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77"/>
  </p:notesMasterIdLst>
  <p:sldIdLst>
    <p:sldId id="338" r:id="rId2"/>
    <p:sldId id="339" r:id="rId3"/>
    <p:sldId id="341" r:id="rId4"/>
    <p:sldId id="257" r:id="rId5"/>
    <p:sldId id="297" r:id="rId6"/>
    <p:sldId id="298" r:id="rId7"/>
    <p:sldId id="378" r:id="rId8"/>
    <p:sldId id="344" r:id="rId9"/>
    <p:sldId id="345" r:id="rId10"/>
    <p:sldId id="299" r:id="rId11"/>
    <p:sldId id="346" r:id="rId12"/>
    <p:sldId id="301" r:id="rId13"/>
    <p:sldId id="347" r:id="rId14"/>
    <p:sldId id="304" r:id="rId15"/>
    <p:sldId id="300" r:id="rId16"/>
    <p:sldId id="348" r:id="rId17"/>
    <p:sldId id="349" r:id="rId18"/>
    <p:sldId id="350" r:id="rId19"/>
    <p:sldId id="351" r:id="rId20"/>
    <p:sldId id="379" r:id="rId21"/>
    <p:sldId id="377" r:id="rId22"/>
    <p:sldId id="305" r:id="rId23"/>
    <p:sldId id="307" r:id="rId24"/>
    <p:sldId id="352" r:id="rId25"/>
    <p:sldId id="308" r:id="rId26"/>
    <p:sldId id="309" r:id="rId27"/>
    <p:sldId id="376" r:id="rId28"/>
    <p:sldId id="310" r:id="rId29"/>
    <p:sldId id="312" r:id="rId30"/>
    <p:sldId id="353" r:id="rId31"/>
    <p:sldId id="354" r:id="rId32"/>
    <p:sldId id="375" r:id="rId33"/>
    <p:sldId id="314" r:id="rId34"/>
    <p:sldId id="355" r:id="rId35"/>
    <p:sldId id="316" r:id="rId36"/>
    <p:sldId id="317" r:id="rId37"/>
    <p:sldId id="374" r:id="rId38"/>
    <p:sldId id="318" r:id="rId39"/>
    <p:sldId id="319" r:id="rId40"/>
    <p:sldId id="356" r:id="rId41"/>
    <p:sldId id="320" r:id="rId42"/>
    <p:sldId id="321" r:id="rId43"/>
    <p:sldId id="322" r:id="rId44"/>
    <p:sldId id="380" r:id="rId45"/>
    <p:sldId id="323" r:id="rId46"/>
    <p:sldId id="315" r:id="rId47"/>
    <p:sldId id="357" r:id="rId48"/>
    <p:sldId id="358" r:id="rId49"/>
    <p:sldId id="325" r:id="rId50"/>
    <p:sldId id="373" r:id="rId51"/>
    <p:sldId id="326" r:id="rId52"/>
    <p:sldId id="381" r:id="rId53"/>
    <p:sldId id="359" r:id="rId54"/>
    <p:sldId id="360" r:id="rId55"/>
    <p:sldId id="327" r:id="rId56"/>
    <p:sldId id="328" r:id="rId57"/>
    <p:sldId id="372" r:id="rId58"/>
    <p:sldId id="330" r:id="rId59"/>
    <p:sldId id="331" r:id="rId60"/>
    <p:sldId id="333" r:id="rId61"/>
    <p:sldId id="383" r:id="rId62"/>
    <p:sldId id="335" r:id="rId63"/>
    <p:sldId id="382" r:id="rId64"/>
    <p:sldId id="371" r:id="rId65"/>
    <p:sldId id="361" r:id="rId66"/>
    <p:sldId id="362" r:id="rId67"/>
    <p:sldId id="363" r:id="rId68"/>
    <p:sldId id="364" r:id="rId69"/>
    <p:sldId id="370" r:id="rId70"/>
    <p:sldId id="365" r:id="rId71"/>
    <p:sldId id="366" r:id="rId72"/>
    <p:sldId id="367" r:id="rId73"/>
    <p:sldId id="368" r:id="rId74"/>
    <p:sldId id="369" r:id="rId75"/>
    <p:sldId id="340" r:id="rId76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FF"/>
    <a:srgbClr val="FF99FF"/>
    <a:srgbClr val="CCFFFF"/>
    <a:srgbClr val="B9EEFF"/>
    <a:srgbClr val="CDF3FF"/>
    <a:srgbClr val="25FBA9"/>
    <a:srgbClr val="12B280"/>
    <a:srgbClr val="0064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39" autoAdjust="0"/>
    <p:restoredTop sz="94531" autoAdjust="0"/>
  </p:normalViewPr>
  <p:slideViewPr>
    <p:cSldViewPr>
      <p:cViewPr varScale="1">
        <p:scale>
          <a:sx n="111" d="100"/>
          <a:sy n="111" d="100"/>
        </p:scale>
        <p:origin x="-17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F739F161-28D0-44CA-853C-5E20D2382D25}" type="datetimeFigureOut">
              <a:rPr lang="ko-KR" altLang="en-US"/>
              <a:pPr>
                <a:defRPr/>
              </a:pPr>
              <a:t>2014-02-17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 smtClean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B5E84815-1A23-4C29-9063-D09ACAA26C5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046946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E442C3-9F1D-4293-B001-C642B8E1F21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40449013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2BA48D-E905-4C1A-A6AA-A5B77A385D6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34621583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381000"/>
            <a:ext cx="2057400" cy="51054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6019800" cy="51054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537F94-F03D-4F62-9DC6-29BEBA93D8B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35583246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4CD32A-D0CB-499F-BA14-BB9D69191C5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47101588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D2EF0C-10B6-4BAC-8C1F-3F5472E286D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5018154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C1DBB5-A407-48C3-AF98-0B31E1A2E16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25891501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1987C1-2174-44A3-BEFB-3574260E1A1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54395420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E6D025-79D7-4122-9AE2-C25DF50E82D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62524238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0360DC-CCD2-4E90-B07B-A0C7DC259B3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25565971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509A91-8BF8-43B2-B64F-B03E1E24458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92261689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3F7193-50E1-4AFE-BEBD-E34B7AD4FFB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47424060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25538" y="381000"/>
            <a:ext cx="7789862" cy="571500"/>
          </a:xfrm>
          <a:prstGeom prst="rect">
            <a:avLst/>
          </a:prstGeom>
          <a:solidFill>
            <a:srgbClr val="FF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33500"/>
            <a:ext cx="8212138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19456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84863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latinLnBrk="0">
              <a:defRPr kumimoji="0" sz="1400">
                <a:latin typeface="+mn-lt"/>
              </a:defRPr>
            </a:lvl1pPr>
          </a:lstStyle>
          <a:p>
            <a:pPr>
              <a:defRPr/>
            </a:pPr>
            <a:fld id="{97F832D8-2751-440F-921C-5CAA6946BC1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1029" name="Picture 5" descr="MCj03788450000[1]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49338" cy="98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990600" y="6324600"/>
            <a:ext cx="3505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eaLnBrk="0" latinLnBrk="0" hangingPunct="0"/>
            <a:r>
              <a:rPr kumimoji="0" lang="en-US" altLang="ko-KR" sz="1000" dirty="0">
                <a:solidFill>
                  <a:srgbClr val="FF4C00"/>
                </a:solidFill>
                <a:latin typeface="Arial" pitchFamily="34" charset="0"/>
                <a:cs typeface="Arial" pitchFamily="34" charset="0"/>
              </a:rPr>
              <a:t>© </a:t>
            </a:r>
            <a:r>
              <a:rPr kumimoji="0" lang="en-US" altLang="ko-KR" sz="1000" dirty="0" smtClean="0">
                <a:solidFill>
                  <a:srgbClr val="FF4C00"/>
                </a:solidFill>
                <a:latin typeface="Arial" pitchFamily="34" charset="0"/>
                <a:cs typeface="Arial" pitchFamily="34" charset="0"/>
              </a:rPr>
              <a:t>2012 </a:t>
            </a:r>
            <a:r>
              <a:rPr kumimoji="0" lang="ko-KR" altLang="en-US" sz="1000" dirty="0" err="1">
                <a:solidFill>
                  <a:srgbClr val="FF4C00"/>
                </a:solidFill>
                <a:latin typeface="Arial" pitchFamily="34" charset="0"/>
                <a:cs typeface="Arial" pitchFamily="34" charset="0"/>
              </a:rPr>
              <a:t>생능출판사</a:t>
            </a:r>
            <a:r>
              <a:rPr kumimoji="0" lang="ko-KR" altLang="en-US" sz="1000" dirty="0">
                <a:solidFill>
                  <a:srgbClr val="FF4C00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kumimoji="0" lang="en-US" altLang="ko-KR" sz="1000" dirty="0">
                <a:solidFill>
                  <a:srgbClr val="FF4C00"/>
                </a:solidFill>
                <a:latin typeface="Arial" pitchFamily="34" charset="0"/>
                <a:cs typeface="Arial" pitchFamily="34" charset="0"/>
              </a:rPr>
              <a:t>All rights reserved</a:t>
            </a:r>
            <a:endParaRPr kumimoji="0" lang="en-US" altLang="ko-KR" sz="1000" dirty="0">
              <a:solidFill>
                <a:srgbClr val="FF4C00"/>
              </a:solidFill>
              <a:latin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ransition spd="med"/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+mj-ea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folHlink"/>
        </a:buClr>
        <a:buFont typeface="Symbol" pitchFamily="18" charset="2"/>
        <a:buChar char="·"/>
        <a:defRPr kumimoji="1" sz="2000">
          <a:solidFill>
            <a:schemeClr val="tx1"/>
          </a:solidFill>
          <a:latin typeface="Trebuchet MS" pitchFamily="34" charset="0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bg2"/>
        </a:buClr>
        <a:buFont typeface="Symbol" pitchFamily="18" charset="2"/>
        <a:buChar char="·"/>
        <a:defRPr kumimoji="1" sz="2000">
          <a:solidFill>
            <a:schemeClr val="tx1"/>
          </a:solidFill>
          <a:latin typeface="Trebuchet MS" pitchFamily="34" charset="0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>
          <a:solidFill>
            <a:schemeClr val="tx1"/>
          </a:solidFill>
          <a:latin typeface="Trebuchet MS" pitchFamily="34" charset="0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600">
          <a:solidFill>
            <a:schemeClr val="tx1"/>
          </a:solidFill>
          <a:latin typeface="Trebuchet MS" pitchFamily="34" charset="0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Trebuchet MS" pitchFamily="34" charset="0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hyperlink" Target="http://www.google.co.kr/url?sa=i&amp;rct=j&amp;q=second+edition&amp;source=images&amp;cd=&amp;cad=rja&amp;docid=5J9JqCkyL8KqxM&amp;tbnid=C45AUNY5Mq2uSM:&amp;ved=0CAUQjRw&amp;url=http://www.zuckersystems.com/abzsecond.html&amp;ei=nDEoUdWDOub5igKA2ICwBg&amp;bvm=bv.42768644,d.cGE&amp;psig=AFQjCNFB5WyZLLhJCIsOjgPhZkmDq_9vSw&amp;ust=1361675008058563" TargetMode="External"/><Relationship Id="rId4" Type="http://schemas.openxmlformats.org/officeDocument/2006/relationships/image" Target="../media/image4.wm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wmf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MCj04183680000[1]"/>
          <p:cNvPicPr>
            <a:picLocks noChangeAspect="1" noChangeArrowheads="1"/>
          </p:cNvPicPr>
          <p:nvPr/>
        </p:nvPicPr>
        <p:blipFill>
          <a:blip r:embed="rId2" cstate="print">
            <a:lum bright="3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9263" y="1684338"/>
            <a:ext cx="5349875" cy="429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Oval 3"/>
          <p:cNvSpPr>
            <a:spLocks noChangeArrowheads="1"/>
          </p:cNvSpPr>
          <p:nvPr/>
        </p:nvSpPr>
        <p:spPr bwMode="auto">
          <a:xfrm>
            <a:off x="1155700" y="4259263"/>
            <a:ext cx="1597025" cy="1597025"/>
          </a:xfrm>
          <a:prstGeom prst="ellipse">
            <a:avLst/>
          </a:prstGeom>
          <a:solidFill>
            <a:srgbClr val="FFE7E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052" name="Oval 4"/>
          <p:cNvSpPr>
            <a:spLocks noChangeArrowheads="1"/>
          </p:cNvSpPr>
          <p:nvPr/>
        </p:nvSpPr>
        <p:spPr bwMode="auto">
          <a:xfrm>
            <a:off x="5778500" y="1736725"/>
            <a:ext cx="2389188" cy="2551113"/>
          </a:xfrm>
          <a:prstGeom prst="ellipse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053" name="Text Box 5"/>
          <p:cNvSpPr txBox="1">
            <a:spLocks noChangeArrowheads="1"/>
          </p:cNvSpPr>
          <p:nvPr/>
        </p:nvSpPr>
        <p:spPr bwMode="auto">
          <a:xfrm>
            <a:off x="1690688" y="908050"/>
            <a:ext cx="5784850" cy="641350"/>
          </a:xfrm>
          <a:prstGeom prst="rect">
            <a:avLst/>
          </a:prstGeom>
          <a:solidFill>
            <a:srgbClr val="66CCFF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latinLnBrk="0"/>
            <a:r>
              <a:rPr kumimoji="0" lang="ko-KR" altLang="en-US" sz="3600" i="1">
                <a:latin typeface="Comic Sans MS" pitchFamily="66" charset="0"/>
                <a:ea typeface="HY엽서L" pitchFamily="18" charset="-127"/>
              </a:rPr>
              <a:t>쉽게 풀어쓴 </a:t>
            </a:r>
            <a:r>
              <a:rPr kumimoji="0" lang="en-US" altLang="ko-KR" sz="3600" i="1">
                <a:latin typeface="Comic Sans MS" pitchFamily="66" charset="0"/>
                <a:ea typeface="HY엽서L" pitchFamily="18" charset="-127"/>
              </a:rPr>
              <a:t>C</a:t>
            </a:r>
            <a:r>
              <a:rPr kumimoji="0" lang="ko-KR" altLang="en-US" sz="3600" i="1">
                <a:latin typeface="Comic Sans MS" pitchFamily="66" charset="0"/>
                <a:ea typeface="HY엽서L" pitchFamily="18" charset="-127"/>
              </a:rPr>
              <a:t>언어 </a:t>
            </a:r>
            <a:r>
              <a:rPr kumimoji="0" lang="en-US" altLang="ko-KR" sz="3600" i="1">
                <a:latin typeface="Comic Sans MS" pitchFamily="66" charset="0"/>
                <a:ea typeface="HY엽서L" pitchFamily="18" charset="-127"/>
              </a:rPr>
              <a:t>Express</a:t>
            </a:r>
          </a:p>
        </p:txBody>
      </p:sp>
      <p:grpSp>
        <p:nvGrpSpPr>
          <p:cNvPr id="2054" name="Group 6"/>
          <p:cNvGrpSpPr>
            <a:grpSpLocks/>
          </p:cNvGrpSpPr>
          <p:nvPr/>
        </p:nvGrpSpPr>
        <p:grpSpPr bwMode="auto">
          <a:xfrm>
            <a:off x="1501775" y="2557463"/>
            <a:ext cx="5880100" cy="3432175"/>
            <a:chOff x="946" y="1611"/>
            <a:chExt cx="3704" cy="2162"/>
          </a:xfrm>
        </p:grpSpPr>
        <p:sp>
          <p:nvSpPr>
            <p:cNvPr id="2059" name="Line 7"/>
            <p:cNvSpPr>
              <a:spLocks noChangeShapeType="1"/>
            </p:cNvSpPr>
            <p:nvPr/>
          </p:nvSpPr>
          <p:spPr bwMode="auto">
            <a:xfrm>
              <a:off x="1834" y="3021"/>
              <a:ext cx="291" cy="198"/>
            </a:xfrm>
            <a:prstGeom prst="line">
              <a:avLst/>
            </a:prstGeom>
            <a:noFill/>
            <a:ln w="571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60" name="Line 8"/>
            <p:cNvSpPr>
              <a:spLocks noChangeShapeType="1"/>
            </p:cNvSpPr>
            <p:nvPr/>
          </p:nvSpPr>
          <p:spPr bwMode="auto">
            <a:xfrm>
              <a:off x="3006" y="2625"/>
              <a:ext cx="291" cy="198"/>
            </a:xfrm>
            <a:prstGeom prst="line">
              <a:avLst/>
            </a:prstGeom>
            <a:noFill/>
            <a:ln w="571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61" name="Line 9"/>
            <p:cNvSpPr>
              <a:spLocks noChangeShapeType="1"/>
            </p:cNvSpPr>
            <p:nvPr/>
          </p:nvSpPr>
          <p:spPr bwMode="auto">
            <a:xfrm>
              <a:off x="2784" y="2707"/>
              <a:ext cx="291" cy="198"/>
            </a:xfrm>
            <a:prstGeom prst="line">
              <a:avLst/>
            </a:prstGeom>
            <a:noFill/>
            <a:ln w="571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62" name="Line 10"/>
            <p:cNvSpPr>
              <a:spLocks noChangeShapeType="1"/>
            </p:cNvSpPr>
            <p:nvPr/>
          </p:nvSpPr>
          <p:spPr bwMode="auto">
            <a:xfrm>
              <a:off x="2562" y="2789"/>
              <a:ext cx="291" cy="198"/>
            </a:xfrm>
            <a:prstGeom prst="line">
              <a:avLst/>
            </a:prstGeom>
            <a:noFill/>
            <a:ln w="571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63" name="Line 11"/>
            <p:cNvSpPr>
              <a:spLocks noChangeShapeType="1"/>
            </p:cNvSpPr>
            <p:nvPr/>
          </p:nvSpPr>
          <p:spPr bwMode="auto">
            <a:xfrm>
              <a:off x="2349" y="2842"/>
              <a:ext cx="291" cy="198"/>
            </a:xfrm>
            <a:prstGeom prst="line">
              <a:avLst/>
            </a:prstGeom>
            <a:noFill/>
            <a:ln w="571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64" name="Line 12"/>
            <p:cNvSpPr>
              <a:spLocks noChangeShapeType="1"/>
            </p:cNvSpPr>
            <p:nvPr/>
          </p:nvSpPr>
          <p:spPr bwMode="auto">
            <a:xfrm>
              <a:off x="2103" y="2927"/>
              <a:ext cx="291" cy="198"/>
            </a:xfrm>
            <a:prstGeom prst="line">
              <a:avLst/>
            </a:prstGeom>
            <a:noFill/>
            <a:ln w="571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65" name="Line 13"/>
            <p:cNvSpPr>
              <a:spLocks noChangeShapeType="1"/>
            </p:cNvSpPr>
            <p:nvPr/>
          </p:nvSpPr>
          <p:spPr bwMode="auto">
            <a:xfrm>
              <a:off x="1580" y="3101"/>
              <a:ext cx="291" cy="198"/>
            </a:xfrm>
            <a:prstGeom prst="line">
              <a:avLst/>
            </a:prstGeom>
            <a:noFill/>
            <a:ln w="571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66" name="Line 14"/>
            <p:cNvSpPr>
              <a:spLocks noChangeShapeType="1"/>
            </p:cNvSpPr>
            <p:nvPr/>
          </p:nvSpPr>
          <p:spPr bwMode="auto">
            <a:xfrm>
              <a:off x="3504" y="2479"/>
              <a:ext cx="291" cy="198"/>
            </a:xfrm>
            <a:prstGeom prst="line">
              <a:avLst/>
            </a:prstGeom>
            <a:noFill/>
            <a:ln w="571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67" name="Line 15"/>
            <p:cNvSpPr>
              <a:spLocks noChangeShapeType="1"/>
            </p:cNvSpPr>
            <p:nvPr/>
          </p:nvSpPr>
          <p:spPr bwMode="auto">
            <a:xfrm>
              <a:off x="3734" y="2365"/>
              <a:ext cx="291" cy="198"/>
            </a:xfrm>
            <a:prstGeom prst="line">
              <a:avLst/>
            </a:prstGeom>
            <a:noFill/>
            <a:ln w="571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68" name="Line 16"/>
            <p:cNvSpPr>
              <a:spLocks noChangeShapeType="1"/>
            </p:cNvSpPr>
            <p:nvPr/>
          </p:nvSpPr>
          <p:spPr bwMode="auto">
            <a:xfrm>
              <a:off x="3250" y="2559"/>
              <a:ext cx="291" cy="198"/>
            </a:xfrm>
            <a:prstGeom prst="line">
              <a:avLst/>
            </a:prstGeom>
            <a:noFill/>
            <a:ln w="571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69" name="Line 17"/>
            <p:cNvSpPr>
              <a:spLocks noChangeShapeType="1"/>
            </p:cNvSpPr>
            <p:nvPr/>
          </p:nvSpPr>
          <p:spPr bwMode="auto">
            <a:xfrm>
              <a:off x="3991" y="2303"/>
              <a:ext cx="291" cy="198"/>
            </a:xfrm>
            <a:prstGeom prst="line">
              <a:avLst/>
            </a:prstGeom>
            <a:noFill/>
            <a:ln w="571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70" name="Line 18"/>
            <p:cNvSpPr>
              <a:spLocks noChangeShapeType="1"/>
            </p:cNvSpPr>
            <p:nvPr/>
          </p:nvSpPr>
          <p:spPr bwMode="auto">
            <a:xfrm flipV="1">
              <a:off x="1689" y="2419"/>
              <a:ext cx="2692" cy="8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71" name="Line 19"/>
            <p:cNvSpPr>
              <a:spLocks noChangeShapeType="1"/>
            </p:cNvSpPr>
            <p:nvPr/>
          </p:nvSpPr>
          <p:spPr bwMode="auto">
            <a:xfrm flipV="1">
              <a:off x="1584" y="2291"/>
              <a:ext cx="2546" cy="8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pic>
          <p:nvPicPr>
            <p:cNvPr id="2072" name="Picture 20" descr="MCj03948900000[1]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-1057200">
              <a:off x="1768" y="2212"/>
              <a:ext cx="2022" cy="8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3" name="Freeform 21"/>
            <p:cNvSpPr>
              <a:spLocks/>
            </p:cNvSpPr>
            <p:nvPr/>
          </p:nvSpPr>
          <p:spPr bwMode="auto">
            <a:xfrm>
              <a:off x="4107" y="2121"/>
              <a:ext cx="427" cy="193"/>
            </a:xfrm>
            <a:custGeom>
              <a:avLst/>
              <a:gdLst>
                <a:gd name="T0" fmla="*/ 0 w 1282"/>
                <a:gd name="T1" fmla="*/ 0 h 578"/>
                <a:gd name="T2" fmla="*/ 0 w 1282"/>
                <a:gd name="T3" fmla="*/ 0 h 578"/>
                <a:gd name="T4" fmla="*/ 0 w 1282"/>
                <a:gd name="T5" fmla="*/ 0 h 578"/>
                <a:gd name="T6" fmla="*/ 0 w 1282"/>
                <a:gd name="T7" fmla="*/ 0 h 578"/>
                <a:gd name="T8" fmla="*/ 0 w 1282"/>
                <a:gd name="T9" fmla="*/ 0 h 578"/>
                <a:gd name="T10" fmla="*/ 0 w 1282"/>
                <a:gd name="T11" fmla="*/ 0 h 578"/>
                <a:gd name="T12" fmla="*/ 0 w 1282"/>
                <a:gd name="T13" fmla="*/ 0 h 578"/>
                <a:gd name="T14" fmla="*/ 0 w 1282"/>
                <a:gd name="T15" fmla="*/ 0 h 578"/>
                <a:gd name="T16" fmla="*/ 0 w 1282"/>
                <a:gd name="T17" fmla="*/ 0 h 578"/>
                <a:gd name="T18" fmla="*/ 0 w 1282"/>
                <a:gd name="T19" fmla="*/ 0 h 578"/>
                <a:gd name="T20" fmla="*/ 0 w 1282"/>
                <a:gd name="T21" fmla="*/ 0 h 578"/>
                <a:gd name="T22" fmla="*/ 0 w 1282"/>
                <a:gd name="T23" fmla="*/ 0 h 578"/>
                <a:gd name="T24" fmla="*/ 0 w 1282"/>
                <a:gd name="T25" fmla="*/ 0 h 578"/>
                <a:gd name="T26" fmla="*/ 0 w 1282"/>
                <a:gd name="T27" fmla="*/ 0 h 578"/>
                <a:gd name="T28" fmla="*/ 0 w 1282"/>
                <a:gd name="T29" fmla="*/ 0 h 578"/>
                <a:gd name="T30" fmla="*/ 0 w 1282"/>
                <a:gd name="T31" fmla="*/ 0 h 578"/>
                <a:gd name="T32" fmla="*/ 0 w 1282"/>
                <a:gd name="T33" fmla="*/ 0 h 578"/>
                <a:gd name="T34" fmla="*/ 0 w 1282"/>
                <a:gd name="T35" fmla="*/ 0 h 578"/>
                <a:gd name="T36" fmla="*/ 0 w 1282"/>
                <a:gd name="T37" fmla="*/ 0 h 578"/>
                <a:gd name="T38" fmla="*/ 0 w 1282"/>
                <a:gd name="T39" fmla="*/ 0 h 578"/>
                <a:gd name="T40" fmla="*/ 0 w 1282"/>
                <a:gd name="T41" fmla="*/ 0 h 578"/>
                <a:gd name="T42" fmla="*/ 0 w 1282"/>
                <a:gd name="T43" fmla="*/ 0 h 578"/>
                <a:gd name="T44" fmla="*/ 0 w 1282"/>
                <a:gd name="T45" fmla="*/ 0 h 578"/>
                <a:gd name="T46" fmla="*/ 0 w 1282"/>
                <a:gd name="T47" fmla="*/ 0 h 578"/>
                <a:gd name="T48" fmla="*/ 0 w 1282"/>
                <a:gd name="T49" fmla="*/ 0 h 578"/>
                <a:gd name="T50" fmla="*/ 0 w 1282"/>
                <a:gd name="T51" fmla="*/ 0 h 578"/>
                <a:gd name="T52" fmla="*/ 0 w 1282"/>
                <a:gd name="T53" fmla="*/ 0 h 578"/>
                <a:gd name="T54" fmla="*/ 0 w 1282"/>
                <a:gd name="T55" fmla="*/ 0 h 578"/>
                <a:gd name="T56" fmla="*/ 0 w 1282"/>
                <a:gd name="T57" fmla="*/ 0 h 578"/>
                <a:gd name="T58" fmla="*/ 0 w 1282"/>
                <a:gd name="T59" fmla="*/ 0 h 578"/>
                <a:gd name="T60" fmla="*/ 0 w 1282"/>
                <a:gd name="T61" fmla="*/ 0 h 578"/>
                <a:gd name="T62" fmla="*/ 0 w 1282"/>
                <a:gd name="T63" fmla="*/ 0 h 578"/>
                <a:gd name="T64" fmla="*/ 0 w 1282"/>
                <a:gd name="T65" fmla="*/ 0 h 578"/>
                <a:gd name="T66" fmla="*/ 0 w 1282"/>
                <a:gd name="T67" fmla="*/ 0 h 578"/>
                <a:gd name="T68" fmla="*/ 0 w 1282"/>
                <a:gd name="T69" fmla="*/ 0 h 578"/>
                <a:gd name="T70" fmla="*/ 0 w 1282"/>
                <a:gd name="T71" fmla="*/ 0 h 578"/>
                <a:gd name="T72" fmla="*/ 0 w 1282"/>
                <a:gd name="T73" fmla="*/ 0 h 578"/>
                <a:gd name="T74" fmla="*/ 0 w 1282"/>
                <a:gd name="T75" fmla="*/ 0 h 578"/>
                <a:gd name="T76" fmla="*/ 0 w 1282"/>
                <a:gd name="T77" fmla="*/ 0 h 578"/>
                <a:gd name="T78" fmla="*/ 0 w 1282"/>
                <a:gd name="T79" fmla="*/ 0 h 578"/>
                <a:gd name="T80" fmla="*/ 0 w 1282"/>
                <a:gd name="T81" fmla="*/ 0 h 578"/>
                <a:gd name="T82" fmla="*/ 0 w 1282"/>
                <a:gd name="T83" fmla="*/ 0 h 578"/>
                <a:gd name="T84" fmla="*/ 0 w 1282"/>
                <a:gd name="T85" fmla="*/ 0 h 578"/>
                <a:gd name="T86" fmla="*/ 0 w 1282"/>
                <a:gd name="T87" fmla="*/ 0 h 578"/>
                <a:gd name="T88" fmla="*/ 0 w 1282"/>
                <a:gd name="T89" fmla="*/ 0 h 578"/>
                <a:gd name="T90" fmla="*/ 0 w 1282"/>
                <a:gd name="T91" fmla="*/ 0 h 578"/>
                <a:gd name="T92" fmla="*/ 0 w 1282"/>
                <a:gd name="T93" fmla="*/ 0 h 578"/>
                <a:gd name="T94" fmla="*/ 0 w 1282"/>
                <a:gd name="T95" fmla="*/ 0 h 578"/>
                <a:gd name="T96" fmla="*/ 0 w 1282"/>
                <a:gd name="T97" fmla="*/ 0 h 578"/>
                <a:gd name="T98" fmla="*/ 0 w 1282"/>
                <a:gd name="T99" fmla="*/ 0 h 578"/>
                <a:gd name="T100" fmla="*/ 0 w 1282"/>
                <a:gd name="T101" fmla="*/ 0 h 578"/>
                <a:gd name="T102" fmla="*/ 0 w 1282"/>
                <a:gd name="T103" fmla="*/ 0 h 578"/>
                <a:gd name="T104" fmla="*/ 0 w 1282"/>
                <a:gd name="T105" fmla="*/ 0 h 578"/>
                <a:gd name="T106" fmla="*/ 0 w 1282"/>
                <a:gd name="T107" fmla="*/ 0 h 578"/>
                <a:gd name="T108" fmla="*/ 0 w 1282"/>
                <a:gd name="T109" fmla="*/ 0 h 578"/>
                <a:gd name="T110" fmla="*/ 0 w 1282"/>
                <a:gd name="T111" fmla="*/ 0 h 578"/>
                <a:gd name="T112" fmla="*/ 0 w 1282"/>
                <a:gd name="T113" fmla="*/ 0 h 578"/>
                <a:gd name="T114" fmla="*/ 0 w 1282"/>
                <a:gd name="T115" fmla="*/ 0 h 578"/>
                <a:gd name="T116" fmla="*/ 0 w 1282"/>
                <a:gd name="T117" fmla="*/ 0 h 578"/>
                <a:gd name="T118" fmla="*/ 0 w 1282"/>
                <a:gd name="T119" fmla="*/ 0 h 578"/>
                <a:gd name="T120" fmla="*/ 0 w 1282"/>
                <a:gd name="T121" fmla="*/ 0 h 578"/>
                <a:gd name="T122" fmla="*/ 0 w 1282"/>
                <a:gd name="T123" fmla="*/ 0 h 578"/>
                <a:gd name="T124" fmla="*/ 0 w 1282"/>
                <a:gd name="T125" fmla="*/ 0 h 578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1282" h="578">
                  <a:moveTo>
                    <a:pt x="0" y="91"/>
                  </a:moveTo>
                  <a:lnTo>
                    <a:pt x="1000" y="0"/>
                  </a:lnTo>
                  <a:lnTo>
                    <a:pt x="1282" y="561"/>
                  </a:lnTo>
                  <a:lnTo>
                    <a:pt x="923" y="575"/>
                  </a:lnTo>
                  <a:lnTo>
                    <a:pt x="920" y="575"/>
                  </a:lnTo>
                  <a:lnTo>
                    <a:pt x="918" y="575"/>
                  </a:lnTo>
                  <a:lnTo>
                    <a:pt x="915" y="575"/>
                  </a:lnTo>
                  <a:lnTo>
                    <a:pt x="912" y="575"/>
                  </a:lnTo>
                  <a:lnTo>
                    <a:pt x="910" y="575"/>
                  </a:lnTo>
                  <a:lnTo>
                    <a:pt x="907" y="575"/>
                  </a:lnTo>
                  <a:lnTo>
                    <a:pt x="904" y="575"/>
                  </a:lnTo>
                  <a:lnTo>
                    <a:pt x="901" y="575"/>
                  </a:lnTo>
                  <a:lnTo>
                    <a:pt x="897" y="575"/>
                  </a:lnTo>
                  <a:lnTo>
                    <a:pt x="895" y="575"/>
                  </a:lnTo>
                  <a:lnTo>
                    <a:pt x="892" y="575"/>
                  </a:lnTo>
                  <a:lnTo>
                    <a:pt x="888" y="575"/>
                  </a:lnTo>
                  <a:lnTo>
                    <a:pt x="882" y="575"/>
                  </a:lnTo>
                  <a:lnTo>
                    <a:pt x="878" y="575"/>
                  </a:lnTo>
                  <a:lnTo>
                    <a:pt x="874" y="575"/>
                  </a:lnTo>
                  <a:lnTo>
                    <a:pt x="869" y="575"/>
                  </a:lnTo>
                  <a:lnTo>
                    <a:pt x="864" y="575"/>
                  </a:lnTo>
                  <a:lnTo>
                    <a:pt x="859" y="575"/>
                  </a:lnTo>
                  <a:lnTo>
                    <a:pt x="854" y="575"/>
                  </a:lnTo>
                  <a:lnTo>
                    <a:pt x="848" y="575"/>
                  </a:lnTo>
                  <a:lnTo>
                    <a:pt x="843" y="575"/>
                  </a:lnTo>
                  <a:lnTo>
                    <a:pt x="836" y="575"/>
                  </a:lnTo>
                  <a:lnTo>
                    <a:pt x="830" y="575"/>
                  </a:lnTo>
                  <a:lnTo>
                    <a:pt x="823" y="575"/>
                  </a:lnTo>
                  <a:lnTo>
                    <a:pt x="817" y="575"/>
                  </a:lnTo>
                  <a:lnTo>
                    <a:pt x="810" y="575"/>
                  </a:lnTo>
                  <a:lnTo>
                    <a:pt x="804" y="576"/>
                  </a:lnTo>
                  <a:lnTo>
                    <a:pt x="796" y="576"/>
                  </a:lnTo>
                  <a:lnTo>
                    <a:pt x="789" y="576"/>
                  </a:lnTo>
                  <a:lnTo>
                    <a:pt x="783" y="576"/>
                  </a:lnTo>
                  <a:lnTo>
                    <a:pt x="774" y="576"/>
                  </a:lnTo>
                  <a:lnTo>
                    <a:pt x="766" y="576"/>
                  </a:lnTo>
                  <a:lnTo>
                    <a:pt x="759" y="576"/>
                  </a:lnTo>
                  <a:lnTo>
                    <a:pt x="751" y="576"/>
                  </a:lnTo>
                  <a:lnTo>
                    <a:pt x="743" y="576"/>
                  </a:lnTo>
                  <a:lnTo>
                    <a:pt x="735" y="576"/>
                  </a:lnTo>
                  <a:lnTo>
                    <a:pt x="727" y="576"/>
                  </a:lnTo>
                  <a:lnTo>
                    <a:pt x="717" y="576"/>
                  </a:lnTo>
                  <a:lnTo>
                    <a:pt x="709" y="576"/>
                  </a:lnTo>
                  <a:lnTo>
                    <a:pt x="699" y="576"/>
                  </a:lnTo>
                  <a:lnTo>
                    <a:pt x="691" y="576"/>
                  </a:lnTo>
                  <a:lnTo>
                    <a:pt x="681" y="576"/>
                  </a:lnTo>
                  <a:lnTo>
                    <a:pt x="673" y="576"/>
                  </a:lnTo>
                  <a:lnTo>
                    <a:pt x="664" y="576"/>
                  </a:lnTo>
                  <a:lnTo>
                    <a:pt x="654" y="576"/>
                  </a:lnTo>
                  <a:lnTo>
                    <a:pt x="645" y="576"/>
                  </a:lnTo>
                  <a:lnTo>
                    <a:pt x="635" y="576"/>
                  </a:lnTo>
                  <a:lnTo>
                    <a:pt x="625" y="576"/>
                  </a:lnTo>
                  <a:lnTo>
                    <a:pt x="615" y="576"/>
                  </a:lnTo>
                  <a:lnTo>
                    <a:pt x="605" y="576"/>
                  </a:lnTo>
                  <a:lnTo>
                    <a:pt x="595" y="576"/>
                  </a:lnTo>
                  <a:lnTo>
                    <a:pt x="584" y="576"/>
                  </a:lnTo>
                  <a:lnTo>
                    <a:pt x="575" y="576"/>
                  </a:lnTo>
                  <a:lnTo>
                    <a:pt x="564" y="576"/>
                  </a:lnTo>
                  <a:lnTo>
                    <a:pt x="554" y="576"/>
                  </a:lnTo>
                  <a:lnTo>
                    <a:pt x="544" y="576"/>
                  </a:lnTo>
                  <a:lnTo>
                    <a:pt x="533" y="576"/>
                  </a:lnTo>
                  <a:lnTo>
                    <a:pt x="522" y="576"/>
                  </a:lnTo>
                  <a:lnTo>
                    <a:pt x="512" y="576"/>
                  </a:lnTo>
                  <a:lnTo>
                    <a:pt x="500" y="576"/>
                  </a:lnTo>
                  <a:lnTo>
                    <a:pt x="489" y="576"/>
                  </a:lnTo>
                  <a:lnTo>
                    <a:pt x="478" y="576"/>
                  </a:lnTo>
                  <a:lnTo>
                    <a:pt x="467" y="576"/>
                  </a:lnTo>
                  <a:lnTo>
                    <a:pt x="456" y="576"/>
                  </a:lnTo>
                  <a:lnTo>
                    <a:pt x="445" y="576"/>
                  </a:lnTo>
                  <a:lnTo>
                    <a:pt x="433" y="576"/>
                  </a:lnTo>
                  <a:lnTo>
                    <a:pt x="422" y="576"/>
                  </a:lnTo>
                  <a:lnTo>
                    <a:pt x="411" y="576"/>
                  </a:lnTo>
                  <a:lnTo>
                    <a:pt x="400" y="576"/>
                  </a:lnTo>
                  <a:lnTo>
                    <a:pt x="388" y="576"/>
                  </a:lnTo>
                  <a:lnTo>
                    <a:pt x="377" y="576"/>
                  </a:lnTo>
                  <a:lnTo>
                    <a:pt x="366" y="576"/>
                  </a:lnTo>
                  <a:lnTo>
                    <a:pt x="355" y="576"/>
                  </a:lnTo>
                  <a:lnTo>
                    <a:pt x="344" y="576"/>
                  </a:lnTo>
                  <a:lnTo>
                    <a:pt x="333" y="576"/>
                  </a:lnTo>
                  <a:lnTo>
                    <a:pt x="321" y="576"/>
                  </a:lnTo>
                  <a:lnTo>
                    <a:pt x="310" y="576"/>
                  </a:lnTo>
                  <a:lnTo>
                    <a:pt x="299" y="576"/>
                  </a:lnTo>
                  <a:lnTo>
                    <a:pt x="288" y="576"/>
                  </a:lnTo>
                  <a:lnTo>
                    <a:pt x="277" y="576"/>
                  </a:lnTo>
                  <a:lnTo>
                    <a:pt x="268" y="576"/>
                  </a:lnTo>
                  <a:lnTo>
                    <a:pt x="257" y="576"/>
                  </a:lnTo>
                  <a:lnTo>
                    <a:pt x="246" y="576"/>
                  </a:lnTo>
                  <a:lnTo>
                    <a:pt x="236" y="576"/>
                  </a:lnTo>
                  <a:lnTo>
                    <a:pt x="225" y="576"/>
                  </a:lnTo>
                  <a:lnTo>
                    <a:pt x="216" y="576"/>
                  </a:lnTo>
                  <a:lnTo>
                    <a:pt x="205" y="576"/>
                  </a:lnTo>
                  <a:lnTo>
                    <a:pt x="195" y="576"/>
                  </a:lnTo>
                  <a:lnTo>
                    <a:pt x="186" y="576"/>
                  </a:lnTo>
                  <a:lnTo>
                    <a:pt x="176" y="576"/>
                  </a:lnTo>
                  <a:lnTo>
                    <a:pt x="167" y="578"/>
                  </a:lnTo>
                  <a:lnTo>
                    <a:pt x="157" y="576"/>
                  </a:lnTo>
                  <a:lnTo>
                    <a:pt x="149" y="576"/>
                  </a:lnTo>
                  <a:lnTo>
                    <a:pt x="139" y="576"/>
                  </a:lnTo>
                  <a:lnTo>
                    <a:pt x="131" y="576"/>
                  </a:lnTo>
                  <a:lnTo>
                    <a:pt x="123" y="576"/>
                  </a:lnTo>
                  <a:lnTo>
                    <a:pt x="115" y="576"/>
                  </a:lnTo>
                  <a:lnTo>
                    <a:pt x="107" y="576"/>
                  </a:lnTo>
                  <a:lnTo>
                    <a:pt x="98" y="576"/>
                  </a:lnTo>
                  <a:lnTo>
                    <a:pt x="90" y="576"/>
                  </a:lnTo>
                  <a:lnTo>
                    <a:pt x="83" y="576"/>
                  </a:lnTo>
                  <a:lnTo>
                    <a:pt x="75" y="576"/>
                  </a:lnTo>
                  <a:lnTo>
                    <a:pt x="68" y="576"/>
                  </a:lnTo>
                  <a:lnTo>
                    <a:pt x="63" y="576"/>
                  </a:lnTo>
                  <a:lnTo>
                    <a:pt x="56" y="576"/>
                  </a:lnTo>
                  <a:lnTo>
                    <a:pt x="49" y="576"/>
                  </a:lnTo>
                  <a:lnTo>
                    <a:pt x="45" y="576"/>
                  </a:lnTo>
                  <a:lnTo>
                    <a:pt x="38" y="576"/>
                  </a:lnTo>
                  <a:lnTo>
                    <a:pt x="33" y="576"/>
                  </a:lnTo>
                  <a:lnTo>
                    <a:pt x="29" y="576"/>
                  </a:lnTo>
                  <a:lnTo>
                    <a:pt x="23" y="576"/>
                  </a:lnTo>
                  <a:lnTo>
                    <a:pt x="19" y="576"/>
                  </a:lnTo>
                  <a:lnTo>
                    <a:pt x="15" y="576"/>
                  </a:lnTo>
                  <a:lnTo>
                    <a:pt x="12" y="576"/>
                  </a:lnTo>
                  <a:lnTo>
                    <a:pt x="10" y="576"/>
                  </a:lnTo>
                  <a:lnTo>
                    <a:pt x="4" y="576"/>
                  </a:lnTo>
                  <a:lnTo>
                    <a:pt x="0" y="576"/>
                  </a:lnTo>
                  <a:lnTo>
                    <a:pt x="0" y="91"/>
                  </a:lnTo>
                  <a:close/>
                </a:path>
              </a:pathLst>
            </a:custGeom>
            <a:solidFill>
              <a:srgbClr val="A84A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74" name="Freeform 22"/>
            <p:cNvSpPr>
              <a:spLocks/>
            </p:cNvSpPr>
            <p:nvPr/>
          </p:nvSpPr>
          <p:spPr bwMode="auto">
            <a:xfrm>
              <a:off x="4414" y="2132"/>
              <a:ext cx="231" cy="181"/>
            </a:xfrm>
            <a:custGeom>
              <a:avLst/>
              <a:gdLst>
                <a:gd name="T0" fmla="*/ 0 w 693"/>
                <a:gd name="T1" fmla="*/ 0 h 544"/>
                <a:gd name="T2" fmla="*/ 0 w 693"/>
                <a:gd name="T3" fmla="*/ 0 h 544"/>
                <a:gd name="T4" fmla="*/ 0 w 693"/>
                <a:gd name="T5" fmla="*/ 0 h 544"/>
                <a:gd name="T6" fmla="*/ 0 w 693"/>
                <a:gd name="T7" fmla="*/ 0 h 544"/>
                <a:gd name="T8" fmla="*/ 0 w 693"/>
                <a:gd name="T9" fmla="*/ 0 h 544"/>
                <a:gd name="T10" fmla="*/ 0 w 693"/>
                <a:gd name="T11" fmla="*/ 0 h 544"/>
                <a:gd name="T12" fmla="*/ 0 w 693"/>
                <a:gd name="T13" fmla="*/ 0 h 544"/>
                <a:gd name="T14" fmla="*/ 0 w 693"/>
                <a:gd name="T15" fmla="*/ 0 h 544"/>
                <a:gd name="T16" fmla="*/ 0 w 693"/>
                <a:gd name="T17" fmla="*/ 0 h 544"/>
                <a:gd name="T18" fmla="*/ 0 w 693"/>
                <a:gd name="T19" fmla="*/ 0 h 544"/>
                <a:gd name="T20" fmla="*/ 0 w 693"/>
                <a:gd name="T21" fmla="*/ 0 h 544"/>
                <a:gd name="T22" fmla="*/ 0 w 693"/>
                <a:gd name="T23" fmla="*/ 0 h 544"/>
                <a:gd name="T24" fmla="*/ 0 w 693"/>
                <a:gd name="T25" fmla="*/ 0 h 544"/>
                <a:gd name="T26" fmla="*/ 0 w 693"/>
                <a:gd name="T27" fmla="*/ 0 h 544"/>
                <a:gd name="T28" fmla="*/ 0 w 693"/>
                <a:gd name="T29" fmla="*/ 0 h 544"/>
                <a:gd name="T30" fmla="*/ 0 w 693"/>
                <a:gd name="T31" fmla="*/ 0 h 54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693" h="544">
                  <a:moveTo>
                    <a:pt x="71" y="0"/>
                  </a:moveTo>
                  <a:lnTo>
                    <a:pt x="58" y="108"/>
                  </a:lnTo>
                  <a:lnTo>
                    <a:pt x="137" y="159"/>
                  </a:lnTo>
                  <a:lnTo>
                    <a:pt x="50" y="134"/>
                  </a:lnTo>
                  <a:lnTo>
                    <a:pt x="32" y="258"/>
                  </a:lnTo>
                  <a:lnTo>
                    <a:pt x="147" y="307"/>
                  </a:lnTo>
                  <a:lnTo>
                    <a:pt x="32" y="283"/>
                  </a:lnTo>
                  <a:lnTo>
                    <a:pt x="17" y="412"/>
                  </a:lnTo>
                  <a:lnTo>
                    <a:pt x="112" y="452"/>
                  </a:lnTo>
                  <a:lnTo>
                    <a:pt x="20" y="435"/>
                  </a:lnTo>
                  <a:lnTo>
                    <a:pt x="3" y="452"/>
                  </a:lnTo>
                  <a:lnTo>
                    <a:pt x="0" y="544"/>
                  </a:lnTo>
                  <a:lnTo>
                    <a:pt x="690" y="539"/>
                  </a:lnTo>
                  <a:lnTo>
                    <a:pt x="693" y="329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FF99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75" name="Freeform 23"/>
            <p:cNvSpPr>
              <a:spLocks/>
            </p:cNvSpPr>
            <p:nvPr/>
          </p:nvSpPr>
          <p:spPr bwMode="auto">
            <a:xfrm>
              <a:off x="4476" y="2206"/>
              <a:ext cx="37" cy="50"/>
            </a:xfrm>
            <a:custGeom>
              <a:avLst/>
              <a:gdLst>
                <a:gd name="T0" fmla="*/ 0 w 112"/>
                <a:gd name="T1" fmla="*/ 0 h 152"/>
                <a:gd name="T2" fmla="*/ 0 w 112"/>
                <a:gd name="T3" fmla="*/ 0 h 152"/>
                <a:gd name="T4" fmla="*/ 0 w 112"/>
                <a:gd name="T5" fmla="*/ 0 h 152"/>
                <a:gd name="T6" fmla="*/ 0 w 112"/>
                <a:gd name="T7" fmla="*/ 0 h 152"/>
                <a:gd name="T8" fmla="*/ 0 w 112"/>
                <a:gd name="T9" fmla="*/ 0 h 152"/>
                <a:gd name="T10" fmla="*/ 0 w 112"/>
                <a:gd name="T11" fmla="*/ 0 h 15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12" h="152">
                  <a:moveTo>
                    <a:pt x="0" y="100"/>
                  </a:moveTo>
                  <a:lnTo>
                    <a:pt x="18" y="0"/>
                  </a:lnTo>
                  <a:lnTo>
                    <a:pt x="23" y="101"/>
                  </a:lnTo>
                  <a:lnTo>
                    <a:pt x="112" y="152"/>
                  </a:lnTo>
                  <a:lnTo>
                    <a:pt x="0" y="100"/>
                  </a:lnTo>
                  <a:close/>
                </a:path>
              </a:pathLst>
            </a:custGeom>
            <a:solidFill>
              <a:srgbClr val="A84A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76" name="Freeform 24"/>
            <p:cNvSpPr>
              <a:spLocks/>
            </p:cNvSpPr>
            <p:nvPr/>
          </p:nvSpPr>
          <p:spPr bwMode="auto">
            <a:xfrm>
              <a:off x="4476" y="2264"/>
              <a:ext cx="60" cy="46"/>
            </a:xfrm>
            <a:custGeom>
              <a:avLst/>
              <a:gdLst>
                <a:gd name="T0" fmla="*/ 0 w 180"/>
                <a:gd name="T1" fmla="*/ 0 h 137"/>
                <a:gd name="T2" fmla="*/ 0 w 180"/>
                <a:gd name="T3" fmla="*/ 0 h 137"/>
                <a:gd name="T4" fmla="*/ 0 w 180"/>
                <a:gd name="T5" fmla="*/ 0 h 137"/>
                <a:gd name="T6" fmla="*/ 0 w 180"/>
                <a:gd name="T7" fmla="*/ 0 h 137"/>
                <a:gd name="T8" fmla="*/ 0 w 180"/>
                <a:gd name="T9" fmla="*/ 0 h 137"/>
                <a:gd name="T10" fmla="*/ 0 w 180"/>
                <a:gd name="T11" fmla="*/ 0 h 137"/>
                <a:gd name="T12" fmla="*/ 0 w 180"/>
                <a:gd name="T13" fmla="*/ 0 h 137"/>
                <a:gd name="T14" fmla="*/ 0 w 180"/>
                <a:gd name="T15" fmla="*/ 0 h 13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80" h="137">
                  <a:moveTo>
                    <a:pt x="0" y="73"/>
                  </a:moveTo>
                  <a:lnTo>
                    <a:pt x="60" y="91"/>
                  </a:lnTo>
                  <a:lnTo>
                    <a:pt x="75" y="0"/>
                  </a:lnTo>
                  <a:lnTo>
                    <a:pt x="83" y="98"/>
                  </a:lnTo>
                  <a:lnTo>
                    <a:pt x="180" y="137"/>
                  </a:lnTo>
                  <a:lnTo>
                    <a:pt x="52" y="109"/>
                  </a:lnTo>
                  <a:lnTo>
                    <a:pt x="0" y="73"/>
                  </a:lnTo>
                  <a:close/>
                </a:path>
              </a:pathLst>
            </a:custGeom>
            <a:solidFill>
              <a:srgbClr val="A84A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77" name="Freeform 25"/>
            <p:cNvSpPr>
              <a:spLocks/>
            </p:cNvSpPr>
            <p:nvPr/>
          </p:nvSpPr>
          <p:spPr bwMode="auto">
            <a:xfrm>
              <a:off x="4446" y="2289"/>
              <a:ext cx="12" cy="24"/>
            </a:xfrm>
            <a:custGeom>
              <a:avLst/>
              <a:gdLst>
                <a:gd name="T0" fmla="*/ 0 w 36"/>
                <a:gd name="T1" fmla="*/ 0 h 72"/>
                <a:gd name="T2" fmla="*/ 0 w 36"/>
                <a:gd name="T3" fmla="*/ 0 h 72"/>
                <a:gd name="T4" fmla="*/ 0 w 36"/>
                <a:gd name="T5" fmla="*/ 0 h 72"/>
                <a:gd name="T6" fmla="*/ 0 w 36"/>
                <a:gd name="T7" fmla="*/ 0 h 72"/>
                <a:gd name="T8" fmla="*/ 0 w 36"/>
                <a:gd name="T9" fmla="*/ 0 h 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6" h="72">
                  <a:moveTo>
                    <a:pt x="33" y="0"/>
                  </a:moveTo>
                  <a:lnTo>
                    <a:pt x="0" y="72"/>
                  </a:lnTo>
                  <a:lnTo>
                    <a:pt x="36" y="72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A84A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78" name="Freeform 26"/>
            <p:cNvSpPr>
              <a:spLocks/>
            </p:cNvSpPr>
            <p:nvPr/>
          </p:nvSpPr>
          <p:spPr bwMode="auto">
            <a:xfrm>
              <a:off x="4183" y="1791"/>
              <a:ext cx="387" cy="242"/>
            </a:xfrm>
            <a:custGeom>
              <a:avLst/>
              <a:gdLst>
                <a:gd name="T0" fmla="*/ 0 w 1160"/>
                <a:gd name="T1" fmla="*/ 0 h 728"/>
                <a:gd name="T2" fmla="*/ 0 w 1160"/>
                <a:gd name="T3" fmla="*/ 0 h 728"/>
                <a:gd name="T4" fmla="*/ 0 w 1160"/>
                <a:gd name="T5" fmla="*/ 0 h 728"/>
                <a:gd name="T6" fmla="*/ 0 w 1160"/>
                <a:gd name="T7" fmla="*/ 0 h 728"/>
                <a:gd name="T8" fmla="*/ 0 w 1160"/>
                <a:gd name="T9" fmla="*/ 0 h 728"/>
                <a:gd name="T10" fmla="*/ 0 w 1160"/>
                <a:gd name="T11" fmla="*/ 0 h 728"/>
                <a:gd name="T12" fmla="*/ 0 w 1160"/>
                <a:gd name="T13" fmla="*/ 0 h 728"/>
                <a:gd name="T14" fmla="*/ 0 w 1160"/>
                <a:gd name="T15" fmla="*/ 0 h 728"/>
                <a:gd name="T16" fmla="*/ 0 w 1160"/>
                <a:gd name="T17" fmla="*/ 0 h 728"/>
                <a:gd name="T18" fmla="*/ 0 w 1160"/>
                <a:gd name="T19" fmla="*/ 0 h 728"/>
                <a:gd name="T20" fmla="*/ 0 w 1160"/>
                <a:gd name="T21" fmla="*/ 0 h 728"/>
                <a:gd name="T22" fmla="*/ 0 w 1160"/>
                <a:gd name="T23" fmla="*/ 0 h 728"/>
                <a:gd name="T24" fmla="*/ 0 w 1160"/>
                <a:gd name="T25" fmla="*/ 0 h 728"/>
                <a:gd name="T26" fmla="*/ 0 w 1160"/>
                <a:gd name="T27" fmla="*/ 0 h 728"/>
                <a:gd name="T28" fmla="*/ 0 w 1160"/>
                <a:gd name="T29" fmla="*/ 0 h 728"/>
                <a:gd name="T30" fmla="*/ 0 w 1160"/>
                <a:gd name="T31" fmla="*/ 0 h 728"/>
                <a:gd name="T32" fmla="*/ 0 w 1160"/>
                <a:gd name="T33" fmla="*/ 0 h 728"/>
                <a:gd name="T34" fmla="*/ 0 w 1160"/>
                <a:gd name="T35" fmla="*/ 0 h 728"/>
                <a:gd name="T36" fmla="*/ 0 w 1160"/>
                <a:gd name="T37" fmla="*/ 0 h 728"/>
                <a:gd name="T38" fmla="*/ 0 w 1160"/>
                <a:gd name="T39" fmla="*/ 0 h 728"/>
                <a:gd name="T40" fmla="*/ 0 w 1160"/>
                <a:gd name="T41" fmla="*/ 0 h 728"/>
                <a:gd name="T42" fmla="*/ 0 w 1160"/>
                <a:gd name="T43" fmla="*/ 0 h 728"/>
                <a:gd name="T44" fmla="*/ 0 w 1160"/>
                <a:gd name="T45" fmla="*/ 0 h 728"/>
                <a:gd name="T46" fmla="*/ 0 w 1160"/>
                <a:gd name="T47" fmla="*/ 0 h 728"/>
                <a:gd name="T48" fmla="*/ 0 w 1160"/>
                <a:gd name="T49" fmla="*/ 0 h 728"/>
                <a:gd name="T50" fmla="*/ 0 w 1160"/>
                <a:gd name="T51" fmla="*/ 0 h 728"/>
                <a:gd name="T52" fmla="*/ 0 w 1160"/>
                <a:gd name="T53" fmla="*/ 0 h 728"/>
                <a:gd name="T54" fmla="*/ 0 w 1160"/>
                <a:gd name="T55" fmla="*/ 0 h 728"/>
                <a:gd name="T56" fmla="*/ 0 w 1160"/>
                <a:gd name="T57" fmla="*/ 0 h 728"/>
                <a:gd name="T58" fmla="*/ 0 w 1160"/>
                <a:gd name="T59" fmla="*/ 0 h 728"/>
                <a:gd name="T60" fmla="*/ 0 w 1160"/>
                <a:gd name="T61" fmla="*/ 0 h 728"/>
                <a:gd name="T62" fmla="*/ 0 w 1160"/>
                <a:gd name="T63" fmla="*/ 0 h 728"/>
                <a:gd name="T64" fmla="*/ 0 w 1160"/>
                <a:gd name="T65" fmla="*/ 0 h 728"/>
                <a:gd name="T66" fmla="*/ 0 w 1160"/>
                <a:gd name="T67" fmla="*/ 0 h 728"/>
                <a:gd name="T68" fmla="*/ 0 w 1160"/>
                <a:gd name="T69" fmla="*/ 0 h 728"/>
                <a:gd name="T70" fmla="*/ 0 w 1160"/>
                <a:gd name="T71" fmla="*/ 0 h 728"/>
                <a:gd name="T72" fmla="*/ 0 w 1160"/>
                <a:gd name="T73" fmla="*/ 0 h 728"/>
                <a:gd name="T74" fmla="*/ 0 w 1160"/>
                <a:gd name="T75" fmla="*/ 0 h 728"/>
                <a:gd name="T76" fmla="*/ 0 w 1160"/>
                <a:gd name="T77" fmla="*/ 0 h 728"/>
                <a:gd name="T78" fmla="*/ 0 w 1160"/>
                <a:gd name="T79" fmla="*/ 0 h 728"/>
                <a:gd name="T80" fmla="*/ 0 w 1160"/>
                <a:gd name="T81" fmla="*/ 0 h 728"/>
                <a:gd name="T82" fmla="*/ 0 w 1160"/>
                <a:gd name="T83" fmla="*/ 0 h 728"/>
                <a:gd name="T84" fmla="*/ 0 w 1160"/>
                <a:gd name="T85" fmla="*/ 0 h 728"/>
                <a:gd name="T86" fmla="*/ 0 w 1160"/>
                <a:gd name="T87" fmla="*/ 0 h 728"/>
                <a:gd name="T88" fmla="*/ 0 w 1160"/>
                <a:gd name="T89" fmla="*/ 0 h 728"/>
                <a:gd name="T90" fmla="*/ 0 w 1160"/>
                <a:gd name="T91" fmla="*/ 0 h 728"/>
                <a:gd name="T92" fmla="*/ 0 w 1160"/>
                <a:gd name="T93" fmla="*/ 0 h 728"/>
                <a:gd name="T94" fmla="*/ 0 w 1160"/>
                <a:gd name="T95" fmla="*/ 0 h 728"/>
                <a:gd name="T96" fmla="*/ 0 w 1160"/>
                <a:gd name="T97" fmla="*/ 0 h 728"/>
                <a:gd name="T98" fmla="*/ 0 w 1160"/>
                <a:gd name="T99" fmla="*/ 0 h 728"/>
                <a:gd name="T100" fmla="*/ 0 w 1160"/>
                <a:gd name="T101" fmla="*/ 0 h 728"/>
                <a:gd name="T102" fmla="*/ 0 w 1160"/>
                <a:gd name="T103" fmla="*/ 0 h 728"/>
                <a:gd name="T104" fmla="*/ 0 w 1160"/>
                <a:gd name="T105" fmla="*/ 0 h 728"/>
                <a:gd name="T106" fmla="*/ 0 w 1160"/>
                <a:gd name="T107" fmla="*/ 0 h 728"/>
                <a:gd name="T108" fmla="*/ 0 w 1160"/>
                <a:gd name="T109" fmla="*/ 0 h 728"/>
                <a:gd name="T110" fmla="*/ 0 w 1160"/>
                <a:gd name="T111" fmla="*/ 0 h 728"/>
                <a:gd name="T112" fmla="*/ 0 w 1160"/>
                <a:gd name="T113" fmla="*/ 0 h 728"/>
                <a:gd name="T114" fmla="*/ 0 w 1160"/>
                <a:gd name="T115" fmla="*/ 0 h 728"/>
                <a:gd name="T116" fmla="*/ 0 w 1160"/>
                <a:gd name="T117" fmla="*/ 0 h 728"/>
                <a:gd name="T118" fmla="*/ 0 w 1160"/>
                <a:gd name="T119" fmla="*/ 0 h 728"/>
                <a:gd name="T120" fmla="*/ 0 w 1160"/>
                <a:gd name="T121" fmla="*/ 0 h 728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1160" h="728">
                  <a:moveTo>
                    <a:pt x="125" y="90"/>
                  </a:moveTo>
                  <a:lnTo>
                    <a:pt x="125" y="89"/>
                  </a:lnTo>
                  <a:lnTo>
                    <a:pt x="127" y="86"/>
                  </a:lnTo>
                  <a:lnTo>
                    <a:pt x="130" y="84"/>
                  </a:lnTo>
                  <a:lnTo>
                    <a:pt x="133" y="81"/>
                  </a:lnTo>
                  <a:lnTo>
                    <a:pt x="136" y="77"/>
                  </a:lnTo>
                  <a:lnTo>
                    <a:pt x="140" y="74"/>
                  </a:lnTo>
                  <a:lnTo>
                    <a:pt x="142" y="70"/>
                  </a:lnTo>
                  <a:lnTo>
                    <a:pt x="147" y="66"/>
                  </a:lnTo>
                  <a:lnTo>
                    <a:pt x="152" y="62"/>
                  </a:lnTo>
                  <a:lnTo>
                    <a:pt x="156" y="58"/>
                  </a:lnTo>
                  <a:lnTo>
                    <a:pt x="162" y="54"/>
                  </a:lnTo>
                  <a:lnTo>
                    <a:pt x="167" y="49"/>
                  </a:lnTo>
                  <a:lnTo>
                    <a:pt x="170" y="47"/>
                  </a:lnTo>
                  <a:lnTo>
                    <a:pt x="173" y="44"/>
                  </a:lnTo>
                  <a:lnTo>
                    <a:pt x="175" y="41"/>
                  </a:lnTo>
                  <a:lnTo>
                    <a:pt x="179" y="40"/>
                  </a:lnTo>
                  <a:lnTo>
                    <a:pt x="182" y="37"/>
                  </a:lnTo>
                  <a:lnTo>
                    <a:pt x="185" y="36"/>
                  </a:lnTo>
                  <a:lnTo>
                    <a:pt x="188" y="33"/>
                  </a:lnTo>
                  <a:lnTo>
                    <a:pt x="192" y="30"/>
                  </a:lnTo>
                  <a:lnTo>
                    <a:pt x="194" y="29"/>
                  </a:lnTo>
                  <a:lnTo>
                    <a:pt x="198" y="26"/>
                  </a:lnTo>
                  <a:lnTo>
                    <a:pt x="201" y="24"/>
                  </a:lnTo>
                  <a:lnTo>
                    <a:pt x="205" y="22"/>
                  </a:lnTo>
                  <a:lnTo>
                    <a:pt x="208" y="21"/>
                  </a:lnTo>
                  <a:lnTo>
                    <a:pt x="212" y="18"/>
                  </a:lnTo>
                  <a:lnTo>
                    <a:pt x="215" y="17"/>
                  </a:lnTo>
                  <a:lnTo>
                    <a:pt x="219" y="15"/>
                  </a:lnTo>
                  <a:lnTo>
                    <a:pt x="223" y="14"/>
                  </a:lnTo>
                  <a:lnTo>
                    <a:pt x="227" y="11"/>
                  </a:lnTo>
                  <a:lnTo>
                    <a:pt x="231" y="10"/>
                  </a:lnTo>
                  <a:lnTo>
                    <a:pt x="235" y="9"/>
                  </a:lnTo>
                  <a:lnTo>
                    <a:pt x="238" y="7"/>
                  </a:lnTo>
                  <a:lnTo>
                    <a:pt x="244" y="6"/>
                  </a:lnTo>
                  <a:lnTo>
                    <a:pt x="246" y="4"/>
                  </a:lnTo>
                  <a:lnTo>
                    <a:pt x="250" y="4"/>
                  </a:lnTo>
                  <a:lnTo>
                    <a:pt x="254" y="2"/>
                  </a:lnTo>
                  <a:lnTo>
                    <a:pt x="259" y="2"/>
                  </a:lnTo>
                  <a:lnTo>
                    <a:pt x="263" y="2"/>
                  </a:lnTo>
                  <a:lnTo>
                    <a:pt x="268" y="2"/>
                  </a:lnTo>
                  <a:lnTo>
                    <a:pt x="271" y="0"/>
                  </a:lnTo>
                  <a:lnTo>
                    <a:pt x="276" y="0"/>
                  </a:lnTo>
                  <a:lnTo>
                    <a:pt x="280" y="0"/>
                  </a:lnTo>
                  <a:lnTo>
                    <a:pt x="284" y="0"/>
                  </a:lnTo>
                  <a:lnTo>
                    <a:pt x="289" y="0"/>
                  </a:lnTo>
                  <a:lnTo>
                    <a:pt x="293" y="2"/>
                  </a:lnTo>
                  <a:lnTo>
                    <a:pt x="297" y="2"/>
                  </a:lnTo>
                  <a:lnTo>
                    <a:pt x="302" y="3"/>
                  </a:lnTo>
                  <a:lnTo>
                    <a:pt x="306" y="3"/>
                  </a:lnTo>
                  <a:lnTo>
                    <a:pt x="310" y="4"/>
                  </a:lnTo>
                  <a:lnTo>
                    <a:pt x="315" y="6"/>
                  </a:lnTo>
                  <a:lnTo>
                    <a:pt x="319" y="7"/>
                  </a:lnTo>
                  <a:lnTo>
                    <a:pt x="323" y="9"/>
                  </a:lnTo>
                  <a:lnTo>
                    <a:pt x="327" y="10"/>
                  </a:lnTo>
                  <a:lnTo>
                    <a:pt x="331" y="13"/>
                  </a:lnTo>
                  <a:lnTo>
                    <a:pt x="335" y="14"/>
                  </a:lnTo>
                  <a:lnTo>
                    <a:pt x="339" y="15"/>
                  </a:lnTo>
                  <a:lnTo>
                    <a:pt x="343" y="18"/>
                  </a:lnTo>
                  <a:lnTo>
                    <a:pt x="347" y="21"/>
                  </a:lnTo>
                  <a:lnTo>
                    <a:pt x="351" y="24"/>
                  </a:lnTo>
                  <a:lnTo>
                    <a:pt x="355" y="26"/>
                  </a:lnTo>
                  <a:lnTo>
                    <a:pt x="360" y="29"/>
                  </a:lnTo>
                  <a:lnTo>
                    <a:pt x="364" y="32"/>
                  </a:lnTo>
                  <a:lnTo>
                    <a:pt x="369" y="34"/>
                  </a:lnTo>
                  <a:lnTo>
                    <a:pt x="372" y="37"/>
                  </a:lnTo>
                  <a:lnTo>
                    <a:pt x="376" y="40"/>
                  </a:lnTo>
                  <a:lnTo>
                    <a:pt x="380" y="43"/>
                  </a:lnTo>
                  <a:lnTo>
                    <a:pt x="384" y="47"/>
                  </a:lnTo>
                  <a:lnTo>
                    <a:pt x="388" y="49"/>
                  </a:lnTo>
                  <a:lnTo>
                    <a:pt x="392" y="52"/>
                  </a:lnTo>
                  <a:lnTo>
                    <a:pt x="395" y="56"/>
                  </a:lnTo>
                  <a:lnTo>
                    <a:pt x="399" y="60"/>
                  </a:lnTo>
                  <a:lnTo>
                    <a:pt x="403" y="63"/>
                  </a:lnTo>
                  <a:lnTo>
                    <a:pt x="407" y="66"/>
                  </a:lnTo>
                  <a:lnTo>
                    <a:pt x="410" y="70"/>
                  </a:lnTo>
                  <a:lnTo>
                    <a:pt x="414" y="74"/>
                  </a:lnTo>
                  <a:lnTo>
                    <a:pt x="418" y="77"/>
                  </a:lnTo>
                  <a:lnTo>
                    <a:pt x="422" y="79"/>
                  </a:lnTo>
                  <a:lnTo>
                    <a:pt x="425" y="84"/>
                  </a:lnTo>
                  <a:lnTo>
                    <a:pt x="429" y="88"/>
                  </a:lnTo>
                  <a:lnTo>
                    <a:pt x="432" y="90"/>
                  </a:lnTo>
                  <a:lnTo>
                    <a:pt x="435" y="94"/>
                  </a:lnTo>
                  <a:lnTo>
                    <a:pt x="437" y="97"/>
                  </a:lnTo>
                  <a:lnTo>
                    <a:pt x="440" y="101"/>
                  </a:lnTo>
                  <a:lnTo>
                    <a:pt x="444" y="104"/>
                  </a:lnTo>
                  <a:lnTo>
                    <a:pt x="446" y="108"/>
                  </a:lnTo>
                  <a:lnTo>
                    <a:pt x="450" y="111"/>
                  </a:lnTo>
                  <a:lnTo>
                    <a:pt x="452" y="115"/>
                  </a:lnTo>
                  <a:lnTo>
                    <a:pt x="455" y="118"/>
                  </a:lnTo>
                  <a:lnTo>
                    <a:pt x="458" y="120"/>
                  </a:lnTo>
                  <a:lnTo>
                    <a:pt x="459" y="123"/>
                  </a:lnTo>
                  <a:lnTo>
                    <a:pt x="463" y="127"/>
                  </a:lnTo>
                  <a:lnTo>
                    <a:pt x="467" y="131"/>
                  </a:lnTo>
                  <a:lnTo>
                    <a:pt x="472" y="137"/>
                  </a:lnTo>
                  <a:lnTo>
                    <a:pt x="474" y="142"/>
                  </a:lnTo>
                  <a:lnTo>
                    <a:pt x="478" y="146"/>
                  </a:lnTo>
                  <a:lnTo>
                    <a:pt x="481" y="149"/>
                  </a:lnTo>
                  <a:lnTo>
                    <a:pt x="484" y="153"/>
                  </a:lnTo>
                  <a:lnTo>
                    <a:pt x="485" y="156"/>
                  </a:lnTo>
                  <a:lnTo>
                    <a:pt x="487" y="159"/>
                  </a:lnTo>
                  <a:lnTo>
                    <a:pt x="488" y="160"/>
                  </a:lnTo>
                  <a:lnTo>
                    <a:pt x="489" y="159"/>
                  </a:lnTo>
                  <a:lnTo>
                    <a:pt x="491" y="157"/>
                  </a:lnTo>
                  <a:lnTo>
                    <a:pt x="495" y="154"/>
                  </a:lnTo>
                  <a:lnTo>
                    <a:pt x="500" y="152"/>
                  </a:lnTo>
                  <a:lnTo>
                    <a:pt x="503" y="150"/>
                  </a:lnTo>
                  <a:lnTo>
                    <a:pt x="507" y="149"/>
                  </a:lnTo>
                  <a:lnTo>
                    <a:pt x="510" y="146"/>
                  </a:lnTo>
                  <a:lnTo>
                    <a:pt x="514" y="145"/>
                  </a:lnTo>
                  <a:lnTo>
                    <a:pt x="518" y="144"/>
                  </a:lnTo>
                  <a:lnTo>
                    <a:pt x="523" y="142"/>
                  </a:lnTo>
                  <a:lnTo>
                    <a:pt x="528" y="141"/>
                  </a:lnTo>
                  <a:lnTo>
                    <a:pt x="533" y="138"/>
                  </a:lnTo>
                  <a:lnTo>
                    <a:pt x="537" y="137"/>
                  </a:lnTo>
                  <a:lnTo>
                    <a:pt x="543" y="135"/>
                  </a:lnTo>
                  <a:lnTo>
                    <a:pt x="548" y="134"/>
                  </a:lnTo>
                  <a:lnTo>
                    <a:pt x="554" y="133"/>
                  </a:lnTo>
                  <a:lnTo>
                    <a:pt x="559" y="131"/>
                  </a:lnTo>
                  <a:lnTo>
                    <a:pt x="564" y="130"/>
                  </a:lnTo>
                  <a:lnTo>
                    <a:pt x="567" y="130"/>
                  </a:lnTo>
                  <a:lnTo>
                    <a:pt x="570" y="130"/>
                  </a:lnTo>
                  <a:lnTo>
                    <a:pt x="574" y="130"/>
                  </a:lnTo>
                  <a:lnTo>
                    <a:pt x="577" y="130"/>
                  </a:lnTo>
                  <a:lnTo>
                    <a:pt x="582" y="130"/>
                  </a:lnTo>
                  <a:lnTo>
                    <a:pt x="589" y="130"/>
                  </a:lnTo>
                  <a:lnTo>
                    <a:pt x="592" y="130"/>
                  </a:lnTo>
                  <a:lnTo>
                    <a:pt x="594" y="130"/>
                  </a:lnTo>
                  <a:lnTo>
                    <a:pt x="597" y="131"/>
                  </a:lnTo>
                  <a:lnTo>
                    <a:pt x="601" y="131"/>
                  </a:lnTo>
                  <a:lnTo>
                    <a:pt x="604" y="131"/>
                  </a:lnTo>
                  <a:lnTo>
                    <a:pt x="607" y="133"/>
                  </a:lnTo>
                  <a:lnTo>
                    <a:pt x="611" y="134"/>
                  </a:lnTo>
                  <a:lnTo>
                    <a:pt x="614" y="135"/>
                  </a:lnTo>
                  <a:lnTo>
                    <a:pt x="616" y="135"/>
                  </a:lnTo>
                  <a:lnTo>
                    <a:pt x="620" y="137"/>
                  </a:lnTo>
                  <a:lnTo>
                    <a:pt x="623" y="138"/>
                  </a:lnTo>
                  <a:lnTo>
                    <a:pt x="627" y="141"/>
                  </a:lnTo>
                  <a:lnTo>
                    <a:pt x="630" y="141"/>
                  </a:lnTo>
                  <a:lnTo>
                    <a:pt x="633" y="142"/>
                  </a:lnTo>
                  <a:lnTo>
                    <a:pt x="635" y="144"/>
                  </a:lnTo>
                  <a:lnTo>
                    <a:pt x="638" y="146"/>
                  </a:lnTo>
                  <a:lnTo>
                    <a:pt x="641" y="148"/>
                  </a:lnTo>
                  <a:lnTo>
                    <a:pt x="645" y="149"/>
                  </a:lnTo>
                  <a:lnTo>
                    <a:pt x="648" y="152"/>
                  </a:lnTo>
                  <a:lnTo>
                    <a:pt x="652" y="154"/>
                  </a:lnTo>
                  <a:lnTo>
                    <a:pt x="655" y="156"/>
                  </a:lnTo>
                  <a:lnTo>
                    <a:pt x="657" y="159"/>
                  </a:lnTo>
                  <a:lnTo>
                    <a:pt x="660" y="161"/>
                  </a:lnTo>
                  <a:lnTo>
                    <a:pt x="664" y="164"/>
                  </a:lnTo>
                  <a:lnTo>
                    <a:pt x="667" y="165"/>
                  </a:lnTo>
                  <a:lnTo>
                    <a:pt x="670" y="168"/>
                  </a:lnTo>
                  <a:lnTo>
                    <a:pt x="672" y="171"/>
                  </a:lnTo>
                  <a:lnTo>
                    <a:pt x="675" y="175"/>
                  </a:lnTo>
                  <a:lnTo>
                    <a:pt x="681" y="179"/>
                  </a:lnTo>
                  <a:lnTo>
                    <a:pt x="686" y="186"/>
                  </a:lnTo>
                  <a:lnTo>
                    <a:pt x="689" y="189"/>
                  </a:lnTo>
                  <a:lnTo>
                    <a:pt x="691" y="191"/>
                  </a:lnTo>
                  <a:lnTo>
                    <a:pt x="694" y="194"/>
                  </a:lnTo>
                  <a:lnTo>
                    <a:pt x="697" y="198"/>
                  </a:lnTo>
                  <a:lnTo>
                    <a:pt x="700" y="201"/>
                  </a:lnTo>
                  <a:lnTo>
                    <a:pt x="702" y="204"/>
                  </a:lnTo>
                  <a:lnTo>
                    <a:pt x="705" y="206"/>
                  </a:lnTo>
                  <a:lnTo>
                    <a:pt x="708" y="209"/>
                  </a:lnTo>
                  <a:lnTo>
                    <a:pt x="709" y="212"/>
                  </a:lnTo>
                  <a:lnTo>
                    <a:pt x="712" y="216"/>
                  </a:lnTo>
                  <a:lnTo>
                    <a:pt x="715" y="219"/>
                  </a:lnTo>
                  <a:lnTo>
                    <a:pt x="717" y="223"/>
                  </a:lnTo>
                  <a:lnTo>
                    <a:pt x="721" y="228"/>
                  </a:lnTo>
                  <a:lnTo>
                    <a:pt x="724" y="234"/>
                  </a:lnTo>
                  <a:lnTo>
                    <a:pt x="728" y="239"/>
                  </a:lnTo>
                  <a:lnTo>
                    <a:pt x="732" y="244"/>
                  </a:lnTo>
                  <a:lnTo>
                    <a:pt x="735" y="250"/>
                  </a:lnTo>
                  <a:lnTo>
                    <a:pt x="739" y="254"/>
                  </a:lnTo>
                  <a:lnTo>
                    <a:pt x="742" y="259"/>
                  </a:lnTo>
                  <a:lnTo>
                    <a:pt x="746" y="264"/>
                  </a:lnTo>
                  <a:lnTo>
                    <a:pt x="747" y="268"/>
                  </a:lnTo>
                  <a:lnTo>
                    <a:pt x="750" y="270"/>
                  </a:lnTo>
                  <a:lnTo>
                    <a:pt x="752" y="273"/>
                  </a:lnTo>
                  <a:lnTo>
                    <a:pt x="753" y="277"/>
                  </a:lnTo>
                  <a:lnTo>
                    <a:pt x="756" y="280"/>
                  </a:lnTo>
                  <a:lnTo>
                    <a:pt x="757" y="281"/>
                  </a:lnTo>
                  <a:lnTo>
                    <a:pt x="757" y="280"/>
                  </a:lnTo>
                  <a:lnTo>
                    <a:pt x="761" y="276"/>
                  </a:lnTo>
                  <a:lnTo>
                    <a:pt x="762" y="273"/>
                  </a:lnTo>
                  <a:lnTo>
                    <a:pt x="765" y="270"/>
                  </a:lnTo>
                  <a:lnTo>
                    <a:pt x="769" y="266"/>
                  </a:lnTo>
                  <a:lnTo>
                    <a:pt x="773" y="262"/>
                  </a:lnTo>
                  <a:lnTo>
                    <a:pt x="777" y="257"/>
                  </a:lnTo>
                  <a:lnTo>
                    <a:pt x="783" y="253"/>
                  </a:lnTo>
                  <a:lnTo>
                    <a:pt x="787" y="247"/>
                  </a:lnTo>
                  <a:lnTo>
                    <a:pt x="794" y="242"/>
                  </a:lnTo>
                  <a:lnTo>
                    <a:pt x="797" y="239"/>
                  </a:lnTo>
                  <a:lnTo>
                    <a:pt x="799" y="236"/>
                  </a:lnTo>
                  <a:lnTo>
                    <a:pt x="802" y="232"/>
                  </a:lnTo>
                  <a:lnTo>
                    <a:pt x="806" y="229"/>
                  </a:lnTo>
                  <a:lnTo>
                    <a:pt x="809" y="227"/>
                  </a:lnTo>
                  <a:lnTo>
                    <a:pt x="812" y="224"/>
                  </a:lnTo>
                  <a:lnTo>
                    <a:pt x="816" y="221"/>
                  </a:lnTo>
                  <a:lnTo>
                    <a:pt x="820" y="217"/>
                  </a:lnTo>
                  <a:lnTo>
                    <a:pt x="823" y="214"/>
                  </a:lnTo>
                  <a:lnTo>
                    <a:pt x="827" y="212"/>
                  </a:lnTo>
                  <a:lnTo>
                    <a:pt x="831" y="208"/>
                  </a:lnTo>
                  <a:lnTo>
                    <a:pt x="833" y="205"/>
                  </a:lnTo>
                  <a:lnTo>
                    <a:pt x="838" y="201"/>
                  </a:lnTo>
                  <a:lnTo>
                    <a:pt x="842" y="198"/>
                  </a:lnTo>
                  <a:lnTo>
                    <a:pt x="846" y="195"/>
                  </a:lnTo>
                  <a:lnTo>
                    <a:pt x="850" y="193"/>
                  </a:lnTo>
                  <a:lnTo>
                    <a:pt x="853" y="189"/>
                  </a:lnTo>
                  <a:lnTo>
                    <a:pt x="858" y="186"/>
                  </a:lnTo>
                  <a:lnTo>
                    <a:pt x="861" y="182"/>
                  </a:lnTo>
                  <a:lnTo>
                    <a:pt x="866" y="179"/>
                  </a:lnTo>
                  <a:lnTo>
                    <a:pt x="869" y="176"/>
                  </a:lnTo>
                  <a:lnTo>
                    <a:pt x="874" y="174"/>
                  </a:lnTo>
                  <a:lnTo>
                    <a:pt x="879" y="171"/>
                  </a:lnTo>
                  <a:lnTo>
                    <a:pt x="883" y="168"/>
                  </a:lnTo>
                  <a:lnTo>
                    <a:pt x="887" y="165"/>
                  </a:lnTo>
                  <a:lnTo>
                    <a:pt x="892" y="163"/>
                  </a:lnTo>
                  <a:lnTo>
                    <a:pt x="896" y="160"/>
                  </a:lnTo>
                  <a:lnTo>
                    <a:pt x="900" y="157"/>
                  </a:lnTo>
                  <a:lnTo>
                    <a:pt x="906" y="154"/>
                  </a:lnTo>
                  <a:lnTo>
                    <a:pt x="910" y="152"/>
                  </a:lnTo>
                  <a:lnTo>
                    <a:pt x="914" y="149"/>
                  </a:lnTo>
                  <a:lnTo>
                    <a:pt x="920" y="148"/>
                  </a:lnTo>
                  <a:lnTo>
                    <a:pt x="924" y="145"/>
                  </a:lnTo>
                  <a:lnTo>
                    <a:pt x="928" y="144"/>
                  </a:lnTo>
                  <a:lnTo>
                    <a:pt x="932" y="141"/>
                  </a:lnTo>
                  <a:lnTo>
                    <a:pt x="937" y="139"/>
                  </a:lnTo>
                  <a:lnTo>
                    <a:pt x="941" y="138"/>
                  </a:lnTo>
                  <a:lnTo>
                    <a:pt x="945" y="137"/>
                  </a:lnTo>
                  <a:lnTo>
                    <a:pt x="950" y="135"/>
                  </a:lnTo>
                  <a:lnTo>
                    <a:pt x="955" y="134"/>
                  </a:lnTo>
                  <a:lnTo>
                    <a:pt x="959" y="133"/>
                  </a:lnTo>
                  <a:lnTo>
                    <a:pt x="963" y="131"/>
                  </a:lnTo>
                  <a:lnTo>
                    <a:pt x="967" y="130"/>
                  </a:lnTo>
                  <a:lnTo>
                    <a:pt x="971" y="129"/>
                  </a:lnTo>
                  <a:lnTo>
                    <a:pt x="976" y="129"/>
                  </a:lnTo>
                  <a:lnTo>
                    <a:pt x="980" y="127"/>
                  </a:lnTo>
                  <a:lnTo>
                    <a:pt x="984" y="127"/>
                  </a:lnTo>
                  <a:lnTo>
                    <a:pt x="989" y="127"/>
                  </a:lnTo>
                  <a:lnTo>
                    <a:pt x="993" y="127"/>
                  </a:lnTo>
                  <a:lnTo>
                    <a:pt x="996" y="127"/>
                  </a:lnTo>
                  <a:lnTo>
                    <a:pt x="1000" y="127"/>
                  </a:lnTo>
                  <a:lnTo>
                    <a:pt x="1004" y="127"/>
                  </a:lnTo>
                  <a:lnTo>
                    <a:pt x="1008" y="127"/>
                  </a:lnTo>
                  <a:lnTo>
                    <a:pt x="1012" y="127"/>
                  </a:lnTo>
                  <a:lnTo>
                    <a:pt x="1016" y="129"/>
                  </a:lnTo>
                  <a:lnTo>
                    <a:pt x="1021" y="129"/>
                  </a:lnTo>
                  <a:lnTo>
                    <a:pt x="1025" y="129"/>
                  </a:lnTo>
                  <a:lnTo>
                    <a:pt x="1029" y="130"/>
                  </a:lnTo>
                  <a:lnTo>
                    <a:pt x="1031" y="131"/>
                  </a:lnTo>
                  <a:lnTo>
                    <a:pt x="1036" y="133"/>
                  </a:lnTo>
                  <a:lnTo>
                    <a:pt x="1038" y="133"/>
                  </a:lnTo>
                  <a:lnTo>
                    <a:pt x="1042" y="134"/>
                  </a:lnTo>
                  <a:lnTo>
                    <a:pt x="1047" y="135"/>
                  </a:lnTo>
                  <a:lnTo>
                    <a:pt x="1051" y="137"/>
                  </a:lnTo>
                  <a:lnTo>
                    <a:pt x="1053" y="138"/>
                  </a:lnTo>
                  <a:lnTo>
                    <a:pt x="1056" y="141"/>
                  </a:lnTo>
                  <a:lnTo>
                    <a:pt x="1060" y="142"/>
                  </a:lnTo>
                  <a:lnTo>
                    <a:pt x="1063" y="144"/>
                  </a:lnTo>
                  <a:lnTo>
                    <a:pt x="1067" y="145"/>
                  </a:lnTo>
                  <a:lnTo>
                    <a:pt x="1070" y="148"/>
                  </a:lnTo>
                  <a:lnTo>
                    <a:pt x="1074" y="149"/>
                  </a:lnTo>
                  <a:lnTo>
                    <a:pt x="1077" y="152"/>
                  </a:lnTo>
                  <a:lnTo>
                    <a:pt x="1082" y="156"/>
                  </a:lnTo>
                  <a:lnTo>
                    <a:pt x="1087" y="160"/>
                  </a:lnTo>
                  <a:lnTo>
                    <a:pt x="1093" y="165"/>
                  </a:lnTo>
                  <a:lnTo>
                    <a:pt x="1098" y="169"/>
                  </a:lnTo>
                  <a:lnTo>
                    <a:pt x="1103" y="175"/>
                  </a:lnTo>
                  <a:lnTo>
                    <a:pt x="1107" y="180"/>
                  </a:lnTo>
                  <a:lnTo>
                    <a:pt x="1109" y="183"/>
                  </a:lnTo>
                  <a:lnTo>
                    <a:pt x="1111" y="186"/>
                  </a:lnTo>
                  <a:lnTo>
                    <a:pt x="1113" y="189"/>
                  </a:lnTo>
                  <a:lnTo>
                    <a:pt x="1115" y="193"/>
                  </a:lnTo>
                  <a:lnTo>
                    <a:pt x="1119" y="198"/>
                  </a:lnTo>
                  <a:lnTo>
                    <a:pt x="1122" y="204"/>
                  </a:lnTo>
                  <a:lnTo>
                    <a:pt x="1123" y="206"/>
                  </a:lnTo>
                  <a:lnTo>
                    <a:pt x="1124" y="209"/>
                  </a:lnTo>
                  <a:lnTo>
                    <a:pt x="1126" y="213"/>
                  </a:lnTo>
                  <a:lnTo>
                    <a:pt x="1127" y="216"/>
                  </a:lnTo>
                  <a:lnTo>
                    <a:pt x="1127" y="220"/>
                  </a:lnTo>
                  <a:lnTo>
                    <a:pt x="1128" y="223"/>
                  </a:lnTo>
                  <a:lnTo>
                    <a:pt x="1128" y="225"/>
                  </a:lnTo>
                  <a:lnTo>
                    <a:pt x="1130" y="229"/>
                  </a:lnTo>
                  <a:lnTo>
                    <a:pt x="1131" y="232"/>
                  </a:lnTo>
                  <a:lnTo>
                    <a:pt x="1131" y="236"/>
                  </a:lnTo>
                  <a:lnTo>
                    <a:pt x="1131" y="239"/>
                  </a:lnTo>
                  <a:lnTo>
                    <a:pt x="1133" y="243"/>
                  </a:lnTo>
                  <a:lnTo>
                    <a:pt x="1131" y="244"/>
                  </a:lnTo>
                  <a:lnTo>
                    <a:pt x="1131" y="249"/>
                  </a:lnTo>
                  <a:lnTo>
                    <a:pt x="1131" y="251"/>
                  </a:lnTo>
                  <a:lnTo>
                    <a:pt x="1131" y="255"/>
                  </a:lnTo>
                  <a:lnTo>
                    <a:pt x="1131" y="258"/>
                  </a:lnTo>
                  <a:lnTo>
                    <a:pt x="1131" y="261"/>
                  </a:lnTo>
                  <a:lnTo>
                    <a:pt x="1130" y="265"/>
                  </a:lnTo>
                  <a:lnTo>
                    <a:pt x="1130" y="268"/>
                  </a:lnTo>
                  <a:lnTo>
                    <a:pt x="1128" y="270"/>
                  </a:lnTo>
                  <a:lnTo>
                    <a:pt x="1128" y="273"/>
                  </a:lnTo>
                  <a:lnTo>
                    <a:pt x="1127" y="277"/>
                  </a:lnTo>
                  <a:lnTo>
                    <a:pt x="1127" y="280"/>
                  </a:lnTo>
                  <a:lnTo>
                    <a:pt x="1126" y="283"/>
                  </a:lnTo>
                  <a:lnTo>
                    <a:pt x="1124" y="287"/>
                  </a:lnTo>
                  <a:lnTo>
                    <a:pt x="1123" y="289"/>
                  </a:lnTo>
                  <a:lnTo>
                    <a:pt x="1123" y="292"/>
                  </a:lnTo>
                  <a:lnTo>
                    <a:pt x="1120" y="298"/>
                  </a:lnTo>
                  <a:lnTo>
                    <a:pt x="1118" y="304"/>
                  </a:lnTo>
                  <a:lnTo>
                    <a:pt x="1116" y="307"/>
                  </a:lnTo>
                  <a:lnTo>
                    <a:pt x="1115" y="310"/>
                  </a:lnTo>
                  <a:lnTo>
                    <a:pt x="1113" y="313"/>
                  </a:lnTo>
                  <a:lnTo>
                    <a:pt x="1112" y="317"/>
                  </a:lnTo>
                  <a:lnTo>
                    <a:pt x="1109" y="322"/>
                  </a:lnTo>
                  <a:lnTo>
                    <a:pt x="1105" y="328"/>
                  </a:lnTo>
                  <a:lnTo>
                    <a:pt x="1103" y="332"/>
                  </a:lnTo>
                  <a:lnTo>
                    <a:pt x="1100" y="337"/>
                  </a:lnTo>
                  <a:lnTo>
                    <a:pt x="1096" y="343"/>
                  </a:lnTo>
                  <a:lnTo>
                    <a:pt x="1093" y="347"/>
                  </a:lnTo>
                  <a:lnTo>
                    <a:pt x="1089" y="349"/>
                  </a:lnTo>
                  <a:lnTo>
                    <a:pt x="1086" y="355"/>
                  </a:lnTo>
                  <a:lnTo>
                    <a:pt x="1082" y="358"/>
                  </a:lnTo>
                  <a:lnTo>
                    <a:pt x="1079" y="362"/>
                  </a:lnTo>
                  <a:lnTo>
                    <a:pt x="1077" y="366"/>
                  </a:lnTo>
                  <a:lnTo>
                    <a:pt x="1074" y="369"/>
                  </a:lnTo>
                  <a:lnTo>
                    <a:pt x="1070" y="374"/>
                  </a:lnTo>
                  <a:lnTo>
                    <a:pt x="1066" y="378"/>
                  </a:lnTo>
                  <a:lnTo>
                    <a:pt x="1064" y="379"/>
                  </a:lnTo>
                  <a:lnTo>
                    <a:pt x="1063" y="381"/>
                  </a:lnTo>
                  <a:lnTo>
                    <a:pt x="1064" y="381"/>
                  </a:lnTo>
                  <a:lnTo>
                    <a:pt x="1067" y="381"/>
                  </a:lnTo>
                  <a:lnTo>
                    <a:pt x="1068" y="381"/>
                  </a:lnTo>
                  <a:lnTo>
                    <a:pt x="1071" y="381"/>
                  </a:lnTo>
                  <a:lnTo>
                    <a:pt x="1075" y="382"/>
                  </a:lnTo>
                  <a:lnTo>
                    <a:pt x="1078" y="382"/>
                  </a:lnTo>
                  <a:lnTo>
                    <a:pt x="1082" y="382"/>
                  </a:lnTo>
                  <a:lnTo>
                    <a:pt x="1085" y="384"/>
                  </a:lnTo>
                  <a:lnTo>
                    <a:pt x="1089" y="384"/>
                  </a:lnTo>
                  <a:lnTo>
                    <a:pt x="1093" y="385"/>
                  </a:lnTo>
                  <a:lnTo>
                    <a:pt x="1097" y="386"/>
                  </a:lnTo>
                  <a:lnTo>
                    <a:pt x="1103" y="386"/>
                  </a:lnTo>
                  <a:lnTo>
                    <a:pt x="1107" y="389"/>
                  </a:lnTo>
                  <a:lnTo>
                    <a:pt x="1112" y="390"/>
                  </a:lnTo>
                  <a:lnTo>
                    <a:pt x="1116" y="392"/>
                  </a:lnTo>
                  <a:lnTo>
                    <a:pt x="1120" y="393"/>
                  </a:lnTo>
                  <a:lnTo>
                    <a:pt x="1126" y="394"/>
                  </a:lnTo>
                  <a:lnTo>
                    <a:pt x="1130" y="397"/>
                  </a:lnTo>
                  <a:lnTo>
                    <a:pt x="1134" y="399"/>
                  </a:lnTo>
                  <a:lnTo>
                    <a:pt x="1137" y="400"/>
                  </a:lnTo>
                  <a:lnTo>
                    <a:pt x="1141" y="403"/>
                  </a:lnTo>
                  <a:lnTo>
                    <a:pt x="1145" y="405"/>
                  </a:lnTo>
                  <a:lnTo>
                    <a:pt x="1148" y="408"/>
                  </a:lnTo>
                  <a:lnTo>
                    <a:pt x="1150" y="411"/>
                  </a:lnTo>
                  <a:lnTo>
                    <a:pt x="1153" y="414"/>
                  </a:lnTo>
                  <a:lnTo>
                    <a:pt x="1156" y="416"/>
                  </a:lnTo>
                  <a:lnTo>
                    <a:pt x="1156" y="419"/>
                  </a:lnTo>
                  <a:lnTo>
                    <a:pt x="1159" y="423"/>
                  </a:lnTo>
                  <a:lnTo>
                    <a:pt x="1159" y="426"/>
                  </a:lnTo>
                  <a:lnTo>
                    <a:pt x="1160" y="430"/>
                  </a:lnTo>
                  <a:lnTo>
                    <a:pt x="1159" y="434"/>
                  </a:lnTo>
                  <a:lnTo>
                    <a:pt x="1157" y="438"/>
                  </a:lnTo>
                  <a:lnTo>
                    <a:pt x="1156" y="442"/>
                  </a:lnTo>
                  <a:lnTo>
                    <a:pt x="1153" y="448"/>
                  </a:lnTo>
                  <a:lnTo>
                    <a:pt x="1150" y="452"/>
                  </a:lnTo>
                  <a:lnTo>
                    <a:pt x="1148" y="456"/>
                  </a:lnTo>
                  <a:lnTo>
                    <a:pt x="1145" y="461"/>
                  </a:lnTo>
                  <a:lnTo>
                    <a:pt x="1141" y="467"/>
                  </a:lnTo>
                  <a:lnTo>
                    <a:pt x="1137" y="471"/>
                  </a:lnTo>
                  <a:lnTo>
                    <a:pt x="1133" y="475"/>
                  </a:lnTo>
                  <a:lnTo>
                    <a:pt x="1128" y="480"/>
                  </a:lnTo>
                  <a:lnTo>
                    <a:pt x="1124" y="484"/>
                  </a:lnTo>
                  <a:lnTo>
                    <a:pt x="1119" y="488"/>
                  </a:lnTo>
                  <a:lnTo>
                    <a:pt x="1115" y="494"/>
                  </a:lnTo>
                  <a:lnTo>
                    <a:pt x="1109" y="499"/>
                  </a:lnTo>
                  <a:lnTo>
                    <a:pt x="1105" y="503"/>
                  </a:lnTo>
                  <a:lnTo>
                    <a:pt x="1100" y="508"/>
                  </a:lnTo>
                  <a:lnTo>
                    <a:pt x="1096" y="512"/>
                  </a:lnTo>
                  <a:lnTo>
                    <a:pt x="1090" y="516"/>
                  </a:lnTo>
                  <a:lnTo>
                    <a:pt x="1085" y="520"/>
                  </a:lnTo>
                  <a:lnTo>
                    <a:pt x="1081" y="524"/>
                  </a:lnTo>
                  <a:lnTo>
                    <a:pt x="1077" y="527"/>
                  </a:lnTo>
                  <a:lnTo>
                    <a:pt x="1072" y="531"/>
                  </a:lnTo>
                  <a:lnTo>
                    <a:pt x="1068" y="533"/>
                  </a:lnTo>
                  <a:lnTo>
                    <a:pt x="1066" y="536"/>
                  </a:lnTo>
                  <a:lnTo>
                    <a:pt x="1062" y="539"/>
                  </a:lnTo>
                  <a:lnTo>
                    <a:pt x="1059" y="540"/>
                  </a:lnTo>
                  <a:lnTo>
                    <a:pt x="1056" y="543"/>
                  </a:lnTo>
                  <a:lnTo>
                    <a:pt x="1053" y="546"/>
                  </a:lnTo>
                  <a:lnTo>
                    <a:pt x="1055" y="546"/>
                  </a:lnTo>
                  <a:lnTo>
                    <a:pt x="1056" y="546"/>
                  </a:lnTo>
                  <a:lnTo>
                    <a:pt x="1060" y="546"/>
                  </a:lnTo>
                  <a:lnTo>
                    <a:pt x="1064" y="546"/>
                  </a:lnTo>
                  <a:lnTo>
                    <a:pt x="1068" y="546"/>
                  </a:lnTo>
                  <a:lnTo>
                    <a:pt x="1074" y="547"/>
                  </a:lnTo>
                  <a:lnTo>
                    <a:pt x="1079" y="548"/>
                  </a:lnTo>
                  <a:lnTo>
                    <a:pt x="1083" y="548"/>
                  </a:lnTo>
                  <a:lnTo>
                    <a:pt x="1090" y="550"/>
                  </a:lnTo>
                  <a:lnTo>
                    <a:pt x="1096" y="551"/>
                  </a:lnTo>
                  <a:lnTo>
                    <a:pt x="1101" y="553"/>
                  </a:lnTo>
                  <a:lnTo>
                    <a:pt x="1107" y="555"/>
                  </a:lnTo>
                  <a:lnTo>
                    <a:pt x="1111" y="557"/>
                  </a:lnTo>
                  <a:lnTo>
                    <a:pt x="1115" y="559"/>
                  </a:lnTo>
                  <a:lnTo>
                    <a:pt x="1119" y="563"/>
                  </a:lnTo>
                  <a:lnTo>
                    <a:pt x="1122" y="565"/>
                  </a:lnTo>
                  <a:lnTo>
                    <a:pt x="1124" y="569"/>
                  </a:lnTo>
                  <a:lnTo>
                    <a:pt x="1126" y="573"/>
                  </a:lnTo>
                  <a:lnTo>
                    <a:pt x="1126" y="577"/>
                  </a:lnTo>
                  <a:lnTo>
                    <a:pt x="1126" y="580"/>
                  </a:lnTo>
                  <a:lnTo>
                    <a:pt x="1127" y="585"/>
                  </a:lnTo>
                  <a:lnTo>
                    <a:pt x="1126" y="589"/>
                  </a:lnTo>
                  <a:lnTo>
                    <a:pt x="1126" y="593"/>
                  </a:lnTo>
                  <a:lnTo>
                    <a:pt x="1124" y="598"/>
                  </a:lnTo>
                  <a:lnTo>
                    <a:pt x="1123" y="602"/>
                  </a:lnTo>
                  <a:lnTo>
                    <a:pt x="1120" y="606"/>
                  </a:lnTo>
                  <a:lnTo>
                    <a:pt x="1119" y="610"/>
                  </a:lnTo>
                  <a:lnTo>
                    <a:pt x="1116" y="613"/>
                  </a:lnTo>
                  <a:lnTo>
                    <a:pt x="1115" y="617"/>
                  </a:lnTo>
                  <a:lnTo>
                    <a:pt x="1111" y="619"/>
                  </a:lnTo>
                  <a:lnTo>
                    <a:pt x="1109" y="623"/>
                  </a:lnTo>
                  <a:lnTo>
                    <a:pt x="1104" y="626"/>
                  </a:lnTo>
                  <a:lnTo>
                    <a:pt x="1100" y="629"/>
                  </a:lnTo>
                  <a:lnTo>
                    <a:pt x="1096" y="629"/>
                  </a:lnTo>
                  <a:lnTo>
                    <a:pt x="1093" y="630"/>
                  </a:lnTo>
                  <a:lnTo>
                    <a:pt x="1089" y="629"/>
                  </a:lnTo>
                  <a:lnTo>
                    <a:pt x="1087" y="629"/>
                  </a:lnTo>
                  <a:lnTo>
                    <a:pt x="1086" y="629"/>
                  </a:lnTo>
                  <a:lnTo>
                    <a:pt x="1086" y="632"/>
                  </a:lnTo>
                  <a:lnTo>
                    <a:pt x="1087" y="634"/>
                  </a:lnTo>
                  <a:lnTo>
                    <a:pt x="1090" y="640"/>
                  </a:lnTo>
                  <a:lnTo>
                    <a:pt x="1090" y="641"/>
                  </a:lnTo>
                  <a:lnTo>
                    <a:pt x="1093" y="645"/>
                  </a:lnTo>
                  <a:lnTo>
                    <a:pt x="1094" y="648"/>
                  </a:lnTo>
                  <a:lnTo>
                    <a:pt x="1096" y="652"/>
                  </a:lnTo>
                  <a:lnTo>
                    <a:pt x="1097" y="655"/>
                  </a:lnTo>
                  <a:lnTo>
                    <a:pt x="1101" y="659"/>
                  </a:lnTo>
                  <a:lnTo>
                    <a:pt x="1104" y="663"/>
                  </a:lnTo>
                  <a:lnTo>
                    <a:pt x="1107" y="668"/>
                  </a:lnTo>
                  <a:lnTo>
                    <a:pt x="1109" y="673"/>
                  </a:lnTo>
                  <a:lnTo>
                    <a:pt x="1113" y="678"/>
                  </a:lnTo>
                  <a:lnTo>
                    <a:pt x="1118" y="682"/>
                  </a:lnTo>
                  <a:lnTo>
                    <a:pt x="1120" y="688"/>
                  </a:lnTo>
                  <a:lnTo>
                    <a:pt x="1124" y="692"/>
                  </a:lnTo>
                  <a:lnTo>
                    <a:pt x="1128" y="696"/>
                  </a:lnTo>
                  <a:lnTo>
                    <a:pt x="1131" y="701"/>
                  </a:lnTo>
                  <a:lnTo>
                    <a:pt x="1135" y="705"/>
                  </a:lnTo>
                  <a:lnTo>
                    <a:pt x="1138" y="709"/>
                  </a:lnTo>
                  <a:lnTo>
                    <a:pt x="1142" y="713"/>
                  </a:lnTo>
                  <a:lnTo>
                    <a:pt x="1145" y="716"/>
                  </a:lnTo>
                  <a:lnTo>
                    <a:pt x="1148" y="719"/>
                  </a:lnTo>
                  <a:lnTo>
                    <a:pt x="1150" y="723"/>
                  </a:lnTo>
                  <a:lnTo>
                    <a:pt x="1152" y="726"/>
                  </a:lnTo>
                  <a:lnTo>
                    <a:pt x="1150" y="726"/>
                  </a:lnTo>
                  <a:lnTo>
                    <a:pt x="1148" y="728"/>
                  </a:lnTo>
                  <a:lnTo>
                    <a:pt x="1145" y="728"/>
                  </a:lnTo>
                  <a:lnTo>
                    <a:pt x="1142" y="728"/>
                  </a:lnTo>
                  <a:lnTo>
                    <a:pt x="1139" y="728"/>
                  </a:lnTo>
                  <a:lnTo>
                    <a:pt x="1137" y="728"/>
                  </a:lnTo>
                  <a:lnTo>
                    <a:pt x="1134" y="728"/>
                  </a:lnTo>
                  <a:lnTo>
                    <a:pt x="1131" y="728"/>
                  </a:lnTo>
                  <a:lnTo>
                    <a:pt x="1127" y="728"/>
                  </a:lnTo>
                  <a:lnTo>
                    <a:pt x="1123" y="727"/>
                  </a:lnTo>
                  <a:lnTo>
                    <a:pt x="1118" y="726"/>
                  </a:lnTo>
                  <a:lnTo>
                    <a:pt x="1113" y="726"/>
                  </a:lnTo>
                  <a:lnTo>
                    <a:pt x="1108" y="724"/>
                  </a:lnTo>
                  <a:lnTo>
                    <a:pt x="1103" y="723"/>
                  </a:lnTo>
                  <a:lnTo>
                    <a:pt x="1098" y="722"/>
                  </a:lnTo>
                  <a:lnTo>
                    <a:pt x="1096" y="720"/>
                  </a:lnTo>
                  <a:lnTo>
                    <a:pt x="1093" y="719"/>
                  </a:lnTo>
                  <a:lnTo>
                    <a:pt x="1090" y="719"/>
                  </a:lnTo>
                  <a:lnTo>
                    <a:pt x="1085" y="718"/>
                  </a:lnTo>
                  <a:lnTo>
                    <a:pt x="1082" y="716"/>
                  </a:lnTo>
                  <a:lnTo>
                    <a:pt x="1078" y="715"/>
                  </a:lnTo>
                  <a:lnTo>
                    <a:pt x="1074" y="713"/>
                  </a:lnTo>
                  <a:lnTo>
                    <a:pt x="1070" y="711"/>
                  </a:lnTo>
                  <a:lnTo>
                    <a:pt x="1066" y="709"/>
                  </a:lnTo>
                  <a:lnTo>
                    <a:pt x="1060" y="708"/>
                  </a:lnTo>
                  <a:lnTo>
                    <a:pt x="1056" y="707"/>
                  </a:lnTo>
                  <a:lnTo>
                    <a:pt x="1051" y="704"/>
                  </a:lnTo>
                  <a:lnTo>
                    <a:pt x="1047" y="701"/>
                  </a:lnTo>
                  <a:lnTo>
                    <a:pt x="1041" y="700"/>
                  </a:lnTo>
                  <a:lnTo>
                    <a:pt x="1036" y="697"/>
                  </a:lnTo>
                  <a:lnTo>
                    <a:pt x="1030" y="694"/>
                  </a:lnTo>
                  <a:lnTo>
                    <a:pt x="1025" y="693"/>
                  </a:lnTo>
                  <a:lnTo>
                    <a:pt x="1019" y="690"/>
                  </a:lnTo>
                  <a:lnTo>
                    <a:pt x="1014" y="688"/>
                  </a:lnTo>
                  <a:lnTo>
                    <a:pt x="1007" y="685"/>
                  </a:lnTo>
                  <a:lnTo>
                    <a:pt x="1000" y="681"/>
                  </a:lnTo>
                  <a:lnTo>
                    <a:pt x="993" y="678"/>
                  </a:lnTo>
                  <a:lnTo>
                    <a:pt x="988" y="675"/>
                  </a:lnTo>
                  <a:lnTo>
                    <a:pt x="980" y="671"/>
                  </a:lnTo>
                  <a:lnTo>
                    <a:pt x="974" y="668"/>
                  </a:lnTo>
                  <a:lnTo>
                    <a:pt x="966" y="664"/>
                  </a:lnTo>
                  <a:lnTo>
                    <a:pt x="960" y="660"/>
                  </a:lnTo>
                  <a:lnTo>
                    <a:pt x="952" y="656"/>
                  </a:lnTo>
                  <a:lnTo>
                    <a:pt x="944" y="653"/>
                  </a:lnTo>
                  <a:lnTo>
                    <a:pt x="937" y="649"/>
                  </a:lnTo>
                  <a:lnTo>
                    <a:pt x="930" y="645"/>
                  </a:lnTo>
                  <a:lnTo>
                    <a:pt x="922" y="641"/>
                  </a:lnTo>
                  <a:lnTo>
                    <a:pt x="914" y="637"/>
                  </a:lnTo>
                  <a:lnTo>
                    <a:pt x="907" y="633"/>
                  </a:lnTo>
                  <a:lnTo>
                    <a:pt x="899" y="629"/>
                  </a:lnTo>
                  <a:lnTo>
                    <a:pt x="891" y="625"/>
                  </a:lnTo>
                  <a:lnTo>
                    <a:pt x="883" y="621"/>
                  </a:lnTo>
                  <a:lnTo>
                    <a:pt x="874" y="615"/>
                  </a:lnTo>
                  <a:lnTo>
                    <a:pt x="868" y="613"/>
                  </a:lnTo>
                  <a:lnTo>
                    <a:pt x="859" y="607"/>
                  </a:lnTo>
                  <a:lnTo>
                    <a:pt x="851" y="603"/>
                  </a:lnTo>
                  <a:lnTo>
                    <a:pt x="844" y="599"/>
                  </a:lnTo>
                  <a:lnTo>
                    <a:pt x="836" y="595"/>
                  </a:lnTo>
                  <a:lnTo>
                    <a:pt x="828" y="591"/>
                  </a:lnTo>
                  <a:lnTo>
                    <a:pt x="820" y="587"/>
                  </a:lnTo>
                  <a:lnTo>
                    <a:pt x="813" y="581"/>
                  </a:lnTo>
                  <a:lnTo>
                    <a:pt x="805" y="577"/>
                  </a:lnTo>
                  <a:lnTo>
                    <a:pt x="797" y="573"/>
                  </a:lnTo>
                  <a:lnTo>
                    <a:pt x="790" y="569"/>
                  </a:lnTo>
                  <a:lnTo>
                    <a:pt x="782" y="565"/>
                  </a:lnTo>
                  <a:lnTo>
                    <a:pt x="776" y="561"/>
                  </a:lnTo>
                  <a:lnTo>
                    <a:pt x="768" y="557"/>
                  </a:lnTo>
                  <a:lnTo>
                    <a:pt x="761" y="553"/>
                  </a:lnTo>
                  <a:lnTo>
                    <a:pt x="753" y="548"/>
                  </a:lnTo>
                  <a:lnTo>
                    <a:pt x="746" y="544"/>
                  </a:lnTo>
                  <a:lnTo>
                    <a:pt x="739" y="540"/>
                  </a:lnTo>
                  <a:lnTo>
                    <a:pt x="732" y="536"/>
                  </a:lnTo>
                  <a:lnTo>
                    <a:pt x="726" y="532"/>
                  </a:lnTo>
                  <a:lnTo>
                    <a:pt x="720" y="529"/>
                  </a:lnTo>
                  <a:lnTo>
                    <a:pt x="713" y="525"/>
                  </a:lnTo>
                  <a:lnTo>
                    <a:pt x="708" y="521"/>
                  </a:lnTo>
                  <a:lnTo>
                    <a:pt x="701" y="518"/>
                  </a:lnTo>
                  <a:lnTo>
                    <a:pt x="696" y="516"/>
                  </a:lnTo>
                  <a:lnTo>
                    <a:pt x="690" y="512"/>
                  </a:lnTo>
                  <a:lnTo>
                    <a:pt x="685" y="509"/>
                  </a:lnTo>
                  <a:lnTo>
                    <a:pt x="681" y="506"/>
                  </a:lnTo>
                  <a:lnTo>
                    <a:pt x="675" y="503"/>
                  </a:lnTo>
                  <a:lnTo>
                    <a:pt x="671" y="501"/>
                  </a:lnTo>
                  <a:lnTo>
                    <a:pt x="666" y="498"/>
                  </a:lnTo>
                  <a:lnTo>
                    <a:pt x="661" y="495"/>
                  </a:lnTo>
                  <a:lnTo>
                    <a:pt x="657" y="494"/>
                  </a:lnTo>
                  <a:lnTo>
                    <a:pt x="653" y="491"/>
                  </a:lnTo>
                  <a:lnTo>
                    <a:pt x="650" y="488"/>
                  </a:lnTo>
                  <a:lnTo>
                    <a:pt x="646" y="487"/>
                  </a:lnTo>
                  <a:lnTo>
                    <a:pt x="645" y="486"/>
                  </a:lnTo>
                  <a:lnTo>
                    <a:pt x="640" y="483"/>
                  </a:lnTo>
                  <a:lnTo>
                    <a:pt x="637" y="482"/>
                  </a:lnTo>
                  <a:lnTo>
                    <a:pt x="635" y="480"/>
                  </a:lnTo>
                  <a:lnTo>
                    <a:pt x="634" y="480"/>
                  </a:lnTo>
                  <a:lnTo>
                    <a:pt x="681" y="649"/>
                  </a:lnTo>
                  <a:lnTo>
                    <a:pt x="727" y="720"/>
                  </a:lnTo>
                  <a:lnTo>
                    <a:pt x="724" y="720"/>
                  </a:lnTo>
                  <a:lnTo>
                    <a:pt x="721" y="719"/>
                  </a:lnTo>
                  <a:lnTo>
                    <a:pt x="719" y="718"/>
                  </a:lnTo>
                  <a:lnTo>
                    <a:pt x="717" y="718"/>
                  </a:lnTo>
                  <a:lnTo>
                    <a:pt x="713" y="716"/>
                  </a:lnTo>
                  <a:lnTo>
                    <a:pt x="711" y="716"/>
                  </a:lnTo>
                  <a:lnTo>
                    <a:pt x="706" y="715"/>
                  </a:lnTo>
                  <a:lnTo>
                    <a:pt x="702" y="712"/>
                  </a:lnTo>
                  <a:lnTo>
                    <a:pt x="698" y="711"/>
                  </a:lnTo>
                  <a:lnTo>
                    <a:pt x="694" y="709"/>
                  </a:lnTo>
                  <a:lnTo>
                    <a:pt x="689" y="708"/>
                  </a:lnTo>
                  <a:lnTo>
                    <a:pt x="683" y="707"/>
                  </a:lnTo>
                  <a:lnTo>
                    <a:pt x="678" y="704"/>
                  </a:lnTo>
                  <a:lnTo>
                    <a:pt x="672" y="703"/>
                  </a:lnTo>
                  <a:lnTo>
                    <a:pt x="668" y="701"/>
                  </a:lnTo>
                  <a:lnTo>
                    <a:pt x="666" y="700"/>
                  </a:lnTo>
                  <a:lnTo>
                    <a:pt x="661" y="698"/>
                  </a:lnTo>
                  <a:lnTo>
                    <a:pt x="659" y="698"/>
                  </a:lnTo>
                  <a:lnTo>
                    <a:pt x="655" y="697"/>
                  </a:lnTo>
                  <a:lnTo>
                    <a:pt x="652" y="696"/>
                  </a:lnTo>
                  <a:lnTo>
                    <a:pt x="649" y="694"/>
                  </a:lnTo>
                  <a:lnTo>
                    <a:pt x="645" y="694"/>
                  </a:lnTo>
                  <a:lnTo>
                    <a:pt x="641" y="693"/>
                  </a:lnTo>
                  <a:lnTo>
                    <a:pt x="638" y="692"/>
                  </a:lnTo>
                  <a:lnTo>
                    <a:pt x="635" y="690"/>
                  </a:lnTo>
                  <a:lnTo>
                    <a:pt x="631" y="689"/>
                  </a:lnTo>
                  <a:lnTo>
                    <a:pt x="627" y="688"/>
                  </a:lnTo>
                  <a:lnTo>
                    <a:pt x="625" y="686"/>
                  </a:lnTo>
                  <a:lnTo>
                    <a:pt x="622" y="685"/>
                  </a:lnTo>
                  <a:lnTo>
                    <a:pt x="618" y="685"/>
                  </a:lnTo>
                  <a:lnTo>
                    <a:pt x="614" y="682"/>
                  </a:lnTo>
                  <a:lnTo>
                    <a:pt x="611" y="681"/>
                  </a:lnTo>
                  <a:lnTo>
                    <a:pt x="607" y="679"/>
                  </a:lnTo>
                  <a:lnTo>
                    <a:pt x="603" y="678"/>
                  </a:lnTo>
                  <a:lnTo>
                    <a:pt x="600" y="677"/>
                  </a:lnTo>
                  <a:lnTo>
                    <a:pt x="596" y="675"/>
                  </a:lnTo>
                  <a:lnTo>
                    <a:pt x="592" y="674"/>
                  </a:lnTo>
                  <a:lnTo>
                    <a:pt x="589" y="674"/>
                  </a:lnTo>
                  <a:lnTo>
                    <a:pt x="585" y="671"/>
                  </a:lnTo>
                  <a:lnTo>
                    <a:pt x="581" y="670"/>
                  </a:lnTo>
                  <a:lnTo>
                    <a:pt x="578" y="668"/>
                  </a:lnTo>
                  <a:lnTo>
                    <a:pt x="574" y="668"/>
                  </a:lnTo>
                  <a:lnTo>
                    <a:pt x="570" y="666"/>
                  </a:lnTo>
                  <a:lnTo>
                    <a:pt x="567" y="664"/>
                  </a:lnTo>
                  <a:lnTo>
                    <a:pt x="564" y="663"/>
                  </a:lnTo>
                  <a:lnTo>
                    <a:pt x="560" y="663"/>
                  </a:lnTo>
                  <a:lnTo>
                    <a:pt x="556" y="660"/>
                  </a:lnTo>
                  <a:lnTo>
                    <a:pt x="554" y="659"/>
                  </a:lnTo>
                  <a:lnTo>
                    <a:pt x="549" y="658"/>
                  </a:lnTo>
                  <a:lnTo>
                    <a:pt x="547" y="656"/>
                  </a:lnTo>
                  <a:lnTo>
                    <a:pt x="543" y="653"/>
                  </a:lnTo>
                  <a:lnTo>
                    <a:pt x="540" y="652"/>
                  </a:lnTo>
                  <a:lnTo>
                    <a:pt x="537" y="651"/>
                  </a:lnTo>
                  <a:lnTo>
                    <a:pt x="533" y="649"/>
                  </a:lnTo>
                  <a:lnTo>
                    <a:pt x="530" y="648"/>
                  </a:lnTo>
                  <a:lnTo>
                    <a:pt x="526" y="647"/>
                  </a:lnTo>
                  <a:lnTo>
                    <a:pt x="523" y="645"/>
                  </a:lnTo>
                  <a:lnTo>
                    <a:pt x="521" y="643"/>
                  </a:lnTo>
                  <a:lnTo>
                    <a:pt x="518" y="641"/>
                  </a:lnTo>
                  <a:lnTo>
                    <a:pt x="514" y="640"/>
                  </a:lnTo>
                  <a:lnTo>
                    <a:pt x="511" y="638"/>
                  </a:lnTo>
                  <a:lnTo>
                    <a:pt x="508" y="637"/>
                  </a:lnTo>
                  <a:lnTo>
                    <a:pt x="504" y="634"/>
                  </a:lnTo>
                  <a:lnTo>
                    <a:pt x="502" y="633"/>
                  </a:lnTo>
                  <a:lnTo>
                    <a:pt x="499" y="632"/>
                  </a:lnTo>
                  <a:lnTo>
                    <a:pt x="496" y="630"/>
                  </a:lnTo>
                  <a:lnTo>
                    <a:pt x="492" y="629"/>
                  </a:lnTo>
                  <a:lnTo>
                    <a:pt x="489" y="626"/>
                  </a:lnTo>
                  <a:lnTo>
                    <a:pt x="487" y="625"/>
                  </a:lnTo>
                  <a:lnTo>
                    <a:pt x="484" y="623"/>
                  </a:lnTo>
                  <a:lnTo>
                    <a:pt x="477" y="619"/>
                  </a:lnTo>
                  <a:lnTo>
                    <a:pt x="472" y="617"/>
                  </a:lnTo>
                  <a:lnTo>
                    <a:pt x="466" y="613"/>
                  </a:lnTo>
                  <a:lnTo>
                    <a:pt x="461" y="610"/>
                  </a:lnTo>
                  <a:lnTo>
                    <a:pt x="458" y="607"/>
                  </a:lnTo>
                  <a:lnTo>
                    <a:pt x="454" y="604"/>
                  </a:lnTo>
                  <a:lnTo>
                    <a:pt x="451" y="603"/>
                  </a:lnTo>
                  <a:lnTo>
                    <a:pt x="448" y="602"/>
                  </a:lnTo>
                  <a:lnTo>
                    <a:pt x="443" y="598"/>
                  </a:lnTo>
                  <a:lnTo>
                    <a:pt x="437" y="593"/>
                  </a:lnTo>
                  <a:lnTo>
                    <a:pt x="431" y="589"/>
                  </a:lnTo>
                  <a:lnTo>
                    <a:pt x="425" y="585"/>
                  </a:lnTo>
                  <a:lnTo>
                    <a:pt x="420" y="581"/>
                  </a:lnTo>
                  <a:lnTo>
                    <a:pt x="414" y="577"/>
                  </a:lnTo>
                  <a:lnTo>
                    <a:pt x="410" y="574"/>
                  </a:lnTo>
                  <a:lnTo>
                    <a:pt x="409" y="573"/>
                  </a:lnTo>
                  <a:lnTo>
                    <a:pt x="405" y="570"/>
                  </a:lnTo>
                  <a:lnTo>
                    <a:pt x="402" y="569"/>
                  </a:lnTo>
                  <a:lnTo>
                    <a:pt x="396" y="563"/>
                  </a:lnTo>
                  <a:lnTo>
                    <a:pt x="391" y="559"/>
                  </a:lnTo>
                  <a:lnTo>
                    <a:pt x="387" y="557"/>
                  </a:lnTo>
                  <a:lnTo>
                    <a:pt x="384" y="555"/>
                  </a:lnTo>
                  <a:lnTo>
                    <a:pt x="381" y="551"/>
                  </a:lnTo>
                  <a:lnTo>
                    <a:pt x="379" y="550"/>
                  </a:lnTo>
                  <a:lnTo>
                    <a:pt x="372" y="544"/>
                  </a:lnTo>
                  <a:lnTo>
                    <a:pt x="366" y="540"/>
                  </a:lnTo>
                  <a:lnTo>
                    <a:pt x="364" y="538"/>
                  </a:lnTo>
                  <a:lnTo>
                    <a:pt x="361" y="535"/>
                  </a:lnTo>
                  <a:lnTo>
                    <a:pt x="357" y="532"/>
                  </a:lnTo>
                  <a:lnTo>
                    <a:pt x="354" y="529"/>
                  </a:lnTo>
                  <a:lnTo>
                    <a:pt x="350" y="527"/>
                  </a:lnTo>
                  <a:lnTo>
                    <a:pt x="347" y="524"/>
                  </a:lnTo>
                  <a:lnTo>
                    <a:pt x="345" y="521"/>
                  </a:lnTo>
                  <a:lnTo>
                    <a:pt x="342" y="518"/>
                  </a:lnTo>
                  <a:lnTo>
                    <a:pt x="338" y="516"/>
                  </a:lnTo>
                  <a:lnTo>
                    <a:pt x="335" y="513"/>
                  </a:lnTo>
                  <a:lnTo>
                    <a:pt x="331" y="510"/>
                  </a:lnTo>
                  <a:lnTo>
                    <a:pt x="328" y="508"/>
                  </a:lnTo>
                  <a:lnTo>
                    <a:pt x="325" y="505"/>
                  </a:lnTo>
                  <a:lnTo>
                    <a:pt x="321" y="502"/>
                  </a:lnTo>
                  <a:lnTo>
                    <a:pt x="319" y="499"/>
                  </a:lnTo>
                  <a:lnTo>
                    <a:pt x="316" y="497"/>
                  </a:lnTo>
                  <a:lnTo>
                    <a:pt x="312" y="494"/>
                  </a:lnTo>
                  <a:lnTo>
                    <a:pt x="309" y="491"/>
                  </a:lnTo>
                  <a:lnTo>
                    <a:pt x="306" y="488"/>
                  </a:lnTo>
                  <a:lnTo>
                    <a:pt x="302" y="486"/>
                  </a:lnTo>
                  <a:lnTo>
                    <a:pt x="300" y="483"/>
                  </a:lnTo>
                  <a:lnTo>
                    <a:pt x="297" y="480"/>
                  </a:lnTo>
                  <a:lnTo>
                    <a:pt x="293" y="478"/>
                  </a:lnTo>
                  <a:lnTo>
                    <a:pt x="290" y="476"/>
                  </a:lnTo>
                  <a:lnTo>
                    <a:pt x="284" y="471"/>
                  </a:lnTo>
                  <a:lnTo>
                    <a:pt x="279" y="467"/>
                  </a:lnTo>
                  <a:lnTo>
                    <a:pt x="272" y="461"/>
                  </a:lnTo>
                  <a:lnTo>
                    <a:pt x="268" y="457"/>
                  </a:lnTo>
                  <a:lnTo>
                    <a:pt x="263" y="452"/>
                  </a:lnTo>
                  <a:lnTo>
                    <a:pt x="257" y="448"/>
                  </a:lnTo>
                  <a:lnTo>
                    <a:pt x="252" y="444"/>
                  </a:lnTo>
                  <a:lnTo>
                    <a:pt x="248" y="439"/>
                  </a:lnTo>
                  <a:lnTo>
                    <a:pt x="244" y="435"/>
                  </a:lnTo>
                  <a:lnTo>
                    <a:pt x="239" y="433"/>
                  </a:lnTo>
                  <a:lnTo>
                    <a:pt x="235" y="430"/>
                  </a:lnTo>
                  <a:lnTo>
                    <a:pt x="233" y="427"/>
                  </a:lnTo>
                  <a:lnTo>
                    <a:pt x="230" y="424"/>
                  </a:lnTo>
                  <a:lnTo>
                    <a:pt x="227" y="422"/>
                  </a:lnTo>
                  <a:lnTo>
                    <a:pt x="224" y="419"/>
                  </a:lnTo>
                  <a:lnTo>
                    <a:pt x="223" y="419"/>
                  </a:lnTo>
                  <a:lnTo>
                    <a:pt x="220" y="416"/>
                  </a:lnTo>
                  <a:lnTo>
                    <a:pt x="219" y="416"/>
                  </a:lnTo>
                  <a:lnTo>
                    <a:pt x="220" y="414"/>
                  </a:lnTo>
                  <a:lnTo>
                    <a:pt x="226" y="411"/>
                  </a:lnTo>
                  <a:lnTo>
                    <a:pt x="228" y="408"/>
                  </a:lnTo>
                  <a:lnTo>
                    <a:pt x="233" y="407"/>
                  </a:lnTo>
                  <a:lnTo>
                    <a:pt x="237" y="405"/>
                  </a:lnTo>
                  <a:lnTo>
                    <a:pt x="244" y="403"/>
                  </a:lnTo>
                  <a:lnTo>
                    <a:pt x="245" y="401"/>
                  </a:lnTo>
                  <a:lnTo>
                    <a:pt x="249" y="401"/>
                  </a:lnTo>
                  <a:lnTo>
                    <a:pt x="252" y="400"/>
                  </a:lnTo>
                  <a:lnTo>
                    <a:pt x="254" y="400"/>
                  </a:lnTo>
                  <a:lnTo>
                    <a:pt x="259" y="399"/>
                  </a:lnTo>
                  <a:lnTo>
                    <a:pt x="261" y="399"/>
                  </a:lnTo>
                  <a:lnTo>
                    <a:pt x="265" y="399"/>
                  </a:lnTo>
                  <a:lnTo>
                    <a:pt x="268" y="399"/>
                  </a:lnTo>
                  <a:lnTo>
                    <a:pt x="272" y="399"/>
                  </a:lnTo>
                  <a:lnTo>
                    <a:pt x="275" y="399"/>
                  </a:lnTo>
                  <a:lnTo>
                    <a:pt x="279" y="400"/>
                  </a:lnTo>
                  <a:lnTo>
                    <a:pt x="283" y="400"/>
                  </a:lnTo>
                  <a:lnTo>
                    <a:pt x="287" y="401"/>
                  </a:lnTo>
                  <a:lnTo>
                    <a:pt x="291" y="403"/>
                  </a:lnTo>
                  <a:lnTo>
                    <a:pt x="295" y="404"/>
                  </a:lnTo>
                  <a:lnTo>
                    <a:pt x="300" y="407"/>
                  </a:lnTo>
                  <a:lnTo>
                    <a:pt x="259" y="367"/>
                  </a:lnTo>
                  <a:lnTo>
                    <a:pt x="323" y="343"/>
                  </a:lnTo>
                  <a:lnTo>
                    <a:pt x="321" y="343"/>
                  </a:lnTo>
                  <a:lnTo>
                    <a:pt x="319" y="341"/>
                  </a:lnTo>
                  <a:lnTo>
                    <a:pt x="316" y="341"/>
                  </a:lnTo>
                  <a:lnTo>
                    <a:pt x="312" y="340"/>
                  </a:lnTo>
                  <a:lnTo>
                    <a:pt x="308" y="339"/>
                  </a:lnTo>
                  <a:lnTo>
                    <a:pt x="304" y="339"/>
                  </a:lnTo>
                  <a:lnTo>
                    <a:pt x="301" y="337"/>
                  </a:lnTo>
                  <a:lnTo>
                    <a:pt x="298" y="336"/>
                  </a:lnTo>
                  <a:lnTo>
                    <a:pt x="295" y="334"/>
                  </a:lnTo>
                  <a:lnTo>
                    <a:pt x="290" y="332"/>
                  </a:lnTo>
                  <a:lnTo>
                    <a:pt x="286" y="329"/>
                  </a:lnTo>
                  <a:lnTo>
                    <a:pt x="282" y="326"/>
                  </a:lnTo>
                  <a:lnTo>
                    <a:pt x="276" y="324"/>
                  </a:lnTo>
                  <a:lnTo>
                    <a:pt x="271" y="321"/>
                  </a:lnTo>
                  <a:lnTo>
                    <a:pt x="267" y="317"/>
                  </a:lnTo>
                  <a:lnTo>
                    <a:pt x="260" y="313"/>
                  </a:lnTo>
                  <a:lnTo>
                    <a:pt x="254" y="309"/>
                  </a:lnTo>
                  <a:lnTo>
                    <a:pt x="250" y="306"/>
                  </a:lnTo>
                  <a:lnTo>
                    <a:pt x="248" y="303"/>
                  </a:lnTo>
                  <a:lnTo>
                    <a:pt x="245" y="300"/>
                  </a:lnTo>
                  <a:lnTo>
                    <a:pt x="241" y="299"/>
                  </a:lnTo>
                  <a:lnTo>
                    <a:pt x="237" y="295"/>
                  </a:lnTo>
                  <a:lnTo>
                    <a:pt x="234" y="292"/>
                  </a:lnTo>
                  <a:lnTo>
                    <a:pt x="230" y="289"/>
                  </a:lnTo>
                  <a:lnTo>
                    <a:pt x="227" y="287"/>
                  </a:lnTo>
                  <a:lnTo>
                    <a:pt x="222" y="283"/>
                  </a:lnTo>
                  <a:lnTo>
                    <a:pt x="218" y="280"/>
                  </a:lnTo>
                  <a:lnTo>
                    <a:pt x="215" y="276"/>
                  </a:lnTo>
                  <a:lnTo>
                    <a:pt x="211" y="272"/>
                  </a:lnTo>
                  <a:lnTo>
                    <a:pt x="207" y="268"/>
                  </a:lnTo>
                  <a:lnTo>
                    <a:pt x="201" y="264"/>
                  </a:lnTo>
                  <a:lnTo>
                    <a:pt x="197" y="259"/>
                  </a:lnTo>
                  <a:lnTo>
                    <a:pt x="193" y="257"/>
                  </a:lnTo>
                  <a:lnTo>
                    <a:pt x="189" y="251"/>
                  </a:lnTo>
                  <a:lnTo>
                    <a:pt x="185" y="247"/>
                  </a:lnTo>
                  <a:lnTo>
                    <a:pt x="179" y="242"/>
                  </a:lnTo>
                  <a:lnTo>
                    <a:pt x="175" y="238"/>
                  </a:lnTo>
                  <a:lnTo>
                    <a:pt x="170" y="232"/>
                  </a:lnTo>
                  <a:lnTo>
                    <a:pt x="166" y="228"/>
                  </a:lnTo>
                  <a:lnTo>
                    <a:pt x="162" y="223"/>
                  </a:lnTo>
                  <a:lnTo>
                    <a:pt x="157" y="219"/>
                  </a:lnTo>
                  <a:lnTo>
                    <a:pt x="152" y="213"/>
                  </a:lnTo>
                  <a:lnTo>
                    <a:pt x="148" y="209"/>
                  </a:lnTo>
                  <a:lnTo>
                    <a:pt x="144" y="204"/>
                  </a:lnTo>
                  <a:lnTo>
                    <a:pt x="140" y="198"/>
                  </a:lnTo>
                  <a:lnTo>
                    <a:pt x="134" y="194"/>
                  </a:lnTo>
                  <a:lnTo>
                    <a:pt x="130" y="189"/>
                  </a:lnTo>
                  <a:lnTo>
                    <a:pt x="126" y="184"/>
                  </a:lnTo>
                  <a:lnTo>
                    <a:pt x="122" y="179"/>
                  </a:lnTo>
                  <a:lnTo>
                    <a:pt x="118" y="175"/>
                  </a:lnTo>
                  <a:lnTo>
                    <a:pt x="114" y="169"/>
                  </a:lnTo>
                  <a:lnTo>
                    <a:pt x="110" y="165"/>
                  </a:lnTo>
                  <a:lnTo>
                    <a:pt x="106" y="160"/>
                  </a:lnTo>
                  <a:lnTo>
                    <a:pt x="101" y="154"/>
                  </a:lnTo>
                  <a:lnTo>
                    <a:pt x="97" y="150"/>
                  </a:lnTo>
                  <a:lnTo>
                    <a:pt x="93" y="145"/>
                  </a:lnTo>
                  <a:lnTo>
                    <a:pt x="89" y="141"/>
                  </a:lnTo>
                  <a:lnTo>
                    <a:pt x="85" y="135"/>
                  </a:lnTo>
                  <a:lnTo>
                    <a:pt x="81" y="131"/>
                  </a:lnTo>
                  <a:lnTo>
                    <a:pt x="78" y="127"/>
                  </a:lnTo>
                  <a:lnTo>
                    <a:pt x="74" y="122"/>
                  </a:lnTo>
                  <a:lnTo>
                    <a:pt x="70" y="118"/>
                  </a:lnTo>
                  <a:lnTo>
                    <a:pt x="67" y="112"/>
                  </a:lnTo>
                  <a:lnTo>
                    <a:pt x="65" y="108"/>
                  </a:lnTo>
                  <a:lnTo>
                    <a:pt x="61" y="104"/>
                  </a:lnTo>
                  <a:lnTo>
                    <a:pt x="56" y="100"/>
                  </a:lnTo>
                  <a:lnTo>
                    <a:pt x="54" y="96"/>
                  </a:lnTo>
                  <a:lnTo>
                    <a:pt x="51" y="92"/>
                  </a:lnTo>
                  <a:lnTo>
                    <a:pt x="47" y="88"/>
                  </a:lnTo>
                  <a:lnTo>
                    <a:pt x="44" y="84"/>
                  </a:lnTo>
                  <a:lnTo>
                    <a:pt x="40" y="79"/>
                  </a:lnTo>
                  <a:lnTo>
                    <a:pt x="37" y="75"/>
                  </a:lnTo>
                  <a:lnTo>
                    <a:pt x="35" y="73"/>
                  </a:lnTo>
                  <a:lnTo>
                    <a:pt x="32" y="69"/>
                  </a:lnTo>
                  <a:lnTo>
                    <a:pt x="29" y="64"/>
                  </a:lnTo>
                  <a:lnTo>
                    <a:pt x="26" y="62"/>
                  </a:lnTo>
                  <a:lnTo>
                    <a:pt x="25" y="59"/>
                  </a:lnTo>
                  <a:lnTo>
                    <a:pt x="22" y="55"/>
                  </a:lnTo>
                  <a:lnTo>
                    <a:pt x="20" y="52"/>
                  </a:lnTo>
                  <a:lnTo>
                    <a:pt x="18" y="49"/>
                  </a:lnTo>
                  <a:lnTo>
                    <a:pt x="17" y="47"/>
                  </a:lnTo>
                  <a:lnTo>
                    <a:pt x="13" y="41"/>
                  </a:lnTo>
                  <a:lnTo>
                    <a:pt x="9" y="37"/>
                  </a:lnTo>
                  <a:lnTo>
                    <a:pt x="6" y="33"/>
                  </a:lnTo>
                  <a:lnTo>
                    <a:pt x="3" y="30"/>
                  </a:lnTo>
                  <a:lnTo>
                    <a:pt x="0" y="26"/>
                  </a:lnTo>
                  <a:lnTo>
                    <a:pt x="0" y="25"/>
                  </a:lnTo>
                  <a:lnTo>
                    <a:pt x="82" y="79"/>
                  </a:lnTo>
                  <a:lnTo>
                    <a:pt x="125" y="9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79" name="Freeform 27"/>
            <p:cNvSpPr>
              <a:spLocks/>
            </p:cNvSpPr>
            <p:nvPr/>
          </p:nvSpPr>
          <p:spPr bwMode="auto">
            <a:xfrm>
              <a:off x="4572" y="1732"/>
              <a:ext cx="45" cy="38"/>
            </a:xfrm>
            <a:custGeom>
              <a:avLst/>
              <a:gdLst>
                <a:gd name="T0" fmla="*/ 0 w 135"/>
                <a:gd name="T1" fmla="*/ 0 h 115"/>
                <a:gd name="T2" fmla="*/ 0 w 135"/>
                <a:gd name="T3" fmla="*/ 0 h 115"/>
                <a:gd name="T4" fmla="*/ 0 w 135"/>
                <a:gd name="T5" fmla="*/ 0 h 115"/>
                <a:gd name="T6" fmla="*/ 0 w 135"/>
                <a:gd name="T7" fmla="*/ 0 h 115"/>
                <a:gd name="T8" fmla="*/ 0 w 135"/>
                <a:gd name="T9" fmla="*/ 0 h 115"/>
                <a:gd name="T10" fmla="*/ 0 w 135"/>
                <a:gd name="T11" fmla="*/ 0 h 115"/>
                <a:gd name="T12" fmla="*/ 0 w 135"/>
                <a:gd name="T13" fmla="*/ 0 h 115"/>
                <a:gd name="T14" fmla="*/ 0 w 135"/>
                <a:gd name="T15" fmla="*/ 0 h 115"/>
                <a:gd name="T16" fmla="*/ 0 w 135"/>
                <a:gd name="T17" fmla="*/ 0 h 115"/>
                <a:gd name="T18" fmla="*/ 0 w 135"/>
                <a:gd name="T19" fmla="*/ 0 h 115"/>
                <a:gd name="T20" fmla="*/ 0 w 135"/>
                <a:gd name="T21" fmla="*/ 0 h 115"/>
                <a:gd name="T22" fmla="*/ 0 w 135"/>
                <a:gd name="T23" fmla="*/ 0 h 115"/>
                <a:gd name="T24" fmla="*/ 0 w 135"/>
                <a:gd name="T25" fmla="*/ 0 h 115"/>
                <a:gd name="T26" fmla="*/ 0 w 135"/>
                <a:gd name="T27" fmla="*/ 0 h 115"/>
                <a:gd name="T28" fmla="*/ 0 w 135"/>
                <a:gd name="T29" fmla="*/ 0 h 115"/>
                <a:gd name="T30" fmla="*/ 0 w 135"/>
                <a:gd name="T31" fmla="*/ 0 h 115"/>
                <a:gd name="T32" fmla="*/ 0 w 135"/>
                <a:gd name="T33" fmla="*/ 0 h 115"/>
                <a:gd name="T34" fmla="*/ 0 w 135"/>
                <a:gd name="T35" fmla="*/ 0 h 115"/>
                <a:gd name="T36" fmla="*/ 0 w 135"/>
                <a:gd name="T37" fmla="*/ 0 h 115"/>
                <a:gd name="T38" fmla="*/ 0 w 135"/>
                <a:gd name="T39" fmla="*/ 0 h 115"/>
                <a:gd name="T40" fmla="*/ 0 w 135"/>
                <a:gd name="T41" fmla="*/ 0 h 115"/>
                <a:gd name="T42" fmla="*/ 0 w 135"/>
                <a:gd name="T43" fmla="*/ 0 h 115"/>
                <a:gd name="T44" fmla="*/ 0 w 135"/>
                <a:gd name="T45" fmla="*/ 0 h 115"/>
                <a:gd name="T46" fmla="*/ 0 w 135"/>
                <a:gd name="T47" fmla="*/ 0 h 115"/>
                <a:gd name="T48" fmla="*/ 0 w 135"/>
                <a:gd name="T49" fmla="*/ 0 h 115"/>
                <a:gd name="T50" fmla="*/ 0 w 135"/>
                <a:gd name="T51" fmla="*/ 0 h 115"/>
                <a:gd name="T52" fmla="*/ 0 w 135"/>
                <a:gd name="T53" fmla="*/ 0 h 115"/>
                <a:gd name="T54" fmla="*/ 0 w 135"/>
                <a:gd name="T55" fmla="*/ 0 h 115"/>
                <a:gd name="T56" fmla="*/ 0 w 135"/>
                <a:gd name="T57" fmla="*/ 0 h 115"/>
                <a:gd name="T58" fmla="*/ 0 w 135"/>
                <a:gd name="T59" fmla="*/ 0 h 115"/>
                <a:gd name="T60" fmla="*/ 0 w 135"/>
                <a:gd name="T61" fmla="*/ 0 h 115"/>
                <a:gd name="T62" fmla="*/ 0 w 135"/>
                <a:gd name="T63" fmla="*/ 0 h 115"/>
                <a:gd name="T64" fmla="*/ 0 w 135"/>
                <a:gd name="T65" fmla="*/ 0 h 115"/>
                <a:gd name="T66" fmla="*/ 0 w 135"/>
                <a:gd name="T67" fmla="*/ 0 h 115"/>
                <a:gd name="T68" fmla="*/ 0 w 135"/>
                <a:gd name="T69" fmla="*/ 0 h 115"/>
                <a:gd name="T70" fmla="*/ 0 w 135"/>
                <a:gd name="T71" fmla="*/ 0 h 115"/>
                <a:gd name="T72" fmla="*/ 0 w 135"/>
                <a:gd name="T73" fmla="*/ 0 h 115"/>
                <a:gd name="T74" fmla="*/ 0 w 135"/>
                <a:gd name="T75" fmla="*/ 0 h 115"/>
                <a:gd name="T76" fmla="*/ 0 w 135"/>
                <a:gd name="T77" fmla="*/ 0 h 115"/>
                <a:gd name="T78" fmla="*/ 0 w 135"/>
                <a:gd name="T79" fmla="*/ 0 h 115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135" h="115">
                  <a:moveTo>
                    <a:pt x="19" y="15"/>
                  </a:moveTo>
                  <a:lnTo>
                    <a:pt x="31" y="15"/>
                  </a:lnTo>
                  <a:lnTo>
                    <a:pt x="41" y="6"/>
                  </a:lnTo>
                  <a:lnTo>
                    <a:pt x="49" y="4"/>
                  </a:lnTo>
                  <a:lnTo>
                    <a:pt x="57" y="0"/>
                  </a:lnTo>
                  <a:lnTo>
                    <a:pt x="63" y="3"/>
                  </a:lnTo>
                  <a:lnTo>
                    <a:pt x="63" y="18"/>
                  </a:lnTo>
                  <a:lnTo>
                    <a:pt x="64" y="18"/>
                  </a:lnTo>
                  <a:lnTo>
                    <a:pt x="67" y="21"/>
                  </a:lnTo>
                  <a:lnTo>
                    <a:pt x="71" y="22"/>
                  </a:lnTo>
                  <a:lnTo>
                    <a:pt x="75" y="26"/>
                  </a:lnTo>
                  <a:lnTo>
                    <a:pt x="80" y="30"/>
                  </a:lnTo>
                  <a:lnTo>
                    <a:pt x="84" y="36"/>
                  </a:lnTo>
                  <a:lnTo>
                    <a:pt x="90" y="40"/>
                  </a:lnTo>
                  <a:lnTo>
                    <a:pt x="94" y="45"/>
                  </a:lnTo>
                  <a:lnTo>
                    <a:pt x="95" y="49"/>
                  </a:lnTo>
                  <a:lnTo>
                    <a:pt x="97" y="55"/>
                  </a:lnTo>
                  <a:lnTo>
                    <a:pt x="98" y="59"/>
                  </a:lnTo>
                  <a:lnTo>
                    <a:pt x="98" y="63"/>
                  </a:lnTo>
                  <a:lnTo>
                    <a:pt x="97" y="66"/>
                  </a:lnTo>
                  <a:lnTo>
                    <a:pt x="97" y="70"/>
                  </a:lnTo>
                  <a:lnTo>
                    <a:pt x="97" y="71"/>
                  </a:lnTo>
                  <a:lnTo>
                    <a:pt x="97" y="72"/>
                  </a:lnTo>
                  <a:lnTo>
                    <a:pt x="98" y="72"/>
                  </a:lnTo>
                  <a:lnTo>
                    <a:pt x="101" y="74"/>
                  </a:lnTo>
                  <a:lnTo>
                    <a:pt x="103" y="75"/>
                  </a:lnTo>
                  <a:lnTo>
                    <a:pt x="106" y="76"/>
                  </a:lnTo>
                  <a:lnTo>
                    <a:pt x="110" y="79"/>
                  </a:lnTo>
                  <a:lnTo>
                    <a:pt x="113" y="82"/>
                  </a:lnTo>
                  <a:lnTo>
                    <a:pt x="117" y="86"/>
                  </a:lnTo>
                  <a:lnTo>
                    <a:pt x="121" y="89"/>
                  </a:lnTo>
                  <a:lnTo>
                    <a:pt x="124" y="93"/>
                  </a:lnTo>
                  <a:lnTo>
                    <a:pt x="127" y="98"/>
                  </a:lnTo>
                  <a:lnTo>
                    <a:pt x="129" y="104"/>
                  </a:lnTo>
                  <a:lnTo>
                    <a:pt x="131" y="106"/>
                  </a:lnTo>
                  <a:lnTo>
                    <a:pt x="134" y="111"/>
                  </a:lnTo>
                  <a:lnTo>
                    <a:pt x="135" y="113"/>
                  </a:lnTo>
                  <a:lnTo>
                    <a:pt x="135" y="115"/>
                  </a:lnTo>
                  <a:lnTo>
                    <a:pt x="129" y="115"/>
                  </a:lnTo>
                  <a:lnTo>
                    <a:pt x="128" y="113"/>
                  </a:lnTo>
                  <a:lnTo>
                    <a:pt x="127" y="113"/>
                  </a:lnTo>
                  <a:lnTo>
                    <a:pt x="124" y="111"/>
                  </a:lnTo>
                  <a:lnTo>
                    <a:pt x="121" y="109"/>
                  </a:lnTo>
                  <a:lnTo>
                    <a:pt x="117" y="106"/>
                  </a:lnTo>
                  <a:lnTo>
                    <a:pt x="114" y="104"/>
                  </a:lnTo>
                  <a:lnTo>
                    <a:pt x="109" y="101"/>
                  </a:lnTo>
                  <a:lnTo>
                    <a:pt x="105" y="98"/>
                  </a:lnTo>
                  <a:lnTo>
                    <a:pt x="101" y="94"/>
                  </a:lnTo>
                  <a:lnTo>
                    <a:pt x="95" y="91"/>
                  </a:lnTo>
                  <a:lnTo>
                    <a:pt x="91" y="89"/>
                  </a:lnTo>
                  <a:lnTo>
                    <a:pt x="87" y="86"/>
                  </a:lnTo>
                  <a:lnTo>
                    <a:pt x="84" y="85"/>
                  </a:lnTo>
                  <a:lnTo>
                    <a:pt x="82" y="82"/>
                  </a:lnTo>
                  <a:lnTo>
                    <a:pt x="80" y="82"/>
                  </a:lnTo>
                  <a:lnTo>
                    <a:pt x="79" y="81"/>
                  </a:lnTo>
                  <a:lnTo>
                    <a:pt x="78" y="81"/>
                  </a:lnTo>
                  <a:lnTo>
                    <a:pt x="75" y="81"/>
                  </a:lnTo>
                  <a:lnTo>
                    <a:pt x="72" y="81"/>
                  </a:lnTo>
                  <a:lnTo>
                    <a:pt x="68" y="79"/>
                  </a:lnTo>
                  <a:lnTo>
                    <a:pt x="65" y="79"/>
                  </a:lnTo>
                  <a:lnTo>
                    <a:pt x="61" y="78"/>
                  </a:lnTo>
                  <a:lnTo>
                    <a:pt x="58" y="76"/>
                  </a:lnTo>
                  <a:lnTo>
                    <a:pt x="54" y="72"/>
                  </a:lnTo>
                  <a:lnTo>
                    <a:pt x="50" y="67"/>
                  </a:lnTo>
                  <a:lnTo>
                    <a:pt x="47" y="64"/>
                  </a:lnTo>
                  <a:lnTo>
                    <a:pt x="45" y="61"/>
                  </a:lnTo>
                  <a:lnTo>
                    <a:pt x="41" y="59"/>
                  </a:lnTo>
                  <a:lnTo>
                    <a:pt x="38" y="57"/>
                  </a:lnTo>
                  <a:lnTo>
                    <a:pt x="32" y="55"/>
                  </a:lnTo>
                  <a:lnTo>
                    <a:pt x="27" y="53"/>
                  </a:lnTo>
                  <a:lnTo>
                    <a:pt x="23" y="52"/>
                  </a:lnTo>
                  <a:lnTo>
                    <a:pt x="20" y="52"/>
                  </a:lnTo>
                  <a:lnTo>
                    <a:pt x="16" y="51"/>
                  </a:lnTo>
                  <a:lnTo>
                    <a:pt x="13" y="51"/>
                  </a:lnTo>
                  <a:lnTo>
                    <a:pt x="8" y="49"/>
                  </a:lnTo>
                  <a:lnTo>
                    <a:pt x="4" y="49"/>
                  </a:lnTo>
                  <a:lnTo>
                    <a:pt x="1" y="48"/>
                  </a:lnTo>
                  <a:lnTo>
                    <a:pt x="0" y="48"/>
                  </a:lnTo>
                  <a:lnTo>
                    <a:pt x="19" y="15"/>
                  </a:lnTo>
                  <a:close/>
                </a:path>
              </a:pathLst>
            </a:custGeom>
            <a:solidFill>
              <a:srgbClr val="8529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80" name="Freeform 28"/>
            <p:cNvSpPr>
              <a:spLocks/>
            </p:cNvSpPr>
            <p:nvPr/>
          </p:nvSpPr>
          <p:spPr bwMode="auto">
            <a:xfrm>
              <a:off x="4570" y="1732"/>
              <a:ext cx="10" cy="21"/>
            </a:xfrm>
            <a:custGeom>
              <a:avLst/>
              <a:gdLst>
                <a:gd name="T0" fmla="*/ 0 w 29"/>
                <a:gd name="T1" fmla="*/ 0 h 63"/>
                <a:gd name="T2" fmla="*/ 0 w 29"/>
                <a:gd name="T3" fmla="*/ 0 h 63"/>
                <a:gd name="T4" fmla="*/ 0 w 29"/>
                <a:gd name="T5" fmla="*/ 0 h 63"/>
                <a:gd name="T6" fmla="*/ 0 w 29"/>
                <a:gd name="T7" fmla="*/ 0 h 63"/>
                <a:gd name="T8" fmla="*/ 0 w 29"/>
                <a:gd name="T9" fmla="*/ 0 h 63"/>
                <a:gd name="T10" fmla="*/ 0 w 29"/>
                <a:gd name="T11" fmla="*/ 0 h 6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9" h="63">
                  <a:moveTo>
                    <a:pt x="7" y="0"/>
                  </a:moveTo>
                  <a:lnTo>
                    <a:pt x="29" y="14"/>
                  </a:lnTo>
                  <a:lnTo>
                    <a:pt x="26" y="63"/>
                  </a:lnTo>
                  <a:lnTo>
                    <a:pt x="0" y="59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A1B0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81" name="Freeform 29"/>
            <p:cNvSpPr>
              <a:spLocks/>
            </p:cNvSpPr>
            <p:nvPr/>
          </p:nvSpPr>
          <p:spPr bwMode="auto">
            <a:xfrm>
              <a:off x="4358" y="1882"/>
              <a:ext cx="131" cy="205"/>
            </a:xfrm>
            <a:custGeom>
              <a:avLst/>
              <a:gdLst>
                <a:gd name="T0" fmla="*/ 0 w 392"/>
                <a:gd name="T1" fmla="*/ 0 h 615"/>
                <a:gd name="T2" fmla="*/ 0 w 392"/>
                <a:gd name="T3" fmla="*/ 0 h 615"/>
                <a:gd name="T4" fmla="*/ 0 w 392"/>
                <a:gd name="T5" fmla="*/ 0 h 615"/>
                <a:gd name="T6" fmla="*/ 0 w 392"/>
                <a:gd name="T7" fmla="*/ 0 h 615"/>
                <a:gd name="T8" fmla="*/ 0 w 392"/>
                <a:gd name="T9" fmla="*/ 0 h 615"/>
                <a:gd name="T10" fmla="*/ 0 w 392"/>
                <a:gd name="T11" fmla="*/ 0 h 615"/>
                <a:gd name="T12" fmla="*/ 0 w 392"/>
                <a:gd name="T13" fmla="*/ 0 h 615"/>
                <a:gd name="T14" fmla="*/ 0 w 392"/>
                <a:gd name="T15" fmla="*/ 0 h 615"/>
                <a:gd name="T16" fmla="*/ 0 w 392"/>
                <a:gd name="T17" fmla="*/ 0 h 615"/>
                <a:gd name="T18" fmla="*/ 0 w 392"/>
                <a:gd name="T19" fmla="*/ 0 h 615"/>
                <a:gd name="T20" fmla="*/ 0 w 392"/>
                <a:gd name="T21" fmla="*/ 0 h 615"/>
                <a:gd name="T22" fmla="*/ 0 w 392"/>
                <a:gd name="T23" fmla="*/ 0 h 615"/>
                <a:gd name="T24" fmla="*/ 0 w 392"/>
                <a:gd name="T25" fmla="*/ 0 h 615"/>
                <a:gd name="T26" fmla="*/ 0 w 392"/>
                <a:gd name="T27" fmla="*/ 0 h 615"/>
                <a:gd name="T28" fmla="*/ 0 w 392"/>
                <a:gd name="T29" fmla="*/ 0 h 615"/>
                <a:gd name="T30" fmla="*/ 0 w 392"/>
                <a:gd name="T31" fmla="*/ 0 h 615"/>
                <a:gd name="T32" fmla="*/ 0 w 392"/>
                <a:gd name="T33" fmla="*/ 0 h 615"/>
                <a:gd name="T34" fmla="*/ 0 w 392"/>
                <a:gd name="T35" fmla="*/ 0 h 615"/>
                <a:gd name="T36" fmla="*/ 0 w 392"/>
                <a:gd name="T37" fmla="*/ 0 h 615"/>
                <a:gd name="T38" fmla="*/ 0 w 392"/>
                <a:gd name="T39" fmla="*/ 0 h 615"/>
                <a:gd name="T40" fmla="*/ 0 w 392"/>
                <a:gd name="T41" fmla="*/ 0 h 615"/>
                <a:gd name="T42" fmla="*/ 0 w 392"/>
                <a:gd name="T43" fmla="*/ 0 h 615"/>
                <a:gd name="T44" fmla="*/ 0 w 392"/>
                <a:gd name="T45" fmla="*/ 0 h 615"/>
                <a:gd name="T46" fmla="*/ 0 w 392"/>
                <a:gd name="T47" fmla="*/ 0 h 615"/>
                <a:gd name="T48" fmla="*/ 0 w 392"/>
                <a:gd name="T49" fmla="*/ 0 h 615"/>
                <a:gd name="T50" fmla="*/ 0 w 392"/>
                <a:gd name="T51" fmla="*/ 0 h 615"/>
                <a:gd name="T52" fmla="*/ 0 w 392"/>
                <a:gd name="T53" fmla="*/ 0 h 615"/>
                <a:gd name="T54" fmla="*/ 0 w 392"/>
                <a:gd name="T55" fmla="*/ 0 h 615"/>
                <a:gd name="T56" fmla="*/ 0 w 392"/>
                <a:gd name="T57" fmla="*/ 0 h 615"/>
                <a:gd name="T58" fmla="*/ 0 w 392"/>
                <a:gd name="T59" fmla="*/ 0 h 615"/>
                <a:gd name="T60" fmla="*/ 0 w 392"/>
                <a:gd name="T61" fmla="*/ 0 h 615"/>
                <a:gd name="T62" fmla="*/ 0 w 392"/>
                <a:gd name="T63" fmla="*/ 0 h 615"/>
                <a:gd name="T64" fmla="*/ 0 w 392"/>
                <a:gd name="T65" fmla="*/ 0 h 615"/>
                <a:gd name="T66" fmla="*/ 0 w 392"/>
                <a:gd name="T67" fmla="*/ 0 h 615"/>
                <a:gd name="T68" fmla="*/ 0 w 392"/>
                <a:gd name="T69" fmla="*/ 0 h 615"/>
                <a:gd name="T70" fmla="*/ 0 w 392"/>
                <a:gd name="T71" fmla="*/ 0 h 615"/>
                <a:gd name="T72" fmla="*/ 0 w 392"/>
                <a:gd name="T73" fmla="*/ 0 h 615"/>
                <a:gd name="T74" fmla="*/ 0 w 392"/>
                <a:gd name="T75" fmla="*/ 0 h 615"/>
                <a:gd name="T76" fmla="*/ 0 w 392"/>
                <a:gd name="T77" fmla="*/ 0 h 615"/>
                <a:gd name="T78" fmla="*/ 0 w 392"/>
                <a:gd name="T79" fmla="*/ 0 h 615"/>
                <a:gd name="T80" fmla="*/ 0 w 392"/>
                <a:gd name="T81" fmla="*/ 0 h 615"/>
                <a:gd name="T82" fmla="*/ 0 w 392"/>
                <a:gd name="T83" fmla="*/ 0 h 615"/>
                <a:gd name="T84" fmla="*/ 0 w 392"/>
                <a:gd name="T85" fmla="*/ 0 h 615"/>
                <a:gd name="T86" fmla="*/ 0 w 392"/>
                <a:gd name="T87" fmla="*/ 0 h 615"/>
                <a:gd name="T88" fmla="*/ 0 w 392"/>
                <a:gd name="T89" fmla="*/ 0 h 615"/>
                <a:gd name="T90" fmla="*/ 0 w 392"/>
                <a:gd name="T91" fmla="*/ 0 h 615"/>
                <a:gd name="T92" fmla="*/ 0 w 392"/>
                <a:gd name="T93" fmla="*/ 0 h 615"/>
                <a:gd name="T94" fmla="*/ 0 w 392"/>
                <a:gd name="T95" fmla="*/ 0 h 615"/>
                <a:gd name="T96" fmla="*/ 0 w 392"/>
                <a:gd name="T97" fmla="*/ 0 h 615"/>
                <a:gd name="T98" fmla="*/ 0 w 392"/>
                <a:gd name="T99" fmla="*/ 0 h 615"/>
                <a:gd name="T100" fmla="*/ 0 w 392"/>
                <a:gd name="T101" fmla="*/ 0 h 615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392" h="615">
                  <a:moveTo>
                    <a:pt x="373" y="0"/>
                  </a:moveTo>
                  <a:lnTo>
                    <a:pt x="373" y="2"/>
                  </a:lnTo>
                  <a:lnTo>
                    <a:pt x="374" y="5"/>
                  </a:lnTo>
                  <a:lnTo>
                    <a:pt x="375" y="10"/>
                  </a:lnTo>
                  <a:lnTo>
                    <a:pt x="375" y="13"/>
                  </a:lnTo>
                  <a:lnTo>
                    <a:pt x="377" y="15"/>
                  </a:lnTo>
                  <a:lnTo>
                    <a:pt x="378" y="20"/>
                  </a:lnTo>
                  <a:lnTo>
                    <a:pt x="378" y="24"/>
                  </a:lnTo>
                  <a:lnTo>
                    <a:pt x="379" y="28"/>
                  </a:lnTo>
                  <a:lnTo>
                    <a:pt x="381" y="33"/>
                  </a:lnTo>
                  <a:lnTo>
                    <a:pt x="381" y="36"/>
                  </a:lnTo>
                  <a:lnTo>
                    <a:pt x="381" y="39"/>
                  </a:lnTo>
                  <a:lnTo>
                    <a:pt x="381" y="41"/>
                  </a:lnTo>
                  <a:lnTo>
                    <a:pt x="382" y="45"/>
                  </a:lnTo>
                  <a:lnTo>
                    <a:pt x="382" y="48"/>
                  </a:lnTo>
                  <a:lnTo>
                    <a:pt x="384" y="51"/>
                  </a:lnTo>
                  <a:lnTo>
                    <a:pt x="384" y="54"/>
                  </a:lnTo>
                  <a:lnTo>
                    <a:pt x="384" y="58"/>
                  </a:lnTo>
                  <a:lnTo>
                    <a:pt x="384" y="60"/>
                  </a:lnTo>
                  <a:lnTo>
                    <a:pt x="385" y="65"/>
                  </a:lnTo>
                  <a:lnTo>
                    <a:pt x="385" y="69"/>
                  </a:lnTo>
                  <a:lnTo>
                    <a:pt x="386" y="73"/>
                  </a:lnTo>
                  <a:lnTo>
                    <a:pt x="386" y="75"/>
                  </a:lnTo>
                  <a:lnTo>
                    <a:pt x="386" y="80"/>
                  </a:lnTo>
                  <a:lnTo>
                    <a:pt x="386" y="84"/>
                  </a:lnTo>
                  <a:lnTo>
                    <a:pt x="388" y="89"/>
                  </a:lnTo>
                  <a:lnTo>
                    <a:pt x="388" y="93"/>
                  </a:lnTo>
                  <a:lnTo>
                    <a:pt x="388" y="99"/>
                  </a:lnTo>
                  <a:lnTo>
                    <a:pt x="389" y="103"/>
                  </a:lnTo>
                  <a:lnTo>
                    <a:pt x="389" y="108"/>
                  </a:lnTo>
                  <a:lnTo>
                    <a:pt x="389" y="112"/>
                  </a:lnTo>
                  <a:lnTo>
                    <a:pt x="389" y="118"/>
                  </a:lnTo>
                  <a:lnTo>
                    <a:pt x="389" y="123"/>
                  </a:lnTo>
                  <a:lnTo>
                    <a:pt x="390" y="129"/>
                  </a:lnTo>
                  <a:lnTo>
                    <a:pt x="390" y="134"/>
                  </a:lnTo>
                  <a:lnTo>
                    <a:pt x="390" y="140"/>
                  </a:lnTo>
                  <a:lnTo>
                    <a:pt x="390" y="145"/>
                  </a:lnTo>
                  <a:lnTo>
                    <a:pt x="392" y="152"/>
                  </a:lnTo>
                  <a:lnTo>
                    <a:pt x="392" y="157"/>
                  </a:lnTo>
                  <a:lnTo>
                    <a:pt x="392" y="164"/>
                  </a:lnTo>
                  <a:lnTo>
                    <a:pt x="392" y="170"/>
                  </a:lnTo>
                  <a:lnTo>
                    <a:pt x="392" y="176"/>
                  </a:lnTo>
                  <a:lnTo>
                    <a:pt x="392" y="183"/>
                  </a:lnTo>
                  <a:lnTo>
                    <a:pt x="392" y="190"/>
                  </a:lnTo>
                  <a:lnTo>
                    <a:pt x="392" y="197"/>
                  </a:lnTo>
                  <a:lnTo>
                    <a:pt x="392" y="205"/>
                  </a:lnTo>
                  <a:lnTo>
                    <a:pt x="392" y="212"/>
                  </a:lnTo>
                  <a:lnTo>
                    <a:pt x="392" y="219"/>
                  </a:lnTo>
                  <a:lnTo>
                    <a:pt x="392" y="225"/>
                  </a:lnTo>
                  <a:lnTo>
                    <a:pt x="392" y="234"/>
                  </a:lnTo>
                  <a:lnTo>
                    <a:pt x="392" y="242"/>
                  </a:lnTo>
                  <a:lnTo>
                    <a:pt x="392" y="250"/>
                  </a:lnTo>
                  <a:lnTo>
                    <a:pt x="392" y="258"/>
                  </a:lnTo>
                  <a:lnTo>
                    <a:pt x="392" y="266"/>
                  </a:lnTo>
                  <a:lnTo>
                    <a:pt x="392" y="274"/>
                  </a:lnTo>
                  <a:lnTo>
                    <a:pt x="392" y="283"/>
                  </a:lnTo>
                  <a:lnTo>
                    <a:pt x="392" y="291"/>
                  </a:lnTo>
                  <a:lnTo>
                    <a:pt x="392" y="299"/>
                  </a:lnTo>
                  <a:lnTo>
                    <a:pt x="390" y="307"/>
                  </a:lnTo>
                  <a:lnTo>
                    <a:pt x="390" y="315"/>
                  </a:lnTo>
                  <a:lnTo>
                    <a:pt x="390" y="325"/>
                  </a:lnTo>
                  <a:lnTo>
                    <a:pt x="390" y="333"/>
                  </a:lnTo>
                  <a:lnTo>
                    <a:pt x="390" y="341"/>
                  </a:lnTo>
                  <a:lnTo>
                    <a:pt x="389" y="349"/>
                  </a:lnTo>
                  <a:lnTo>
                    <a:pt x="389" y="358"/>
                  </a:lnTo>
                  <a:lnTo>
                    <a:pt x="389" y="367"/>
                  </a:lnTo>
                  <a:lnTo>
                    <a:pt x="389" y="375"/>
                  </a:lnTo>
                  <a:lnTo>
                    <a:pt x="389" y="384"/>
                  </a:lnTo>
                  <a:lnTo>
                    <a:pt x="388" y="393"/>
                  </a:lnTo>
                  <a:lnTo>
                    <a:pt x="388" y="401"/>
                  </a:lnTo>
                  <a:lnTo>
                    <a:pt x="388" y="409"/>
                  </a:lnTo>
                  <a:lnTo>
                    <a:pt x="386" y="418"/>
                  </a:lnTo>
                  <a:lnTo>
                    <a:pt x="386" y="426"/>
                  </a:lnTo>
                  <a:lnTo>
                    <a:pt x="386" y="435"/>
                  </a:lnTo>
                  <a:lnTo>
                    <a:pt x="386" y="442"/>
                  </a:lnTo>
                  <a:lnTo>
                    <a:pt x="386" y="450"/>
                  </a:lnTo>
                  <a:lnTo>
                    <a:pt x="386" y="459"/>
                  </a:lnTo>
                  <a:lnTo>
                    <a:pt x="386" y="467"/>
                  </a:lnTo>
                  <a:lnTo>
                    <a:pt x="385" y="474"/>
                  </a:lnTo>
                  <a:lnTo>
                    <a:pt x="385" y="482"/>
                  </a:lnTo>
                  <a:lnTo>
                    <a:pt x="384" y="490"/>
                  </a:lnTo>
                  <a:lnTo>
                    <a:pt x="384" y="497"/>
                  </a:lnTo>
                  <a:lnTo>
                    <a:pt x="384" y="504"/>
                  </a:lnTo>
                  <a:lnTo>
                    <a:pt x="384" y="512"/>
                  </a:lnTo>
                  <a:lnTo>
                    <a:pt x="384" y="517"/>
                  </a:lnTo>
                  <a:lnTo>
                    <a:pt x="384" y="525"/>
                  </a:lnTo>
                  <a:lnTo>
                    <a:pt x="382" y="531"/>
                  </a:lnTo>
                  <a:lnTo>
                    <a:pt x="382" y="538"/>
                  </a:lnTo>
                  <a:lnTo>
                    <a:pt x="381" y="543"/>
                  </a:lnTo>
                  <a:lnTo>
                    <a:pt x="381" y="550"/>
                  </a:lnTo>
                  <a:lnTo>
                    <a:pt x="381" y="555"/>
                  </a:lnTo>
                  <a:lnTo>
                    <a:pt x="381" y="561"/>
                  </a:lnTo>
                  <a:lnTo>
                    <a:pt x="381" y="566"/>
                  </a:lnTo>
                  <a:lnTo>
                    <a:pt x="381" y="572"/>
                  </a:lnTo>
                  <a:lnTo>
                    <a:pt x="381" y="576"/>
                  </a:lnTo>
                  <a:lnTo>
                    <a:pt x="379" y="581"/>
                  </a:lnTo>
                  <a:lnTo>
                    <a:pt x="379" y="585"/>
                  </a:lnTo>
                  <a:lnTo>
                    <a:pt x="379" y="589"/>
                  </a:lnTo>
                  <a:lnTo>
                    <a:pt x="378" y="592"/>
                  </a:lnTo>
                  <a:lnTo>
                    <a:pt x="378" y="596"/>
                  </a:lnTo>
                  <a:lnTo>
                    <a:pt x="378" y="600"/>
                  </a:lnTo>
                  <a:lnTo>
                    <a:pt x="378" y="603"/>
                  </a:lnTo>
                  <a:lnTo>
                    <a:pt x="378" y="609"/>
                  </a:lnTo>
                  <a:lnTo>
                    <a:pt x="378" y="611"/>
                  </a:lnTo>
                  <a:lnTo>
                    <a:pt x="378" y="614"/>
                  </a:lnTo>
                  <a:lnTo>
                    <a:pt x="378" y="615"/>
                  </a:lnTo>
                  <a:lnTo>
                    <a:pt x="268" y="544"/>
                  </a:lnTo>
                  <a:lnTo>
                    <a:pt x="262" y="206"/>
                  </a:lnTo>
                  <a:lnTo>
                    <a:pt x="261" y="208"/>
                  </a:lnTo>
                  <a:lnTo>
                    <a:pt x="259" y="212"/>
                  </a:lnTo>
                  <a:lnTo>
                    <a:pt x="258" y="214"/>
                  </a:lnTo>
                  <a:lnTo>
                    <a:pt x="257" y="217"/>
                  </a:lnTo>
                  <a:lnTo>
                    <a:pt x="255" y="223"/>
                  </a:lnTo>
                  <a:lnTo>
                    <a:pt x="254" y="227"/>
                  </a:lnTo>
                  <a:lnTo>
                    <a:pt x="251" y="232"/>
                  </a:lnTo>
                  <a:lnTo>
                    <a:pt x="250" y="238"/>
                  </a:lnTo>
                  <a:lnTo>
                    <a:pt x="248" y="240"/>
                  </a:lnTo>
                  <a:lnTo>
                    <a:pt x="248" y="243"/>
                  </a:lnTo>
                  <a:lnTo>
                    <a:pt x="246" y="247"/>
                  </a:lnTo>
                  <a:lnTo>
                    <a:pt x="246" y="250"/>
                  </a:lnTo>
                  <a:lnTo>
                    <a:pt x="244" y="253"/>
                  </a:lnTo>
                  <a:lnTo>
                    <a:pt x="243" y="257"/>
                  </a:lnTo>
                  <a:lnTo>
                    <a:pt x="242" y="261"/>
                  </a:lnTo>
                  <a:lnTo>
                    <a:pt x="240" y="264"/>
                  </a:lnTo>
                  <a:lnTo>
                    <a:pt x="239" y="268"/>
                  </a:lnTo>
                  <a:lnTo>
                    <a:pt x="237" y="272"/>
                  </a:lnTo>
                  <a:lnTo>
                    <a:pt x="236" y="274"/>
                  </a:lnTo>
                  <a:lnTo>
                    <a:pt x="235" y="280"/>
                  </a:lnTo>
                  <a:lnTo>
                    <a:pt x="233" y="283"/>
                  </a:lnTo>
                  <a:lnTo>
                    <a:pt x="232" y="287"/>
                  </a:lnTo>
                  <a:lnTo>
                    <a:pt x="231" y="291"/>
                  </a:lnTo>
                  <a:lnTo>
                    <a:pt x="229" y="295"/>
                  </a:lnTo>
                  <a:lnTo>
                    <a:pt x="227" y="299"/>
                  </a:lnTo>
                  <a:lnTo>
                    <a:pt x="225" y="303"/>
                  </a:lnTo>
                  <a:lnTo>
                    <a:pt x="224" y="307"/>
                  </a:lnTo>
                  <a:lnTo>
                    <a:pt x="222" y="311"/>
                  </a:lnTo>
                  <a:lnTo>
                    <a:pt x="221" y="315"/>
                  </a:lnTo>
                  <a:lnTo>
                    <a:pt x="220" y="319"/>
                  </a:lnTo>
                  <a:lnTo>
                    <a:pt x="218" y="325"/>
                  </a:lnTo>
                  <a:lnTo>
                    <a:pt x="216" y="329"/>
                  </a:lnTo>
                  <a:lnTo>
                    <a:pt x="214" y="333"/>
                  </a:lnTo>
                  <a:lnTo>
                    <a:pt x="213" y="337"/>
                  </a:lnTo>
                  <a:lnTo>
                    <a:pt x="212" y="341"/>
                  </a:lnTo>
                  <a:lnTo>
                    <a:pt x="210" y="347"/>
                  </a:lnTo>
                  <a:lnTo>
                    <a:pt x="207" y="349"/>
                  </a:lnTo>
                  <a:lnTo>
                    <a:pt x="206" y="355"/>
                  </a:lnTo>
                  <a:lnTo>
                    <a:pt x="205" y="358"/>
                  </a:lnTo>
                  <a:lnTo>
                    <a:pt x="202" y="363"/>
                  </a:lnTo>
                  <a:lnTo>
                    <a:pt x="201" y="366"/>
                  </a:lnTo>
                  <a:lnTo>
                    <a:pt x="199" y="371"/>
                  </a:lnTo>
                  <a:lnTo>
                    <a:pt x="196" y="375"/>
                  </a:lnTo>
                  <a:lnTo>
                    <a:pt x="195" y="379"/>
                  </a:lnTo>
                  <a:lnTo>
                    <a:pt x="194" y="384"/>
                  </a:lnTo>
                  <a:lnTo>
                    <a:pt x="191" y="388"/>
                  </a:lnTo>
                  <a:lnTo>
                    <a:pt x="190" y="390"/>
                  </a:lnTo>
                  <a:lnTo>
                    <a:pt x="188" y="396"/>
                  </a:lnTo>
                  <a:lnTo>
                    <a:pt x="187" y="399"/>
                  </a:lnTo>
                  <a:lnTo>
                    <a:pt x="186" y="403"/>
                  </a:lnTo>
                  <a:lnTo>
                    <a:pt x="183" y="407"/>
                  </a:lnTo>
                  <a:lnTo>
                    <a:pt x="181" y="411"/>
                  </a:lnTo>
                  <a:lnTo>
                    <a:pt x="180" y="414"/>
                  </a:lnTo>
                  <a:lnTo>
                    <a:pt x="177" y="418"/>
                  </a:lnTo>
                  <a:lnTo>
                    <a:pt x="176" y="420"/>
                  </a:lnTo>
                  <a:lnTo>
                    <a:pt x="175" y="424"/>
                  </a:lnTo>
                  <a:lnTo>
                    <a:pt x="173" y="427"/>
                  </a:lnTo>
                  <a:lnTo>
                    <a:pt x="172" y="431"/>
                  </a:lnTo>
                  <a:lnTo>
                    <a:pt x="169" y="435"/>
                  </a:lnTo>
                  <a:lnTo>
                    <a:pt x="168" y="438"/>
                  </a:lnTo>
                  <a:lnTo>
                    <a:pt x="166" y="442"/>
                  </a:lnTo>
                  <a:lnTo>
                    <a:pt x="165" y="445"/>
                  </a:lnTo>
                  <a:lnTo>
                    <a:pt x="164" y="449"/>
                  </a:lnTo>
                  <a:lnTo>
                    <a:pt x="162" y="452"/>
                  </a:lnTo>
                  <a:lnTo>
                    <a:pt x="161" y="456"/>
                  </a:lnTo>
                  <a:lnTo>
                    <a:pt x="160" y="460"/>
                  </a:lnTo>
                  <a:lnTo>
                    <a:pt x="158" y="463"/>
                  </a:lnTo>
                  <a:lnTo>
                    <a:pt x="158" y="467"/>
                  </a:lnTo>
                  <a:lnTo>
                    <a:pt x="156" y="469"/>
                  </a:lnTo>
                  <a:lnTo>
                    <a:pt x="156" y="472"/>
                  </a:lnTo>
                  <a:lnTo>
                    <a:pt x="154" y="476"/>
                  </a:lnTo>
                  <a:lnTo>
                    <a:pt x="153" y="479"/>
                  </a:lnTo>
                  <a:lnTo>
                    <a:pt x="151" y="482"/>
                  </a:lnTo>
                  <a:lnTo>
                    <a:pt x="150" y="484"/>
                  </a:lnTo>
                  <a:lnTo>
                    <a:pt x="149" y="489"/>
                  </a:lnTo>
                  <a:lnTo>
                    <a:pt x="149" y="491"/>
                  </a:lnTo>
                  <a:lnTo>
                    <a:pt x="147" y="494"/>
                  </a:lnTo>
                  <a:lnTo>
                    <a:pt x="147" y="498"/>
                  </a:lnTo>
                  <a:lnTo>
                    <a:pt x="146" y="501"/>
                  </a:lnTo>
                  <a:lnTo>
                    <a:pt x="145" y="504"/>
                  </a:lnTo>
                  <a:lnTo>
                    <a:pt x="143" y="509"/>
                  </a:lnTo>
                  <a:lnTo>
                    <a:pt x="142" y="516"/>
                  </a:lnTo>
                  <a:lnTo>
                    <a:pt x="141" y="520"/>
                  </a:lnTo>
                  <a:lnTo>
                    <a:pt x="139" y="525"/>
                  </a:lnTo>
                  <a:lnTo>
                    <a:pt x="138" y="529"/>
                  </a:lnTo>
                  <a:lnTo>
                    <a:pt x="138" y="535"/>
                  </a:lnTo>
                  <a:lnTo>
                    <a:pt x="135" y="538"/>
                  </a:lnTo>
                  <a:lnTo>
                    <a:pt x="135" y="542"/>
                  </a:lnTo>
                  <a:lnTo>
                    <a:pt x="134" y="546"/>
                  </a:lnTo>
                  <a:lnTo>
                    <a:pt x="134" y="550"/>
                  </a:lnTo>
                  <a:lnTo>
                    <a:pt x="132" y="554"/>
                  </a:lnTo>
                  <a:lnTo>
                    <a:pt x="132" y="559"/>
                  </a:lnTo>
                  <a:lnTo>
                    <a:pt x="132" y="562"/>
                  </a:lnTo>
                  <a:lnTo>
                    <a:pt x="0" y="534"/>
                  </a:lnTo>
                  <a:lnTo>
                    <a:pt x="161" y="6"/>
                  </a:lnTo>
                  <a:lnTo>
                    <a:pt x="373" y="0"/>
                  </a:lnTo>
                  <a:close/>
                </a:path>
              </a:pathLst>
            </a:custGeom>
            <a:solidFill>
              <a:srgbClr val="7078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82" name="Freeform 30"/>
            <p:cNvSpPr>
              <a:spLocks/>
            </p:cNvSpPr>
            <p:nvPr/>
          </p:nvSpPr>
          <p:spPr bwMode="auto">
            <a:xfrm>
              <a:off x="4232" y="1685"/>
              <a:ext cx="345" cy="203"/>
            </a:xfrm>
            <a:custGeom>
              <a:avLst/>
              <a:gdLst>
                <a:gd name="T0" fmla="*/ 0 w 1033"/>
                <a:gd name="T1" fmla="*/ 0 h 607"/>
                <a:gd name="T2" fmla="*/ 0 w 1033"/>
                <a:gd name="T3" fmla="*/ 0 h 607"/>
                <a:gd name="T4" fmla="*/ 0 w 1033"/>
                <a:gd name="T5" fmla="*/ 0 h 607"/>
                <a:gd name="T6" fmla="*/ 0 w 1033"/>
                <a:gd name="T7" fmla="*/ 0 h 607"/>
                <a:gd name="T8" fmla="*/ 0 w 1033"/>
                <a:gd name="T9" fmla="*/ 0 h 607"/>
                <a:gd name="T10" fmla="*/ 0 w 1033"/>
                <a:gd name="T11" fmla="*/ 0 h 607"/>
                <a:gd name="T12" fmla="*/ 0 w 1033"/>
                <a:gd name="T13" fmla="*/ 0 h 607"/>
                <a:gd name="T14" fmla="*/ 0 w 1033"/>
                <a:gd name="T15" fmla="*/ 0 h 607"/>
                <a:gd name="T16" fmla="*/ 0 w 1033"/>
                <a:gd name="T17" fmla="*/ 0 h 607"/>
                <a:gd name="T18" fmla="*/ 0 w 1033"/>
                <a:gd name="T19" fmla="*/ 0 h 607"/>
                <a:gd name="T20" fmla="*/ 0 w 1033"/>
                <a:gd name="T21" fmla="*/ 0 h 607"/>
                <a:gd name="T22" fmla="*/ 0 w 1033"/>
                <a:gd name="T23" fmla="*/ 0 h 607"/>
                <a:gd name="T24" fmla="*/ 0 w 1033"/>
                <a:gd name="T25" fmla="*/ 0 h 607"/>
                <a:gd name="T26" fmla="*/ 0 w 1033"/>
                <a:gd name="T27" fmla="*/ 0 h 607"/>
                <a:gd name="T28" fmla="*/ 0 w 1033"/>
                <a:gd name="T29" fmla="*/ 0 h 607"/>
                <a:gd name="T30" fmla="*/ 0 w 1033"/>
                <a:gd name="T31" fmla="*/ 0 h 607"/>
                <a:gd name="T32" fmla="*/ 0 w 1033"/>
                <a:gd name="T33" fmla="*/ 0 h 607"/>
                <a:gd name="T34" fmla="*/ 0 w 1033"/>
                <a:gd name="T35" fmla="*/ 0 h 607"/>
                <a:gd name="T36" fmla="*/ 0 w 1033"/>
                <a:gd name="T37" fmla="*/ 0 h 607"/>
                <a:gd name="T38" fmla="*/ 0 w 1033"/>
                <a:gd name="T39" fmla="*/ 0 h 607"/>
                <a:gd name="T40" fmla="*/ 0 w 1033"/>
                <a:gd name="T41" fmla="*/ 0 h 607"/>
                <a:gd name="T42" fmla="*/ 0 w 1033"/>
                <a:gd name="T43" fmla="*/ 0 h 607"/>
                <a:gd name="T44" fmla="*/ 0 w 1033"/>
                <a:gd name="T45" fmla="*/ 0 h 607"/>
                <a:gd name="T46" fmla="*/ 0 w 1033"/>
                <a:gd name="T47" fmla="*/ 0 h 607"/>
                <a:gd name="T48" fmla="*/ 0 w 1033"/>
                <a:gd name="T49" fmla="*/ 0 h 607"/>
                <a:gd name="T50" fmla="*/ 0 w 1033"/>
                <a:gd name="T51" fmla="*/ 0 h 607"/>
                <a:gd name="T52" fmla="*/ 0 w 1033"/>
                <a:gd name="T53" fmla="*/ 0 h 607"/>
                <a:gd name="T54" fmla="*/ 0 w 1033"/>
                <a:gd name="T55" fmla="*/ 0 h 607"/>
                <a:gd name="T56" fmla="*/ 0 w 1033"/>
                <a:gd name="T57" fmla="*/ 0 h 607"/>
                <a:gd name="T58" fmla="*/ 0 w 1033"/>
                <a:gd name="T59" fmla="*/ 0 h 607"/>
                <a:gd name="T60" fmla="*/ 0 w 1033"/>
                <a:gd name="T61" fmla="*/ 0 h 607"/>
                <a:gd name="T62" fmla="*/ 0 w 1033"/>
                <a:gd name="T63" fmla="*/ 0 h 607"/>
                <a:gd name="T64" fmla="*/ 0 w 1033"/>
                <a:gd name="T65" fmla="*/ 0 h 607"/>
                <a:gd name="T66" fmla="*/ 0 w 1033"/>
                <a:gd name="T67" fmla="*/ 0 h 607"/>
                <a:gd name="T68" fmla="*/ 0 w 1033"/>
                <a:gd name="T69" fmla="*/ 0 h 607"/>
                <a:gd name="T70" fmla="*/ 0 w 1033"/>
                <a:gd name="T71" fmla="*/ 0 h 607"/>
                <a:gd name="T72" fmla="*/ 0 w 1033"/>
                <a:gd name="T73" fmla="*/ 0 h 607"/>
                <a:gd name="T74" fmla="*/ 0 w 1033"/>
                <a:gd name="T75" fmla="*/ 0 h 607"/>
                <a:gd name="T76" fmla="*/ 0 w 1033"/>
                <a:gd name="T77" fmla="*/ 0 h 607"/>
                <a:gd name="T78" fmla="*/ 0 w 1033"/>
                <a:gd name="T79" fmla="*/ 0 h 607"/>
                <a:gd name="T80" fmla="*/ 0 w 1033"/>
                <a:gd name="T81" fmla="*/ 0 h 607"/>
                <a:gd name="T82" fmla="*/ 0 w 1033"/>
                <a:gd name="T83" fmla="*/ 0 h 607"/>
                <a:gd name="T84" fmla="*/ 0 w 1033"/>
                <a:gd name="T85" fmla="*/ 0 h 607"/>
                <a:gd name="T86" fmla="*/ 0 w 1033"/>
                <a:gd name="T87" fmla="*/ 0 h 607"/>
                <a:gd name="T88" fmla="*/ 0 w 1033"/>
                <a:gd name="T89" fmla="*/ 0 h 607"/>
                <a:gd name="T90" fmla="*/ 0 w 1033"/>
                <a:gd name="T91" fmla="*/ 0 h 607"/>
                <a:gd name="T92" fmla="*/ 0 w 1033"/>
                <a:gd name="T93" fmla="*/ 0 h 607"/>
                <a:gd name="T94" fmla="*/ 0 w 1033"/>
                <a:gd name="T95" fmla="*/ 0 h 607"/>
                <a:gd name="T96" fmla="*/ 0 w 1033"/>
                <a:gd name="T97" fmla="*/ 0 h 607"/>
                <a:gd name="T98" fmla="*/ 0 w 1033"/>
                <a:gd name="T99" fmla="*/ 0 h 607"/>
                <a:gd name="T100" fmla="*/ 0 w 1033"/>
                <a:gd name="T101" fmla="*/ 0 h 607"/>
                <a:gd name="T102" fmla="*/ 0 w 1033"/>
                <a:gd name="T103" fmla="*/ 0 h 607"/>
                <a:gd name="T104" fmla="*/ 0 w 1033"/>
                <a:gd name="T105" fmla="*/ 0 h 607"/>
                <a:gd name="T106" fmla="*/ 0 w 1033"/>
                <a:gd name="T107" fmla="*/ 0 h 607"/>
                <a:gd name="T108" fmla="*/ 0 w 1033"/>
                <a:gd name="T109" fmla="*/ 0 h 607"/>
                <a:gd name="T110" fmla="*/ 0 w 1033"/>
                <a:gd name="T111" fmla="*/ 0 h 607"/>
                <a:gd name="T112" fmla="*/ 0 w 1033"/>
                <a:gd name="T113" fmla="*/ 0 h 607"/>
                <a:gd name="T114" fmla="*/ 0 w 1033"/>
                <a:gd name="T115" fmla="*/ 0 h 607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1033" h="607">
                  <a:moveTo>
                    <a:pt x="1033" y="145"/>
                  </a:moveTo>
                  <a:lnTo>
                    <a:pt x="1031" y="145"/>
                  </a:lnTo>
                  <a:lnTo>
                    <a:pt x="1027" y="142"/>
                  </a:lnTo>
                  <a:lnTo>
                    <a:pt x="1022" y="139"/>
                  </a:lnTo>
                  <a:lnTo>
                    <a:pt x="1020" y="136"/>
                  </a:lnTo>
                  <a:lnTo>
                    <a:pt x="1014" y="134"/>
                  </a:lnTo>
                  <a:lnTo>
                    <a:pt x="1010" y="132"/>
                  </a:lnTo>
                  <a:lnTo>
                    <a:pt x="1006" y="130"/>
                  </a:lnTo>
                  <a:lnTo>
                    <a:pt x="1003" y="128"/>
                  </a:lnTo>
                  <a:lnTo>
                    <a:pt x="1001" y="127"/>
                  </a:lnTo>
                  <a:lnTo>
                    <a:pt x="998" y="125"/>
                  </a:lnTo>
                  <a:lnTo>
                    <a:pt x="994" y="123"/>
                  </a:lnTo>
                  <a:lnTo>
                    <a:pt x="991" y="121"/>
                  </a:lnTo>
                  <a:lnTo>
                    <a:pt x="987" y="120"/>
                  </a:lnTo>
                  <a:lnTo>
                    <a:pt x="984" y="119"/>
                  </a:lnTo>
                  <a:lnTo>
                    <a:pt x="980" y="116"/>
                  </a:lnTo>
                  <a:lnTo>
                    <a:pt x="976" y="113"/>
                  </a:lnTo>
                  <a:lnTo>
                    <a:pt x="973" y="112"/>
                  </a:lnTo>
                  <a:lnTo>
                    <a:pt x="969" y="110"/>
                  </a:lnTo>
                  <a:lnTo>
                    <a:pt x="965" y="108"/>
                  </a:lnTo>
                  <a:lnTo>
                    <a:pt x="962" y="106"/>
                  </a:lnTo>
                  <a:lnTo>
                    <a:pt x="957" y="105"/>
                  </a:lnTo>
                  <a:lnTo>
                    <a:pt x="954" y="104"/>
                  </a:lnTo>
                  <a:lnTo>
                    <a:pt x="950" y="101"/>
                  </a:lnTo>
                  <a:lnTo>
                    <a:pt x="946" y="98"/>
                  </a:lnTo>
                  <a:lnTo>
                    <a:pt x="942" y="97"/>
                  </a:lnTo>
                  <a:lnTo>
                    <a:pt x="938" y="94"/>
                  </a:lnTo>
                  <a:lnTo>
                    <a:pt x="934" y="93"/>
                  </a:lnTo>
                  <a:lnTo>
                    <a:pt x="930" y="91"/>
                  </a:lnTo>
                  <a:lnTo>
                    <a:pt x="925" y="89"/>
                  </a:lnTo>
                  <a:lnTo>
                    <a:pt x="921" y="87"/>
                  </a:lnTo>
                  <a:lnTo>
                    <a:pt x="917" y="86"/>
                  </a:lnTo>
                  <a:lnTo>
                    <a:pt x="913" y="85"/>
                  </a:lnTo>
                  <a:lnTo>
                    <a:pt x="909" y="83"/>
                  </a:lnTo>
                  <a:lnTo>
                    <a:pt x="906" y="80"/>
                  </a:lnTo>
                  <a:lnTo>
                    <a:pt x="902" y="79"/>
                  </a:lnTo>
                  <a:lnTo>
                    <a:pt x="900" y="78"/>
                  </a:lnTo>
                  <a:lnTo>
                    <a:pt x="895" y="76"/>
                  </a:lnTo>
                  <a:lnTo>
                    <a:pt x="893" y="75"/>
                  </a:lnTo>
                  <a:lnTo>
                    <a:pt x="889" y="74"/>
                  </a:lnTo>
                  <a:lnTo>
                    <a:pt x="884" y="72"/>
                  </a:lnTo>
                  <a:lnTo>
                    <a:pt x="882" y="71"/>
                  </a:lnTo>
                  <a:lnTo>
                    <a:pt x="879" y="70"/>
                  </a:lnTo>
                  <a:lnTo>
                    <a:pt x="874" y="68"/>
                  </a:lnTo>
                  <a:lnTo>
                    <a:pt x="871" y="67"/>
                  </a:lnTo>
                  <a:lnTo>
                    <a:pt x="867" y="65"/>
                  </a:lnTo>
                  <a:lnTo>
                    <a:pt x="864" y="64"/>
                  </a:lnTo>
                  <a:lnTo>
                    <a:pt x="863" y="64"/>
                  </a:lnTo>
                  <a:lnTo>
                    <a:pt x="849" y="41"/>
                  </a:lnTo>
                  <a:lnTo>
                    <a:pt x="848" y="41"/>
                  </a:lnTo>
                  <a:lnTo>
                    <a:pt x="846" y="41"/>
                  </a:lnTo>
                  <a:lnTo>
                    <a:pt x="844" y="41"/>
                  </a:lnTo>
                  <a:lnTo>
                    <a:pt x="841" y="42"/>
                  </a:lnTo>
                  <a:lnTo>
                    <a:pt x="838" y="42"/>
                  </a:lnTo>
                  <a:lnTo>
                    <a:pt x="833" y="42"/>
                  </a:lnTo>
                  <a:lnTo>
                    <a:pt x="827" y="42"/>
                  </a:lnTo>
                  <a:lnTo>
                    <a:pt x="823" y="44"/>
                  </a:lnTo>
                  <a:lnTo>
                    <a:pt x="819" y="42"/>
                  </a:lnTo>
                  <a:lnTo>
                    <a:pt x="816" y="42"/>
                  </a:lnTo>
                  <a:lnTo>
                    <a:pt x="813" y="42"/>
                  </a:lnTo>
                  <a:lnTo>
                    <a:pt x="809" y="42"/>
                  </a:lnTo>
                  <a:lnTo>
                    <a:pt x="805" y="42"/>
                  </a:lnTo>
                  <a:lnTo>
                    <a:pt x="803" y="42"/>
                  </a:lnTo>
                  <a:lnTo>
                    <a:pt x="798" y="42"/>
                  </a:lnTo>
                  <a:lnTo>
                    <a:pt x="796" y="42"/>
                  </a:lnTo>
                  <a:lnTo>
                    <a:pt x="792" y="42"/>
                  </a:lnTo>
                  <a:lnTo>
                    <a:pt x="788" y="42"/>
                  </a:lnTo>
                  <a:lnTo>
                    <a:pt x="783" y="41"/>
                  </a:lnTo>
                  <a:lnTo>
                    <a:pt x="779" y="41"/>
                  </a:lnTo>
                  <a:lnTo>
                    <a:pt x="775" y="40"/>
                  </a:lnTo>
                  <a:lnTo>
                    <a:pt x="771" y="40"/>
                  </a:lnTo>
                  <a:lnTo>
                    <a:pt x="767" y="40"/>
                  </a:lnTo>
                  <a:lnTo>
                    <a:pt x="763" y="38"/>
                  </a:lnTo>
                  <a:lnTo>
                    <a:pt x="757" y="37"/>
                  </a:lnTo>
                  <a:lnTo>
                    <a:pt x="753" y="35"/>
                  </a:lnTo>
                  <a:lnTo>
                    <a:pt x="749" y="34"/>
                  </a:lnTo>
                  <a:lnTo>
                    <a:pt x="745" y="34"/>
                  </a:lnTo>
                  <a:lnTo>
                    <a:pt x="740" y="31"/>
                  </a:lnTo>
                  <a:lnTo>
                    <a:pt x="736" y="30"/>
                  </a:lnTo>
                  <a:lnTo>
                    <a:pt x="732" y="29"/>
                  </a:lnTo>
                  <a:lnTo>
                    <a:pt x="727" y="27"/>
                  </a:lnTo>
                  <a:lnTo>
                    <a:pt x="722" y="26"/>
                  </a:lnTo>
                  <a:lnTo>
                    <a:pt x="718" y="25"/>
                  </a:lnTo>
                  <a:lnTo>
                    <a:pt x="714" y="23"/>
                  </a:lnTo>
                  <a:lnTo>
                    <a:pt x="710" y="22"/>
                  </a:lnTo>
                  <a:lnTo>
                    <a:pt x="706" y="19"/>
                  </a:lnTo>
                  <a:lnTo>
                    <a:pt x="702" y="18"/>
                  </a:lnTo>
                  <a:lnTo>
                    <a:pt x="699" y="16"/>
                  </a:lnTo>
                  <a:lnTo>
                    <a:pt x="695" y="15"/>
                  </a:lnTo>
                  <a:lnTo>
                    <a:pt x="691" y="14"/>
                  </a:lnTo>
                  <a:lnTo>
                    <a:pt x="686" y="12"/>
                  </a:lnTo>
                  <a:lnTo>
                    <a:pt x="684" y="11"/>
                  </a:lnTo>
                  <a:lnTo>
                    <a:pt x="681" y="10"/>
                  </a:lnTo>
                  <a:lnTo>
                    <a:pt x="676" y="5"/>
                  </a:lnTo>
                  <a:lnTo>
                    <a:pt x="670" y="4"/>
                  </a:lnTo>
                  <a:lnTo>
                    <a:pt x="667" y="3"/>
                  </a:lnTo>
                  <a:lnTo>
                    <a:pt x="665" y="1"/>
                  </a:lnTo>
                  <a:lnTo>
                    <a:pt x="662" y="0"/>
                  </a:lnTo>
                  <a:lnTo>
                    <a:pt x="494" y="72"/>
                  </a:lnTo>
                  <a:lnTo>
                    <a:pt x="325" y="71"/>
                  </a:lnTo>
                  <a:lnTo>
                    <a:pt x="323" y="71"/>
                  </a:lnTo>
                  <a:lnTo>
                    <a:pt x="320" y="71"/>
                  </a:lnTo>
                  <a:lnTo>
                    <a:pt x="316" y="71"/>
                  </a:lnTo>
                  <a:lnTo>
                    <a:pt x="314" y="71"/>
                  </a:lnTo>
                  <a:lnTo>
                    <a:pt x="311" y="71"/>
                  </a:lnTo>
                  <a:lnTo>
                    <a:pt x="307" y="71"/>
                  </a:lnTo>
                  <a:lnTo>
                    <a:pt x="303" y="70"/>
                  </a:lnTo>
                  <a:lnTo>
                    <a:pt x="297" y="70"/>
                  </a:lnTo>
                  <a:lnTo>
                    <a:pt x="292" y="70"/>
                  </a:lnTo>
                  <a:lnTo>
                    <a:pt x="286" y="70"/>
                  </a:lnTo>
                  <a:lnTo>
                    <a:pt x="284" y="70"/>
                  </a:lnTo>
                  <a:lnTo>
                    <a:pt x="281" y="70"/>
                  </a:lnTo>
                  <a:lnTo>
                    <a:pt x="277" y="70"/>
                  </a:lnTo>
                  <a:lnTo>
                    <a:pt x="275" y="70"/>
                  </a:lnTo>
                  <a:lnTo>
                    <a:pt x="271" y="70"/>
                  </a:lnTo>
                  <a:lnTo>
                    <a:pt x="269" y="70"/>
                  </a:lnTo>
                  <a:lnTo>
                    <a:pt x="264" y="70"/>
                  </a:lnTo>
                  <a:lnTo>
                    <a:pt x="262" y="70"/>
                  </a:lnTo>
                  <a:lnTo>
                    <a:pt x="258" y="70"/>
                  </a:lnTo>
                  <a:lnTo>
                    <a:pt x="255" y="70"/>
                  </a:lnTo>
                  <a:lnTo>
                    <a:pt x="251" y="70"/>
                  </a:lnTo>
                  <a:lnTo>
                    <a:pt x="247" y="70"/>
                  </a:lnTo>
                  <a:lnTo>
                    <a:pt x="244" y="70"/>
                  </a:lnTo>
                  <a:lnTo>
                    <a:pt x="240" y="70"/>
                  </a:lnTo>
                  <a:lnTo>
                    <a:pt x="236" y="70"/>
                  </a:lnTo>
                  <a:lnTo>
                    <a:pt x="233" y="70"/>
                  </a:lnTo>
                  <a:lnTo>
                    <a:pt x="228" y="70"/>
                  </a:lnTo>
                  <a:lnTo>
                    <a:pt x="225" y="70"/>
                  </a:lnTo>
                  <a:lnTo>
                    <a:pt x="221" y="70"/>
                  </a:lnTo>
                  <a:lnTo>
                    <a:pt x="217" y="70"/>
                  </a:lnTo>
                  <a:lnTo>
                    <a:pt x="213" y="70"/>
                  </a:lnTo>
                  <a:lnTo>
                    <a:pt x="208" y="70"/>
                  </a:lnTo>
                  <a:lnTo>
                    <a:pt x="204" y="70"/>
                  </a:lnTo>
                  <a:lnTo>
                    <a:pt x="202" y="71"/>
                  </a:lnTo>
                  <a:lnTo>
                    <a:pt x="198" y="71"/>
                  </a:lnTo>
                  <a:lnTo>
                    <a:pt x="193" y="71"/>
                  </a:lnTo>
                  <a:lnTo>
                    <a:pt x="189" y="71"/>
                  </a:lnTo>
                  <a:lnTo>
                    <a:pt x="185" y="71"/>
                  </a:lnTo>
                  <a:lnTo>
                    <a:pt x="181" y="71"/>
                  </a:lnTo>
                  <a:lnTo>
                    <a:pt x="177" y="71"/>
                  </a:lnTo>
                  <a:lnTo>
                    <a:pt x="173" y="71"/>
                  </a:lnTo>
                  <a:lnTo>
                    <a:pt x="169" y="71"/>
                  </a:lnTo>
                  <a:lnTo>
                    <a:pt x="165" y="71"/>
                  </a:lnTo>
                  <a:lnTo>
                    <a:pt x="161" y="71"/>
                  </a:lnTo>
                  <a:lnTo>
                    <a:pt x="157" y="71"/>
                  </a:lnTo>
                  <a:lnTo>
                    <a:pt x="154" y="72"/>
                  </a:lnTo>
                  <a:lnTo>
                    <a:pt x="150" y="72"/>
                  </a:lnTo>
                  <a:lnTo>
                    <a:pt x="146" y="72"/>
                  </a:lnTo>
                  <a:lnTo>
                    <a:pt x="142" y="72"/>
                  </a:lnTo>
                  <a:lnTo>
                    <a:pt x="139" y="72"/>
                  </a:lnTo>
                  <a:lnTo>
                    <a:pt x="135" y="72"/>
                  </a:lnTo>
                  <a:lnTo>
                    <a:pt x="131" y="72"/>
                  </a:lnTo>
                  <a:lnTo>
                    <a:pt x="127" y="72"/>
                  </a:lnTo>
                  <a:lnTo>
                    <a:pt x="124" y="74"/>
                  </a:lnTo>
                  <a:lnTo>
                    <a:pt x="120" y="74"/>
                  </a:lnTo>
                  <a:lnTo>
                    <a:pt x="116" y="74"/>
                  </a:lnTo>
                  <a:lnTo>
                    <a:pt x="112" y="74"/>
                  </a:lnTo>
                  <a:lnTo>
                    <a:pt x="109" y="75"/>
                  </a:lnTo>
                  <a:lnTo>
                    <a:pt x="105" y="75"/>
                  </a:lnTo>
                  <a:lnTo>
                    <a:pt x="102" y="75"/>
                  </a:lnTo>
                  <a:lnTo>
                    <a:pt x="98" y="75"/>
                  </a:lnTo>
                  <a:lnTo>
                    <a:pt x="95" y="75"/>
                  </a:lnTo>
                  <a:lnTo>
                    <a:pt x="91" y="75"/>
                  </a:lnTo>
                  <a:lnTo>
                    <a:pt x="88" y="76"/>
                  </a:lnTo>
                  <a:lnTo>
                    <a:pt x="84" y="76"/>
                  </a:lnTo>
                  <a:lnTo>
                    <a:pt x="83" y="78"/>
                  </a:lnTo>
                  <a:lnTo>
                    <a:pt x="79" y="78"/>
                  </a:lnTo>
                  <a:lnTo>
                    <a:pt x="76" y="78"/>
                  </a:lnTo>
                  <a:lnTo>
                    <a:pt x="72" y="78"/>
                  </a:lnTo>
                  <a:lnTo>
                    <a:pt x="69" y="78"/>
                  </a:lnTo>
                  <a:lnTo>
                    <a:pt x="64" y="79"/>
                  </a:lnTo>
                  <a:lnTo>
                    <a:pt x="58" y="80"/>
                  </a:lnTo>
                  <a:lnTo>
                    <a:pt x="53" y="80"/>
                  </a:lnTo>
                  <a:lnTo>
                    <a:pt x="49" y="82"/>
                  </a:lnTo>
                  <a:lnTo>
                    <a:pt x="43" y="82"/>
                  </a:lnTo>
                  <a:lnTo>
                    <a:pt x="39" y="83"/>
                  </a:lnTo>
                  <a:lnTo>
                    <a:pt x="34" y="83"/>
                  </a:lnTo>
                  <a:lnTo>
                    <a:pt x="30" y="85"/>
                  </a:lnTo>
                  <a:lnTo>
                    <a:pt x="26" y="85"/>
                  </a:lnTo>
                  <a:lnTo>
                    <a:pt x="21" y="86"/>
                  </a:lnTo>
                  <a:lnTo>
                    <a:pt x="19" y="86"/>
                  </a:lnTo>
                  <a:lnTo>
                    <a:pt x="15" y="86"/>
                  </a:lnTo>
                  <a:lnTo>
                    <a:pt x="12" y="87"/>
                  </a:lnTo>
                  <a:lnTo>
                    <a:pt x="10" y="89"/>
                  </a:lnTo>
                  <a:lnTo>
                    <a:pt x="5" y="89"/>
                  </a:lnTo>
                  <a:lnTo>
                    <a:pt x="2" y="90"/>
                  </a:lnTo>
                  <a:lnTo>
                    <a:pt x="0" y="90"/>
                  </a:lnTo>
                  <a:lnTo>
                    <a:pt x="0" y="91"/>
                  </a:lnTo>
                  <a:lnTo>
                    <a:pt x="20" y="175"/>
                  </a:lnTo>
                  <a:lnTo>
                    <a:pt x="361" y="209"/>
                  </a:lnTo>
                  <a:lnTo>
                    <a:pt x="494" y="352"/>
                  </a:lnTo>
                  <a:lnTo>
                    <a:pt x="534" y="607"/>
                  </a:lnTo>
                  <a:lnTo>
                    <a:pt x="782" y="607"/>
                  </a:lnTo>
                  <a:lnTo>
                    <a:pt x="782" y="605"/>
                  </a:lnTo>
                  <a:lnTo>
                    <a:pt x="782" y="603"/>
                  </a:lnTo>
                  <a:lnTo>
                    <a:pt x="782" y="600"/>
                  </a:lnTo>
                  <a:lnTo>
                    <a:pt x="782" y="595"/>
                  </a:lnTo>
                  <a:lnTo>
                    <a:pt x="782" y="592"/>
                  </a:lnTo>
                  <a:lnTo>
                    <a:pt x="782" y="588"/>
                  </a:lnTo>
                  <a:lnTo>
                    <a:pt x="782" y="585"/>
                  </a:lnTo>
                  <a:lnTo>
                    <a:pt x="782" y="581"/>
                  </a:lnTo>
                  <a:lnTo>
                    <a:pt x="782" y="577"/>
                  </a:lnTo>
                  <a:lnTo>
                    <a:pt x="782" y="573"/>
                  </a:lnTo>
                  <a:lnTo>
                    <a:pt x="782" y="569"/>
                  </a:lnTo>
                  <a:lnTo>
                    <a:pt x="782" y="565"/>
                  </a:lnTo>
                  <a:lnTo>
                    <a:pt x="782" y="560"/>
                  </a:lnTo>
                  <a:lnTo>
                    <a:pt x="782" y="555"/>
                  </a:lnTo>
                  <a:lnTo>
                    <a:pt x="782" y="551"/>
                  </a:lnTo>
                  <a:lnTo>
                    <a:pt x="782" y="545"/>
                  </a:lnTo>
                  <a:lnTo>
                    <a:pt x="782" y="540"/>
                  </a:lnTo>
                  <a:lnTo>
                    <a:pt x="782" y="535"/>
                  </a:lnTo>
                  <a:lnTo>
                    <a:pt x="782" y="529"/>
                  </a:lnTo>
                  <a:lnTo>
                    <a:pt x="782" y="525"/>
                  </a:lnTo>
                  <a:lnTo>
                    <a:pt x="782" y="518"/>
                  </a:lnTo>
                  <a:lnTo>
                    <a:pt x="782" y="514"/>
                  </a:lnTo>
                  <a:lnTo>
                    <a:pt x="782" y="507"/>
                  </a:lnTo>
                  <a:lnTo>
                    <a:pt x="782" y="503"/>
                  </a:lnTo>
                  <a:lnTo>
                    <a:pt x="782" y="498"/>
                  </a:lnTo>
                  <a:lnTo>
                    <a:pt x="782" y="492"/>
                  </a:lnTo>
                  <a:lnTo>
                    <a:pt x="782" y="487"/>
                  </a:lnTo>
                  <a:lnTo>
                    <a:pt x="782" y="481"/>
                  </a:lnTo>
                  <a:lnTo>
                    <a:pt x="782" y="476"/>
                  </a:lnTo>
                  <a:lnTo>
                    <a:pt x="782" y="472"/>
                  </a:lnTo>
                  <a:lnTo>
                    <a:pt x="782" y="466"/>
                  </a:lnTo>
                  <a:lnTo>
                    <a:pt x="782" y="464"/>
                  </a:lnTo>
                  <a:lnTo>
                    <a:pt x="782" y="460"/>
                  </a:lnTo>
                  <a:lnTo>
                    <a:pt x="782" y="457"/>
                  </a:lnTo>
                  <a:lnTo>
                    <a:pt x="782" y="453"/>
                  </a:lnTo>
                  <a:lnTo>
                    <a:pt x="782" y="450"/>
                  </a:lnTo>
                  <a:lnTo>
                    <a:pt x="782" y="447"/>
                  </a:lnTo>
                  <a:lnTo>
                    <a:pt x="782" y="445"/>
                  </a:lnTo>
                  <a:lnTo>
                    <a:pt x="782" y="442"/>
                  </a:lnTo>
                  <a:lnTo>
                    <a:pt x="782" y="439"/>
                  </a:lnTo>
                  <a:lnTo>
                    <a:pt x="782" y="436"/>
                  </a:lnTo>
                  <a:lnTo>
                    <a:pt x="782" y="434"/>
                  </a:lnTo>
                  <a:lnTo>
                    <a:pt x="781" y="428"/>
                  </a:lnTo>
                  <a:lnTo>
                    <a:pt x="781" y="427"/>
                  </a:lnTo>
                  <a:lnTo>
                    <a:pt x="781" y="425"/>
                  </a:lnTo>
                  <a:lnTo>
                    <a:pt x="781" y="424"/>
                  </a:lnTo>
                  <a:lnTo>
                    <a:pt x="782" y="421"/>
                  </a:lnTo>
                  <a:lnTo>
                    <a:pt x="782" y="420"/>
                  </a:lnTo>
                  <a:lnTo>
                    <a:pt x="783" y="417"/>
                  </a:lnTo>
                  <a:lnTo>
                    <a:pt x="783" y="415"/>
                  </a:lnTo>
                  <a:lnTo>
                    <a:pt x="785" y="412"/>
                  </a:lnTo>
                  <a:lnTo>
                    <a:pt x="786" y="408"/>
                  </a:lnTo>
                  <a:lnTo>
                    <a:pt x="788" y="404"/>
                  </a:lnTo>
                  <a:lnTo>
                    <a:pt x="789" y="400"/>
                  </a:lnTo>
                  <a:lnTo>
                    <a:pt x="790" y="395"/>
                  </a:lnTo>
                  <a:lnTo>
                    <a:pt x="792" y="390"/>
                  </a:lnTo>
                  <a:lnTo>
                    <a:pt x="794" y="386"/>
                  </a:lnTo>
                  <a:lnTo>
                    <a:pt x="796" y="380"/>
                  </a:lnTo>
                  <a:lnTo>
                    <a:pt x="798" y="376"/>
                  </a:lnTo>
                  <a:lnTo>
                    <a:pt x="800" y="371"/>
                  </a:lnTo>
                  <a:lnTo>
                    <a:pt x="801" y="365"/>
                  </a:lnTo>
                  <a:lnTo>
                    <a:pt x="804" y="360"/>
                  </a:lnTo>
                  <a:lnTo>
                    <a:pt x="805" y="355"/>
                  </a:lnTo>
                  <a:lnTo>
                    <a:pt x="808" y="349"/>
                  </a:lnTo>
                  <a:lnTo>
                    <a:pt x="809" y="344"/>
                  </a:lnTo>
                  <a:lnTo>
                    <a:pt x="812" y="338"/>
                  </a:lnTo>
                  <a:lnTo>
                    <a:pt x="813" y="333"/>
                  </a:lnTo>
                  <a:lnTo>
                    <a:pt x="816" y="326"/>
                  </a:lnTo>
                  <a:lnTo>
                    <a:pt x="818" y="320"/>
                  </a:lnTo>
                  <a:lnTo>
                    <a:pt x="820" y="316"/>
                  </a:lnTo>
                  <a:lnTo>
                    <a:pt x="822" y="311"/>
                  </a:lnTo>
                  <a:lnTo>
                    <a:pt x="824" y="307"/>
                  </a:lnTo>
                  <a:lnTo>
                    <a:pt x="826" y="301"/>
                  </a:lnTo>
                  <a:lnTo>
                    <a:pt x="829" y="296"/>
                  </a:lnTo>
                  <a:lnTo>
                    <a:pt x="830" y="293"/>
                  </a:lnTo>
                  <a:lnTo>
                    <a:pt x="833" y="288"/>
                  </a:lnTo>
                  <a:lnTo>
                    <a:pt x="834" y="284"/>
                  </a:lnTo>
                  <a:lnTo>
                    <a:pt x="835" y="280"/>
                  </a:lnTo>
                  <a:lnTo>
                    <a:pt x="837" y="275"/>
                  </a:lnTo>
                  <a:lnTo>
                    <a:pt x="838" y="271"/>
                  </a:lnTo>
                  <a:lnTo>
                    <a:pt x="839" y="267"/>
                  </a:lnTo>
                  <a:lnTo>
                    <a:pt x="841" y="263"/>
                  </a:lnTo>
                  <a:lnTo>
                    <a:pt x="842" y="260"/>
                  </a:lnTo>
                  <a:lnTo>
                    <a:pt x="844" y="256"/>
                  </a:lnTo>
                  <a:lnTo>
                    <a:pt x="845" y="252"/>
                  </a:lnTo>
                  <a:lnTo>
                    <a:pt x="846" y="250"/>
                  </a:lnTo>
                  <a:lnTo>
                    <a:pt x="848" y="245"/>
                  </a:lnTo>
                  <a:lnTo>
                    <a:pt x="848" y="243"/>
                  </a:lnTo>
                  <a:lnTo>
                    <a:pt x="849" y="240"/>
                  </a:lnTo>
                  <a:lnTo>
                    <a:pt x="850" y="237"/>
                  </a:lnTo>
                  <a:lnTo>
                    <a:pt x="852" y="235"/>
                  </a:lnTo>
                  <a:lnTo>
                    <a:pt x="852" y="229"/>
                  </a:lnTo>
                  <a:lnTo>
                    <a:pt x="854" y="225"/>
                  </a:lnTo>
                  <a:lnTo>
                    <a:pt x="854" y="220"/>
                  </a:lnTo>
                  <a:lnTo>
                    <a:pt x="856" y="217"/>
                  </a:lnTo>
                  <a:lnTo>
                    <a:pt x="857" y="213"/>
                  </a:lnTo>
                  <a:lnTo>
                    <a:pt x="857" y="211"/>
                  </a:lnTo>
                  <a:lnTo>
                    <a:pt x="942" y="184"/>
                  </a:lnTo>
                  <a:lnTo>
                    <a:pt x="1012" y="200"/>
                  </a:lnTo>
                  <a:lnTo>
                    <a:pt x="1033" y="145"/>
                  </a:lnTo>
                  <a:close/>
                </a:path>
              </a:pathLst>
            </a:custGeom>
            <a:solidFill>
              <a:srgbClr val="7078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83" name="Freeform 31"/>
            <p:cNvSpPr>
              <a:spLocks/>
            </p:cNvSpPr>
            <p:nvPr/>
          </p:nvSpPr>
          <p:spPr bwMode="auto">
            <a:xfrm>
              <a:off x="4341" y="1691"/>
              <a:ext cx="101" cy="43"/>
            </a:xfrm>
            <a:custGeom>
              <a:avLst/>
              <a:gdLst>
                <a:gd name="T0" fmla="*/ 0 w 302"/>
                <a:gd name="T1" fmla="*/ 0 h 129"/>
                <a:gd name="T2" fmla="*/ 0 w 302"/>
                <a:gd name="T3" fmla="*/ 0 h 129"/>
                <a:gd name="T4" fmla="*/ 0 w 302"/>
                <a:gd name="T5" fmla="*/ 0 h 129"/>
                <a:gd name="T6" fmla="*/ 0 w 302"/>
                <a:gd name="T7" fmla="*/ 0 h 129"/>
                <a:gd name="T8" fmla="*/ 0 w 302"/>
                <a:gd name="T9" fmla="*/ 0 h 129"/>
                <a:gd name="T10" fmla="*/ 0 w 302"/>
                <a:gd name="T11" fmla="*/ 0 h 129"/>
                <a:gd name="T12" fmla="*/ 0 w 302"/>
                <a:gd name="T13" fmla="*/ 0 h 129"/>
                <a:gd name="T14" fmla="*/ 0 w 302"/>
                <a:gd name="T15" fmla="*/ 0 h 129"/>
                <a:gd name="T16" fmla="*/ 0 w 302"/>
                <a:gd name="T17" fmla="*/ 0 h 129"/>
                <a:gd name="T18" fmla="*/ 0 w 302"/>
                <a:gd name="T19" fmla="*/ 0 h 129"/>
                <a:gd name="T20" fmla="*/ 0 w 302"/>
                <a:gd name="T21" fmla="*/ 0 h 129"/>
                <a:gd name="T22" fmla="*/ 0 w 302"/>
                <a:gd name="T23" fmla="*/ 0 h 129"/>
                <a:gd name="T24" fmla="*/ 0 w 302"/>
                <a:gd name="T25" fmla="*/ 0 h 129"/>
                <a:gd name="T26" fmla="*/ 0 w 302"/>
                <a:gd name="T27" fmla="*/ 0 h 129"/>
                <a:gd name="T28" fmla="*/ 0 w 302"/>
                <a:gd name="T29" fmla="*/ 0 h 129"/>
                <a:gd name="T30" fmla="*/ 0 w 302"/>
                <a:gd name="T31" fmla="*/ 0 h 129"/>
                <a:gd name="T32" fmla="*/ 0 w 302"/>
                <a:gd name="T33" fmla="*/ 0 h 129"/>
                <a:gd name="T34" fmla="*/ 0 w 302"/>
                <a:gd name="T35" fmla="*/ 0 h 129"/>
                <a:gd name="T36" fmla="*/ 0 w 302"/>
                <a:gd name="T37" fmla="*/ 0 h 129"/>
                <a:gd name="T38" fmla="*/ 0 w 302"/>
                <a:gd name="T39" fmla="*/ 0 h 129"/>
                <a:gd name="T40" fmla="*/ 0 w 302"/>
                <a:gd name="T41" fmla="*/ 0 h 129"/>
                <a:gd name="T42" fmla="*/ 0 w 302"/>
                <a:gd name="T43" fmla="*/ 0 h 129"/>
                <a:gd name="T44" fmla="*/ 0 w 302"/>
                <a:gd name="T45" fmla="*/ 0 h 129"/>
                <a:gd name="T46" fmla="*/ 0 w 302"/>
                <a:gd name="T47" fmla="*/ 0 h 129"/>
                <a:gd name="T48" fmla="*/ 0 w 302"/>
                <a:gd name="T49" fmla="*/ 0 h 129"/>
                <a:gd name="T50" fmla="*/ 0 w 302"/>
                <a:gd name="T51" fmla="*/ 0 h 129"/>
                <a:gd name="T52" fmla="*/ 0 w 302"/>
                <a:gd name="T53" fmla="*/ 0 h 129"/>
                <a:gd name="T54" fmla="*/ 0 w 302"/>
                <a:gd name="T55" fmla="*/ 0 h 129"/>
                <a:gd name="T56" fmla="*/ 0 w 302"/>
                <a:gd name="T57" fmla="*/ 0 h 129"/>
                <a:gd name="T58" fmla="*/ 0 w 302"/>
                <a:gd name="T59" fmla="*/ 0 h 129"/>
                <a:gd name="T60" fmla="*/ 0 w 302"/>
                <a:gd name="T61" fmla="*/ 0 h 129"/>
                <a:gd name="T62" fmla="*/ 0 w 302"/>
                <a:gd name="T63" fmla="*/ 0 h 129"/>
                <a:gd name="T64" fmla="*/ 0 w 302"/>
                <a:gd name="T65" fmla="*/ 0 h 129"/>
                <a:gd name="T66" fmla="*/ 0 w 302"/>
                <a:gd name="T67" fmla="*/ 0 h 129"/>
                <a:gd name="T68" fmla="*/ 0 w 302"/>
                <a:gd name="T69" fmla="*/ 0 h 129"/>
                <a:gd name="T70" fmla="*/ 0 w 302"/>
                <a:gd name="T71" fmla="*/ 0 h 129"/>
                <a:gd name="T72" fmla="*/ 0 w 302"/>
                <a:gd name="T73" fmla="*/ 0 h 129"/>
                <a:gd name="T74" fmla="*/ 0 w 302"/>
                <a:gd name="T75" fmla="*/ 0 h 129"/>
                <a:gd name="T76" fmla="*/ 0 w 302"/>
                <a:gd name="T77" fmla="*/ 0 h 129"/>
                <a:gd name="T78" fmla="*/ 0 w 302"/>
                <a:gd name="T79" fmla="*/ 0 h 129"/>
                <a:gd name="T80" fmla="*/ 0 w 302"/>
                <a:gd name="T81" fmla="*/ 0 h 129"/>
                <a:gd name="T82" fmla="*/ 0 w 302"/>
                <a:gd name="T83" fmla="*/ 0 h 129"/>
                <a:gd name="T84" fmla="*/ 0 w 302"/>
                <a:gd name="T85" fmla="*/ 0 h 129"/>
                <a:gd name="T86" fmla="*/ 0 w 302"/>
                <a:gd name="T87" fmla="*/ 0 h 129"/>
                <a:gd name="T88" fmla="*/ 0 w 302"/>
                <a:gd name="T89" fmla="*/ 0 h 129"/>
                <a:gd name="T90" fmla="*/ 0 w 302"/>
                <a:gd name="T91" fmla="*/ 0 h 129"/>
                <a:gd name="T92" fmla="*/ 0 w 302"/>
                <a:gd name="T93" fmla="*/ 0 h 129"/>
                <a:gd name="T94" fmla="*/ 0 w 302"/>
                <a:gd name="T95" fmla="*/ 0 h 129"/>
                <a:gd name="T96" fmla="*/ 0 w 302"/>
                <a:gd name="T97" fmla="*/ 0 h 129"/>
                <a:gd name="T98" fmla="*/ 0 w 302"/>
                <a:gd name="T99" fmla="*/ 0 h 129"/>
                <a:gd name="T100" fmla="*/ 0 w 302"/>
                <a:gd name="T101" fmla="*/ 0 h 129"/>
                <a:gd name="T102" fmla="*/ 0 w 302"/>
                <a:gd name="T103" fmla="*/ 0 h 129"/>
                <a:gd name="T104" fmla="*/ 0 w 302"/>
                <a:gd name="T105" fmla="*/ 0 h 129"/>
                <a:gd name="T106" fmla="*/ 0 w 302"/>
                <a:gd name="T107" fmla="*/ 0 h 129"/>
                <a:gd name="T108" fmla="*/ 0 w 302"/>
                <a:gd name="T109" fmla="*/ 0 h 129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302" h="129">
                  <a:moveTo>
                    <a:pt x="255" y="0"/>
                  </a:moveTo>
                  <a:lnTo>
                    <a:pt x="238" y="2"/>
                  </a:lnTo>
                  <a:lnTo>
                    <a:pt x="235" y="2"/>
                  </a:lnTo>
                  <a:lnTo>
                    <a:pt x="232" y="3"/>
                  </a:lnTo>
                  <a:lnTo>
                    <a:pt x="229" y="4"/>
                  </a:lnTo>
                  <a:lnTo>
                    <a:pt x="228" y="6"/>
                  </a:lnTo>
                  <a:lnTo>
                    <a:pt x="225" y="9"/>
                  </a:lnTo>
                  <a:lnTo>
                    <a:pt x="223" y="10"/>
                  </a:lnTo>
                  <a:lnTo>
                    <a:pt x="218" y="13"/>
                  </a:lnTo>
                  <a:lnTo>
                    <a:pt x="214" y="14"/>
                  </a:lnTo>
                  <a:lnTo>
                    <a:pt x="210" y="15"/>
                  </a:lnTo>
                  <a:lnTo>
                    <a:pt x="208" y="18"/>
                  </a:lnTo>
                  <a:lnTo>
                    <a:pt x="202" y="19"/>
                  </a:lnTo>
                  <a:lnTo>
                    <a:pt x="198" y="21"/>
                  </a:lnTo>
                  <a:lnTo>
                    <a:pt x="194" y="24"/>
                  </a:lnTo>
                  <a:lnTo>
                    <a:pt x="190" y="25"/>
                  </a:lnTo>
                  <a:lnTo>
                    <a:pt x="186" y="26"/>
                  </a:lnTo>
                  <a:lnTo>
                    <a:pt x="180" y="28"/>
                  </a:lnTo>
                  <a:lnTo>
                    <a:pt x="176" y="29"/>
                  </a:lnTo>
                  <a:lnTo>
                    <a:pt x="172" y="30"/>
                  </a:lnTo>
                  <a:lnTo>
                    <a:pt x="167" y="30"/>
                  </a:lnTo>
                  <a:lnTo>
                    <a:pt x="164" y="32"/>
                  </a:lnTo>
                  <a:lnTo>
                    <a:pt x="160" y="32"/>
                  </a:lnTo>
                  <a:lnTo>
                    <a:pt x="156" y="33"/>
                  </a:lnTo>
                  <a:lnTo>
                    <a:pt x="152" y="33"/>
                  </a:lnTo>
                  <a:lnTo>
                    <a:pt x="150" y="33"/>
                  </a:lnTo>
                  <a:lnTo>
                    <a:pt x="146" y="33"/>
                  </a:lnTo>
                  <a:lnTo>
                    <a:pt x="145" y="34"/>
                  </a:lnTo>
                  <a:lnTo>
                    <a:pt x="141" y="34"/>
                  </a:lnTo>
                  <a:lnTo>
                    <a:pt x="124" y="51"/>
                  </a:lnTo>
                  <a:lnTo>
                    <a:pt x="0" y="56"/>
                  </a:lnTo>
                  <a:lnTo>
                    <a:pt x="1" y="59"/>
                  </a:lnTo>
                  <a:lnTo>
                    <a:pt x="3" y="60"/>
                  </a:lnTo>
                  <a:lnTo>
                    <a:pt x="5" y="64"/>
                  </a:lnTo>
                  <a:lnTo>
                    <a:pt x="7" y="67"/>
                  </a:lnTo>
                  <a:lnTo>
                    <a:pt x="11" y="71"/>
                  </a:lnTo>
                  <a:lnTo>
                    <a:pt x="15" y="75"/>
                  </a:lnTo>
                  <a:lnTo>
                    <a:pt x="20" y="81"/>
                  </a:lnTo>
                  <a:lnTo>
                    <a:pt x="25" y="86"/>
                  </a:lnTo>
                  <a:lnTo>
                    <a:pt x="30" y="92"/>
                  </a:lnTo>
                  <a:lnTo>
                    <a:pt x="34" y="94"/>
                  </a:lnTo>
                  <a:lnTo>
                    <a:pt x="37" y="97"/>
                  </a:lnTo>
                  <a:lnTo>
                    <a:pt x="40" y="100"/>
                  </a:lnTo>
                  <a:lnTo>
                    <a:pt x="44" y="103"/>
                  </a:lnTo>
                  <a:lnTo>
                    <a:pt x="48" y="104"/>
                  </a:lnTo>
                  <a:lnTo>
                    <a:pt x="50" y="107"/>
                  </a:lnTo>
                  <a:lnTo>
                    <a:pt x="55" y="109"/>
                  </a:lnTo>
                  <a:lnTo>
                    <a:pt x="59" y="112"/>
                  </a:lnTo>
                  <a:lnTo>
                    <a:pt x="63" y="114"/>
                  </a:lnTo>
                  <a:lnTo>
                    <a:pt x="67" y="116"/>
                  </a:lnTo>
                  <a:lnTo>
                    <a:pt x="72" y="118"/>
                  </a:lnTo>
                  <a:lnTo>
                    <a:pt x="78" y="120"/>
                  </a:lnTo>
                  <a:lnTo>
                    <a:pt x="82" y="122"/>
                  </a:lnTo>
                  <a:lnTo>
                    <a:pt x="86" y="123"/>
                  </a:lnTo>
                  <a:lnTo>
                    <a:pt x="91" y="123"/>
                  </a:lnTo>
                  <a:lnTo>
                    <a:pt x="96" y="124"/>
                  </a:lnTo>
                  <a:lnTo>
                    <a:pt x="101" y="126"/>
                  </a:lnTo>
                  <a:lnTo>
                    <a:pt x="105" y="126"/>
                  </a:lnTo>
                  <a:lnTo>
                    <a:pt x="111" y="127"/>
                  </a:lnTo>
                  <a:lnTo>
                    <a:pt x="116" y="129"/>
                  </a:lnTo>
                  <a:lnTo>
                    <a:pt x="120" y="129"/>
                  </a:lnTo>
                  <a:lnTo>
                    <a:pt x="124" y="129"/>
                  </a:lnTo>
                  <a:lnTo>
                    <a:pt x="130" y="129"/>
                  </a:lnTo>
                  <a:lnTo>
                    <a:pt x="135" y="129"/>
                  </a:lnTo>
                  <a:lnTo>
                    <a:pt x="139" y="129"/>
                  </a:lnTo>
                  <a:lnTo>
                    <a:pt x="143" y="129"/>
                  </a:lnTo>
                  <a:lnTo>
                    <a:pt x="149" y="129"/>
                  </a:lnTo>
                  <a:lnTo>
                    <a:pt x="154" y="129"/>
                  </a:lnTo>
                  <a:lnTo>
                    <a:pt x="157" y="129"/>
                  </a:lnTo>
                  <a:lnTo>
                    <a:pt x="161" y="129"/>
                  </a:lnTo>
                  <a:lnTo>
                    <a:pt x="165" y="129"/>
                  </a:lnTo>
                  <a:lnTo>
                    <a:pt x="169" y="129"/>
                  </a:lnTo>
                  <a:lnTo>
                    <a:pt x="173" y="127"/>
                  </a:lnTo>
                  <a:lnTo>
                    <a:pt x="176" y="127"/>
                  </a:lnTo>
                  <a:lnTo>
                    <a:pt x="179" y="127"/>
                  </a:lnTo>
                  <a:lnTo>
                    <a:pt x="183" y="127"/>
                  </a:lnTo>
                  <a:lnTo>
                    <a:pt x="187" y="127"/>
                  </a:lnTo>
                  <a:lnTo>
                    <a:pt x="191" y="126"/>
                  </a:lnTo>
                  <a:lnTo>
                    <a:pt x="194" y="126"/>
                  </a:lnTo>
                  <a:lnTo>
                    <a:pt x="195" y="126"/>
                  </a:lnTo>
                  <a:lnTo>
                    <a:pt x="231" y="75"/>
                  </a:lnTo>
                  <a:lnTo>
                    <a:pt x="216" y="123"/>
                  </a:lnTo>
                  <a:lnTo>
                    <a:pt x="218" y="123"/>
                  </a:lnTo>
                  <a:lnTo>
                    <a:pt x="221" y="123"/>
                  </a:lnTo>
                  <a:lnTo>
                    <a:pt x="223" y="123"/>
                  </a:lnTo>
                  <a:lnTo>
                    <a:pt x="225" y="123"/>
                  </a:lnTo>
                  <a:lnTo>
                    <a:pt x="229" y="124"/>
                  </a:lnTo>
                  <a:lnTo>
                    <a:pt x="232" y="124"/>
                  </a:lnTo>
                  <a:lnTo>
                    <a:pt x="235" y="124"/>
                  </a:lnTo>
                  <a:lnTo>
                    <a:pt x="238" y="124"/>
                  </a:lnTo>
                  <a:lnTo>
                    <a:pt x="242" y="124"/>
                  </a:lnTo>
                  <a:lnTo>
                    <a:pt x="246" y="123"/>
                  </a:lnTo>
                  <a:lnTo>
                    <a:pt x="250" y="123"/>
                  </a:lnTo>
                  <a:lnTo>
                    <a:pt x="254" y="123"/>
                  </a:lnTo>
                  <a:lnTo>
                    <a:pt x="258" y="123"/>
                  </a:lnTo>
                  <a:lnTo>
                    <a:pt x="262" y="122"/>
                  </a:lnTo>
                  <a:lnTo>
                    <a:pt x="265" y="122"/>
                  </a:lnTo>
                  <a:lnTo>
                    <a:pt x="269" y="120"/>
                  </a:lnTo>
                  <a:lnTo>
                    <a:pt x="273" y="120"/>
                  </a:lnTo>
                  <a:lnTo>
                    <a:pt x="277" y="119"/>
                  </a:lnTo>
                  <a:lnTo>
                    <a:pt x="281" y="118"/>
                  </a:lnTo>
                  <a:lnTo>
                    <a:pt x="284" y="116"/>
                  </a:lnTo>
                  <a:lnTo>
                    <a:pt x="288" y="116"/>
                  </a:lnTo>
                  <a:lnTo>
                    <a:pt x="292" y="115"/>
                  </a:lnTo>
                  <a:lnTo>
                    <a:pt x="298" y="114"/>
                  </a:lnTo>
                  <a:lnTo>
                    <a:pt x="300" y="112"/>
                  </a:lnTo>
                  <a:lnTo>
                    <a:pt x="302" y="112"/>
                  </a:lnTo>
                  <a:lnTo>
                    <a:pt x="255" y="0"/>
                  </a:lnTo>
                  <a:close/>
                </a:path>
              </a:pathLst>
            </a:custGeom>
            <a:solidFill>
              <a:srgbClr val="1C40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84" name="Freeform 32"/>
            <p:cNvSpPr>
              <a:spLocks/>
            </p:cNvSpPr>
            <p:nvPr/>
          </p:nvSpPr>
          <p:spPr bwMode="auto">
            <a:xfrm>
              <a:off x="4232" y="1716"/>
              <a:ext cx="250" cy="191"/>
            </a:xfrm>
            <a:custGeom>
              <a:avLst/>
              <a:gdLst>
                <a:gd name="T0" fmla="*/ 0 w 751"/>
                <a:gd name="T1" fmla="*/ 0 h 571"/>
                <a:gd name="T2" fmla="*/ 0 w 751"/>
                <a:gd name="T3" fmla="*/ 0 h 571"/>
                <a:gd name="T4" fmla="*/ 0 w 751"/>
                <a:gd name="T5" fmla="*/ 0 h 571"/>
                <a:gd name="T6" fmla="*/ 0 w 751"/>
                <a:gd name="T7" fmla="*/ 0 h 571"/>
                <a:gd name="T8" fmla="*/ 0 w 751"/>
                <a:gd name="T9" fmla="*/ 0 h 571"/>
                <a:gd name="T10" fmla="*/ 0 w 751"/>
                <a:gd name="T11" fmla="*/ 0 h 571"/>
                <a:gd name="T12" fmla="*/ 0 w 751"/>
                <a:gd name="T13" fmla="*/ 0 h 571"/>
                <a:gd name="T14" fmla="*/ 0 w 751"/>
                <a:gd name="T15" fmla="*/ 0 h 571"/>
                <a:gd name="T16" fmla="*/ 0 w 751"/>
                <a:gd name="T17" fmla="*/ 0 h 571"/>
                <a:gd name="T18" fmla="*/ 0 w 751"/>
                <a:gd name="T19" fmla="*/ 0 h 571"/>
                <a:gd name="T20" fmla="*/ 0 w 751"/>
                <a:gd name="T21" fmla="*/ 0 h 571"/>
                <a:gd name="T22" fmla="*/ 0 w 751"/>
                <a:gd name="T23" fmla="*/ 0 h 571"/>
                <a:gd name="T24" fmla="*/ 0 w 751"/>
                <a:gd name="T25" fmla="*/ 0 h 571"/>
                <a:gd name="T26" fmla="*/ 0 w 751"/>
                <a:gd name="T27" fmla="*/ 0 h 571"/>
                <a:gd name="T28" fmla="*/ 0 w 751"/>
                <a:gd name="T29" fmla="*/ 0 h 571"/>
                <a:gd name="T30" fmla="*/ 0 w 751"/>
                <a:gd name="T31" fmla="*/ 0 h 571"/>
                <a:gd name="T32" fmla="*/ 0 w 751"/>
                <a:gd name="T33" fmla="*/ 0 h 571"/>
                <a:gd name="T34" fmla="*/ 0 w 751"/>
                <a:gd name="T35" fmla="*/ 0 h 571"/>
                <a:gd name="T36" fmla="*/ 0 w 751"/>
                <a:gd name="T37" fmla="*/ 0 h 571"/>
                <a:gd name="T38" fmla="*/ 0 w 751"/>
                <a:gd name="T39" fmla="*/ 0 h 571"/>
                <a:gd name="T40" fmla="*/ 0 w 751"/>
                <a:gd name="T41" fmla="*/ 0 h 571"/>
                <a:gd name="T42" fmla="*/ 0 w 751"/>
                <a:gd name="T43" fmla="*/ 0 h 571"/>
                <a:gd name="T44" fmla="*/ 0 w 751"/>
                <a:gd name="T45" fmla="*/ 0 h 571"/>
                <a:gd name="T46" fmla="*/ 0 w 751"/>
                <a:gd name="T47" fmla="*/ 0 h 571"/>
                <a:gd name="T48" fmla="*/ 0 w 751"/>
                <a:gd name="T49" fmla="*/ 0 h 571"/>
                <a:gd name="T50" fmla="*/ 0 w 751"/>
                <a:gd name="T51" fmla="*/ 0 h 571"/>
                <a:gd name="T52" fmla="*/ 0 w 751"/>
                <a:gd name="T53" fmla="*/ 0 h 571"/>
                <a:gd name="T54" fmla="*/ 0 w 751"/>
                <a:gd name="T55" fmla="*/ 0 h 571"/>
                <a:gd name="T56" fmla="*/ 0 w 751"/>
                <a:gd name="T57" fmla="*/ 0 h 571"/>
                <a:gd name="T58" fmla="*/ 0 w 751"/>
                <a:gd name="T59" fmla="*/ 0 h 571"/>
                <a:gd name="T60" fmla="*/ 0 w 751"/>
                <a:gd name="T61" fmla="*/ 0 h 571"/>
                <a:gd name="T62" fmla="*/ 0 w 751"/>
                <a:gd name="T63" fmla="*/ 0 h 571"/>
                <a:gd name="T64" fmla="*/ 0 w 751"/>
                <a:gd name="T65" fmla="*/ 0 h 571"/>
                <a:gd name="T66" fmla="*/ 0 w 751"/>
                <a:gd name="T67" fmla="*/ 0 h 571"/>
                <a:gd name="T68" fmla="*/ 0 w 751"/>
                <a:gd name="T69" fmla="*/ 0 h 571"/>
                <a:gd name="T70" fmla="*/ 0 w 751"/>
                <a:gd name="T71" fmla="*/ 0 h 571"/>
                <a:gd name="T72" fmla="*/ 0 w 751"/>
                <a:gd name="T73" fmla="*/ 0 h 571"/>
                <a:gd name="T74" fmla="*/ 0 w 751"/>
                <a:gd name="T75" fmla="*/ 0 h 571"/>
                <a:gd name="T76" fmla="*/ 0 w 751"/>
                <a:gd name="T77" fmla="*/ 0 h 571"/>
                <a:gd name="T78" fmla="*/ 0 w 751"/>
                <a:gd name="T79" fmla="*/ 0 h 571"/>
                <a:gd name="T80" fmla="*/ 0 w 751"/>
                <a:gd name="T81" fmla="*/ 0 h 571"/>
                <a:gd name="T82" fmla="*/ 0 w 751"/>
                <a:gd name="T83" fmla="*/ 0 h 571"/>
                <a:gd name="T84" fmla="*/ 0 w 751"/>
                <a:gd name="T85" fmla="*/ 0 h 571"/>
                <a:gd name="T86" fmla="*/ 0 w 751"/>
                <a:gd name="T87" fmla="*/ 0 h 571"/>
                <a:gd name="T88" fmla="*/ 0 w 751"/>
                <a:gd name="T89" fmla="*/ 0 h 571"/>
                <a:gd name="T90" fmla="*/ 0 w 751"/>
                <a:gd name="T91" fmla="*/ 0 h 571"/>
                <a:gd name="T92" fmla="*/ 0 w 751"/>
                <a:gd name="T93" fmla="*/ 0 h 571"/>
                <a:gd name="T94" fmla="*/ 0 w 751"/>
                <a:gd name="T95" fmla="*/ 0 h 571"/>
                <a:gd name="T96" fmla="*/ 0 w 751"/>
                <a:gd name="T97" fmla="*/ 0 h 571"/>
                <a:gd name="T98" fmla="*/ 0 w 751"/>
                <a:gd name="T99" fmla="*/ 0 h 571"/>
                <a:gd name="T100" fmla="*/ 0 w 751"/>
                <a:gd name="T101" fmla="*/ 0 h 571"/>
                <a:gd name="T102" fmla="*/ 0 w 751"/>
                <a:gd name="T103" fmla="*/ 0 h 571"/>
                <a:gd name="T104" fmla="*/ 0 w 751"/>
                <a:gd name="T105" fmla="*/ 0 h 571"/>
                <a:gd name="T106" fmla="*/ 0 w 751"/>
                <a:gd name="T107" fmla="*/ 0 h 571"/>
                <a:gd name="T108" fmla="*/ 0 w 751"/>
                <a:gd name="T109" fmla="*/ 0 h 571"/>
                <a:gd name="T110" fmla="*/ 0 w 751"/>
                <a:gd name="T111" fmla="*/ 0 h 571"/>
                <a:gd name="T112" fmla="*/ 0 w 751"/>
                <a:gd name="T113" fmla="*/ 0 h 571"/>
                <a:gd name="T114" fmla="*/ 0 w 751"/>
                <a:gd name="T115" fmla="*/ 0 h 571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751" h="571">
                  <a:moveTo>
                    <a:pt x="536" y="61"/>
                  </a:moveTo>
                  <a:lnTo>
                    <a:pt x="585" y="91"/>
                  </a:lnTo>
                  <a:lnTo>
                    <a:pt x="566" y="110"/>
                  </a:lnTo>
                  <a:lnTo>
                    <a:pt x="567" y="112"/>
                  </a:lnTo>
                  <a:lnTo>
                    <a:pt x="568" y="114"/>
                  </a:lnTo>
                  <a:lnTo>
                    <a:pt x="571" y="118"/>
                  </a:lnTo>
                  <a:lnTo>
                    <a:pt x="574" y="122"/>
                  </a:lnTo>
                  <a:lnTo>
                    <a:pt x="576" y="128"/>
                  </a:lnTo>
                  <a:lnTo>
                    <a:pt x="579" y="129"/>
                  </a:lnTo>
                  <a:lnTo>
                    <a:pt x="581" y="133"/>
                  </a:lnTo>
                  <a:lnTo>
                    <a:pt x="582" y="136"/>
                  </a:lnTo>
                  <a:lnTo>
                    <a:pt x="585" y="139"/>
                  </a:lnTo>
                  <a:lnTo>
                    <a:pt x="587" y="143"/>
                  </a:lnTo>
                  <a:lnTo>
                    <a:pt x="589" y="146"/>
                  </a:lnTo>
                  <a:lnTo>
                    <a:pt x="592" y="148"/>
                  </a:lnTo>
                  <a:lnTo>
                    <a:pt x="594" y="152"/>
                  </a:lnTo>
                  <a:lnTo>
                    <a:pt x="596" y="157"/>
                  </a:lnTo>
                  <a:lnTo>
                    <a:pt x="598" y="159"/>
                  </a:lnTo>
                  <a:lnTo>
                    <a:pt x="601" y="163"/>
                  </a:lnTo>
                  <a:lnTo>
                    <a:pt x="604" y="167"/>
                  </a:lnTo>
                  <a:lnTo>
                    <a:pt x="607" y="172"/>
                  </a:lnTo>
                  <a:lnTo>
                    <a:pt x="609" y="176"/>
                  </a:lnTo>
                  <a:lnTo>
                    <a:pt x="612" y="180"/>
                  </a:lnTo>
                  <a:lnTo>
                    <a:pt x="615" y="184"/>
                  </a:lnTo>
                  <a:lnTo>
                    <a:pt x="617" y="187"/>
                  </a:lnTo>
                  <a:lnTo>
                    <a:pt x="620" y="192"/>
                  </a:lnTo>
                  <a:lnTo>
                    <a:pt x="623" y="195"/>
                  </a:lnTo>
                  <a:lnTo>
                    <a:pt x="626" y="200"/>
                  </a:lnTo>
                  <a:lnTo>
                    <a:pt x="628" y="203"/>
                  </a:lnTo>
                  <a:lnTo>
                    <a:pt x="631" y="207"/>
                  </a:lnTo>
                  <a:lnTo>
                    <a:pt x="634" y="211"/>
                  </a:lnTo>
                  <a:lnTo>
                    <a:pt x="637" y="217"/>
                  </a:lnTo>
                  <a:lnTo>
                    <a:pt x="639" y="221"/>
                  </a:lnTo>
                  <a:lnTo>
                    <a:pt x="642" y="225"/>
                  </a:lnTo>
                  <a:lnTo>
                    <a:pt x="645" y="230"/>
                  </a:lnTo>
                  <a:lnTo>
                    <a:pt x="648" y="236"/>
                  </a:lnTo>
                  <a:lnTo>
                    <a:pt x="650" y="241"/>
                  </a:lnTo>
                  <a:lnTo>
                    <a:pt x="653" y="245"/>
                  </a:lnTo>
                  <a:lnTo>
                    <a:pt x="656" y="251"/>
                  </a:lnTo>
                  <a:lnTo>
                    <a:pt x="658" y="256"/>
                  </a:lnTo>
                  <a:lnTo>
                    <a:pt x="661" y="262"/>
                  </a:lnTo>
                  <a:lnTo>
                    <a:pt x="664" y="267"/>
                  </a:lnTo>
                  <a:lnTo>
                    <a:pt x="667" y="272"/>
                  </a:lnTo>
                  <a:lnTo>
                    <a:pt x="669" y="279"/>
                  </a:lnTo>
                  <a:lnTo>
                    <a:pt x="671" y="283"/>
                  </a:lnTo>
                  <a:lnTo>
                    <a:pt x="672" y="289"/>
                  </a:lnTo>
                  <a:lnTo>
                    <a:pt x="675" y="294"/>
                  </a:lnTo>
                  <a:lnTo>
                    <a:pt x="676" y="300"/>
                  </a:lnTo>
                  <a:lnTo>
                    <a:pt x="678" y="305"/>
                  </a:lnTo>
                  <a:lnTo>
                    <a:pt x="679" y="311"/>
                  </a:lnTo>
                  <a:lnTo>
                    <a:pt x="680" y="315"/>
                  </a:lnTo>
                  <a:lnTo>
                    <a:pt x="682" y="320"/>
                  </a:lnTo>
                  <a:lnTo>
                    <a:pt x="682" y="324"/>
                  </a:lnTo>
                  <a:lnTo>
                    <a:pt x="682" y="330"/>
                  </a:lnTo>
                  <a:lnTo>
                    <a:pt x="682" y="334"/>
                  </a:lnTo>
                  <a:lnTo>
                    <a:pt x="683" y="338"/>
                  </a:lnTo>
                  <a:lnTo>
                    <a:pt x="682" y="342"/>
                  </a:lnTo>
                  <a:lnTo>
                    <a:pt x="680" y="346"/>
                  </a:lnTo>
                  <a:lnTo>
                    <a:pt x="680" y="349"/>
                  </a:lnTo>
                  <a:lnTo>
                    <a:pt x="679" y="353"/>
                  </a:lnTo>
                  <a:lnTo>
                    <a:pt x="652" y="327"/>
                  </a:lnTo>
                  <a:lnTo>
                    <a:pt x="648" y="331"/>
                  </a:lnTo>
                  <a:lnTo>
                    <a:pt x="642" y="335"/>
                  </a:lnTo>
                  <a:lnTo>
                    <a:pt x="637" y="341"/>
                  </a:lnTo>
                  <a:lnTo>
                    <a:pt x="632" y="345"/>
                  </a:lnTo>
                  <a:lnTo>
                    <a:pt x="626" y="349"/>
                  </a:lnTo>
                  <a:lnTo>
                    <a:pt x="622" y="353"/>
                  </a:lnTo>
                  <a:lnTo>
                    <a:pt x="616" y="357"/>
                  </a:lnTo>
                  <a:lnTo>
                    <a:pt x="611" y="361"/>
                  </a:lnTo>
                  <a:lnTo>
                    <a:pt x="607" y="364"/>
                  </a:lnTo>
                  <a:lnTo>
                    <a:pt x="601" y="367"/>
                  </a:lnTo>
                  <a:lnTo>
                    <a:pt x="597" y="369"/>
                  </a:lnTo>
                  <a:lnTo>
                    <a:pt x="594" y="372"/>
                  </a:lnTo>
                  <a:lnTo>
                    <a:pt x="590" y="373"/>
                  </a:lnTo>
                  <a:lnTo>
                    <a:pt x="589" y="375"/>
                  </a:lnTo>
                  <a:lnTo>
                    <a:pt x="587" y="376"/>
                  </a:lnTo>
                  <a:lnTo>
                    <a:pt x="587" y="377"/>
                  </a:lnTo>
                  <a:lnTo>
                    <a:pt x="607" y="495"/>
                  </a:lnTo>
                  <a:lnTo>
                    <a:pt x="608" y="493"/>
                  </a:lnTo>
                  <a:lnTo>
                    <a:pt x="611" y="493"/>
                  </a:lnTo>
                  <a:lnTo>
                    <a:pt x="612" y="493"/>
                  </a:lnTo>
                  <a:lnTo>
                    <a:pt x="615" y="493"/>
                  </a:lnTo>
                  <a:lnTo>
                    <a:pt x="617" y="493"/>
                  </a:lnTo>
                  <a:lnTo>
                    <a:pt x="620" y="493"/>
                  </a:lnTo>
                  <a:lnTo>
                    <a:pt x="623" y="493"/>
                  </a:lnTo>
                  <a:lnTo>
                    <a:pt x="628" y="493"/>
                  </a:lnTo>
                  <a:lnTo>
                    <a:pt x="632" y="493"/>
                  </a:lnTo>
                  <a:lnTo>
                    <a:pt x="637" y="495"/>
                  </a:lnTo>
                  <a:lnTo>
                    <a:pt x="642" y="495"/>
                  </a:lnTo>
                  <a:lnTo>
                    <a:pt x="648" y="496"/>
                  </a:lnTo>
                  <a:lnTo>
                    <a:pt x="650" y="496"/>
                  </a:lnTo>
                  <a:lnTo>
                    <a:pt x="654" y="496"/>
                  </a:lnTo>
                  <a:lnTo>
                    <a:pt x="657" y="496"/>
                  </a:lnTo>
                  <a:lnTo>
                    <a:pt x="661" y="497"/>
                  </a:lnTo>
                  <a:lnTo>
                    <a:pt x="664" y="497"/>
                  </a:lnTo>
                  <a:lnTo>
                    <a:pt x="668" y="497"/>
                  </a:lnTo>
                  <a:lnTo>
                    <a:pt x="671" y="499"/>
                  </a:lnTo>
                  <a:lnTo>
                    <a:pt x="675" y="499"/>
                  </a:lnTo>
                  <a:lnTo>
                    <a:pt x="678" y="499"/>
                  </a:lnTo>
                  <a:lnTo>
                    <a:pt x="683" y="499"/>
                  </a:lnTo>
                  <a:lnTo>
                    <a:pt x="686" y="500"/>
                  </a:lnTo>
                  <a:lnTo>
                    <a:pt x="690" y="502"/>
                  </a:lnTo>
                  <a:lnTo>
                    <a:pt x="694" y="502"/>
                  </a:lnTo>
                  <a:lnTo>
                    <a:pt x="697" y="502"/>
                  </a:lnTo>
                  <a:lnTo>
                    <a:pt x="701" y="503"/>
                  </a:lnTo>
                  <a:lnTo>
                    <a:pt x="705" y="504"/>
                  </a:lnTo>
                  <a:lnTo>
                    <a:pt x="708" y="504"/>
                  </a:lnTo>
                  <a:lnTo>
                    <a:pt x="712" y="506"/>
                  </a:lnTo>
                  <a:lnTo>
                    <a:pt x="716" y="506"/>
                  </a:lnTo>
                  <a:lnTo>
                    <a:pt x="720" y="507"/>
                  </a:lnTo>
                  <a:lnTo>
                    <a:pt x="723" y="507"/>
                  </a:lnTo>
                  <a:lnTo>
                    <a:pt x="725" y="508"/>
                  </a:lnTo>
                  <a:lnTo>
                    <a:pt x="728" y="508"/>
                  </a:lnTo>
                  <a:lnTo>
                    <a:pt x="732" y="510"/>
                  </a:lnTo>
                  <a:lnTo>
                    <a:pt x="738" y="510"/>
                  </a:lnTo>
                  <a:lnTo>
                    <a:pt x="742" y="511"/>
                  </a:lnTo>
                  <a:lnTo>
                    <a:pt x="746" y="512"/>
                  </a:lnTo>
                  <a:lnTo>
                    <a:pt x="749" y="512"/>
                  </a:lnTo>
                  <a:lnTo>
                    <a:pt x="750" y="512"/>
                  </a:lnTo>
                  <a:lnTo>
                    <a:pt x="751" y="514"/>
                  </a:lnTo>
                  <a:lnTo>
                    <a:pt x="523" y="571"/>
                  </a:lnTo>
                  <a:lnTo>
                    <a:pt x="449" y="537"/>
                  </a:lnTo>
                  <a:lnTo>
                    <a:pt x="449" y="534"/>
                  </a:lnTo>
                  <a:lnTo>
                    <a:pt x="452" y="532"/>
                  </a:lnTo>
                  <a:lnTo>
                    <a:pt x="455" y="527"/>
                  </a:lnTo>
                  <a:lnTo>
                    <a:pt x="455" y="525"/>
                  </a:lnTo>
                  <a:lnTo>
                    <a:pt x="456" y="522"/>
                  </a:lnTo>
                  <a:lnTo>
                    <a:pt x="458" y="518"/>
                  </a:lnTo>
                  <a:lnTo>
                    <a:pt x="460" y="515"/>
                  </a:lnTo>
                  <a:lnTo>
                    <a:pt x="462" y="512"/>
                  </a:lnTo>
                  <a:lnTo>
                    <a:pt x="465" y="508"/>
                  </a:lnTo>
                  <a:lnTo>
                    <a:pt x="466" y="506"/>
                  </a:lnTo>
                  <a:lnTo>
                    <a:pt x="469" y="502"/>
                  </a:lnTo>
                  <a:lnTo>
                    <a:pt x="470" y="497"/>
                  </a:lnTo>
                  <a:lnTo>
                    <a:pt x="471" y="493"/>
                  </a:lnTo>
                  <a:lnTo>
                    <a:pt x="474" y="491"/>
                  </a:lnTo>
                  <a:lnTo>
                    <a:pt x="475" y="487"/>
                  </a:lnTo>
                  <a:lnTo>
                    <a:pt x="478" y="482"/>
                  </a:lnTo>
                  <a:lnTo>
                    <a:pt x="480" y="477"/>
                  </a:lnTo>
                  <a:lnTo>
                    <a:pt x="482" y="473"/>
                  </a:lnTo>
                  <a:lnTo>
                    <a:pt x="484" y="469"/>
                  </a:lnTo>
                  <a:lnTo>
                    <a:pt x="485" y="465"/>
                  </a:lnTo>
                  <a:lnTo>
                    <a:pt x="488" y="461"/>
                  </a:lnTo>
                  <a:lnTo>
                    <a:pt x="489" y="457"/>
                  </a:lnTo>
                  <a:lnTo>
                    <a:pt x="492" y="452"/>
                  </a:lnTo>
                  <a:lnTo>
                    <a:pt x="493" y="448"/>
                  </a:lnTo>
                  <a:lnTo>
                    <a:pt x="495" y="444"/>
                  </a:lnTo>
                  <a:lnTo>
                    <a:pt x="496" y="440"/>
                  </a:lnTo>
                  <a:lnTo>
                    <a:pt x="499" y="437"/>
                  </a:lnTo>
                  <a:lnTo>
                    <a:pt x="500" y="432"/>
                  </a:lnTo>
                  <a:lnTo>
                    <a:pt x="501" y="429"/>
                  </a:lnTo>
                  <a:lnTo>
                    <a:pt x="501" y="425"/>
                  </a:lnTo>
                  <a:lnTo>
                    <a:pt x="504" y="422"/>
                  </a:lnTo>
                  <a:lnTo>
                    <a:pt x="504" y="418"/>
                  </a:lnTo>
                  <a:lnTo>
                    <a:pt x="505" y="416"/>
                  </a:lnTo>
                  <a:lnTo>
                    <a:pt x="507" y="413"/>
                  </a:lnTo>
                  <a:lnTo>
                    <a:pt x="507" y="410"/>
                  </a:lnTo>
                  <a:lnTo>
                    <a:pt x="508" y="403"/>
                  </a:lnTo>
                  <a:lnTo>
                    <a:pt x="510" y="399"/>
                  </a:lnTo>
                  <a:lnTo>
                    <a:pt x="510" y="394"/>
                  </a:lnTo>
                  <a:lnTo>
                    <a:pt x="511" y="391"/>
                  </a:lnTo>
                  <a:lnTo>
                    <a:pt x="511" y="386"/>
                  </a:lnTo>
                  <a:lnTo>
                    <a:pt x="511" y="383"/>
                  </a:lnTo>
                  <a:lnTo>
                    <a:pt x="511" y="380"/>
                  </a:lnTo>
                  <a:lnTo>
                    <a:pt x="512" y="379"/>
                  </a:lnTo>
                  <a:lnTo>
                    <a:pt x="512" y="376"/>
                  </a:lnTo>
                  <a:lnTo>
                    <a:pt x="512" y="375"/>
                  </a:lnTo>
                  <a:lnTo>
                    <a:pt x="465" y="272"/>
                  </a:lnTo>
                  <a:lnTo>
                    <a:pt x="361" y="133"/>
                  </a:lnTo>
                  <a:lnTo>
                    <a:pt x="359" y="133"/>
                  </a:lnTo>
                  <a:lnTo>
                    <a:pt x="355" y="132"/>
                  </a:lnTo>
                  <a:lnTo>
                    <a:pt x="353" y="132"/>
                  </a:lnTo>
                  <a:lnTo>
                    <a:pt x="350" y="132"/>
                  </a:lnTo>
                  <a:lnTo>
                    <a:pt x="347" y="131"/>
                  </a:lnTo>
                  <a:lnTo>
                    <a:pt x="343" y="131"/>
                  </a:lnTo>
                  <a:lnTo>
                    <a:pt x="339" y="129"/>
                  </a:lnTo>
                  <a:lnTo>
                    <a:pt x="335" y="129"/>
                  </a:lnTo>
                  <a:lnTo>
                    <a:pt x="329" y="128"/>
                  </a:lnTo>
                  <a:lnTo>
                    <a:pt x="324" y="128"/>
                  </a:lnTo>
                  <a:lnTo>
                    <a:pt x="318" y="127"/>
                  </a:lnTo>
                  <a:lnTo>
                    <a:pt x="313" y="125"/>
                  </a:lnTo>
                  <a:lnTo>
                    <a:pt x="310" y="125"/>
                  </a:lnTo>
                  <a:lnTo>
                    <a:pt x="306" y="125"/>
                  </a:lnTo>
                  <a:lnTo>
                    <a:pt x="303" y="125"/>
                  </a:lnTo>
                  <a:lnTo>
                    <a:pt x="301" y="125"/>
                  </a:lnTo>
                  <a:lnTo>
                    <a:pt x="297" y="124"/>
                  </a:lnTo>
                  <a:lnTo>
                    <a:pt x="294" y="124"/>
                  </a:lnTo>
                  <a:lnTo>
                    <a:pt x="291" y="122"/>
                  </a:lnTo>
                  <a:lnTo>
                    <a:pt x="287" y="122"/>
                  </a:lnTo>
                  <a:lnTo>
                    <a:pt x="283" y="121"/>
                  </a:lnTo>
                  <a:lnTo>
                    <a:pt x="280" y="121"/>
                  </a:lnTo>
                  <a:lnTo>
                    <a:pt x="276" y="120"/>
                  </a:lnTo>
                  <a:lnTo>
                    <a:pt x="273" y="120"/>
                  </a:lnTo>
                  <a:lnTo>
                    <a:pt x="269" y="120"/>
                  </a:lnTo>
                  <a:lnTo>
                    <a:pt x="265" y="120"/>
                  </a:lnTo>
                  <a:lnTo>
                    <a:pt x="261" y="118"/>
                  </a:lnTo>
                  <a:lnTo>
                    <a:pt x="257" y="118"/>
                  </a:lnTo>
                  <a:lnTo>
                    <a:pt x="254" y="118"/>
                  </a:lnTo>
                  <a:lnTo>
                    <a:pt x="250" y="117"/>
                  </a:lnTo>
                  <a:lnTo>
                    <a:pt x="246" y="117"/>
                  </a:lnTo>
                  <a:lnTo>
                    <a:pt x="243" y="117"/>
                  </a:lnTo>
                  <a:lnTo>
                    <a:pt x="238" y="116"/>
                  </a:lnTo>
                  <a:lnTo>
                    <a:pt x="235" y="116"/>
                  </a:lnTo>
                  <a:lnTo>
                    <a:pt x="230" y="114"/>
                  </a:lnTo>
                  <a:lnTo>
                    <a:pt x="227" y="114"/>
                  </a:lnTo>
                  <a:lnTo>
                    <a:pt x="223" y="114"/>
                  </a:lnTo>
                  <a:lnTo>
                    <a:pt x="219" y="114"/>
                  </a:lnTo>
                  <a:lnTo>
                    <a:pt x="215" y="113"/>
                  </a:lnTo>
                  <a:lnTo>
                    <a:pt x="210" y="113"/>
                  </a:lnTo>
                  <a:lnTo>
                    <a:pt x="206" y="113"/>
                  </a:lnTo>
                  <a:lnTo>
                    <a:pt x="202" y="112"/>
                  </a:lnTo>
                  <a:lnTo>
                    <a:pt x="198" y="112"/>
                  </a:lnTo>
                  <a:lnTo>
                    <a:pt x="194" y="112"/>
                  </a:lnTo>
                  <a:lnTo>
                    <a:pt x="191" y="112"/>
                  </a:lnTo>
                  <a:lnTo>
                    <a:pt x="187" y="110"/>
                  </a:lnTo>
                  <a:lnTo>
                    <a:pt x="183" y="110"/>
                  </a:lnTo>
                  <a:lnTo>
                    <a:pt x="180" y="110"/>
                  </a:lnTo>
                  <a:lnTo>
                    <a:pt x="175" y="110"/>
                  </a:lnTo>
                  <a:lnTo>
                    <a:pt x="172" y="109"/>
                  </a:lnTo>
                  <a:lnTo>
                    <a:pt x="168" y="109"/>
                  </a:lnTo>
                  <a:lnTo>
                    <a:pt x="164" y="109"/>
                  </a:lnTo>
                  <a:lnTo>
                    <a:pt x="160" y="109"/>
                  </a:lnTo>
                  <a:lnTo>
                    <a:pt x="156" y="107"/>
                  </a:lnTo>
                  <a:lnTo>
                    <a:pt x="153" y="107"/>
                  </a:lnTo>
                  <a:lnTo>
                    <a:pt x="149" y="107"/>
                  </a:lnTo>
                  <a:lnTo>
                    <a:pt x="145" y="106"/>
                  </a:lnTo>
                  <a:lnTo>
                    <a:pt x="141" y="106"/>
                  </a:lnTo>
                  <a:lnTo>
                    <a:pt x="137" y="106"/>
                  </a:lnTo>
                  <a:lnTo>
                    <a:pt x="134" y="106"/>
                  </a:lnTo>
                  <a:lnTo>
                    <a:pt x="130" y="106"/>
                  </a:lnTo>
                  <a:lnTo>
                    <a:pt x="127" y="106"/>
                  </a:lnTo>
                  <a:lnTo>
                    <a:pt x="123" y="106"/>
                  </a:lnTo>
                  <a:lnTo>
                    <a:pt x="120" y="106"/>
                  </a:lnTo>
                  <a:lnTo>
                    <a:pt x="116" y="106"/>
                  </a:lnTo>
                  <a:lnTo>
                    <a:pt x="114" y="106"/>
                  </a:lnTo>
                  <a:lnTo>
                    <a:pt x="109" y="106"/>
                  </a:lnTo>
                  <a:lnTo>
                    <a:pt x="105" y="106"/>
                  </a:lnTo>
                  <a:lnTo>
                    <a:pt x="103" y="106"/>
                  </a:lnTo>
                  <a:lnTo>
                    <a:pt x="100" y="106"/>
                  </a:lnTo>
                  <a:lnTo>
                    <a:pt x="96" y="106"/>
                  </a:lnTo>
                  <a:lnTo>
                    <a:pt x="93" y="106"/>
                  </a:lnTo>
                  <a:lnTo>
                    <a:pt x="90" y="106"/>
                  </a:lnTo>
                  <a:lnTo>
                    <a:pt x="86" y="106"/>
                  </a:lnTo>
                  <a:lnTo>
                    <a:pt x="85" y="106"/>
                  </a:lnTo>
                  <a:lnTo>
                    <a:pt x="82" y="106"/>
                  </a:lnTo>
                  <a:lnTo>
                    <a:pt x="75" y="106"/>
                  </a:lnTo>
                  <a:lnTo>
                    <a:pt x="70" y="106"/>
                  </a:lnTo>
                  <a:lnTo>
                    <a:pt x="64" y="106"/>
                  </a:lnTo>
                  <a:lnTo>
                    <a:pt x="59" y="106"/>
                  </a:lnTo>
                  <a:lnTo>
                    <a:pt x="55" y="106"/>
                  </a:lnTo>
                  <a:lnTo>
                    <a:pt x="51" y="106"/>
                  </a:lnTo>
                  <a:lnTo>
                    <a:pt x="45" y="106"/>
                  </a:lnTo>
                  <a:lnTo>
                    <a:pt x="43" y="107"/>
                  </a:lnTo>
                  <a:lnTo>
                    <a:pt x="38" y="107"/>
                  </a:lnTo>
                  <a:lnTo>
                    <a:pt x="36" y="107"/>
                  </a:lnTo>
                  <a:lnTo>
                    <a:pt x="33" y="107"/>
                  </a:lnTo>
                  <a:lnTo>
                    <a:pt x="30" y="109"/>
                  </a:lnTo>
                  <a:lnTo>
                    <a:pt x="28" y="109"/>
                  </a:lnTo>
                  <a:lnTo>
                    <a:pt x="26" y="109"/>
                  </a:lnTo>
                  <a:lnTo>
                    <a:pt x="23" y="109"/>
                  </a:lnTo>
                  <a:lnTo>
                    <a:pt x="0" y="76"/>
                  </a:lnTo>
                  <a:lnTo>
                    <a:pt x="2" y="0"/>
                  </a:lnTo>
                  <a:lnTo>
                    <a:pt x="23" y="17"/>
                  </a:lnTo>
                  <a:lnTo>
                    <a:pt x="48" y="75"/>
                  </a:lnTo>
                  <a:lnTo>
                    <a:pt x="49" y="73"/>
                  </a:lnTo>
                  <a:lnTo>
                    <a:pt x="52" y="73"/>
                  </a:lnTo>
                  <a:lnTo>
                    <a:pt x="53" y="72"/>
                  </a:lnTo>
                  <a:lnTo>
                    <a:pt x="58" y="71"/>
                  </a:lnTo>
                  <a:lnTo>
                    <a:pt x="60" y="71"/>
                  </a:lnTo>
                  <a:lnTo>
                    <a:pt x="64" y="71"/>
                  </a:lnTo>
                  <a:lnTo>
                    <a:pt x="67" y="68"/>
                  </a:lnTo>
                  <a:lnTo>
                    <a:pt x="73" y="68"/>
                  </a:lnTo>
                  <a:lnTo>
                    <a:pt x="77" y="67"/>
                  </a:lnTo>
                  <a:lnTo>
                    <a:pt x="82" y="65"/>
                  </a:lnTo>
                  <a:lnTo>
                    <a:pt x="88" y="64"/>
                  </a:lnTo>
                  <a:lnTo>
                    <a:pt x="93" y="62"/>
                  </a:lnTo>
                  <a:lnTo>
                    <a:pt x="96" y="62"/>
                  </a:lnTo>
                  <a:lnTo>
                    <a:pt x="99" y="62"/>
                  </a:lnTo>
                  <a:lnTo>
                    <a:pt x="103" y="61"/>
                  </a:lnTo>
                  <a:lnTo>
                    <a:pt x="105" y="61"/>
                  </a:lnTo>
                  <a:lnTo>
                    <a:pt x="108" y="60"/>
                  </a:lnTo>
                  <a:lnTo>
                    <a:pt x="111" y="60"/>
                  </a:lnTo>
                  <a:lnTo>
                    <a:pt x="114" y="58"/>
                  </a:lnTo>
                  <a:lnTo>
                    <a:pt x="118" y="57"/>
                  </a:lnTo>
                  <a:lnTo>
                    <a:pt x="120" y="57"/>
                  </a:lnTo>
                  <a:lnTo>
                    <a:pt x="123" y="56"/>
                  </a:lnTo>
                  <a:lnTo>
                    <a:pt x="127" y="56"/>
                  </a:lnTo>
                  <a:lnTo>
                    <a:pt x="130" y="54"/>
                  </a:lnTo>
                  <a:lnTo>
                    <a:pt x="134" y="54"/>
                  </a:lnTo>
                  <a:lnTo>
                    <a:pt x="137" y="53"/>
                  </a:lnTo>
                  <a:lnTo>
                    <a:pt x="139" y="53"/>
                  </a:lnTo>
                  <a:lnTo>
                    <a:pt x="144" y="52"/>
                  </a:lnTo>
                  <a:lnTo>
                    <a:pt x="146" y="52"/>
                  </a:lnTo>
                  <a:lnTo>
                    <a:pt x="150" y="52"/>
                  </a:lnTo>
                  <a:lnTo>
                    <a:pt x="153" y="50"/>
                  </a:lnTo>
                  <a:lnTo>
                    <a:pt x="157" y="50"/>
                  </a:lnTo>
                  <a:lnTo>
                    <a:pt x="160" y="49"/>
                  </a:lnTo>
                  <a:lnTo>
                    <a:pt x="163" y="49"/>
                  </a:lnTo>
                  <a:lnTo>
                    <a:pt x="167" y="49"/>
                  </a:lnTo>
                  <a:lnTo>
                    <a:pt x="170" y="47"/>
                  </a:lnTo>
                  <a:lnTo>
                    <a:pt x="172" y="47"/>
                  </a:lnTo>
                  <a:lnTo>
                    <a:pt x="176" y="46"/>
                  </a:lnTo>
                  <a:lnTo>
                    <a:pt x="179" y="46"/>
                  </a:lnTo>
                  <a:lnTo>
                    <a:pt x="183" y="46"/>
                  </a:lnTo>
                  <a:lnTo>
                    <a:pt x="186" y="45"/>
                  </a:lnTo>
                  <a:lnTo>
                    <a:pt x="189" y="45"/>
                  </a:lnTo>
                  <a:lnTo>
                    <a:pt x="191" y="43"/>
                  </a:lnTo>
                  <a:lnTo>
                    <a:pt x="194" y="43"/>
                  </a:lnTo>
                  <a:lnTo>
                    <a:pt x="197" y="43"/>
                  </a:lnTo>
                  <a:lnTo>
                    <a:pt x="201" y="43"/>
                  </a:lnTo>
                  <a:lnTo>
                    <a:pt x="204" y="43"/>
                  </a:lnTo>
                  <a:lnTo>
                    <a:pt x="206" y="43"/>
                  </a:lnTo>
                  <a:lnTo>
                    <a:pt x="212" y="42"/>
                  </a:lnTo>
                  <a:lnTo>
                    <a:pt x="216" y="42"/>
                  </a:lnTo>
                  <a:lnTo>
                    <a:pt x="221" y="41"/>
                  </a:lnTo>
                  <a:lnTo>
                    <a:pt x="226" y="41"/>
                  </a:lnTo>
                  <a:lnTo>
                    <a:pt x="230" y="41"/>
                  </a:lnTo>
                  <a:lnTo>
                    <a:pt x="232" y="41"/>
                  </a:lnTo>
                  <a:lnTo>
                    <a:pt x="236" y="41"/>
                  </a:lnTo>
                  <a:lnTo>
                    <a:pt x="241" y="41"/>
                  </a:lnTo>
                  <a:lnTo>
                    <a:pt x="246" y="41"/>
                  </a:lnTo>
                  <a:lnTo>
                    <a:pt x="250" y="41"/>
                  </a:lnTo>
                  <a:lnTo>
                    <a:pt x="254" y="42"/>
                  </a:lnTo>
                  <a:lnTo>
                    <a:pt x="258" y="43"/>
                  </a:lnTo>
                  <a:lnTo>
                    <a:pt x="261" y="43"/>
                  </a:lnTo>
                  <a:lnTo>
                    <a:pt x="264" y="45"/>
                  </a:lnTo>
                  <a:lnTo>
                    <a:pt x="265" y="45"/>
                  </a:lnTo>
                  <a:lnTo>
                    <a:pt x="266" y="46"/>
                  </a:lnTo>
                  <a:lnTo>
                    <a:pt x="268" y="46"/>
                  </a:lnTo>
                  <a:lnTo>
                    <a:pt x="268" y="47"/>
                  </a:lnTo>
                  <a:lnTo>
                    <a:pt x="280" y="80"/>
                  </a:lnTo>
                  <a:lnTo>
                    <a:pt x="301" y="56"/>
                  </a:lnTo>
                  <a:lnTo>
                    <a:pt x="306" y="56"/>
                  </a:lnTo>
                  <a:lnTo>
                    <a:pt x="309" y="56"/>
                  </a:lnTo>
                  <a:lnTo>
                    <a:pt x="313" y="57"/>
                  </a:lnTo>
                  <a:lnTo>
                    <a:pt x="318" y="57"/>
                  </a:lnTo>
                  <a:lnTo>
                    <a:pt x="324" y="60"/>
                  </a:lnTo>
                  <a:lnTo>
                    <a:pt x="325" y="60"/>
                  </a:lnTo>
                  <a:lnTo>
                    <a:pt x="328" y="60"/>
                  </a:lnTo>
                  <a:lnTo>
                    <a:pt x="332" y="61"/>
                  </a:lnTo>
                  <a:lnTo>
                    <a:pt x="335" y="62"/>
                  </a:lnTo>
                  <a:lnTo>
                    <a:pt x="338" y="62"/>
                  </a:lnTo>
                  <a:lnTo>
                    <a:pt x="342" y="65"/>
                  </a:lnTo>
                  <a:lnTo>
                    <a:pt x="346" y="67"/>
                  </a:lnTo>
                  <a:lnTo>
                    <a:pt x="350" y="68"/>
                  </a:lnTo>
                  <a:lnTo>
                    <a:pt x="353" y="69"/>
                  </a:lnTo>
                  <a:lnTo>
                    <a:pt x="357" y="71"/>
                  </a:lnTo>
                  <a:lnTo>
                    <a:pt x="361" y="73"/>
                  </a:lnTo>
                  <a:lnTo>
                    <a:pt x="365" y="75"/>
                  </a:lnTo>
                  <a:lnTo>
                    <a:pt x="369" y="77"/>
                  </a:lnTo>
                  <a:lnTo>
                    <a:pt x="373" y="80"/>
                  </a:lnTo>
                  <a:lnTo>
                    <a:pt x="378" y="82"/>
                  </a:lnTo>
                  <a:lnTo>
                    <a:pt x="383" y="86"/>
                  </a:lnTo>
                  <a:lnTo>
                    <a:pt x="387" y="87"/>
                  </a:lnTo>
                  <a:lnTo>
                    <a:pt x="392" y="90"/>
                  </a:lnTo>
                  <a:lnTo>
                    <a:pt x="396" y="94"/>
                  </a:lnTo>
                  <a:lnTo>
                    <a:pt x="402" y="97"/>
                  </a:lnTo>
                  <a:lnTo>
                    <a:pt x="406" y="99"/>
                  </a:lnTo>
                  <a:lnTo>
                    <a:pt x="411" y="103"/>
                  </a:lnTo>
                  <a:lnTo>
                    <a:pt x="417" y="106"/>
                  </a:lnTo>
                  <a:lnTo>
                    <a:pt x="421" y="110"/>
                  </a:lnTo>
                  <a:lnTo>
                    <a:pt x="425" y="113"/>
                  </a:lnTo>
                  <a:lnTo>
                    <a:pt x="430" y="117"/>
                  </a:lnTo>
                  <a:lnTo>
                    <a:pt x="436" y="120"/>
                  </a:lnTo>
                  <a:lnTo>
                    <a:pt x="440" y="124"/>
                  </a:lnTo>
                  <a:lnTo>
                    <a:pt x="444" y="127"/>
                  </a:lnTo>
                  <a:lnTo>
                    <a:pt x="449" y="131"/>
                  </a:lnTo>
                  <a:lnTo>
                    <a:pt x="454" y="133"/>
                  </a:lnTo>
                  <a:lnTo>
                    <a:pt x="458" y="137"/>
                  </a:lnTo>
                  <a:lnTo>
                    <a:pt x="462" y="140"/>
                  </a:lnTo>
                  <a:lnTo>
                    <a:pt x="466" y="143"/>
                  </a:lnTo>
                  <a:lnTo>
                    <a:pt x="469" y="146"/>
                  </a:lnTo>
                  <a:lnTo>
                    <a:pt x="473" y="148"/>
                  </a:lnTo>
                  <a:lnTo>
                    <a:pt x="475" y="151"/>
                  </a:lnTo>
                  <a:lnTo>
                    <a:pt x="478" y="154"/>
                  </a:lnTo>
                  <a:lnTo>
                    <a:pt x="481" y="157"/>
                  </a:lnTo>
                  <a:lnTo>
                    <a:pt x="485" y="159"/>
                  </a:lnTo>
                  <a:lnTo>
                    <a:pt x="489" y="162"/>
                  </a:lnTo>
                  <a:lnTo>
                    <a:pt x="492" y="165"/>
                  </a:lnTo>
                  <a:lnTo>
                    <a:pt x="495" y="167"/>
                  </a:lnTo>
                  <a:lnTo>
                    <a:pt x="496" y="167"/>
                  </a:lnTo>
                  <a:lnTo>
                    <a:pt x="458" y="162"/>
                  </a:lnTo>
                  <a:lnTo>
                    <a:pt x="538" y="241"/>
                  </a:lnTo>
                  <a:lnTo>
                    <a:pt x="575" y="283"/>
                  </a:lnTo>
                  <a:lnTo>
                    <a:pt x="514" y="275"/>
                  </a:lnTo>
                  <a:lnTo>
                    <a:pt x="518" y="278"/>
                  </a:lnTo>
                  <a:lnTo>
                    <a:pt x="519" y="279"/>
                  </a:lnTo>
                  <a:lnTo>
                    <a:pt x="522" y="282"/>
                  </a:lnTo>
                  <a:lnTo>
                    <a:pt x="525" y="285"/>
                  </a:lnTo>
                  <a:lnTo>
                    <a:pt x="529" y="287"/>
                  </a:lnTo>
                  <a:lnTo>
                    <a:pt x="531" y="290"/>
                  </a:lnTo>
                  <a:lnTo>
                    <a:pt x="536" y="293"/>
                  </a:lnTo>
                  <a:lnTo>
                    <a:pt x="540" y="297"/>
                  </a:lnTo>
                  <a:lnTo>
                    <a:pt x="544" y="300"/>
                  </a:lnTo>
                  <a:lnTo>
                    <a:pt x="548" y="302"/>
                  </a:lnTo>
                  <a:lnTo>
                    <a:pt x="552" y="305"/>
                  </a:lnTo>
                  <a:lnTo>
                    <a:pt x="557" y="309"/>
                  </a:lnTo>
                  <a:lnTo>
                    <a:pt x="561" y="312"/>
                  </a:lnTo>
                  <a:lnTo>
                    <a:pt x="566" y="315"/>
                  </a:lnTo>
                  <a:lnTo>
                    <a:pt x="570" y="316"/>
                  </a:lnTo>
                  <a:lnTo>
                    <a:pt x="574" y="319"/>
                  </a:lnTo>
                  <a:lnTo>
                    <a:pt x="578" y="320"/>
                  </a:lnTo>
                  <a:lnTo>
                    <a:pt x="582" y="322"/>
                  </a:lnTo>
                  <a:lnTo>
                    <a:pt x="585" y="324"/>
                  </a:lnTo>
                  <a:lnTo>
                    <a:pt x="589" y="326"/>
                  </a:lnTo>
                  <a:lnTo>
                    <a:pt x="593" y="327"/>
                  </a:lnTo>
                  <a:lnTo>
                    <a:pt x="596" y="327"/>
                  </a:lnTo>
                  <a:lnTo>
                    <a:pt x="598" y="328"/>
                  </a:lnTo>
                  <a:lnTo>
                    <a:pt x="600" y="330"/>
                  </a:lnTo>
                  <a:lnTo>
                    <a:pt x="602" y="331"/>
                  </a:lnTo>
                  <a:lnTo>
                    <a:pt x="605" y="331"/>
                  </a:lnTo>
                  <a:lnTo>
                    <a:pt x="607" y="332"/>
                  </a:lnTo>
                  <a:lnTo>
                    <a:pt x="650" y="286"/>
                  </a:lnTo>
                  <a:lnTo>
                    <a:pt x="612" y="264"/>
                  </a:lnTo>
                  <a:lnTo>
                    <a:pt x="646" y="263"/>
                  </a:lnTo>
                  <a:lnTo>
                    <a:pt x="645" y="262"/>
                  </a:lnTo>
                  <a:lnTo>
                    <a:pt x="645" y="260"/>
                  </a:lnTo>
                  <a:lnTo>
                    <a:pt x="642" y="256"/>
                  </a:lnTo>
                  <a:lnTo>
                    <a:pt x="641" y="253"/>
                  </a:lnTo>
                  <a:lnTo>
                    <a:pt x="638" y="248"/>
                  </a:lnTo>
                  <a:lnTo>
                    <a:pt x="635" y="242"/>
                  </a:lnTo>
                  <a:lnTo>
                    <a:pt x="634" y="240"/>
                  </a:lnTo>
                  <a:lnTo>
                    <a:pt x="632" y="237"/>
                  </a:lnTo>
                  <a:lnTo>
                    <a:pt x="631" y="233"/>
                  </a:lnTo>
                  <a:lnTo>
                    <a:pt x="628" y="232"/>
                  </a:lnTo>
                  <a:lnTo>
                    <a:pt x="627" y="227"/>
                  </a:lnTo>
                  <a:lnTo>
                    <a:pt x="624" y="223"/>
                  </a:lnTo>
                  <a:lnTo>
                    <a:pt x="623" y="219"/>
                  </a:lnTo>
                  <a:lnTo>
                    <a:pt x="620" y="217"/>
                  </a:lnTo>
                  <a:lnTo>
                    <a:pt x="617" y="212"/>
                  </a:lnTo>
                  <a:lnTo>
                    <a:pt x="616" y="208"/>
                  </a:lnTo>
                  <a:lnTo>
                    <a:pt x="613" y="204"/>
                  </a:lnTo>
                  <a:lnTo>
                    <a:pt x="611" y="202"/>
                  </a:lnTo>
                  <a:lnTo>
                    <a:pt x="608" y="197"/>
                  </a:lnTo>
                  <a:lnTo>
                    <a:pt x="605" y="193"/>
                  </a:lnTo>
                  <a:lnTo>
                    <a:pt x="602" y="189"/>
                  </a:lnTo>
                  <a:lnTo>
                    <a:pt x="601" y="187"/>
                  </a:lnTo>
                  <a:lnTo>
                    <a:pt x="598" y="182"/>
                  </a:lnTo>
                  <a:lnTo>
                    <a:pt x="596" y="178"/>
                  </a:lnTo>
                  <a:lnTo>
                    <a:pt x="593" y="176"/>
                  </a:lnTo>
                  <a:lnTo>
                    <a:pt x="590" y="173"/>
                  </a:lnTo>
                  <a:lnTo>
                    <a:pt x="587" y="169"/>
                  </a:lnTo>
                  <a:lnTo>
                    <a:pt x="583" y="165"/>
                  </a:lnTo>
                  <a:lnTo>
                    <a:pt x="581" y="162"/>
                  </a:lnTo>
                  <a:lnTo>
                    <a:pt x="578" y="159"/>
                  </a:lnTo>
                  <a:lnTo>
                    <a:pt x="575" y="155"/>
                  </a:lnTo>
                  <a:lnTo>
                    <a:pt x="572" y="152"/>
                  </a:lnTo>
                  <a:lnTo>
                    <a:pt x="570" y="150"/>
                  </a:lnTo>
                  <a:lnTo>
                    <a:pt x="567" y="147"/>
                  </a:lnTo>
                  <a:lnTo>
                    <a:pt x="560" y="143"/>
                  </a:lnTo>
                  <a:lnTo>
                    <a:pt x="555" y="137"/>
                  </a:lnTo>
                  <a:lnTo>
                    <a:pt x="551" y="133"/>
                  </a:lnTo>
                  <a:lnTo>
                    <a:pt x="546" y="131"/>
                  </a:lnTo>
                  <a:lnTo>
                    <a:pt x="541" y="127"/>
                  </a:lnTo>
                  <a:lnTo>
                    <a:pt x="537" y="124"/>
                  </a:lnTo>
                  <a:lnTo>
                    <a:pt x="534" y="121"/>
                  </a:lnTo>
                  <a:lnTo>
                    <a:pt x="531" y="120"/>
                  </a:lnTo>
                  <a:lnTo>
                    <a:pt x="527" y="117"/>
                  </a:lnTo>
                  <a:lnTo>
                    <a:pt x="526" y="117"/>
                  </a:lnTo>
                  <a:lnTo>
                    <a:pt x="553" y="102"/>
                  </a:lnTo>
                  <a:lnTo>
                    <a:pt x="536" y="61"/>
                  </a:lnTo>
                  <a:close/>
                </a:path>
              </a:pathLst>
            </a:custGeom>
            <a:solidFill>
              <a:srgbClr val="1C40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85" name="Freeform 33"/>
            <p:cNvSpPr>
              <a:spLocks/>
            </p:cNvSpPr>
            <p:nvPr/>
          </p:nvSpPr>
          <p:spPr bwMode="auto">
            <a:xfrm>
              <a:off x="4517" y="1716"/>
              <a:ext cx="58" cy="39"/>
            </a:xfrm>
            <a:custGeom>
              <a:avLst/>
              <a:gdLst>
                <a:gd name="T0" fmla="*/ 0 w 175"/>
                <a:gd name="T1" fmla="*/ 0 h 116"/>
                <a:gd name="T2" fmla="*/ 0 w 175"/>
                <a:gd name="T3" fmla="*/ 0 h 116"/>
                <a:gd name="T4" fmla="*/ 0 w 175"/>
                <a:gd name="T5" fmla="*/ 0 h 116"/>
                <a:gd name="T6" fmla="*/ 0 w 175"/>
                <a:gd name="T7" fmla="*/ 0 h 116"/>
                <a:gd name="T8" fmla="*/ 0 w 175"/>
                <a:gd name="T9" fmla="*/ 0 h 116"/>
                <a:gd name="T10" fmla="*/ 0 w 175"/>
                <a:gd name="T11" fmla="*/ 0 h 116"/>
                <a:gd name="T12" fmla="*/ 0 w 175"/>
                <a:gd name="T13" fmla="*/ 0 h 116"/>
                <a:gd name="T14" fmla="*/ 0 w 175"/>
                <a:gd name="T15" fmla="*/ 0 h 116"/>
                <a:gd name="T16" fmla="*/ 0 w 175"/>
                <a:gd name="T17" fmla="*/ 0 h 116"/>
                <a:gd name="T18" fmla="*/ 0 w 175"/>
                <a:gd name="T19" fmla="*/ 0 h 116"/>
                <a:gd name="T20" fmla="*/ 0 w 175"/>
                <a:gd name="T21" fmla="*/ 0 h 116"/>
                <a:gd name="T22" fmla="*/ 0 w 175"/>
                <a:gd name="T23" fmla="*/ 0 h 116"/>
                <a:gd name="T24" fmla="*/ 0 w 175"/>
                <a:gd name="T25" fmla="*/ 0 h 116"/>
                <a:gd name="T26" fmla="*/ 0 w 175"/>
                <a:gd name="T27" fmla="*/ 0 h 116"/>
                <a:gd name="T28" fmla="*/ 0 w 175"/>
                <a:gd name="T29" fmla="*/ 0 h 116"/>
                <a:gd name="T30" fmla="*/ 0 w 175"/>
                <a:gd name="T31" fmla="*/ 0 h 116"/>
                <a:gd name="T32" fmla="*/ 0 w 175"/>
                <a:gd name="T33" fmla="*/ 0 h 116"/>
                <a:gd name="T34" fmla="*/ 0 w 175"/>
                <a:gd name="T35" fmla="*/ 0 h 116"/>
                <a:gd name="T36" fmla="*/ 0 w 175"/>
                <a:gd name="T37" fmla="*/ 0 h 116"/>
                <a:gd name="T38" fmla="*/ 0 w 175"/>
                <a:gd name="T39" fmla="*/ 0 h 116"/>
                <a:gd name="T40" fmla="*/ 0 w 175"/>
                <a:gd name="T41" fmla="*/ 0 h 116"/>
                <a:gd name="T42" fmla="*/ 0 w 175"/>
                <a:gd name="T43" fmla="*/ 0 h 116"/>
                <a:gd name="T44" fmla="*/ 0 w 175"/>
                <a:gd name="T45" fmla="*/ 0 h 116"/>
                <a:gd name="T46" fmla="*/ 0 w 175"/>
                <a:gd name="T47" fmla="*/ 0 h 116"/>
                <a:gd name="T48" fmla="*/ 0 w 175"/>
                <a:gd name="T49" fmla="*/ 0 h 116"/>
                <a:gd name="T50" fmla="*/ 0 w 175"/>
                <a:gd name="T51" fmla="*/ 0 h 116"/>
                <a:gd name="T52" fmla="*/ 0 w 175"/>
                <a:gd name="T53" fmla="*/ 0 h 116"/>
                <a:gd name="T54" fmla="*/ 0 w 175"/>
                <a:gd name="T55" fmla="*/ 0 h 116"/>
                <a:gd name="T56" fmla="*/ 0 w 175"/>
                <a:gd name="T57" fmla="*/ 0 h 116"/>
                <a:gd name="T58" fmla="*/ 0 w 175"/>
                <a:gd name="T59" fmla="*/ 0 h 116"/>
                <a:gd name="T60" fmla="*/ 0 w 175"/>
                <a:gd name="T61" fmla="*/ 0 h 116"/>
                <a:gd name="T62" fmla="*/ 0 w 175"/>
                <a:gd name="T63" fmla="*/ 0 h 116"/>
                <a:gd name="T64" fmla="*/ 0 w 175"/>
                <a:gd name="T65" fmla="*/ 0 h 116"/>
                <a:gd name="T66" fmla="*/ 0 w 175"/>
                <a:gd name="T67" fmla="*/ 0 h 116"/>
                <a:gd name="T68" fmla="*/ 0 w 175"/>
                <a:gd name="T69" fmla="*/ 0 h 116"/>
                <a:gd name="T70" fmla="*/ 0 w 175"/>
                <a:gd name="T71" fmla="*/ 0 h 116"/>
                <a:gd name="T72" fmla="*/ 0 w 175"/>
                <a:gd name="T73" fmla="*/ 0 h 116"/>
                <a:gd name="T74" fmla="*/ 0 w 175"/>
                <a:gd name="T75" fmla="*/ 0 h 116"/>
                <a:gd name="T76" fmla="*/ 0 w 175"/>
                <a:gd name="T77" fmla="*/ 0 h 11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175" h="116">
                  <a:moveTo>
                    <a:pt x="50" y="0"/>
                  </a:moveTo>
                  <a:lnTo>
                    <a:pt x="56" y="62"/>
                  </a:lnTo>
                  <a:lnTo>
                    <a:pt x="56" y="61"/>
                  </a:lnTo>
                  <a:lnTo>
                    <a:pt x="61" y="61"/>
                  </a:lnTo>
                  <a:lnTo>
                    <a:pt x="62" y="60"/>
                  </a:lnTo>
                  <a:lnTo>
                    <a:pt x="65" y="60"/>
                  </a:lnTo>
                  <a:lnTo>
                    <a:pt x="67" y="58"/>
                  </a:lnTo>
                  <a:lnTo>
                    <a:pt x="70" y="58"/>
                  </a:lnTo>
                  <a:lnTo>
                    <a:pt x="73" y="57"/>
                  </a:lnTo>
                  <a:lnTo>
                    <a:pt x="77" y="57"/>
                  </a:lnTo>
                  <a:lnTo>
                    <a:pt x="81" y="57"/>
                  </a:lnTo>
                  <a:lnTo>
                    <a:pt x="85" y="57"/>
                  </a:lnTo>
                  <a:lnTo>
                    <a:pt x="89" y="57"/>
                  </a:lnTo>
                  <a:lnTo>
                    <a:pt x="93" y="57"/>
                  </a:lnTo>
                  <a:lnTo>
                    <a:pt x="97" y="58"/>
                  </a:lnTo>
                  <a:lnTo>
                    <a:pt x="103" y="60"/>
                  </a:lnTo>
                  <a:lnTo>
                    <a:pt x="107" y="61"/>
                  </a:lnTo>
                  <a:lnTo>
                    <a:pt x="111" y="62"/>
                  </a:lnTo>
                  <a:lnTo>
                    <a:pt x="117" y="65"/>
                  </a:lnTo>
                  <a:lnTo>
                    <a:pt x="121" y="68"/>
                  </a:lnTo>
                  <a:lnTo>
                    <a:pt x="125" y="71"/>
                  </a:lnTo>
                  <a:lnTo>
                    <a:pt x="129" y="73"/>
                  </a:lnTo>
                  <a:lnTo>
                    <a:pt x="133" y="76"/>
                  </a:lnTo>
                  <a:lnTo>
                    <a:pt x="137" y="79"/>
                  </a:lnTo>
                  <a:lnTo>
                    <a:pt x="140" y="82"/>
                  </a:lnTo>
                  <a:lnTo>
                    <a:pt x="144" y="84"/>
                  </a:lnTo>
                  <a:lnTo>
                    <a:pt x="145" y="87"/>
                  </a:lnTo>
                  <a:lnTo>
                    <a:pt x="148" y="90"/>
                  </a:lnTo>
                  <a:lnTo>
                    <a:pt x="151" y="92"/>
                  </a:lnTo>
                  <a:lnTo>
                    <a:pt x="152" y="94"/>
                  </a:lnTo>
                  <a:lnTo>
                    <a:pt x="175" y="58"/>
                  </a:lnTo>
                  <a:lnTo>
                    <a:pt x="159" y="112"/>
                  </a:lnTo>
                  <a:lnTo>
                    <a:pt x="158" y="112"/>
                  </a:lnTo>
                  <a:lnTo>
                    <a:pt x="155" y="112"/>
                  </a:lnTo>
                  <a:lnTo>
                    <a:pt x="153" y="110"/>
                  </a:lnTo>
                  <a:lnTo>
                    <a:pt x="151" y="110"/>
                  </a:lnTo>
                  <a:lnTo>
                    <a:pt x="148" y="109"/>
                  </a:lnTo>
                  <a:lnTo>
                    <a:pt x="145" y="109"/>
                  </a:lnTo>
                  <a:lnTo>
                    <a:pt x="141" y="109"/>
                  </a:lnTo>
                  <a:lnTo>
                    <a:pt x="137" y="107"/>
                  </a:lnTo>
                  <a:lnTo>
                    <a:pt x="133" y="107"/>
                  </a:lnTo>
                  <a:lnTo>
                    <a:pt x="127" y="107"/>
                  </a:lnTo>
                  <a:lnTo>
                    <a:pt x="125" y="107"/>
                  </a:lnTo>
                  <a:lnTo>
                    <a:pt x="122" y="107"/>
                  </a:lnTo>
                  <a:lnTo>
                    <a:pt x="119" y="107"/>
                  </a:lnTo>
                  <a:lnTo>
                    <a:pt x="117" y="107"/>
                  </a:lnTo>
                  <a:lnTo>
                    <a:pt x="112" y="107"/>
                  </a:lnTo>
                  <a:lnTo>
                    <a:pt x="110" y="107"/>
                  </a:lnTo>
                  <a:lnTo>
                    <a:pt x="106" y="107"/>
                  </a:lnTo>
                  <a:lnTo>
                    <a:pt x="103" y="107"/>
                  </a:lnTo>
                  <a:lnTo>
                    <a:pt x="99" y="107"/>
                  </a:lnTo>
                  <a:lnTo>
                    <a:pt x="95" y="107"/>
                  </a:lnTo>
                  <a:lnTo>
                    <a:pt x="91" y="107"/>
                  </a:lnTo>
                  <a:lnTo>
                    <a:pt x="86" y="107"/>
                  </a:lnTo>
                  <a:lnTo>
                    <a:pt x="82" y="107"/>
                  </a:lnTo>
                  <a:lnTo>
                    <a:pt x="78" y="107"/>
                  </a:lnTo>
                  <a:lnTo>
                    <a:pt x="74" y="109"/>
                  </a:lnTo>
                  <a:lnTo>
                    <a:pt x="70" y="109"/>
                  </a:lnTo>
                  <a:lnTo>
                    <a:pt x="65" y="109"/>
                  </a:lnTo>
                  <a:lnTo>
                    <a:pt x="61" y="109"/>
                  </a:lnTo>
                  <a:lnTo>
                    <a:pt x="56" y="109"/>
                  </a:lnTo>
                  <a:lnTo>
                    <a:pt x="52" y="110"/>
                  </a:lnTo>
                  <a:lnTo>
                    <a:pt x="48" y="110"/>
                  </a:lnTo>
                  <a:lnTo>
                    <a:pt x="44" y="110"/>
                  </a:lnTo>
                  <a:lnTo>
                    <a:pt x="40" y="112"/>
                  </a:lnTo>
                  <a:lnTo>
                    <a:pt x="36" y="112"/>
                  </a:lnTo>
                  <a:lnTo>
                    <a:pt x="32" y="112"/>
                  </a:lnTo>
                  <a:lnTo>
                    <a:pt x="28" y="112"/>
                  </a:lnTo>
                  <a:lnTo>
                    <a:pt x="25" y="112"/>
                  </a:lnTo>
                  <a:lnTo>
                    <a:pt x="22" y="113"/>
                  </a:lnTo>
                  <a:lnTo>
                    <a:pt x="15" y="113"/>
                  </a:lnTo>
                  <a:lnTo>
                    <a:pt x="11" y="114"/>
                  </a:lnTo>
                  <a:lnTo>
                    <a:pt x="6" y="114"/>
                  </a:lnTo>
                  <a:lnTo>
                    <a:pt x="3" y="114"/>
                  </a:lnTo>
                  <a:lnTo>
                    <a:pt x="0" y="114"/>
                  </a:lnTo>
                  <a:lnTo>
                    <a:pt x="0" y="116"/>
                  </a:lnTo>
                  <a:lnTo>
                    <a:pt x="25" y="60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1C40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86" name="Freeform 34"/>
            <p:cNvSpPr>
              <a:spLocks/>
            </p:cNvSpPr>
            <p:nvPr/>
          </p:nvSpPr>
          <p:spPr bwMode="auto">
            <a:xfrm>
              <a:off x="4342" y="1883"/>
              <a:ext cx="140" cy="178"/>
            </a:xfrm>
            <a:custGeom>
              <a:avLst/>
              <a:gdLst>
                <a:gd name="T0" fmla="*/ 0 w 419"/>
                <a:gd name="T1" fmla="*/ 0 h 536"/>
                <a:gd name="T2" fmla="*/ 0 w 419"/>
                <a:gd name="T3" fmla="*/ 0 h 536"/>
                <a:gd name="T4" fmla="*/ 0 w 419"/>
                <a:gd name="T5" fmla="*/ 0 h 536"/>
                <a:gd name="T6" fmla="*/ 0 w 419"/>
                <a:gd name="T7" fmla="*/ 0 h 536"/>
                <a:gd name="T8" fmla="*/ 0 w 419"/>
                <a:gd name="T9" fmla="*/ 0 h 536"/>
                <a:gd name="T10" fmla="*/ 0 w 419"/>
                <a:gd name="T11" fmla="*/ 0 h 536"/>
                <a:gd name="T12" fmla="*/ 0 w 419"/>
                <a:gd name="T13" fmla="*/ 0 h 536"/>
                <a:gd name="T14" fmla="*/ 0 w 419"/>
                <a:gd name="T15" fmla="*/ 0 h 536"/>
                <a:gd name="T16" fmla="*/ 0 w 419"/>
                <a:gd name="T17" fmla="*/ 0 h 536"/>
                <a:gd name="T18" fmla="*/ 0 w 419"/>
                <a:gd name="T19" fmla="*/ 0 h 536"/>
                <a:gd name="T20" fmla="*/ 0 w 419"/>
                <a:gd name="T21" fmla="*/ 0 h 536"/>
                <a:gd name="T22" fmla="*/ 0 w 419"/>
                <a:gd name="T23" fmla="*/ 0 h 536"/>
                <a:gd name="T24" fmla="*/ 0 w 419"/>
                <a:gd name="T25" fmla="*/ 0 h 536"/>
                <a:gd name="T26" fmla="*/ 0 w 419"/>
                <a:gd name="T27" fmla="*/ 0 h 536"/>
                <a:gd name="T28" fmla="*/ 0 w 419"/>
                <a:gd name="T29" fmla="*/ 0 h 536"/>
                <a:gd name="T30" fmla="*/ 0 w 419"/>
                <a:gd name="T31" fmla="*/ 0 h 536"/>
                <a:gd name="T32" fmla="*/ 0 w 419"/>
                <a:gd name="T33" fmla="*/ 0 h 536"/>
                <a:gd name="T34" fmla="*/ 0 w 419"/>
                <a:gd name="T35" fmla="*/ 0 h 536"/>
                <a:gd name="T36" fmla="*/ 0 w 419"/>
                <a:gd name="T37" fmla="*/ 0 h 536"/>
                <a:gd name="T38" fmla="*/ 0 w 419"/>
                <a:gd name="T39" fmla="*/ 0 h 536"/>
                <a:gd name="T40" fmla="*/ 0 w 419"/>
                <a:gd name="T41" fmla="*/ 0 h 536"/>
                <a:gd name="T42" fmla="*/ 0 w 419"/>
                <a:gd name="T43" fmla="*/ 0 h 536"/>
                <a:gd name="T44" fmla="*/ 0 w 419"/>
                <a:gd name="T45" fmla="*/ 0 h 536"/>
                <a:gd name="T46" fmla="*/ 0 w 419"/>
                <a:gd name="T47" fmla="*/ 0 h 536"/>
                <a:gd name="T48" fmla="*/ 0 w 419"/>
                <a:gd name="T49" fmla="*/ 0 h 536"/>
                <a:gd name="T50" fmla="*/ 0 w 419"/>
                <a:gd name="T51" fmla="*/ 0 h 536"/>
                <a:gd name="T52" fmla="*/ 0 w 419"/>
                <a:gd name="T53" fmla="*/ 0 h 536"/>
                <a:gd name="T54" fmla="*/ 0 w 419"/>
                <a:gd name="T55" fmla="*/ 0 h 536"/>
                <a:gd name="T56" fmla="*/ 0 w 419"/>
                <a:gd name="T57" fmla="*/ 0 h 536"/>
                <a:gd name="T58" fmla="*/ 0 w 419"/>
                <a:gd name="T59" fmla="*/ 0 h 536"/>
                <a:gd name="T60" fmla="*/ 0 w 419"/>
                <a:gd name="T61" fmla="*/ 0 h 536"/>
                <a:gd name="T62" fmla="*/ 0 w 419"/>
                <a:gd name="T63" fmla="*/ 0 h 536"/>
                <a:gd name="T64" fmla="*/ 0 w 419"/>
                <a:gd name="T65" fmla="*/ 0 h 536"/>
                <a:gd name="T66" fmla="*/ 0 w 419"/>
                <a:gd name="T67" fmla="*/ 0 h 536"/>
                <a:gd name="T68" fmla="*/ 0 w 419"/>
                <a:gd name="T69" fmla="*/ 0 h 536"/>
                <a:gd name="T70" fmla="*/ 0 w 419"/>
                <a:gd name="T71" fmla="*/ 0 h 536"/>
                <a:gd name="T72" fmla="*/ 0 w 419"/>
                <a:gd name="T73" fmla="*/ 0 h 536"/>
                <a:gd name="T74" fmla="*/ 0 w 419"/>
                <a:gd name="T75" fmla="*/ 0 h 536"/>
                <a:gd name="T76" fmla="*/ 0 w 419"/>
                <a:gd name="T77" fmla="*/ 0 h 536"/>
                <a:gd name="T78" fmla="*/ 0 w 419"/>
                <a:gd name="T79" fmla="*/ 0 h 536"/>
                <a:gd name="T80" fmla="*/ 0 w 419"/>
                <a:gd name="T81" fmla="*/ 0 h 536"/>
                <a:gd name="T82" fmla="*/ 0 w 419"/>
                <a:gd name="T83" fmla="*/ 0 h 536"/>
                <a:gd name="T84" fmla="*/ 0 w 419"/>
                <a:gd name="T85" fmla="*/ 0 h 536"/>
                <a:gd name="T86" fmla="*/ 0 w 419"/>
                <a:gd name="T87" fmla="*/ 0 h 536"/>
                <a:gd name="T88" fmla="*/ 0 w 419"/>
                <a:gd name="T89" fmla="*/ 0 h 536"/>
                <a:gd name="T90" fmla="*/ 0 w 419"/>
                <a:gd name="T91" fmla="*/ 0 h 536"/>
                <a:gd name="T92" fmla="*/ 0 w 419"/>
                <a:gd name="T93" fmla="*/ 0 h 536"/>
                <a:gd name="T94" fmla="*/ 0 w 419"/>
                <a:gd name="T95" fmla="*/ 0 h 536"/>
                <a:gd name="T96" fmla="*/ 0 w 419"/>
                <a:gd name="T97" fmla="*/ 0 h 536"/>
                <a:gd name="T98" fmla="*/ 0 w 419"/>
                <a:gd name="T99" fmla="*/ 0 h 536"/>
                <a:gd name="T100" fmla="*/ 0 w 419"/>
                <a:gd name="T101" fmla="*/ 0 h 536"/>
                <a:gd name="T102" fmla="*/ 0 w 419"/>
                <a:gd name="T103" fmla="*/ 0 h 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419" h="536">
                  <a:moveTo>
                    <a:pt x="185" y="24"/>
                  </a:moveTo>
                  <a:lnTo>
                    <a:pt x="153" y="117"/>
                  </a:lnTo>
                  <a:lnTo>
                    <a:pt x="151" y="118"/>
                  </a:lnTo>
                  <a:lnTo>
                    <a:pt x="150" y="121"/>
                  </a:lnTo>
                  <a:lnTo>
                    <a:pt x="149" y="124"/>
                  </a:lnTo>
                  <a:lnTo>
                    <a:pt x="147" y="128"/>
                  </a:lnTo>
                  <a:lnTo>
                    <a:pt x="146" y="131"/>
                  </a:lnTo>
                  <a:lnTo>
                    <a:pt x="144" y="136"/>
                  </a:lnTo>
                  <a:lnTo>
                    <a:pt x="142" y="140"/>
                  </a:lnTo>
                  <a:lnTo>
                    <a:pt x="140" y="146"/>
                  </a:lnTo>
                  <a:lnTo>
                    <a:pt x="138" y="147"/>
                  </a:lnTo>
                  <a:lnTo>
                    <a:pt x="138" y="150"/>
                  </a:lnTo>
                  <a:lnTo>
                    <a:pt x="136" y="154"/>
                  </a:lnTo>
                  <a:lnTo>
                    <a:pt x="135" y="157"/>
                  </a:lnTo>
                  <a:lnTo>
                    <a:pt x="134" y="159"/>
                  </a:lnTo>
                  <a:lnTo>
                    <a:pt x="134" y="162"/>
                  </a:lnTo>
                  <a:lnTo>
                    <a:pt x="131" y="166"/>
                  </a:lnTo>
                  <a:lnTo>
                    <a:pt x="129" y="169"/>
                  </a:lnTo>
                  <a:lnTo>
                    <a:pt x="128" y="172"/>
                  </a:lnTo>
                  <a:lnTo>
                    <a:pt x="127" y="176"/>
                  </a:lnTo>
                  <a:lnTo>
                    <a:pt x="127" y="180"/>
                  </a:lnTo>
                  <a:lnTo>
                    <a:pt x="125" y="182"/>
                  </a:lnTo>
                  <a:lnTo>
                    <a:pt x="124" y="187"/>
                  </a:lnTo>
                  <a:lnTo>
                    <a:pt x="121" y="189"/>
                  </a:lnTo>
                  <a:lnTo>
                    <a:pt x="120" y="193"/>
                  </a:lnTo>
                  <a:lnTo>
                    <a:pt x="118" y="196"/>
                  </a:lnTo>
                  <a:lnTo>
                    <a:pt x="117" y="200"/>
                  </a:lnTo>
                  <a:lnTo>
                    <a:pt x="116" y="203"/>
                  </a:lnTo>
                  <a:lnTo>
                    <a:pt x="114" y="207"/>
                  </a:lnTo>
                  <a:lnTo>
                    <a:pt x="113" y="211"/>
                  </a:lnTo>
                  <a:lnTo>
                    <a:pt x="112" y="214"/>
                  </a:lnTo>
                  <a:lnTo>
                    <a:pt x="110" y="218"/>
                  </a:lnTo>
                  <a:lnTo>
                    <a:pt x="108" y="222"/>
                  </a:lnTo>
                  <a:lnTo>
                    <a:pt x="108" y="226"/>
                  </a:lnTo>
                  <a:lnTo>
                    <a:pt x="105" y="229"/>
                  </a:lnTo>
                  <a:lnTo>
                    <a:pt x="105" y="233"/>
                  </a:lnTo>
                  <a:lnTo>
                    <a:pt x="102" y="237"/>
                  </a:lnTo>
                  <a:lnTo>
                    <a:pt x="102" y="241"/>
                  </a:lnTo>
                  <a:lnTo>
                    <a:pt x="99" y="244"/>
                  </a:lnTo>
                  <a:lnTo>
                    <a:pt x="98" y="248"/>
                  </a:lnTo>
                  <a:lnTo>
                    <a:pt x="97" y="251"/>
                  </a:lnTo>
                  <a:lnTo>
                    <a:pt x="95" y="255"/>
                  </a:lnTo>
                  <a:lnTo>
                    <a:pt x="94" y="259"/>
                  </a:lnTo>
                  <a:lnTo>
                    <a:pt x="93" y="262"/>
                  </a:lnTo>
                  <a:lnTo>
                    <a:pt x="91" y="266"/>
                  </a:lnTo>
                  <a:lnTo>
                    <a:pt x="90" y="270"/>
                  </a:lnTo>
                  <a:lnTo>
                    <a:pt x="88" y="272"/>
                  </a:lnTo>
                  <a:lnTo>
                    <a:pt x="87" y="275"/>
                  </a:lnTo>
                  <a:lnTo>
                    <a:pt x="86" y="279"/>
                  </a:lnTo>
                  <a:lnTo>
                    <a:pt x="84" y="282"/>
                  </a:lnTo>
                  <a:lnTo>
                    <a:pt x="83" y="285"/>
                  </a:lnTo>
                  <a:lnTo>
                    <a:pt x="82" y="287"/>
                  </a:lnTo>
                  <a:lnTo>
                    <a:pt x="80" y="292"/>
                  </a:lnTo>
                  <a:lnTo>
                    <a:pt x="80" y="294"/>
                  </a:lnTo>
                  <a:lnTo>
                    <a:pt x="78" y="300"/>
                  </a:lnTo>
                  <a:lnTo>
                    <a:pt x="75" y="305"/>
                  </a:lnTo>
                  <a:lnTo>
                    <a:pt x="73" y="309"/>
                  </a:lnTo>
                  <a:lnTo>
                    <a:pt x="72" y="315"/>
                  </a:lnTo>
                  <a:lnTo>
                    <a:pt x="69" y="319"/>
                  </a:lnTo>
                  <a:lnTo>
                    <a:pt x="68" y="323"/>
                  </a:lnTo>
                  <a:lnTo>
                    <a:pt x="67" y="327"/>
                  </a:lnTo>
                  <a:lnTo>
                    <a:pt x="67" y="331"/>
                  </a:lnTo>
                  <a:lnTo>
                    <a:pt x="64" y="334"/>
                  </a:lnTo>
                  <a:lnTo>
                    <a:pt x="62" y="337"/>
                  </a:lnTo>
                  <a:lnTo>
                    <a:pt x="61" y="339"/>
                  </a:lnTo>
                  <a:lnTo>
                    <a:pt x="61" y="343"/>
                  </a:lnTo>
                  <a:lnTo>
                    <a:pt x="58" y="349"/>
                  </a:lnTo>
                  <a:lnTo>
                    <a:pt x="57" y="354"/>
                  </a:lnTo>
                  <a:lnTo>
                    <a:pt x="56" y="358"/>
                  </a:lnTo>
                  <a:lnTo>
                    <a:pt x="53" y="364"/>
                  </a:lnTo>
                  <a:lnTo>
                    <a:pt x="52" y="369"/>
                  </a:lnTo>
                  <a:lnTo>
                    <a:pt x="50" y="375"/>
                  </a:lnTo>
                  <a:lnTo>
                    <a:pt x="49" y="376"/>
                  </a:lnTo>
                  <a:lnTo>
                    <a:pt x="47" y="379"/>
                  </a:lnTo>
                  <a:lnTo>
                    <a:pt x="47" y="383"/>
                  </a:lnTo>
                  <a:lnTo>
                    <a:pt x="46" y="386"/>
                  </a:lnTo>
                  <a:lnTo>
                    <a:pt x="45" y="388"/>
                  </a:lnTo>
                  <a:lnTo>
                    <a:pt x="45" y="392"/>
                  </a:lnTo>
                  <a:lnTo>
                    <a:pt x="43" y="397"/>
                  </a:lnTo>
                  <a:lnTo>
                    <a:pt x="42" y="401"/>
                  </a:lnTo>
                  <a:lnTo>
                    <a:pt x="41" y="405"/>
                  </a:lnTo>
                  <a:lnTo>
                    <a:pt x="39" y="409"/>
                  </a:lnTo>
                  <a:lnTo>
                    <a:pt x="38" y="414"/>
                  </a:lnTo>
                  <a:lnTo>
                    <a:pt x="37" y="418"/>
                  </a:lnTo>
                  <a:lnTo>
                    <a:pt x="34" y="424"/>
                  </a:lnTo>
                  <a:lnTo>
                    <a:pt x="32" y="428"/>
                  </a:lnTo>
                  <a:lnTo>
                    <a:pt x="31" y="433"/>
                  </a:lnTo>
                  <a:lnTo>
                    <a:pt x="28" y="439"/>
                  </a:lnTo>
                  <a:lnTo>
                    <a:pt x="27" y="444"/>
                  </a:lnTo>
                  <a:lnTo>
                    <a:pt x="26" y="450"/>
                  </a:lnTo>
                  <a:lnTo>
                    <a:pt x="23" y="455"/>
                  </a:lnTo>
                  <a:lnTo>
                    <a:pt x="22" y="461"/>
                  </a:lnTo>
                  <a:lnTo>
                    <a:pt x="20" y="465"/>
                  </a:lnTo>
                  <a:lnTo>
                    <a:pt x="19" y="470"/>
                  </a:lnTo>
                  <a:lnTo>
                    <a:pt x="17" y="476"/>
                  </a:lnTo>
                  <a:lnTo>
                    <a:pt x="15" y="481"/>
                  </a:lnTo>
                  <a:lnTo>
                    <a:pt x="13" y="487"/>
                  </a:lnTo>
                  <a:lnTo>
                    <a:pt x="12" y="491"/>
                  </a:lnTo>
                  <a:lnTo>
                    <a:pt x="11" y="495"/>
                  </a:lnTo>
                  <a:lnTo>
                    <a:pt x="9" y="500"/>
                  </a:lnTo>
                  <a:lnTo>
                    <a:pt x="7" y="503"/>
                  </a:lnTo>
                  <a:lnTo>
                    <a:pt x="5" y="507"/>
                  </a:lnTo>
                  <a:lnTo>
                    <a:pt x="4" y="511"/>
                  </a:lnTo>
                  <a:lnTo>
                    <a:pt x="4" y="515"/>
                  </a:lnTo>
                  <a:lnTo>
                    <a:pt x="2" y="518"/>
                  </a:lnTo>
                  <a:lnTo>
                    <a:pt x="1" y="521"/>
                  </a:lnTo>
                  <a:lnTo>
                    <a:pt x="1" y="522"/>
                  </a:lnTo>
                  <a:lnTo>
                    <a:pt x="1" y="525"/>
                  </a:lnTo>
                  <a:lnTo>
                    <a:pt x="0" y="527"/>
                  </a:lnTo>
                  <a:lnTo>
                    <a:pt x="0" y="529"/>
                  </a:lnTo>
                  <a:lnTo>
                    <a:pt x="129" y="536"/>
                  </a:lnTo>
                  <a:lnTo>
                    <a:pt x="129" y="534"/>
                  </a:lnTo>
                  <a:lnTo>
                    <a:pt x="129" y="533"/>
                  </a:lnTo>
                  <a:lnTo>
                    <a:pt x="128" y="530"/>
                  </a:lnTo>
                  <a:lnTo>
                    <a:pt x="128" y="526"/>
                  </a:lnTo>
                  <a:lnTo>
                    <a:pt x="128" y="523"/>
                  </a:lnTo>
                  <a:lnTo>
                    <a:pt x="128" y="519"/>
                  </a:lnTo>
                  <a:lnTo>
                    <a:pt x="128" y="515"/>
                  </a:lnTo>
                  <a:lnTo>
                    <a:pt x="128" y="511"/>
                  </a:lnTo>
                  <a:lnTo>
                    <a:pt x="128" y="508"/>
                  </a:lnTo>
                  <a:lnTo>
                    <a:pt x="128" y="506"/>
                  </a:lnTo>
                  <a:lnTo>
                    <a:pt x="128" y="503"/>
                  </a:lnTo>
                  <a:lnTo>
                    <a:pt x="128" y="500"/>
                  </a:lnTo>
                  <a:lnTo>
                    <a:pt x="128" y="497"/>
                  </a:lnTo>
                  <a:lnTo>
                    <a:pt x="129" y="493"/>
                  </a:lnTo>
                  <a:lnTo>
                    <a:pt x="129" y="491"/>
                  </a:lnTo>
                  <a:lnTo>
                    <a:pt x="129" y="487"/>
                  </a:lnTo>
                  <a:lnTo>
                    <a:pt x="129" y="482"/>
                  </a:lnTo>
                  <a:lnTo>
                    <a:pt x="129" y="478"/>
                  </a:lnTo>
                  <a:lnTo>
                    <a:pt x="131" y="474"/>
                  </a:lnTo>
                  <a:lnTo>
                    <a:pt x="131" y="469"/>
                  </a:lnTo>
                  <a:lnTo>
                    <a:pt x="131" y="465"/>
                  </a:lnTo>
                  <a:lnTo>
                    <a:pt x="132" y="459"/>
                  </a:lnTo>
                  <a:lnTo>
                    <a:pt x="132" y="455"/>
                  </a:lnTo>
                  <a:lnTo>
                    <a:pt x="134" y="450"/>
                  </a:lnTo>
                  <a:lnTo>
                    <a:pt x="134" y="444"/>
                  </a:lnTo>
                  <a:lnTo>
                    <a:pt x="134" y="440"/>
                  </a:lnTo>
                  <a:lnTo>
                    <a:pt x="135" y="435"/>
                  </a:lnTo>
                  <a:lnTo>
                    <a:pt x="135" y="431"/>
                  </a:lnTo>
                  <a:lnTo>
                    <a:pt x="135" y="425"/>
                  </a:lnTo>
                  <a:lnTo>
                    <a:pt x="136" y="420"/>
                  </a:lnTo>
                  <a:lnTo>
                    <a:pt x="138" y="416"/>
                  </a:lnTo>
                  <a:lnTo>
                    <a:pt x="138" y="412"/>
                  </a:lnTo>
                  <a:lnTo>
                    <a:pt x="138" y="406"/>
                  </a:lnTo>
                  <a:lnTo>
                    <a:pt x="139" y="402"/>
                  </a:lnTo>
                  <a:lnTo>
                    <a:pt x="139" y="398"/>
                  </a:lnTo>
                  <a:lnTo>
                    <a:pt x="140" y="394"/>
                  </a:lnTo>
                  <a:lnTo>
                    <a:pt x="140" y="390"/>
                  </a:lnTo>
                  <a:lnTo>
                    <a:pt x="142" y="387"/>
                  </a:lnTo>
                  <a:lnTo>
                    <a:pt x="142" y="383"/>
                  </a:lnTo>
                  <a:lnTo>
                    <a:pt x="143" y="380"/>
                  </a:lnTo>
                  <a:lnTo>
                    <a:pt x="143" y="377"/>
                  </a:lnTo>
                  <a:lnTo>
                    <a:pt x="143" y="375"/>
                  </a:lnTo>
                  <a:lnTo>
                    <a:pt x="143" y="373"/>
                  </a:lnTo>
                  <a:lnTo>
                    <a:pt x="143" y="371"/>
                  </a:lnTo>
                  <a:lnTo>
                    <a:pt x="144" y="369"/>
                  </a:lnTo>
                  <a:lnTo>
                    <a:pt x="144" y="368"/>
                  </a:lnTo>
                  <a:lnTo>
                    <a:pt x="127" y="339"/>
                  </a:lnTo>
                  <a:lnTo>
                    <a:pt x="127" y="338"/>
                  </a:lnTo>
                  <a:lnTo>
                    <a:pt x="127" y="337"/>
                  </a:lnTo>
                  <a:lnTo>
                    <a:pt x="127" y="334"/>
                  </a:lnTo>
                  <a:lnTo>
                    <a:pt x="128" y="330"/>
                  </a:lnTo>
                  <a:lnTo>
                    <a:pt x="129" y="324"/>
                  </a:lnTo>
                  <a:lnTo>
                    <a:pt x="129" y="319"/>
                  </a:lnTo>
                  <a:lnTo>
                    <a:pt x="131" y="315"/>
                  </a:lnTo>
                  <a:lnTo>
                    <a:pt x="132" y="312"/>
                  </a:lnTo>
                  <a:lnTo>
                    <a:pt x="132" y="309"/>
                  </a:lnTo>
                  <a:lnTo>
                    <a:pt x="134" y="305"/>
                  </a:lnTo>
                  <a:lnTo>
                    <a:pt x="135" y="301"/>
                  </a:lnTo>
                  <a:lnTo>
                    <a:pt x="135" y="297"/>
                  </a:lnTo>
                  <a:lnTo>
                    <a:pt x="136" y="293"/>
                  </a:lnTo>
                  <a:lnTo>
                    <a:pt x="138" y="289"/>
                  </a:lnTo>
                  <a:lnTo>
                    <a:pt x="138" y="283"/>
                  </a:lnTo>
                  <a:lnTo>
                    <a:pt x="139" y="279"/>
                  </a:lnTo>
                  <a:lnTo>
                    <a:pt x="140" y="275"/>
                  </a:lnTo>
                  <a:lnTo>
                    <a:pt x="143" y="270"/>
                  </a:lnTo>
                  <a:lnTo>
                    <a:pt x="143" y="266"/>
                  </a:lnTo>
                  <a:lnTo>
                    <a:pt x="146" y="260"/>
                  </a:lnTo>
                  <a:lnTo>
                    <a:pt x="147" y="256"/>
                  </a:lnTo>
                  <a:lnTo>
                    <a:pt x="149" y="251"/>
                  </a:lnTo>
                  <a:lnTo>
                    <a:pt x="150" y="245"/>
                  </a:lnTo>
                  <a:lnTo>
                    <a:pt x="151" y="241"/>
                  </a:lnTo>
                  <a:lnTo>
                    <a:pt x="154" y="236"/>
                  </a:lnTo>
                  <a:lnTo>
                    <a:pt x="155" y="232"/>
                  </a:lnTo>
                  <a:lnTo>
                    <a:pt x="157" y="226"/>
                  </a:lnTo>
                  <a:lnTo>
                    <a:pt x="159" y="221"/>
                  </a:lnTo>
                  <a:lnTo>
                    <a:pt x="161" y="215"/>
                  </a:lnTo>
                  <a:lnTo>
                    <a:pt x="164" y="210"/>
                  </a:lnTo>
                  <a:lnTo>
                    <a:pt x="165" y="204"/>
                  </a:lnTo>
                  <a:lnTo>
                    <a:pt x="169" y="199"/>
                  </a:lnTo>
                  <a:lnTo>
                    <a:pt x="170" y="195"/>
                  </a:lnTo>
                  <a:lnTo>
                    <a:pt x="173" y="189"/>
                  </a:lnTo>
                  <a:lnTo>
                    <a:pt x="176" y="184"/>
                  </a:lnTo>
                  <a:lnTo>
                    <a:pt x="179" y="180"/>
                  </a:lnTo>
                  <a:lnTo>
                    <a:pt x="181" y="174"/>
                  </a:lnTo>
                  <a:lnTo>
                    <a:pt x="184" y="169"/>
                  </a:lnTo>
                  <a:lnTo>
                    <a:pt x="188" y="165"/>
                  </a:lnTo>
                  <a:lnTo>
                    <a:pt x="191" y="159"/>
                  </a:lnTo>
                  <a:lnTo>
                    <a:pt x="194" y="154"/>
                  </a:lnTo>
                  <a:lnTo>
                    <a:pt x="198" y="150"/>
                  </a:lnTo>
                  <a:lnTo>
                    <a:pt x="202" y="146"/>
                  </a:lnTo>
                  <a:lnTo>
                    <a:pt x="205" y="140"/>
                  </a:lnTo>
                  <a:lnTo>
                    <a:pt x="209" y="135"/>
                  </a:lnTo>
                  <a:lnTo>
                    <a:pt x="213" y="131"/>
                  </a:lnTo>
                  <a:lnTo>
                    <a:pt x="215" y="127"/>
                  </a:lnTo>
                  <a:lnTo>
                    <a:pt x="221" y="121"/>
                  </a:lnTo>
                  <a:lnTo>
                    <a:pt x="225" y="117"/>
                  </a:lnTo>
                  <a:lnTo>
                    <a:pt x="229" y="113"/>
                  </a:lnTo>
                  <a:lnTo>
                    <a:pt x="235" y="109"/>
                  </a:lnTo>
                  <a:lnTo>
                    <a:pt x="239" y="105"/>
                  </a:lnTo>
                  <a:lnTo>
                    <a:pt x="243" y="99"/>
                  </a:lnTo>
                  <a:lnTo>
                    <a:pt x="248" y="97"/>
                  </a:lnTo>
                  <a:lnTo>
                    <a:pt x="254" y="91"/>
                  </a:lnTo>
                  <a:lnTo>
                    <a:pt x="259" y="88"/>
                  </a:lnTo>
                  <a:lnTo>
                    <a:pt x="265" y="84"/>
                  </a:lnTo>
                  <a:lnTo>
                    <a:pt x="270" y="80"/>
                  </a:lnTo>
                  <a:lnTo>
                    <a:pt x="276" y="76"/>
                  </a:lnTo>
                  <a:lnTo>
                    <a:pt x="281" y="72"/>
                  </a:lnTo>
                  <a:lnTo>
                    <a:pt x="284" y="71"/>
                  </a:lnTo>
                  <a:lnTo>
                    <a:pt x="286" y="68"/>
                  </a:lnTo>
                  <a:lnTo>
                    <a:pt x="291" y="67"/>
                  </a:lnTo>
                  <a:lnTo>
                    <a:pt x="293" y="65"/>
                  </a:lnTo>
                  <a:lnTo>
                    <a:pt x="296" y="63"/>
                  </a:lnTo>
                  <a:lnTo>
                    <a:pt x="300" y="61"/>
                  </a:lnTo>
                  <a:lnTo>
                    <a:pt x="303" y="60"/>
                  </a:lnTo>
                  <a:lnTo>
                    <a:pt x="306" y="58"/>
                  </a:lnTo>
                  <a:lnTo>
                    <a:pt x="308" y="57"/>
                  </a:lnTo>
                  <a:lnTo>
                    <a:pt x="312" y="54"/>
                  </a:lnTo>
                  <a:lnTo>
                    <a:pt x="315" y="53"/>
                  </a:lnTo>
                  <a:lnTo>
                    <a:pt x="319" y="52"/>
                  </a:lnTo>
                  <a:lnTo>
                    <a:pt x="322" y="50"/>
                  </a:lnTo>
                  <a:lnTo>
                    <a:pt x="325" y="49"/>
                  </a:lnTo>
                  <a:lnTo>
                    <a:pt x="327" y="46"/>
                  </a:lnTo>
                  <a:lnTo>
                    <a:pt x="332" y="45"/>
                  </a:lnTo>
                  <a:lnTo>
                    <a:pt x="334" y="43"/>
                  </a:lnTo>
                  <a:lnTo>
                    <a:pt x="337" y="42"/>
                  </a:lnTo>
                  <a:lnTo>
                    <a:pt x="341" y="41"/>
                  </a:lnTo>
                  <a:lnTo>
                    <a:pt x="344" y="41"/>
                  </a:lnTo>
                  <a:lnTo>
                    <a:pt x="349" y="37"/>
                  </a:lnTo>
                  <a:lnTo>
                    <a:pt x="355" y="35"/>
                  </a:lnTo>
                  <a:lnTo>
                    <a:pt x="357" y="33"/>
                  </a:lnTo>
                  <a:lnTo>
                    <a:pt x="362" y="33"/>
                  </a:lnTo>
                  <a:lnTo>
                    <a:pt x="364" y="31"/>
                  </a:lnTo>
                  <a:lnTo>
                    <a:pt x="367" y="30"/>
                  </a:lnTo>
                  <a:lnTo>
                    <a:pt x="373" y="27"/>
                  </a:lnTo>
                  <a:lnTo>
                    <a:pt x="378" y="26"/>
                  </a:lnTo>
                  <a:lnTo>
                    <a:pt x="383" y="24"/>
                  </a:lnTo>
                  <a:lnTo>
                    <a:pt x="388" y="22"/>
                  </a:lnTo>
                  <a:lnTo>
                    <a:pt x="392" y="20"/>
                  </a:lnTo>
                  <a:lnTo>
                    <a:pt x="396" y="19"/>
                  </a:lnTo>
                  <a:lnTo>
                    <a:pt x="400" y="18"/>
                  </a:lnTo>
                  <a:lnTo>
                    <a:pt x="404" y="16"/>
                  </a:lnTo>
                  <a:lnTo>
                    <a:pt x="407" y="15"/>
                  </a:lnTo>
                  <a:lnTo>
                    <a:pt x="411" y="13"/>
                  </a:lnTo>
                  <a:lnTo>
                    <a:pt x="412" y="13"/>
                  </a:lnTo>
                  <a:lnTo>
                    <a:pt x="415" y="13"/>
                  </a:lnTo>
                  <a:lnTo>
                    <a:pt x="418" y="12"/>
                  </a:lnTo>
                  <a:lnTo>
                    <a:pt x="419" y="12"/>
                  </a:lnTo>
                  <a:lnTo>
                    <a:pt x="214" y="0"/>
                  </a:lnTo>
                  <a:lnTo>
                    <a:pt x="185" y="24"/>
                  </a:lnTo>
                  <a:close/>
                </a:path>
              </a:pathLst>
            </a:custGeom>
            <a:solidFill>
              <a:srgbClr val="1C40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87" name="Freeform 35"/>
            <p:cNvSpPr>
              <a:spLocks/>
            </p:cNvSpPr>
            <p:nvPr/>
          </p:nvSpPr>
          <p:spPr bwMode="auto">
            <a:xfrm>
              <a:off x="4437" y="1921"/>
              <a:ext cx="35" cy="147"/>
            </a:xfrm>
            <a:custGeom>
              <a:avLst/>
              <a:gdLst>
                <a:gd name="T0" fmla="*/ 0 w 104"/>
                <a:gd name="T1" fmla="*/ 0 h 441"/>
                <a:gd name="T2" fmla="*/ 0 w 104"/>
                <a:gd name="T3" fmla="*/ 0 h 441"/>
                <a:gd name="T4" fmla="*/ 0 w 104"/>
                <a:gd name="T5" fmla="*/ 0 h 441"/>
                <a:gd name="T6" fmla="*/ 0 w 104"/>
                <a:gd name="T7" fmla="*/ 0 h 441"/>
                <a:gd name="T8" fmla="*/ 0 w 104"/>
                <a:gd name="T9" fmla="*/ 0 h 441"/>
                <a:gd name="T10" fmla="*/ 0 w 104"/>
                <a:gd name="T11" fmla="*/ 0 h 441"/>
                <a:gd name="T12" fmla="*/ 0 w 104"/>
                <a:gd name="T13" fmla="*/ 0 h 441"/>
                <a:gd name="T14" fmla="*/ 0 w 104"/>
                <a:gd name="T15" fmla="*/ 0 h 441"/>
                <a:gd name="T16" fmla="*/ 0 w 104"/>
                <a:gd name="T17" fmla="*/ 0 h 441"/>
                <a:gd name="T18" fmla="*/ 0 w 104"/>
                <a:gd name="T19" fmla="*/ 0 h 441"/>
                <a:gd name="T20" fmla="*/ 0 w 104"/>
                <a:gd name="T21" fmla="*/ 0 h 441"/>
                <a:gd name="T22" fmla="*/ 0 w 104"/>
                <a:gd name="T23" fmla="*/ 0 h 441"/>
                <a:gd name="T24" fmla="*/ 0 w 104"/>
                <a:gd name="T25" fmla="*/ 0 h 441"/>
                <a:gd name="T26" fmla="*/ 0 w 104"/>
                <a:gd name="T27" fmla="*/ 0 h 441"/>
                <a:gd name="T28" fmla="*/ 0 w 104"/>
                <a:gd name="T29" fmla="*/ 0 h 441"/>
                <a:gd name="T30" fmla="*/ 0 w 104"/>
                <a:gd name="T31" fmla="*/ 0 h 441"/>
                <a:gd name="T32" fmla="*/ 0 w 104"/>
                <a:gd name="T33" fmla="*/ 0 h 441"/>
                <a:gd name="T34" fmla="*/ 0 w 104"/>
                <a:gd name="T35" fmla="*/ 0 h 441"/>
                <a:gd name="T36" fmla="*/ 0 w 104"/>
                <a:gd name="T37" fmla="*/ 0 h 441"/>
                <a:gd name="T38" fmla="*/ 0 w 104"/>
                <a:gd name="T39" fmla="*/ 0 h 441"/>
                <a:gd name="T40" fmla="*/ 0 w 104"/>
                <a:gd name="T41" fmla="*/ 0 h 441"/>
                <a:gd name="T42" fmla="*/ 0 w 104"/>
                <a:gd name="T43" fmla="*/ 0 h 441"/>
                <a:gd name="T44" fmla="*/ 0 w 104"/>
                <a:gd name="T45" fmla="*/ 0 h 441"/>
                <a:gd name="T46" fmla="*/ 0 w 104"/>
                <a:gd name="T47" fmla="*/ 0 h 441"/>
                <a:gd name="T48" fmla="*/ 0 w 104"/>
                <a:gd name="T49" fmla="*/ 0 h 441"/>
                <a:gd name="T50" fmla="*/ 0 w 104"/>
                <a:gd name="T51" fmla="*/ 0 h 441"/>
                <a:gd name="T52" fmla="*/ 0 w 104"/>
                <a:gd name="T53" fmla="*/ 0 h 441"/>
                <a:gd name="T54" fmla="*/ 0 w 104"/>
                <a:gd name="T55" fmla="*/ 0 h 441"/>
                <a:gd name="T56" fmla="*/ 0 w 104"/>
                <a:gd name="T57" fmla="*/ 0 h 441"/>
                <a:gd name="T58" fmla="*/ 0 w 104"/>
                <a:gd name="T59" fmla="*/ 0 h 441"/>
                <a:gd name="T60" fmla="*/ 0 w 104"/>
                <a:gd name="T61" fmla="*/ 0 h 441"/>
                <a:gd name="T62" fmla="*/ 0 w 104"/>
                <a:gd name="T63" fmla="*/ 0 h 441"/>
                <a:gd name="T64" fmla="*/ 0 w 104"/>
                <a:gd name="T65" fmla="*/ 0 h 441"/>
                <a:gd name="T66" fmla="*/ 0 w 104"/>
                <a:gd name="T67" fmla="*/ 0 h 441"/>
                <a:gd name="T68" fmla="*/ 0 w 104"/>
                <a:gd name="T69" fmla="*/ 0 h 441"/>
                <a:gd name="T70" fmla="*/ 0 w 104"/>
                <a:gd name="T71" fmla="*/ 0 h 441"/>
                <a:gd name="T72" fmla="*/ 0 w 104"/>
                <a:gd name="T73" fmla="*/ 0 h 441"/>
                <a:gd name="T74" fmla="*/ 0 w 104"/>
                <a:gd name="T75" fmla="*/ 0 h 441"/>
                <a:gd name="T76" fmla="*/ 0 w 104"/>
                <a:gd name="T77" fmla="*/ 0 h 441"/>
                <a:gd name="T78" fmla="*/ 0 w 104"/>
                <a:gd name="T79" fmla="*/ 0 h 441"/>
                <a:gd name="T80" fmla="*/ 0 w 104"/>
                <a:gd name="T81" fmla="*/ 0 h 441"/>
                <a:gd name="T82" fmla="*/ 0 w 104"/>
                <a:gd name="T83" fmla="*/ 0 h 441"/>
                <a:gd name="T84" fmla="*/ 0 w 104"/>
                <a:gd name="T85" fmla="*/ 0 h 441"/>
                <a:gd name="T86" fmla="*/ 0 w 104"/>
                <a:gd name="T87" fmla="*/ 0 h 441"/>
                <a:gd name="T88" fmla="*/ 0 w 104"/>
                <a:gd name="T89" fmla="*/ 0 h 441"/>
                <a:gd name="T90" fmla="*/ 0 w 104"/>
                <a:gd name="T91" fmla="*/ 0 h 441"/>
                <a:gd name="T92" fmla="*/ 0 w 104"/>
                <a:gd name="T93" fmla="*/ 0 h 441"/>
                <a:gd name="T94" fmla="*/ 0 w 104"/>
                <a:gd name="T95" fmla="*/ 0 h 441"/>
                <a:gd name="T96" fmla="*/ 0 w 104"/>
                <a:gd name="T97" fmla="*/ 0 h 441"/>
                <a:gd name="T98" fmla="*/ 0 w 104"/>
                <a:gd name="T99" fmla="*/ 0 h 441"/>
                <a:gd name="T100" fmla="*/ 0 w 104"/>
                <a:gd name="T101" fmla="*/ 0 h 441"/>
                <a:gd name="T102" fmla="*/ 0 w 104"/>
                <a:gd name="T103" fmla="*/ 0 h 441"/>
                <a:gd name="T104" fmla="*/ 0 w 104"/>
                <a:gd name="T105" fmla="*/ 0 h 441"/>
                <a:gd name="T106" fmla="*/ 0 w 104"/>
                <a:gd name="T107" fmla="*/ 0 h 441"/>
                <a:gd name="T108" fmla="*/ 0 w 104"/>
                <a:gd name="T109" fmla="*/ 0 h 441"/>
                <a:gd name="T110" fmla="*/ 0 w 104"/>
                <a:gd name="T111" fmla="*/ 0 h 441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104" h="441">
                  <a:moveTo>
                    <a:pt x="104" y="0"/>
                  </a:moveTo>
                  <a:lnTo>
                    <a:pt x="61" y="24"/>
                  </a:lnTo>
                  <a:lnTo>
                    <a:pt x="44" y="16"/>
                  </a:lnTo>
                  <a:lnTo>
                    <a:pt x="2" y="143"/>
                  </a:lnTo>
                  <a:lnTo>
                    <a:pt x="0" y="425"/>
                  </a:lnTo>
                  <a:lnTo>
                    <a:pt x="80" y="441"/>
                  </a:lnTo>
                  <a:lnTo>
                    <a:pt x="80" y="440"/>
                  </a:lnTo>
                  <a:lnTo>
                    <a:pt x="78" y="437"/>
                  </a:lnTo>
                  <a:lnTo>
                    <a:pt x="78" y="435"/>
                  </a:lnTo>
                  <a:lnTo>
                    <a:pt x="77" y="431"/>
                  </a:lnTo>
                  <a:lnTo>
                    <a:pt x="76" y="428"/>
                  </a:lnTo>
                  <a:lnTo>
                    <a:pt x="74" y="424"/>
                  </a:lnTo>
                  <a:lnTo>
                    <a:pt x="73" y="420"/>
                  </a:lnTo>
                  <a:lnTo>
                    <a:pt x="71" y="416"/>
                  </a:lnTo>
                  <a:lnTo>
                    <a:pt x="70" y="413"/>
                  </a:lnTo>
                  <a:lnTo>
                    <a:pt x="69" y="410"/>
                  </a:lnTo>
                  <a:lnTo>
                    <a:pt x="69" y="407"/>
                  </a:lnTo>
                  <a:lnTo>
                    <a:pt x="67" y="403"/>
                  </a:lnTo>
                  <a:lnTo>
                    <a:pt x="66" y="401"/>
                  </a:lnTo>
                  <a:lnTo>
                    <a:pt x="65" y="398"/>
                  </a:lnTo>
                  <a:lnTo>
                    <a:pt x="65" y="394"/>
                  </a:lnTo>
                  <a:lnTo>
                    <a:pt x="63" y="390"/>
                  </a:lnTo>
                  <a:lnTo>
                    <a:pt x="62" y="386"/>
                  </a:lnTo>
                  <a:lnTo>
                    <a:pt x="61" y="383"/>
                  </a:lnTo>
                  <a:lnTo>
                    <a:pt x="61" y="379"/>
                  </a:lnTo>
                  <a:lnTo>
                    <a:pt x="59" y="375"/>
                  </a:lnTo>
                  <a:lnTo>
                    <a:pt x="58" y="372"/>
                  </a:lnTo>
                  <a:lnTo>
                    <a:pt x="58" y="368"/>
                  </a:lnTo>
                  <a:lnTo>
                    <a:pt x="56" y="364"/>
                  </a:lnTo>
                  <a:lnTo>
                    <a:pt x="55" y="360"/>
                  </a:lnTo>
                  <a:lnTo>
                    <a:pt x="55" y="356"/>
                  </a:lnTo>
                  <a:lnTo>
                    <a:pt x="52" y="350"/>
                  </a:lnTo>
                  <a:lnTo>
                    <a:pt x="52" y="347"/>
                  </a:lnTo>
                  <a:lnTo>
                    <a:pt x="51" y="342"/>
                  </a:lnTo>
                  <a:lnTo>
                    <a:pt x="50" y="338"/>
                  </a:lnTo>
                  <a:lnTo>
                    <a:pt x="50" y="334"/>
                  </a:lnTo>
                  <a:lnTo>
                    <a:pt x="48" y="330"/>
                  </a:lnTo>
                  <a:lnTo>
                    <a:pt x="47" y="324"/>
                  </a:lnTo>
                  <a:lnTo>
                    <a:pt x="47" y="320"/>
                  </a:lnTo>
                  <a:lnTo>
                    <a:pt x="46" y="316"/>
                  </a:lnTo>
                  <a:lnTo>
                    <a:pt x="46" y="312"/>
                  </a:lnTo>
                  <a:lnTo>
                    <a:pt x="44" y="306"/>
                  </a:lnTo>
                  <a:lnTo>
                    <a:pt x="44" y="302"/>
                  </a:lnTo>
                  <a:lnTo>
                    <a:pt x="43" y="298"/>
                  </a:lnTo>
                  <a:lnTo>
                    <a:pt x="43" y="294"/>
                  </a:lnTo>
                  <a:lnTo>
                    <a:pt x="41" y="290"/>
                  </a:lnTo>
                  <a:lnTo>
                    <a:pt x="41" y="285"/>
                  </a:lnTo>
                  <a:lnTo>
                    <a:pt x="41" y="281"/>
                  </a:lnTo>
                  <a:lnTo>
                    <a:pt x="41" y="276"/>
                  </a:lnTo>
                  <a:lnTo>
                    <a:pt x="40" y="271"/>
                  </a:lnTo>
                  <a:lnTo>
                    <a:pt x="40" y="267"/>
                  </a:lnTo>
                  <a:lnTo>
                    <a:pt x="40" y="263"/>
                  </a:lnTo>
                  <a:lnTo>
                    <a:pt x="40" y="259"/>
                  </a:lnTo>
                  <a:lnTo>
                    <a:pt x="40" y="255"/>
                  </a:lnTo>
                  <a:lnTo>
                    <a:pt x="40" y="251"/>
                  </a:lnTo>
                  <a:lnTo>
                    <a:pt x="40" y="246"/>
                  </a:lnTo>
                  <a:lnTo>
                    <a:pt x="40" y="242"/>
                  </a:lnTo>
                  <a:lnTo>
                    <a:pt x="40" y="238"/>
                  </a:lnTo>
                  <a:lnTo>
                    <a:pt x="41" y="234"/>
                  </a:lnTo>
                  <a:lnTo>
                    <a:pt x="41" y="231"/>
                  </a:lnTo>
                  <a:lnTo>
                    <a:pt x="43" y="229"/>
                  </a:lnTo>
                  <a:lnTo>
                    <a:pt x="43" y="225"/>
                  </a:lnTo>
                  <a:lnTo>
                    <a:pt x="43" y="221"/>
                  </a:lnTo>
                  <a:lnTo>
                    <a:pt x="44" y="216"/>
                  </a:lnTo>
                  <a:lnTo>
                    <a:pt x="44" y="214"/>
                  </a:lnTo>
                  <a:lnTo>
                    <a:pt x="44" y="210"/>
                  </a:lnTo>
                  <a:lnTo>
                    <a:pt x="46" y="206"/>
                  </a:lnTo>
                  <a:lnTo>
                    <a:pt x="46" y="201"/>
                  </a:lnTo>
                  <a:lnTo>
                    <a:pt x="47" y="199"/>
                  </a:lnTo>
                  <a:lnTo>
                    <a:pt x="47" y="195"/>
                  </a:lnTo>
                  <a:lnTo>
                    <a:pt x="48" y="191"/>
                  </a:lnTo>
                  <a:lnTo>
                    <a:pt x="50" y="188"/>
                  </a:lnTo>
                  <a:lnTo>
                    <a:pt x="50" y="184"/>
                  </a:lnTo>
                  <a:lnTo>
                    <a:pt x="51" y="180"/>
                  </a:lnTo>
                  <a:lnTo>
                    <a:pt x="52" y="177"/>
                  </a:lnTo>
                  <a:lnTo>
                    <a:pt x="52" y="173"/>
                  </a:lnTo>
                  <a:lnTo>
                    <a:pt x="55" y="170"/>
                  </a:lnTo>
                  <a:lnTo>
                    <a:pt x="55" y="166"/>
                  </a:lnTo>
                  <a:lnTo>
                    <a:pt x="56" y="162"/>
                  </a:lnTo>
                  <a:lnTo>
                    <a:pt x="58" y="158"/>
                  </a:lnTo>
                  <a:lnTo>
                    <a:pt x="58" y="155"/>
                  </a:lnTo>
                  <a:lnTo>
                    <a:pt x="59" y="151"/>
                  </a:lnTo>
                  <a:lnTo>
                    <a:pt x="61" y="148"/>
                  </a:lnTo>
                  <a:lnTo>
                    <a:pt x="62" y="146"/>
                  </a:lnTo>
                  <a:lnTo>
                    <a:pt x="63" y="141"/>
                  </a:lnTo>
                  <a:lnTo>
                    <a:pt x="63" y="139"/>
                  </a:lnTo>
                  <a:lnTo>
                    <a:pt x="65" y="135"/>
                  </a:lnTo>
                  <a:lnTo>
                    <a:pt x="66" y="132"/>
                  </a:lnTo>
                  <a:lnTo>
                    <a:pt x="67" y="129"/>
                  </a:lnTo>
                  <a:lnTo>
                    <a:pt x="70" y="122"/>
                  </a:lnTo>
                  <a:lnTo>
                    <a:pt x="73" y="117"/>
                  </a:lnTo>
                  <a:lnTo>
                    <a:pt x="73" y="114"/>
                  </a:lnTo>
                  <a:lnTo>
                    <a:pt x="74" y="110"/>
                  </a:lnTo>
                  <a:lnTo>
                    <a:pt x="76" y="107"/>
                  </a:lnTo>
                  <a:lnTo>
                    <a:pt x="77" y="105"/>
                  </a:lnTo>
                  <a:lnTo>
                    <a:pt x="78" y="101"/>
                  </a:lnTo>
                  <a:lnTo>
                    <a:pt x="80" y="95"/>
                  </a:lnTo>
                  <a:lnTo>
                    <a:pt x="82" y="91"/>
                  </a:lnTo>
                  <a:lnTo>
                    <a:pt x="84" y="86"/>
                  </a:lnTo>
                  <a:lnTo>
                    <a:pt x="85" y="81"/>
                  </a:lnTo>
                  <a:lnTo>
                    <a:pt x="88" y="79"/>
                  </a:lnTo>
                  <a:lnTo>
                    <a:pt x="89" y="75"/>
                  </a:lnTo>
                  <a:lnTo>
                    <a:pt x="91" y="72"/>
                  </a:lnTo>
                  <a:lnTo>
                    <a:pt x="92" y="69"/>
                  </a:lnTo>
                  <a:lnTo>
                    <a:pt x="93" y="68"/>
                  </a:lnTo>
                  <a:lnTo>
                    <a:pt x="93" y="65"/>
                  </a:lnTo>
                  <a:lnTo>
                    <a:pt x="95" y="64"/>
                  </a:lnTo>
                  <a:lnTo>
                    <a:pt x="76" y="65"/>
                  </a:lnTo>
                  <a:lnTo>
                    <a:pt x="92" y="24"/>
                  </a:lnTo>
                  <a:lnTo>
                    <a:pt x="104" y="0"/>
                  </a:lnTo>
                  <a:close/>
                </a:path>
              </a:pathLst>
            </a:custGeom>
            <a:solidFill>
              <a:srgbClr val="1C40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88" name="Freeform 36"/>
            <p:cNvSpPr>
              <a:spLocks/>
            </p:cNvSpPr>
            <p:nvPr/>
          </p:nvSpPr>
          <p:spPr bwMode="auto">
            <a:xfrm>
              <a:off x="4148" y="1721"/>
              <a:ext cx="64" cy="44"/>
            </a:xfrm>
            <a:custGeom>
              <a:avLst/>
              <a:gdLst>
                <a:gd name="T0" fmla="*/ 0 w 191"/>
                <a:gd name="T1" fmla="*/ 0 h 134"/>
                <a:gd name="T2" fmla="*/ 0 w 191"/>
                <a:gd name="T3" fmla="*/ 0 h 134"/>
                <a:gd name="T4" fmla="*/ 0 w 191"/>
                <a:gd name="T5" fmla="*/ 0 h 134"/>
                <a:gd name="T6" fmla="*/ 0 w 191"/>
                <a:gd name="T7" fmla="*/ 0 h 134"/>
                <a:gd name="T8" fmla="*/ 0 w 191"/>
                <a:gd name="T9" fmla="*/ 0 h 134"/>
                <a:gd name="T10" fmla="*/ 0 w 191"/>
                <a:gd name="T11" fmla="*/ 0 h 134"/>
                <a:gd name="T12" fmla="*/ 0 w 191"/>
                <a:gd name="T13" fmla="*/ 0 h 134"/>
                <a:gd name="T14" fmla="*/ 0 w 191"/>
                <a:gd name="T15" fmla="*/ 0 h 134"/>
                <a:gd name="T16" fmla="*/ 0 w 191"/>
                <a:gd name="T17" fmla="*/ 0 h 134"/>
                <a:gd name="T18" fmla="*/ 0 w 191"/>
                <a:gd name="T19" fmla="*/ 0 h 134"/>
                <a:gd name="T20" fmla="*/ 0 w 191"/>
                <a:gd name="T21" fmla="*/ 0 h 134"/>
                <a:gd name="T22" fmla="*/ 0 w 191"/>
                <a:gd name="T23" fmla="*/ 0 h 134"/>
                <a:gd name="T24" fmla="*/ 0 w 191"/>
                <a:gd name="T25" fmla="*/ 0 h 134"/>
                <a:gd name="T26" fmla="*/ 0 w 191"/>
                <a:gd name="T27" fmla="*/ 0 h 134"/>
                <a:gd name="T28" fmla="*/ 0 w 191"/>
                <a:gd name="T29" fmla="*/ 0 h 134"/>
                <a:gd name="T30" fmla="*/ 0 w 191"/>
                <a:gd name="T31" fmla="*/ 0 h 134"/>
                <a:gd name="T32" fmla="*/ 0 w 191"/>
                <a:gd name="T33" fmla="*/ 0 h 134"/>
                <a:gd name="T34" fmla="*/ 0 w 191"/>
                <a:gd name="T35" fmla="*/ 0 h 134"/>
                <a:gd name="T36" fmla="*/ 0 w 191"/>
                <a:gd name="T37" fmla="*/ 0 h 134"/>
                <a:gd name="T38" fmla="*/ 0 w 191"/>
                <a:gd name="T39" fmla="*/ 0 h 134"/>
                <a:gd name="T40" fmla="*/ 0 w 191"/>
                <a:gd name="T41" fmla="*/ 0 h 134"/>
                <a:gd name="T42" fmla="*/ 0 w 191"/>
                <a:gd name="T43" fmla="*/ 0 h 134"/>
                <a:gd name="T44" fmla="*/ 0 w 191"/>
                <a:gd name="T45" fmla="*/ 0 h 134"/>
                <a:gd name="T46" fmla="*/ 0 w 191"/>
                <a:gd name="T47" fmla="*/ 0 h 134"/>
                <a:gd name="T48" fmla="*/ 0 w 191"/>
                <a:gd name="T49" fmla="*/ 0 h 134"/>
                <a:gd name="T50" fmla="*/ 0 w 191"/>
                <a:gd name="T51" fmla="*/ 0 h 134"/>
                <a:gd name="T52" fmla="*/ 0 w 191"/>
                <a:gd name="T53" fmla="*/ 0 h 134"/>
                <a:gd name="T54" fmla="*/ 0 w 191"/>
                <a:gd name="T55" fmla="*/ 0 h 134"/>
                <a:gd name="T56" fmla="*/ 0 w 191"/>
                <a:gd name="T57" fmla="*/ 0 h 134"/>
                <a:gd name="T58" fmla="*/ 0 w 191"/>
                <a:gd name="T59" fmla="*/ 0 h 134"/>
                <a:gd name="T60" fmla="*/ 0 w 191"/>
                <a:gd name="T61" fmla="*/ 0 h 134"/>
                <a:gd name="T62" fmla="*/ 0 w 191"/>
                <a:gd name="T63" fmla="*/ 0 h 134"/>
                <a:gd name="T64" fmla="*/ 0 w 191"/>
                <a:gd name="T65" fmla="*/ 0 h 134"/>
                <a:gd name="T66" fmla="*/ 0 w 191"/>
                <a:gd name="T67" fmla="*/ 0 h 134"/>
                <a:gd name="T68" fmla="*/ 0 w 191"/>
                <a:gd name="T69" fmla="*/ 0 h 134"/>
                <a:gd name="T70" fmla="*/ 0 w 191"/>
                <a:gd name="T71" fmla="*/ 0 h 134"/>
                <a:gd name="T72" fmla="*/ 0 w 191"/>
                <a:gd name="T73" fmla="*/ 0 h 134"/>
                <a:gd name="T74" fmla="*/ 0 w 191"/>
                <a:gd name="T75" fmla="*/ 0 h 134"/>
                <a:gd name="T76" fmla="*/ 0 w 191"/>
                <a:gd name="T77" fmla="*/ 0 h 134"/>
                <a:gd name="T78" fmla="*/ 0 w 191"/>
                <a:gd name="T79" fmla="*/ 0 h 134"/>
                <a:gd name="T80" fmla="*/ 0 w 191"/>
                <a:gd name="T81" fmla="*/ 0 h 134"/>
                <a:gd name="T82" fmla="*/ 0 w 191"/>
                <a:gd name="T83" fmla="*/ 0 h 134"/>
                <a:gd name="T84" fmla="*/ 0 w 191"/>
                <a:gd name="T85" fmla="*/ 0 h 134"/>
                <a:gd name="T86" fmla="*/ 0 w 191"/>
                <a:gd name="T87" fmla="*/ 0 h 134"/>
                <a:gd name="T88" fmla="*/ 0 w 191"/>
                <a:gd name="T89" fmla="*/ 0 h 134"/>
                <a:gd name="T90" fmla="*/ 0 w 191"/>
                <a:gd name="T91" fmla="*/ 0 h 134"/>
                <a:gd name="T92" fmla="*/ 0 w 191"/>
                <a:gd name="T93" fmla="*/ 0 h 134"/>
                <a:gd name="T94" fmla="*/ 0 w 191"/>
                <a:gd name="T95" fmla="*/ 0 h 134"/>
                <a:gd name="T96" fmla="*/ 0 w 191"/>
                <a:gd name="T97" fmla="*/ 0 h 134"/>
                <a:gd name="T98" fmla="*/ 0 w 191"/>
                <a:gd name="T99" fmla="*/ 0 h 134"/>
                <a:gd name="T100" fmla="*/ 0 w 191"/>
                <a:gd name="T101" fmla="*/ 0 h 134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191" h="134">
                  <a:moveTo>
                    <a:pt x="30" y="19"/>
                  </a:moveTo>
                  <a:lnTo>
                    <a:pt x="24" y="13"/>
                  </a:lnTo>
                  <a:lnTo>
                    <a:pt x="35" y="4"/>
                  </a:lnTo>
                  <a:lnTo>
                    <a:pt x="64" y="11"/>
                  </a:lnTo>
                  <a:lnTo>
                    <a:pt x="86" y="7"/>
                  </a:lnTo>
                  <a:lnTo>
                    <a:pt x="87" y="7"/>
                  </a:lnTo>
                  <a:lnTo>
                    <a:pt x="89" y="6"/>
                  </a:lnTo>
                  <a:lnTo>
                    <a:pt x="91" y="4"/>
                  </a:lnTo>
                  <a:lnTo>
                    <a:pt x="97" y="3"/>
                  </a:lnTo>
                  <a:lnTo>
                    <a:pt x="101" y="2"/>
                  </a:lnTo>
                  <a:lnTo>
                    <a:pt x="106" y="2"/>
                  </a:lnTo>
                  <a:lnTo>
                    <a:pt x="112" y="0"/>
                  </a:lnTo>
                  <a:lnTo>
                    <a:pt x="116" y="2"/>
                  </a:lnTo>
                  <a:lnTo>
                    <a:pt x="120" y="2"/>
                  </a:lnTo>
                  <a:lnTo>
                    <a:pt x="124" y="2"/>
                  </a:lnTo>
                  <a:lnTo>
                    <a:pt x="128" y="4"/>
                  </a:lnTo>
                  <a:lnTo>
                    <a:pt x="131" y="6"/>
                  </a:lnTo>
                  <a:lnTo>
                    <a:pt x="135" y="9"/>
                  </a:lnTo>
                  <a:lnTo>
                    <a:pt x="136" y="11"/>
                  </a:lnTo>
                  <a:lnTo>
                    <a:pt x="186" y="4"/>
                  </a:lnTo>
                  <a:lnTo>
                    <a:pt x="191" y="48"/>
                  </a:lnTo>
                  <a:lnTo>
                    <a:pt x="142" y="55"/>
                  </a:lnTo>
                  <a:lnTo>
                    <a:pt x="141" y="56"/>
                  </a:lnTo>
                  <a:lnTo>
                    <a:pt x="138" y="59"/>
                  </a:lnTo>
                  <a:lnTo>
                    <a:pt x="134" y="63"/>
                  </a:lnTo>
                  <a:lnTo>
                    <a:pt x="128" y="69"/>
                  </a:lnTo>
                  <a:lnTo>
                    <a:pt x="126" y="71"/>
                  </a:lnTo>
                  <a:lnTo>
                    <a:pt x="121" y="74"/>
                  </a:lnTo>
                  <a:lnTo>
                    <a:pt x="119" y="77"/>
                  </a:lnTo>
                  <a:lnTo>
                    <a:pt x="115" y="81"/>
                  </a:lnTo>
                  <a:lnTo>
                    <a:pt x="112" y="84"/>
                  </a:lnTo>
                  <a:lnTo>
                    <a:pt x="108" y="86"/>
                  </a:lnTo>
                  <a:lnTo>
                    <a:pt x="105" y="89"/>
                  </a:lnTo>
                  <a:lnTo>
                    <a:pt x="101" y="92"/>
                  </a:lnTo>
                  <a:lnTo>
                    <a:pt x="97" y="93"/>
                  </a:lnTo>
                  <a:lnTo>
                    <a:pt x="93" y="94"/>
                  </a:lnTo>
                  <a:lnTo>
                    <a:pt x="90" y="96"/>
                  </a:lnTo>
                  <a:lnTo>
                    <a:pt x="87" y="99"/>
                  </a:lnTo>
                  <a:lnTo>
                    <a:pt x="83" y="99"/>
                  </a:lnTo>
                  <a:lnTo>
                    <a:pt x="80" y="100"/>
                  </a:lnTo>
                  <a:lnTo>
                    <a:pt x="76" y="101"/>
                  </a:lnTo>
                  <a:lnTo>
                    <a:pt x="75" y="101"/>
                  </a:lnTo>
                  <a:lnTo>
                    <a:pt x="70" y="103"/>
                  </a:lnTo>
                  <a:lnTo>
                    <a:pt x="67" y="103"/>
                  </a:lnTo>
                  <a:lnTo>
                    <a:pt x="64" y="103"/>
                  </a:lnTo>
                  <a:lnTo>
                    <a:pt x="64" y="104"/>
                  </a:lnTo>
                  <a:lnTo>
                    <a:pt x="0" y="134"/>
                  </a:lnTo>
                  <a:lnTo>
                    <a:pt x="38" y="55"/>
                  </a:lnTo>
                  <a:lnTo>
                    <a:pt x="83" y="37"/>
                  </a:lnTo>
                  <a:lnTo>
                    <a:pt x="30" y="19"/>
                  </a:lnTo>
                  <a:close/>
                </a:path>
              </a:pathLst>
            </a:custGeom>
            <a:solidFill>
              <a:srgbClr val="C769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89" name="Freeform 37"/>
            <p:cNvSpPr>
              <a:spLocks/>
            </p:cNvSpPr>
            <p:nvPr/>
          </p:nvSpPr>
          <p:spPr bwMode="auto">
            <a:xfrm>
              <a:off x="4139" y="1724"/>
              <a:ext cx="49" cy="44"/>
            </a:xfrm>
            <a:custGeom>
              <a:avLst/>
              <a:gdLst>
                <a:gd name="T0" fmla="*/ 0 w 146"/>
                <a:gd name="T1" fmla="*/ 0 h 130"/>
                <a:gd name="T2" fmla="*/ 0 w 146"/>
                <a:gd name="T3" fmla="*/ 0 h 130"/>
                <a:gd name="T4" fmla="*/ 0 w 146"/>
                <a:gd name="T5" fmla="*/ 0 h 130"/>
                <a:gd name="T6" fmla="*/ 0 w 146"/>
                <a:gd name="T7" fmla="*/ 0 h 130"/>
                <a:gd name="T8" fmla="*/ 0 w 146"/>
                <a:gd name="T9" fmla="*/ 0 h 130"/>
                <a:gd name="T10" fmla="*/ 0 w 146"/>
                <a:gd name="T11" fmla="*/ 0 h 130"/>
                <a:gd name="T12" fmla="*/ 0 w 146"/>
                <a:gd name="T13" fmla="*/ 0 h 130"/>
                <a:gd name="T14" fmla="*/ 0 w 146"/>
                <a:gd name="T15" fmla="*/ 0 h 130"/>
                <a:gd name="T16" fmla="*/ 0 w 146"/>
                <a:gd name="T17" fmla="*/ 0 h 130"/>
                <a:gd name="T18" fmla="*/ 0 w 146"/>
                <a:gd name="T19" fmla="*/ 0 h 130"/>
                <a:gd name="T20" fmla="*/ 0 w 146"/>
                <a:gd name="T21" fmla="*/ 0 h 130"/>
                <a:gd name="T22" fmla="*/ 0 w 146"/>
                <a:gd name="T23" fmla="*/ 0 h 130"/>
                <a:gd name="T24" fmla="*/ 0 w 146"/>
                <a:gd name="T25" fmla="*/ 0 h 130"/>
                <a:gd name="T26" fmla="*/ 0 w 146"/>
                <a:gd name="T27" fmla="*/ 0 h 130"/>
                <a:gd name="T28" fmla="*/ 0 w 146"/>
                <a:gd name="T29" fmla="*/ 0 h 130"/>
                <a:gd name="T30" fmla="*/ 0 w 146"/>
                <a:gd name="T31" fmla="*/ 0 h 130"/>
                <a:gd name="T32" fmla="*/ 0 w 146"/>
                <a:gd name="T33" fmla="*/ 0 h 130"/>
                <a:gd name="T34" fmla="*/ 0 w 146"/>
                <a:gd name="T35" fmla="*/ 0 h 130"/>
                <a:gd name="T36" fmla="*/ 0 w 146"/>
                <a:gd name="T37" fmla="*/ 0 h 130"/>
                <a:gd name="T38" fmla="*/ 0 w 146"/>
                <a:gd name="T39" fmla="*/ 0 h 130"/>
                <a:gd name="T40" fmla="*/ 0 w 146"/>
                <a:gd name="T41" fmla="*/ 0 h 130"/>
                <a:gd name="T42" fmla="*/ 0 w 146"/>
                <a:gd name="T43" fmla="*/ 0 h 130"/>
                <a:gd name="T44" fmla="*/ 0 w 146"/>
                <a:gd name="T45" fmla="*/ 0 h 130"/>
                <a:gd name="T46" fmla="*/ 0 w 146"/>
                <a:gd name="T47" fmla="*/ 0 h 130"/>
                <a:gd name="T48" fmla="*/ 0 w 146"/>
                <a:gd name="T49" fmla="*/ 0 h 130"/>
                <a:gd name="T50" fmla="*/ 0 w 146"/>
                <a:gd name="T51" fmla="*/ 0 h 130"/>
                <a:gd name="T52" fmla="*/ 0 w 146"/>
                <a:gd name="T53" fmla="*/ 0 h 130"/>
                <a:gd name="T54" fmla="*/ 0 w 146"/>
                <a:gd name="T55" fmla="*/ 0 h 130"/>
                <a:gd name="T56" fmla="*/ 0 w 146"/>
                <a:gd name="T57" fmla="*/ 0 h 130"/>
                <a:gd name="T58" fmla="*/ 0 w 146"/>
                <a:gd name="T59" fmla="*/ 0 h 130"/>
                <a:gd name="T60" fmla="*/ 0 w 146"/>
                <a:gd name="T61" fmla="*/ 0 h 130"/>
                <a:gd name="T62" fmla="*/ 0 w 146"/>
                <a:gd name="T63" fmla="*/ 0 h 130"/>
                <a:gd name="T64" fmla="*/ 0 w 146"/>
                <a:gd name="T65" fmla="*/ 0 h 130"/>
                <a:gd name="T66" fmla="*/ 0 w 146"/>
                <a:gd name="T67" fmla="*/ 0 h 130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46" h="130">
                  <a:moveTo>
                    <a:pt x="90" y="22"/>
                  </a:moveTo>
                  <a:lnTo>
                    <a:pt x="89" y="22"/>
                  </a:lnTo>
                  <a:lnTo>
                    <a:pt x="87" y="22"/>
                  </a:lnTo>
                  <a:lnTo>
                    <a:pt x="83" y="22"/>
                  </a:lnTo>
                  <a:lnTo>
                    <a:pt x="81" y="22"/>
                  </a:lnTo>
                  <a:lnTo>
                    <a:pt x="75" y="22"/>
                  </a:lnTo>
                  <a:lnTo>
                    <a:pt x="71" y="22"/>
                  </a:lnTo>
                  <a:lnTo>
                    <a:pt x="66" y="21"/>
                  </a:lnTo>
                  <a:lnTo>
                    <a:pt x="61" y="19"/>
                  </a:lnTo>
                  <a:lnTo>
                    <a:pt x="56" y="17"/>
                  </a:lnTo>
                  <a:lnTo>
                    <a:pt x="52" y="14"/>
                  </a:lnTo>
                  <a:lnTo>
                    <a:pt x="49" y="11"/>
                  </a:lnTo>
                  <a:lnTo>
                    <a:pt x="48" y="10"/>
                  </a:lnTo>
                  <a:lnTo>
                    <a:pt x="46" y="4"/>
                  </a:lnTo>
                  <a:lnTo>
                    <a:pt x="50" y="2"/>
                  </a:lnTo>
                  <a:lnTo>
                    <a:pt x="53" y="0"/>
                  </a:lnTo>
                  <a:lnTo>
                    <a:pt x="57" y="0"/>
                  </a:lnTo>
                  <a:lnTo>
                    <a:pt x="61" y="0"/>
                  </a:lnTo>
                  <a:lnTo>
                    <a:pt x="67" y="0"/>
                  </a:lnTo>
                  <a:lnTo>
                    <a:pt x="71" y="0"/>
                  </a:lnTo>
                  <a:lnTo>
                    <a:pt x="75" y="2"/>
                  </a:lnTo>
                  <a:lnTo>
                    <a:pt x="76" y="2"/>
                  </a:lnTo>
                  <a:lnTo>
                    <a:pt x="78" y="2"/>
                  </a:lnTo>
                  <a:lnTo>
                    <a:pt x="81" y="11"/>
                  </a:lnTo>
                  <a:lnTo>
                    <a:pt x="102" y="8"/>
                  </a:lnTo>
                  <a:lnTo>
                    <a:pt x="116" y="7"/>
                  </a:lnTo>
                  <a:lnTo>
                    <a:pt x="116" y="8"/>
                  </a:lnTo>
                  <a:lnTo>
                    <a:pt x="116" y="13"/>
                  </a:lnTo>
                  <a:lnTo>
                    <a:pt x="116" y="15"/>
                  </a:lnTo>
                  <a:lnTo>
                    <a:pt x="122" y="21"/>
                  </a:lnTo>
                  <a:lnTo>
                    <a:pt x="124" y="22"/>
                  </a:lnTo>
                  <a:lnTo>
                    <a:pt x="127" y="23"/>
                  </a:lnTo>
                  <a:lnTo>
                    <a:pt x="132" y="25"/>
                  </a:lnTo>
                  <a:lnTo>
                    <a:pt x="137" y="28"/>
                  </a:lnTo>
                  <a:lnTo>
                    <a:pt x="139" y="28"/>
                  </a:lnTo>
                  <a:lnTo>
                    <a:pt x="143" y="29"/>
                  </a:lnTo>
                  <a:lnTo>
                    <a:pt x="146" y="29"/>
                  </a:lnTo>
                  <a:lnTo>
                    <a:pt x="146" y="30"/>
                  </a:lnTo>
                  <a:lnTo>
                    <a:pt x="145" y="30"/>
                  </a:lnTo>
                  <a:lnTo>
                    <a:pt x="141" y="32"/>
                  </a:lnTo>
                  <a:lnTo>
                    <a:pt x="138" y="33"/>
                  </a:lnTo>
                  <a:lnTo>
                    <a:pt x="132" y="34"/>
                  </a:lnTo>
                  <a:lnTo>
                    <a:pt x="127" y="37"/>
                  </a:lnTo>
                  <a:lnTo>
                    <a:pt x="122" y="40"/>
                  </a:lnTo>
                  <a:lnTo>
                    <a:pt x="116" y="44"/>
                  </a:lnTo>
                  <a:lnTo>
                    <a:pt x="111" y="49"/>
                  </a:lnTo>
                  <a:lnTo>
                    <a:pt x="105" y="55"/>
                  </a:lnTo>
                  <a:lnTo>
                    <a:pt x="101" y="59"/>
                  </a:lnTo>
                  <a:lnTo>
                    <a:pt x="97" y="64"/>
                  </a:lnTo>
                  <a:lnTo>
                    <a:pt x="94" y="68"/>
                  </a:lnTo>
                  <a:lnTo>
                    <a:pt x="91" y="73"/>
                  </a:lnTo>
                  <a:lnTo>
                    <a:pt x="90" y="75"/>
                  </a:lnTo>
                  <a:lnTo>
                    <a:pt x="90" y="77"/>
                  </a:lnTo>
                  <a:lnTo>
                    <a:pt x="81" y="40"/>
                  </a:lnTo>
                  <a:lnTo>
                    <a:pt x="76" y="79"/>
                  </a:lnTo>
                  <a:lnTo>
                    <a:pt x="78" y="96"/>
                  </a:lnTo>
                  <a:lnTo>
                    <a:pt x="37" y="127"/>
                  </a:lnTo>
                  <a:lnTo>
                    <a:pt x="22" y="130"/>
                  </a:lnTo>
                  <a:lnTo>
                    <a:pt x="15" y="124"/>
                  </a:lnTo>
                  <a:lnTo>
                    <a:pt x="3" y="123"/>
                  </a:lnTo>
                  <a:lnTo>
                    <a:pt x="0" y="109"/>
                  </a:lnTo>
                  <a:lnTo>
                    <a:pt x="12" y="94"/>
                  </a:lnTo>
                  <a:lnTo>
                    <a:pt x="15" y="78"/>
                  </a:lnTo>
                  <a:lnTo>
                    <a:pt x="37" y="55"/>
                  </a:lnTo>
                  <a:lnTo>
                    <a:pt x="67" y="33"/>
                  </a:lnTo>
                  <a:lnTo>
                    <a:pt x="90" y="22"/>
                  </a:lnTo>
                  <a:close/>
                </a:path>
              </a:pathLst>
            </a:custGeom>
            <a:solidFill>
              <a:srgbClr val="8529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90" name="Freeform 38"/>
            <p:cNvSpPr>
              <a:spLocks/>
            </p:cNvSpPr>
            <p:nvPr/>
          </p:nvSpPr>
          <p:spPr bwMode="auto">
            <a:xfrm>
              <a:off x="4172" y="1720"/>
              <a:ext cx="40" cy="34"/>
            </a:xfrm>
            <a:custGeom>
              <a:avLst/>
              <a:gdLst>
                <a:gd name="T0" fmla="*/ 0 w 121"/>
                <a:gd name="T1" fmla="*/ 0 h 103"/>
                <a:gd name="T2" fmla="*/ 0 w 121"/>
                <a:gd name="T3" fmla="*/ 0 h 103"/>
                <a:gd name="T4" fmla="*/ 0 w 121"/>
                <a:gd name="T5" fmla="*/ 0 h 103"/>
                <a:gd name="T6" fmla="*/ 0 w 121"/>
                <a:gd name="T7" fmla="*/ 0 h 103"/>
                <a:gd name="T8" fmla="*/ 0 w 121"/>
                <a:gd name="T9" fmla="*/ 0 h 103"/>
                <a:gd name="T10" fmla="*/ 0 w 121"/>
                <a:gd name="T11" fmla="*/ 0 h 103"/>
                <a:gd name="T12" fmla="*/ 0 w 121"/>
                <a:gd name="T13" fmla="*/ 0 h 103"/>
                <a:gd name="T14" fmla="*/ 0 w 121"/>
                <a:gd name="T15" fmla="*/ 0 h 103"/>
                <a:gd name="T16" fmla="*/ 0 w 121"/>
                <a:gd name="T17" fmla="*/ 0 h 103"/>
                <a:gd name="T18" fmla="*/ 0 w 121"/>
                <a:gd name="T19" fmla="*/ 0 h 103"/>
                <a:gd name="T20" fmla="*/ 0 w 121"/>
                <a:gd name="T21" fmla="*/ 0 h 103"/>
                <a:gd name="T22" fmla="*/ 0 w 121"/>
                <a:gd name="T23" fmla="*/ 0 h 103"/>
                <a:gd name="T24" fmla="*/ 0 w 121"/>
                <a:gd name="T25" fmla="*/ 0 h 103"/>
                <a:gd name="T26" fmla="*/ 0 w 121"/>
                <a:gd name="T27" fmla="*/ 0 h 103"/>
                <a:gd name="T28" fmla="*/ 0 w 121"/>
                <a:gd name="T29" fmla="*/ 0 h 103"/>
                <a:gd name="T30" fmla="*/ 0 w 121"/>
                <a:gd name="T31" fmla="*/ 0 h 103"/>
                <a:gd name="T32" fmla="*/ 0 w 121"/>
                <a:gd name="T33" fmla="*/ 0 h 103"/>
                <a:gd name="T34" fmla="*/ 0 w 121"/>
                <a:gd name="T35" fmla="*/ 0 h 103"/>
                <a:gd name="T36" fmla="*/ 0 w 121"/>
                <a:gd name="T37" fmla="*/ 0 h 103"/>
                <a:gd name="T38" fmla="*/ 0 w 121"/>
                <a:gd name="T39" fmla="*/ 0 h 103"/>
                <a:gd name="T40" fmla="*/ 0 w 121"/>
                <a:gd name="T41" fmla="*/ 0 h 103"/>
                <a:gd name="T42" fmla="*/ 0 w 121"/>
                <a:gd name="T43" fmla="*/ 0 h 103"/>
                <a:gd name="T44" fmla="*/ 0 w 121"/>
                <a:gd name="T45" fmla="*/ 0 h 103"/>
                <a:gd name="T46" fmla="*/ 0 w 121"/>
                <a:gd name="T47" fmla="*/ 0 h 103"/>
                <a:gd name="T48" fmla="*/ 0 w 121"/>
                <a:gd name="T49" fmla="*/ 0 h 103"/>
                <a:gd name="T50" fmla="*/ 0 w 121"/>
                <a:gd name="T51" fmla="*/ 0 h 103"/>
                <a:gd name="T52" fmla="*/ 0 w 121"/>
                <a:gd name="T53" fmla="*/ 0 h 103"/>
                <a:gd name="T54" fmla="*/ 0 w 121"/>
                <a:gd name="T55" fmla="*/ 0 h 103"/>
                <a:gd name="T56" fmla="*/ 0 w 121"/>
                <a:gd name="T57" fmla="*/ 0 h 103"/>
                <a:gd name="T58" fmla="*/ 0 w 121"/>
                <a:gd name="T59" fmla="*/ 0 h 103"/>
                <a:gd name="T60" fmla="*/ 0 w 121"/>
                <a:gd name="T61" fmla="*/ 0 h 103"/>
                <a:gd name="T62" fmla="*/ 0 w 121"/>
                <a:gd name="T63" fmla="*/ 0 h 103"/>
                <a:gd name="T64" fmla="*/ 0 w 121"/>
                <a:gd name="T65" fmla="*/ 0 h 103"/>
                <a:gd name="T66" fmla="*/ 0 w 121"/>
                <a:gd name="T67" fmla="*/ 0 h 103"/>
                <a:gd name="T68" fmla="*/ 0 w 121"/>
                <a:gd name="T69" fmla="*/ 0 h 103"/>
                <a:gd name="T70" fmla="*/ 0 w 121"/>
                <a:gd name="T71" fmla="*/ 0 h 103"/>
                <a:gd name="T72" fmla="*/ 0 w 121"/>
                <a:gd name="T73" fmla="*/ 0 h 103"/>
                <a:gd name="T74" fmla="*/ 0 w 121"/>
                <a:gd name="T75" fmla="*/ 0 h 103"/>
                <a:gd name="T76" fmla="*/ 0 w 121"/>
                <a:gd name="T77" fmla="*/ 0 h 103"/>
                <a:gd name="T78" fmla="*/ 0 w 121"/>
                <a:gd name="T79" fmla="*/ 0 h 103"/>
                <a:gd name="T80" fmla="*/ 0 w 121"/>
                <a:gd name="T81" fmla="*/ 0 h 103"/>
                <a:gd name="T82" fmla="*/ 0 w 121"/>
                <a:gd name="T83" fmla="*/ 0 h 103"/>
                <a:gd name="T84" fmla="*/ 0 w 121"/>
                <a:gd name="T85" fmla="*/ 0 h 103"/>
                <a:gd name="T86" fmla="*/ 0 w 121"/>
                <a:gd name="T87" fmla="*/ 0 h 103"/>
                <a:gd name="T88" fmla="*/ 0 w 121"/>
                <a:gd name="T89" fmla="*/ 0 h 103"/>
                <a:gd name="T90" fmla="*/ 0 w 121"/>
                <a:gd name="T91" fmla="*/ 0 h 103"/>
                <a:gd name="T92" fmla="*/ 0 w 121"/>
                <a:gd name="T93" fmla="*/ 0 h 103"/>
                <a:gd name="T94" fmla="*/ 0 w 121"/>
                <a:gd name="T95" fmla="*/ 0 h 103"/>
                <a:gd name="T96" fmla="*/ 0 w 121"/>
                <a:gd name="T97" fmla="*/ 0 h 103"/>
                <a:gd name="T98" fmla="*/ 0 w 121"/>
                <a:gd name="T99" fmla="*/ 0 h 103"/>
                <a:gd name="T100" fmla="*/ 0 w 121"/>
                <a:gd name="T101" fmla="*/ 0 h 103"/>
                <a:gd name="T102" fmla="*/ 0 w 121"/>
                <a:gd name="T103" fmla="*/ 0 h 103"/>
                <a:gd name="T104" fmla="*/ 0 w 121"/>
                <a:gd name="T105" fmla="*/ 0 h 103"/>
                <a:gd name="T106" fmla="*/ 0 w 121"/>
                <a:gd name="T107" fmla="*/ 0 h 103"/>
                <a:gd name="T108" fmla="*/ 0 w 121"/>
                <a:gd name="T109" fmla="*/ 0 h 103"/>
                <a:gd name="T110" fmla="*/ 0 w 121"/>
                <a:gd name="T111" fmla="*/ 0 h 103"/>
                <a:gd name="T112" fmla="*/ 0 w 121"/>
                <a:gd name="T113" fmla="*/ 0 h 103"/>
                <a:gd name="T114" fmla="*/ 0 w 121"/>
                <a:gd name="T115" fmla="*/ 0 h 103"/>
                <a:gd name="T116" fmla="*/ 0 w 121"/>
                <a:gd name="T117" fmla="*/ 0 h 103"/>
                <a:gd name="T118" fmla="*/ 0 w 121"/>
                <a:gd name="T119" fmla="*/ 0 h 103"/>
                <a:gd name="T120" fmla="*/ 0 w 121"/>
                <a:gd name="T121" fmla="*/ 0 h 103"/>
                <a:gd name="T122" fmla="*/ 0 w 121"/>
                <a:gd name="T123" fmla="*/ 0 h 103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121" h="103">
                  <a:moveTo>
                    <a:pt x="0" y="103"/>
                  </a:moveTo>
                  <a:lnTo>
                    <a:pt x="0" y="102"/>
                  </a:lnTo>
                  <a:lnTo>
                    <a:pt x="3" y="99"/>
                  </a:lnTo>
                  <a:lnTo>
                    <a:pt x="5" y="95"/>
                  </a:lnTo>
                  <a:lnTo>
                    <a:pt x="8" y="90"/>
                  </a:lnTo>
                  <a:lnTo>
                    <a:pt x="12" y="84"/>
                  </a:lnTo>
                  <a:lnTo>
                    <a:pt x="18" y="79"/>
                  </a:lnTo>
                  <a:lnTo>
                    <a:pt x="23" y="73"/>
                  </a:lnTo>
                  <a:lnTo>
                    <a:pt x="29" y="69"/>
                  </a:lnTo>
                  <a:lnTo>
                    <a:pt x="34" y="65"/>
                  </a:lnTo>
                  <a:lnTo>
                    <a:pt x="40" y="64"/>
                  </a:lnTo>
                  <a:lnTo>
                    <a:pt x="44" y="61"/>
                  </a:lnTo>
                  <a:lnTo>
                    <a:pt x="49" y="61"/>
                  </a:lnTo>
                  <a:lnTo>
                    <a:pt x="53" y="60"/>
                  </a:lnTo>
                  <a:lnTo>
                    <a:pt x="57" y="60"/>
                  </a:lnTo>
                  <a:lnTo>
                    <a:pt x="59" y="60"/>
                  </a:lnTo>
                  <a:lnTo>
                    <a:pt x="60" y="61"/>
                  </a:lnTo>
                  <a:lnTo>
                    <a:pt x="68" y="38"/>
                  </a:lnTo>
                  <a:lnTo>
                    <a:pt x="78" y="49"/>
                  </a:lnTo>
                  <a:lnTo>
                    <a:pt x="79" y="49"/>
                  </a:lnTo>
                  <a:lnTo>
                    <a:pt x="83" y="46"/>
                  </a:lnTo>
                  <a:lnTo>
                    <a:pt x="85" y="43"/>
                  </a:lnTo>
                  <a:lnTo>
                    <a:pt x="89" y="42"/>
                  </a:lnTo>
                  <a:lnTo>
                    <a:pt x="91" y="38"/>
                  </a:lnTo>
                  <a:lnTo>
                    <a:pt x="96" y="35"/>
                  </a:lnTo>
                  <a:lnTo>
                    <a:pt x="98" y="30"/>
                  </a:lnTo>
                  <a:lnTo>
                    <a:pt x="102" y="24"/>
                  </a:lnTo>
                  <a:lnTo>
                    <a:pt x="104" y="21"/>
                  </a:lnTo>
                  <a:lnTo>
                    <a:pt x="106" y="17"/>
                  </a:lnTo>
                  <a:lnTo>
                    <a:pt x="108" y="15"/>
                  </a:lnTo>
                  <a:lnTo>
                    <a:pt x="111" y="12"/>
                  </a:lnTo>
                  <a:lnTo>
                    <a:pt x="113" y="6"/>
                  </a:lnTo>
                  <a:lnTo>
                    <a:pt x="116" y="2"/>
                  </a:lnTo>
                  <a:lnTo>
                    <a:pt x="116" y="0"/>
                  </a:lnTo>
                  <a:lnTo>
                    <a:pt x="117" y="0"/>
                  </a:lnTo>
                  <a:lnTo>
                    <a:pt x="121" y="60"/>
                  </a:lnTo>
                  <a:lnTo>
                    <a:pt x="75" y="64"/>
                  </a:lnTo>
                  <a:lnTo>
                    <a:pt x="71" y="66"/>
                  </a:lnTo>
                  <a:lnTo>
                    <a:pt x="68" y="69"/>
                  </a:lnTo>
                  <a:lnTo>
                    <a:pt x="63" y="75"/>
                  </a:lnTo>
                  <a:lnTo>
                    <a:pt x="60" y="76"/>
                  </a:lnTo>
                  <a:lnTo>
                    <a:pt x="56" y="79"/>
                  </a:lnTo>
                  <a:lnTo>
                    <a:pt x="53" y="81"/>
                  </a:lnTo>
                  <a:lnTo>
                    <a:pt x="50" y="84"/>
                  </a:lnTo>
                  <a:lnTo>
                    <a:pt x="46" y="86"/>
                  </a:lnTo>
                  <a:lnTo>
                    <a:pt x="44" y="88"/>
                  </a:lnTo>
                  <a:lnTo>
                    <a:pt x="40" y="91"/>
                  </a:lnTo>
                  <a:lnTo>
                    <a:pt x="35" y="94"/>
                  </a:lnTo>
                  <a:lnTo>
                    <a:pt x="33" y="95"/>
                  </a:lnTo>
                  <a:lnTo>
                    <a:pt x="29" y="96"/>
                  </a:lnTo>
                  <a:lnTo>
                    <a:pt x="26" y="98"/>
                  </a:lnTo>
                  <a:lnTo>
                    <a:pt x="22" y="99"/>
                  </a:lnTo>
                  <a:lnTo>
                    <a:pt x="19" y="101"/>
                  </a:lnTo>
                  <a:lnTo>
                    <a:pt x="16" y="101"/>
                  </a:lnTo>
                  <a:lnTo>
                    <a:pt x="14" y="101"/>
                  </a:lnTo>
                  <a:lnTo>
                    <a:pt x="11" y="102"/>
                  </a:lnTo>
                  <a:lnTo>
                    <a:pt x="5" y="102"/>
                  </a:lnTo>
                  <a:lnTo>
                    <a:pt x="3" y="102"/>
                  </a:lnTo>
                  <a:lnTo>
                    <a:pt x="0" y="102"/>
                  </a:lnTo>
                  <a:lnTo>
                    <a:pt x="0" y="103"/>
                  </a:lnTo>
                  <a:close/>
                </a:path>
              </a:pathLst>
            </a:custGeom>
            <a:solidFill>
              <a:srgbClr val="8529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91" name="Freeform 39"/>
            <p:cNvSpPr>
              <a:spLocks/>
            </p:cNvSpPr>
            <p:nvPr/>
          </p:nvSpPr>
          <p:spPr bwMode="auto">
            <a:xfrm>
              <a:off x="4210" y="1717"/>
              <a:ext cx="29" cy="33"/>
            </a:xfrm>
            <a:custGeom>
              <a:avLst/>
              <a:gdLst>
                <a:gd name="T0" fmla="*/ 0 w 87"/>
                <a:gd name="T1" fmla="*/ 0 h 101"/>
                <a:gd name="T2" fmla="*/ 0 w 87"/>
                <a:gd name="T3" fmla="*/ 0 h 101"/>
                <a:gd name="T4" fmla="*/ 0 w 87"/>
                <a:gd name="T5" fmla="*/ 0 h 101"/>
                <a:gd name="T6" fmla="*/ 0 w 87"/>
                <a:gd name="T7" fmla="*/ 0 h 101"/>
                <a:gd name="T8" fmla="*/ 0 w 87"/>
                <a:gd name="T9" fmla="*/ 0 h 101"/>
                <a:gd name="T10" fmla="*/ 0 w 87"/>
                <a:gd name="T11" fmla="*/ 0 h 101"/>
                <a:gd name="T12" fmla="*/ 0 w 87"/>
                <a:gd name="T13" fmla="*/ 0 h 101"/>
                <a:gd name="T14" fmla="*/ 0 w 87"/>
                <a:gd name="T15" fmla="*/ 0 h 101"/>
                <a:gd name="T16" fmla="*/ 0 w 87"/>
                <a:gd name="T17" fmla="*/ 0 h 101"/>
                <a:gd name="T18" fmla="*/ 0 w 87"/>
                <a:gd name="T19" fmla="*/ 0 h 101"/>
                <a:gd name="T20" fmla="*/ 0 w 87"/>
                <a:gd name="T21" fmla="*/ 0 h 101"/>
                <a:gd name="T22" fmla="*/ 0 w 87"/>
                <a:gd name="T23" fmla="*/ 0 h 101"/>
                <a:gd name="T24" fmla="*/ 0 w 87"/>
                <a:gd name="T25" fmla="*/ 0 h 101"/>
                <a:gd name="T26" fmla="*/ 0 w 87"/>
                <a:gd name="T27" fmla="*/ 0 h 101"/>
                <a:gd name="T28" fmla="*/ 0 w 87"/>
                <a:gd name="T29" fmla="*/ 0 h 101"/>
                <a:gd name="T30" fmla="*/ 0 w 87"/>
                <a:gd name="T31" fmla="*/ 0 h 101"/>
                <a:gd name="T32" fmla="*/ 0 w 87"/>
                <a:gd name="T33" fmla="*/ 0 h 101"/>
                <a:gd name="T34" fmla="*/ 0 w 87"/>
                <a:gd name="T35" fmla="*/ 0 h 101"/>
                <a:gd name="T36" fmla="*/ 0 w 87"/>
                <a:gd name="T37" fmla="*/ 0 h 101"/>
                <a:gd name="T38" fmla="*/ 0 w 87"/>
                <a:gd name="T39" fmla="*/ 0 h 101"/>
                <a:gd name="T40" fmla="*/ 0 w 87"/>
                <a:gd name="T41" fmla="*/ 0 h 101"/>
                <a:gd name="T42" fmla="*/ 0 w 87"/>
                <a:gd name="T43" fmla="*/ 0 h 101"/>
                <a:gd name="T44" fmla="*/ 0 w 87"/>
                <a:gd name="T45" fmla="*/ 0 h 101"/>
                <a:gd name="T46" fmla="*/ 0 w 87"/>
                <a:gd name="T47" fmla="*/ 0 h 101"/>
                <a:gd name="T48" fmla="*/ 0 w 87"/>
                <a:gd name="T49" fmla="*/ 0 h 101"/>
                <a:gd name="T50" fmla="*/ 0 w 87"/>
                <a:gd name="T51" fmla="*/ 0 h 101"/>
                <a:gd name="T52" fmla="*/ 0 w 87"/>
                <a:gd name="T53" fmla="*/ 0 h 101"/>
                <a:gd name="T54" fmla="*/ 0 w 87"/>
                <a:gd name="T55" fmla="*/ 0 h 101"/>
                <a:gd name="T56" fmla="*/ 0 w 87"/>
                <a:gd name="T57" fmla="*/ 0 h 101"/>
                <a:gd name="T58" fmla="*/ 0 w 87"/>
                <a:gd name="T59" fmla="*/ 0 h 101"/>
                <a:gd name="T60" fmla="*/ 0 w 87"/>
                <a:gd name="T61" fmla="*/ 0 h 101"/>
                <a:gd name="T62" fmla="*/ 0 w 87"/>
                <a:gd name="T63" fmla="*/ 0 h 101"/>
                <a:gd name="T64" fmla="*/ 0 w 87"/>
                <a:gd name="T65" fmla="*/ 0 h 101"/>
                <a:gd name="T66" fmla="*/ 0 w 87"/>
                <a:gd name="T67" fmla="*/ 0 h 1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87" h="101">
                  <a:moveTo>
                    <a:pt x="65" y="0"/>
                  </a:moveTo>
                  <a:lnTo>
                    <a:pt x="1" y="7"/>
                  </a:lnTo>
                  <a:lnTo>
                    <a:pt x="1" y="8"/>
                  </a:lnTo>
                  <a:lnTo>
                    <a:pt x="1" y="11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18"/>
                  </a:lnTo>
                  <a:lnTo>
                    <a:pt x="0" y="22"/>
                  </a:lnTo>
                  <a:lnTo>
                    <a:pt x="0" y="25"/>
                  </a:lnTo>
                  <a:lnTo>
                    <a:pt x="0" y="29"/>
                  </a:lnTo>
                  <a:lnTo>
                    <a:pt x="0" y="31"/>
                  </a:lnTo>
                  <a:lnTo>
                    <a:pt x="0" y="37"/>
                  </a:lnTo>
                  <a:lnTo>
                    <a:pt x="0" y="41"/>
                  </a:lnTo>
                  <a:lnTo>
                    <a:pt x="0" y="45"/>
                  </a:lnTo>
                  <a:lnTo>
                    <a:pt x="0" y="49"/>
                  </a:lnTo>
                  <a:lnTo>
                    <a:pt x="1" y="55"/>
                  </a:lnTo>
                  <a:lnTo>
                    <a:pt x="1" y="59"/>
                  </a:lnTo>
                  <a:lnTo>
                    <a:pt x="2" y="63"/>
                  </a:lnTo>
                  <a:lnTo>
                    <a:pt x="2" y="67"/>
                  </a:lnTo>
                  <a:lnTo>
                    <a:pt x="4" y="71"/>
                  </a:lnTo>
                  <a:lnTo>
                    <a:pt x="4" y="74"/>
                  </a:lnTo>
                  <a:lnTo>
                    <a:pt x="6" y="78"/>
                  </a:lnTo>
                  <a:lnTo>
                    <a:pt x="6" y="82"/>
                  </a:lnTo>
                  <a:lnTo>
                    <a:pt x="8" y="86"/>
                  </a:lnTo>
                  <a:lnTo>
                    <a:pt x="9" y="89"/>
                  </a:lnTo>
                  <a:lnTo>
                    <a:pt x="9" y="91"/>
                  </a:lnTo>
                  <a:lnTo>
                    <a:pt x="11" y="94"/>
                  </a:lnTo>
                  <a:lnTo>
                    <a:pt x="12" y="97"/>
                  </a:lnTo>
                  <a:lnTo>
                    <a:pt x="12" y="100"/>
                  </a:lnTo>
                  <a:lnTo>
                    <a:pt x="13" y="101"/>
                  </a:lnTo>
                  <a:lnTo>
                    <a:pt x="87" y="78"/>
                  </a:lnTo>
                  <a:lnTo>
                    <a:pt x="80" y="33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A1B0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92" name="Freeform 40"/>
            <p:cNvSpPr>
              <a:spLocks/>
            </p:cNvSpPr>
            <p:nvPr/>
          </p:nvSpPr>
          <p:spPr bwMode="auto">
            <a:xfrm>
              <a:off x="4211" y="1718"/>
              <a:ext cx="19" cy="20"/>
            </a:xfrm>
            <a:custGeom>
              <a:avLst/>
              <a:gdLst>
                <a:gd name="T0" fmla="*/ 0 w 57"/>
                <a:gd name="T1" fmla="*/ 0 h 60"/>
                <a:gd name="T2" fmla="*/ 0 w 57"/>
                <a:gd name="T3" fmla="*/ 0 h 60"/>
                <a:gd name="T4" fmla="*/ 0 w 57"/>
                <a:gd name="T5" fmla="*/ 0 h 60"/>
                <a:gd name="T6" fmla="*/ 0 w 57"/>
                <a:gd name="T7" fmla="*/ 0 h 60"/>
                <a:gd name="T8" fmla="*/ 0 w 57"/>
                <a:gd name="T9" fmla="*/ 0 h 60"/>
                <a:gd name="T10" fmla="*/ 0 w 57"/>
                <a:gd name="T11" fmla="*/ 0 h 6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" h="60">
                  <a:moveTo>
                    <a:pt x="0" y="7"/>
                  </a:moveTo>
                  <a:lnTo>
                    <a:pt x="49" y="0"/>
                  </a:lnTo>
                  <a:lnTo>
                    <a:pt x="57" y="51"/>
                  </a:lnTo>
                  <a:lnTo>
                    <a:pt x="5" y="6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D9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93" name="Freeform 41"/>
            <p:cNvSpPr>
              <a:spLocks/>
            </p:cNvSpPr>
            <p:nvPr/>
          </p:nvSpPr>
          <p:spPr bwMode="auto">
            <a:xfrm>
              <a:off x="4575" y="1733"/>
              <a:ext cx="5" cy="17"/>
            </a:xfrm>
            <a:custGeom>
              <a:avLst/>
              <a:gdLst>
                <a:gd name="T0" fmla="*/ 0 w 14"/>
                <a:gd name="T1" fmla="*/ 0 h 51"/>
                <a:gd name="T2" fmla="*/ 0 w 14"/>
                <a:gd name="T3" fmla="*/ 0 h 51"/>
                <a:gd name="T4" fmla="*/ 0 w 14"/>
                <a:gd name="T5" fmla="*/ 0 h 51"/>
                <a:gd name="T6" fmla="*/ 0 w 14"/>
                <a:gd name="T7" fmla="*/ 0 h 51"/>
                <a:gd name="T8" fmla="*/ 0 w 14"/>
                <a:gd name="T9" fmla="*/ 0 h 51"/>
                <a:gd name="T10" fmla="*/ 0 w 14"/>
                <a:gd name="T11" fmla="*/ 0 h 5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4" h="51">
                  <a:moveTo>
                    <a:pt x="3" y="0"/>
                  </a:moveTo>
                  <a:lnTo>
                    <a:pt x="14" y="8"/>
                  </a:lnTo>
                  <a:lnTo>
                    <a:pt x="11" y="51"/>
                  </a:lnTo>
                  <a:lnTo>
                    <a:pt x="0" y="48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D9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94" name="Freeform 42"/>
            <p:cNvSpPr>
              <a:spLocks/>
            </p:cNvSpPr>
            <p:nvPr/>
          </p:nvSpPr>
          <p:spPr bwMode="auto">
            <a:xfrm>
              <a:off x="4584" y="1738"/>
              <a:ext cx="34" cy="31"/>
            </a:xfrm>
            <a:custGeom>
              <a:avLst/>
              <a:gdLst>
                <a:gd name="T0" fmla="*/ 0 w 103"/>
                <a:gd name="T1" fmla="*/ 0 h 95"/>
                <a:gd name="T2" fmla="*/ 0 w 103"/>
                <a:gd name="T3" fmla="*/ 0 h 95"/>
                <a:gd name="T4" fmla="*/ 0 w 103"/>
                <a:gd name="T5" fmla="*/ 0 h 95"/>
                <a:gd name="T6" fmla="*/ 0 w 103"/>
                <a:gd name="T7" fmla="*/ 0 h 95"/>
                <a:gd name="T8" fmla="*/ 0 w 103"/>
                <a:gd name="T9" fmla="*/ 0 h 95"/>
                <a:gd name="T10" fmla="*/ 0 w 103"/>
                <a:gd name="T11" fmla="*/ 0 h 95"/>
                <a:gd name="T12" fmla="*/ 0 w 103"/>
                <a:gd name="T13" fmla="*/ 0 h 95"/>
                <a:gd name="T14" fmla="*/ 0 w 103"/>
                <a:gd name="T15" fmla="*/ 0 h 95"/>
                <a:gd name="T16" fmla="*/ 0 w 103"/>
                <a:gd name="T17" fmla="*/ 0 h 95"/>
                <a:gd name="T18" fmla="*/ 0 w 103"/>
                <a:gd name="T19" fmla="*/ 0 h 95"/>
                <a:gd name="T20" fmla="*/ 0 w 103"/>
                <a:gd name="T21" fmla="*/ 0 h 95"/>
                <a:gd name="T22" fmla="*/ 0 w 103"/>
                <a:gd name="T23" fmla="*/ 0 h 95"/>
                <a:gd name="T24" fmla="*/ 0 w 103"/>
                <a:gd name="T25" fmla="*/ 0 h 95"/>
                <a:gd name="T26" fmla="*/ 0 w 103"/>
                <a:gd name="T27" fmla="*/ 0 h 95"/>
                <a:gd name="T28" fmla="*/ 0 w 103"/>
                <a:gd name="T29" fmla="*/ 0 h 95"/>
                <a:gd name="T30" fmla="*/ 0 w 103"/>
                <a:gd name="T31" fmla="*/ 0 h 95"/>
                <a:gd name="T32" fmla="*/ 0 w 103"/>
                <a:gd name="T33" fmla="*/ 0 h 95"/>
                <a:gd name="T34" fmla="*/ 0 w 103"/>
                <a:gd name="T35" fmla="*/ 0 h 95"/>
                <a:gd name="T36" fmla="*/ 0 w 103"/>
                <a:gd name="T37" fmla="*/ 0 h 95"/>
                <a:gd name="T38" fmla="*/ 0 w 103"/>
                <a:gd name="T39" fmla="*/ 0 h 95"/>
                <a:gd name="T40" fmla="*/ 0 w 103"/>
                <a:gd name="T41" fmla="*/ 0 h 95"/>
                <a:gd name="T42" fmla="*/ 0 w 103"/>
                <a:gd name="T43" fmla="*/ 0 h 95"/>
                <a:gd name="T44" fmla="*/ 0 w 103"/>
                <a:gd name="T45" fmla="*/ 0 h 95"/>
                <a:gd name="T46" fmla="*/ 0 w 103"/>
                <a:gd name="T47" fmla="*/ 0 h 95"/>
                <a:gd name="T48" fmla="*/ 0 w 103"/>
                <a:gd name="T49" fmla="*/ 0 h 95"/>
                <a:gd name="T50" fmla="*/ 0 w 103"/>
                <a:gd name="T51" fmla="*/ 0 h 95"/>
                <a:gd name="T52" fmla="*/ 0 w 103"/>
                <a:gd name="T53" fmla="*/ 0 h 95"/>
                <a:gd name="T54" fmla="*/ 0 w 103"/>
                <a:gd name="T55" fmla="*/ 0 h 95"/>
                <a:gd name="T56" fmla="*/ 0 w 103"/>
                <a:gd name="T57" fmla="*/ 0 h 95"/>
                <a:gd name="T58" fmla="*/ 0 w 103"/>
                <a:gd name="T59" fmla="*/ 0 h 95"/>
                <a:gd name="T60" fmla="*/ 0 w 103"/>
                <a:gd name="T61" fmla="*/ 0 h 95"/>
                <a:gd name="T62" fmla="*/ 0 w 103"/>
                <a:gd name="T63" fmla="*/ 0 h 95"/>
                <a:gd name="T64" fmla="*/ 0 w 103"/>
                <a:gd name="T65" fmla="*/ 0 h 95"/>
                <a:gd name="T66" fmla="*/ 0 w 103"/>
                <a:gd name="T67" fmla="*/ 0 h 95"/>
                <a:gd name="T68" fmla="*/ 0 w 103"/>
                <a:gd name="T69" fmla="*/ 0 h 95"/>
                <a:gd name="T70" fmla="*/ 0 w 103"/>
                <a:gd name="T71" fmla="*/ 0 h 95"/>
                <a:gd name="T72" fmla="*/ 0 w 103"/>
                <a:gd name="T73" fmla="*/ 0 h 95"/>
                <a:gd name="T74" fmla="*/ 0 w 103"/>
                <a:gd name="T75" fmla="*/ 0 h 95"/>
                <a:gd name="T76" fmla="*/ 0 w 103"/>
                <a:gd name="T77" fmla="*/ 0 h 95"/>
                <a:gd name="T78" fmla="*/ 0 w 103"/>
                <a:gd name="T79" fmla="*/ 0 h 95"/>
                <a:gd name="T80" fmla="*/ 0 w 103"/>
                <a:gd name="T81" fmla="*/ 0 h 95"/>
                <a:gd name="T82" fmla="*/ 0 w 103"/>
                <a:gd name="T83" fmla="*/ 0 h 95"/>
                <a:gd name="T84" fmla="*/ 0 w 103"/>
                <a:gd name="T85" fmla="*/ 0 h 95"/>
                <a:gd name="T86" fmla="*/ 0 w 103"/>
                <a:gd name="T87" fmla="*/ 0 h 95"/>
                <a:gd name="T88" fmla="*/ 0 w 103"/>
                <a:gd name="T89" fmla="*/ 0 h 95"/>
                <a:gd name="T90" fmla="*/ 0 w 103"/>
                <a:gd name="T91" fmla="*/ 0 h 95"/>
                <a:gd name="T92" fmla="*/ 0 w 103"/>
                <a:gd name="T93" fmla="*/ 0 h 95"/>
                <a:gd name="T94" fmla="*/ 0 w 103"/>
                <a:gd name="T95" fmla="*/ 0 h 95"/>
                <a:gd name="T96" fmla="*/ 0 w 103"/>
                <a:gd name="T97" fmla="*/ 0 h 95"/>
                <a:gd name="T98" fmla="*/ 0 w 103"/>
                <a:gd name="T99" fmla="*/ 0 h 95"/>
                <a:gd name="T100" fmla="*/ 0 w 103"/>
                <a:gd name="T101" fmla="*/ 0 h 95"/>
                <a:gd name="T102" fmla="*/ 0 w 103"/>
                <a:gd name="T103" fmla="*/ 0 h 95"/>
                <a:gd name="T104" fmla="*/ 0 w 103"/>
                <a:gd name="T105" fmla="*/ 0 h 95"/>
                <a:gd name="T106" fmla="*/ 0 w 103"/>
                <a:gd name="T107" fmla="*/ 0 h 95"/>
                <a:gd name="T108" fmla="*/ 0 w 103"/>
                <a:gd name="T109" fmla="*/ 0 h 95"/>
                <a:gd name="T110" fmla="*/ 0 w 103"/>
                <a:gd name="T111" fmla="*/ 0 h 95"/>
                <a:gd name="T112" fmla="*/ 0 w 103"/>
                <a:gd name="T113" fmla="*/ 0 h 95"/>
                <a:gd name="T114" fmla="*/ 0 w 103"/>
                <a:gd name="T115" fmla="*/ 0 h 95"/>
                <a:gd name="T116" fmla="*/ 0 w 103"/>
                <a:gd name="T117" fmla="*/ 0 h 95"/>
                <a:gd name="T118" fmla="*/ 0 w 103"/>
                <a:gd name="T119" fmla="*/ 0 h 95"/>
                <a:gd name="T120" fmla="*/ 0 w 103"/>
                <a:gd name="T121" fmla="*/ 0 h 95"/>
                <a:gd name="T122" fmla="*/ 0 w 103"/>
                <a:gd name="T123" fmla="*/ 0 h 95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103" h="95">
                  <a:moveTo>
                    <a:pt x="19" y="0"/>
                  </a:moveTo>
                  <a:lnTo>
                    <a:pt x="22" y="1"/>
                  </a:lnTo>
                  <a:lnTo>
                    <a:pt x="23" y="1"/>
                  </a:lnTo>
                  <a:lnTo>
                    <a:pt x="28" y="3"/>
                  </a:lnTo>
                  <a:lnTo>
                    <a:pt x="32" y="4"/>
                  </a:lnTo>
                  <a:lnTo>
                    <a:pt x="36" y="5"/>
                  </a:lnTo>
                  <a:lnTo>
                    <a:pt x="40" y="8"/>
                  </a:lnTo>
                  <a:lnTo>
                    <a:pt x="45" y="11"/>
                  </a:lnTo>
                  <a:lnTo>
                    <a:pt x="48" y="13"/>
                  </a:lnTo>
                  <a:lnTo>
                    <a:pt x="51" y="16"/>
                  </a:lnTo>
                  <a:lnTo>
                    <a:pt x="53" y="20"/>
                  </a:lnTo>
                  <a:lnTo>
                    <a:pt x="56" y="23"/>
                  </a:lnTo>
                  <a:lnTo>
                    <a:pt x="59" y="26"/>
                  </a:lnTo>
                  <a:lnTo>
                    <a:pt x="60" y="30"/>
                  </a:lnTo>
                  <a:lnTo>
                    <a:pt x="62" y="34"/>
                  </a:lnTo>
                  <a:lnTo>
                    <a:pt x="64" y="38"/>
                  </a:lnTo>
                  <a:lnTo>
                    <a:pt x="64" y="41"/>
                  </a:lnTo>
                  <a:lnTo>
                    <a:pt x="66" y="43"/>
                  </a:lnTo>
                  <a:lnTo>
                    <a:pt x="67" y="45"/>
                  </a:lnTo>
                  <a:lnTo>
                    <a:pt x="67" y="48"/>
                  </a:lnTo>
                  <a:lnTo>
                    <a:pt x="67" y="50"/>
                  </a:lnTo>
                  <a:lnTo>
                    <a:pt x="67" y="53"/>
                  </a:lnTo>
                  <a:lnTo>
                    <a:pt x="68" y="53"/>
                  </a:lnTo>
                  <a:lnTo>
                    <a:pt x="74" y="56"/>
                  </a:lnTo>
                  <a:lnTo>
                    <a:pt x="77" y="57"/>
                  </a:lnTo>
                  <a:lnTo>
                    <a:pt x="79" y="60"/>
                  </a:lnTo>
                  <a:lnTo>
                    <a:pt x="82" y="63"/>
                  </a:lnTo>
                  <a:lnTo>
                    <a:pt x="86" y="67"/>
                  </a:lnTo>
                  <a:lnTo>
                    <a:pt x="89" y="69"/>
                  </a:lnTo>
                  <a:lnTo>
                    <a:pt x="93" y="73"/>
                  </a:lnTo>
                  <a:lnTo>
                    <a:pt x="94" y="79"/>
                  </a:lnTo>
                  <a:lnTo>
                    <a:pt x="97" y="84"/>
                  </a:lnTo>
                  <a:lnTo>
                    <a:pt x="99" y="87"/>
                  </a:lnTo>
                  <a:lnTo>
                    <a:pt x="100" y="91"/>
                  </a:lnTo>
                  <a:lnTo>
                    <a:pt x="101" y="94"/>
                  </a:lnTo>
                  <a:lnTo>
                    <a:pt x="103" y="95"/>
                  </a:lnTo>
                  <a:lnTo>
                    <a:pt x="94" y="95"/>
                  </a:lnTo>
                  <a:lnTo>
                    <a:pt x="86" y="79"/>
                  </a:lnTo>
                  <a:lnTo>
                    <a:pt x="79" y="79"/>
                  </a:lnTo>
                  <a:lnTo>
                    <a:pt x="64" y="58"/>
                  </a:lnTo>
                  <a:lnTo>
                    <a:pt x="56" y="58"/>
                  </a:lnTo>
                  <a:lnTo>
                    <a:pt x="55" y="52"/>
                  </a:lnTo>
                  <a:lnTo>
                    <a:pt x="53" y="50"/>
                  </a:lnTo>
                  <a:lnTo>
                    <a:pt x="49" y="50"/>
                  </a:lnTo>
                  <a:lnTo>
                    <a:pt x="44" y="50"/>
                  </a:lnTo>
                  <a:lnTo>
                    <a:pt x="40" y="48"/>
                  </a:lnTo>
                  <a:lnTo>
                    <a:pt x="38" y="45"/>
                  </a:lnTo>
                  <a:lnTo>
                    <a:pt x="37" y="41"/>
                  </a:lnTo>
                  <a:lnTo>
                    <a:pt x="36" y="37"/>
                  </a:lnTo>
                  <a:lnTo>
                    <a:pt x="36" y="34"/>
                  </a:lnTo>
                  <a:lnTo>
                    <a:pt x="33" y="31"/>
                  </a:lnTo>
                  <a:lnTo>
                    <a:pt x="32" y="27"/>
                  </a:lnTo>
                  <a:lnTo>
                    <a:pt x="26" y="23"/>
                  </a:lnTo>
                  <a:lnTo>
                    <a:pt x="22" y="19"/>
                  </a:lnTo>
                  <a:lnTo>
                    <a:pt x="17" y="13"/>
                  </a:lnTo>
                  <a:lnTo>
                    <a:pt x="11" y="11"/>
                  </a:lnTo>
                  <a:lnTo>
                    <a:pt x="7" y="7"/>
                  </a:lnTo>
                  <a:lnTo>
                    <a:pt x="3" y="4"/>
                  </a:lnTo>
                  <a:lnTo>
                    <a:pt x="0" y="1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C769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95" name="Freeform 43"/>
            <p:cNvSpPr>
              <a:spLocks/>
            </p:cNvSpPr>
            <p:nvPr/>
          </p:nvSpPr>
          <p:spPr bwMode="auto">
            <a:xfrm>
              <a:off x="4460" y="1690"/>
              <a:ext cx="28" cy="87"/>
            </a:xfrm>
            <a:custGeom>
              <a:avLst/>
              <a:gdLst>
                <a:gd name="T0" fmla="*/ 0 w 82"/>
                <a:gd name="T1" fmla="*/ 0 h 259"/>
                <a:gd name="T2" fmla="*/ 0 w 82"/>
                <a:gd name="T3" fmla="*/ 0 h 259"/>
                <a:gd name="T4" fmla="*/ 0 w 82"/>
                <a:gd name="T5" fmla="*/ 0 h 259"/>
                <a:gd name="T6" fmla="*/ 0 w 82"/>
                <a:gd name="T7" fmla="*/ 0 h 259"/>
                <a:gd name="T8" fmla="*/ 0 w 82"/>
                <a:gd name="T9" fmla="*/ 0 h 259"/>
                <a:gd name="T10" fmla="*/ 0 w 82"/>
                <a:gd name="T11" fmla="*/ 0 h 259"/>
                <a:gd name="T12" fmla="*/ 0 w 82"/>
                <a:gd name="T13" fmla="*/ 0 h 259"/>
                <a:gd name="T14" fmla="*/ 0 w 82"/>
                <a:gd name="T15" fmla="*/ 0 h 259"/>
                <a:gd name="T16" fmla="*/ 0 w 82"/>
                <a:gd name="T17" fmla="*/ 0 h 259"/>
                <a:gd name="T18" fmla="*/ 0 w 82"/>
                <a:gd name="T19" fmla="*/ 0 h 259"/>
                <a:gd name="T20" fmla="*/ 0 w 82"/>
                <a:gd name="T21" fmla="*/ 0 h 259"/>
                <a:gd name="T22" fmla="*/ 0 w 82"/>
                <a:gd name="T23" fmla="*/ 0 h 259"/>
                <a:gd name="T24" fmla="*/ 0 w 82"/>
                <a:gd name="T25" fmla="*/ 0 h 259"/>
                <a:gd name="T26" fmla="*/ 0 w 82"/>
                <a:gd name="T27" fmla="*/ 0 h 259"/>
                <a:gd name="T28" fmla="*/ 0 w 82"/>
                <a:gd name="T29" fmla="*/ 0 h 259"/>
                <a:gd name="T30" fmla="*/ 0 w 82"/>
                <a:gd name="T31" fmla="*/ 0 h 259"/>
                <a:gd name="T32" fmla="*/ 0 w 82"/>
                <a:gd name="T33" fmla="*/ 0 h 259"/>
                <a:gd name="T34" fmla="*/ 0 w 82"/>
                <a:gd name="T35" fmla="*/ 0 h 259"/>
                <a:gd name="T36" fmla="*/ 0 w 82"/>
                <a:gd name="T37" fmla="*/ 0 h 259"/>
                <a:gd name="T38" fmla="*/ 0 w 82"/>
                <a:gd name="T39" fmla="*/ 0 h 259"/>
                <a:gd name="T40" fmla="*/ 0 w 82"/>
                <a:gd name="T41" fmla="*/ 0 h 259"/>
                <a:gd name="T42" fmla="*/ 0 w 82"/>
                <a:gd name="T43" fmla="*/ 0 h 259"/>
                <a:gd name="T44" fmla="*/ 0 w 82"/>
                <a:gd name="T45" fmla="*/ 0 h 259"/>
                <a:gd name="T46" fmla="*/ 0 w 82"/>
                <a:gd name="T47" fmla="*/ 0 h 259"/>
                <a:gd name="T48" fmla="*/ 0 w 82"/>
                <a:gd name="T49" fmla="*/ 0 h 259"/>
                <a:gd name="T50" fmla="*/ 0 w 82"/>
                <a:gd name="T51" fmla="*/ 0 h 259"/>
                <a:gd name="T52" fmla="*/ 0 w 82"/>
                <a:gd name="T53" fmla="*/ 0 h 259"/>
                <a:gd name="T54" fmla="*/ 0 w 82"/>
                <a:gd name="T55" fmla="*/ 0 h 259"/>
                <a:gd name="T56" fmla="*/ 0 w 82"/>
                <a:gd name="T57" fmla="*/ 0 h 259"/>
                <a:gd name="T58" fmla="*/ 0 w 82"/>
                <a:gd name="T59" fmla="*/ 0 h 259"/>
                <a:gd name="T60" fmla="*/ 0 w 82"/>
                <a:gd name="T61" fmla="*/ 0 h 259"/>
                <a:gd name="T62" fmla="*/ 0 w 82"/>
                <a:gd name="T63" fmla="*/ 0 h 259"/>
                <a:gd name="T64" fmla="*/ 0 w 82"/>
                <a:gd name="T65" fmla="*/ 0 h 259"/>
                <a:gd name="T66" fmla="*/ 0 w 82"/>
                <a:gd name="T67" fmla="*/ 0 h 259"/>
                <a:gd name="T68" fmla="*/ 0 w 82"/>
                <a:gd name="T69" fmla="*/ 0 h 259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82" h="259">
                  <a:moveTo>
                    <a:pt x="0" y="0"/>
                  </a:moveTo>
                  <a:lnTo>
                    <a:pt x="1" y="0"/>
                  </a:lnTo>
                  <a:lnTo>
                    <a:pt x="7" y="1"/>
                  </a:lnTo>
                  <a:lnTo>
                    <a:pt x="8" y="3"/>
                  </a:lnTo>
                  <a:lnTo>
                    <a:pt x="12" y="4"/>
                  </a:lnTo>
                  <a:lnTo>
                    <a:pt x="16" y="7"/>
                  </a:lnTo>
                  <a:lnTo>
                    <a:pt x="20" y="10"/>
                  </a:lnTo>
                  <a:lnTo>
                    <a:pt x="24" y="12"/>
                  </a:lnTo>
                  <a:lnTo>
                    <a:pt x="30" y="15"/>
                  </a:lnTo>
                  <a:lnTo>
                    <a:pt x="34" y="19"/>
                  </a:lnTo>
                  <a:lnTo>
                    <a:pt x="39" y="23"/>
                  </a:lnTo>
                  <a:lnTo>
                    <a:pt x="43" y="27"/>
                  </a:lnTo>
                  <a:lnTo>
                    <a:pt x="49" y="31"/>
                  </a:lnTo>
                  <a:lnTo>
                    <a:pt x="53" y="35"/>
                  </a:lnTo>
                  <a:lnTo>
                    <a:pt x="58" y="41"/>
                  </a:lnTo>
                  <a:lnTo>
                    <a:pt x="61" y="46"/>
                  </a:lnTo>
                  <a:lnTo>
                    <a:pt x="65" y="50"/>
                  </a:lnTo>
                  <a:lnTo>
                    <a:pt x="68" y="56"/>
                  </a:lnTo>
                  <a:lnTo>
                    <a:pt x="72" y="63"/>
                  </a:lnTo>
                  <a:lnTo>
                    <a:pt x="72" y="65"/>
                  </a:lnTo>
                  <a:lnTo>
                    <a:pt x="73" y="68"/>
                  </a:lnTo>
                  <a:lnTo>
                    <a:pt x="75" y="71"/>
                  </a:lnTo>
                  <a:lnTo>
                    <a:pt x="76" y="75"/>
                  </a:lnTo>
                  <a:lnTo>
                    <a:pt x="78" y="78"/>
                  </a:lnTo>
                  <a:lnTo>
                    <a:pt x="78" y="82"/>
                  </a:lnTo>
                  <a:lnTo>
                    <a:pt x="79" y="85"/>
                  </a:lnTo>
                  <a:lnTo>
                    <a:pt x="80" y="89"/>
                  </a:lnTo>
                  <a:lnTo>
                    <a:pt x="80" y="91"/>
                  </a:lnTo>
                  <a:lnTo>
                    <a:pt x="80" y="95"/>
                  </a:lnTo>
                  <a:lnTo>
                    <a:pt x="80" y="98"/>
                  </a:lnTo>
                  <a:lnTo>
                    <a:pt x="82" y="102"/>
                  </a:lnTo>
                  <a:lnTo>
                    <a:pt x="82" y="106"/>
                  </a:lnTo>
                  <a:lnTo>
                    <a:pt x="82" y="110"/>
                  </a:lnTo>
                  <a:lnTo>
                    <a:pt x="82" y="113"/>
                  </a:lnTo>
                  <a:lnTo>
                    <a:pt x="82" y="117"/>
                  </a:lnTo>
                  <a:lnTo>
                    <a:pt x="80" y="121"/>
                  </a:lnTo>
                  <a:lnTo>
                    <a:pt x="80" y="127"/>
                  </a:lnTo>
                  <a:lnTo>
                    <a:pt x="80" y="130"/>
                  </a:lnTo>
                  <a:lnTo>
                    <a:pt x="80" y="135"/>
                  </a:lnTo>
                  <a:lnTo>
                    <a:pt x="79" y="139"/>
                  </a:lnTo>
                  <a:lnTo>
                    <a:pt x="79" y="143"/>
                  </a:lnTo>
                  <a:lnTo>
                    <a:pt x="78" y="147"/>
                  </a:lnTo>
                  <a:lnTo>
                    <a:pt x="78" y="153"/>
                  </a:lnTo>
                  <a:lnTo>
                    <a:pt x="76" y="157"/>
                  </a:lnTo>
                  <a:lnTo>
                    <a:pt x="75" y="161"/>
                  </a:lnTo>
                  <a:lnTo>
                    <a:pt x="73" y="165"/>
                  </a:lnTo>
                  <a:lnTo>
                    <a:pt x="72" y="170"/>
                  </a:lnTo>
                  <a:lnTo>
                    <a:pt x="71" y="175"/>
                  </a:lnTo>
                  <a:lnTo>
                    <a:pt x="69" y="180"/>
                  </a:lnTo>
                  <a:lnTo>
                    <a:pt x="69" y="184"/>
                  </a:lnTo>
                  <a:lnTo>
                    <a:pt x="68" y="190"/>
                  </a:lnTo>
                  <a:lnTo>
                    <a:pt x="65" y="194"/>
                  </a:lnTo>
                  <a:lnTo>
                    <a:pt x="64" y="198"/>
                  </a:lnTo>
                  <a:lnTo>
                    <a:pt x="63" y="202"/>
                  </a:lnTo>
                  <a:lnTo>
                    <a:pt x="61" y="207"/>
                  </a:lnTo>
                  <a:lnTo>
                    <a:pt x="60" y="211"/>
                  </a:lnTo>
                  <a:lnTo>
                    <a:pt x="58" y="215"/>
                  </a:lnTo>
                  <a:lnTo>
                    <a:pt x="57" y="220"/>
                  </a:lnTo>
                  <a:lnTo>
                    <a:pt x="56" y="224"/>
                  </a:lnTo>
                  <a:lnTo>
                    <a:pt x="54" y="228"/>
                  </a:lnTo>
                  <a:lnTo>
                    <a:pt x="52" y="230"/>
                  </a:lnTo>
                  <a:lnTo>
                    <a:pt x="50" y="235"/>
                  </a:lnTo>
                  <a:lnTo>
                    <a:pt x="50" y="239"/>
                  </a:lnTo>
                  <a:lnTo>
                    <a:pt x="48" y="244"/>
                  </a:lnTo>
                  <a:lnTo>
                    <a:pt x="45" y="250"/>
                  </a:lnTo>
                  <a:lnTo>
                    <a:pt x="43" y="254"/>
                  </a:lnTo>
                  <a:lnTo>
                    <a:pt x="42" y="256"/>
                  </a:lnTo>
                  <a:lnTo>
                    <a:pt x="42" y="2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C40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96" name="Freeform 44"/>
            <p:cNvSpPr>
              <a:spLocks/>
            </p:cNvSpPr>
            <p:nvPr/>
          </p:nvSpPr>
          <p:spPr bwMode="auto">
            <a:xfrm>
              <a:off x="4430" y="1684"/>
              <a:ext cx="48" cy="80"/>
            </a:xfrm>
            <a:custGeom>
              <a:avLst/>
              <a:gdLst>
                <a:gd name="T0" fmla="*/ 0 w 142"/>
                <a:gd name="T1" fmla="*/ 0 h 240"/>
                <a:gd name="T2" fmla="*/ 0 w 142"/>
                <a:gd name="T3" fmla="*/ 0 h 240"/>
                <a:gd name="T4" fmla="*/ 0 w 142"/>
                <a:gd name="T5" fmla="*/ 0 h 240"/>
                <a:gd name="T6" fmla="*/ 0 w 142"/>
                <a:gd name="T7" fmla="*/ 0 h 240"/>
                <a:gd name="T8" fmla="*/ 0 w 142"/>
                <a:gd name="T9" fmla="*/ 0 h 240"/>
                <a:gd name="T10" fmla="*/ 0 w 142"/>
                <a:gd name="T11" fmla="*/ 0 h 240"/>
                <a:gd name="T12" fmla="*/ 0 w 142"/>
                <a:gd name="T13" fmla="*/ 0 h 240"/>
                <a:gd name="T14" fmla="*/ 0 w 142"/>
                <a:gd name="T15" fmla="*/ 0 h 24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42" h="240">
                  <a:moveTo>
                    <a:pt x="71" y="0"/>
                  </a:moveTo>
                  <a:lnTo>
                    <a:pt x="113" y="37"/>
                  </a:lnTo>
                  <a:lnTo>
                    <a:pt x="140" y="92"/>
                  </a:lnTo>
                  <a:lnTo>
                    <a:pt x="142" y="135"/>
                  </a:lnTo>
                  <a:lnTo>
                    <a:pt x="79" y="240"/>
                  </a:lnTo>
                  <a:lnTo>
                    <a:pt x="0" y="45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D9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97" name="Freeform 45"/>
            <p:cNvSpPr>
              <a:spLocks/>
            </p:cNvSpPr>
            <p:nvPr/>
          </p:nvSpPr>
          <p:spPr bwMode="auto">
            <a:xfrm>
              <a:off x="4424" y="1688"/>
              <a:ext cx="57" cy="130"/>
            </a:xfrm>
            <a:custGeom>
              <a:avLst/>
              <a:gdLst>
                <a:gd name="T0" fmla="*/ 0 w 171"/>
                <a:gd name="T1" fmla="*/ 0 h 390"/>
                <a:gd name="T2" fmla="*/ 0 w 171"/>
                <a:gd name="T3" fmla="*/ 0 h 390"/>
                <a:gd name="T4" fmla="*/ 0 w 171"/>
                <a:gd name="T5" fmla="*/ 0 h 390"/>
                <a:gd name="T6" fmla="*/ 0 w 171"/>
                <a:gd name="T7" fmla="*/ 0 h 390"/>
                <a:gd name="T8" fmla="*/ 0 w 171"/>
                <a:gd name="T9" fmla="*/ 0 h 390"/>
                <a:gd name="T10" fmla="*/ 0 w 171"/>
                <a:gd name="T11" fmla="*/ 0 h 390"/>
                <a:gd name="T12" fmla="*/ 0 w 171"/>
                <a:gd name="T13" fmla="*/ 0 h 390"/>
                <a:gd name="T14" fmla="*/ 0 w 171"/>
                <a:gd name="T15" fmla="*/ 0 h 390"/>
                <a:gd name="T16" fmla="*/ 0 w 171"/>
                <a:gd name="T17" fmla="*/ 0 h 390"/>
                <a:gd name="T18" fmla="*/ 0 w 171"/>
                <a:gd name="T19" fmla="*/ 0 h 390"/>
                <a:gd name="T20" fmla="*/ 0 w 171"/>
                <a:gd name="T21" fmla="*/ 0 h 390"/>
                <a:gd name="T22" fmla="*/ 0 w 171"/>
                <a:gd name="T23" fmla="*/ 0 h 390"/>
                <a:gd name="T24" fmla="*/ 0 w 171"/>
                <a:gd name="T25" fmla="*/ 0 h 390"/>
                <a:gd name="T26" fmla="*/ 0 w 171"/>
                <a:gd name="T27" fmla="*/ 0 h 390"/>
                <a:gd name="T28" fmla="*/ 0 w 171"/>
                <a:gd name="T29" fmla="*/ 0 h 390"/>
                <a:gd name="T30" fmla="*/ 0 w 171"/>
                <a:gd name="T31" fmla="*/ 0 h 390"/>
                <a:gd name="T32" fmla="*/ 0 w 171"/>
                <a:gd name="T33" fmla="*/ 0 h 390"/>
                <a:gd name="T34" fmla="*/ 0 w 171"/>
                <a:gd name="T35" fmla="*/ 0 h 390"/>
                <a:gd name="T36" fmla="*/ 0 w 171"/>
                <a:gd name="T37" fmla="*/ 0 h 390"/>
                <a:gd name="T38" fmla="*/ 0 w 171"/>
                <a:gd name="T39" fmla="*/ 0 h 390"/>
                <a:gd name="T40" fmla="*/ 0 w 171"/>
                <a:gd name="T41" fmla="*/ 0 h 390"/>
                <a:gd name="T42" fmla="*/ 0 w 171"/>
                <a:gd name="T43" fmla="*/ 0 h 390"/>
                <a:gd name="T44" fmla="*/ 0 w 171"/>
                <a:gd name="T45" fmla="*/ 0 h 390"/>
                <a:gd name="T46" fmla="*/ 0 w 171"/>
                <a:gd name="T47" fmla="*/ 0 h 390"/>
                <a:gd name="T48" fmla="*/ 0 w 171"/>
                <a:gd name="T49" fmla="*/ 0 h 390"/>
                <a:gd name="T50" fmla="*/ 0 w 171"/>
                <a:gd name="T51" fmla="*/ 0 h 390"/>
                <a:gd name="T52" fmla="*/ 0 w 171"/>
                <a:gd name="T53" fmla="*/ 0 h 390"/>
                <a:gd name="T54" fmla="*/ 0 w 171"/>
                <a:gd name="T55" fmla="*/ 0 h 390"/>
                <a:gd name="T56" fmla="*/ 0 w 171"/>
                <a:gd name="T57" fmla="*/ 0 h 390"/>
                <a:gd name="T58" fmla="*/ 0 w 171"/>
                <a:gd name="T59" fmla="*/ 0 h 390"/>
                <a:gd name="T60" fmla="*/ 0 w 171"/>
                <a:gd name="T61" fmla="*/ 0 h 390"/>
                <a:gd name="T62" fmla="*/ 0 w 171"/>
                <a:gd name="T63" fmla="*/ 0 h 390"/>
                <a:gd name="T64" fmla="*/ 0 w 171"/>
                <a:gd name="T65" fmla="*/ 0 h 390"/>
                <a:gd name="T66" fmla="*/ 0 w 171"/>
                <a:gd name="T67" fmla="*/ 0 h 390"/>
                <a:gd name="T68" fmla="*/ 0 w 171"/>
                <a:gd name="T69" fmla="*/ 0 h 390"/>
                <a:gd name="T70" fmla="*/ 0 w 171"/>
                <a:gd name="T71" fmla="*/ 0 h 390"/>
                <a:gd name="T72" fmla="*/ 0 w 171"/>
                <a:gd name="T73" fmla="*/ 0 h 390"/>
                <a:gd name="T74" fmla="*/ 0 w 171"/>
                <a:gd name="T75" fmla="*/ 0 h 390"/>
                <a:gd name="T76" fmla="*/ 0 w 171"/>
                <a:gd name="T77" fmla="*/ 0 h 390"/>
                <a:gd name="T78" fmla="*/ 0 w 171"/>
                <a:gd name="T79" fmla="*/ 0 h 390"/>
                <a:gd name="T80" fmla="*/ 0 w 171"/>
                <a:gd name="T81" fmla="*/ 0 h 390"/>
                <a:gd name="T82" fmla="*/ 0 w 171"/>
                <a:gd name="T83" fmla="*/ 0 h 390"/>
                <a:gd name="T84" fmla="*/ 0 w 171"/>
                <a:gd name="T85" fmla="*/ 0 h 390"/>
                <a:gd name="T86" fmla="*/ 0 w 171"/>
                <a:gd name="T87" fmla="*/ 0 h 390"/>
                <a:gd name="T88" fmla="*/ 0 w 171"/>
                <a:gd name="T89" fmla="*/ 0 h 390"/>
                <a:gd name="T90" fmla="*/ 0 w 171"/>
                <a:gd name="T91" fmla="*/ 0 h 390"/>
                <a:gd name="T92" fmla="*/ 0 w 171"/>
                <a:gd name="T93" fmla="*/ 0 h 390"/>
                <a:gd name="T94" fmla="*/ 0 w 171"/>
                <a:gd name="T95" fmla="*/ 0 h 390"/>
                <a:gd name="T96" fmla="*/ 0 w 171"/>
                <a:gd name="T97" fmla="*/ 0 h 390"/>
                <a:gd name="T98" fmla="*/ 0 w 171"/>
                <a:gd name="T99" fmla="*/ 0 h 390"/>
                <a:gd name="T100" fmla="*/ 0 w 171"/>
                <a:gd name="T101" fmla="*/ 0 h 390"/>
                <a:gd name="T102" fmla="*/ 0 w 171"/>
                <a:gd name="T103" fmla="*/ 0 h 390"/>
                <a:gd name="T104" fmla="*/ 0 w 171"/>
                <a:gd name="T105" fmla="*/ 0 h 390"/>
                <a:gd name="T106" fmla="*/ 0 w 171"/>
                <a:gd name="T107" fmla="*/ 0 h 390"/>
                <a:gd name="T108" fmla="*/ 0 w 171"/>
                <a:gd name="T109" fmla="*/ 0 h 390"/>
                <a:gd name="T110" fmla="*/ 0 w 171"/>
                <a:gd name="T111" fmla="*/ 0 h 390"/>
                <a:gd name="T112" fmla="*/ 0 w 171"/>
                <a:gd name="T113" fmla="*/ 0 h 390"/>
                <a:gd name="T114" fmla="*/ 0 w 171"/>
                <a:gd name="T115" fmla="*/ 0 h 390"/>
                <a:gd name="T116" fmla="*/ 0 w 171"/>
                <a:gd name="T117" fmla="*/ 0 h 390"/>
                <a:gd name="T118" fmla="*/ 0 w 171"/>
                <a:gd name="T119" fmla="*/ 0 h 390"/>
                <a:gd name="T120" fmla="*/ 0 w 171"/>
                <a:gd name="T121" fmla="*/ 0 h 390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171" h="390">
                  <a:moveTo>
                    <a:pt x="10" y="0"/>
                  </a:moveTo>
                  <a:lnTo>
                    <a:pt x="2" y="0"/>
                  </a:lnTo>
                  <a:lnTo>
                    <a:pt x="0" y="21"/>
                  </a:lnTo>
                  <a:lnTo>
                    <a:pt x="2" y="21"/>
                  </a:lnTo>
                  <a:lnTo>
                    <a:pt x="5" y="23"/>
                  </a:lnTo>
                  <a:lnTo>
                    <a:pt x="6" y="26"/>
                  </a:lnTo>
                  <a:lnTo>
                    <a:pt x="9" y="30"/>
                  </a:lnTo>
                  <a:lnTo>
                    <a:pt x="10" y="32"/>
                  </a:lnTo>
                  <a:lnTo>
                    <a:pt x="11" y="34"/>
                  </a:lnTo>
                  <a:lnTo>
                    <a:pt x="14" y="37"/>
                  </a:lnTo>
                  <a:lnTo>
                    <a:pt x="16" y="41"/>
                  </a:lnTo>
                  <a:lnTo>
                    <a:pt x="17" y="44"/>
                  </a:lnTo>
                  <a:lnTo>
                    <a:pt x="20" y="47"/>
                  </a:lnTo>
                  <a:lnTo>
                    <a:pt x="21" y="51"/>
                  </a:lnTo>
                  <a:lnTo>
                    <a:pt x="22" y="55"/>
                  </a:lnTo>
                  <a:lnTo>
                    <a:pt x="25" y="59"/>
                  </a:lnTo>
                  <a:lnTo>
                    <a:pt x="26" y="64"/>
                  </a:lnTo>
                  <a:lnTo>
                    <a:pt x="29" y="68"/>
                  </a:lnTo>
                  <a:lnTo>
                    <a:pt x="32" y="75"/>
                  </a:lnTo>
                  <a:lnTo>
                    <a:pt x="32" y="77"/>
                  </a:lnTo>
                  <a:lnTo>
                    <a:pt x="33" y="79"/>
                  </a:lnTo>
                  <a:lnTo>
                    <a:pt x="35" y="83"/>
                  </a:lnTo>
                  <a:lnTo>
                    <a:pt x="36" y="86"/>
                  </a:lnTo>
                  <a:lnTo>
                    <a:pt x="37" y="89"/>
                  </a:lnTo>
                  <a:lnTo>
                    <a:pt x="39" y="92"/>
                  </a:lnTo>
                  <a:lnTo>
                    <a:pt x="39" y="96"/>
                  </a:lnTo>
                  <a:lnTo>
                    <a:pt x="41" y="100"/>
                  </a:lnTo>
                  <a:lnTo>
                    <a:pt x="41" y="102"/>
                  </a:lnTo>
                  <a:lnTo>
                    <a:pt x="43" y="107"/>
                  </a:lnTo>
                  <a:lnTo>
                    <a:pt x="44" y="111"/>
                  </a:lnTo>
                  <a:lnTo>
                    <a:pt x="47" y="115"/>
                  </a:lnTo>
                  <a:lnTo>
                    <a:pt x="47" y="117"/>
                  </a:lnTo>
                  <a:lnTo>
                    <a:pt x="48" y="123"/>
                  </a:lnTo>
                  <a:lnTo>
                    <a:pt x="50" y="126"/>
                  </a:lnTo>
                  <a:lnTo>
                    <a:pt x="52" y="131"/>
                  </a:lnTo>
                  <a:lnTo>
                    <a:pt x="52" y="135"/>
                  </a:lnTo>
                  <a:lnTo>
                    <a:pt x="54" y="139"/>
                  </a:lnTo>
                  <a:lnTo>
                    <a:pt x="55" y="143"/>
                  </a:lnTo>
                  <a:lnTo>
                    <a:pt x="56" y="149"/>
                  </a:lnTo>
                  <a:lnTo>
                    <a:pt x="58" y="153"/>
                  </a:lnTo>
                  <a:lnTo>
                    <a:pt x="59" y="158"/>
                  </a:lnTo>
                  <a:lnTo>
                    <a:pt x="61" y="164"/>
                  </a:lnTo>
                  <a:lnTo>
                    <a:pt x="62" y="168"/>
                  </a:lnTo>
                  <a:lnTo>
                    <a:pt x="63" y="173"/>
                  </a:lnTo>
                  <a:lnTo>
                    <a:pt x="63" y="177"/>
                  </a:lnTo>
                  <a:lnTo>
                    <a:pt x="66" y="183"/>
                  </a:lnTo>
                  <a:lnTo>
                    <a:pt x="67" y="188"/>
                  </a:lnTo>
                  <a:lnTo>
                    <a:pt x="69" y="194"/>
                  </a:lnTo>
                  <a:lnTo>
                    <a:pt x="69" y="199"/>
                  </a:lnTo>
                  <a:lnTo>
                    <a:pt x="72" y="205"/>
                  </a:lnTo>
                  <a:lnTo>
                    <a:pt x="73" y="210"/>
                  </a:lnTo>
                  <a:lnTo>
                    <a:pt x="74" y="216"/>
                  </a:lnTo>
                  <a:lnTo>
                    <a:pt x="74" y="221"/>
                  </a:lnTo>
                  <a:lnTo>
                    <a:pt x="76" y="227"/>
                  </a:lnTo>
                  <a:lnTo>
                    <a:pt x="77" y="232"/>
                  </a:lnTo>
                  <a:lnTo>
                    <a:pt x="78" y="236"/>
                  </a:lnTo>
                  <a:lnTo>
                    <a:pt x="80" y="242"/>
                  </a:lnTo>
                  <a:lnTo>
                    <a:pt x="80" y="247"/>
                  </a:lnTo>
                  <a:lnTo>
                    <a:pt x="82" y="252"/>
                  </a:lnTo>
                  <a:lnTo>
                    <a:pt x="82" y="258"/>
                  </a:lnTo>
                  <a:lnTo>
                    <a:pt x="84" y="263"/>
                  </a:lnTo>
                  <a:lnTo>
                    <a:pt x="85" y="269"/>
                  </a:lnTo>
                  <a:lnTo>
                    <a:pt x="87" y="274"/>
                  </a:lnTo>
                  <a:lnTo>
                    <a:pt x="88" y="278"/>
                  </a:lnTo>
                  <a:lnTo>
                    <a:pt x="89" y="284"/>
                  </a:lnTo>
                  <a:lnTo>
                    <a:pt x="91" y="289"/>
                  </a:lnTo>
                  <a:lnTo>
                    <a:pt x="92" y="295"/>
                  </a:lnTo>
                  <a:lnTo>
                    <a:pt x="92" y="299"/>
                  </a:lnTo>
                  <a:lnTo>
                    <a:pt x="93" y="304"/>
                  </a:lnTo>
                  <a:lnTo>
                    <a:pt x="95" y="308"/>
                  </a:lnTo>
                  <a:lnTo>
                    <a:pt x="96" y="314"/>
                  </a:lnTo>
                  <a:lnTo>
                    <a:pt x="96" y="318"/>
                  </a:lnTo>
                  <a:lnTo>
                    <a:pt x="97" y="322"/>
                  </a:lnTo>
                  <a:lnTo>
                    <a:pt x="99" y="326"/>
                  </a:lnTo>
                  <a:lnTo>
                    <a:pt x="99" y="332"/>
                  </a:lnTo>
                  <a:lnTo>
                    <a:pt x="100" y="336"/>
                  </a:lnTo>
                  <a:lnTo>
                    <a:pt x="102" y="340"/>
                  </a:lnTo>
                  <a:lnTo>
                    <a:pt x="102" y="344"/>
                  </a:lnTo>
                  <a:lnTo>
                    <a:pt x="103" y="348"/>
                  </a:lnTo>
                  <a:lnTo>
                    <a:pt x="103" y="351"/>
                  </a:lnTo>
                  <a:lnTo>
                    <a:pt x="104" y="355"/>
                  </a:lnTo>
                  <a:lnTo>
                    <a:pt x="104" y="357"/>
                  </a:lnTo>
                  <a:lnTo>
                    <a:pt x="106" y="362"/>
                  </a:lnTo>
                  <a:lnTo>
                    <a:pt x="106" y="364"/>
                  </a:lnTo>
                  <a:lnTo>
                    <a:pt x="107" y="368"/>
                  </a:lnTo>
                  <a:lnTo>
                    <a:pt x="107" y="371"/>
                  </a:lnTo>
                  <a:lnTo>
                    <a:pt x="108" y="374"/>
                  </a:lnTo>
                  <a:lnTo>
                    <a:pt x="110" y="378"/>
                  </a:lnTo>
                  <a:lnTo>
                    <a:pt x="110" y="382"/>
                  </a:lnTo>
                  <a:lnTo>
                    <a:pt x="111" y="385"/>
                  </a:lnTo>
                  <a:lnTo>
                    <a:pt x="111" y="387"/>
                  </a:lnTo>
                  <a:lnTo>
                    <a:pt x="111" y="389"/>
                  </a:lnTo>
                  <a:lnTo>
                    <a:pt x="112" y="390"/>
                  </a:lnTo>
                  <a:lnTo>
                    <a:pt x="112" y="389"/>
                  </a:lnTo>
                  <a:lnTo>
                    <a:pt x="112" y="387"/>
                  </a:lnTo>
                  <a:lnTo>
                    <a:pt x="112" y="386"/>
                  </a:lnTo>
                  <a:lnTo>
                    <a:pt x="114" y="383"/>
                  </a:lnTo>
                  <a:lnTo>
                    <a:pt x="115" y="379"/>
                  </a:lnTo>
                  <a:lnTo>
                    <a:pt x="117" y="377"/>
                  </a:lnTo>
                  <a:lnTo>
                    <a:pt x="118" y="371"/>
                  </a:lnTo>
                  <a:lnTo>
                    <a:pt x="119" y="367"/>
                  </a:lnTo>
                  <a:lnTo>
                    <a:pt x="121" y="360"/>
                  </a:lnTo>
                  <a:lnTo>
                    <a:pt x="123" y="355"/>
                  </a:lnTo>
                  <a:lnTo>
                    <a:pt x="123" y="352"/>
                  </a:lnTo>
                  <a:lnTo>
                    <a:pt x="125" y="349"/>
                  </a:lnTo>
                  <a:lnTo>
                    <a:pt x="126" y="345"/>
                  </a:lnTo>
                  <a:lnTo>
                    <a:pt x="128" y="342"/>
                  </a:lnTo>
                  <a:lnTo>
                    <a:pt x="129" y="338"/>
                  </a:lnTo>
                  <a:lnTo>
                    <a:pt x="130" y="334"/>
                  </a:lnTo>
                  <a:lnTo>
                    <a:pt x="130" y="330"/>
                  </a:lnTo>
                  <a:lnTo>
                    <a:pt x="132" y="327"/>
                  </a:lnTo>
                  <a:lnTo>
                    <a:pt x="133" y="323"/>
                  </a:lnTo>
                  <a:lnTo>
                    <a:pt x="134" y="319"/>
                  </a:lnTo>
                  <a:lnTo>
                    <a:pt x="136" y="315"/>
                  </a:lnTo>
                  <a:lnTo>
                    <a:pt x="138" y="311"/>
                  </a:lnTo>
                  <a:lnTo>
                    <a:pt x="138" y="307"/>
                  </a:lnTo>
                  <a:lnTo>
                    <a:pt x="140" y="303"/>
                  </a:lnTo>
                  <a:lnTo>
                    <a:pt x="141" y="297"/>
                  </a:lnTo>
                  <a:lnTo>
                    <a:pt x="143" y="293"/>
                  </a:lnTo>
                  <a:lnTo>
                    <a:pt x="144" y="289"/>
                  </a:lnTo>
                  <a:lnTo>
                    <a:pt x="145" y="285"/>
                  </a:lnTo>
                  <a:lnTo>
                    <a:pt x="147" y="280"/>
                  </a:lnTo>
                  <a:lnTo>
                    <a:pt x="148" y="277"/>
                  </a:lnTo>
                  <a:lnTo>
                    <a:pt x="148" y="272"/>
                  </a:lnTo>
                  <a:lnTo>
                    <a:pt x="149" y="267"/>
                  </a:lnTo>
                  <a:lnTo>
                    <a:pt x="151" y="262"/>
                  </a:lnTo>
                  <a:lnTo>
                    <a:pt x="152" y="258"/>
                  </a:lnTo>
                  <a:lnTo>
                    <a:pt x="153" y="252"/>
                  </a:lnTo>
                  <a:lnTo>
                    <a:pt x="155" y="248"/>
                  </a:lnTo>
                  <a:lnTo>
                    <a:pt x="156" y="244"/>
                  </a:lnTo>
                  <a:lnTo>
                    <a:pt x="158" y="240"/>
                  </a:lnTo>
                  <a:lnTo>
                    <a:pt x="158" y="235"/>
                  </a:lnTo>
                  <a:lnTo>
                    <a:pt x="159" y="231"/>
                  </a:lnTo>
                  <a:lnTo>
                    <a:pt x="160" y="225"/>
                  </a:lnTo>
                  <a:lnTo>
                    <a:pt x="162" y="221"/>
                  </a:lnTo>
                  <a:lnTo>
                    <a:pt x="162" y="217"/>
                  </a:lnTo>
                  <a:lnTo>
                    <a:pt x="163" y="212"/>
                  </a:lnTo>
                  <a:lnTo>
                    <a:pt x="164" y="207"/>
                  </a:lnTo>
                  <a:lnTo>
                    <a:pt x="166" y="203"/>
                  </a:lnTo>
                  <a:lnTo>
                    <a:pt x="166" y="198"/>
                  </a:lnTo>
                  <a:lnTo>
                    <a:pt x="166" y="194"/>
                  </a:lnTo>
                  <a:lnTo>
                    <a:pt x="167" y="190"/>
                  </a:lnTo>
                  <a:lnTo>
                    <a:pt x="168" y="186"/>
                  </a:lnTo>
                  <a:lnTo>
                    <a:pt x="168" y="182"/>
                  </a:lnTo>
                  <a:lnTo>
                    <a:pt x="168" y="177"/>
                  </a:lnTo>
                  <a:lnTo>
                    <a:pt x="170" y="173"/>
                  </a:lnTo>
                  <a:lnTo>
                    <a:pt x="171" y="171"/>
                  </a:lnTo>
                  <a:lnTo>
                    <a:pt x="171" y="167"/>
                  </a:lnTo>
                  <a:lnTo>
                    <a:pt x="171" y="162"/>
                  </a:lnTo>
                  <a:lnTo>
                    <a:pt x="171" y="158"/>
                  </a:lnTo>
                  <a:lnTo>
                    <a:pt x="171" y="156"/>
                  </a:lnTo>
                  <a:lnTo>
                    <a:pt x="171" y="152"/>
                  </a:lnTo>
                  <a:lnTo>
                    <a:pt x="171" y="147"/>
                  </a:lnTo>
                  <a:lnTo>
                    <a:pt x="171" y="145"/>
                  </a:lnTo>
                  <a:lnTo>
                    <a:pt x="171" y="142"/>
                  </a:lnTo>
                  <a:lnTo>
                    <a:pt x="171" y="138"/>
                  </a:lnTo>
                  <a:lnTo>
                    <a:pt x="171" y="135"/>
                  </a:lnTo>
                  <a:lnTo>
                    <a:pt x="171" y="131"/>
                  </a:lnTo>
                  <a:lnTo>
                    <a:pt x="171" y="128"/>
                  </a:lnTo>
                  <a:lnTo>
                    <a:pt x="171" y="123"/>
                  </a:lnTo>
                  <a:lnTo>
                    <a:pt x="171" y="117"/>
                  </a:lnTo>
                  <a:lnTo>
                    <a:pt x="170" y="112"/>
                  </a:lnTo>
                  <a:lnTo>
                    <a:pt x="170" y="107"/>
                  </a:lnTo>
                  <a:lnTo>
                    <a:pt x="168" y="102"/>
                  </a:lnTo>
                  <a:lnTo>
                    <a:pt x="168" y="98"/>
                  </a:lnTo>
                  <a:lnTo>
                    <a:pt x="167" y="94"/>
                  </a:lnTo>
                  <a:lnTo>
                    <a:pt x="166" y="90"/>
                  </a:lnTo>
                  <a:lnTo>
                    <a:pt x="164" y="86"/>
                  </a:lnTo>
                  <a:lnTo>
                    <a:pt x="164" y="83"/>
                  </a:lnTo>
                  <a:lnTo>
                    <a:pt x="162" y="81"/>
                  </a:lnTo>
                  <a:lnTo>
                    <a:pt x="162" y="77"/>
                  </a:lnTo>
                  <a:lnTo>
                    <a:pt x="160" y="74"/>
                  </a:lnTo>
                  <a:lnTo>
                    <a:pt x="160" y="72"/>
                  </a:lnTo>
                  <a:lnTo>
                    <a:pt x="158" y="67"/>
                  </a:lnTo>
                  <a:lnTo>
                    <a:pt x="155" y="64"/>
                  </a:lnTo>
                  <a:lnTo>
                    <a:pt x="152" y="60"/>
                  </a:lnTo>
                  <a:lnTo>
                    <a:pt x="152" y="59"/>
                  </a:lnTo>
                  <a:lnTo>
                    <a:pt x="158" y="93"/>
                  </a:lnTo>
                  <a:lnTo>
                    <a:pt x="115" y="68"/>
                  </a:lnTo>
                  <a:lnTo>
                    <a:pt x="87" y="137"/>
                  </a:lnTo>
                  <a:lnTo>
                    <a:pt x="41" y="74"/>
                  </a:lnTo>
                  <a:lnTo>
                    <a:pt x="76" y="63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A1B0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98" name="Freeform 46"/>
            <p:cNvSpPr>
              <a:spLocks/>
            </p:cNvSpPr>
            <p:nvPr/>
          </p:nvSpPr>
          <p:spPr bwMode="auto">
            <a:xfrm>
              <a:off x="4458" y="1713"/>
              <a:ext cx="10" cy="19"/>
            </a:xfrm>
            <a:custGeom>
              <a:avLst/>
              <a:gdLst>
                <a:gd name="T0" fmla="*/ 0 w 31"/>
                <a:gd name="T1" fmla="*/ 0 h 57"/>
                <a:gd name="T2" fmla="*/ 0 w 31"/>
                <a:gd name="T3" fmla="*/ 0 h 57"/>
                <a:gd name="T4" fmla="*/ 0 w 31"/>
                <a:gd name="T5" fmla="*/ 0 h 57"/>
                <a:gd name="T6" fmla="*/ 0 w 31"/>
                <a:gd name="T7" fmla="*/ 0 h 57"/>
                <a:gd name="T8" fmla="*/ 0 w 31"/>
                <a:gd name="T9" fmla="*/ 0 h 57"/>
                <a:gd name="T10" fmla="*/ 0 w 31"/>
                <a:gd name="T11" fmla="*/ 0 h 57"/>
                <a:gd name="T12" fmla="*/ 0 w 31"/>
                <a:gd name="T13" fmla="*/ 0 h 5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1" h="57">
                  <a:moveTo>
                    <a:pt x="10" y="0"/>
                  </a:moveTo>
                  <a:lnTo>
                    <a:pt x="0" y="33"/>
                  </a:lnTo>
                  <a:lnTo>
                    <a:pt x="17" y="57"/>
                  </a:lnTo>
                  <a:lnTo>
                    <a:pt x="27" y="53"/>
                  </a:lnTo>
                  <a:lnTo>
                    <a:pt x="31" y="4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99" name="Freeform 47"/>
            <p:cNvSpPr>
              <a:spLocks/>
            </p:cNvSpPr>
            <p:nvPr/>
          </p:nvSpPr>
          <p:spPr bwMode="auto">
            <a:xfrm>
              <a:off x="4453" y="1726"/>
              <a:ext cx="23" cy="95"/>
            </a:xfrm>
            <a:custGeom>
              <a:avLst/>
              <a:gdLst>
                <a:gd name="T0" fmla="*/ 0 w 68"/>
                <a:gd name="T1" fmla="*/ 0 h 285"/>
                <a:gd name="T2" fmla="*/ 0 w 68"/>
                <a:gd name="T3" fmla="*/ 0 h 285"/>
                <a:gd name="T4" fmla="*/ 0 w 68"/>
                <a:gd name="T5" fmla="*/ 0 h 285"/>
                <a:gd name="T6" fmla="*/ 0 w 68"/>
                <a:gd name="T7" fmla="*/ 0 h 285"/>
                <a:gd name="T8" fmla="*/ 0 w 68"/>
                <a:gd name="T9" fmla="*/ 0 h 285"/>
                <a:gd name="T10" fmla="*/ 0 w 68"/>
                <a:gd name="T11" fmla="*/ 0 h 285"/>
                <a:gd name="T12" fmla="*/ 0 w 68"/>
                <a:gd name="T13" fmla="*/ 0 h 285"/>
                <a:gd name="T14" fmla="*/ 0 w 68"/>
                <a:gd name="T15" fmla="*/ 0 h 285"/>
                <a:gd name="T16" fmla="*/ 0 w 68"/>
                <a:gd name="T17" fmla="*/ 0 h 285"/>
                <a:gd name="T18" fmla="*/ 0 w 68"/>
                <a:gd name="T19" fmla="*/ 0 h 285"/>
                <a:gd name="T20" fmla="*/ 0 w 68"/>
                <a:gd name="T21" fmla="*/ 0 h 285"/>
                <a:gd name="T22" fmla="*/ 0 w 68"/>
                <a:gd name="T23" fmla="*/ 0 h 285"/>
                <a:gd name="T24" fmla="*/ 0 w 68"/>
                <a:gd name="T25" fmla="*/ 0 h 285"/>
                <a:gd name="T26" fmla="*/ 0 w 68"/>
                <a:gd name="T27" fmla="*/ 0 h 285"/>
                <a:gd name="T28" fmla="*/ 0 w 68"/>
                <a:gd name="T29" fmla="*/ 0 h 285"/>
                <a:gd name="T30" fmla="*/ 0 w 68"/>
                <a:gd name="T31" fmla="*/ 0 h 285"/>
                <a:gd name="T32" fmla="*/ 0 w 68"/>
                <a:gd name="T33" fmla="*/ 0 h 285"/>
                <a:gd name="T34" fmla="*/ 0 w 68"/>
                <a:gd name="T35" fmla="*/ 0 h 285"/>
                <a:gd name="T36" fmla="*/ 0 w 68"/>
                <a:gd name="T37" fmla="*/ 0 h 285"/>
                <a:gd name="T38" fmla="*/ 0 w 68"/>
                <a:gd name="T39" fmla="*/ 0 h 285"/>
                <a:gd name="T40" fmla="*/ 0 w 68"/>
                <a:gd name="T41" fmla="*/ 0 h 285"/>
                <a:gd name="T42" fmla="*/ 0 w 68"/>
                <a:gd name="T43" fmla="*/ 0 h 285"/>
                <a:gd name="T44" fmla="*/ 0 w 68"/>
                <a:gd name="T45" fmla="*/ 0 h 285"/>
                <a:gd name="T46" fmla="*/ 0 w 68"/>
                <a:gd name="T47" fmla="*/ 0 h 285"/>
                <a:gd name="T48" fmla="*/ 0 w 68"/>
                <a:gd name="T49" fmla="*/ 0 h 285"/>
                <a:gd name="T50" fmla="*/ 0 w 68"/>
                <a:gd name="T51" fmla="*/ 0 h 285"/>
                <a:gd name="T52" fmla="*/ 0 w 68"/>
                <a:gd name="T53" fmla="*/ 0 h 285"/>
                <a:gd name="T54" fmla="*/ 0 w 68"/>
                <a:gd name="T55" fmla="*/ 0 h 285"/>
                <a:gd name="T56" fmla="*/ 0 w 68"/>
                <a:gd name="T57" fmla="*/ 0 h 285"/>
                <a:gd name="T58" fmla="*/ 0 w 68"/>
                <a:gd name="T59" fmla="*/ 0 h 285"/>
                <a:gd name="T60" fmla="*/ 0 w 68"/>
                <a:gd name="T61" fmla="*/ 0 h 285"/>
                <a:gd name="T62" fmla="*/ 0 w 68"/>
                <a:gd name="T63" fmla="*/ 0 h 285"/>
                <a:gd name="T64" fmla="*/ 0 w 68"/>
                <a:gd name="T65" fmla="*/ 0 h 285"/>
                <a:gd name="T66" fmla="*/ 0 w 68"/>
                <a:gd name="T67" fmla="*/ 0 h 285"/>
                <a:gd name="T68" fmla="*/ 0 w 68"/>
                <a:gd name="T69" fmla="*/ 0 h 285"/>
                <a:gd name="T70" fmla="*/ 0 w 68"/>
                <a:gd name="T71" fmla="*/ 0 h 285"/>
                <a:gd name="T72" fmla="*/ 0 w 68"/>
                <a:gd name="T73" fmla="*/ 0 h 285"/>
                <a:gd name="T74" fmla="*/ 0 w 68"/>
                <a:gd name="T75" fmla="*/ 0 h 285"/>
                <a:gd name="T76" fmla="*/ 0 w 68"/>
                <a:gd name="T77" fmla="*/ 0 h 285"/>
                <a:gd name="T78" fmla="*/ 0 w 68"/>
                <a:gd name="T79" fmla="*/ 0 h 285"/>
                <a:gd name="T80" fmla="*/ 0 w 68"/>
                <a:gd name="T81" fmla="*/ 0 h 285"/>
                <a:gd name="T82" fmla="*/ 0 w 68"/>
                <a:gd name="T83" fmla="*/ 0 h 285"/>
                <a:gd name="T84" fmla="*/ 0 w 68"/>
                <a:gd name="T85" fmla="*/ 0 h 285"/>
                <a:gd name="T86" fmla="*/ 0 w 68"/>
                <a:gd name="T87" fmla="*/ 0 h 285"/>
                <a:gd name="T88" fmla="*/ 0 w 68"/>
                <a:gd name="T89" fmla="*/ 0 h 285"/>
                <a:gd name="T90" fmla="*/ 0 w 68"/>
                <a:gd name="T91" fmla="*/ 0 h 285"/>
                <a:gd name="T92" fmla="*/ 0 w 68"/>
                <a:gd name="T93" fmla="*/ 0 h 285"/>
                <a:gd name="T94" fmla="*/ 0 w 68"/>
                <a:gd name="T95" fmla="*/ 0 h 285"/>
                <a:gd name="T96" fmla="*/ 0 w 68"/>
                <a:gd name="T97" fmla="*/ 0 h 285"/>
                <a:gd name="T98" fmla="*/ 0 w 68"/>
                <a:gd name="T99" fmla="*/ 0 h 285"/>
                <a:gd name="T100" fmla="*/ 0 w 68"/>
                <a:gd name="T101" fmla="*/ 0 h 285"/>
                <a:gd name="T102" fmla="*/ 0 w 68"/>
                <a:gd name="T103" fmla="*/ 0 h 285"/>
                <a:gd name="T104" fmla="*/ 0 w 68"/>
                <a:gd name="T105" fmla="*/ 0 h 285"/>
                <a:gd name="T106" fmla="*/ 0 w 68"/>
                <a:gd name="T107" fmla="*/ 0 h 285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68" h="285">
                  <a:moveTo>
                    <a:pt x="37" y="0"/>
                  </a:moveTo>
                  <a:lnTo>
                    <a:pt x="37" y="2"/>
                  </a:lnTo>
                  <a:lnTo>
                    <a:pt x="38" y="4"/>
                  </a:lnTo>
                  <a:lnTo>
                    <a:pt x="40" y="9"/>
                  </a:lnTo>
                  <a:lnTo>
                    <a:pt x="41" y="13"/>
                  </a:lnTo>
                  <a:lnTo>
                    <a:pt x="44" y="18"/>
                  </a:lnTo>
                  <a:lnTo>
                    <a:pt x="44" y="21"/>
                  </a:lnTo>
                  <a:lnTo>
                    <a:pt x="45" y="25"/>
                  </a:lnTo>
                  <a:lnTo>
                    <a:pt x="46" y="28"/>
                  </a:lnTo>
                  <a:lnTo>
                    <a:pt x="48" y="32"/>
                  </a:lnTo>
                  <a:lnTo>
                    <a:pt x="49" y="34"/>
                  </a:lnTo>
                  <a:lnTo>
                    <a:pt x="50" y="39"/>
                  </a:lnTo>
                  <a:lnTo>
                    <a:pt x="52" y="43"/>
                  </a:lnTo>
                  <a:lnTo>
                    <a:pt x="53" y="47"/>
                  </a:lnTo>
                  <a:lnTo>
                    <a:pt x="55" y="51"/>
                  </a:lnTo>
                  <a:lnTo>
                    <a:pt x="56" y="55"/>
                  </a:lnTo>
                  <a:lnTo>
                    <a:pt x="56" y="59"/>
                  </a:lnTo>
                  <a:lnTo>
                    <a:pt x="59" y="63"/>
                  </a:lnTo>
                  <a:lnTo>
                    <a:pt x="59" y="67"/>
                  </a:lnTo>
                  <a:lnTo>
                    <a:pt x="60" y="71"/>
                  </a:lnTo>
                  <a:lnTo>
                    <a:pt x="60" y="75"/>
                  </a:lnTo>
                  <a:lnTo>
                    <a:pt x="63" y="81"/>
                  </a:lnTo>
                  <a:lnTo>
                    <a:pt x="63" y="85"/>
                  </a:lnTo>
                  <a:lnTo>
                    <a:pt x="64" y="90"/>
                  </a:lnTo>
                  <a:lnTo>
                    <a:pt x="65" y="94"/>
                  </a:lnTo>
                  <a:lnTo>
                    <a:pt x="65" y="100"/>
                  </a:lnTo>
                  <a:lnTo>
                    <a:pt x="65" y="104"/>
                  </a:lnTo>
                  <a:lnTo>
                    <a:pt x="67" y="108"/>
                  </a:lnTo>
                  <a:lnTo>
                    <a:pt x="67" y="112"/>
                  </a:lnTo>
                  <a:lnTo>
                    <a:pt x="67" y="118"/>
                  </a:lnTo>
                  <a:lnTo>
                    <a:pt x="67" y="120"/>
                  </a:lnTo>
                  <a:lnTo>
                    <a:pt x="67" y="124"/>
                  </a:lnTo>
                  <a:lnTo>
                    <a:pt x="67" y="130"/>
                  </a:lnTo>
                  <a:lnTo>
                    <a:pt x="68" y="134"/>
                  </a:lnTo>
                  <a:lnTo>
                    <a:pt x="67" y="138"/>
                  </a:lnTo>
                  <a:lnTo>
                    <a:pt x="67" y="142"/>
                  </a:lnTo>
                  <a:lnTo>
                    <a:pt x="67" y="145"/>
                  </a:lnTo>
                  <a:lnTo>
                    <a:pt x="67" y="150"/>
                  </a:lnTo>
                  <a:lnTo>
                    <a:pt x="67" y="153"/>
                  </a:lnTo>
                  <a:lnTo>
                    <a:pt x="67" y="157"/>
                  </a:lnTo>
                  <a:lnTo>
                    <a:pt x="67" y="160"/>
                  </a:lnTo>
                  <a:lnTo>
                    <a:pt x="67" y="164"/>
                  </a:lnTo>
                  <a:lnTo>
                    <a:pt x="65" y="169"/>
                  </a:lnTo>
                  <a:lnTo>
                    <a:pt x="65" y="175"/>
                  </a:lnTo>
                  <a:lnTo>
                    <a:pt x="64" y="180"/>
                  </a:lnTo>
                  <a:lnTo>
                    <a:pt x="64" y="184"/>
                  </a:lnTo>
                  <a:lnTo>
                    <a:pt x="64" y="187"/>
                  </a:lnTo>
                  <a:lnTo>
                    <a:pt x="64" y="190"/>
                  </a:lnTo>
                  <a:lnTo>
                    <a:pt x="64" y="191"/>
                  </a:lnTo>
                  <a:lnTo>
                    <a:pt x="64" y="193"/>
                  </a:lnTo>
                  <a:lnTo>
                    <a:pt x="22" y="285"/>
                  </a:lnTo>
                  <a:lnTo>
                    <a:pt x="0" y="179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00" name="Freeform 48"/>
            <p:cNvSpPr>
              <a:spLocks/>
            </p:cNvSpPr>
            <p:nvPr/>
          </p:nvSpPr>
          <p:spPr bwMode="auto">
            <a:xfrm>
              <a:off x="4392" y="1611"/>
              <a:ext cx="34" cy="44"/>
            </a:xfrm>
            <a:custGeom>
              <a:avLst/>
              <a:gdLst>
                <a:gd name="T0" fmla="*/ 0 w 103"/>
                <a:gd name="T1" fmla="*/ 0 h 131"/>
                <a:gd name="T2" fmla="*/ 0 w 103"/>
                <a:gd name="T3" fmla="*/ 0 h 131"/>
                <a:gd name="T4" fmla="*/ 0 w 103"/>
                <a:gd name="T5" fmla="*/ 0 h 131"/>
                <a:gd name="T6" fmla="*/ 0 w 103"/>
                <a:gd name="T7" fmla="*/ 0 h 131"/>
                <a:gd name="T8" fmla="*/ 0 w 103"/>
                <a:gd name="T9" fmla="*/ 0 h 131"/>
                <a:gd name="T10" fmla="*/ 0 w 103"/>
                <a:gd name="T11" fmla="*/ 0 h 131"/>
                <a:gd name="T12" fmla="*/ 0 w 103"/>
                <a:gd name="T13" fmla="*/ 0 h 131"/>
                <a:gd name="T14" fmla="*/ 0 w 103"/>
                <a:gd name="T15" fmla="*/ 0 h 131"/>
                <a:gd name="T16" fmla="*/ 0 w 103"/>
                <a:gd name="T17" fmla="*/ 0 h 131"/>
                <a:gd name="T18" fmla="*/ 0 w 103"/>
                <a:gd name="T19" fmla="*/ 0 h 131"/>
                <a:gd name="T20" fmla="*/ 0 w 103"/>
                <a:gd name="T21" fmla="*/ 0 h 131"/>
                <a:gd name="T22" fmla="*/ 0 w 103"/>
                <a:gd name="T23" fmla="*/ 0 h 131"/>
                <a:gd name="T24" fmla="*/ 0 w 103"/>
                <a:gd name="T25" fmla="*/ 0 h 131"/>
                <a:gd name="T26" fmla="*/ 0 w 103"/>
                <a:gd name="T27" fmla="*/ 0 h 131"/>
                <a:gd name="T28" fmla="*/ 0 w 103"/>
                <a:gd name="T29" fmla="*/ 0 h 131"/>
                <a:gd name="T30" fmla="*/ 0 w 103"/>
                <a:gd name="T31" fmla="*/ 0 h 131"/>
                <a:gd name="T32" fmla="*/ 0 w 103"/>
                <a:gd name="T33" fmla="*/ 0 h 131"/>
                <a:gd name="T34" fmla="*/ 0 w 103"/>
                <a:gd name="T35" fmla="*/ 0 h 131"/>
                <a:gd name="T36" fmla="*/ 0 w 103"/>
                <a:gd name="T37" fmla="*/ 0 h 131"/>
                <a:gd name="T38" fmla="*/ 0 w 103"/>
                <a:gd name="T39" fmla="*/ 0 h 131"/>
                <a:gd name="T40" fmla="*/ 0 w 103"/>
                <a:gd name="T41" fmla="*/ 0 h 131"/>
                <a:gd name="T42" fmla="*/ 0 w 103"/>
                <a:gd name="T43" fmla="*/ 0 h 131"/>
                <a:gd name="T44" fmla="*/ 0 w 103"/>
                <a:gd name="T45" fmla="*/ 0 h 131"/>
                <a:gd name="T46" fmla="*/ 0 w 103"/>
                <a:gd name="T47" fmla="*/ 0 h 131"/>
                <a:gd name="T48" fmla="*/ 0 w 103"/>
                <a:gd name="T49" fmla="*/ 0 h 131"/>
                <a:gd name="T50" fmla="*/ 0 w 103"/>
                <a:gd name="T51" fmla="*/ 0 h 131"/>
                <a:gd name="T52" fmla="*/ 0 w 103"/>
                <a:gd name="T53" fmla="*/ 0 h 131"/>
                <a:gd name="T54" fmla="*/ 0 w 103"/>
                <a:gd name="T55" fmla="*/ 0 h 131"/>
                <a:gd name="T56" fmla="*/ 0 w 103"/>
                <a:gd name="T57" fmla="*/ 0 h 131"/>
                <a:gd name="T58" fmla="*/ 0 w 103"/>
                <a:gd name="T59" fmla="*/ 0 h 131"/>
                <a:gd name="T60" fmla="*/ 0 w 103"/>
                <a:gd name="T61" fmla="*/ 0 h 131"/>
                <a:gd name="T62" fmla="*/ 0 w 103"/>
                <a:gd name="T63" fmla="*/ 0 h 131"/>
                <a:gd name="T64" fmla="*/ 0 w 103"/>
                <a:gd name="T65" fmla="*/ 0 h 131"/>
                <a:gd name="T66" fmla="*/ 0 w 103"/>
                <a:gd name="T67" fmla="*/ 0 h 131"/>
                <a:gd name="T68" fmla="*/ 0 w 103"/>
                <a:gd name="T69" fmla="*/ 0 h 131"/>
                <a:gd name="T70" fmla="*/ 0 w 103"/>
                <a:gd name="T71" fmla="*/ 0 h 131"/>
                <a:gd name="T72" fmla="*/ 0 w 103"/>
                <a:gd name="T73" fmla="*/ 0 h 131"/>
                <a:gd name="T74" fmla="*/ 0 w 103"/>
                <a:gd name="T75" fmla="*/ 0 h 131"/>
                <a:gd name="T76" fmla="*/ 0 w 103"/>
                <a:gd name="T77" fmla="*/ 0 h 131"/>
                <a:gd name="T78" fmla="*/ 0 w 103"/>
                <a:gd name="T79" fmla="*/ 0 h 131"/>
                <a:gd name="T80" fmla="*/ 0 w 103"/>
                <a:gd name="T81" fmla="*/ 0 h 131"/>
                <a:gd name="T82" fmla="*/ 0 w 103"/>
                <a:gd name="T83" fmla="*/ 0 h 131"/>
                <a:gd name="T84" fmla="*/ 0 w 103"/>
                <a:gd name="T85" fmla="*/ 0 h 131"/>
                <a:gd name="T86" fmla="*/ 0 w 103"/>
                <a:gd name="T87" fmla="*/ 0 h 131"/>
                <a:gd name="T88" fmla="*/ 0 w 103"/>
                <a:gd name="T89" fmla="*/ 0 h 131"/>
                <a:gd name="T90" fmla="*/ 0 w 103"/>
                <a:gd name="T91" fmla="*/ 0 h 131"/>
                <a:gd name="T92" fmla="*/ 0 w 103"/>
                <a:gd name="T93" fmla="*/ 0 h 131"/>
                <a:gd name="T94" fmla="*/ 0 w 103"/>
                <a:gd name="T95" fmla="*/ 0 h 131"/>
                <a:gd name="T96" fmla="*/ 0 w 103"/>
                <a:gd name="T97" fmla="*/ 0 h 131"/>
                <a:gd name="T98" fmla="*/ 0 w 103"/>
                <a:gd name="T99" fmla="*/ 0 h 131"/>
                <a:gd name="T100" fmla="*/ 0 w 103"/>
                <a:gd name="T101" fmla="*/ 0 h 131"/>
                <a:gd name="T102" fmla="*/ 0 w 103"/>
                <a:gd name="T103" fmla="*/ 0 h 131"/>
                <a:gd name="T104" fmla="*/ 0 w 103"/>
                <a:gd name="T105" fmla="*/ 0 h 131"/>
                <a:gd name="T106" fmla="*/ 0 w 103"/>
                <a:gd name="T107" fmla="*/ 0 h 131"/>
                <a:gd name="T108" fmla="*/ 0 w 103"/>
                <a:gd name="T109" fmla="*/ 0 h 131"/>
                <a:gd name="T110" fmla="*/ 0 w 103"/>
                <a:gd name="T111" fmla="*/ 0 h 131"/>
                <a:gd name="T112" fmla="*/ 0 w 103"/>
                <a:gd name="T113" fmla="*/ 0 h 131"/>
                <a:gd name="T114" fmla="*/ 0 w 103"/>
                <a:gd name="T115" fmla="*/ 0 h 131"/>
                <a:gd name="T116" fmla="*/ 0 w 103"/>
                <a:gd name="T117" fmla="*/ 0 h 131"/>
                <a:gd name="T118" fmla="*/ 0 w 103"/>
                <a:gd name="T119" fmla="*/ 0 h 131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03" h="131">
                  <a:moveTo>
                    <a:pt x="65" y="52"/>
                  </a:moveTo>
                  <a:lnTo>
                    <a:pt x="65" y="50"/>
                  </a:lnTo>
                  <a:lnTo>
                    <a:pt x="66" y="49"/>
                  </a:lnTo>
                  <a:lnTo>
                    <a:pt x="68" y="45"/>
                  </a:lnTo>
                  <a:lnTo>
                    <a:pt x="71" y="42"/>
                  </a:lnTo>
                  <a:lnTo>
                    <a:pt x="72" y="38"/>
                  </a:lnTo>
                  <a:lnTo>
                    <a:pt x="75" y="33"/>
                  </a:lnTo>
                  <a:lnTo>
                    <a:pt x="79" y="30"/>
                  </a:lnTo>
                  <a:lnTo>
                    <a:pt x="81" y="26"/>
                  </a:lnTo>
                  <a:lnTo>
                    <a:pt x="86" y="22"/>
                  </a:lnTo>
                  <a:lnTo>
                    <a:pt x="88" y="19"/>
                  </a:lnTo>
                  <a:lnTo>
                    <a:pt x="91" y="18"/>
                  </a:lnTo>
                  <a:lnTo>
                    <a:pt x="95" y="15"/>
                  </a:lnTo>
                  <a:lnTo>
                    <a:pt x="98" y="13"/>
                  </a:lnTo>
                  <a:lnTo>
                    <a:pt x="101" y="12"/>
                  </a:lnTo>
                  <a:lnTo>
                    <a:pt x="102" y="12"/>
                  </a:lnTo>
                  <a:lnTo>
                    <a:pt x="103" y="12"/>
                  </a:lnTo>
                  <a:lnTo>
                    <a:pt x="81" y="0"/>
                  </a:lnTo>
                  <a:lnTo>
                    <a:pt x="80" y="0"/>
                  </a:lnTo>
                  <a:lnTo>
                    <a:pt x="79" y="0"/>
                  </a:lnTo>
                  <a:lnTo>
                    <a:pt x="75" y="1"/>
                  </a:lnTo>
                  <a:lnTo>
                    <a:pt x="71" y="3"/>
                  </a:lnTo>
                  <a:lnTo>
                    <a:pt x="65" y="4"/>
                  </a:lnTo>
                  <a:lnTo>
                    <a:pt x="60" y="7"/>
                  </a:lnTo>
                  <a:lnTo>
                    <a:pt x="57" y="9"/>
                  </a:lnTo>
                  <a:lnTo>
                    <a:pt x="53" y="11"/>
                  </a:lnTo>
                  <a:lnTo>
                    <a:pt x="50" y="13"/>
                  </a:lnTo>
                  <a:lnTo>
                    <a:pt x="47" y="16"/>
                  </a:lnTo>
                  <a:lnTo>
                    <a:pt x="43" y="19"/>
                  </a:lnTo>
                  <a:lnTo>
                    <a:pt x="39" y="22"/>
                  </a:lnTo>
                  <a:lnTo>
                    <a:pt x="36" y="24"/>
                  </a:lnTo>
                  <a:lnTo>
                    <a:pt x="34" y="28"/>
                  </a:lnTo>
                  <a:lnTo>
                    <a:pt x="30" y="33"/>
                  </a:lnTo>
                  <a:lnTo>
                    <a:pt x="25" y="37"/>
                  </a:lnTo>
                  <a:lnTo>
                    <a:pt x="23" y="41"/>
                  </a:lnTo>
                  <a:lnTo>
                    <a:pt x="20" y="45"/>
                  </a:lnTo>
                  <a:lnTo>
                    <a:pt x="16" y="49"/>
                  </a:lnTo>
                  <a:lnTo>
                    <a:pt x="13" y="53"/>
                  </a:lnTo>
                  <a:lnTo>
                    <a:pt x="10" y="58"/>
                  </a:lnTo>
                  <a:lnTo>
                    <a:pt x="8" y="63"/>
                  </a:lnTo>
                  <a:lnTo>
                    <a:pt x="6" y="68"/>
                  </a:lnTo>
                  <a:lnTo>
                    <a:pt x="4" y="72"/>
                  </a:lnTo>
                  <a:lnTo>
                    <a:pt x="2" y="76"/>
                  </a:lnTo>
                  <a:lnTo>
                    <a:pt x="2" y="82"/>
                  </a:lnTo>
                  <a:lnTo>
                    <a:pt x="0" y="86"/>
                  </a:lnTo>
                  <a:lnTo>
                    <a:pt x="0" y="90"/>
                  </a:lnTo>
                  <a:lnTo>
                    <a:pt x="0" y="95"/>
                  </a:lnTo>
                  <a:lnTo>
                    <a:pt x="0" y="99"/>
                  </a:lnTo>
                  <a:lnTo>
                    <a:pt x="0" y="103"/>
                  </a:lnTo>
                  <a:lnTo>
                    <a:pt x="0" y="108"/>
                  </a:lnTo>
                  <a:lnTo>
                    <a:pt x="0" y="112"/>
                  </a:lnTo>
                  <a:lnTo>
                    <a:pt x="1" y="116"/>
                  </a:lnTo>
                  <a:lnTo>
                    <a:pt x="1" y="118"/>
                  </a:lnTo>
                  <a:lnTo>
                    <a:pt x="2" y="121"/>
                  </a:lnTo>
                  <a:lnTo>
                    <a:pt x="2" y="124"/>
                  </a:lnTo>
                  <a:lnTo>
                    <a:pt x="4" y="127"/>
                  </a:lnTo>
                  <a:lnTo>
                    <a:pt x="4" y="129"/>
                  </a:lnTo>
                  <a:lnTo>
                    <a:pt x="5" y="131"/>
                  </a:lnTo>
                  <a:lnTo>
                    <a:pt x="65" y="52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01" name="Freeform 49"/>
            <p:cNvSpPr>
              <a:spLocks/>
            </p:cNvSpPr>
            <p:nvPr/>
          </p:nvSpPr>
          <p:spPr bwMode="auto">
            <a:xfrm>
              <a:off x="4406" y="1615"/>
              <a:ext cx="60" cy="97"/>
            </a:xfrm>
            <a:custGeom>
              <a:avLst/>
              <a:gdLst>
                <a:gd name="T0" fmla="*/ 0 w 179"/>
                <a:gd name="T1" fmla="*/ 0 h 290"/>
                <a:gd name="T2" fmla="*/ 0 w 179"/>
                <a:gd name="T3" fmla="*/ 0 h 290"/>
                <a:gd name="T4" fmla="*/ 0 w 179"/>
                <a:gd name="T5" fmla="*/ 0 h 290"/>
                <a:gd name="T6" fmla="*/ 0 w 179"/>
                <a:gd name="T7" fmla="*/ 0 h 290"/>
                <a:gd name="T8" fmla="*/ 0 w 179"/>
                <a:gd name="T9" fmla="*/ 0 h 290"/>
                <a:gd name="T10" fmla="*/ 0 w 179"/>
                <a:gd name="T11" fmla="*/ 0 h 290"/>
                <a:gd name="T12" fmla="*/ 0 w 179"/>
                <a:gd name="T13" fmla="*/ 0 h 290"/>
                <a:gd name="T14" fmla="*/ 0 w 179"/>
                <a:gd name="T15" fmla="*/ 0 h 290"/>
                <a:gd name="T16" fmla="*/ 0 w 179"/>
                <a:gd name="T17" fmla="*/ 0 h 290"/>
                <a:gd name="T18" fmla="*/ 0 w 179"/>
                <a:gd name="T19" fmla="*/ 0 h 290"/>
                <a:gd name="T20" fmla="*/ 0 w 179"/>
                <a:gd name="T21" fmla="*/ 0 h 290"/>
                <a:gd name="T22" fmla="*/ 0 w 179"/>
                <a:gd name="T23" fmla="*/ 0 h 290"/>
                <a:gd name="T24" fmla="*/ 0 w 179"/>
                <a:gd name="T25" fmla="*/ 0 h 290"/>
                <a:gd name="T26" fmla="*/ 0 w 179"/>
                <a:gd name="T27" fmla="*/ 0 h 290"/>
                <a:gd name="T28" fmla="*/ 0 w 179"/>
                <a:gd name="T29" fmla="*/ 0 h 290"/>
                <a:gd name="T30" fmla="*/ 0 w 179"/>
                <a:gd name="T31" fmla="*/ 0 h 290"/>
                <a:gd name="T32" fmla="*/ 0 w 179"/>
                <a:gd name="T33" fmla="*/ 0 h 290"/>
                <a:gd name="T34" fmla="*/ 0 w 179"/>
                <a:gd name="T35" fmla="*/ 0 h 290"/>
                <a:gd name="T36" fmla="*/ 0 w 179"/>
                <a:gd name="T37" fmla="*/ 0 h 290"/>
                <a:gd name="T38" fmla="*/ 0 w 179"/>
                <a:gd name="T39" fmla="*/ 0 h 290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179" h="290">
                  <a:moveTo>
                    <a:pt x="0" y="60"/>
                  </a:moveTo>
                  <a:lnTo>
                    <a:pt x="25" y="22"/>
                  </a:lnTo>
                  <a:lnTo>
                    <a:pt x="52" y="0"/>
                  </a:lnTo>
                  <a:lnTo>
                    <a:pt x="97" y="16"/>
                  </a:lnTo>
                  <a:lnTo>
                    <a:pt x="109" y="34"/>
                  </a:lnTo>
                  <a:lnTo>
                    <a:pt x="146" y="44"/>
                  </a:lnTo>
                  <a:lnTo>
                    <a:pt x="156" y="56"/>
                  </a:lnTo>
                  <a:lnTo>
                    <a:pt x="152" y="76"/>
                  </a:lnTo>
                  <a:lnTo>
                    <a:pt x="168" y="111"/>
                  </a:lnTo>
                  <a:lnTo>
                    <a:pt x="179" y="130"/>
                  </a:lnTo>
                  <a:lnTo>
                    <a:pt x="179" y="143"/>
                  </a:lnTo>
                  <a:lnTo>
                    <a:pt x="157" y="162"/>
                  </a:lnTo>
                  <a:lnTo>
                    <a:pt x="146" y="176"/>
                  </a:lnTo>
                  <a:lnTo>
                    <a:pt x="165" y="233"/>
                  </a:lnTo>
                  <a:lnTo>
                    <a:pt x="172" y="269"/>
                  </a:lnTo>
                  <a:lnTo>
                    <a:pt x="153" y="290"/>
                  </a:lnTo>
                  <a:lnTo>
                    <a:pt x="133" y="285"/>
                  </a:lnTo>
                  <a:lnTo>
                    <a:pt x="96" y="207"/>
                  </a:lnTo>
                  <a:lnTo>
                    <a:pt x="0" y="60"/>
                  </a:lnTo>
                  <a:close/>
                </a:path>
              </a:pathLst>
            </a:custGeom>
            <a:solidFill>
              <a:srgbClr val="C769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02" name="Freeform 50"/>
            <p:cNvSpPr>
              <a:spLocks/>
            </p:cNvSpPr>
            <p:nvPr/>
          </p:nvSpPr>
          <p:spPr bwMode="auto">
            <a:xfrm>
              <a:off x="4402" y="1623"/>
              <a:ext cx="61" cy="88"/>
            </a:xfrm>
            <a:custGeom>
              <a:avLst/>
              <a:gdLst>
                <a:gd name="T0" fmla="*/ 0 w 183"/>
                <a:gd name="T1" fmla="*/ 0 h 264"/>
                <a:gd name="T2" fmla="*/ 0 w 183"/>
                <a:gd name="T3" fmla="*/ 0 h 264"/>
                <a:gd name="T4" fmla="*/ 0 w 183"/>
                <a:gd name="T5" fmla="*/ 0 h 264"/>
                <a:gd name="T6" fmla="*/ 0 w 183"/>
                <a:gd name="T7" fmla="*/ 0 h 264"/>
                <a:gd name="T8" fmla="*/ 0 w 183"/>
                <a:gd name="T9" fmla="*/ 0 h 264"/>
                <a:gd name="T10" fmla="*/ 0 w 183"/>
                <a:gd name="T11" fmla="*/ 0 h 264"/>
                <a:gd name="T12" fmla="*/ 0 w 183"/>
                <a:gd name="T13" fmla="*/ 0 h 264"/>
                <a:gd name="T14" fmla="*/ 0 w 183"/>
                <a:gd name="T15" fmla="*/ 0 h 264"/>
                <a:gd name="T16" fmla="*/ 0 w 183"/>
                <a:gd name="T17" fmla="*/ 0 h 264"/>
                <a:gd name="T18" fmla="*/ 0 w 183"/>
                <a:gd name="T19" fmla="*/ 0 h 264"/>
                <a:gd name="T20" fmla="*/ 0 w 183"/>
                <a:gd name="T21" fmla="*/ 0 h 264"/>
                <a:gd name="T22" fmla="*/ 0 w 183"/>
                <a:gd name="T23" fmla="*/ 0 h 264"/>
                <a:gd name="T24" fmla="*/ 0 w 183"/>
                <a:gd name="T25" fmla="*/ 0 h 264"/>
                <a:gd name="T26" fmla="*/ 0 w 183"/>
                <a:gd name="T27" fmla="*/ 0 h 264"/>
                <a:gd name="T28" fmla="*/ 0 w 183"/>
                <a:gd name="T29" fmla="*/ 0 h 264"/>
                <a:gd name="T30" fmla="*/ 0 w 183"/>
                <a:gd name="T31" fmla="*/ 0 h 264"/>
                <a:gd name="T32" fmla="*/ 0 w 183"/>
                <a:gd name="T33" fmla="*/ 0 h 264"/>
                <a:gd name="T34" fmla="*/ 0 w 183"/>
                <a:gd name="T35" fmla="*/ 0 h 264"/>
                <a:gd name="T36" fmla="*/ 0 w 183"/>
                <a:gd name="T37" fmla="*/ 0 h 264"/>
                <a:gd name="T38" fmla="*/ 0 w 183"/>
                <a:gd name="T39" fmla="*/ 0 h 264"/>
                <a:gd name="T40" fmla="*/ 0 w 183"/>
                <a:gd name="T41" fmla="*/ 0 h 264"/>
                <a:gd name="T42" fmla="*/ 0 w 183"/>
                <a:gd name="T43" fmla="*/ 0 h 264"/>
                <a:gd name="T44" fmla="*/ 0 w 183"/>
                <a:gd name="T45" fmla="*/ 0 h 264"/>
                <a:gd name="T46" fmla="*/ 0 w 183"/>
                <a:gd name="T47" fmla="*/ 0 h 264"/>
                <a:gd name="T48" fmla="*/ 0 w 183"/>
                <a:gd name="T49" fmla="*/ 0 h 264"/>
                <a:gd name="T50" fmla="*/ 0 w 183"/>
                <a:gd name="T51" fmla="*/ 0 h 264"/>
                <a:gd name="T52" fmla="*/ 0 w 183"/>
                <a:gd name="T53" fmla="*/ 0 h 264"/>
                <a:gd name="T54" fmla="*/ 0 w 183"/>
                <a:gd name="T55" fmla="*/ 0 h 264"/>
                <a:gd name="T56" fmla="*/ 0 w 183"/>
                <a:gd name="T57" fmla="*/ 0 h 264"/>
                <a:gd name="T58" fmla="*/ 0 w 183"/>
                <a:gd name="T59" fmla="*/ 0 h 264"/>
                <a:gd name="T60" fmla="*/ 0 w 183"/>
                <a:gd name="T61" fmla="*/ 0 h 264"/>
                <a:gd name="T62" fmla="*/ 0 w 183"/>
                <a:gd name="T63" fmla="*/ 0 h 264"/>
                <a:gd name="T64" fmla="*/ 0 w 183"/>
                <a:gd name="T65" fmla="*/ 0 h 264"/>
                <a:gd name="T66" fmla="*/ 0 w 183"/>
                <a:gd name="T67" fmla="*/ 0 h 264"/>
                <a:gd name="T68" fmla="*/ 0 w 183"/>
                <a:gd name="T69" fmla="*/ 0 h 264"/>
                <a:gd name="T70" fmla="*/ 0 w 183"/>
                <a:gd name="T71" fmla="*/ 0 h 264"/>
                <a:gd name="T72" fmla="*/ 0 w 183"/>
                <a:gd name="T73" fmla="*/ 0 h 264"/>
                <a:gd name="T74" fmla="*/ 0 w 183"/>
                <a:gd name="T75" fmla="*/ 0 h 264"/>
                <a:gd name="T76" fmla="*/ 0 w 183"/>
                <a:gd name="T77" fmla="*/ 0 h 264"/>
                <a:gd name="T78" fmla="*/ 0 w 183"/>
                <a:gd name="T79" fmla="*/ 0 h 264"/>
                <a:gd name="T80" fmla="*/ 0 w 183"/>
                <a:gd name="T81" fmla="*/ 0 h 264"/>
                <a:gd name="T82" fmla="*/ 0 w 183"/>
                <a:gd name="T83" fmla="*/ 0 h 264"/>
                <a:gd name="T84" fmla="*/ 0 w 183"/>
                <a:gd name="T85" fmla="*/ 0 h 264"/>
                <a:gd name="T86" fmla="*/ 0 w 183"/>
                <a:gd name="T87" fmla="*/ 0 h 264"/>
                <a:gd name="T88" fmla="*/ 0 w 183"/>
                <a:gd name="T89" fmla="*/ 0 h 264"/>
                <a:gd name="T90" fmla="*/ 0 w 183"/>
                <a:gd name="T91" fmla="*/ 0 h 264"/>
                <a:gd name="T92" fmla="*/ 0 w 183"/>
                <a:gd name="T93" fmla="*/ 0 h 264"/>
                <a:gd name="T94" fmla="*/ 0 w 183"/>
                <a:gd name="T95" fmla="*/ 0 h 264"/>
                <a:gd name="T96" fmla="*/ 0 w 183"/>
                <a:gd name="T97" fmla="*/ 0 h 264"/>
                <a:gd name="T98" fmla="*/ 0 w 183"/>
                <a:gd name="T99" fmla="*/ 0 h 264"/>
                <a:gd name="T100" fmla="*/ 0 w 183"/>
                <a:gd name="T101" fmla="*/ 0 h 264"/>
                <a:gd name="T102" fmla="*/ 0 w 183"/>
                <a:gd name="T103" fmla="*/ 0 h 264"/>
                <a:gd name="T104" fmla="*/ 0 w 183"/>
                <a:gd name="T105" fmla="*/ 0 h 264"/>
                <a:gd name="T106" fmla="*/ 0 w 183"/>
                <a:gd name="T107" fmla="*/ 0 h 264"/>
                <a:gd name="T108" fmla="*/ 0 w 183"/>
                <a:gd name="T109" fmla="*/ 0 h 264"/>
                <a:gd name="T110" fmla="*/ 0 w 183"/>
                <a:gd name="T111" fmla="*/ 0 h 264"/>
                <a:gd name="T112" fmla="*/ 0 w 183"/>
                <a:gd name="T113" fmla="*/ 0 h 264"/>
                <a:gd name="T114" fmla="*/ 0 w 183"/>
                <a:gd name="T115" fmla="*/ 0 h 264"/>
                <a:gd name="T116" fmla="*/ 0 w 183"/>
                <a:gd name="T117" fmla="*/ 0 h 264"/>
                <a:gd name="T118" fmla="*/ 0 w 183"/>
                <a:gd name="T119" fmla="*/ 0 h 264"/>
                <a:gd name="T120" fmla="*/ 0 w 183"/>
                <a:gd name="T121" fmla="*/ 0 h 264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183" h="264">
                  <a:moveTo>
                    <a:pt x="37" y="0"/>
                  </a:moveTo>
                  <a:lnTo>
                    <a:pt x="64" y="23"/>
                  </a:lnTo>
                  <a:lnTo>
                    <a:pt x="65" y="53"/>
                  </a:lnTo>
                  <a:lnTo>
                    <a:pt x="98" y="60"/>
                  </a:lnTo>
                  <a:lnTo>
                    <a:pt x="101" y="63"/>
                  </a:lnTo>
                  <a:lnTo>
                    <a:pt x="102" y="67"/>
                  </a:lnTo>
                  <a:lnTo>
                    <a:pt x="105" y="72"/>
                  </a:lnTo>
                  <a:lnTo>
                    <a:pt x="106" y="75"/>
                  </a:lnTo>
                  <a:lnTo>
                    <a:pt x="109" y="78"/>
                  </a:lnTo>
                  <a:lnTo>
                    <a:pt x="111" y="82"/>
                  </a:lnTo>
                  <a:lnTo>
                    <a:pt x="112" y="86"/>
                  </a:lnTo>
                  <a:lnTo>
                    <a:pt x="113" y="89"/>
                  </a:lnTo>
                  <a:lnTo>
                    <a:pt x="115" y="93"/>
                  </a:lnTo>
                  <a:lnTo>
                    <a:pt x="117" y="95"/>
                  </a:lnTo>
                  <a:lnTo>
                    <a:pt x="119" y="99"/>
                  </a:lnTo>
                  <a:lnTo>
                    <a:pt x="119" y="104"/>
                  </a:lnTo>
                  <a:lnTo>
                    <a:pt x="120" y="106"/>
                  </a:lnTo>
                  <a:lnTo>
                    <a:pt x="120" y="109"/>
                  </a:lnTo>
                  <a:lnTo>
                    <a:pt x="121" y="112"/>
                  </a:lnTo>
                  <a:lnTo>
                    <a:pt x="123" y="117"/>
                  </a:lnTo>
                  <a:lnTo>
                    <a:pt x="123" y="123"/>
                  </a:lnTo>
                  <a:lnTo>
                    <a:pt x="123" y="125"/>
                  </a:lnTo>
                  <a:lnTo>
                    <a:pt x="124" y="129"/>
                  </a:lnTo>
                  <a:lnTo>
                    <a:pt x="124" y="131"/>
                  </a:lnTo>
                  <a:lnTo>
                    <a:pt x="124" y="132"/>
                  </a:lnTo>
                  <a:lnTo>
                    <a:pt x="172" y="113"/>
                  </a:lnTo>
                  <a:lnTo>
                    <a:pt x="183" y="121"/>
                  </a:lnTo>
                  <a:lnTo>
                    <a:pt x="164" y="161"/>
                  </a:lnTo>
                  <a:lnTo>
                    <a:pt x="156" y="179"/>
                  </a:lnTo>
                  <a:lnTo>
                    <a:pt x="142" y="187"/>
                  </a:lnTo>
                  <a:lnTo>
                    <a:pt x="142" y="188"/>
                  </a:lnTo>
                  <a:lnTo>
                    <a:pt x="141" y="189"/>
                  </a:lnTo>
                  <a:lnTo>
                    <a:pt x="139" y="192"/>
                  </a:lnTo>
                  <a:lnTo>
                    <a:pt x="138" y="195"/>
                  </a:lnTo>
                  <a:lnTo>
                    <a:pt x="138" y="200"/>
                  </a:lnTo>
                  <a:lnTo>
                    <a:pt x="138" y="203"/>
                  </a:lnTo>
                  <a:lnTo>
                    <a:pt x="138" y="206"/>
                  </a:lnTo>
                  <a:lnTo>
                    <a:pt x="138" y="208"/>
                  </a:lnTo>
                  <a:lnTo>
                    <a:pt x="138" y="213"/>
                  </a:lnTo>
                  <a:lnTo>
                    <a:pt x="138" y="217"/>
                  </a:lnTo>
                  <a:lnTo>
                    <a:pt x="138" y="221"/>
                  </a:lnTo>
                  <a:lnTo>
                    <a:pt x="139" y="225"/>
                  </a:lnTo>
                  <a:lnTo>
                    <a:pt x="139" y="229"/>
                  </a:lnTo>
                  <a:lnTo>
                    <a:pt x="139" y="233"/>
                  </a:lnTo>
                  <a:lnTo>
                    <a:pt x="141" y="237"/>
                  </a:lnTo>
                  <a:lnTo>
                    <a:pt x="142" y="241"/>
                  </a:lnTo>
                  <a:lnTo>
                    <a:pt x="142" y="245"/>
                  </a:lnTo>
                  <a:lnTo>
                    <a:pt x="143" y="249"/>
                  </a:lnTo>
                  <a:lnTo>
                    <a:pt x="143" y="252"/>
                  </a:lnTo>
                  <a:lnTo>
                    <a:pt x="145" y="255"/>
                  </a:lnTo>
                  <a:lnTo>
                    <a:pt x="145" y="259"/>
                  </a:lnTo>
                  <a:lnTo>
                    <a:pt x="146" y="263"/>
                  </a:lnTo>
                  <a:lnTo>
                    <a:pt x="147" y="264"/>
                  </a:lnTo>
                  <a:lnTo>
                    <a:pt x="72" y="213"/>
                  </a:lnTo>
                  <a:lnTo>
                    <a:pt x="65" y="180"/>
                  </a:lnTo>
                  <a:lnTo>
                    <a:pt x="0" y="112"/>
                  </a:lnTo>
                  <a:lnTo>
                    <a:pt x="4" y="4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8529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03" name="Freeform 51"/>
            <p:cNvSpPr>
              <a:spLocks/>
            </p:cNvSpPr>
            <p:nvPr/>
          </p:nvSpPr>
          <p:spPr bwMode="auto">
            <a:xfrm>
              <a:off x="4427" y="1627"/>
              <a:ext cx="9" cy="8"/>
            </a:xfrm>
            <a:custGeom>
              <a:avLst/>
              <a:gdLst>
                <a:gd name="T0" fmla="*/ 0 w 26"/>
                <a:gd name="T1" fmla="*/ 0 h 25"/>
                <a:gd name="T2" fmla="*/ 0 w 26"/>
                <a:gd name="T3" fmla="*/ 0 h 25"/>
                <a:gd name="T4" fmla="*/ 0 w 26"/>
                <a:gd name="T5" fmla="*/ 0 h 25"/>
                <a:gd name="T6" fmla="*/ 0 w 26"/>
                <a:gd name="T7" fmla="*/ 0 h 25"/>
                <a:gd name="T8" fmla="*/ 0 w 26"/>
                <a:gd name="T9" fmla="*/ 0 h 25"/>
                <a:gd name="T10" fmla="*/ 0 w 26"/>
                <a:gd name="T11" fmla="*/ 0 h 25"/>
                <a:gd name="T12" fmla="*/ 0 w 26"/>
                <a:gd name="T13" fmla="*/ 0 h 25"/>
                <a:gd name="T14" fmla="*/ 0 w 26"/>
                <a:gd name="T15" fmla="*/ 0 h 25"/>
                <a:gd name="T16" fmla="*/ 0 w 26"/>
                <a:gd name="T17" fmla="*/ 0 h 25"/>
                <a:gd name="T18" fmla="*/ 0 w 26"/>
                <a:gd name="T19" fmla="*/ 0 h 25"/>
                <a:gd name="T20" fmla="*/ 0 w 26"/>
                <a:gd name="T21" fmla="*/ 0 h 25"/>
                <a:gd name="T22" fmla="*/ 0 w 26"/>
                <a:gd name="T23" fmla="*/ 0 h 25"/>
                <a:gd name="T24" fmla="*/ 0 w 26"/>
                <a:gd name="T25" fmla="*/ 0 h 25"/>
                <a:gd name="T26" fmla="*/ 0 w 26"/>
                <a:gd name="T27" fmla="*/ 0 h 25"/>
                <a:gd name="T28" fmla="*/ 0 w 26"/>
                <a:gd name="T29" fmla="*/ 0 h 25"/>
                <a:gd name="T30" fmla="*/ 0 w 26"/>
                <a:gd name="T31" fmla="*/ 0 h 25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26" h="25">
                  <a:moveTo>
                    <a:pt x="0" y="25"/>
                  </a:moveTo>
                  <a:lnTo>
                    <a:pt x="0" y="25"/>
                  </a:lnTo>
                  <a:lnTo>
                    <a:pt x="3" y="23"/>
                  </a:lnTo>
                  <a:lnTo>
                    <a:pt x="6" y="23"/>
                  </a:lnTo>
                  <a:lnTo>
                    <a:pt x="10" y="22"/>
                  </a:lnTo>
                  <a:lnTo>
                    <a:pt x="14" y="21"/>
                  </a:lnTo>
                  <a:lnTo>
                    <a:pt x="18" y="19"/>
                  </a:lnTo>
                  <a:lnTo>
                    <a:pt x="21" y="18"/>
                  </a:lnTo>
                  <a:lnTo>
                    <a:pt x="25" y="17"/>
                  </a:lnTo>
                  <a:lnTo>
                    <a:pt x="26" y="11"/>
                  </a:lnTo>
                  <a:lnTo>
                    <a:pt x="26" y="6"/>
                  </a:lnTo>
                  <a:lnTo>
                    <a:pt x="25" y="0"/>
                  </a:lnTo>
                  <a:lnTo>
                    <a:pt x="13" y="6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8529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04" name="Freeform 52"/>
            <p:cNvSpPr>
              <a:spLocks/>
            </p:cNvSpPr>
            <p:nvPr/>
          </p:nvSpPr>
          <p:spPr bwMode="auto">
            <a:xfrm>
              <a:off x="4448" y="1634"/>
              <a:ext cx="11" cy="19"/>
            </a:xfrm>
            <a:custGeom>
              <a:avLst/>
              <a:gdLst>
                <a:gd name="T0" fmla="*/ 0 w 33"/>
                <a:gd name="T1" fmla="*/ 0 h 57"/>
                <a:gd name="T2" fmla="*/ 0 w 33"/>
                <a:gd name="T3" fmla="*/ 0 h 57"/>
                <a:gd name="T4" fmla="*/ 0 w 33"/>
                <a:gd name="T5" fmla="*/ 0 h 57"/>
                <a:gd name="T6" fmla="*/ 0 w 33"/>
                <a:gd name="T7" fmla="*/ 0 h 57"/>
                <a:gd name="T8" fmla="*/ 0 w 33"/>
                <a:gd name="T9" fmla="*/ 0 h 57"/>
                <a:gd name="T10" fmla="*/ 0 w 33"/>
                <a:gd name="T11" fmla="*/ 0 h 57"/>
                <a:gd name="T12" fmla="*/ 0 w 33"/>
                <a:gd name="T13" fmla="*/ 0 h 57"/>
                <a:gd name="T14" fmla="*/ 0 w 33"/>
                <a:gd name="T15" fmla="*/ 0 h 57"/>
                <a:gd name="T16" fmla="*/ 0 w 33"/>
                <a:gd name="T17" fmla="*/ 0 h 5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3" h="57">
                  <a:moveTo>
                    <a:pt x="25" y="20"/>
                  </a:moveTo>
                  <a:lnTo>
                    <a:pt x="26" y="0"/>
                  </a:lnTo>
                  <a:lnTo>
                    <a:pt x="8" y="22"/>
                  </a:lnTo>
                  <a:lnTo>
                    <a:pt x="11" y="38"/>
                  </a:lnTo>
                  <a:lnTo>
                    <a:pt x="0" y="57"/>
                  </a:lnTo>
                  <a:lnTo>
                    <a:pt x="25" y="55"/>
                  </a:lnTo>
                  <a:lnTo>
                    <a:pt x="33" y="42"/>
                  </a:lnTo>
                  <a:lnTo>
                    <a:pt x="25" y="20"/>
                  </a:lnTo>
                  <a:close/>
                </a:path>
              </a:pathLst>
            </a:custGeom>
            <a:solidFill>
              <a:srgbClr val="8529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05" name="Freeform 53"/>
            <p:cNvSpPr>
              <a:spLocks/>
            </p:cNvSpPr>
            <p:nvPr/>
          </p:nvSpPr>
          <p:spPr bwMode="auto">
            <a:xfrm>
              <a:off x="4391" y="1619"/>
              <a:ext cx="35" cy="61"/>
            </a:xfrm>
            <a:custGeom>
              <a:avLst/>
              <a:gdLst>
                <a:gd name="T0" fmla="*/ 0 w 105"/>
                <a:gd name="T1" fmla="*/ 0 h 182"/>
                <a:gd name="T2" fmla="*/ 0 w 105"/>
                <a:gd name="T3" fmla="*/ 0 h 182"/>
                <a:gd name="T4" fmla="*/ 0 w 105"/>
                <a:gd name="T5" fmla="*/ 0 h 182"/>
                <a:gd name="T6" fmla="*/ 0 w 105"/>
                <a:gd name="T7" fmla="*/ 0 h 182"/>
                <a:gd name="T8" fmla="*/ 0 w 105"/>
                <a:gd name="T9" fmla="*/ 0 h 182"/>
                <a:gd name="T10" fmla="*/ 0 w 105"/>
                <a:gd name="T11" fmla="*/ 0 h 182"/>
                <a:gd name="T12" fmla="*/ 0 w 105"/>
                <a:gd name="T13" fmla="*/ 0 h 182"/>
                <a:gd name="T14" fmla="*/ 0 w 105"/>
                <a:gd name="T15" fmla="*/ 0 h 182"/>
                <a:gd name="T16" fmla="*/ 0 w 105"/>
                <a:gd name="T17" fmla="*/ 0 h 182"/>
                <a:gd name="T18" fmla="*/ 0 w 105"/>
                <a:gd name="T19" fmla="*/ 0 h 182"/>
                <a:gd name="T20" fmla="*/ 0 w 105"/>
                <a:gd name="T21" fmla="*/ 0 h 182"/>
                <a:gd name="T22" fmla="*/ 0 w 105"/>
                <a:gd name="T23" fmla="*/ 0 h 182"/>
                <a:gd name="T24" fmla="*/ 0 w 105"/>
                <a:gd name="T25" fmla="*/ 0 h 182"/>
                <a:gd name="T26" fmla="*/ 0 w 105"/>
                <a:gd name="T27" fmla="*/ 0 h 182"/>
                <a:gd name="T28" fmla="*/ 0 w 105"/>
                <a:gd name="T29" fmla="*/ 0 h 182"/>
                <a:gd name="T30" fmla="*/ 0 w 105"/>
                <a:gd name="T31" fmla="*/ 0 h 182"/>
                <a:gd name="T32" fmla="*/ 0 w 105"/>
                <a:gd name="T33" fmla="*/ 0 h 182"/>
                <a:gd name="T34" fmla="*/ 0 w 105"/>
                <a:gd name="T35" fmla="*/ 0 h 182"/>
                <a:gd name="T36" fmla="*/ 0 w 105"/>
                <a:gd name="T37" fmla="*/ 0 h 182"/>
                <a:gd name="T38" fmla="*/ 0 w 105"/>
                <a:gd name="T39" fmla="*/ 0 h 182"/>
                <a:gd name="T40" fmla="*/ 0 w 105"/>
                <a:gd name="T41" fmla="*/ 0 h 182"/>
                <a:gd name="T42" fmla="*/ 0 w 105"/>
                <a:gd name="T43" fmla="*/ 0 h 182"/>
                <a:gd name="T44" fmla="*/ 0 w 105"/>
                <a:gd name="T45" fmla="*/ 0 h 182"/>
                <a:gd name="T46" fmla="*/ 0 w 105"/>
                <a:gd name="T47" fmla="*/ 0 h 182"/>
                <a:gd name="T48" fmla="*/ 0 w 105"/>
                <a:gd name="T49" fmla="*/ 0 h 182"/>
                <a:gd name="T50" fmla="*/ 0 w 105"/>
                <a:gd name="T51" fmla="*/ 0 h 182"/>
                <a:gd name="T52" fmla="*/ 0 w 105"/>
                <a:gd name="T53" fmla="*/ 0 h 182"/>
                <a:gd name="T54" fmla="*/ 0 w 105"/>
                <a:gd name="T55" fmla="*/ 0 h 182"/>
                <a:gd name="T56" fmla="*/ 0 w 105"/>
                <a:gd name="T57" fmla="*/ 0 h 182"/>
                <a:gd name="T58" fmla="*/ 0 w 105"/>
                <a:gd name="T59" fmla="*/ 0 h 182"/>
                <a:gd name="T60" fmla="*/ 0 w 105"/>
                <a:gd name="T61" fmla="*/ 0 h 182"/>
                <a:gd name="T62" fmla="*/ 0 w 105"/>
                <a:gd name="T63" fmla="*/ 0 h 182"/>
                <a:gd name="T64" fmla="*/ 0 w 105"/>
                <a:gd name="T65" fmla="*/ 0 h 182"/>
                <a:gd name="T66" fmla="*/ 0 w 105"/>
                <a:gd name="T67" fmla="*/ 0 h 182"/>
                <a:gd name="T68" fmla="*/ 0 w 105"/>
                <a:gd name="T69" fmla="*/ 0 h 182"/>
                <a:gd name="T70" fmla="*/ 0 w 105"/>
                <a:gd name="T71" fmla="*/ 0 h 182"/>
                <a:gd name="T72" fmla="*/ 0 w 105"/>
                <a:gd name="T73" fmla="*/ 0 h 182"/>
                <a:gd name="T74" fmla="*/ 0 w 105"/>
                <a:gd name="T75" fmla="*/ 0 h 182"/>
                <a:gd name="T76" fmla="*/ 0 w 105"/>
                <a:gd name="T77" fmla="*/ 0 h 182"/>
                <a:gd name="T78" fmla="*/ 0 w 105"/>
                <a:gd name="T79" fmla="*/ 0 h 182"/>
                <a:gd name="T80" fmla="*/ 0 w 105"/>
                <a:gd name="T81" fmla="*/ 0 h 182"/>
                <a:gd name="T82" fmla="*/ 0 w 105"/>
                <a:gd name="T83" fmla="*/ 0 h 182"/>
                <a:gd name="T84" fmla="*/ 0 w 105"/>
                <a:gd name="T85" fmla="*/ 0 h 182"/>
                <a:gd name="T86" fmla="*/ 0 w 105"/>
                <a:gd name="T87" fmla="*/ 0 h 182"/>
                <a:gd name="T88" fmla="*/ 0 w 105"/>
                <a:gd name="T89" fmla="*/ 0 h 182"/>
                <a:gd name="T90" fmla="*/ 0 w 105"/>
                <a:gd name="T91" fmla="*/ 0 h 182"/>
                <a:gd name="T92" fmla="*/ 0 w 105"/>
                <a:gd name="T93" fmla="*/ 0 h 182"/>
                <a:gd name="T94" fmla="*/ 0 w 105"/>
                <a:gd name="T95" fmla="*/ 0 h 182"/>
                <a:gd name="T96" fmla="*/ 0 w 105"/>
                <a:gd name="T97" fmla="*/ 0 h 182"/>
                <a:gd name="T98" fmla="*/ 0 w 105"/>
                <a:gd name="T99" fmla="*/ 0 h 182"/>
                <a:gd name="T100" fmla="*/ 0 w 105"/>
                <a:gd name="T101" fmla="*/ 0 h 182"/>
                <a:gd name="T102" fmla="*/ 0 w 105"/>
                <a:gd name="T103" fmla="*/ 0 h 182"/>
                <a:gd name="T104" fmla="*/ 0 w 105"/>
                <a:gd name="T105" fmla="*/ 0 h 182"/>
                <a:gd name="T106" fmla="*/ 0 w 105"/>
                <a:gd name="T107" fmla="*/ 0 h 182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105" h="182">
                  <a:moveTo>
                    <a:pt x="81" y="4"/>
                  </a:moveTo>
                  <a:lnTo>
                    <a:pt x="63" y="0"/>
                  </a:lnTo>
                  <a:lnTo>
                    <a:pt x="62" y="0"/>
                  </a:lnTo>
                  <a:lnTo>
                    <a:pt x="60" y="2"/>
                  </a:lnTo>
                  <a:lnTo>
                    <a:pt x="56" y="3"/>
                  </a:lnTo>
                  <a:lnTo>
                    <a:pt x="52" y="7"/>
                  </a:lnTo>
                  <a:lnTo>
                    <a:pt x="49" y="9"/>
                  </a:lnTo>
                  <a:lnTo>
                    <a:pt x="47" y="10"/>
                  </a:lnTo>
                  <a:lnTo>
                    <a:pt x="44" y="14"/>
                  </a:lnTo>
                  <a:lnTo>
                    <a:pt x="43" y="17"/>
                  </a:lnTo>
                  <a:lnTo>
                    <a:pt x="38" y="19"/>
                  </a:lnTo>
                  <a:lnTo>
                    <a:pt x="36" y="24"/>
                  </a:lnTo>
                  <a:lnTo>
                    <a:pt x="33" y="28"/>
                  </a:lnTo>
                  <a:lnTo>
                    <a:pt x="32" y="32"/>
                  </a:lnTo>
                  <a:lnTo>
                    <a:pt x="27" y="36"/>
                  </a:lnTo>
                  <a:lnTo>
                    <a:pt x="25" y="41"/>
                  </a:lnTo>
                  <a:lnTo>
                    <a:pt x="22" y="47"/>
                  </a:lnTo>
                  <a:lnTo>
                    <a:pt x="19" y="52"/>
                  </a:lnTo>
                  <a:lnTo>
                    <a:pt x="17" y="56"/>
                  </a:lnTo>
                  <a:lnTo>
                    <a:pt x="15" y="62"/>
                  </a:lnTo>
                  <a:lnTo>
                    <a:pt x="12" y="67"/>
                  </a:lnTo>
                  <a:lnTo>
                    <a:pt x="10" y="73"/>
                  </a:lnTo>
                  <a:lnTo>
                    <a:pt x="7" y="77"/>
                  </a:lnTo>
                  <a:lnTo>
                    <a:pt x="6" y="82"/>
                  </a:lnTo>
                  <a:lnTo>
                    <a:pt x="4" y="85"/>
                  </a:lnTo>
                  <a:lnTo>
                    <a:pt x="3" y="89"/>
                  </a:lnTo>
                  <a:lnTo>
                    <a:pt x="2" y="92"/>
                  </a:lnTo>
                  <a:lnTo>
                    <a:pt x="2" y="94"/>
                  </a:lnTo>
                  <a:lnTo>
                    <a:pt x="2" y="96"/>
                  </a:lnTo>
                  <a:lnTo>
                    <a:pt x="0" y="97"/>
                  </a:lnTo>
                  <a:lnTo>
                    <a:pt x="2" y="100"/>
                  </a:lnTo>
                  <a:lnTo>
                    <a:pt x="2" y="103"/>
                  </a:lnTo>
                  <a:lnTo>
                    <a:pt x="3" y="108"/>
                  </a:lnTo>
                  <a:lnTo>
                    <a:pt x="3" y="111"/>
                  </a:lnTo>
                  <a:lnTo>
                    <a:pt x="4" y="115"/>
                  </a:lnTo>
                  <a:lnTo>
                    <a:pt x="6" y="118"/>
                  </a:lnTo>
                  <a:lnTo>
                    <a:pt x="7" y="122"/>
                  </a:lnTo>
                  <a:lnTo>
                    <a:pt x="10" y="124"/>
                  </a:lnTo>
                  <a:lnTo>
                    <a:pt x="12" y="129"/>
                  </a:lnTo>
                  <a:lnTo>
                    <a:pt x="15" y="133"/>
                  </a:lnTo>
                  <a:lnTo>
                    <a:pt x="19" y="137"/>
                  </a:lnTo>
                  <a:lnTo>
                    <a:pt x="22" y="141"/>
                  </a:lnTo>
                  <a:lnTo>
                    <a:pt x="27" y="145"/>
                  </a:lnTo>
                  <a:lnTo>
                    <a:pt x="32" y="149"/>
                  </a:lnTo>
                  <a:lnTo>
                    <a:pt x="36" y="153"/>
                  </a:lnTo>
                  <a:lnTo>
                    <a:pt x="41" y="156"/>
                  </a:lnTo>
                  <a:lnTo>
                    <a:pt x="45" y="160"/>
                  </a:lnTo>
                  <a:lnTo>
                    <a:pt x="49" y="164"/>
                  </a:lnTo>
                  <a:lnTo>
                    <a:pt x="55" y="168"/>
                  </a:lnTo>
                  <a:lnTo>
                    <a:pt x="59" y="171"/>
                  </a:lnTo>
                  <a:lnTo>
                    <a:pt x="63" y="174"/>
                  </a:lnTo>
                  <a:lnTo>
                    <a:pt x="66" y="175"/>
                  </a:lnTo>
                  <a:lnTo>
                    <a:pt x="70" y="178"/>
                  </a:lnTo>
                  <a:lnTo>
                    <a:pt x="74" y="180"/>
                  </a:lnTo>
                  <a:lnTo>
                    <a:pt x="77" y="182"/>
                  </a:lnTo>
                  <a:lnTo>
                    <a:pt x="92" y="167"/>
                  </a:lnTo>
                  <a:lnTo>
                    <a:pt x="90" y="165"/>
                  </a:lnTo>
                  <a:lnTo>
                    <a:pt x="89" y="163"/>
                  </a:lnTo>
                  <a:lnTo>
                    <a:pt x="88" y="160"/>
                  </a:lnTo>
                  <a:lnTo>
                    <a:pt x="86" y="156"/>
                  </a:lnTo>
                  <a:lnTo>
                    <a:pt x="85" y="152"/>
                  </a:lnTo>
                  <a:lnTo>
                    <a:pt x="82" y="148"/>
                  </a:lnTo>
                  <a:lnTo>
                    <a:pt x="81" y="145"/>
                  </a:lnTo>
                  <a:lnTo>
                    <a:pt x="79" y="139"/>
                  </a:lnTo>
                  <a:lnTo>
                    <a:pt x="78" y="135"/>
                  </a:lnTo>
                  <a:lnTo>
                    <a:pt x="77" y="133"/>
                  </a:lnTo>
                  <a:lnTo>
                    <a:pt x="77" y="129"/>
                  </a:lnTo>
                  <a:lnTo>
                    <a:pt x="77" y="126"/>
                  </a:lnTo>
                  <a:lnTo>
                    <a:pt x="77" y="123"/>
                  </a:lnTo>
                  <a:lnTo>
                    <a:pt x="79" y="120"/>
                  </a:lnTo>
                  <a:lnTo>
                    <a:pt x="81" y="119"/>
                  </a:lnTo>
                  <a:lnTo>
                    <a:pt x="82" y="118"/>
                  </a:lnTo>
                  <a:lnTo>
                    <a:pt x="85" y="118"/>
                  </a:lnTo>
                  <a:lnTo>
                    <a:pt x="88" y="118"/>
                  </a:lnTo>
                  <a:lnTo>
                    <a:pt x="92" y="118"/>
                  </a:lnTo>
                  <a:lnTo>
                    <a:pt x="96" y="118"/>
                  </a:lnTo>
                  <a:lnTo>
                    <a:pt x="98" y="118"/>
                  </a:lnTo>
                  <a:lnTo>
                    <a:pt x="105" y="100"/>
                  </a:lnTo>
                  <a:lnTo>
                    <a:pt x="104" y="99"/>
                  </a:lnTo>
                  <a:lnTo>
                    <a:pt x="100" y="97"/>
                  </a:lnTo>
                  <a:lnTo>
                    <a:pt x="96" y="96"/>
                  </a:lnTo>
                  <a:lnTo>
                    <a:pt x="90" y="94"/>
                  </a:lnTo>
                  <a:lnTo>
                    <a:pt x="86" y="92"/>
                  </a:lnTo>
                  <a:lnTo>
                    <a:pt x="83" y="90"/>
                  </a:lnTo>
                  <a:lnTo>
                    <a:pt x="79" y="89"/>
                  </a:lnTo>
                  <a:lnTo>
                    <a:pt x="77" y="88"/>
                  </a:lnTo>
                  <a:lnTo>
                    <a:pt x="71" y="84"/>
                  </a:lnTo>
                  <a:lnTo>
                    <a:pt x="67" y="81"/>
                  </a:lnTo>
                  <a:lnTo>
                    <a:pt x="63" y="75"/>
                  </a:lnTo>
                  <a:lnTo>
                    <a:pt x="62" y="70"/>
                  </a:lnTo>
                  <a:lnTo>
                    <a:pt x="60" y="66"/>
                  </a:lnTo>
                  <a:lnTo>
                    <a:pt x="60" y="60"/>
                  </a:lnTo>
                  <a:lnTo>
                    <a:pt x="62" y="55"/>
                  </a:lnTo>
                  <a:lnTo>
                    <a:pt x="63" y="49"/>
                  </a:lnTo>
                  <a:lnTo>
                    <a:pt x="64" y="44"/>
                  </a:lnTo>
                  <a:lnTo>
                    <a:pt x="67" y="39"/>
                  </a:lnTo>
                  <a:lnTo>
                    <a:pt x="68" y="34"/>
                  </a:lnTo>
                  <a:lnTo>
                    <a:pt x="68" y="32"/>
                  </a:lnTo>
                  <a:lnTo>
                    <a:pt x="70" y="29"/>
                  </a:lnTo>
                  <a:lnTo>
                    <a:pt x="71" y="26"/>
                  </a:lnTo>
                  <a:lnTo>
                    <a:pt x="74" y="19"/>
                  </a:lnTo>
                  <a:lnTo>
                    <a:pt x="77" y="15"/>
                  </a:lnTo>
                  <a:lnTo>
                    <a:pt x="78" y="10"/>
                  </a:lnTo>
                  <a:lnTo>
                    <a:pt x="79" y="7"/>
                  </a:lnTo>
                  <a:lnTo>
                    <a:pt x="81" y="6"/>
                  </a:lnTo>
                  <a:lnTo>
                    <a:pt x="81" y="4"/>
                  </a:ln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06" name="Freeform 54"/>
            <p:cNvSpPr>
              <a:spLocks/>
            </p:cNvSpPr>
            <p:nvPr/>
          </p:nvSpPr>
          <p:spPr bwMode="auto">
            <a:xfrm>
              <a:off x="4446" y="2047"/>
              <a:ext cx="204" cy="205"/>
            </a:xfrm>
            <a:custGeom>
              <a:avLst/>
              <a:gdLst>
                <a:gd name="T0" fmla="*/ 0 w 613"/>
                <a:gd name="T1" fmla="*/ 0 h 615"/>
                <a:gd name="T2" fmla="*/ 0 w 613"/>
                <a:gd name="T3" fmla="*/ 0 h 615"/>
                <a:gd name="T4" fmla="*/ 0 w 613"/>
                <a:gd name="T5" fmla="*/ 0 h 615"/>
                <a:gd name="T6" fmla="*/ 0 w 613"/>
                <a:gd name="T7" fmla="*/ 0 h 615"/>
                <a:gd name="T8" fmla="*/ 0 w 613"/>
                <a:gd name="T9" fmla="*/ 0 h 615"/>
                <a:gd name="T10" fmla="*/ 0 w 613"/>
                <a:gd name="T11" fmla="*/ 0 h 615"/>
                <a:gd name="T12" fmla="*/ 0 w 613"/>
                <a:gd name="T13" fmla="*/ 0 h 615"/>
                <a:gd name="T14" fmla="*/ 0 w 613"/>
                <a:gd name="T15" fmla="*/ 0 h 615"/>
                <a:gd name="T16" fmla="*/ 0 w 613"/>
                <a:gd name="T17" fmla="*/ 0 h 615"/>
                <a:gd name="T18" fmla="*/ 0 w 613"/>
                <a:gd name="T19" fmla="*/ 0 h 615"/>
                <a:gd name="T20" fmla="*/ 0 w 613"/>
                <a:gd name="T21" fmla="*/ 0 h 615"/>
                <a:gd name="T22" fmla="*/ 0 w 613"/>
                <a:gd name="T23" fmla="*/ 0 h 615"/>
                <a:gd name="T24" fmla="*/ 0 w 613"/>
                <a:gd name="T25" fmla="*/ 0 h 615"/>
                <a:gd name="T26" fmla="*/ 0 w 613"/>
                <a:gd name="T27" fmla="*/ 0 h 615"/>
                <a:gd name="T28" fmla="*/ 0 w 613"/>
                <a:gd name="T29" fmla="*/ 0 h 615"/>
                <a:gd name="T30" fmla="*/ 0 w 613"/>
                <a:gd name="T31" fmla="*/ 0 h 615"/>
                <a:gd name="T32" fmla="*/ 0 w 613"/>
                <a:gd name="T33" fmla="*/ 0 h 615"/>
                <a:gd name="T34" fmla="*/ 0 w 613"/>
                <a:gd name="T35" fmla="*/ 0 h 615"/>
                <a:gd name="T36" fmla="*/ 0 w 613"/>
                <a:gd name="T37" fmla="*/ 0 h 615"/>
                <a:gd name="T38" fmla="*/ 0 w 613"/>
                <a:gd name="T39" fmla="*/ 0 h 615"/>
                <a:gd name="T40" fmla="*/ 0 w 613"/>
                <a:gd name="T41" fmla="*/ 0 h 615"/>
                <a:gd name="T42" fmla="*/ 0 w 613"/>
                <a:gd name="T43" fmla="*/ 0 h 615"/>
                <a:gd name="T44" fmla="*/ 0 w 613"/>
                <a:gd name="T45" fmla="*/ 0 h 615"/>
                <a:gd name="T46" fmla="*/ 0 w 613"/>
                <a:gd name="T47" fmla="*/ 0 h 615"/>
                <a:gd name="T48" fmla="*/ 0 w 613"/>
                <a:gd name="T49" fmla="*/ 0 h 615"/>
                <a:gd name="T50" fmla="*/ 0 w 613"/>
                <a:gd name="T51" fmla="*/ 0 h 615"/>
                <a:gd name="T52" fmla="*/ 0 w 613"/>
                <a:gd name="T53" fmla="*/ 0 h 615"/>
                <a:gd name="T54" fmla="*/ 0 w 613"/>
                <a:gd name="T55" fmla="*/ 0 h 615"/>
                <a:gd name="T56" fmla="*/ 0 w 613"/>
                <a:gd name="T57" fmla="*/ 0 h 615"/>
                <a:gd name="T58" fmla="*/ 0 w 613"/>
                <a:gd name="T59" fmla="*/ 0 h 615"/>
                <a:gd name="T60" fmla="*/ 0 w 613"/>
                <a:gd name="T61" fmla="*/ 0 h 615"/>
                <a:gd name="T62" fmla="*/ 0 w 613"/>
                <a:gd name="T63" fmla="*/ 0 h 615"/>
                <a:gd name="T64" fmla="*/ 0 w 613"/>
                <a:gd name="T65" fmla="*/ 0 h 615"/>
                <a:gd name="T66" fmla="*/ 0 w 613"/>
                <a:gd name="T67" fmla="*/ 0 h 615"/>
                <a:gd name="T68" fmla="*/ 0 w 613"/>
                <a:gd name="T69" fmla="*/ 0 h 615"/>
                <a:gd name="T70" fmla="*/ 0 w 613"/>
                <a:gd name="T71" fmla="*/ 0 h 615"/>
                <a:gd name="T72" fmla="*/ 0 w 613"/>
                <a:gd name="T73" fmla="*/ 0 h 615"/>
                <a:gd name="T74" fmla="*/ 0 w 613"/>
                <a:gd name="T75" fmla="*/ 0 h 615"/>
                <a:gd name="T76" fmla="*/ 0 w 613"/>
                <a:gd name="T77" fmla="*/ 0 h 615"/>
                <a:gd name="T78" fmla="*/ 0 w 613"/>
                <a:gd name="T79" fmla="*/ 0 h 615"/>
                <a:gd name="T80" fmla="*/ 0 w 613"/>
                <a:gd name="T81" fmla="*/ 0 h 615"/>
                <a:gd name="T82" fmla="*/ 0 w 613"/>
                <a:gd name="T83" fmla="*/ 0 h 615"/>
                <a:gd name="T84" fmla="*/ 0 w 613"/>
                <a:gd name="T85" fmla="*/ 0 h 615"/>
                <a:gd name="T86" fmla="*/ 0 w 613"/>
                <a:gd name="T87" fmla="*/ 0 h 615"/>
                <a:gd name="T88" fmla="*/ 0 w 613"/>
                <a:gd name="T89" fmla="*/ 0 h 615"/>
                <a:gd name="T90" fmla="*/ 0 w 613"/>
                <a:gd name="T91" fmla="*/ 0 h 615"/>
                <a:gd name="T92" fmla="*/ 0 w 613"/>
                <a:gd name="T93" fmla="*/ 0 h 615"/>
                <a:gd name="T94" fmla="*/ 0 w 613"/>
                <a:gd name="T95" fmla="*/ 0 h 615"/>
                <a:gd name="T96" fmla="*/ 0 w 613"/>
                <a:gd name="T97" fmla="*/ 0 h 615"/>
                <a:gd name="T98" fmla="*/ 0 w 613"/>
                <a:gd name="T99" fmla="*/ 0 h 615"/>
                <a:gd name="T100" fmla="*/ 0 w 613"/>
                <a:gd name="T101" fmla="*/ 0 h 615"/>
                <a:gd name="T102" fmla="*/ 0 w 613"/>
                <a:gd name="T103" fmla="*/ 0 h 615"/>
                <a:gd name="T104" fmla="*/ 0 w 613"/>
                <a:gd name="T105" fmla="*/ 0 h 615"/>
                <a:gd name="T106" fmla="*/ 0 w 613"/>
                <a:gd name="T107" fmla="*/ 0 h 615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613" h="615">
                  <a:moveTo>
                    <a:pt x="38" y="0"/>
                  </a:moveTo>
                  <a:lnTo>
                    <a:pt x="41" y="0"/>
                  </a:lnTo>
                  <a:lnTo>
                    <a:pt x="44" y="3"/>
                  </a:lnTo>
                  <a:lnTo>
                    <a:pt x="49" y="7"/>
                  </a:lnTo>
                  <a:lnTo>
                    <a:pt x="51" y="9"/>
                  </a:lnTo>
                  <a:lnTo>
                    <a:pt x="55" y="11"/>
                  </a:lnTo>
                  <a:lnTo>
                    <a:pt x="57" y="14"/>
                  </a:lnTo>
                  <a:lnTo>
                    <a:pt x="62" y="17"/>
                  </a:lnTo>
                  <a:lnTo>
                    <a:pt x="66" y="21"/>
                  </a:lnTo>
                  <a:lnTo>
                    <a:pt x="71" y="24"/>
                  </a:lnTo>
                  <a:lnTo>
                    <a:pt x="77" y="29"/>
                  </a:lnTo>
                  <a:lnTo>
                    <a:pt x="82" y="33"/>
                  </a:lnTo>
                  <a:lnTo>
                    <a:pt x="85" y="34"/>
                  </a:lnTo>
                  <a:lnTo>
                    <a:pt x="87" y="37"/>
                  </a:lnTo>
                  <a:lnTo>
                    <a:pt x="92" y="40"/>
                  </a:lnTo>
                  <a:lnTo>
                    <a:pt x="94" y="43"/>
                  </a:lnTo>
                  <a:lnTo>
                    <a:pt x="97" y="45"/>
                  </a:lnTo>
                  <a:lnTo>
                    <a:pt x="101" y="48"/>
                  </a:lnTo>
                  <a:lnTo>
                    <a:pt x="105" y="52"/>
                  </a:lnTo>
                  <a:lnTo>
                    <a:pt x="108" y="55"/>
                  </a:lnTo>
                  <a:lnTo>
                    <a:pt x="112" y="59"/>
                  </a:lnTo>
                  <a:lnTo>
                    <a:pt x="116" y="62"/>
                  </a:lnTo>
                  <a:lnTo>
                    <a:pt x="119" y="64"/>
                  </a:lnTo>
                  <a:lnTo>
                    <a:pt x="124" y="70"/>
                  </a:lnTo>
                  <a:lnTo>
                    <a:pt x="127" y="73"/>
                  </a:lnTo>
                  <a:lnTo>
                    <a:pt x="133" y="77"/>
                  </a:lnTo>
                  <a:lnTo>
                    <a:pt x="137" y="81"/>
                  </a:lnTo>
                  <a:lnTo>
                    <a:pt x="142" y="86"/>
                  </a:lnTo>
                  <a:lnTo>
                    <a:pt x="146" y="89"/>
                  </a:lnTo>
                  <a:lnTo>
                    <a:pt x="150" y="94"/>
                  </a:lnTo>
                  <a:lnTo>
                    <a:pt x="156" y="99"/>
                  </a:lnTo>
                  <a:lnTo>
                    <a:pt x="161" y="103"/>
                  </a:lnTo>
                  <a:lnTo>
                    <a:pt x="165" y="108"/>
                  </a:lnTo>
                  <a:lnTo>
                    <a:pt x="171" y="112"/>
                  </a:lnTo>
                  <a:lnTo>
                    <a:pt x="176" y="118"/>
                  </a:lnTo>
                  <a:lnTo>
                    <a:pt x="182" y="123"/>
                  </a:lnTo>
                  <a:lnTo>
                    <a:pt x="187" y="129"/>
                  </a:lnTo>
                  <a:lnTo>
                    <a:pt x="193" y="134"/>
                  </a:lnTo>
                  <a:lnTo>
                    <a:pt x="198" y="139"/>
                  </a:lnTo>
                  <a:lnTo>
                    <a:pt x="205" y="146"/>
                  </a:lnTo>
                  <a:lnTo>
                    <a:pt x="212" y="152"/>
                  </a:lnTo>
                  <a:lnTo>
                    <a:pt x="217" y="159"/>
                  </a:lnTo>
                  <a:lnTo>
                    <a:pt x="224" y="164"/>
                  </a:lnTo>
                  <a:lnTo>
                    <a:pt x="231" y="171"/>
                  </a:lnTo>
                  <a:lnTo>
                    <a:pt x="238" y="178"/>
                  </a:lnTo>
                  <a:lnTo>
                    <a:pt x="244" y="183"/>
                  </a:lnTo>
                  <a:lnTo>
                    <a:pt x="250" y="191"/>
                  </a:lnTo>
                  <a:lnTo>
                    <a:pt x="258" y="198"/>
                  </a:lnTo>
                  <a:lnTo>
                    <a:pt x="265" y="205"/>
                  </a:lnTo>
                  <a:lnTo>
                    <a:pt x="273" y="212"/>
                  </a:lnTo>
                  <a:lnTo>
                    <a:pt x="280" y="220"/>
                  </a:lnTo>
                  <a:lnTo>
                    <a:pt x="287" y="228"/>
                  </a:lnTo>
                  <a:lnTo>
                    <a:pt x="295" y="235"/>
                  </a:lnTo>
                  <a:lnTo>
                    <a:pt x="302" y="243"/>
                  </a:lnTo>
                  <a:lnTo>
                    <a:pt x="310" y="250"/>
                  </a:lnTo>
                  <a:lnTo>
                    <a:pt x="318" y="258"/>
                  </a:lnTo>
                  <a:lnTo>
                    <a:pt x="325" y="266"/>
                  </a:lnTo>
                  <a:lnTo>
                    <a:pt x="333" y="274"/>
                  </a:lnTo>
                  <a:lnTo>
                    <a:pt x="341" y="283"/>
                  </a:lnTo>
                  <a:lnTo>
                    <a:pt x="350" y="292"/>
                  </a:lnTo>
                  <a:lnTo>
                    <a:pt x="358" y="300"/>
                  </a:lnTo>
                  <a:lnTo>
                    <a:pt x="366" y="309"/>
                  </a:lnTo>
                  <a:lnTo>
                    <a:pt x="373" y="317"/>
                  </a:lnTo>
                  <a:lnTo>
                    <a:pt x="381" y="325"/>
                  </a:lnTo>
                  <a:lnTo>
                    <a:pt x="389" y="333"/>
                  </a:lnTo>
                  <a:lnTo>
                    <a:pt x="397" y="341"/>
                  </a:lnTo>
                  <a:lnTo>
                    <a:pt x="406" y="349"/>
                  </a:lnTo>
                  <a:lnTo>
                    <a:pt x="414" y="359"/>
                  </a:lnTo>
                  <a:lnTo>
                    <a:pt x="421" y="367"/>
                  </a:lnTo>
                  <a:lnTo>
                    <a:pt x="429" y="375"/>
                  </a:lnTo>
                  <a:lnTo>
                    <a:pt x="437" y="384"/>
                  </a:lnTo>
                  <a:lnTo>
                    <a:pt x="444" y="392"/>
                  </a:lnTo>
                  <a:lnTo>
                    <a:pt x="452" y="400"/>
                  </a:lnTo>
                  <a:lnTo>
                    <a:pt x="460" y="408"/>
                  </a:lnTo>
                  <a:lnTo>
                    <a:pt x="467" y="416"/>
                  </a:lnTo>
                  <a:lnTo>
                    <a:pt x="475" y="424"/>
                  </a:lnTo>
                  <a:lnTo>
                    <a:pt x="482" y="431"/>
                  </a:lnTo>
                  <a:lnTo>
                    <a:pt x="489" y="439"/>
                  </a:lnTo>
                  <a:lnTo>
                    <a:pt x="496" y="446"/>
                  </a:lnTo>
                  <a:lnTo>
                    <a:pt x="503" y="454"/>
                  </a:lnTo>
                  <a:lnTo>
                    <a:pt x="509" y="461"/>
                  </a:lnTo>
                  <a:lnTo>
                    <a:pt x="516" y="468"/>
                  </a:lnTo>
                  <a:lnTo>
                    <a:pt x="523" y="476"/>
                  </a:lnTo>
                  <a:lnTo>
                    <a:pt x="529" y="483"/>
                  </a:lnTo>
                  <a:lnTo>
                    <a:pt x="534" y="488"/>
                  </a:lnTo>
                  <a:lnTo>
                    <a:pt x="541" y="495"/>
                  </a:lnTo>
                  <a:lnTo>
                    <a:pt x="546" y="501"/>
                  </a:lnTo>
                  <a:lnTo>
                    <a:pt x="553" y="508"/>
                  </a:lnTo>
                  <a:lnTo>
                    <a:pt x="557" y="513"/>
                  </a:lnTo>
                  <a:lnTo>
                    <a:pt x="563" y="520"/>
                  </a:lnTo>
                  <a:lnTo>
                    <a:pt x="568" y="525"/>
                  </a:lnTo>
                  <a:lnTo>
                    <a:pt x="574" y="531"/>
                  </a:lnTo>
                  <a:lnTo>
                    <a:pt x="578" y="535"/>
                  </a:lnTo>
                  <a:lnTo>
                    <a:pt x="582" y="540"/>
                  </a:lnTo>
                  <a:lnTo>
                    <a:pt x="586" y="543"/>
                  </a:lnTo>
                  <a:lnTo>
                    <a:pt x="589" y="548"/>
                  </a:lnTo>
                  <a:lnTo>
                    <a:pt x="593" y="551"/>
                  </a:lnTo>
                  <a:lnTo>
                    <a:pt x="595" y="555"/>
                  </a:lnTo>
                  <a:lnTo>
                    <a:pt x="600" y="559"/>
                  </a:lnTo>
                  <a:lnTo>
                    <a:pt x="602" y="562"/>
                  </a:lnTo>
                  <a:lnTo>
                    <a:pt x="606" y="568"/>
                  </a:lnTo>
                  <a:lnTo>
                    <a:pt x="610" y="570"/>
                  </a:lnTo>
                  <a:lnTo>
                    <a:pt x="612" y="573"/>
                  </a:lnTo>
                  <a:lnTo>
                    <a:pt x="613" y="574"/>
                  </a:lnTo>
                  <a:lnTo>
                    <a:pt x="610" y="615"/>
                  </a:lnTo>
                  <a:lnTo>
                    <a:pt x="0" y="69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07" name="Freeform 55"/>
            <p:cNvSpPr>
              <a:spLocks/>
            </p:cNvSpPr>
            <p:nvPr/>
          </p:nvSpPr>
          <p:spPr bwMode="auto">
            <a:xfrm>
              <a:off x="4107" y="2047"/>
              <a:ext cx="543" cy="217"/>
            </a:xfrm>
            <a:custGeom>
              <a:avLst/>
              <a:gdLst>
                <a:gd name="T0" fmla="*/ 0 w 1629"/>
                <a:gd name="T1" fmla="*/ 0 h 651"/>
                <a:gd name="T2" fmla="*/ 0 w 1629"/>
                <a:gd name="T3" fmla="*/ 0 h 651"/>
                <a:gd name="T4" fmla="*/ 0 w 1629"/>
                <a:gd name="T5" fmla="*/ 0 h 651"/>
                <a:gd name="T6" fmla="*/ 0 w 1629"/>
                <a:gd name="T7" fmla="*/ 0 h 651"/>
                <a:gd name="T8" fmla="*/ 0 w 1629"/>
                <a:gd name="T9" fmla="*/ 0 h 651"/>
                <a:gd name="T10" fmla="*/ 0 w 1629"/>
                <a:gd name="T11" fmla="*/ 0 h 651"/>
                <a:gd name="T12" fmla="*/ 0 w 1629"/>
                <a:gd name="T13" fmla="*/ 0 h 651"/>
                <a:gd name="T14" fmla="*/ 0 w 1629"/>
                <a:gd name="T15" fmla="*/ 0 h 651"/>
                <a:gd name="T16" fmla="*/ 0 w 1629"/>
                <a:gd name="T17" fmla="*/ 0 h 651"/>
                <a:gd name="T18" fmla="*/ 0 w 1629"/>
                <a:gd name="T19" fmla="*/ 0 h 651"/>
                <a:gd name="T20" fmla="*/ 0 w 1629"/>
                <a:gd name="T21" fmla="*/ 0 h 651"/>
                <a:gd name="T22" fmla="*/ 0 w 1629"/>
                <a:gd name="T23" fmla="*/ 0 h 651"/>
                <a:gd name="T24" fmla="*/ 0 w 1629"/>
                <a:gd name="T25" fmla="*/ 0 h 651"/>
                <a:gd name="T26" fmla="*/ 0 w 1629"/>
                <a:gd name="T27" fmla="*/ 0 h 651"/>
                <a:gd name="T28" fmla="*/ 0 w 1629"/>
                <a:gd name="T29" fmla="*/ 0 h 651"/>
                <a:gd name="T30" fmla="*/ 0 w 1629"/>
                <a:gd name="T31" fmla="*/ 0 h 651"/>
                <a:gd name="T32" fmla="*/ 0 w 1629"/>
                <a:gd name="T33" fmla="*/ 0 h 651"/>
                <a:gd name="T34" fmla="*/ 0 w 1629"/>
                <a:gd name="T35" fmla="*/ 0 h 651"/>
                <a:gd name="T36" fmla="*/ 0 w 1629"/>
                <a:gd name="T37" fmla="*/ 0 h 651"/>
                <a:gd name="T38" fmla="*/ 0 w 1629"/>
                <a:gd name="T39" fmla="*/ 0 h 651"/>
                <a:gd name="T40" fmla="*/ 0 w 1629"/>
                <a:gd name="T41" fmla="*/ 0 h 651"/>
                <a:gd name="T42" fmla="*/ 0 w 1629"/>
                <a:gd name="T43" fmla="*/ 0 h 651"/>
                <a:gd name="T44" fmla="*/ 0 w 1629"/>
                <a:gd name="T45" fmla="*/ 0 h 651"/>
                <a:gd name="T46" fmla="*/ 0 w 1629"/>
                <a:gd name="T47" fmla="*/ 0 h 651"/>
                <a:gd name="T48" fmla="*/ 0 w 1629"/>
                <a:gd name="T49" fmla="*/ 0 h 651"/>
                <a:gd name="T50" fmla="*/ 0 w 1629"/>
                <a:gd name="T51" fmla="*/ 0 h 651"/>
                <a:gd name="T52" fmla="*/ 0 w 1629"/>
                <a:gd name="T53" fmla="*/ 0 h 651"/>
                <a:gd name="T54" fmla="*/ 0 w 1629"/>
                <a:gd name="T55" fmla="*/ 0 h 651"/>
                <a:gd name="T56" fmla="*/ 0 w 1629"/>
                <a:gd name="T57" fmla="*/ 0 h 651"/>
                <a:gd name="T58" fmla="*/ 0 w 1629"/>
                <a:gd name="T59" fmla="*/ 0 h 651"/>
                <a:gd name="T60" fmla="*/ 0 w 1629"/>
                <a:gd name="T61" fmla="*/ 0 h 651"/>
                <a:gd name="T62" fmla="*/ 0 w 1629"/>
                <a:gd name="T63" fmla="*/ 0 h 651"/>
                <a:gd name="T64" fmla="*/ 0 w 1629"/>
                <a:gd name="T65" fmla="*/ 0 h 651"/>
                <a:gd name="T66" fmla="*/ 0 w 1629"/>
                <a:gd name="T67" fmla="*/ 0 h 651"/>
                <a:gd name="T68" fmla="*/ 0 w 1629"/>
                <a:gd name="T69" fmla="*/ 0 h 651"/>
                <a:gd name="T70" fmla="*/ 0 w 1629"/>
                <a:gd name="T71" fmla="*/ 0 h 651"/>
                <a:gd name="T72" fmla="*/ 0 w 1629"/>
                <a:gd name="T73" fmla="*/ 0 h 651"/>
                <a:gd name="T74" fmla="*/ 0 w 1629"/>
                <a:gd name="T75" fmla="*/ 0 h 651"/>
                <a:gd name="T76" fmla="*/ 0 w 1629"/>
                <a:gd name="T77" fmla="*/ 0 h 651"/>
                <a:gd name="T78" fmla="*/ 0 w 1629"/>
                <a:gd name="T79" fmla="*/ 0 h 651"/>
                <a:gd name="T80" fmla="*/ 0 w 1629"/>
                <a:gd name="T81" fmla="*/ 0 h 651"/>
                <a:gd name="T82" fmla="*/ 0 w 1629"/>
                <a:gd name="T83" fmla="*/ 0 h 651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1629" h="651">
                  <a:moveTo>
                    <a:pt x="0" y="79"/>
                  </a:moveTo>
                  <a:lnTo>
                    <a:pt x="0" y="79"/>
                  </a:lnTo>
                  <a:lnTo>
                    <a:pt x="1" y="79"/>
                  </a:lnTo>
                  <a:lnTo>
                    <a:pt x="4" y="78"/>
                  </a:lnTo>
                  <a:lnTo>
                    <a:pt x="7" y="78"/>
                  </a:lnTo>
                  <a:lnTo>
                    <a:pt x="10" y="77"/>
                  </a:lnTo>
                  <a:lnTo>
                    <a:pt x="15" y="75"/>
                  </a:lnTo>
                  <a:lnTo>
                    <a:pt x="18" y="75"/>
                  </a:lnTo>
                  <a:lnTo>
                    <a:pt x="20" y="75"/>
                  </a:lnTo>
                  <a:lnTo>
                    <a:pt x="23" y="74"/>
                  </a:lnTo>
                  <a:lnTo>
                    <a:pt x="27" y="74"/>
                  </a:lnTo>
                  <a:lnTo>
                    <a:pt x="31" y="73"/>
                  </a:lnTo>
                  <a:lnTo>
                    <a:pt x="34" y="73"/>
                  </a:lnTo>
                  <a:lnTo>
                    <a:pt x="38" y="71"/>
                  </a:lnTo>
                  <a:lnTo>
                    <a:pt x="42" y="71"/>
                  </a:lnTo>
                  <a:lnTo>
                    <a:pt x="46" y="70"/>
                  </a:lnTo>
                  <a:lnTo>
                    <a:pt x="51" y="70"/>
                  </a:lnTo>
                  <a:lnTo>
                    <a:pt x="56" y="69"/>
                  </a:lnTo>
                  <a:lnTo>
                    <a:pt x="61" y="69"/>
                  </a:lnTo>
                  <a:lnTo>
                    <a:pt x="66" y="67"/>
                  </a:lnTo>
                  <a:lnTo>
                    <a:pt x="71" y="67"/>
                  </a:lnTo>
                  <a:lnTo>
                    <a:pt x="76" y="66"/>
                  </a:lnTo>
                  <a:lnTo>
                    <a:pt x="83" y="64"/>
                  </a:lnTo>
                  <a:lnTo>
                    <a:pt x="89" y="64"/>
                  </a:lnTo>
                  <a:lnTo>
                    <a:pt x="94" y="63"/>
                  </a:lnTo>
                  <a:lnTo>
                    <a:pt x="101" y="62"/>
                  </a:lnTo>
                  <a:lnTo>
                    <a:pt x="108" y="62"/>
                  </a:lnTo>
                  <a:lnTo>
                    <a:pt x="115" y="60"/>
                  </a:lnTo>
                  <a:lnTo>
                    <a:pt x="122" y="59"/>
                  </a:lnTo>
                  <a:lnTo>
                    <a:pt x="128" y="58"/>
                  </a:lnTo>
                  <a:lnTo>
                    <a:pt x="135" y="58"/>
                  </a:lnTo>
                  <a:lnTo>
                    <a:pt x="142" y="56"/>
                  </a:lnTo>
                  <a:lnTo>
                    <a:pt x="150" y="55"/>
                  </a:lnTo>
                  <a:lnTo>
                    <a:pt x="158" y="54"/>
                  </a:lnTo>
                  <a:lnTo>
                    <a:pt x="167" y="54"/>
                  </a:lnTo>
                  <a:lnTo>
                    <a:pt x="175" y="52"/>
                  </a:lnTo>
                  <a:lnTo>
                    <a:pt x="183" y="51"/>
                  </a:lnTo>
                  <a:lnTo>
                    <a:pt x="191" y="51"/>
                  </a:lnTo>
                  <a:lnTo>
                    <a:pt x="201" y="49"/>
                  </a:lnTo>
                  <a:lnTo>
                    <a:pt x="209" y="48"/>
                  </a:lnTo>
                  <a:lnTo>
                    <a:pt x="219" y="48"/>
                  </a:lnTo>
                  <a:lnTo>
                    <a:pt x="228" y="47"/>
                  </a:lnTo>
                  <a:lnTo>
                    <a:pt x="238" y="45"/>
                  </a:lnTo>
                  <a:lnTo>
                    <a:pt x="247" y="44"/>
                  </a:lnTo>
                  <a:lnTo>
                    <a:pt x="258" y="44"/>
                  </a:lnTo>
                  <a:lnTo>
                    <a:pt x="268" y="43"/>
                  </a:lnTo>
                  <a:lnTo>
                    <a:pt x="279" y="41"/>
                  </a:lnTo>
                  <a:lnTo>
                    <a:pt x="288" y="40"/>
                  </a:lnTo>
                  <a:lnTo>
                    <a:pt x="299" y="40"/>
                  </a:lnTo>
                  <a:lnTo>
                    <a:pt x="310" y="39"/>
                  </a:lnTo>
                  <a:lnTo>
                    <a:pt x="321" y="37"/>
                  </a:lnTo>
                  <a:lnTo>
                    <a:pt x="332" y="37"/>
                  </a:lnTo>
                  <a:lnTo>
                    <a:pt x="344" y="36"/>
                  </a:lnTo>
                  <a:lnTo>
                    <a:pt x="355" y="34"/>
                  </a:lnTo>
                  <a:lnTo>
                    <a:pt x="367" y="34"/>
                  </a:lnTo>
                  <a:lnTo>
                    <a:pt x="378" y="33"/>
                  </a:lnTo>
                  <a:lnTo>
                    <a:pt x="392" y="33"/>
                  </a:lnTo>
                  <a:lnTo>
                    <a:pt x="403" y="32"/>
                  </a:lnTo>
                  <a:lnTo>
                    <a:pt x="417" y="32"/>
                  </a:lnTo>
                  <a:lnTo>
                    <a:pt x="429" y="30"/>
                  </a:lnTo>
                  <a:lnTo>
                    <a:pt x="441" y="30"/>
                  </a:lnTo>
                  <a:lnTo>
                    <a:pt x="453" y="29"/>
                  </a:lnTo>
                  <a:lnTo>
                    <a:pt x="467" y="29"/>
                  </a:lnTo>
                  <a:lnTo>
                    <a:pt x="479" y="28"/>
                  </a:lnTo>
                  <a:lnTo>
                    <a:pt x="493" y="26"/>
                  </a:lnTo>
                  <a:lnTo>
                    <a:pt x="507" y="26"/>
                  </a:lnTo>
                  <a:lnTo>
                    <a:pt x="520" y="26"/>
                  </a:lnTo>
                  <a:lnTo>
                    <a:pt x="533" y="25"/>
                  </a:lnTo>
                  <a:lnTo>
                    <a:pt x="546" y="24"/>
                  </a:lnTo>
                  <a:lnTo>
                    <a:pt x="560" y="22"/>
                  </a:lnTo>
                  <a:lnTo>
                    <a:pt x="574" y="22"/>
                  </a:lnTo>
                  <a:lnTo>
                    <a:pt x="587" y="21"/>
                  </a:lnTo>
                  <a:lnTo>
                    <a:pt x="601" y="21"/>
                  </a:lnTo>
                  <a:lnTo>
                    <a:pt x="615" y="19"/>
                  </a:lnTo>
                  <a:lnTo>
                    <a:pt x="628" y="19"/>
                  </a:lnTo>
                  <a:lnTo>
                    <a:pt x="642" y="18"/>
                  </a:lnTo>
                  <a:lnTo>
                    <a:pt x="656" y="18"/>
                  </a:lnTo>
                  <a:lnTo>
                    <a:pt x="669" y="17"/>
                  </a:lnTo>
                  <a:lnTo>
                    <a:pt x="683" y="17"/>
                  </a:lnTo>
                  <a:lnTo>
                    <a:pt x="695" y="15"/>
                  </a:lnTo>
                  <a:lnTo>
                    <a:pt x="709" y="15"/>
                  </a:lnTo>
                  <a:lnTo>
                    <a:pt x="722" y="14"/>
                  </a:lnTo>
                  <a:lnTo>
                    <a:pt x="736" y="14"/>
                  </a:lnTo>
                  <a:lnTo>
                    <a:pt x="748" y="13"/>
                  </a:lnTo>
                  <a:lnTo>
                    <a:pt x="762" y="13"/>
                  </a:lnTo>
                  <a:lnTo>
                    <a:pt x="774" y="13"/>
                  </a:lnTo>
                  <a:lnTo>
                    <a:pt x="788" y="11"/>
                  </a:lnTo>
                  <a:lnTo>
                    <a:pt x="799" y="11"/>
                  </a:lnTo>
                  <a:lnTo>
                    <a:pt x="813" y="10"/>
                  </a:lnTo>
                  <a:lnTo>
                    <a:pt x="823" y="10"/>
                  </a:lnTo>
                  <a:lnTo>
                    <a:pt x="837" y="10"/>
                  </a:lnTo>
                  <a:lnTo>
                    <a:pt x="848" y="9"/>
                  </a:lnTo>
                  <a:lnTo>
                    <a:pt x="859" y="9"/>
                  </a:lnTo>
                  <a:lnTo>
                    <a:pt x="870" y="7"/>
                  </a:lnTo>
                  <a:lnTo>
                    <a:pt x="882" y="7"/>
                  </a:lnTo>
                  <a:lnTo>
                    <a:pt x="893" y="7"/>
                  </a:lnTo>
                  <a:lnTo>
                    <a:pt x="903" y="6"/>
                  </a:lnTo>
                  <a:lnTo>
                    <a:pt x="914" y="6"/>
                  </a:lnTo>
                  <a:lnTo>
                    <a:pt x="925" y="6"/>
                  </a:lnTo>
                  <a:lnTo>
                    <a:pt x="934" y="4"/>
                  </a:lnTo>
                  <a:lnTo>
                    <a:pt x="944" y="4"/>
                  </a:lnTo>
                  <a:lnTo>
                    <a:pt x="953" y="3"/>
                  </a:lnTo>
                  <a:lnTo>
                    <a:pt x="961" y="3"/>
                  </a:lnTo>
                  <a:lnTo>
                    <a:pt x="970" y="3"/>
                  </a:lnTo>
                  <a:lnTo>
                    <a:pt x="979" y="3"/>
                  </a:lnTo>
                  <a:lnTo>
                    <a:pt x="986" y="2"/>
                  </a:lnTo>
                  <a:lnTo>
                    <a:pt x="994" y="2"/>
                  </a:lnTo>
                  <a:lnTo>
                    <a:pt x="1001" y="2"/>
                  </a:lnTo>
                  <a:lnTo>
                    <a:pt x="1008" y="0"/>
                  </a:lnTo>
                  <a:lnTo>
                    <a:pt x="1015" y="0"/>
                  </a:lnTo>
                  <a:lnTo>
                    <a:pt x="1022" y="0"/>
                  </a:lnTo>
                  <a:lnTo>
                    <a:pt x="1026" y="0"/>
                  </a:lnTo>
                  <a:lnTo>
                    <a:pt x="1031" y="0"/>
                  </a:lnTo>
                  <a:lnTo>
                    <a:pt x="1035" y="0"/>
                  </a:lnTo>
                  <a:lnTo>
                    <a:pt x="1041" y="0"/>
                  </a:lnTo>
                  <a:lnTo>
                    <a:pt x="1043" y="0"/>
                  </a:lnTo>
                  <a:lnTo>
                    <a:pt x="1047" y="0"/>
                  </a:lnTo>
                  <a:lnTo>
                    <a:pt x="1050" y="0"/>
                  </a:lnTo>
                  <a:lnTo>
                    <a:pt x="1053" y="0"/>
                  </a:lnTo>
                  <a:lnTo>
                    <a:pt x="1056" y="0"/>
                  </a:lnTo>
                  <a:lnTo>
                    <a:pt x="1057" y="0"/>
                  </a:lnTo>
                  <a:lnTo>
                    <a:pt x="1064" y="69"/>
                  </a:lnTo>
                  <a:lnTo>
                    <a:pt x="1629" y="600"/>
                  </a:lnTo>
                  <a:lnTo>
                    <a:pt x="1621" y="651"/>
                  </a:lnTo>
                  <a:lnTo>
                    <a:pt x="1006" y="251"/>
                  </a:lnTo>
                  <a:lnTo>
                    <a:pt x="0" y="321"/>
                  </a:lnTo>
                  <a:lnTo>
                    <a:pt x="0" y="79"/>
                  </a:lnTo>
                  <a:close/>
                </a:path>
              </a:pathLst>
            </a:custGeom>
            <a:solidFill>
              <a:srgbClr val="B3B0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08" name="Freeform 56"/>
            <p:cNvSpPr>
              <a:spLocks/>
            </p:cNvSpPr>
            <p:nvPr/>
          </p:nvSpPr>
          <p:spPr bwMode="auto">
            <a:xfrm>
              <a:off x="4107" y="2131"/>
              <a:ext cx="499" cy="105"/>
            </a:xfrm>
            <a:custGeom>
              <a:avLst/>
              <a:gdLst>
                <a:gd name="T0" fmla="*/ 0 w 1498"/>
                <a:gd name="T1" fmla="*/ 0 h 317"/>
                <a:gd name="T2" fmla="*/ 0 w 1498"/>
                <a:gd name="T3" fmla="*/ 0 h 317"/>
                <a:gd name="T4" fmla="*/ 0 w 1498"/>
                <a:gd name="T5" fmla="*/ 0 h 317"/>
                <a:gd name="T6" fmla="*/ 0 w 1498"/>
                <a:gd name="T7" fmla="*/ 0 h 317"/>
                <a:gd name="T8" fmla="*/ 0 w 1498"/>
                <a:gd name="T9" fmla="*/ 0 h 317"/>
                <a:gd name="T10" fmla="*/ 0 w 1498"/>
                <a:gd name="T11" fmla="*/ 0 h 317"/>
                <a:gd name="T12" fmla="*/ 0 w 1498"/>
                <a:gd name="T13" fmla="*/ 0 h 317"/>
                <a:gd name="T14" fmla="*/ 0 w 1498"/>
                <a:gd name="T15" fmla="*/ 0 h 317"/>
                <a:gd name="T16" fmla="*/ 0 w 1498"/>
                <a:gd name="T17" fmla="*/ 0 h 317"/>
                <a:gd name="T18" fmla="*/ 0 w 1498"/>
                <a:gd name="T19" fmla="*/ 0 h 317"/>
                <a:gd name="T20" fmla="*/ 0 w 1498"/>
                <a:gd name="T21" fmla="*/ 0 h 317"/>
                <a:gd name="T22" fmla="*/ 0 w 1498"/>
                <a:gd name="T23" fmla="*/ 0 h 317"/>
                <a:gd name="T24" fmla="*/ 0 w 1498"/>
                <a:gd name="T25" fmla="*/ 0 h 317"/>
                <a:gd name="T26" fmla="*/ 0 w 1498"/>
                <a:gd name="T27" fmla="*/ 0 h 317"/>
                <a:gd name="T28" fmla="*/ 0 w 1498"/>
                <a:gd name="T29" fmla="*/ 0 h 317"/>
                <a:gd name="T30" fmla="*/ 0 w 1498"/>
                <a:gd name="T31" fmla="*/ 0 h 317"/>
                <a:gd name="T32" fmla="*/ 0 w 1498"/>
                <a:gd name="T33" fmla="*/ 0 h 317"/>
                <a:gd name="T34" fmla="*/ 0 w 1498"/>
                <a:gd name="T35" fmla="*/ 0 h 317"/>
                <a:gd name="T36" fmla="*/ 0 w 1498"/>
                <a:gd name="T37" fmla="*/ 0 h 317"/>
                <a:gd name="T38" fmla="*/ 0 w 1498"/>
                <a:gd name="T39" fmla="*/ 0 h 317"/>
                <a:gd name="T40" fmla="*/ 0 w 1498"/>
                <a:gd name="T41" fmla="*/ 0 h 317"/>
                <a:gd name="T42" fmla="*/ 0 w 1498"/>
                <a:gd name="T43" fmla="*/ 0 h 317"/>
                <a:gd name="T44" fmla="*/ 0 w 1498"/>
                <a:gd name="T45" fmla="*/ 0 h 317"/>
                <a:gd name="T46" fmla="*/ 0 w 1498"/>
                <a:gd name="T47" fmla="*/ 0 h 317"/>
                <a:gd name="T48" fmla="*/ 0 w 1498"/>
                <a:gd name="T49" fmla="*/ 0 h 317"/>
                <a:gd name="T50" fmla="*/ 0 w 1498"/>
                <a:gd name="T51" fmla="*/ 0 h 317"/>
                <a:gd name="T52" fmla="*/ 0 w 1498"/>
                <a:gd name="T53" fmla="*/ 0 h 317"/>
                <a:gd name="T54" fmla="*/ 0 w 1498"/>
                <a:gd name="T55" fmla="*/ 0 h 317"/>
                <a:gd name="T56" fmla="*/ 0 w 1498"/>
                <a:gd name="T57" fmla="*/ 0 h 317"/>
                <a:gd name="T58" fmla="*/ 0 w 1498"/>
                <a:gd name="T59" fmla="*/ 0 h 317"/>
                <a:gd name="T60" fmla="*/ 0 w 1498"/>
                <a:gd name="T61" fmla="*/ 0 h 317"/>
                <a:gd name="T62" fmla="*/ 0 w 1498"/>
                <a:gd name="T63" fmla="*/ 0 h 317"/>
                <a:gd name="T64" fmla="*/ 0 w 1498"/>
                <a:gd name="T65" fmla="*/ 0 h 317"/>
                <a:gd name="T66" fmla="*/ 0 w 1498"/>
                <a:gd name="T67" fmla="*/ 0 h 317"/>
                <a:gd name="T68" fmla="*/ 0 w 1498"/>
                <a:gd name="T69" fmla="*/ 0 h 317"/>
                <a:gd name="T70" fmla="*/ 0 w 1498"/>
                <a:gd name="T71" fmla="*/ 0 h 317"/>
                <a:gd name="T72" fmla="*/ 0 w 1498"/>
                <a:gd name="T73" fmla="*/ 0 h 317"/>
                <a:gd name="T74" fmla="*/ 0 w 1498"/>
                <a:gd name="T75" fmla="*/ 0 h 317"/>
                <a:gd name="T76" fmla="*/ 0 w 1498"/>
                <a:gd name="T77" fmla="*/ 0 h 317"/>
                <a:gd name="T78" fmla="*/ 0 w 1498"/>
                <a:gd name="T79" fmla="*/ 0 h 317"/>
                <a:gd name="T80" fmla="*/ 0 w 1498"/>
                <a:gd name="T81" fmla="*/ 0 h 317"/>
                <a:gd name="T82" fmla="*/ 0 w 1498"/>
                <a:gd name="T83" fmla="*/ 0 h 317"/>
                <a:gd name="T84" fmla="*/ 0 w 1498"/>
                <a:gd name="T85" fmla="*/ 0 h 317"/>
                <a:gd name="T86" fmla="*/ 0 w 1498"/>
                <a:gd name="T87" fmla="*/ 0 h 317"/>
                <a:gd name="T88" fmla="*/ 0 w 1498"/>
                <a:gd name="T89" fmla="*/ 0 h 317"/>
                <a:gd name="T90" fmla="*/ 0 w 1498"/>
                <a:gd name="T91" fmla="*/ 0 h 317"/>
                <a:gd name="T92" fmla="*/ 0 w 1498"/>
                <a:gd name="T93" fmla="*/ 0 h 317"/>
                <a:gd name="T94" fmla="*/ 0 w 1498"/>
                <a:gd name="T95" fmla="*/ 0 h 317"/>
                <a:gd name="T96" fmla="*/ 0 w 1498"/>
                <a:gd name="T97" fmla="*/ 0 h 317"/>
                <a:gd name="T98" fmla="*/ 0 w 1498"/>
                <a:gd name="T99" fmla="*/ 0 h 317"/>
                <a:gd name="T100" fmla="*/ 0 w 1498"/>
                <a:gd name="T101" fmla="*/ 0 h 317"/>
                <a:gd name="T102" fmla="*/ 0 w 1498"/>
                <a:gd name="T103" fmla="*/ 0 h 317"/>
                <a:gd name="T104" fmla="*/ 0 w 1498"/>
                <a:gd name="T105" fmla="*/ 0 h 317"/>
                <a:gd name="T106" fmla="*/ 0 w 1498"/>
                <a:gd name="T107" fmla="*/ 0 h 317"/>
                <a:gd name="T108" fmla="*/ 0 w 1498"/>
                <a:gd name="T109" fmla="*/ 0 h 317"/>
                <a:gd name="T110" fmla="*/ 0 w 1498"/>
                <a:gd name="T111" fmla="*/ 0 h 317"/>
                <a:gd name="T112" fmla="*/ 0 w 1498"/>
                <a:gd name="T113" fmla="*/ 0 h 317"/>
                <a:gd name="T114" fmla="*/ 0 w 1498"/>
                <a:gd name="T115" fmla="*/ 0 h 317"/>
                <a:gd name="T116" fmla="*/ 0 w 1498"/>
                <a:gd name="T117" fmla="*/ 0 h 317"/>
                <a:gd name="T118" fmla="*/ 0 w 1498"/>
                <a:gd name="T119" fmla="*/ 0 h 317"/>
                <a:gd name="T120" fmla="*/ 0 w 1498"/>
                <a:gd name="T121" fmla="*/ 0 h 317"/>
                <a:gd name="T122" fmla="*/ 0 w 1498"/>
                <a:gd name="T123" fmla="*/ 0 h 317"/>
                <a:gd name="T124" fmla="*/ 0 w 1498"/>
                <a:gd name="T125" fmla="*/ 0 h 317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1498" h="317">
                  <a:moveTo>
                    <a:pt x="0" y="66"/>
                  </a:moveTo>
                  <a:lnTo>
                    <a:pt x="0" y="66"/>
                  </a:lnTo>
                  <a:lnTo>
                    <a:pt x="1" y="66"/>
                  </a:lnTo>
                  <a:lnTo>
                    <a:pt x="4" y="64"/>
                  </a:lnTo>
                  <a:lnTo>
                    <a:pt x="10" y="64"/>
                  </a:lnTo>
                  <a:lnTo>
                    <a:pt x="11" y="64"/>
                  </a:lnTo>
                  <a:lnTo>
                    <a:pt x="14" y="64"/>
                  </a:lnTo>
                  <a:lnTo>
                    <a:pt x="18" y="63"/>
                  </a:lnTo>
                  <a:lnTo>
                    <a:pt x="20" y="63"/>
                  </a:lnTo>
                  <a:lnTo>
                    <a:pt x="23" y="63"/>
                  </a:lnTo>
                  <a:lnTo>
                    <a:pt x="27" y="63"/>
                  </a:lnTo>
                  <a:lnTo>
                    <a:pt x="31" y="63"/>
                  </a:lnTo>
                  <a:lnTo>
                    <a:pt x="37" y="63"/>
                  </a:lnTo>
                  <a:lnTo>
                    <a:pt x="41" y="62"/>
                  </a:lnTo>
                  <a:lnTo>
                    <a:pt x="45" y="62"/>
                  </a:lnTo>
                  <a:lnTo>
                    <a:pt x="51" y="60"/>
                  </a:lnTo>
                  <a:lnTo>
                    <a:pt x="56" y="60"/>
                  </a:lnTo>
                  <a:lnTo>
                    <a:pt x="60" y="59"/>
                  </a:lnTo>
                  <a:lnTo>
                    <a:pt x="67" y="59"/>
                  </a:lnTo>
                  <a:lnTo>
                    <a:pt x="72" y="58"/>
                  </a:lnTo>
                  <a:lnTo>
                    <a:pt x="79" y="58"/>
                  </a:lnTo>
                  <a:lnTo>
                    <a:pt x="85" y="56"/>
                  </a:lnTo>
                  <a:lnTo>
                    <a:pt x="91" y="56"/>
                  </a:lnTo>
                  <a:lnTo>
                    <a:pt x="98" y="56"/>
                  </a:lnTo>
                  <a:lnTo>
                    <a:pt x="105" y="56"/>
                  </a:lnTo>
                  <a:lnTo>
                    <a:pt x="112" y="55"/>
                  </a:lnTo>
                  <a:lnTo>
                    <a:pt x="120" y="55"/>
                  </a:lnTo>
                  <a:lnTo>
                    <a:pt x="128" y="53"/>
                  </a:lnTo>
                  <a:lnTo>
                    <a:pt x="137" y="53"/>
                  </a:lnTo>
                  <a:lnTo>
                    <a:pt x="143" y="52"/>
                  </a:lnTo>
                  <a:lnTo>
                    <a:pt x="152" y="52"/>
                  </a:lnTo>
                  <a:lnTo>
                    <a:pt x="160" y="51"/>
                  </a:lnTo>
                  <a:lnTo>
                    <a:pt x="168" y="51"/>
                  </a:lnTo>
                  <a:lnTo>
                    <a:pt x="176" y="49"/>
                  </a:lnTo>
                  <a:lnTo>
                    <a:pt x="186" y="48"/>
                  </a:lnTo>
                  <a:lnTo>
                    <a:pt x="194" y="48"/>
                  </a:lnTo>
                  <a:lnTo>
                    <a:pt x="203" y="47"/>
                  </a:lnTo>
                  <a:lnTo>
                    <a:pt x="213" y="45"/>
                  </a:lnTo>
                  <a:lnTo>
                    <a:pt x="223" y="45"/>
                  </a:lnTo>
                  <a:lnTo>
                    <a:pt x="232" y="44"/>
                  </a:lnTo>
                  <a:lnTo>
                    <a:pt x="242" y="44"/>
                  </a:lnTo>
                  <a:lnTo>
                    <a:pt x="251" y="43"/>
                  </a:lnTo>
                  <a:lnTo>
                    <a:pt x="262" y="43"/>
                  </a:lnTo>
                  <a:lnTo>
                    <a:pt x="272" y="41"/>
                  </a:lnTo>
                  <a:lnTo>
                    <a:pt x="283" y="41"/>
                  </a:lnTo>
                  <a:lnTo>
                    <a:pt x="294" y="40"/>
                  </a:lnTo>
                  <a:lnTo>
                    <a:pt x="303" y="40"/>
                  </a:lnTo>
                  <a:lnTo>
                    <a:pt x="314" y="38"/>
                  </a:lnTo>
                  <a:lnTo>
                    <a:pt x="325" y="37"/>
                  </a:lnTo>
                  <a:lnTo>
                    <a:pt x="336" y="37"/>
                  </a:lnTo>
                  <a:lnTo>
                    <a:pt x="347" y="36"/>
                  </a:lnTo>
                  <a:lnTo>
                    <a:pt x="359" y="34"/>
                  </a:lnTo>
                  <a:lnTo>
                    <a:pt x="370" y="34"/>
                  </a:lnTo>
                  <a:lnTo>
                    <a:pt x="381" y="33"/>
                  </a:lnTo>
                  <a:lnTo>
                    <a:pt x="392" y="33"/>
                  </a:lnTo>
                  <a:lnTo>
                    <a:pt x="404" y="32"/>
                  </a:lnTo>
                  <a:lnTo>
                    <a:pt x="417" y="32"/>
                  </a:lnTo>
                  <a:lnTo>
                    <a:pt x="427" y="30"/>
                  </a:lnTo>
                  <a:lnTo>
                    <a:pt x="438" y="29"/>
                  </a:lnTo>
                  <a:lnTo>
                    <a:pt x="451" y="29"/>
                  </a:lnTo>
                  <a:lnTo>
                    <a:pt x="464" y="29"/>
                  </a:lnTo>
                  <a:lnTo>
                    <a:pt x="475" y="28"/>
                  </a:lnTo>
                  <a:lnTo>
                    <a:pt x="488" y="26"/>
                  </a:lnTo>
                  <a:lnTo>
                    <a:pt x="500" y="26"/>
                  </a:lnTo>
                  <a:lnTo>
                    <a:pt x="512" y="25"/>
                  </a:lnTo>
                  <a:lnTo>
                    <a:pt x="523" y="23"/>
                  </a:lnTo>
                  <a:lnTo>
                    <a:pt x="535" y="23"/>
                  </a:lnTo>
                  <a:lnTo>
                    <a:pt x="548" y="22"/>
                  </a:lnTo>
                  <a:lnTo>
                    <a:pt x="560" y="22"/>
                  </a:lnTo>
                  <a:lnTo>
                    <a:pt x="572" y="21"/>
                  </a:lnTo>
                  <a:lnTo>
                    <a:pt x="584" y="21"/>
                  </a:lnTo>
                  <a:lnTo>
                    <a:pt x="595" y="19"/>
                  </a:lnTo>
                  <a:lnTo>
                    <a:pt x="609" y="19"/>
                  </a:lnTo>
                  <a:lnTo>
                    <a:pt x="620" y="18"/>
                  </a:lnTo>
                  <a:lnTo>
                    <a:pt x="632" y="18"/>
                  </a:lnTo>
                  <a:lnTo>
                    <a:pt x="645" y="17"/>
                  </a:lnTo>
                  <a:lnTo>
                    <a:pt x="657" y="17"/>
                  </a:lnTo>
                  <a:lnTo>
                    <a:pt x="668" y="15"/>
                  </a:lnTo>
                  <a:lnTo>
                    <a:pt x="680" y="15"/>
                  </a:lnTo>
                  <a:lnTo>
                    <a:pt x="691" y="14"/>
                  </a:lnTo>
                  <a:lnTo>
                    <a:pt x="702" y="14"/>
                  </a:lnTo>
                  <a:lnTo>
                    <a:pt x="714" y="13"/>
                  </a:lnTo>
                  <a:lnTo>
                    <a:pt x="725" y="13"/>
                  </a:lnTo>
                  <a:lnTo>
                    <a:pt x="736" y="11"/>
                  </a:lnTo>
                  <a:lnTo>
                    <a:pt x="748" y="11"/>
                  </a:lnTo>
                  <a:lnTo>
                    <a:pt x="758" y="10"/>
                  </a:lnTo>
                  <a:lnTo>
                    <a:pt x="769" y="10"/>
                  </a:lnTo>
                  <a:lnTo>
                    <a:pt x="780" y="10"/>
                  </a:lnTo>
                  <a:lnTo>
                    <a:pt x="791" y="10"/>
                  </a:lnTo>
                  <a:lnTo>
                    <a:pt x="800" y="8"/>
                  </a:lnTo>
                  <a:lnTo>
                    <a:pt x="811" y="8"/>
                  </a:lnTo>
                  <a:lnTo>
                    <a:pt x="821" y="7"/>
                  </a:lnTo>
                  <a:lnTo>
                    <a:pt x="832" y="7"/>
                  </a:lnTo>
                  <a:lnTo>
                    <a:pt x="840" y="7"/>
                  </a:lnTo>
                  <a:lnTo>
                    <a:pt x="849" y="6"/>
                  </a:lnTo>
                  <a:lnTo>
                    <a:pt x="859" y="6"/>
                  </a:lnTo>
                  <a:lnTo>
                    <a:pt x="867" y="6"/>
                  </a:lnTo>
                  <a:lnTo>
                    <a:pt x="875" y="4"/>
                  </a:lnTo>
                  <a:lnTo>
                    <a:pt x="885" y="4"/>
                  </a:lnTo>
                  <a:lnTo>
                    <a:pt x="893" y="4"/>
                  </a:lnTo>
                  <a:lnTo>
                    <a:pt x="901" y="4"/>
                  </a:lnTo>
                  <a:lnTo>
                    <a:pt x="910" y="3"/>
                  </a:lnTo>
                  <a:lnTo>
                    <a:pt x="916" y="3"/>
                  </a:lnTo>
                  <a:lnTo>
                    <a:pt x="923" y="3"/>
                  </a:lnTo>
                  <a:lnTo>
                    <a:pt x="931" y="3"/>
                  </a:lnTo>
                  <a:lnTo>
                    <a:pt x="938" y="2"/>
                  </a:lnTo>
                  <a:lnTo>
                    <a:pt x="945" y="2"/>
                  </a:lnTo>
                  <a:lnTo>
                    <a:pt x="950" y="2"/>
                  </a:lnTo>
                  <a:lnTo>
                    <a:pt x="957" y="2"/>
                  </a:lnTo>
                  <a:lnTo>
                    <a:pt x="961" y="2"/>
                  </a:lnTo>
                  <a:lnTo>
                    <a:pt x="967" y="2"/>
                  </a:lnTo>
                  <a:lnTo>
                    <a:pt x="972" y="0"/>
                  </a:lnTo>
                  <a:lnTo>
                    <a:pt x="978" y="0"/>
                  </a:lnTo>
                  <a:lnTo>
                    <a:pt x="982" y="0"/>
                  </a:lnTo>
                  <a:lnTo>
                    <a:pt x="986" y="0"/>
                  </a:lnTo>
                  <a:lnTo>
                    <a:pt x="989" y="0"/>
                  </a:lnTo>
                  <a:lnTo>
                    <a:pt x="993" y="0"/>
                  </a:lnTo>
                  <a:lnTo>
                    <a:pt x="998" y="0"/>
                  </a:lnTo>
                  <a:lnTo>
                    <a:pt x="1002" y="0"/>
                  </a:lnTo>
                  <a:lnTo>
                    <a:pt x="1005" y="0"/>
                  </a:lnTo>
                  <a:lnTo>
                    <a:pt x="1006" y="0"/>
                  </a:lnTo>
                  <a:lnTo>
                    <a:pt x="1498" y="317"/>
                  </a:lnTo>
                  <a:lnTo>
                    <a:pt x="997" y="22"/>
                  </a:lnTo>
                  <a:lnTo>
                    <a:pt x="0" y="104"/>
                  </a:lnTo>
                  <a:lnTo>
                    <a:pt x="0" y="66"/>
                  </a:lnTo>
                  <a:close/>
                </a:path>
              </a:pathLst>
            </a:custGeom>
            <a:solidFill>
              <a:srgbClr val="8529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09" name="Freeform 57"/>
            <p:cNvSpPr>
              <a:spLocks/>
            </p:cNvSpPr>
            <p:nvPr/>
          </p:nvSpPr>
          <p:spPr bwMode="auto">
            <a:xfrm>
              <a:off x="4107" y="2076"/>
              <a:ext cx="539" cy="171"/>
            </a:xfrm>
            <a:custGeom>
              <a:avLst/>
              <a:gdLst>
                <a:gd name="T0" fmla="*/ 0 w 1618"/>
                <a:gd name="T1" fmla="*/ 0 h 514"/>
                <a:gd name="T2" fmla="*/ 0 w 1618"/>
                <a:gd name="T3" fmla="*/ 0 h 514"/>
                <a:gd name="T4" fmla="*/ 0 w 1618"/>
                <a:gd name="T5" fmla="*/ 0 h 514"/>
                <a:gd name="T6" fmla="*/ 0 w 1618"/>
                <a:gd name="T7" fmla="*/ 0 h 514"/>
                <a:gd name="T8" fmla="*/ 0 w 1618"/>
                <a:gd name="T9" fmla="*/ 0 h 514"/>
                <a:gd name="T10" fmla="*/ 0 w 1618"/>
                <a:gd name="T11" fmla="*/ 0 h 514"/>
                <a:gd name="T12" fmla="*/ 0 w 1618"/>
                <a:gd name="T13" fmla="*/ 0 h 514"/>
                <a:gd name="T14" fmla="*/ 0 w 1618"/>
                <a:gd name="T15" fmla="*/ 0 h 514"/>
                <a:gd name="T16" fmla="*/ 0 w 1618"/>
                <a:gd name="T17" fmla="*/ 0 h 514"/>
                <a:gd name="T18" fmla="*/ 0 w 1618"/>
                <a:gd name="T19" fmla="*/ 0 h 514"/>
                <a:gd name="T20" fmla="*/ 0 w 1618"/>
                <a:gd name="T21" fmla="*/ 0 h 514"/>
                <a:gd name="T22" fmla="*/ 0 w 1618"/>
                <a:gd name="T23" fmla="*/ 0 h 514"/>
                <a:gd name="T24" fmla="*/ 0 w 1618"/>
                <a:gd name="T25" fmla="*/ 0 h 514"/>
                <a:gd name="T26" fmla="*/ 0 w 1618"/>
                <a:gd name="T27" fmla="*/ 0 h 514"/>
                <a:gd name="T28" fmla="*/ 0 w 1618"/>
                <a:gd name="T29" fmla="*/ 0 h 514"/>
                <a:gd name="T30" fmla="*/ 0 w 1618"/>
                <a:gd name="T31" fmla="*/ 0 h 514"/>
                <a:gd name="T32" fmla="*/ 0 w 1618"/>
                <a:gd name="T33" fmla="*/ 0 h 514"/>
                <a:gd name="T34" fmla="*/ 0 w 1618"/>
                <a:gd name="T35" fmla="*/ 0 h 514"/>
                <a:gd name="T36" fmla="*/ 0 w 1618"/>
                <a:gd name="T37" fmla="*/ 0 h 514"/>
                <a:gd name="T38" fmla="*/ 0 w 1618"/>
                <a:gd name="T39" fmla="*/ 0 h 514"/>
                <a:gd name="T40" fmla="*/ 0 w 1618"/>
                <a:gd name="T41" fmla="*/ 0 h 514"/>
                <a:gd name="T42" fmla="*/ 0 w 1618"/>
                <a:gd name="T43" fmla="*/ 0 h 514"/>
                <a:gd name="T44" fmla="*/ 0 w 1618"/>
                <a:gd name="T45" fmla="*/ 0 h 514"/>
                <a:gd name="T46" fmla="*/ 0 w 1618"/>
                <a:gd name="T47" fmla="*/ 0 h 514"/>
                <a:gd name="T48" fmla="*/ 0 w 1618"/>
                <a:gd name="T49" fmla="*/ 0 h 514"/>
                <a:gd name="T50" fmla="*/ 0 w 1618"/>
                <a:gd name="T51" fmla="*/ 0 h 514"/>
                <a:gd name="T52" fmla="*/ 0 w 1618"/>
                <a:gd name="T53" fmla="*/ 0 h 514"/>
                <a:gd name="T54" fmla="*/ 0 w 1618"/>
                <a:gd name="T55" fmla="*/ 0 h 514"/>
                <a:gd name="T56" fmla="*/ 0 w 1618"/>
                <a:gd name="T57" fmla="*/ 0 h 514"/>
                <a:gd name="T58" fmla="*/ 0 w 1618"/>
                <a:gd name="T59" fmla="*/ 0 h 514"/>
                <a:gd name="T60" fmla="*/ 0 w 1618"/>
                <a:gd name="T61" fmla="*/ 0 h 514"/>
                <a:gd name="T62" fmla="*/ 0 w 1618"/>
                <a:gd name="T63" fmla="*/ 0 h 514"/>
                <a:gd name="T64" fmla="*/ 0 w 1618"/>
                <a:gd name="T65" fmla="*/ 0 h 514"/>
                <a:gd name="T66" fmla="*/ 0 w 1618"/>
                <a:gd name="T67" fmla="*/ 0 h 514"/>
                <a:gd name="T68" fmla="*/ 0 w 1618"/>
                <a:gd name="T69" fmla="*/ 0 h 514"/>
                <a:gd name="T70" fmla="*/ 0 w 1618"/>
                <a:gd name="T71" fmla="*/ 0 h 514"/>
                <a:gd name="T72" fmla="*/ 0 w 1618"/>
                <a:gd name="T73" fmla="*/ 0 h 514"/>
                <a:gd name="T74" fmla="*/ 0 w 1618"/>
                <a:gd name="T75" fmla="*/ 0 h 514"/>
                <a:gd name="T76" fmla="*/ 0 w 1618"/>
                <a:gd name="T77" fmla="*/ 0 h 514"/>
                <a:gd name="T78" fmla="*/ 0 w 1618"/>
                <a:gd name="T79" fmla="*/ 0 h 514"/>
                <a:gd name="T80" fmla="*/ 0 w 1618"/>
                <a:gd name="T81" fmla="*/ 0 h 514"/>
                <a:gd name="T82" fmla="*/ 0 w 1618"/>
                <a:gd name="T83" fmla="*/ 0 h 514"/>
                <a:gd name="T84" fmla="*/ 0 w 1618"/>
                <a:gd name="T85" fmla="*/ 0 h 514"/>
                <a:gd name="T86" fmla="*/ 0 w 1618"/>
                <a:gd name="T87" fmla="*/ 0 h 514"/>
                <a:gd name="T88" fmla="*/ 0 w 1618"/>
                <a:gd name="T89" fmla="*/ 0 h 514"/>
                <a:gd name="T90" fmla="*/ 0 w 1618"/>
                <a:gd name="T91" fmla="*/ 0 h 514"/>
                <a:gd name="T92" fmla="*/ 0 w 1618"/>
                <a:gd name="T93" fmla="*/ 0 h 514"/>
                <a:gd name="T94" fmla="*/ 0 w 1618"/>
                <a:gd name="T95" fmla="*/ 0 h 514"/>
                <a:gd name="T96" fmla="*/ 0 w 1618"/>
                <a:gd name="T97" fmla="*/ 0 h 514"/>
                <a:gd name="T98" fmla="*/ 0 w 1618"/>
                <a:gd name="T99" fmla="*/ 0 h 514"/>
                <a:gd name="T100" fmla="*/ 0 w 1618"/>
                <a:gd name="T101" fmla="*/ 0 h 514"/>
                <a:gd name="T102" fmla="*/ 0 w 1618"/>
                <a:gd name="T103" fmla="*/ 0 h 514"/>
                <a:gd name="T104" fmla="*/ 0 w 1618"/>
                <a:gd name="T105" fmla="*/ 0 h 514"/>
                <a:gd name="T106" fmla="*/ 0 w 1618"/>
                <a:gd name="T107" fmla="*/ 0 h 514"/>
                <a:gd name="T108" fmla="*/ 0 w 1618"/>
                <a:gd name="T109" fmla="*/ 0 h 514"/>
                <a:gd name="T110" fmla="*/ 0 w 1618"/>
                <a:gd name="T111" fmla="*/ 0 h 514"/>
                <a:gd name="T112" fmla="*/ 0 w 1618"/>
                <a:gd name="T113" fmla="*/ 0 h 514"/>
                <a:gd name="T114" fmla="*/ 0 w 1618"/>
                <a:gd name="T115" fmla="*/ 0 h 514"/>
                <a:gd name="T116" fmla="*/ 0 w 1618"/>
                <a:gd name="T117" fmla="*/ 0 h 514"/>
                <a:gd name="T118" fmla="*/ 0 w 1618"/>
                <a:gd name="T119" fmla="*/ 0 h 514"/>
                <a:gd name="T120" fmla="*/ 0 w 1618"/>
                <a:gd name="T121" fmla="*/ 0 h 514"/>
                <a:gd name="T122" fmla="*/ 0 w 1618"/>
                <a:gd name="T123" fmla="*/ 0 h 514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1618" h="514">
                  <a:moveTo>
                    <a:pt x="0" y="73"/>
                  </a:moveTo>
                  <a:lnTo>
                    <a:pt x="0" y="73"/>
                  </a:lnTo>
                  <a:lnTo>
                    <a:pt x="1" y="73"/>
                  </a:lnTo>
                  <a:lnTo>
                    <a:pt x="4" y="73"/>
                  </a:lnTo>
                  <a:lnTo>
                    <a:pt x="10" y="71"/>
                  </a:lnTo>
                  <a:lnTo>
                    <a:pt x="11" y="71"/>
                  </a:lnTo>
                  <a:lnTo>
                    <a:pt x="14" y="70"/>
                  </a:lnTo>
                  <a:lnTo>
                    <a:pt x="16" y="70"/>
                  </a:lnTo>
                  <a:lnTo>
                    <a:pt x="20" y="70"/>
                  </a:lnTo>
                  <a:lnTo>
                    <a:pt x="23" y="70"/>
                  </a:lnTo>
                  <a:lnTo>
                    <a:pt x="27" y="68"/>
                  </a:lnTo>
                  <a:lnTo>
                    <a:pt x="30" y="68"/>
                  </a:lnTo>
                  <a:lnTo>
                    <a:pt x="36" y="68"/>
                  </a:lnTo>
                  <a:lnTo>
                    <a:pt x="40" y="67"/>
                  </a:lnTo>
                  <a:lnTo>
                    <a:pt x="44" y="67"/>
                  </a:lnTo>
                  <a:lnTo>
                    <a:pt x="49" y="66"/>
                  </a:lnTo>
                  <a:lnTo>
                    <a:pt x="55" y="66"/>
                  </a:lnTo>
                  <a:lnTo>
                    <a:pt x="59" y="64"/>
                  </a:lnTo>
                  <a:lnTo>
                    <a:pt x="64" y="64"/>
                  </a:lnTo>
                  <a:lnTo>
                    <a:pt x="70" y="63"/>
                  </a:lnTo>
                  <a:lnTo>
                    <a:pt x="76" y="63"/>
                  </a:lnTo>
                  <a:lnTo>
                    <a:pt x="82" y="62"/>
                  </a:lnTo>
                  <a:lnTo>
                    <a:pt x="89" y="62"/>
                  </a:lnTo>
                  <a:lnTo>
                    <a:pt x="96" y="60"/>
                  </a:lnTo>
                  <a:lnTo>
                    <a:pt x="102" y="59"/>
                  </a:lnTo>
                  <a:lnTo>
                    <a:pt x="109" y="59"/>
                  </a:lnTo>
                  <a:lnTo>
                    <a:pt x="117" y="58"/>
                  </a:lnTo>
                  <a:lnTo>
                    <a:pt x="124" y="58"/>
                  </a:lnTo>
                  <a:lnTo>
                    <a:pt x="132" y="56"/>
                  </a:lnTo>
                  <a:lnTo>
                    <a:pt x="139" y="56"/>
                  </a:lnTo>
                  <a:lnTo>
                    <a:pt x="147" y="55"/>
                  </a:lnTo>
                  <a:lnTo>
                    <a:pt x="156" y="53"/>
                  </a:lnTo>
                  <a:lnTo>
                    <a:pt x="164" y="53"/>
                  </a:lnTo>
                  <a:lnTo>
                    <a:pt x="172" y="52"/>
                  </a:lnTo>
                  <a:lnTo>
                    <a:pt x="182" y="51"/>
                  </a:lnTo>
                  <a:lnTo>
                    <a:pt x="191" y="51"/>
                  </a:lnTo>
                  <a:lnTo>
                    <a:pt x="199" y="49"/>
                  </a:lnTo>
                  <a:lnTo>
                    <a:pt x="209" y="48"/>
                  </a:lnTo>
                  <a:lnTo>
                    <a:pt x="219" y="48"/>
                  </a:lnTo>
                  <a:lnTo>
                    <a:pt x="228" y="47"/>
                  </a:lnTo>
                  <a:lnTo>
                    <a:pt x="238" y="47"/>
                  </a:lnTo>
                  <a:lnTo>
                    <a:pt x="249" y="45"/>
                  </a:lnTo>
                  <a:lnTo>
                    <a:pt x="258" y="44"/>
                  </a:lnTo>
                  <a:lnTo>
                    <a:pt x="269" y="44"/>
                  </a:lnTo>
                  <a:lnTo>
                    <a:pt x="280" y="43"/>
                  </a:lnTo>
                  <a:lnTo>
                    <a:pt x="290" y="41"/>
                  </a:lnTo>
                  <a:lnTo>
                    <a:pt x="300" y="41"/>
                  </a:lnTo>
                  <a:lnTo>
                    <a:pt x="310" y="40"/>
                  </a:lnTo>
                  <a:lnTo>
                    <a:pt x="322" y="40"/>
                  </a:lnTo>
                  <a:lnTo>
                    <a:pt x="333" y="38"/>
                  </a:lnTo>
                  <a:lnTo>
                    <a:pt x="344" y="37"/>
                  </a:lnTo>
                  <a:lnTo>
                    <a:pt x="356" y="36"/>
                  </a:lnTo>
                  <a:lnTo>
                    <a:pt x="367" y="36"/>
                  </a:lnTo>
                  <a:lnTo>
                    <a:pt x="378" y="34"/>
                  </a:lnTo>
                  <a:lnTo>
                    <a:pt x="391" y="34"/>
                  </a:lnTo>
                  <a:lnTo>
                    <a:pt x="402" y="34"/>
                  </a:lnTo>
                  <a:lnTo>
                    <a:pt x="414" y="33"/>
                  </a:lnTo>
                  <a:lnTo>
                    <a:pt x="426" y="32"/>
                  </a:lnTo>
                  <a:lnTo>
                    <a:pt x="438" y="32"/>
                  </a:lnTo>
                  <a:lnTo>
                    <a:pt x="451" y="30"/>
                  </a:lnTo>
                  <a:lnTo>
                    <a:pt x="464" y="30"/>
                  </a:lnTo>
                  <a:lnTo>
                    <a:pt x="475" y="30"/>
                  </a:lnTo>
                  <a:lnTo>
                    <a:pt x="488" y="29"/>
                  </a:lnTo>
                  <a:lnTo>
                    <a:pt x="500" y="29"/>
                  </a:lnTo>
                  <a:lnTo>
                    <a:pt x="513" y="29"/>
                  </a:lnTo>
                  <a:lnTo>
                    <a:pt x="526" y="28"/>
                  </a:lnTo>
                  <a:lnTo>
                    <a:pt x="539" y="26"/>
                  </a:lnTo>
                  <a:lnTo>
                    <a:pt x="552" y="25"/>
                  </a:lnTo>
                  <a:lnTo>
                    <a:pt x="565" y="25"/>
                  </a:lnTo>
                  <a:lnTo>
                    <a:pt x="578" y="25"/>
                  </a:lnTo>
                  <a:lnTo>
                    <a:pt x="590" y="23"/>
                  </a:lnTo>
                  <a:lnTo>
                    <a:pt x="604" y="22"/>
                  </a:lnTo>
                  <a:lnTo>
                    <a:pt x="616" y="22"/>
                  </a:lnTo>
                  <a:lnTo>
                    <a:pt x="628" y="22"/>
                  </a:lnTo>
                  <a:lnTo>
                    <a:pt x="642" y="21"/>
                  </a:lnTo>
                  <a:lnTo>
                    <a:pt x="656" y="21"/>
                  </a:lnTo>
                  <a:lnTo>
                    <a:pt x="668" y="21"/>
                  </a:lnTo>
                  <a:lnTo>
                    <a:pt x="680" y="19"/>
                  </a:lnTo>
                  <a:lnTo>
                    <a:pt x="694" y="18"/>
                  </a:lnTo>
                  <a:lnTo>
                    <a:pt x="706" y="17"/>
                  </a:lnTo>
                  <a:lnTo>
                    <a:pt x="718" y="17"/>
                  </a:lnTo>
                  <a:lnTo>
                    <a:pt x="731" y="17"/>
                  </a:lnTo>
                  <a:lnTo>
                    <a:pt x="743" y="15"/>
                  </a:lnTo>
                  <a:lnTo>
                    <a:pt x="755" y="14"/>
                  </a:lnTo>
                  <a:lnTo>
                    <a:pt x="767" y="14"/>
                  </a:lnTo>
                  <a:lnTo>
                    <a:pt x="780" y="14"/>
                  </a:lnTo>
                  <a:lnTo>
                    <a:pt x="791" y="13"/>
                  </a:lnTo>
                  <a:lnTo>
                    <a:pt x="803" y="13"/>
                  </a:lnTo>
                  <a:lnTo>
                    <a:pt x="815" y="11"/>
                  </a:lnTo>
                  <a:lnTo>
                    <a:pt x="826" y="11"/>
                  </a:lnTo>
                  <a:lnTo>
                    <a:pt x="839" y="11"/>
                  </a:lnTo>
                  <a:lnTo>
                    <a:pt x="848" y="10"/>
                  </a:lnTo>
                  <a:lnTo>
                    <a:pt x="860" y="10"/>
                  </a:lnTo>
                  <a:lnTo>
                    <a:pt x="870" y="8"/>
                  </a:lnTo>
                  <a:lnTo>
                    <a:pt x="881" y="8"/>
                  </a:lnTo>
                  <a:lnTo>
                    <a:pt x="890" y="8"/>
                  </a:lnTo>
                  <a:lnTo>
                    <a:pt x="901" y="7"/>
                  </a:lnTo>
                  <a:lnTo>
                    <a:pt x="911" y="6"/>
                  </a:lnTo>
                  <a:lnTo>
                    <a:pt x="920" y="6"/>
                  </a:lnTo>
                  <a:lnTo>
                    <a:pt x="930" y="6"/>
                  </a:lnTo>
                  <a:lnTo>
                    <a:pt x="940" y="6"/>
                  </a:lnTo>
                  <a:lnTo>
                    <a:pt x="948" y="4"/>
                  </a:lnTo>
                  <a:lnTo>
                    <a:pt x="956" y="4"/>
                  </a:lnTo>
                  <a:lnTo>
                    <a:pt x="964" y="3"/>
                  </a:lnTo>
                  <a:lnTo>
                    <a:pt x="972" y="3"/>
                  </a:lnTo>
                  <a:lnTo>
                    <a:pt x="981" y="3"/>
                  </a:lnTo>
                  <a:lnTo>
                    <a:pt x="987" y="3"/>
                  </a:lnTo>
                  <a:lnTo>
                    <a:pt x="994" y="3"/>
                  </a:lnTo>
                  <a:lnTo>
                    <a:pt x="1002" y="3"/>
                  </a:lnTo>
                  <a:lnTo>
                    <a:pt x="1008" y="2"/>
                  </a:lnTo>
                  <a:lnTo>
                    <a:pt x="1013" y="2"/>
                  </a:lnTo>
                  <a:lnTo>
                    <a:pt x="1019" y="0"/>
                  </a:lnTo>
                  <a:lnTo>
                    <a:pt x="1024" y="0"/>
                  </a:lnTo>
                  <a:lnTo>
                    <a:pt x="1030" y="0"/>
                  </a:lnTo>
                  <a:lnTo>
                    <a:pt x="1035" y="0"/>
                  </a:lnTo>
                  <a:lnTo>
                    <a:pt x="1038" y="0"/>
                  </a:lnTo>
                  <a:lnTo>
                    <a:pt x="1043" y="0"/>
                  </a:lnTo>
                  <a:lnTo>
                    <a:pt x="1046" y="0"/>
                  </a:lnTo>
                  <a:lnTo>
                    <a:pt x="1049" y="0"/>
                  </a:lnTo>
                  <a:lnTo>
                    <a:pt x="1052" y="0"/>
                  </a:lnTo>
                  <a:lnTo>
                    <a:pt x="1053" y="0"/>
                  </a:lnTo>
                  <a:lnTo>
                    <a:pt x="1056" y="0"/>
                  </a:lnTo>
                  <a:lnTo>
                    <a:pt x="1057" y="0"/>
                  </a:lnTo>
                  <a:lnTo>
                    <a:pt x="1618" y="514"/>
                  </a:lnTo>
                  <a:lnTo>
                    <a:pt x="1023" y="34"/>
                  </a:lnTo>
                  <a:lnTo>
                    <a:pt x="1009" y="108"/>
                  </a:lnTo>
                  <a:lnTo>
                    <a:pt x="1008" y="108"/>
                  </a:lnTo>
                  <a:lnTo>
                    <a:pt x="1005" y="108"/>
                  </a:lnTo>
                  <a:lnTo>
                    <a:pt x="1001" y="108"/>
                  </a:lnTo>
                  <a:lnTo>
                    <a:pt x="997" y="108"/>
                  </a:lnTo>
                  <a:lnTo>
                    <a:pt x="993" y="108"/>
                  </a:lnTo>
                  <a:lnTo>
                    <a:pt x="989" y="108"/>
                  </a:lnTo>
                  <a:lnTo>
                    <a:pt x="985" y="108"/>
                  </a:lnTo>
                  <a:lnTo>
                    <a:pt x="981" y="108"/>
                  </a:lnTo>
                  <a:lnTo>
                    <a:pt x="975" y="108"/>
                  </a:lnTo>
                  <a:lnTo>
                    <a:pt x="971" y="109"/>
                  </a:lnTo>
                  <a:lnTo>
                    <a:pt x="966" y="109"/>
                  </a:lnTo>
                  <a:lnTo>
                    <a:pt x="960" y="111"/>
                  </a:lnTo>
                  <a:lnTo>
                    <a:pt x="953" y="111"/>
                  </a:lnTo>
                  <a:lnTo>
                    <a:pt x="948" y="111"/>
                  </a:lnTo>
                  <a:lnTo>
                    <a:pt x="941" y="111"/>
                  </a:lnTo>
                  <a:lnTo>
                    <a:pt x="934" y="111"/>
                  </a:lnTo>
                  <a:lnTo>
                    <a:pt x="927" y="111"/>
                  </a:lnTo>
                  <a:lnTo>
                    <a:pt x="920" y="112"/>
                  </a:lnTo>
                  <a:lnTo>
                    <a:pt x="912" y="112"/>
                  </a:lnTo>
                  <a:lnTo>
                    <a:pt x="905" y="113"/>
                  </a:lnTo>
                  <a:lnTo>
                    <a:pt x="896" y="113"/>
                  </a:lnTo>
                  <a:lnTo>
                    <a:pt x="888" y="113"/>
                  </a:lnTo>
                  <a:lnTo>
                    <a:pt x="879" y="113"/>
                  </a:lnTo>
                  <a:lnTo>
                    <a:pt x="871" y="115"/>
                  </a:lnTo>
                  <a:lnTo>
                    <a:pt x="862" y="116"/>
                  </a:lnTo>
                  <a:lnTo>
                    <a:pt x="854" y="116"/>
                  </a:lnTo>
                  <a:lnTo>
                    <a:pt x="844" y="116"/>
                  </a:lnTo>
                  <a:lnTo>
                    <a:pt x="834" y="118"/>
                  </a:lnTo>
                  <a:lnTo>
                    <a:pt x="823" y="118"/>
                  </a:lnTo>
                  <a:lnTo>
                    <a:pt x="814" y="119"/>
                  </a:lnTo>
                  <a:lnTo>
                    <a:pt x="804" y="119"/>
                  </a:lnTo>
                  <a:lnTo>
                    <a:pt x="793" y="119"/>
                  </a:lnTo>
                  <a:lnTo>
                    <a:pt x="783" y="120"/>
                  </a:lnTo>
                  <a:lnTo>
                    <a:pt x="772" y="120"/>
                  </a:lnTo>
                  <a:lnTo>
                    <a:pt x="762" y="122"/>
                  </a:lnTo>
                  <a:lnTo>
                    <a:pt x="751" y="122"/>
                  </a:lnTo>
                  <a:lnTo>
                    <a:pt x="740" y="123"/>
                  </a:lnTo>
                  <a:lnTo>
                    <a:pt x="729" y="123"/>
                  </a:lnTo>
                  <a:lnTo>
                    <a:pt x="717" y="124"/>
                  </a:lnTo>
                  <a:lnTo>
                    <a:pt x="706" y="124"/>
                  </a:lnTo>
                  <a:lnTo>
                    <a:pt x="695" y="126"/>
                  </a:lnTo>
                  <a:lnTo>
                    <a:pt x="684" y="127"/>
                  </a:lnTo>
                  <a:lnTo>
                    <a:pt x="672" y="127"/>
                  </a:lnTo>
                  <a:lnTo>
                    <a:pt x="661" y="128"/>
                  </a:lnTo>
                  <a:lnTo>
                    <a:pt x="649" y="128"/>
                  </a:lnTo>
                  <a:lnTo>
                    <a:pt x="636" y="130"/>
                  </a:lnTo>
                  <a:lnTo>
                    <a:pt x="624" y="130"/>
                  </a:lnTo>
                  <a:lnTo>
                    <a:pt x="613" y="131"/>
                  </a:lnTo>
                  <a:lnTo>
                    <a:pt x="601" y="133"/>
                  </a:lnTo>
                  <a:lnTo>
                    <a:pt x="589" y="134"/>
                  </a:lnTo>
                  <a:lnTo>
                    <a:pt x="576" y="134"/>
                  </a:lnTo>
                  <a:lnTo>
                    <a:pt x="565" y="135"/>
                  </a:lnTo>
                  <a:lnTo>
                    <a:pt x="553" y="135"/>
                  </a:lnTo>
                  <a:lnTo>
                    <a:pt x="541" y="137"/>
                  </a:lnTo>
                  <a:lnTo>
                    <a:pt x="529" y="137"/>
                  </a:lnTo>
                  <a:lnTo>
                    <a:pt x="518" y="138"/>
                  </a:lnTo>
                  <a:lnTo>
                    <a:pt x="505" y="139"/>
                  </a:lnTo>
                  <a:lnTo>
                    <a:pt x="493" y="141"/>
                  </a:lnTo>
                  <a:lnTo>
                    <a:pt x="481" y="141"/>
                  </a:lnTo>
                  <a:lnTo>
                    <a:pt x="470" y="142"/>
                  </a:lnTo>
                  <a:lnTo>
                    <a:pt x="457" y="143"/>
                  </a:lnTo>
                  <a:lnTo>
                    <a:pt x="445" y="143"/>
                  </a:lnTo>
                  <a:lnTo>
                    <a:pt x="433" y="145"/>
                  </a:lnTo>
                  <a:lnTo>
                    <a:pt x="422" y="146"/>
                  </a:lnTo>
                  <a:lnTo>
                    <a:pt x="411" y="146"/>
                  </a:lnTo>
                  <a:lnTo>
                    <a:pt x="399" y="148"/>
                  </a:lnTo>
                  <a:lnTo>
                    <a:pt x="388" y="149"/>
                  </a:lnTo>
                  <a:lnTo>
                    <a:pt x="376" y="150"/>
                  </a:lnTo>
                  <a:lnTo>
                    <a:pt x="365" y="150"/>
                  </a:lnTo>
                  <a:lnTo>
                    <a:pt x="354" y="152"/>
                  </a:lnTo>
                  <a:lnTo>
                    <a:pt x="343" y="152"/>
                  </a:lnTo>
                  <a:lnTo>
                    <a:pt x="332" y="153"/>
                  </a:lnTo>
                  <a:lnTo>
                    <a:pt x="320" y="154"/>
                  </a:lnTo>
                  <a:lnTo>
                    <a:pt x="310" y="156"/>
                  </a:lnTo>
                  <a:lnTo>
                    <a:pt x="299" y="156"/>
                  </a:lnTo>
                  <a:lnTo>
                    <a:pt x="288" y="157"/>
                  </a:lnTo>
                  <a:lnTo>
                    <a:pt x="277" y="157"/>
                  </a:lnTo>
                  <a:lnTo>
                    <a:pt x="268" y="158"/>
                  </a:lnTo>
                  <a:lnTo>
                    <a:pt x="257" y="160"/>
                  </a:lnTo>
                  <a:lnTo>
                    <a:pt x="246" y="161"/>
                  </a:lnTo>
                  <a:lnTo>
                    <a:pt x="236" y="161"/>
                  </a:lnTo>
                  <a:lnTo>
                    <a:pt x="227" y="163"/>
                  </a:lnTo>
                  <a:lnTo>
                    <a:pt x="217" y="164"/>
                  </a:lnTo>
                  <a:lnTo>
                    <a:pt x="208" y="165"/>
                  </a:lnTo>
                  <a:lnTo>
                    <a:pt x="198" y="165"/>
                  </a:lnTo>
                  <a:lnTo>
                    <a:pt x="188" y="167"/>
                  </a:lnTo>
                  <a:lnTo>
                    <a:pt x="179" y="167"/>
                  </a:lnTo>
                  <a:lnTo>
                    <a:pt x="171" y="168"/>
                  </a:lnTo>
                  <a:lnTo>
                    <a:pt x="161" y="169"/>
                  </a:lnTo>
                  <a:lnTo>
                    <a:pt x="153" y="169"/>
                  </a:lnTo>
                  <a:lnTo>
                    <a:pt x="145" y="171"/>
                  </a:lnTo>
                  <a:lnTo>
                    <a:pt x="137" y="172"/>
                  </a:lnTo>
                  <a:lnTo>
                    <a:pt x="128" y="172"/>
                  </a:lnTo>
                  <a:lnTo>
                    <a:pt x="120" y="173"/>
                  </a:lnTo>
                  <a:lnTo>
                    <a:pt x="112" y="173"/>
                  </a:lnTo>
                  <a:lnTo>
                    <a:pt x="105" y="175"/>
                  </a:lnTo>
                  <a:lnTo>
                    <a:pt x="98" y="175"/>
                  </a:lnTo>
                  <a:lnTo>
                    <a:pt x="90" y="176"/>
                  </a:lnTo>
                  <a:lnTo>
                    <a:pt x="85" y="178"/>
                  </a:lnTo>
                  <a:lnTo>
                    <a:pt x="78" y="178"/>
                  </a:lnTo>
                  <a:lnTo>
                    <a:pt x="71" y="178"/>
                  </a:lnTo>
                  <a:lnTo>
                    <a:pt x="64" y="179"/>
                  </a:lnTo>
                  <a:lnTo>
                    <a:pt x="59" y="179"/>
                  </a:lnTo>
                  <a:lnTo>
                    <a:pt x="53" y="180"/>
                  </a:lnTo>
                  <a:lnTo>
                    <a:pt x="46" y="180"/>
                  </a:lnTo>
                  <a:lnTo>
                    <a:pt x="42" y="182"/>
                  </a:lnTo>
                  <a:lnTo>
                    <a:pt x="37" y="182"/>
                  </a:lnTo>
                  <a:lnTo>
                    <a:pt x="33" y="183"/>
                  </a:lnTo>
                  <a:lnTo>
                    <a:pt x="27" y="183"/>
                  </a:lnTo>
                  <a:lnTo>
                    <a:pt x="23" y="183"/>
                  </a:lnTo>
                  <a:lnTo>
                    <a:pt x="19" y="183"/>
                  </a:lnTo>
                  <a:lnTo>
                    <a:pt x="15" y="184"/>
                  </a:lnTo>
                  <a:lnTo>
                    <a:pt x="12" y="184"/>
                  </a:lnTo>
                  <a:lnTo>
                    <a:pt x="10" y="184"/>
                  </a:lnTo>
                  <a:lnTo>
                    <a:pt x="7" y="186"/>
                  </a:lnTo>
                  <a:lnTo>
                    <a:pt x="4" y="186"/>
                  </a:lnTo>
                  <a:lnTo>
                    <a:pt x="0" y="186"/>
                  </a:lnTo>
                  <a:lnTo>
                    <a:pt x="0" y="187"/>
                  </a:lnTo>
                  <a:lnTo>
                    <a:pt x="0" y="73"/>
                  </a:lnTo>
                  <a:close/>
                </a:path>
              </a:pathLst>
            </a:custGeom>
            <a:solidFill>
              <a:srgbClr val="7D7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10" name="Freeform 58"/>
            <p:cNvSpPr>
              <a:spLocks/>
            </p:cNvSpPr>
            <p:nvPr/>
          </p:nvSpPr>
          <p:spPr bwMode="auto">
            <a:xfrm>
              <a:off x="4447" y="2111"/>
              <a:ext cx="197" cy="141"/>
            </a:xfrm>
            <a:custGeom>
              <a:avLst/>
              <a:gdLst>
                <a:gd name="T0" fmla="*/ 0 w 591"/>
                <a:gd name="T1" fmla="*/ 0 h 423"/>
                <a:gd name="T2" fmla="*/ 0 w 591"/>
                <a:gd name="T3" fmla="*/ 0 h 423"/>
                <a:gd name="T4" fmla="*/ 0 w 591"/>
                <a:gd name="T5" fmla="*/ 0 h 423"/>
                <a:gd name="T6" fmla="*/ 0 w 591"/>
                <a:gd name="T7" fmla="*/ 0 h 423"/>
                <a:gd name="T8" fmla="*/ 0 w 591"/>
                <a:gd name="T9" fmla="*/ 0 h 4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91" h="423">
                  <a:moveTo>
                    <a:pt x="3" y="0"/>
                  </a:moveTo>
                  <a:lnTo>
                    <a:pt x="591" y="423"/>
                  </a:lnTo>
                  <a:lnTo>
                    <a:pt x="0" y="36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grpSp>
          <p:nvGrpSpPr>
            <p:cNvPr id="2111" name="Group 59"/>
            <p:cNvGrpSpPr>
              <a:grpSpLocks/>
            </p:cNvGrpSpPr>
            <p:nvPr/>
          </p:nvGrpSpPr>
          <p:grpSpPr bwMode="auto">
            <a:xfrm>
              <a:off x="946" y="2749"/>
              <a:ext cx="759" cy="1024"/>
              <a:chOff x="1565" y="1785"/>
              <a:chExt cx="1286" cy="1660"/>
            </a:xfrm>
          </p:grpSpPr>
          <p:sp>
            <p:nvSpPr>
              <p:cNvPr id="2112" name="Freeform 60"/>
              <p:cNvSpPr>
                <a:spLocks/>
              </p:cNvSpPr>
              <p:nvPr/>
            </p:nvSpPr>
            <p:spPr bwMode="auto">
              <a:xfrm>
                <a:off x="2299" y="2130"/>
                <a:ext cx="453" cy="251"/>
              </a:xfrm>
              <a:custGeom>
                <a:avLst/>
                <a:gdLst>
                  <a:gd name="T0" fmla="*/ 0 w 907"/>
                  <a:gd name="T1" fmla="*/ 1 h 502"/>
                  <a:gd name="T2" fmla="*/ 0 w 907"/>
                  <a:gd name="T3" fmla="*/ 1 h 502"/>
                  <a:gd name="T4" fmla="*/ 0 w 907"/>
                  <a:gd name="T5" fmla="*/ 1 h 502"/>
                  <a:gd name="T6" fmla="*/ 0 w 907"/>
                  <a:gd name="T7" fmla="*/ 1 h 502"/>
                  <a:gd name="T8" fmla="*/ 0 w 907"/>
                  <a:gd name="T9" fmla="*/ 1 h 502"/>
                  <a:gd name="T10" fmla="*/ 0 w 907"/>
                  <a:gd name="T11" fmla="*/ 1 h 502"/>
                  <a:gd name="T12" fmla="*/ 0 w 907"/>
                  <a:gd name="T13" fmla="*/ 1 h 502"/>
                  <a:gd name="T14" fmla="*/ 0 w 907"/>
                  <a:gd name="T15" fmla="*/ 1 h 502"/>
                  <a:gd name="T16" fmla="*/ 0 w 907"/>
                  <a:gd name="T17" fmla="*/ 1 h 502"/>
                  <a:gd name="T18" fmla="*/ 0 w 907"/>
                  <a:gd name="T19" fmla="*/ 1 h 502"/>
                  <a:gd name="T20" fmla="*/ 0 w 907"/>
                  <a:gd name="T21" fmla="*/ 1 h 502"/>
                  <a:gd name="T22" fmla="*/ 0 w 907"/>
                  <a:gd name="T23" fmla="*/ 1 h 502"/>
                  <a:gd name="T24" fmla="*/ 0 w 907"/>
                  <a:gd name="T25" fmla="*/ 1 h 502"/>
                  <a:gd name="T26" fmla="*/ 0 w 907"/>
                  <a:gd name="T27" fmla="*/ 1 h 502"/>
                  <a:gd name="T28" fmla="*/ 0 w 907"/>
                  <a:gd name="T29" fmla="*/ 1 h 502"/>
                  <a:gd name="T30" fmla="*/ 0 w 907"/>
                  <a:gd name="T31" fmla="*/ 1 h 502"/>
                  <a:gd name="T32" fmla="*/ 0 w 907"/>
                  <a:gd name="T33" fmla="*/ 1 h 502"/>
                  <a:gd name="T34" fmla="*/ 0 w 907"/>
                  <a:gd name="T35" fmla="*/ 1 h 502"/>
                  <a:gd name="T36" fmla="*/ 0 w 907"/>
                  <a:gd name="T37" fmla="*/ 1 h 502"/>
                  <a:gd name="T38" fmla="*/ 0 w 907"/>
                  <a:gd name="T39" fmla="*/ 1 h 502"/>
                  <a:gd name="T40" fmla="*/ 0 w 907"/>
                  <a:gd name="T41" fmla="*/ 1 h 502"/>
                  <a:gd name="T42" fmla="*/ 0 w 907"/>
                  <a:gd name="T43" fmla="*/ 1 h 502"/>
                  <a:gd name="T44" fmla="*/ 0 w 907"/>
                  <a:gd name="T45" fmla="*/ 1 h 502"/>
                  <a:gd name="T46" fmla="*/ 0 w 907"/>
                  <a:gd name="T47" fmla="*/ 1 h 502"/>
                  <a:gd name="T48" fmla="*/ 0 w 907"/>
                  <a:gd name="T49" fmla="*/ 1 h 502"/>
                  <a:gd name="T50" fmla="*/ 0 w 907"/>
                  <a:gd name="T51" fmla="*/ 1 h 502"/>
                  <a:gd name="T52" fmla="*/ 0 w 907"/>
                  <a:gd name="T53" fmla="*/ 1 h 502"/>
                  <a:gd name="T54" fmla="*/ 0 w 907"/>
                  <a:gd name="T55" fmla="*/ 1 h 502"/>
                  <a:gd name="T56" fmla="*/ 0 w 907"/>
                  <a:gd name="T57" fmla="*/ 1 h 502"/>
                  <a:gd name="T58" fmla="*/ 0 w 907"/>
                  <a:gd name="T59" fmla="*/ 1 h 502"/>
                  <a:gd name="T60" fmla="*/ 0 w 907"/>
                  <a:gd name="T61" fmla="*/ 1 h 502"/>
                  <a:gd name="T62" fmla="*/ 0 w 907"/>
                  <a:gd name="T63" fmla="*/ 1 h 502"/>
                  <a:gd name="T64" fmla="*/ 0 w 907"/>
                  <a:gd name="T65" fmla="*/ 1 h 502"/>
                  <a:gd name="T66" fmla="*/ 0 w 907"/>
                  <a:gd name="T67" fmla="*/ 1 h 502"/>
                  <a:gd name="T68" fmla="*/ 0 w 907"/>
                  <a:gd name="T69" fmla="*/ 1 h 502"/>
                  <a:gd name="T70" fmla="*/ 0 w 907"/>
                  <a:gd name="T71" fmla="*/ 1 h 502"/>
                  <a:gd name="T72" fmla="*/ 0 w 907"/>
                  <a:gd name="T73" fmla="*/ 1 h 502"/>
                  <a:gd name="T74" fmla="*/ 0 w 907"/>
                  <a:gd name="T75" fmla="*/ 1 h 502"/>
                  <a:gd name="T76" fmla="*/ 0 w 907"/>
                  <a:gd name="T77" fmla="*/ 1 h 502"/>
                  <a:gd name="T78" fmla="*/ 0 w 907"/>
                  <a:gd name="T79" fmla="*/ 1 h 502"/>
                  <a:gd name="T80" fmla="*/ 0 w 907"/>
                  <a:gd name="T81" fmla="*/ 1 h 502"/>
                  <a:gd name="T82" fmla="*/ 0 w 907"/>
                  <a:gd name="T83" fmla="*/ 1 h 502"/>
                  <a:gd name="T84" fmla="*/ 0 w 907"/>
                  <a:gd name="T85" fmla="*/ 1 h 502"/>
                  <a:gd name="T86" fmla="*/ 0 w 907"/>
                  <a:gd name="T87" fmla="*/ 1 h 502"/>
                  <a:gd name="T88" fmla="*/ 0 w 907"/>
                  <a:gd name="T89" fmla="*/ 1 h 502"/>
                  <a:gd name="T90" fmla="*/ 0 w 907"/>
                  <a:gd name="T91" fmla="*/ 1 h 502"/>
                  <a:gd name="T92" fmla="*/ 0 w 907"/>
                  <a:gd name="T93" fmla="*/ 1 h 502"/>
                  <a:gd name="T94" fmla="*/ 0 w 907"/>
                  <a:gd name="T95" fmla="*/ 1 h 502"/>
                  <a:gd name="T96" fmla="*/ 0 w 907"/>
                  <a:gd name="T97" fmla="*/ 1 h 502"/>
                  <a:gd name="T98" fmla="*/ 0 w 907"/>
                  <a:gd name="T99" fmla="*/ 1 h 502"/>
                  <a:gd name="T100" fmla="*/ 0 w 907"/>
                  <a:gd name="T101" fmla="*/ 0 h 502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0" t="0" r="r" b="b"/>
                <a:pathLst>
                  <a:path w="907" h="502">
                    <a:moveTo>
                      <a:pt x="0" y="0"/>
                    </a:moveTo>
                    <a:lnTo>
                      <a:pt x="0" y="4"/>
                    </a:lnTo>
                    <a:lnTo>
                      <a:pt x="0" y="10"/>
                    </a:lnTo>
                    <a:lnTo>
                      <a:pt x="2" y="19"/>
                    </a:lnTo>
                    <a:lnTo>
                      <a:pt x="6" y="23"/>
                    </a:lnTo>
                    <a:lnTo>
                      <a:pt x="13" y="29"/>
                    </a:lnTo>
                    <a:lnTo>
                      <a:pt x="19" y="37"/>
                    </a:lnTo>
                    <a:lnTo>
                      <a:pt x="27" y="44"/>
                    </a:lnTo>
                    <a:lnTo>
                      <a:pt x="32" y="50"/>
                    </a:lnTo>
                    <a:lnTo>
                      <a:pt x="42" y="58"/>
                    </a:lnTo>
                    <a:lnTo>
                      <a:pt x="51" y="67"/>
                    </a:lnTo>
                    <a:lnTo>
                      <a:pt x="61" y="77"/>
                    </a:lnTo>
                    <a:lnTo>
                      <a:pt x="70" y="84"/>
                    </a:lnTo>
                    <a:lnTo>
                      <a:pt x="82" y="94"/>
                    </a:lnTo>
                    <a:lnTo>
                      <a:pt x="87" y="99"/>
                    </a:lnTo>
                    <a:lnTo>
                      <a:pt x="93" y="103"/>
                    </a:lnTo>
                    <a:lnTo>
                      <a:pt x="99" y="109"/>
                    </a:lnTo>
                    <a:lnTo>
                      <a:pt x="106" y="115"/>
                    </a:lnTo>
                    <a:lnTo>
                      <a:pt x="112" y="118"/>
                    </a:lnTo>
                    <a:lnTo>
                      <a:pt x="118" y="124"/>
                    </a:lnTo>
                    <a:lnTo>
                      <a:pt x="125" y="130"/>
                    </a:lnTo>
                    <a:lnTo>
                      <a:pt x="133" y="135"/>
                    </a:lnTo>
                    <a:lnTo>
                      <a:pt x="139" y="141"/>
                    </a:lnTo>
                    <a:lnTo>
                      <a:pt x="146" y="147"/>
                    </a:lnTo>
                    <a:lnTo>
                      <a:pt x="154" y="153"/>
                    </a:lnTo>
                    <a:lnTo>
                      <a:pt x="164" y="160"/>
                    </a:lnTo>
                    <a:lnTo>
                      <a:pt x="169" y="166"/>
                    </a:lnTo>
                    <a:lnTo>
                      <a:pt x="179" y="172"/>
                    </a:lnTo>
                    <a:lnTo>
                      <a:pt x="184" y="177"/>
                    </a:lnTo>
                    <a:lnTo>
                      <a:pt x="194" y="185"/>
                    </a:lnTo>
                    <a:lnTo>
                      <a:pt x="202" y="191"/>
                    </a:lnTo>
                    <a:lnTo>
                      <a:pt x="211" y="196"/>
                    </a:lnTo>
                    <a:lnTo>
                      <a:pt x="221" y="204"/>
                    </a:lnTo>
                    <a:lnTo>
                      <a:pt x="230" y="212"/>
                    </a:lnTo>
                    <a:lnTo>
                      <a:pt x="238" y="217"/>
                    </a:lnTo>
                    <a:lnTo>
                      <a:pt x="247" y="223"/>
                    </a:lnTo>
                    <a:lnTo>
                      <a:pt x="257" y="231"/>
                    </a:lnTo>
                    <a:lnTo>
                      <a:pt x="268" y="238"/>
                    </a:lnTo>
                    <a:lnTo>
                      <a:pt x="278" y="244"/>
                    </a:lnTo>
                    <a:lnTo>
                      <a:pt x="287" y="251"/>
                    </a:lnTo>
                    <a:lnTo>
                      <a:pt x="297" y="259"/>
                    </a:lnTo>
                    <a:lnTo>
                      <a:pt x="310" y="267"/>
                    </a:lnTo>
                    <a:lnTo>
                      <a:pt x="319" y="272"/>
                    </a:lnTo>
                    <a:lnTo>
                      <a:pt x="329" y="278"/>
                    </a:lnTo>
                    <a:lnTo>
                      <a:pt x="340" y="286"/>
                    </a:lnTo>
                    <a:lnTo>
                      <a:pt x="350" y="291"/>
                    </a:lnTo>
                    <a:lnTo>
                      <a:pt x="361" y="297"/>
                    </a:lnTo>
                    <a:lnTo>
                      <a:pt x="373" y="303"/>
                    </a:lnTo>
                    <a:lnTo>
                      <a:pt x="384" y="308"/>
                    </a:lnTo>
                    <a:lnTo>
                      <a:pt x="395" y="316"/>
                    </a:lnTo>
                    <a:lnTo>
                      <a:pt x="407" y="320"/>
                    </a:lnTo>
                    <a:lnTo>
                      <a:pt x="418" y="326"/>
                    </a:lnTo>
                    <a:lnTo>
                      <a:pt x="430" y="331"/>
                    </a:lnTo>
                    <a:lnTo>
                      <a:pt x="443" y="335"/>
                    </a:lnTo>
                    <a:lnTo>
                      <a:pt x="454" y="341"/>
                    </a:lnTo>
                    <a:lnTo>
                      <a:pt x="466" y="345"/>
                    </a:lnTo>
                    <a:lnTo>
                      <a:pt x="479" y="350"/>
                    </a:lnTo>
                    <a:lnTo>
                      <a:pt x="491" y="354"/>
                    </a:lnTo>
                    <a:lnTo>
                      <a:pt x="502" y="358"/>
                    </a:lnTo>
                    <a:lnTo>
                      <a:pt x="515" y="362"/>
                    </a:lnTo>
                    <a:lnTo>
                      <a:pt x="527" y="365"/>
                    </a:lnTo>
                    <a:lnTo>
                      <a:pt x="538" y="371"/>
                    </a:lnTo>
                    <a:lnTo>
                      <a:pt x="549" y="373"/>
                    </a:lnTo>
                    <a:lnTo>
                      <a:pt x="561" y="377"/>
                    </a:lnTo>
                    <a:lnTo>
                      <a:pt x="572" y="381"/>
                    </a:lnTo>
                    <a:lnTo>
                      <a:pt x="586" y="385"/>
                    </a:lnTo>
                    <a:lnTo>
                      <a:pt x="595" y="386"/>
                    </a:lnTo>
                    <a:lnTo>
                      <a:pt x="608" y="390"/>
                    </a:lnTo>
                    <a:lnTo>
                      <a:pt x="620" y="392"/>
                    </a:lnTo>
                    <a:lnTo>
                      <a:pt x="631" y="396"/>
                    </a:lnTo>
                    <a:lnTo>
                      <a:pt x="643" y="398"/>
                    </a:lnTo>
                    <a:lnTo>
                      <a:pt x="654" y="402"/>
                    </a:lnTo>
                    <a:lnTo>
                      <a:pt x="665" y="404"/>
                    </a:lnTo>
                    <a:lnTo>
                      <a:pt x="677" y="407"/>
                    </a:lnTo>
                    <a:lnTo>
                      <a:pt x="686" y="407"/>
                    </a:lnTo>
                    <a:lnTo>
                      <a:pt x="696" y="409"/>
                    </a:lnTo>
                    <a:lnTo>
                      <a:pt x="707" y="413"/>
                    </a:lnTo>
                    <a:lnTo>
                      <a:pt x="717" y="415"/>
                    </a:lnTo>
                    <a:lnTo>
                      <a:pt x="728" y="415"/>
                    </a:lnTo>
                    <a:lnTo>
                      <a:pt x="738" y="417"/>
                    </a:lnTo>
                    <a:lnTo>
                      <a:pt x="747" y="419"/>
                    </a:lnTo>
                    <a:lnTo>
                      <a:pt x="757" y="421"/>
                    </a:lnTo>
                    <a:lnTo>
                      <a:pt x="764" y="423"/>
                    </a:lnTo>
                    <a:lnTo>
                      <a:pt x="772" y="423"/>
                    </a:lnTo>
                    <a:lnTo>
                      <a:pt x="781" y="424"/>
                    </a:lnTo>
                    <a:lnTo>
                      <a:pt x="789" y="426"/>
                    </a:lnTo>
                    <a:lnTo>
                      <a:pt x="797" y="426"/>
                    </a:lnTo>
                    <a:lnTo>
                      <a:pt x="806" y="428"/>
                    </a:lnTo>
                    <a:lnTo>
                      <a:pt x="814" y="428"/>
                    </a:lnTo>
                    <a:lnTo>
                      <a:pt x="821" y="430"/>
                    </a:lnTo>
                    <a:lnTo>
                      <a:pt x="825" y="430"/>
                    </a:lnTo>
                    <a:lnTo>
                      <a:pt x="833" y="432"/>
                    </a:lnTo>
                    <a:lnTo>
                      <a:pt x="838" y="432"/>
                    </a:lnTo>
                    <a:lnTo>
                      <a:pt x="844" y="432"/>
                    </a:lnTo>
                    <a:lnTo>
                      <a:pt x="854" y="434"/>
                    </a:lnTo>
                    <a:lnTo>
                      <a:pt x="863" y="434"/>
                    </a:lnTo>
                    <a:lnTo>
                      <a:pt x="869" y="434"/>
                    </a:lnTo>
                    <a:lnTo>
                      <a:pt x="875" y="436"/>
                    </a:lnTo>
                    <a:lnTo>
                      <a:pt x="878" y="436"/>
                    </a:lnTo>
                    <a:lnTo>
                      <a:pt x="880" y="436"/>
                    </a:lnTo>
                    <a:lnTo>
                      <a:pt x="907" y="500"/>
                    </a:lnTo>
                    <a:lnTo>
                      <a:pt x="905" y="500"/>
                    </a:lnTo>
                    <a:lnTo>
                      <a:pt x="901" y="500"/>
                    </a:lnTo>
                    <a:lnTo>
                      <a:pt x="897" y="500"/>
                    </a:lnTo>
                    <a:lnTo>
                      <a:pt x="892" y="500"/>
                    </a:lnTo>
                    <a:lnTo>
                      <a:pt x="884" y="500"/>
                    </a:lnTo>
                    <a:lnTo>
                      <a:pt x="876" y="502"/>
                    </a:lnTo>
                    <a:lnTo>
                      <a:pt x="865" y="502"/>
                    </a:lnTo>
                    <a:lnTo>
                      <a:pt x="856" y="502"/>
                    </a:lnTo>
                    <a:lnTo>
                      <a:pt x="850" y="502"/>
                    </a:lnTo>
                    <a:lnTo>
                      <a:pt x="842" y="502"/>
                    </a:lnTo>
                    <a:lnTo>
                      <a:pt x="837" y="502"/>
                    </a:lnTo>
                    <a:lnTo>
                      <a:pt x="831" y="502"/>
                    </a:lnTo>
                    <a:lnTo>
                      <a:pt x="821" y="500"/>
                    </a:lnTo>
                    <a:lnTo>
                      <a:pt x="814" y="500"/>
                    </a:lnTo>
                    <a:lnTo>
                      <a:pt x="806" y="500"/>
                    </a:lnTo>
                    <a:lnTo>
                      <a:pt x="799" y="500"/>
                    </a:lnTo>
                    <a:lnTo>
                      <a:pt x="791" y="500"/>
                    </a:lnTo>
                    <a:lnTo>
                      <a:pt x="781" y="500"/>
                    </a:lnTo>
                    <a:lnTo>
                      <a:pt x="772" y="499"/>
                    </a:lnTo>
                    <a:lnTo>
                      <a:pt x="764" y="499"/>
                    </a:lnTo>
                    <a:lnTo>
                      <a:pt x="755" y="499"/>
                    </a:lnTo>
                    <a:lnTo>
                      <a:pt x="745" y="499"/>
                    </a:lnTo>
                    <a:lnTo>
                      <a:pt x="736" y="497"/>
                    </a:lnTo>
                    <a:lnTo>
                      <a:pt x="728" y="497"/>
                    </a:lnTo>
                    <a:lnTo>
                      <a:pt x="717" y="495"/>
                    </a:lnTo>
                    <a:lnTo>
                      <a:pt x="705" y="493"/>
                    </a:lnTo>
                    <a:lnTo>
                      <a:pt x="696" y="491"/>
                    </a:lnTo>
                    <a:lnTo>
                      <a:pt x="686" y="491"/>
                    </a:lnTo>
                    <a:lnTo>
                      <a:pt x="675" y="489"/>
                    </a:lnTo>
                    <a:lnTo>
                      <a:pt x="664" y="487"/>
                    </a:lnTo>
                    <a:lnTo>
                      <a:pt x="654" y="485"/>
                    </a:lnTo>
                    <a:lnTo>
                      <a:pt x="643" y="483"/>
                    </a:lnTo>
                    <a:lnTo>
                      <a:pt x="631" y="481"/>
                    </a:lnTo>
                    <a:lnTo>
                      <a:pt x="620" y="480"/>
                    </a:lnTo>
                    <a:lnTo>
                      <a:pt x="608" y="478"/>
                    </a:lnTo>
                    <a:lnTo>
                      <a:pt x="597" y="474"/>
                    </a:lnTo>
                    <a:lnTo>
                      <a:pt x="584" y="472"/>
                    </a:lnTo>
                    <a:lnTo>
                      <a:pt x="574" y="468"/>
                    </a:lnTo>
                    <a:lnTo>
                      <a:pt x="561" y="464"/>
                    </a:lnTo>
                    <a:lnTo>
                      <a:pt x="551" y="462"/>
                    </a:lnTo>
                    <a:lnTo>
                      <a:pt x="538" y="459"/>
                    </a:lnTo>
                    <a:lnTo>
                      <a:pt x="527" y="455"/>
                    </a:lnTo>
                    <a:lnTo>
                      <a:pt x="513" y="451"/>
                    </a:lnTo>
                    <a:lnTo>
                      <a:pt x="502" y="447"/>
                    </a:lnTo>
                    <a:lnTo>
                      <a:pt x="489" y="442"/>
                    </a:lnTo>
                    <a:lnTo>
                      <a:pt x="477" y="438"/>
                    </a:lnTo>
                    <a:lnTo>
                      <a:pt x="466" y="434"/>
                    </a:lnTo>
                    <a:lnTo>
                      <a:pt x="454" y="428"/>
                    </a:lnTo>
                    <a:lnTo>
                      <a:pt x="441" y="423"/>
                    </a:lnTo>
                    <a:lnTo>
                      <a:pt x="430" y="417"/>
                    </a:lnTo>
                    <a:lnTo>
                      <a:pt x="416" y="413"/>
                    </a:lnTo>
                    <a:lnTo>
                      <a:pt x="405" y="407"/>
                    </a:lnTo>
                    <a:lnTo>
                      <a:pt x="394" y="400"/>
                    </a:lnTo>
                    <a:lnTo>
                      <a:pt x="380" y="394"/>
                    </a:lnTo>
                    <a:lnTo>
                      <a:pt x="369" y="388"/>
                    </a:lnTo>
                    <a:lnTo>
                      <a:pt x="357" y="381"/>
                    </a:lnTo>
                    <a:lnTo>
                      <a:pt x="346" y="373"/>
                    </a:lnTo>
                    <a:lnTo>
                      <a:pt x="333" y="365"/>
                    </a:lnTo>
                    <a:lnTo>
                      <a:pt x="321" y="360"/>
                    </a:lnTo>
                    <a:lnTo>
                      <a:pt x="310" y="352"/>
                    </a:lnTo>
                    <a:lnTo>
                      <a:pt x="297" y="345"/>
                    </a:lnTo>
                    <a:lnTo>
                      <a:pt x="287" y="337"/>
                    </a:lnTo>
                    <a:lnTo>
                      <a:pt x="276" y="331"/>
                    </a:lnTo>
                    <a:lnTo>
                      <a:pt x="266" y="326"/>
                    </a:lnTo>
                    <a:lnTo>
                      <a:pt x="255" y="318"/>
                    </a:lnTo>
                    <a:lnTo>
                      <a:pt x="245" y="312"/>
                    </a:lnTo>
                    <a:lnTo>
                      <a:pt x="236" y="305"/>
                    </a:lnTo>
                    <a:lnTo>
                      <a:pt x="226" y="299"/>
                    </a:lnTo>
                    <a:lnTo>
                      <a:pt x="217" y="293"/>
                    </a:lnTo>
                    <a:lnTo>
                      <a:pt x="207" y="286"/>
                    </a:lnTo>
                    <a:lnTo>
                      <a:pt x="198" y="280"/>
                    </a:lnTo>
                    <a:lnTo>
                      <a:pt x="190" y="274"/>
                    </a:lnTo>
                    <a:lnTo>
                      <a:pt x="181" y="269"/>
                    </a:lnTo>
                    <a:lnTo>
                      <a:pt x="171" y="261"/>
                    </a:lnTo>
                    <a:lnTo>
                      <a:pt x="162" y="255"/>
                    </a:lnTo>
                    <a:lnTo>
                      <a:pt x="154" y="250"/>
                    </a:lnTo>
                    <a:lnTo>
                      <a:pt x="146" y="242"/>
                    </a:lnTo>
                    <a:lnTo>
                      <a:pt x="139" y="238"/>
                    </a:lnTo>
                    <a:lnTo>
                      <a:pt x="131" y="232"/>
                    </a:lnTo>
                    <a:lnTo>
                      <a:pt x="125" y="229"/>
                    </a:lnTo>
                    <a:lnTo>
                      <a:pt x="116" y="221"/>
                    </a:lnTo>
                    <a:lnTo>
                      <a:pt x="108" y="215"/>
                    </a:lnTo>
                    <a:lnTo>
                      <a:pt x="103" y="212"/>
                    </a:lnTo>
                    <a:lnTo>
                      <a:pt x="97" y="206"/>
                    </a:lnTo>
                    <a:lnTo>
                      <a:pt x="89" y="200"/>
                    </a:lnTo>
                    <a:lnTo>
                      <a:pt x="84" y="196"/>
                    </a:lnTo>
                    <a:lnTo>
                      <a:pt x="78" y="191"/>
                    </a:lnTo>
                    <a:lnTo>
                      <a:pt x="72" y="187"/>
                    </a:lnTo>
                    <a:lnTo>
                      <a:pt x="67" y="181"/>
                    </a:lnTo>
                    <a:lnTo>
                      <a:pt x="61" y="177"/>
                    </a:lnTo>
                    <a:lnTo>
                      <a:pt x="55" y="172"/>
                    </a:lnTo>
                    <a:lnTo>
                      <a:pt x="51" y="168"/>
                    </a:lnTo>
                    <a:lnTo>
                      <a:pt x="40" y="160"/>
                    </a:lnTo>
                    <a:lnTo>
                      <a:pt x="32" y="153"/>
                    </a:lnTo>
                    <a:lnTo>
                      <a:pt x="23" y="145"/>
                    </a:lnTo>
                    <a:lnTo>
                      <a:pt x="15" y="139"/>
                    </a:lnTo>
                    <a:lnTo>
                      <a:pt x="10" y="132"/>
                    </a:lnTo>
                    <a:lnTo>
                      <a:pt x="4" y="128"/>
                    </a:lnTo>
                    <a:lnTo>
                      <a:pt x="0" y="118"/>
                    </a:lnTo>
                    <a:lnTo>
                      <a:pt x="0" y="113"/>
                    </a:lnTo>
                    <a:lnTo>
                      <a:pt x="0" y="109"/>
                    </a:lnTo>
                    <a:lnTo>
                      <a:pt x="0" y="10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113" name="Freeform 61"/>
              <p:cNvSpPr>
                <a:spLocks/>
              </p:cNvSpPr>
              <p:nvPr/>
            </p:nvSpPr>
            <p:spPr bwMode="auto">
              <a:xfrm>
                <a:off x="2496" y="2291"/>
                <a:ext cx="205" cy="66"/>
              </a:xfrm>
              <a:custGeom>
                <a:avLst/>
                <a:gdLst>
                  <a:gd name="T0" fmla="*/ 0 w 410"/>
                  <a:gd name="T1" fmla="*/ 0 h 131"/>
                  <a:gd name="T2" fmla="*/ 1 w 410"/>
                  <a:gd name="T3" fmla="*/ 1 h 131"/>
                  <a:gd name="T4" fmla="*/ 1 w 410"/>
                  <a:gd name="T5" fmla="*/ 1 h 131"/>
                  <a:gd name="T6" fmla="*/ 1 w 410"/>
                  <a:gd name="T7" fmla="*/ 1 h 131"/>
                  <a:gd name="T8" fmla="*/ 1 w 410"/>
                  <a:gd name="T9" fmla="*/ 1 h 131"/>
                  <a:gd name="T10" fmla="*/ 1 w 410"/>
                  <a:gd name="T11" fmla="*/ 1 h 131"/>
                  <a:gd name="T12" fmla="*/ 1 w 410"/>
                  <a:gd name="T13" fmla="*/ 1 h 131"/>
                  <a:gd name="T14" fmla="*/ 1 w 410"/>
                  <a:gd name="T15" fmla="*/ 1 h 131"/>
                  <a:gd name="T16" fmla="*/ 1 w 410"/>
                  <a:gd name="T17" fmla="*/ 1 h 131"/>
                  <a:gd name="T18" fmla="*/ 1 w 410"/>
                  <a:gd name="T19" fmla="*/ 1 h 131"/>
                  <a:gd name="T20" fmla="*/ 1 w 410"/>
                  <a:gd name="T21" fmla="*/ 1 h 131"/>
                  <a:gd name="T22" fmla="*/ 1 w 410"/>
                  <a:gd name="T23" fmla="*/ 1 h 131"/>
                  <a:gd name="T24" fmla="*/ 1 w 410"/>
                  <a:gd name="T25" fmla="*/ 1 h 131"/>
                  <a:gd name="T26" fmla="*/ 1 w 410"/>
                  <a:gd name="T27" fmla="*/ 1 h 131"/>
                  <a:gd name="T28" fmla="*/ 1 w 410"/>
                  <a:gd name="T29" fmla="*/ 1 h 131"/>
                  <a:gd name="T30" fmla="*/ 1 w 410"/>
                  <a:gd name="T31" fmla="*/ 1 h 131"/>
                  <a:gd name="T32" fmla="*/ 1 w 410"/>
                  <a:gd name="T33" fmla="*/ 1 h 131"/>
                  <a:gd name="T34" fmla="*/ 1 w 410"/>
                  <a:gd name="T35" fmla="*/ 1 h 131"/>
                  <a:gd name="T36" fmla="*/ 1 w 410"/>
                  <a:gd name="T37" fmla="*/ 1 h 131"/>
                  <a:gd name="T38" fmla="*/ 1 w 410"/>
                  <a:gd name="T39" fmla="*/ 1 h 131"/>
                  <a:gd name="T40" fmla="*/ 1 w 410"/>
                  <a:gd name="T41" fmla="*/ 1 h 131"/>
                  <a:gd name="T42" fmla="*/ 1 w 410"/>
                  <a:gd name="T43" fmla="*/ 1 h 131"/>
                  <a:gd name="T44" fmla="*/ 1 w 410"/>
                  <a:gd name="T45" fmla="*/ 1 h 131"/>
                  <a:gd name="T46" fmla="*/ 1 w 410"/>
                  <a:gd name="T47" fmla="*/ 1 h 131"/>
                  <a:gd name="T48" fmla="*/ 1 w 410"/>
                  <a:gd name="T49" fmla="*/ 1 h 131"/>
                  <a:gd name="T50" fmla="*/ 1 w 410"/>
                  <a:gd name="T51" fmla="*/ 1 h 131"/>
                  <a:gd name="T52" fmla="*/ 1 w 410"/>
                  <a:gd name="T53" fmla="*/ 1 h 131"/>
                  <a:gd name="T54" fmla="*/ 1 w 410"/>
                  <a:gd name="T55" fmla="*/ 1 h 131"/>
                  <a:gd name="T56" fmla="*/ 1 w 410"/>
                  <a:gd name="T57" fmla="*/ 1 h 131"/>
                  <a:gd name="T58" fmla="*/ 1 w 410"/>
                  <a:gd name="T59" fmla="*/ 1 h 131"/>
                  <a:gd name="T60" fmla="*/ 1 w 410"/>
                  <a:gd name="T61" fmla="*/ 1 h 131"/>
                  <a:gd name="T62" fmla="*/ 1 w 410"/>
                  <a:gd name="T63" fmla="*/ 1 h 131"/>
                  <a:gd name="T64" fmla="*/ 1 w 410"/>
                  <a:gd name="T65" fmla="*/ 1 h 131"/>
                  <a:gd name="T66" fmla="*/ 1 w 410"/>
                  <a:gd name="T67" fmla="*/ 1 h 131"/>
                  <a:gd name="T68" fmla="*/ 1 w 410"/>
                  <a:gd name="T69" fmla="*/ 1 h 131"/>
                  <a:gd name="T70" fmla="*/ 1 w 410"/>
                  <a:gd name="T71" fmla="*/ 1 h 131"/>
                  <a:gd name="T72" fmla="*/ 1 w 410"/>
                  <a:gd name="T73" fmla="*/ 1 h 131"/>
                  <a:gd name="T74" fmla="*/ 1 w 410"/>
                  <a:gd name="T75" fmla="*/ 1 h 131"/>
                  <a:gd name="T76" fmla="*/ 1 w 410"/>
                  <a:gd name="T77" fmla="*/ 1 h 131"/>
                  <a:gd name="T78" fmla="*/ 1 w 410"/>
                  <a:gd name="T79" fmla="*/ 1 h 131"/>
                  <a:gd name="T80" fmla="*/ 0 w 410"/>
                  <a:gd name="T81" fmla="*/ 1 h 131"/>
                  <a:gd name="T82" fmla="*/ 0 w 410"/>
                  <a:gd name="T83" fmla="*/ 0 h 131"/>
                  <a:gd name="T84" fmla="*/ 0 w 410"/>
                  <a:gd name="T85" fmla="*/ 0 h 131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0" t="0" r="r" b="b"/>
                <a:pathLst>
                  <a:path w="410" h="131">
                    <a:moveTo>
                      <a:pt x="0" y="0"/>
                    </a:moveTo>
                    <a:lnTo>
                      <a:pt x="302" y="85"/>
                    </a:lnTo>
                    <a:lnTo>
                      <a:pt x="410" y="104"/>
                    </a:lnTo>
                    <a:lnTo>
                      <a:pt x="254" y="131"/>
                    </a:lnTo>
                    <a:lnTo>
                      <a:pt x="252" y="129"/>
                    </a:lnTo>
                    <a:lnTo>
                      <a:pt x="245" y="127"/>
                    </a:lnTo>
                    <a:lnTo>
                      <a:pt x="241" y="125"/>
                    </a:lnTo>
                    <a:lnTo>
                      <a:pt x="233" y="123"/>
                    </a:lnTo>
                    <a:lnTo>
                      <a:pt x="226" y="121"/>
                    </a:lnTo>
                    <a:lnTo>
                      <a:pt x="218" y="119"/>
                    </a:lnTo>
                    <a:lnTo>
                      <a:pt x="209" y="114"/>
                    </a:lnTo>
                    <a:lnTo>
                      <a:pt x="197" y="112"/>
                    </a:lnTo>
                    <a:lnTo>
                      <a:pt x="192" y="108"/>
                    </a:lnTo>
                    <a:lnTo>
                      <a:pt x="186" y="106"/>
                    </a:lnTo>
                    <a:lnTo>
                      <a:pt x="178" y="104"/>
                    </a:lnTo>
                    <a:lnTo>
                      <a:pt x="173" y="102"/>
                    </a:lnTo>
                    <a:lnTo>
                      <a:pt x="163" y="99"/>
                    </a:lnTo>
                    <a:lnTo>
                      <a:pt x="157" y="97"/>
                    </a:lnTo>
                    <a:lnTo>
                      <a:pt x="150" y="93"/>
                    </a:lnTo>
                    <a:lnTo>
                      <a:pt x="142" y="91"/>
                    </a:lnTo>
                    <a:lnTo>
                      <a:pt x="133" y="89"/>
                    </a:lnTo>
                    <a:lnTo>
                      <a:pt x="125" y="85"/>
                    </a:lnTo>
                    <a:lnTo>
                      <a:pt x="116" y="81"/>
                    </a:lnTo>
                    <a:lnTo>
                      <a:pt x="106" y="80"/>
                    </a:lnTo>
                    <a:lnTo>
                      <a:pt x="97" y="76"/>
                    </a:lnTo>
                    <a:lnTo>
                      <a:pt x="87" y="72"/>
                    </a:lnTo>
                    <a:lnTo>
                      <a:pt x="77" y="68"/>
                    </a:lnTo>
                    <a:lnTo>
                      <a:pt x="70" y="64"/>
                    </a:lnTo>
                    <a:lnTo>
                      <a:pt x="64" y="61"/>
                    </a:lnTo>
                    <a:lnTo>
                      <a:pt x="57" y="57"/>
                    </a:lnTo>
                    <a:lnTo>
                      <a:pt x="51" y="55"/>
                    </a:lnTo>
                    <a:lnTo>
                      <a:pt x="45" y="51"/>
                    </a:lnTo>
                    <a:lnTo>
                      <a:pt x="36" y="43"/>
                    </a:lnTo>
                    <a:lnTo>
                      <a:pt x="26" y="38"/>
                    </a:lnTo>
                    <a:lnTo>
                      <a:pt x="19" y="30"/>
                    </a:lnTo>
                    <a:lnTo>
                      <a:pt x="13" y="26"/>
                    </a:lnTo>
                    <a:lnTo>
                      <a:pt x="9" y="19"/>
                    </a:lnTo>
                    <a:lnTo>
                      <a:pt x="5" y="13"/>
                    </a:lnTo>
                    <a:lnTo>
                      <a:pt x="1" y="9"/>
                    </a:lnTo>
                    <a:lnTo>
                      <a:pt x="1" y="7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9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114" name="Freeform 62"/>
              <p:cNvSpPr>
                <a:spLocks/>
              </p:cNvSpPr>
              <p:nvPr/>
            </p:nvSpPr>
            <p:spPr bwMode="auto">
              <a:xfrm>
                <a:off x="2299" y="2127"/>
                <a:ext cx="48" cy="54"/>
              </a:xfrm>
              <a:custGeom>
                <a:avLst/>
                <a:gdLst>
                  <a:gd name="T0" fmla="*/ 0 w 97"/>
                  <a:gd name="T1" fmla="*/ 0 h 108"/>
                  <a:gd name="T2" fmla="*/ 0 w 97"/>
                  <a:gd name="T3" fmla="*/ 1 h 108"/>
                  <a:gd name="T4" fmla="*/ 0 w 97"/>
                  <a:gd name="T5" fmla="*/ 1 h 108"/>
                  <a:gd name="T6" fmla="*/ 0 w 97"/>
                  <a:gd name="T7" fmla="*/ 0 h 108"/>
                  <a:gd name="T8" fmla="*/ 0 w 97"/>
                  <a:gd name="T9" fmla="*/ 0 h 10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7" h="108">
                    <a:moveTo>
                      <a:pt x="0" y="0"/>
                    </a:moveTo>
                    <a:lnTo>
                      <a:pt x="97" y="108"/>
                    </a:lnTo>
                    <a:lnTo>
                      <a:pt x="0" y="1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9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115" name="Freeform 63"/>
              <p:cNvSpPr>
                <a:spLocks/>
              </p:cNvSpPr>
              <p:nvPr/>
            </p:nvSpPr>
            <p:spPr bwMode="auto">
              <a:xfrm>
                <a:off x="2743" y="2374"/>
                <a:ext cx="29" cy="364"/>
              </a:xfrm>
              <a:custGeom>
                <a:avLst/>
                <a:gdLst>
                  <a:gd name="T0" fmla="*/ 0 w 59"/>
                  <a:gd name="T1" fmla="*/ 0 h 728"/>
                  <a:gd name="T2" fmla="*/ 0 w 59"/>
                  <a:gd name="T3" fmla="*/ 1 h 728"/>
                  <a:gd name="T4" fmla="*/ 0 w 59"/>
                  <a:gd name="T5" fmla="*/ 1 h 728"/>
                  <a:gd name="T6" fmla="*/ 0 w 59"/>
                  <a:gd name="T7" fmla="*/ 1 h 728"/>
                  <a:gd name="T8" fmla="*/ 0 w 59"/>
                  <a:gd name="T9" fmla="*/ 0 h 728"/>
                  <a:gd name="T10" fmla="*/ 0 w 59"/>
                  <a:gd name="T11" fmla="*/ 0 h 72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59" h="728">
                    <a:moveTo>
                      <a:pt x="59" y="0"/>
                    </a:moveTo>
                    <a:lnTo>
                      <a:pt x="59" y="728"/>
                    </a:lnTo>
                    <a:lnTo>
                      <a:pt x="0" y="728"/>
                    </a:lnTo>
                    <a:lnTo>
                      <a:pt x="0" y="32"/>
                    </a:lnTo>
                    <a:lnTo>
                      <a:pt x="59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116" name="Freeform 64"/>
              <p:cNvSpPr>
                <a:spLocks/>
              </p:cNvSpPr>
              <p:nvPr/>
            </p:nvSpPr>
            <p:spPr bwMode="auto">
              <a:xfrm>
                <a:off x="2721" y="2261"/>
                <a:ext cx="79" cy="138"/>
              </a:xfrm>
              <a:custGeom>
                <a:avLst/>
                <a:gdLst>
                  <a:gd name="T0" fmla="*/ 1 w 158"/>
                  <a:gd name="T1" fmla="*/ 0 h 275"/>
                  <a:gd name="T2" fmla="*/ 1 w 158"/>
                  <a:gd name="T3" fmla="*/ 1 h 275"/>
                  <a:gd name="T4" fmla="*/ 1 w 158"/>
                  <a:gd name="T5" fmla="*/ 1 h 275"/>
                  <a:gd name="T6" fmla="*/ 1 w 158"/>
                  <a:gd name="T7" fmla="*/ 1 h 275"/>
                  <a:gd name="T8" fmla="*/ 1 w 158"/>
                  <a:gd name="T9" fmla="*/ 1 h 275"/>
                  <a:gd name="T10" fmla="*/ 1 w 158"/>
                  <a:gd name="T11" fmla="*/ 1 h 275"/>
                  <a:gd name="T12" fmla="*/ 1 w 158"/>
                  <a:gd name="T13" fmla="*/ 1 h 275"/>
                  <a:gd name="T14" fmla="*/ 1 w 158"/>
                  <a:gd name="T15" fmla="*/ 1 h 275"/>
                  <a:gd name="T16" fmla="*/ 1 w 158"/>
                  <a:gd name="T17" fmla="*/ 1 h 275"/>
                  <a:gd name="T18" fmla="*/ 0 w 158"/>
                  <a:gd name="T19" fmla="*/ 1 h 275"/>
                  <a:gd name="T20" fmla="*/ 0 w 158"/>
                  <a:gd name="T21" fmla="*/ 1 h 275"/>
                  <a:gd name="T22" fmla="*/ 0 w 158"/>
                  <a:gd name="T23" fmla="*/ 1 h 275"/>
                  <a:gd name="T24" fmla="*/ 1 w 158"/>
                  <a:gd name="T25" fmla="*/ 1 h 275"/>
                  <a:gd name="T26" fmla="*/ 1 w 158"/>
                  <a:gd name="T27" fmla="*/ 1 h 275"/>
                  <a:gd name="T28" fmla="*/ 1 w 158"/>
                  <a:gd name="T29" fmla="*/ 1 h 275"/>
                  <a:gd name="T30" fmla="*/ 1 w 158"/>
                  <a:gd name="T31" fmla="*/ 1 h 275"/>
                  <a:gd name="T32" fmla="*/ 1 w 158"/>
                  <a:gd name="T33" fmla="*/ 1 h 275"/>
                  <a:gd name="T34" fmla="*/ 1 w 158"/>
                  <a:gd name="T35" fmla="*/ 1 h 275"/>
                  <a:gd name="T36" fmla="*/ 1 w 158"/>
                  <a:gd name="T37" fmla="*/ 1 h 275"/>
                  <a:gd name="T38" fmla="*/ 1 w 158"/>
                  <a:gd name="T39" fmla="*/ 1 h 275"/>
                  <a:gd name="T40" fmla="*/ 1 w 158"/>
                  <a:gd name="T41" fmla="*/ 1 h 275"/>
                  <a:gd name="T42" fmla="*/ 1 w 158"/>
                  <a:gd name="T43" fmla="*/ 1 h 275"/>
                  <a:gd name="T44" fmla="*/ 1 w 158"/>
                  <a:gd name="T45" fmla="*/ 1 h 275"/>
                  <a:gd name="T46" fmla="*/ 1 w 158"/>
                  <a:gd name="T47" fmla="*/ 1 h 275"/>
                  <a:gd name="T48" fmla="*/ 1 w 158"/>
                  <a:gd name="T49" fmla="*/ 1 h 275"/>
                  <a:gd name="T50" fmla="*/ 1 w 158"/>
                  <a:gd name="T51" fmla="*/ 1 h 275"/>
                  <a:gd name="T52" fmla="*/ 1 w 158"/>
                  <a:gd name="T53" fmla="*/ 1 h 275"/>
                  <a:gd name="T54" fmla="*/ 1 w 158"/>
                  <a:gd name="T55" fmla="*/ 1 h 275"/>
                  <a:gd name="T56" fmla="*/ 1 w 158"/>
                  <a:gd name="T57" fmla="*/ 1 h 275"/>
                  <a:gd name="T58" fmla="*/ 1 w 158"/>
                  <a:gd name="T59" fmla="*/ 1 h 275"/>
                  <a:gd name="T60" fmla="*/ 1 w 158"/>
                  <a:gd name="T61" fmla="*/ 1 h 275"/>
                  <a:gd name="T62" fmla="*/ 1 w 158"/>
                  <a:gd name="T63" fmla="*/ 1 h 275"/>
                  <a:gd name="T64" fmla="*/ 1 w 158"/>
                  <a:gd name="T65" fmla="*/ 1 h 275"/>
                  <a:gd name="T66" fmla="*/ 1 w 158"/>
                  <a:gd name="T67" fmla="*/ 1 h 275"/>
                  <a:gd name="T68" fmla="*/ 1 w 158"/>
                  <a:gd name="T69" fmla="*/ 1 h 275"/>
                  <a:gd name="T70" fmla="*/ 1 w 158"/>
                  <a:gd name="T71" fmla="*/ 1 h 275"/>
                  <a:gd name="T72" fmla="*/ 1 w 158"/>
                  <a:gd name="T73" fmla="*/ 1 h 275"/>
                  <a:gd name="T74" fmla="*/ 1 w 158"/>
                  <a:gd name="T75" fmla="*/ 1 h 275"/>
                  <a:gd name="T76" fmla="*/ 1 w 158"/>
                  <a:gd name="T77" fmla="*/ 1 h 275"/>
                  <a:gd name="T78" fmla="*/ 1 w 158"/>
                  <a:gd name="T79" fmla="*/ 1 h 275"/>
                  <a:gd name="T80" fmla="*/ 1 w 158"/>
                  <a:gd name="T81" fmla="*/ 1 h 275"/>
                  <a:gd name="T82" fmla="*/ 1 w 158"/>
                  <a:gd name="T83" fmla="*/ 1 h 275"/>
                  <a:gd name="T84" fmla="*/ 1 w 158"/>
                  <a:gd name="T85" fmla="*/ 1 h 275"/>
                  <a:gd name="T86" fmla="*/ 1 w 158"/>
                  <a:gd name="T87" fmla="*/ 1 h 275"/>
                  <a:gd name="T88" fmla="*/ 1 w 158"/>
                  <a:gd name="T89" fmla="*/ 0 h 275"/>
                  <a:gd name="T90" fmla="*/ 1 w 158"/>
                  <a:gd name="T91" fmla="*/ 0 h 275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0" t="0" r="r" b="b"/>
                <a:pathLst>
                  <a:path w="158" h="275">
                    <a:moveTo>
                      <a:pt x="50" y="0"/>
                    </a:moveTo>
                    <a:lnTo>
                      <a:pt x="48" y="2"/>
                    </a:lnTo>
                    <a:lnTo>
                      <a:pt x="44" y="6"/>
                    </a:lnTo>
                    <a:lnTo>
                      <a:pt x="34" y="11"/>
                    </a:lnTo>
                    <a:lnTo>
                      <a:pt x="27" y="21"/>
                    </a:lnTo>
                    <a:lnTo>
                      <a:pt x="17" y="30"/>
                    </a:lnTo>
                    <a:lnTo>
                      <a:pt x="10" y="42"/>
                    </a:lnTo>
                    <a:lnTo>
                      <a:pt x="6" y="45"/>
                    </a:lnTo>
                    <a:lnTo>
                      <a:pt x="2" y="53"/>
                    </a:lnTo>
                    <a:lnTo>
                      <a:pt x="0" y="59"/>
                    </a:lnTo>
                    <a:lnTo>
                      <a:pt x="0" y="64"/>
                    </a:lnTo>
                    <a:lnTo>
                      <a:pt x="0" y="76"/>
                    </a:lnTo>
                    <a:lnTo>
                      <a:pt x="2" y="87"/>
                    </a:lnTo>
                    <a:lnTo>
                      <a:pt x="8" y="97"/>
                    </a:lnTo>
                    <a:lnTo>
                      <a:pt x="15" y="106"/>
                    </a:lnTo>
                    <a:lnTo>
                      <a:pt x="21" y="114"/>
                    </a:lnTo>
                    <a:lnTo>
                      <a:pt x="29" y="120"/>
                    </a:lnTo>
                    <a:lnTo>
                      <a:pt x="34" y="123"/>
                    </a:lnTo>
                    <a:lnTo>
                      <a:pt x="36" y="125"/>
                    </a:lnTo>
                    <a:lnTo>
                      <a:pt x="46" y="141"/>
                    </a:lnTo>
                    <a:lnTo>
                      <a:pt x="44" y="264"/>
                    </a:lnTo>
                    <a:lnTo>
                      <a:pt x="78" y="275"/>
                    </a:lnTo>
                    <a:lnTo>
                      <a:pt x="108" y="272"/>
                    </a:lnTo>
                    <a:lnTo>
                      <a:pt x="108" y="142"/>
                    </a:lnTo>
                    <a:lnTo>
                      <a:pt x="110" y="141"/>
                    </a:lnTo>
                    <a:lnTo>
                      <a:pt x="114" y="137"/>
                    </a:lnTo>
                    <a:lnTo>
                      <a:pt x="120" y="133"/>
                    </a:lnTo>
                    <a:lnTo>
                      <a:pt x="129" y="125"/>
                    </a:lnTo>
                    <a:lnTo>
                      <a:pt x="137" y="118"/>
                    </a:lnTo>
                    <a:lnTo>
                      <a:pt x="147" y="108"/>
                    </a:lnTo>
                    <a:lnTo>
                      <a:pt x="152" y="97"/>
                    </a:lnTo>
                    <a:lnTo>
                      <a:pt x="158" y="87"/>
                    </a:lnTo>
                    <a:lnTo>
                      <a:pt x="156" y="80"/>
                    </a:lnTo>
                    <a:lnTo>
                      <a:pt x="156" y="74"/>
                    </a:lnTo>
                    <a:lnTo>
                      <a:pt x="156" y="68"/>
                    </a:lnTo>
                    <a:lnTo>
                      <a:pt x="154" y="61"/>
                    </a:lnTo>
                    <a:lnTo>
                      <a:pt x="152" y="55"/>
                    </a:lnTo>
                    <a:lnTo>
                      <a:pt x="150" y="49"/>
                    </a:lnTo>
                    <a:lnTo>
                      <a:pt x="148" y="44"/>
                    </a:lnTo>
                    <a:lnTo>
                      <a:pt x="147" y="40"/>
                    </a:lnTo>
                    <a:lnTo>
                      <a:pt x="139" y="28"/>
                    </a:lnTo>
                    <a:lnTo>
                      <a:pt x="135" y="23"/>
                    </a:lnTo>
                    <a:lnTo>
                      <a:pt x="131" y="17"/>
                    </a:lnTo>
                    <a:lnTo>
                      <a:pt x="50" y="0"/>
                    </a:lnTo>
                    <a:close/>
                  </a:path>
                </a:pathLst>
              </a:custGeom>
              <a:solidFill>
                <a:srgbClr val="9491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117" name="Freeform 65"/>
              <p:cNvSpPr>
                <a:spLocks/>
              </p:cNvSpPr>
              <p:nvPr/>
            </p:nvSpPr>
            <p:spPr bwMode="auto">
              <a:xfrm>
                <a:off x="2391" y="2818"/>
                <a:ext cx="204" cy="112"/>
              </a:xfrm>
              <a:custGeom>
                <a:avLst/>
                <a:gdLst>
                  <a:gd name="T0" fmla="*/ 1 w 407"/>
                  <a:gd name="T1" fmla="*/ 1 h 224"/>
                  <a:gd name="T2" fmla="*/ 1 w 407"/>
                  <a:gd name="T3" fmla="*/ 1 h 224"/>
                  <a:gd name="T4" fmla="*/ 0 w 407"/>
                  <a:gd name="T5" fmla="*/ 1 h 224"/>
                  <a:gd name="T6" fmla="*/ 1 w 407"/>
                  <a:gd name="T7" fmla="*/ 1 h 224"/>
                  <a:gd name="T8" fmla="*/ 1 w 407"/>
                  <a:gd name="T9" fmla="*/ 1 h 224"/>
                  <a:gd name="T10" fmla="*/ 1 w 407"/>
                  <a:gd name="T11" fmla="*/ 1 h 224"/>
                  <a:gd name="T12" fmla="*/ 1 w 407"/>
                  <a:gd name="T13" fmla="*/ 1 h 224"/>
                  <a:gd name="T14" fmla="*/ 1 w 407"/>
                  <a:gd name="T15" fmla="*/ 1 h 224"/>
                  <a:gd name="T16" fmla="*/ 1 w 407"/>
                  <a:gd name="T17" fmla="*/ 1 h 224"/>
                  <a:gd name="T18" fmla="*/ 1 w 407"/>
                  <a:gd name="T19" fmla="*/ 1 h 224"/>
                  <a:gd name="T20" fmla="*/ 1 w 407"/>
                  <a:gd name="T21" fmla="*/ 1 h 224"/>
                  <a:gd name="T22" fmla="*/ 1 w 407"/>
                  <a:gd name="T23" fmla="*/ 1 h 224"/>
                  <a:gd name="T24" fmla="*/ 1 w 407"/>
                  <a:gd name="T25" fmla="*/ 1 h 224"/>
                  <a:gd name="T26" fmla="*/ 1 w 407"/>
                  <a:gd name="T27" fmla="*/ 1 h 224"/>
                  <a:gd name="T28" fmla="*/ 1 w 407"/>
                  <a:gd name="T29" fmla="*/ 1 h 224"/>
                  <a:gd name="T30" fmla="*/ 1 w 407"/>
                  <a:gd name="T31" fmla="*/ 1 h 224"/>
                  <a:gd name="T32" fmla="*/ 1 w 407"/>
                  <a:gd name="T33" fmla="*/ 1 h 224"/>
                  <a:gd name="T34" fmla="*/ 1 w 407"/>
                  <a:gd name="T35" fmla="*/ 1 h 224"/>
                  <a:gd name="T36" fmla="*/ 1 w 407"/>
                  <a:gd name="T37" fmla="*/ 0 h 224"/>
                  <a:gd name="T38" fmla="*/ 1 w 407"/>
                  <a:gd name="T39" fmla="*/ 1 h 224"/>
                  <a:gd name="T40" fmla="*/ 1 w 407"/>
                  <a:gd name="T41" fmla="*/ 1 h 224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407" h="224">
                    <a:moveTo>
                      <a:pt x="33" y="7"/>
                    </a:moveTo>
                    <a:lnTo>
                      <a:pt x="12" y="38"/>
                    </a:lnTo>
                    <a:lnTo>
                      <a:pt x="0" y="78"/>
                    </a:lnTo>
                    <a:lnTo>
                      <a:pt x="35" y="87"/>
                    </a:lnTo>
                    <a:lnTo>
                      <a:pt x="107" y="91"/>
                    </a:lnTo>
                    <a:lnTo>
                      <a:pt x="90" y="133"/>
                    </a:lnTo>
                    <a:lnTo>
                      <a:pt x="198" y="188"/>
                    </a:lnTo>
                    <a:lnTo>
                      <a:pt x="286" y="224"/>
                    </a:lnTo>
                    <a:lnTo>
                      <a:pt x="373" y="224"/>
                    </a:lnTo>
                    <a:lnTo>
                      <a:pt x="407" y="217"/>
                    </a:lnTo>
                    <a:lnTo>
                      <a:pt x="400" y="198"/>
                    </a:lnTo>
                    <a:lnTo>
                      <a:pt x="350" y="154"/>
                    </a:lnTo>
                    <a:lnTo>
                      <a:pt x="335" y="152"/>
                    </a:lnTo>
                    <a:lnTo>
                      <a:pt x="268" y="152"/>
                    </a:lnTo>
                    <a:lnTo>
                      <a:pt x="177" y="72"/>
                    </a:lnTo>
                    <a:lnTo>
                      <a:pt x="253" y="57"/>
                    </a:lnTo>
                    <a:lnTo>
                      <a:pt x="282" y="38"/>
                    </a:lnTo>
                    <a:lnTo>
                      <a:pt x="251" y="17"/>
                    </a:lnTo>
                    <a:lnTo>
                      <a:pt x="105" y="0"/>
                    </a:lnTo>
                    <a:lnTo>
                      <a:pt x="33" y="7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118" name="Freeform 66"/>
              <p:cNvSpPr>
                <a:spLocks/>
              </p:cNvSpPr>
              <p:nvPr/>
            </p:nvSpPr>
            <p:spPr bwMode="auto">
              <a:xfrm>
                <a:off x="2372" y="2557"/>
                <a:ext cx="189" cy="351"/>
              </a:xfrm>
              <a:custGeom>
                <a:avLst/>
                <a:gdLst>
                  <a:gd name="T0" fmla="*/ 0 w 379"/>
                  <a:gd name="T1" fmla="*/ 1 h 701"/>
                  <a:gd name="T2" fmla="*/ 0 w 379"/>
                  <a:gd name="T3" fmla="*/ 1 h 701"/>
                  <a:gd name="T4" fmla="*/ 0 w 379"/>
                  <a:gd name="T5" fmla="*/ 1 h 701"/>
                  <a:gd name="T6" fmla="*/ 0 w 379"/>
                  <a:gd name="T7" fmla="*/ 1 h 701"/>
                  <a:gd name="T8" fmla="*/ 0 w 379"/>
                  <a:gd name="T9" fmla="*/ 1 h 701"/>
                  <a:gd name="T10" fmla="*/ 0 w 379"/>
                  <a:gd name="T11" fmla="*/ 1 h 701"/>
                  <a:gd name="T12" fmla="*/ 0 w 379"/>
                  <a:gd name="T13" fmla="*/ 1 h 701"/>
                  <a:gd name="T14" fmla="*/ 0 w 379"/>
                  <a:gd name="T15" fmla="*/ 1 h 701"/>
                  <a:gd name="T16" fmla="*/ 0 w 379"/>
                  <a:gd name="T17" fmla="*/ 1 h 701"/>
                  <a:gd name="T18" fmla="*/ 0 w 379"/>
                  <a:gd name="T19" fmla="*/ 1 h 701"/>
                  <a:gd name="T20" fmla="*/ 0 w 379"/>
                  <a:gd name="T21" fmla="*/ 1 h 701"/>
                  <a:gd name="T22" fmla="*/ 0 w 379"/>
                  <a:gd name="T23" fmla="*/ 1 h 701"/>
                  <a:gd name="T24" fmla="*/ 0 w 379"/>
                  <a:gd name="T25" fmla="*/ 1 h 701"/>
                  <a:gd name="T26" fmla="*/ 0 w 379"/>
                  <a:gd name="T27" fmla="*/ 1 h 701"/>
                  <a:gd name="T28" fmla="*/ 0 w 379"/>
                  <a:gd name="T29" fmla="*/ 1 h 701"/>
                  <a:gd name="T30" fmla="*/ 0 w 379"/>
                  <a:gd name="T31" fmla="*/ 1 h 701"/>
                  <a:gd name="T32" fmla="*/ 0 w 379"/>
                  <a:gd name="T33" fmla="*/ 1 h 701"/>
                  <a:gd name="T34" fmla="*/ 0 w 379"/>
                  <a:gd name="T35" fmla="*/ 1 h 701"/>
                  <a:gd name="T36" fmla="*/ 0 w 379"/>
                  <a:gd name="T37" fmla="*/ 1 h 701"/>
                  <a:gd name="T38" fmla="*/ 0 w 379"/>
                  <a:gd name="T39" fmla="*/ 1 h 701"/>
                  <a:gd name="T40" fmla="*/ 0 w 379"/>
                  <a:gd name="T41" fmla="*/ 1 h 701"/>
                  <a:gd name="T42" fmla="*/ 0 w 379"/>
                  <a:gd name="T43" fmla="*/ 1 h 701"/>
                  <a:gd name="T44" fmla="*/ 0 w 379"/>
                  <a:gd name="T45" fmla="*/ 1 h 701"/>
                  <a:gd name="T46" fmla="*/ 0 w 379"/>
                  <a:gd name="T47" fmla="*/ 1 h 701"/>
                  <a:gd name="T48" fmla="*/ 0 w 379"/>
                  <a:gd name="T49" fmla="*/ 1 h 701"/>
                  <a:gd name="T50" fmla="*/ 0 w 379"/>
                  <a:gd name="T51" fmla="*/ 1 h 701"/>
                  <a:gd name="T52" fmla="*/ 0 w 379"/>
                  <a:gd name="T53" fmla="*/ 1 h 701"/>
                  <a:gd name="T54" fmla="*/ 0 w 379"/>
                  <a:gd name="T55" fmla="*/ 1 h 701"/>
                  <a:gd name="T56" fmla="*/ 0 w 379"/>
                  <a:gd name="T57" fmla="*/ 1 h 701"/>
                  <a:gd name="T58" fmla="*/ 0 w 379"/>
                  <a:gd name="T59" fmla="*/ 1 h 701"/>
                  <a:gd name="T60" fmla="*/ 0 w 379"/>
                  <a:gd name="T61" fmla="*/ 1 h 701"/>
                  <a:gd name="T62" fmla="*/ 0 w 379"/>
                  <a:gd name="T63" fmla="*/ 1 h 701"/>
                  <a:gd name="T64" fmla="*/ 0 w 379"/>
                  <a:gd name="T65" fmla="*/ 1 h 701"/>
                  <a:gd name="T66" fmla="*/ 0 w 379"/>
                  <a:gd name="T67" fmla="*/ 1 h 701"/>
                  <a:gd name="T68" fmla="*/ 0 w 379"/>
                  <a:gd name="T69" fmla="*/ 1 h 701"/>
                  <a:gd name="T70" fmla="*/ 0 w 379"/>
                  <a:gd name="T71" fmla="*/ 1 h 701"/>
                  <a:gd name="T72" fmla="*/ 0 w 379"/>
                  <a:gd name="T73" fmla="*/ 1 h 701"/>
                  <a:gd name="T74" fmla="*/ 0 w 379"/>
                  <a:gd name="T75" fmla="*/ 1 h 701"/>
                  <a:gd name="T76" fmla="*/ 0 w 379"/>
                  <a:gd name="T77" fmla="*/ 1 h 701"/>
                  <a:gd name="T78" fmla="*/ 0 w 379"/>
                  <a:gd name="T79" fmla="*/ 1 h 701"/>
                  <a:gd name="T80" fmla="*/ 0 w 379"/>
                  <a:gd name="T81" fmla="*/ 1 h 701"/>
                  <a:gd name="T82" fmla="*/ 0 w 379"/>
                  <a:gd name="T83" fmla="*/ 1 h 701"/>
                  <a:gd name="T84" fmla="*/ 0 w 379"/>
                  <a:gd name="T85" fmla="*/ 1 h 701"/>
                  <a:gd name="T86" fmla="*/ 0 w 379"/>
                  <a:gd name="T87" fmla="*/ 1 h 701"/>
                  <a:gd name="T88" fmla="*/ 0 w 379"/>
                  <a:gd name="T89" fmla="*/ 1 h 701"/>
                  <a:gd name="T90" fmla="*/ 0 w 379"/>
                  <a:gd name="T91" fmla="*/ 1 h 701"/>
                  <a:gd name="T92" fmla="*/ 0 w 379"/>
                  <a:gd name="T93" fmla="*/ 1 h 701"/>
                  <a:gd name="T94" fmla="*/ 0 w 379"/>
                  <a:gd name="T95" fmla="*/ 1 h 701"/>
                  <a:gd name="T96" fmla="*/ 0 w 379"/>
                  <a:gd name="T97" fmla="*/ 1 h 701"/>
                  <a:gd name="T98" fmla="*/ 0 w 379"/>
                  <a:gd name="T99" fmla="*/ 1 h 701"/>
                  <a:gd name="T100" fmla="*/ 0 w 379"/>
                  <a:gd name="T101" fmla="*/ 1 h 701"/>
                  <a:gd name="T102" fmla="*/ 0 w 379"/>
                  <a:gd name="T103" fmla="*/ 1 h 701"/>
                  <a:gd name="T104" fmla="*/ 0 w 379"/>
                  <a:gd name="T105" fmla="*/ 1 h 701"/>
                  <a:gd name="T106" fmla="*/ 0 w 379"/>
                  <a:gd name="T107" fmla="*/ 1 h 701"/>
                  <a:gd name="T108" fmla="*/ 0 w 379"/>
                  <a:gd name="T109" fmla="*/ 1 h 701"/>
                  <a:gd name="T110" fmla="*/ 0 w 379"/>
                  <a:gd name="T111" fmla="*/ 1 h 701"/>
                  <a:gd name="T112" fmla="*/ 0 w 379"/>
                  <a:gd name="T113" fmla="*/ 1 h 701"/>
                  <a:gd name="T114" fmla="*/ 0 w 379"/>
                  <a:gd name="T115" fmla="*/ 0 h 701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0" t="0" r="r" b="b"/>
                <a:pathLst>
                  <a:path w="379" h="701">
                    <a:moveTo>
                      <a:pt x="48" y="0"/>
                    </a:moveTo>
                    <a:lnTo>
                      <a:pt x="46" y="0"/>
                    </a:lnTo>
                    <a:lnTo>
                      <a:pt x="46" y="6"/>
                    </a:lnTo>
                    <a:lnTo>
                      <a:pt x="46" y="9"/>
                    </a:lnTo>
                    <a:lnTo>
                      <a:pt x="46" y="15"/>
                    </a:lnTo>
                    <a:lnTo>
                      <a:pt x="46" y="21"/>
                    </a:lnTo>
                    <a:lnTo>
                      <a:pt x="46" y="27"/>
                    </a:lnTo>
                    <a:lnTo>
                      <a:pt x="44" y="32"/>
                    </a:lnTo>
                    <a:lnTo>
                      <a:pt x="44" y="40"/>
                    </a:lnTo>
                    <a:lnTo>
                      <a:pt x="42" y="47"/>
                    </a:lnTo>
                    <a:lnTo>
                      <a:pt x="42" y="57"/>
                    </a:lnTo>
                    <a:lnTo>
                      <a:pt x="38" y="65"/>
                    </a:lnTo>
                    <a:lnTo>
                      <a:pt x="37" y="74"/>
                    </a:lnTo>
                    <a:lnTo>
                      <a:pt x="35" y="84"/>
                    </a:lnTo>
                    <a:lnTo>
                      <a:pt x="35" y="93"/>
                    </a:lnTo>
                    <a:lnTo>
                      <a:pt x="31" y="103"/>
                    </a:lnTo>
                    <a:lnTo>
                      <a:pt x="27" y="112"/>
                    </a:lnTo>
                    <a:lnTo>
                      <a:pt x="25" y="122"/>
                    </a:lnTo>
                    <a:lnTo>
                      <a:pt x="23" y="131"/>
                    </a:lnTo>
                    <a:lnTo>
                      <a:pt x="19" y="141"/>
                    </a:lnTo>
                    <a:lnTo>
                      <a:pt x="16" y="152"/>
                    </a:lnTo>
                    <a:lnTo>
                      <a:pt x="14" y="163"/>
                    </a:lnTo>
                    <a:lnTo>
                      <a:pt x="10" y="175"/>
                    </a:lnTo>
                    <a:lnTo>
                      <a:pt x="8" y="186"/>
                    </a:lnTo>
                    <a:lnTo>
                      <a:pt x="6" y="198"/>
                    </a:lnTo>
                    <a:lnTo>
                      <a:pt x="4" y="203"/>
                    </a:lnTo>
                    <a:lnTo>
                      <a:pt x="4" y="209"/>
                    </a:lnTo>
                    <a:lnTo>
                      <a:pt x="4" y="217"/>
                    </a:lnTo>
                    <a:lnTo>
                      <a:pt x="4" y="222"/>
                    </a:lnTo>
                    <a:lnTo>
                      <a:pt x="2" y="228"/>
                    </a:lnTo>
                    <a:lnTo>
                      <a:pt x="0" y="236"/>
                    </a:lnTo>
                    <a:lnTo>
                      <a:pt x="0" y="241"/>
                    </a:lnTo>
                    <a:lnTo>
                      <a:pt x="0" y="249"/>
                    </a:lnTo>
                    <a:lnTo>
                      <a:pt x="0" y="255"/>
                    </a:lnTo>
                    <a:lnTo>
                      <a:pt x="0" y="260"/>
                    </a:lnTo>
                    <a:lnTo>
                      <a:pt x="2" y="268"/>
                    </a:lnTo>
                    <a:lnTo>
                      <a:pt x="4" y="276"/>
                    </a:lnTo>
                    <a:lnTo>
                      <a:pt x="4" y="281"/>
                    </a:lnTo>
                    <a:lnTo>
                      <a:pt x="4" y="289"/>
                    </a:lnTo>
                    <a:lnTo>
                      <a:pt x="6" y="297"/>
                    </a:lnTo>
                    <a:lnTo>
                      <a:pt x="8" y="304"/>
                    </a:lnTo>
                    <a:lnTo>
                      <a:pt x="8" y="310"/>
                    </a:lnTo>
                    <a:lnTo>
                      <a:pt x="10" y="317"/>
                    </a:lnTo>
                    <a:lnTo>
                      <a:pt x="12" y="325"/>
                    </a:lnTo>
                    <a:lnTo>
                      <a:pt x="14" y="333"/>
                    </a:lnTo>
                    <a:lnTo>
                      <a:pt x="16" y="340"/>
                    </a:lnTo>
                    <a:lnTo>
                      <a:pt x="18" y="348"/>
                    </a:lnTo>
                    <a:lnTo>
                      <a:pt x="19" y="354"/>
                    </a:lnTo>
                    <a:lnTo>
                      <a:pt x="23" y="363"/>
                    </a:lnTo>
                    <a:lnTo>
                      <a:pt x="25" y="369"/>
                    </a:lnTo>
                    <a:lnTo>
                      <a:pt x="27" y="378"/>
                    </a:lnTo>
                    <a:lnTo>
                      <a:pt x="29" y="384"/>
                    </a:lnTo>
                    <a:lnTo>
                      <a:pt x="33" y="392"/>
                    </a:lnTo>
                    <a:lnTo>
                      <a:pt x="35" y="399"/>
                    </a:lnTo>
                    <a:lnTo>
                      <a:pt x="37" y="407"/>
                    </a:lnTo>
                    <a:lnTo>
                      <a:pt x="38" y="412"/>
                    </a:lnTo>
                    <a:lnTo>
                      <a:pt x="40" y="420"/>
                    </a:lnTo>
                    <a:lnTo>
                      <a:pt x="42" y="426"/>
                    </a:lnTo>
                    <a:lnTo>
                      <a:pt x="44" y="433"/>
                    </a:lnTo>
                    <a:lnTo>
                      <a:pt x="46" y="439"/>
                    </a:lnTo>
                    <a:lnTo>
                      <a:pt x="50" y="445"/>
                    </a:lnTo>
                    <a:lnTo>
                      <a:pt x="52" y="451"/>
                    </a:lnTo>
                    <a:lnTo>
                      <a:pt x="54" y="456"/>
                    </a:lnTo>
                    <a:lnTo>
                      <a:pt x="56" y="462"/>
                    </a:lnTo>
                    <a:lnTo>
                      <a:pt x="57" y="470"/>
                    </a:lnTo>
                    <a:lnTo>
                      <a:pt x="61" y="479"/>
                    </a:lnTo>
                    <a:lnTo>
                      <a:pt x="63" y="489"/>
                    </a:lnTo>
                    <a:lnTo>
                      <a:pt x="65" y="496"/>
                    </a:lnTo>
                    <a:lnTo>
                      <a:pt x="67" y="504"/>
                    </a:lnTo>
                    <a:lnTo>
                      <a:pt x="69" y="509"/>
                    </a:lnTo>
                    <a:lnTo>
                      <a:pt x="69" y="517"/>
                    </a:lnTo>
                    <a:lnTo>
                      <a:pt x="69" y="525"/>
                    </a:lnTo>
                    <a:lnTo>
                      <a:pt x="69" y="530"/>
                    </a:lnTo>
                    <a:lnTo>
                      <a:pt x="65" y="538"/>
                    </a:lnTo>
                    <a:lnTo>
                      <a:pt x="63" y="540"/>
                    </a:lnTo>
                    <a:lnTo>
                      <a:pt x="130" y="584"/>
                    </a:lnTo>
                    <a:lnTo>
                      <a:pt x="177" y="563"/>
                    </a:lnTo>
                    <a:lnTo>
                      <a:pt x="166" y="593"/>
                    </a:lnTo>
                    <a:lnTo>
                      <a:pt x="204" y="656"/>
                    </a:lnTo>
                    <a:lnTo>
                      <a:pt x="333" y="701"/>
                    </a:lnTo>
                    <a:lnTo>
                      <a:pt x="379" y="675"/>
                    </a:lnTo>
                    <a:lnTo>
                      <a:pt x="377" y="675"/>
                    </a:lnTo>
                    <a:lnTo>
                      <a:pt x="373" y="673"/>
                    </a:lnTo>
                    <a:lnTo>
                      <a:pt x="369" y="671"/>
                    </a:lnTo>
                    <a:lnTo>
                      <a:pt x="364" y="669"/>
                    </a:lnTo>
                    <a:lnTo>
                      <a:pt x="354" y="667"/>
                    </a:lnTo>
                    <a:lnTo>
                      <a:pt x="346" y="663"/>
                    </a:lnTo>
                    <a:lnTo>
                      <a:pt x="337" y="660"/>
                    </a:lnTo>
                    <a:lnTo>
                      <a:pt x="327" y="656"/>
                    </a:lnTo>
                    <a:lnTo>
                      <a:pt x="316" y="648"/>
                    </a:lnTo>
                    <a:lnTo>
                      <a:pt x="306" y="641"/>
                    </a:lnTo>
                    <a:lnTo>
                      <a:pt x="295" y="635"/>
                    </a:lnTo>
                    <a:lnTo>
                      <a:pt x="286" y="625"/>
                    </a:lnTo>
                    <a:lnTo>
                      <a:pt x="276" y="614"/>
                    </a:lnTo>
                    <a:lnTo>
                      <a:pt x="268" y="604"/>
                    </a:lnTo>
                    <a:lnTo>
                      <a:pt x="267" y="599"/>
                    </a:lnTo>
                    <a:lnTo>
                      <a:pt x="263" y="593"/>
                    </a:lnTo>
                    <a:lnTo>
                      <a:pt x="259" y="587"/>
                    </a:lnTo>
                    <a:lnTo>
                      <a:pt x="259" y="582"/>
                    </a:lnTo>
                    <a:lnTo>
                      <a:pt x="255" y="574"/>
                    </a:lnTo>
                    <a:lnTo>
                      <a:pt x="253" y="566"/>
                    </a:lnTo>
                    <a:lnTo>
                      <a:pt x="251" y="559"/>
                    </a:lnTo>
                    <a:lnTo>
                      <a:pt x="249" y="551"/>
                    </a:lnTo>
                    <a:lnTo>
                      <a:pt x="249" y="544"/>
                    </a:lnTo>
                    <a:lnTo>
                      <a:pt x="249" y="536"/>
                    </a:lnTo>
                    <a:lnTo>
                      <a:pt x="249" y="527"/>
                    </a:lnTo>
                    <a:lnTo>
                      <a:pt x="249" y="519"/>
                    </a:lnTo>
                    <a:lnTo>
                      <a:pt x="249" y="509"/>
                    </a:lnTo>
                    <a:lnTo>
                      <a:pt x="249" y="502"/>
                    </a:lnTo>
                    <a:lnTo>
                      <a:pt x="249" y="492"/>
                    </a:lnTo>
                    <a:lnTo>
                      <a:pt x="251" y="485"/>
                    </a:lnTo>
                    <a:lnTo>
                      <a:pt x="251" y="477"/>
                    </a:lnTo>
                    <a:lnTo>
                      <a:pt x="253" y="470"/>
                    </a:lnTo>
                    <a:lnTo>
                      <a:pt x="255" y="462"/>
                    </a:lnTo>
                    <a:lnTo>
                      <a:pt x="257" y="454"/>
                    </a:lnTo>
                    <a:lnTo>
                      <a:pt x="259" y="447"/>
                    </a:lnTo>
                    <a:lnTo>
                      <a:pt x="261" y="439"/>
                    </a:lnTo>
                    <a:lnTo>
                      <a:pt x="261" y="431"/>
                    </a:lnTo>
                    <a:lnTo>
                      <a:pt x="263" y="426"/>
                    </a:lnTo>
                    <a:lnTo>
                      <a:pt x="265" y="418"/>
                    </a:lnTo>
                    <a:lnTo>
                      <a:pt x="267" y="412"/>
                    </a:lnTo>
                    <a:lnTo>
                      <a:pt x="268" y="407"/>
                    </a:lnTo>
                    <a:lnTo>
                      <a:pt x="270" y="403"/>
                    </a:lnTo>
                    <a:lnTo>
                      <a:pt x="272" y="393"/>
                    </a:lnTo>
                    <a:lnTo>
                      <a:pt x="276" y="388"/>
                    </a:lnTo>
                    <a:lnTo>
                      <a:pt x="276" y="384"/>
                    </a:lnTo>
                    <a:lnTo>
                      <a:pt x="278" y="382"/>
                    </a:lnTo>
                    <a:lnTo>
                      <a:pt x="187" y="239"/>
                    </a:lnTo>
                    <a:lnTo>
                      <a:pt x="185" y="243"/>
                    </a:lnTo>
                    <a:lnTo>
                      <a:pt x="183" y="249"/>
                    </a:lnTo>
                    <a:lnTo>
                      <a:pt x="181" y="259"/>
                    </a:lnTo>
                    <a:lnTo>
                      <a:pt x="179" y="262"/>
                    </a:lnTo>
                    <a:lnTo>
                      <a:pt x="177" y="268"/>
                    </a:lnTo>
                    <a:lnTo>
                      <a:pt x="177" y="276"/>
                    </a:lnTo>
                    <a:lnTo>
                      <a:pt x="177" y="281"/>
                    </a:lnTo>
                    <a:lnTo>
                      <a:pt x="175" y="289"/>
                    </a:lnTo>
                    <a:lnTo>
                      <a:pt x="175" y="298"/>
                    </a:lnTo>
                    <a:lnTo>
                      <a:pt x="175" y="308"/>
                    </a:lnTo>
                    <a:lnTo>
                      <a:pt x="175" y="319"/>
                    </a:lnTo>
                    <a:lnTo>
                      <a:pt x="175" y="325"/>
                    </a:lnTo>
                    <a:lnTo>
                      <a:pt x="175" y="331"/>
                    </a:lnTo>
                    <a:lnTo>
                      <a:pt x="175" y="336"/>
                    </a:lnTo>
                    <a:lnTo>
                      <a:pt x="175" y="342"/>
                    </a:lnTo>
                    <a:lnTo>
                      <a:pt x="175" y="350"/>
                    </a:lnTo>
                    <a:lnTo>
                      <a:pt x="177" y="355"/>
                    </a:lnTo>
                    <a:lnTo>
                      <a:pt x="177" y="361"/>
                    </a:lnTo>
                    <a:lnTo>
                      <a:pt x="177" y="369"/>
                    </a:lnTo>
                    <a:lnTo>
                      <a:pt x="177" y="374"/>
                    </a:lnTo>
                    <a:lnTo>
                      <a:pt x="179" y="380"/>
                    </a:lnTo>
                    <a:lnTo>
                      <a:pt x="181" y="388"/>
                    </a:lnTo>
                    <a:lnTo>
                      <a:pt x="181" y="393"/>
                    </a:lnTo>
                    <a:lnTo>
                      <a:pt x="181" y="399"/>
                    </a:lnTo>
                    <a:lnTo>
                      <a:pt x="183" y="407"/>
                    </a:lnTo>
                    <a:lnTo>
                      <a:pt x="183" y="412"/>
                    </a:lnTo>
                    <a:lnTo>
                      <a:pt x="185" y="420"/>
                    </a:lnTo>
                    <a:lnTo>
                      <a:pt x="185" y="426"/>
                    </a:lnTo>
                    <a:lnTo>
                      <a:pt x="185" y="431"/>
                    </a:lnTo>
                    <a:lnTo>
                      <a:pt x="185" y="437"/>
                    </a:lnTo>
                    <a:lnTo>
                      <a:pt x="187" y="445"/>
                    </a:lnTo>
                    <a:lnTo>
                      <a:pt x="187" y="451"/>
                    </a:lnTo>
                    <a:lnTo>
                      <a:pt x="187" y="456"/>
                    </a:lnTo>
                    <a:lnTo>
                      <a:pt x="189" y="462"/>
                    </a:lnTo>
                    <a:lnTo>
                      <a:pt x="191" y="470"/>
                    </a:lnTo>
                    <a:lnTo>
                      <a:pt x="191" y="479"/>
                    </a:lnTo>
                    <a:lnTo>
                      <a:pt x="192" y="489"/>
                    </a:lnTo>
                    <a:lnTo>
                      <a:pt x="192" y="498"/>
                    </a:lnTo>
                    <a:lnTo>
                      <a:pt x="194" y="508"/>
                    </a:lnTo>
                    <a:lnTo>
                      <a:pt x="192" y="511"/>
                    </a:lnTo>
                    <a:lnTo>
                      <a:pt x="192" y="517"/>
                    </a:lnTo>
                    <a:lnTo>
                      <a:pt x="192" y="521"/>
                    </a:lnTo>
                    <a:lnTo>
                      <a:pt x="192" y="527"/>
                    </a:lnTo>
                    <a:lnTo>
                      <a:pt x="191" y="528"/>
                    </a:lnTo>
                    <a:lnTo>
                      <a:pt x="187" y="532"/>
                    </a:lnTo>
                    <a:lnTo>
                      <a:pt x="183" y="532"/>
                    </a:lnTo>
                    <a:lnTo>
                      <a:pt x="183" y="530"/>
                    </a:lnTo>
                    <a:lnTo>
                      <a:pt x="137" y="511"/>
                    </a:lnTo>
                    <a:lnTo>
                      <a:pt x="135" y="509"/>
                    </a:lnTo>
                    <a:lnTo>
                      <a:pt x="135" y="508"/>
                    </a:lnTo>
                    <a:lnTo>
                      <a:pt x="133" y="504"/>
                    </a:lnTo>
                    <a:lnTo>
                      <a:pt x="133" y="498"/>
                    </a:lnTo>
                    <a:lnTo>
                      <a:pt x="132" y="490"/>
                    </a:lnTo>
                    <a:lnTo>
                      <a:pt x="130" y="485"/>
                    </a:lnTo>
                    <a:lnTo>
                      <a:pt x="128" y="475"/>
                    </a:lnTo>
                    <a:lnTo>
                      <a:pt x="128" y="468"/>
                    </a:lnTo>
                    <a:lnTo>
                      <a:pt x="126" y="462"/>
                    </a:lnTo>
                    <a:lnTo>
                      <a:pt x="124" y="456"/>
                    </a:lnTo>
                    <a:lnTo>
                      <a:pt x="122" y="451"/>
                    </a:lnTo>
                    <a:lnTo>
                      <a:pt x="122" y="445"/>
                    </a:lnTo>
                    <a:lnTo>
                      <a:pt x="122" y="437"/>
                    </a:lnTo>
                    <a:lnTo>
                      <a:pt x="120" y="431"/>
                    </a:lnTo>
                    <a:lnTo>
                      <a:pt x="120" y="426"/>
                    </a:lnTo>
                    <a:lnTo>
                      <a:pt x="120" y="418"/>
                    </a:lnTo>
                    <a:lnTo>
                      <a:pt x="120" y="411"/>
                    </a:lnTo>
                    <a:lnTo>
                      <a:pt x="120" y="403"/>
                    </a:lnTo>
                    <a:lnTo>
                      <a:pt x="120" y="395"/>
                    </a:lnTo>
                    <a:lnTo>
                      <a:pt x="120" y="390"/>
                    </a:lnTo>
                    <a:lnTo>
                      <a:pt x="120" y="380"/>
                    </a:lnTo>
                    <a:lnTo>
                      <a:pt x="120" y="373"/>
                    </a:lnTo>
                    <a:lnTo>
                      <a:pt x="120" y="365"/>
                    </a:lnTo>
                    <a:lnTo>
                      <a:pt x="120" y="359"/>
                    </a:lnTo>
                    <a:lnTo>
                      <a:pt x="120" y="350"/>
                    </a:lnTo>
                    <a:lnTo>
                      <a:pt x="120" y="340"/>
                    </a:lnTo>
                    <a:lnTo>
                      <a:pt x="122" y="333"/>
                    </a:lnTo>
                    <a:lnTo>
                      <a:pt x="122" y="323"/>
                    </a:lnTo>
                    <a:lnTo>
                      <a:pt x="124" y="314"/>
                    </a:lnTo>
                    <a:lnTo>
                      <a:pt x="126" y="306"/>
                    </a:lnTo>
                    <a:lnTo>
                      <a:pt x="126" y="297"/>
                    </a:lnTo>
                    <a:lnTo>
                      <a:pt x="128" y="289"/>
                    </a:lnTo>
                    <a:lnTo>
                      <a:pt x="128" y="279"/>
                    </a:lnTo>
                    <a:lnTo>
                      <a:pt x="130" y="272"/>
                    </a:lnTo>
                    <a:lnTo>
                      <a:pt x="130" y="262"/>
                    </a:lnTo>
                    <a:lnTo>
                      <a:pt x="132" y="255"/>
                    </a:lnTo>
                    <a:lnTo>
                      <a:pt x="133" y="247"/>
                    </a:lnTo>
                    <a:lnTo>
                      <a:pt x="135" y="239"/>
                    </a:lnTo>
                    <a:lnTo>
                      <a:pt x="137" y="232"/>
                    </a:lnTo>
                    <a:lnTo>
                      <a:pt x="139" y="226"/>
                    </a:lnTo>
                    <a:lnTo>
                      <a:pt x="139" y="219"/>
                    </a:lnTo>
                    <a:lnTo>
                      <a:pt x="141" y="211"/>
                    </a:lnTo>
                    <a:lnTo>
                      <a:pt x="141" y="205"/>
                    </a:lnTo>
                    <a:lnTo>
                      <a:pt x="143" y="200"/>
                    </a:lnTo>
                    <a:lnTo>
                      <a:pt x="145" y="194"/>
                    </a:lnTo>
                    <a:lnTo>
                      <a:pt x="145" y="188"/>
                    </a:lnTo>
                    <a:lnTo>
                      <a:pt x="147" y="182"/>
                    </a:lnTo>
                    <a:lnTo>
                      <a:pt x="149" y="179"/>
                    </a:lnTo>
                    <a:lnTo>
                      <a:pt x="149" y="171"/>
                    </a:lnTo>
                    <a:lnTo>
                      <a:pt x="151" y="165"/>
                    </a:lnTo>
                    <a:lnTo>
                      <a:pt x="152" y="162"/>
                    </a:lnTo>
                    <a:lnTo>
                      <a:pt x="154" y="162"/>
                    </a:lnTo>
                    <a:lnTo>
                      <a:pt x="84" y="13"/>
                    </a:lnTo>
                    <a:lnTo>
                      <a:pt x="48" y="0"/>
                    </a:lnTo>
                    <a:close/>
                  </a:path>
                </a:pathLst>
              </a:custGeom>
              <a:solidFill>
                <a:srgbClr val="F59E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119" name="Freeform 67"/>
              <p:cNvSpPr>
                <a:spLocks/>
              </p:cNvSpPr>
              <p:nvPr/>
            </p:nvSpPr>
            <p:spPr bwMode="auto">
              <a:xfrm>
                <a:off x="2461" y="2503"/>
                <a:ext cx="103" cy="252"/>
              </a:xfrm>
              <a:custGeom>
                <a:avLst/>
                <a:gdLst>
                  <a:gd name="T0" fmla="*/ 0 w 207"/>
                  <a:gd name="T1" fmla="*/ 1 h 503"/>
                  <a:gd name="T2" fmla="*/ 0 w 207"/>
                  <a:gd name="T3" fmla="*/ 1 h 503"/>
                  <a:gd name="T4" fmla="*/ 0 w 207"/>
                  <a:gd name="T5" fmla="*/ 1 h 503"/>
                  <a:gd name="T6" fmla="*/ 0 w 207"/>
                  <a:gd name="T7" fmla="*/ 1 h 503"/>
                  <a:gd name="T8" fmla="*/ 0 w 207"/>
                  <a:gd name="T9" fmla="*/ 1 h 503"/>
                  <a:gd name="T10" fmla="*/ 0 w 207"/>
                  <a:gd name="T11" fmla="*/ 1 h 503"/>
                  <a:gd name="T12" fmla="*/ 0 w 207"/>
                  <a:gd name="T13" fmla="*/ 1 h 503"/>
                  <a:gd name="T14" fmla="*/ 0 w 207"/>
                  <a:gd name="T15" fmla="*/ 1 h 503"/>
                  <a:gd name="T16" fmla="*/ 0 w 207"/>
                  <a:gd name="T17" fmla="*/ 1 h 503"/>
                  <a:gd name="T18" fmla="*/ 0 w 207"/>
                  <a:gd name="T19" fmla="*/ 1 h 503"/>
                  <a:gd name="T20" fmla="*/ 0 w 207"/>
                  <a:gd name="T21" fmla="*/ 1 h 503"/>
                  <a:gd name="T22" fmla="*/ 0 w 207"/>
                  <a:gd name="T23" fmla="*/ 1 h 503"/>
                  <a:gd name="T24" fmla="*/ 0 w 207"/>
                  <a:gd name="T25" fmla="*/ 1 h 503"/>
                  <a:gd name="T26" fmla="*/ 0 w 207"/>
                  <a:gd name="T27" fmla="*/ 1 h 503"/>
                  <a:gd name="T28" fmla="*/ 0 w 207"/>
                  <a:gd name="T29" fmla="*/ 1 h 503"/>
                  <a:gd name="T30" fmla="*/ 0 w 207"/>
                  <a:gd name="T31" fmla="*/ 1 h 503"/>
                  <a:gd name="T32" fmla="*/ 0 w 207"/>
                  <a:gd name="T33" fmla="*/ 1 h 503"/>
                  <a:gd name="T34" fmla="*/ 0 w 207"/>
                  <a:gd name="T35" fmla="*/ 1 h 503"/>
                  <a:gd name="T36" fmla="*/ 0 w 207"/>
                  <a:gd name="T37" fmla="*/ 1 h 503"/>
                  <a:gd name="T38" fmla="*/ 0 w 207"/>
                  <a:gd name="T39" fmla="*/ 1 h 503"/>
                  <a:gd name="T40" fmla="*/ 0 w 207"/>
                  <a:gd name="T41" fmla="*/ 1 h 503"/>
                  <a:gd name="T42" fmla="*/ 0 w 207"/>
                  <a:gd name="T43" fmla="*/ 1 h 503"/>
                  <a:gd name="T44" fmla="*/ 0 w 207"/>
                  <a:gd name="T45" fmla="*/ 1 h 503"/>
                  <a:gd name="T46" fmla="*/ 0 w 207"/>
                  <a:gd name="T47" fmla="*/ 1 h 503"/>
                  <a:gd name="T48" fmla="*/ 0 w 207"/>
                  <a:gd name="T49" fmla="*/ 1 h 503"/>
                  <a:gd name="T50" fmla="*/ 0 w 207"/>
                  <a:gd name="T51" fmla="*/ 1 h 503"/>
                  <a:gd name="T52" fmla="*/ 0 w 207"/>
                  <a:gd name="T53" fmla="*/ 1 h 503"/>
                  <a:gd name="T54" fmla="*/ 0 w 207"/>
                  <a:gd name="T55" fmla="*/ 1 h 503"/>
                  <a:gd name="T56" fmla="*/ 0 w 207"/>
                  <a:gd name="T57" fmla="*/ 1 h 503"/>
                  <a:gd name="T58" fmla="*/ 0 w 207"/>
                  <a:gd name="T59" fmla="*/ 1 h 503"/>
                  <a:gd name="T60" fmla="*/ 0 w 207"/>
                  <a:gd name="T61" fmla="*/ 1 h 503"/>
                  <a:gd name="T62" fmla="*/ 0 w 207"/>
                  <a:gd name="T63" fmla="*/ 1 h 503"/>
                  <a:gd name="T64" fmla="*/ 0 w 207"/>
                  <a:gd name="T65" fmla="*/ 1 h 503"/>
                  <a:gd name="T66" fmla="*/ 0 w 207"/>
                  <a:gd name="T67" fmla="*/ 1 h 503"/>
                  <a:gd name="T68" fmla="*/ 0 w 207"/>
                  <a:gd name="T69" fmla="*/ 1 h 503"/>
                  <a:gd name="T70" fmla="*/ 0 w 207"/>
                  <a:gd name="T71" fmla="*/ 1 h 503"/>
                  <a:gd name="T72" fmla="*/ 0 w 207"/>
                  <a:gd name="T73" fmla="*/ 1 h 503"/>
                  <a:gd name="T74" fmla="*/ 0 w 207"/>
                  <a:gd name="T75" fmla="*/ 1 h 503"/>
                  <a:gd name="T76" fmla="*/ 0 w 207"/>
                  <a:gd name="T77" fmla="*/ 1 h 503"/>
                  <a:gd name="T78" fmla="*/ 0 w 207"/>
                  <a:gd name="T79" fmla="*/ 1 h 503"/>
                  <a:gd name="T80" fmla="*/ 0 w 207"/>
                  <a:gd name="T81" fmla="*/ 1 h 503"/>
                  <a:gd name="T82" fmla="*/ 0 w 207"/>
                  <a:gd name="T83" fmla="*/ 1 h 503"/>
                  <a:gd name="T84" fmla="*/ 0 w 207"/>
                  <a:gd name="T85" fmla="*/ 1 h 503"/>
                  <a:gd name="T86" fmla="*/ 0 w 207"/>
                  <a:gd name="T87" fmla="*/ 1 h 503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0" t="0" r="r" b="b"/>
                <a:pathLst>
                  <a:path w="207" h="503">
                    <a:moveTo>
                      <a:pt x="34" y="127"/>
                    </a:moveTo>
                    <a:lnTo>
                      <a:pt x="34" y="129"/>
                    </a:lnTo>
                    <a:lnTo>
                      <a:pt x="36" y="133"/>
                    </a:lnTo>
                    <a:lnTo>
                      <a:pt x="38" y="138"/>
                    </a:lnTo>
                    <a:lnTo>
                      <a:pt x="42" y="148"/>
                    </a:lnTo>
                    <a:lnTo>
                      <a:pt x="44" y="152"/>
                    </a:lnTo>
                    <a:lnTo>
                      <a:pt x="44" y="159"/>
                    </a:lnTo>
                    <a:lnTo>
                      <a:pt x="46" y="165"/>
                    </a:lnTo>
                    <a:lnTo>
                      <a:pt x="48" y="173"/>
                    </a:lnTo>
                    <a:lnTo>
                      <a:pt x="48" y="178"/>
                    </a:lnTo>
                    <a:lnTo>
                      <a:pt x="48" y="184"/>
                    </a:lnTo>
                    <a:lnTo>
                      <a:pt x="48" y="192"/>
                    </a:lnTo>
                    <a:lnTo>
                      <a:pt x="50" y="199"/>
                    </a:lnTo>
                    <a:lnTo>
                      <a:pt x="48" y="205"/>
                    </a:lnTo>
                    <a:lnTo>
                      <a:pt x="46" y="211"/>
                    </a:lnTo>
                    <a:lnTo>
                      <a:pt x="46" y="218"/>
                    </a:lnTo>
                    <a:lnTo>
                      <a:pt x="44" y="224"/>
                    </a:lnTo>
                    <a:lnTo>
                      <a:pt x="42" y="232"/>
                    </a:lnTo>
                    <a:lnTo>
                      <a:pt x="38" y="239"/>
                    </a:lnTo>
                    <a:lnTo>
                      <a:pt x="36" y="245"/>
                    </a:lnTo>
                    <a:lnTo>
                      <a:pt x="34" y="252"/>
                    </a:lnTo>
                    <a:lnTo>
                      <a:pt x="33" y="258"/>
                    </a:lnTo>
                    <a:lnTo>
                      <a:pt x="29" y="266"/>
                    </a:lnTo>
                    <a:lnTo>
                      <a:pt x="25" y="271"/>
                    </a:lnTo>
                    <a:lnTo>
                      <a:pt x="23" y="277"/>
                    </a:lnTo>
                    <a:lnTo>
                      <a:pt x="19" y="285"/>
                    </a:lnTo>
                    <a:lnTo>
                      <a:pt x="17" y="290"/>
                    </a:lnTo>
                    <a:lnTo>
                      <a:pt x="15" y="296"/>
                    </a:lnTo>
                    <a:lnTo>
                      <a:pt x="15" y="304"/>
                    </a:lnTo>
                    <a:lnTo>
                      <a:pt x="12" y="309"/>
                    </a:lnTo>
                    <a:lnTo>
                      <a:pt x="10" y="315"/>
                    </a:lnTo>
                    <a:lnTo>
                      <a:pt x="8" y="323"/>
                    </a:lnTo>
                    <a:lnTo>
                      <a:pt x="6" y="328"/>
                    </a:lnTo>
                    <a:lnTo>
                      <a:pt x="4" y="334"/>
                    </a:lnTo>
                    <a:lnTo>
                      <a:pt x="4" y="340"/>
                    </a:lnTo>
                    <a:lnTo>
                      <a:pt x="2" y="346"/>
                    </a:lnTo>
                    <a:lnTo>
                      <a:pt x="2" y="351"/>
                    </a:lnTo>
                    <a:lnTo>
                      <a:pt x="0" y="359"/>
                    </a:lnTo>
                    <a:lnTo>
                      <a:pt x="0" y="365"/>
                    </a:lnTo>
                    <a:lnTo>
                      <a:pt x="0" y="368"/>
                    </a:lnTo>
                    <a:lnTo>
                      <a:pt x="0" y="370"/>
                    </a:lnTo>
                    <a:lnTo>
                      <a:pt x="101" y="503"/>
                    </a:lnTo>
                    <a:lnTo>
                      <a:pt x="101" y="501"/>
                    </a:lnTo>
                    <a:lnTo>
                      <a:pt x="101" y="496"/>
                    </a:lnTo>
                    <a:lnTo>
                      <a:pt x="103" y="488"/>
                    </a:lnTo>
                    <a:lnTo>
                      <a:pt x="107" y="479"/>
                    </a:lnTo>
                    <a:lnTo>
                      <a:pt x="109" y="473"/>
                    </a:lnTo>
                    <a:lnTo>
                      <a:pt x="110" y="467"/>
                    </a:lnTo>
                    <a:lnTo>
                      <a:pt x="110" y="460"/>
                    </a:lnTo>
                    <a:lnTo>
                      <a:pt x="112" y="452"/>
                    </a:lnTo>
                    <a:lnTo>
                      <a:pt x="116" y="444"/>
                    </a:lnTo>
                    <a:lnTo>
                      <a:pt x="118" y="437"/>
                    </a:lnTo>
                    <a:lnTo>
                      <a:pt x="120" y="427"/>
                    </a:lnTo>
                    <a:lnTo>
                      <a:pt x="124" y="422"/>
                    </a:lnTo>
                    <a:lnTo>
                      <a:pt x="126" y="412"/>
                    </a:lnTo>
                    <a:lnTo>
                      <a:pt x="128" y="403"/>
                    </a:lnTo>
                    <a:lnTo>
                      <a:pt x="129" y="393"/>
                    </a:lnTo>
                    <a:lnTo>
                      <a:pt x="133" y="384"/>
                    </a:lnTo>
                    <a:lnTo>
                      <a:pt x="135" y="374"/>
                    </a:lnTo>
                    <a:lnTo>
                      <a:pt x="139" y="367"/>
                    </a:lnTo>
                    <a:lnTo>
                      <a:pt x="141" y="357"/>
                    </a:lnTo>
                    <a:lnTo>
                      <a:pt x="145" y="347"/>
                    </a:lnTo>
                    <a:lnTo>
                      <a:pt x="147" y="338"/>
                    </a:lnTo>
                    <a:lnTo>
                      <a:pt x="150" y="328"/>
                    </a:lnTo>
                    <a:lnTo>
                      <a:pt x="152" y="321"/>
                    </a:lnTo>
                    <a:lnTo>
                      <a:pt x="156" y="311"/>
                    </a:lnTo>
                    <a:lnTo>
                      <a:pt x="158" y="302"/>
                    </a:lnTo>
                    <a:lnTo>
                      <a:pt x="160" y="294"/>
                    </a:lnTo>
                    <a:lnTo>
                      <a:pt x="164" y="287"/>
                    </a:lnTo>
                    <a:lnTo>
                      <a:pt x="168" y="279"/>
                    </a:lnTo>
                    <a:lnTo>
                      <a:pt x="168" y="271"/>
                    </a:lnTo>
                    <a:lnTo>
                      <a:pt x="171" y="266"/>
                    </a:lnTo>
                    <a:lnTo>
                      <a:pt x="173" y="258"/>
                    </a:lnTo>
                    <a:lnTo>
                      <a:pt x="175" y="252"/>
                    </a:lnTo>
                    <a:lnTo>
                      <a:pt x="177" y="247"/>
                    </a:lnTo>
                    <a:lnTo>
                      <a:pt x="179" y="241"/>
                    </a:lnTo>
                    <a:lnTo>
                      <a:pt x="181" y="235"/>
                    </a:lnTo>
                    <a:lnTo>
                      <a:pt x="185" y="232"/>
                    </a:lnTo>
                    <a:lnTo>
                      <a:pt x="187" y="222"/>
                    </a:lnTo>
                    <a:lnTo>
                      <a:pt x="190" y="214"/>
                    </a:lnTo>
                    <a:lnTo>
                      <a:pt x="194" y="207"/>
                    </a:lnTo>
                    <a:lnTo>
                      <a:pt x="196" y="201"/>
                    </a:lnTo>
                    <a:lnTo>
                      <a:pt x="200" y="192"/>
                    </a:lnTo>
                    <a:lnTo>
                      <a:pt x="204" y="188"/>
                    </a:lnTo>
                    <a:lnTo>
                      <a:pt x="206" y="184"/>
                    </a:lnTo>
                    <a:lnTo>
                      <a:pt x="207" y="184"/>
                    </a:lnTo>
                    <a:lnTo>
                      <a:pt x="169" y="0"/>
                    </a:lnTo>
                    <a:lnTo>
                      <a:pt x="34" y="127"/>
                    </a:lnTo>
                    <a:close/>
                  </a:path>
                </a:pathLst>
              </a:custGeom>
              <a:solidFill>
                <a:srgbClr val="A84A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120" name="Freeform 68"/>
              <p:cNvSpPr>
                <a:spLocks/>
              </p:cNvSpPr>
              <p:nvPr/>
            </p:nvSpPr>
            <p:spPr bwMode="auto">
              <a:xfrm>
                <a:off x="2389" y="2555"/>
                <a:ext cx="72" cy="124"/>
              </a:xfrm>
              <a:custGeom>
                <a:avLst/>
                <a:gdLst>
                  <a:gd name="T0" fmla="*/ 1 w 142"/>
                  <a:gd name="T1" fmla="*/ 0 h 249"/>
                  <a:gd name="T2" fmla="*/ 0 w 142"/>
                  <a:gd name="T3" fmla="*/ 0 h 249"/>
                  <a:gd name="T4" fmla="*/ 1 w 142"/>
                  <a:gd name="T5" fmla="*/ 0 h 249"/>
                  <a:gd name="T6" fmla="*/ 1 w 142"/>
                  <a:gd name="T7" fmla="*/ 0 h 249"/>
                  <a:gd name="T8" fmla="*/ 1 w 142"/>
                  <a:gd name="T9" fmla="*/ 0 h 249"/>
                  <a:gd name="T10" fmla="*/ 1 w 142"/>
                  <a:gd name="T11" fmla="*/ 0 h 249"/>
                  <a:gd name="T12" fmla="*/ 1 w 142"/>
                  <a:gd name="T13" fmla="*/ 0 h 24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42" h="249">
                    <a:moveTo>
                      <a:pt x="11" y="0"/>
                    </a:moveTo>
                    <a:lnTo>
                      <a:pt x="0" y="103"/>
                    </a:lnTo>
                    <a:lnTo>
                      <a:pt x="102" y="249"/>
                    </a:lnTo>
                    <a:lnTo>
                      <a:pt x="142" y="99"/>
                    </a:lnTo>
                    <a:lnTo>
                      <a:pt x="133" y="25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A84A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121" name="Freeform 69"/>
              <p:cNvSpPr>
                <a:spLocks/>
              </p:cNvSpPr>
              <p:nvPr/>
            </p:nvSpPr>
            <p:spPr bwMode="auto">
              <a:xfrm>
                <a:off x="2365" y="2249"/>
                <a:ext cx="225" cy="327"/>
              </a:xfrm>
              <a:custGeom>
                <a:avLst/>
                <a:gdLst>
                  <a:gd name="T0" fmla="*/ 0 w 451"/>
                  <a:gd name="T1" fmla="*/ 1 h 654"/>
                  <a:gd name="T2" fmla="*/ 0 w 451"/>
                  <a:gd name="T3" fmla="*/ 1 h 654"/>
                  <a:gd name="T4" fmla="*/ 0 w 451"/>
                  <a:gd name="T5" fmla="*/ 1 h 654"/>
                  <a:gd name="T6" fmla="*/ 0 w 451"/>
                  <a:gd name="T7" fmla="*/ 1 h 654"/>
                  <a:gd name="T8" fmla="*/ 0 w 451"/>
                  <a:gd name="T9" fmla="*/ 1 h 654"/>
                  <a:gd name="T10" fmla="*/ 0 w 451"/>
                  <a:gd name="T11" fmla="*/ 1 h 654"/>
                  <a:gd name="T12" fmla="*/ 0 w 451"/>
                  <a:gd name="T13" fmla="*/ 1 h 654"/>
                  <a:gd name="T14" fmla="*/ 0 w 451"/>
                  <a:gd name="T15" fmla="*/ 1 h 654"/>
                  <a:gd name="T16" fmla="*/ 0 w 451"/>
                  <a:gd name="T17" fmla="*/ 1 h 654"/>
                  <a:gd name="T18" fmla="*/ 0 w 451"/>
                  <a:gd name="T19" fmla="*/ 1 h 654"/>
                  <a:gd name="T20" fmla="*/ 0 w 451"/>
                  <a:gd name="T21" fmla="*/ 1 h 654"/>
                  <a:gd name="T22" fmla="*/ 0 w 451"/>
                  <a:gd name="T23" fmla="*/ 1 h 654"/>
                  <a:gd name="T24" fmla="*/ 0 w 451"/>
                  <a:gd name="T25" fmla="*/ 1 h 654"/>
                  <a:gd name="T26" fmla="*/ 0 w 451"/>
                  <a:gd name="T27" fmla="*/ 1 h 654"/>
                  <a:gd name="T28" fmla="*/ 0 w 451"/>
                  <a:gd name="T29" fmla="*/ 1 h 654"/>
                  <a:gd name="T30" fmla="*/ 0 w 451"/>
                  <a:gd name="T31" fmla="*/ 1 h 654"/>
                  <a:gd name="T32" fmla="*/ 0 w 451"/>
                  <a:gd name="T33" fmla="*/ 1 h 654"/>
                  <a:gd name="T34" fmla="*/ 0 w 451"/>
                  <a:gd name="T35" fmla="*/ 1 h 654"/>
                  <a:gd name="T36" fmla="*/ 0 w 451"/>
                  <a:gd name="T37" fmla="*/ 1 h 654"/>
                  <a:gd name="T38" fmla="*/ 0 w 451"/>
                  <a:gd name="T39" fmla="*/ 1 h 654"/>
                  <a:gd name="T40" fmla="*/ 0 w 451"/>
                  <a:gd name="T41" fmla="*/ 1 h 654"/>
                  <a:gd name="T42" fmla="*/ 0 w 451"/>
                  <a:gd name="T43" fmla="*/ 1 h 654"/>
                  <a:gd name="T44" fmla="*/ 0 w 451"/>
                  <a:gd name="T45" fmla="*/ 1 h 654"/>
                  <a:gd name="T46" fmla="*/ 0 w 451"/>
                  <a:gd name="T47" fmla="*/ 1 h 654"/>
                  <a:gd name="T48" fmla="*/ 0 w 451"/>
                  <a:gd name="T49" fmla="*/ 1 h 654"/>
                  <a:gd name="T50" fmla="*/ 0 w 451"/>
                  <a:gd name="T51" fmla="*/ 1 h 654"/>
                  <a:gd name="T52" fmla="*/ 0 w 451"/>
                  <a:gd name="T53" fmla="*/ 1 h 654"/>
                  <a:gd name="T54" fmla="*/ 0 w 451"/>
                  <a:gd name="T55" fmla="*/ 1 h 654"/>
                  <a:gd name="T56" fmla="*/ 0 w 451"/>
                  <a:gd name="T57" fmla="*/ 1 h 654"/>
                  <a:gd name="T58" fmla="*/ 0 w 451"/>
                  <a:gd name="T59" fmla="*/ 1 h 654"/>
                  <a:gd name="T60" fmla="*/ 0 w 451"/>
                  <a:gd name="T61" fmla="*/ 1 h 654"/>
                  <a:gd name="T62" fmla="*/ 0 w 451"/>
                  <a:gd name="T63" fmla="*/ 1 h 654"/>
                  <a:gd name="T64" fmla="*/ 0 w 451"/>
                  <a:gd name="T65" fmla="*/ 1 h 654"/>
                  <a:gd name="T66" fmla="*/ 0 w 451"/>
                  <a:gd name="T67" fmla="*/ 1 h 654"/>
                  <a:gd name="T68" fmla="*/ 0 w 451"/>
                  <a:gd name="T69" fmla="*/ 1 h 654"/>
                  <a:gd name="T70" fmla="*/ 0 w 451"/>
                  <a:gd name="T71" fmla="*/ 1 h 654"/>
                  <a:gd name="T72" fmla="*/ 0 w 451"/>
                  <a:gd name="T73" fmla="*/ 1 h 654"/>
                  <a:gd name="T74" fmla="*/ 0 w 451"/>
                  <a:gd name="T75" fmla="*/ 1 h 654"/>
                  <a:gd name="T76" fmla="*/ 0 w 451"/>
                  <a:gd name="T77" fmla="*/ 1 h 654"/>
                  <a:gd name="T78" fmla="*/ 0 w 451"/>
                  <a:gd name="T79" fmla="*/ 1 h 654"/>
                  <a:gd name="T80" fmla="*/ 0 w 451"/>
                  <a:gd name="T81" fmla="*/ 1 h 654"/>
                  <a:gd name="T82" fmla="*/ 0 w 451"/>
                  <a:gd name="T83" fmla="*/ 1 h 654"/>
                  <a:gd name="T84" fmla="*/ 0 w 451"/>
                  <a:gd name="T85" fmla="*/ 1 h 654"/>
                  <a:gd name="T86" fmla="*/ 0 w 451"/>
                  <a:gd name="T87" fmla="*/ 1 h 654"/>
                  <a:gd name="T88" fmla="*/ 0 w 451"/>
                  <a:gd name="T89" fmla="*/ 1 h 654"/>
                  <a:gd name="T90" fmla="*/ 0 w 451"/>
                  <a:gd name="T91" fmla="*/ 1 h 654"/>
                  <a:gd name="T92" fmla="*/ 0 w 451"/>
                  <a:gd name="T93" fmla="*/ 1 h 654"/>
                  <a:gd name="T94" fmla="*/ 0 w 451"/>
                  <a:gd name="T95" fmla="*/ 1 h 654"/>
                  <a:gd name="T96" fmla="*/ 0 w 451"/>
                  <a:gd name="T97" fmla="*/ 1 h 654"/>
                  <a:gd name="T98" fmla="*/ 0 w 451"/>
                  <a:gd name="T99" fmla="*/ 0 h 654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0" t="0" r="r" b="b"/>
                <a:pathLst>
                  <a:path w="451" h="654">
                    <a:moveTo>
                      <a:pt x="105" y="0"/>
                    </a:moveTo>
                    <a:lnTo>
                      <a:pt x="103" y="0"/>
                    </a:lnTo>
                    <a:lnTo>
                      <a:pt x="101" y="2"/>
                    </a:lnTo>
                    <a:lnTo>
                      <a:pt x="97" y="4"/>
                    </a:lnTo>
                    <a:lnTo>
                      <a:pt x="93" y="12"/>
                    </a:lnTo>
                    <a:lnTo>
                      <a:pt x="88" y="17"/>
                    </a:lnTo>
                    <a:lnTo>
                      <a:pt x="80" y="27"/>
                    </a:lnTo>
                    <a:lnTo>
                      <a:pt x="76" y="31"/>
                    </a:lnTo>
                    <a:lnTo>
                      <a:pt x="72" y="36"/>
                    </a:lnTo>
                    <a:lnTo>
                      <a:pt x="71" y="42"/>
                    </a:lnTo>
                    <a:lnTo>
                      <a:pt x="67" y="50"/>
                    </a:lnTo>
                    <a:lnTo>
                      <a:pt x="63" y="57"/>
                    </a:lnTo>
                    <a:lnTo>
                      <a:pt x="59" y="63"/>
                    </a:lnTo>
                    <a:lnTo>
                      <a:pt x="53" y="70"/>
                    </a:lnTo>
                    <a:lnTo>
                      <a:pt x="52" y="78"/>
                    </a:lnTo>
                    <a:lnTo>
                      <a:pt x="48" y="88"/>
                    </a:lnTo>
                    <a:lnTo>
                      <a:pt x="42" y="97"/>
                    </a:lnTo>
                    <a:lnTo>
                      <a:pt x="40" y="107"/>
                    </a:lnTo>
                    <a:lnTo>
                      <a:pt x="36" y="116"/>
                    </a:lnTo>
                    <a:lnTo>
                      <a:pt x="33" y="126"/>
                    </a:lnTo>
                    <a:lnTo>
                      <a:pt x="29" y="139"/>
                    </a:lnTo>
                    <a:lnTo>
                      <a:pt x="25" y="143"/>
                    </a:lnTo>
                    <a:lnTo>
                      <a:pt x="25" y="148"/>
                    </a:lnTo>
                    <a:lnTo>
                      <a:pt x="23" y="154"/>
                    </a:lnTo>
                    <a:lnTo>
                      <a:pt x="21" y="162"/>
                    </a:lnTo>
                    <a:lnTo>
                      <a:pt x="19" y="167"/>
                    </a:lnTo>
                    <a:lnTo>
                      <a:pt x="19" y="173"/>
                    </a:lnTo>
                    <a:lnTo>
                      <a:pt x="15" y="179"/>
                    </a:lnTo>
                    <a:lnTo>
                      <a:pt x="15" y="186"/>
                    </a:lnTo>
                    <a:lnTo>
                      <a:pt x="13" y="192"/>
                    </a:lnTo>
                    <a:lnTo>
                      <a:pt x="13" y="200"/>
                    </a:lnTo>
                    <a:lnTo>
                      <a:pt x="12" y="207"/>
                    </a:lnTo>
                    <a:lnTo>
                      <a:pt x="12" y="215"/>
                    </a:lnTo>
                    <a:lnTo>
                      <a:pt x="10" y="221"/>
                    </a:lnTo>
                    <a:lnTo>
                      <a:pt x="10" y="226"/>
                    </a:lnTo>
                    <a:lnTo>
                      <a:pt x="8" y="234"/>
                    </a:lnTo>
                    <a:lnTo>
                      <a:pt x="6" y="242"/>
                    </a:lnTo>
                    <a:lnTo>
                      <a:pt x="6" y="249"/>
                    </a:lnTo>
                    <a:lnTo>
                      <a:pt x="4" y="259"/>
                    </a:lnTo>
                    <a:lnTo>
                      <a:pt x="4" y="264"/>
                    </a:lnTo>
                    <a:lnTo>
                      <a:pt x="4" y="274"/>
                    </a:lnTo>
                    <a:lnTo>
                      <a:pt x="4" y="280"/>
                    </a:lnTo>
                    <a:lnTo>
                      <a:pt x="2" y="289"/>
                    </a:lnTo>
                    <a:lnTo>
                      <a:pt x="2" y="297"/>
                    </a:lnTo>
                    <a:lnTo>
                      <a:pt x="2" y="304"/>
                    </a:lnTo>
                    <a:lnTo>
                      <a:pt x="2" y="312"/>
                    </a:lnTo>
                    <a:lnTo>
                      <a:pt x="2" y="319"/>
                    </a:lnTo>
                    <a:lnTo>
                      <a:pt x="2" y="329"/>
                    </a:lnTo>
                    <a:lnTo>
                      <a:pt x="2" y="337"/>
                    </a:lnTo>
                    <a:lnTo>
                      <a:pt x="0" y="344"/>
                    </a:lnTo>
                    <a:lnTo>
                      <a:pt x="0" y="354"/>
                    </a:lnTo>
                    <a:lnTo>
                      <a:pt x="0" y="361"/>
                    </a:lnTo>
                    <a:lnTo>
                      <a:pt x="0" y="369"/>
                    </a:lnTo>
                    <a:lnTo>
                      <a:pt x="0" y="377"/>
                    </a:lnTo>
                    <a:lnTo>
                      <a:pt x="0" y="384"/>
                    </a:lnTo>
                    <a:lnTo>
                      <a:pt x="0" y="394"/>
                    </a:lnTo>
                    <a:lnTo>
                      <a:pt x="0" y="401"/>
                    </a:lnTo>
                    <a:lnTo>
                      <a:pt x="0" y="409"/>
                    </a:lnTo>
                    <a:lnTo>
                      <a:pt x="0" y="416"/>
                    </a:lnTo>
                    <a:lnTo>
                      <a:pt x="0" y="424"/>
                    </a:lnTo>
                    <a:lnTo>
                      <a:pt x="2" y="434"/>
                    </a:lnTo>
                    <a:lnTo>
                      <a:pt x="2" y="439"/>
                    </a:lnTo>
                    <a:lnTo>
                      <a:pt x="2" y="447"/>
                    </a:lnTo>
                    <a:lnTo>
                      <a:pt x="2" y="454"/>
                    </a:lnTo>
                    <a:lnTo>
                      <a:pt x="2" y="464"/>
                    </a:lnTo>
                    <a:lnTo>
                      <a:pt x="2" y="470"/>
                    </a:lnTo>
                    <a:lnTo>
                      <a:pt x="2" y="477"/>
                    </a:lnTo>
                    <a:lnTo>
                      <a:pt x="2" y="483"/>
                    </a:lnTo>
                    <a:lnTo>
                      <a:pt x="2" y="491"/>
                    </a:lnTo>
                    <a:lnTo>
                      <a:pt x="2" y="498"/>
                    </a:lnTo>
                    <a:lnTo>
                      <a:pt x="2" y="504"/>
                    </a:lnTo>
                    <a:lnTo>
                      <a:pt x="2" y="510"/>
                    </a:lnTo>
                    <a:lnTo>
                      <a:pt x="4" y="517"/>
                    </a:lnTo>
                    <a:lnTo>
                      <a:pt x="4" y="529"/>
                    </a:lnTo>
                    <a:lnTo>
                      <a:pt x="4" y="540"/>
                    </a:lnTo>
                    <a:lnTo>
                      <a:pt x="6" y="550"/>
                    </a:lnTo>
                    <a:lnTo>
                      <a:pt x="6" y="561"/>
                    </a:lnTo>
                    <a:lnTo>
                      <a:pt x="6" y="569"/>
                    </a:lnTo>
                    <a:lnTo>
                      <a:pt x="6" y="576"/>
                    </a:lnTo>
                    <a:lnTo>
                      <a:pt x="6" y="584"/>
                    </a:lnTo>
                    <a:lnTo>
                      <a:pt x="8" y="591"/>
                    </a:lnTo>
                    <a:lnTo>
                      <a:pt x="10" y="599"/>
                    </a:lnTo>
                    <a:lnTo>
                      <a:pt x="10" y="601"/>
                    </a:lnTo>
                    <a:lnTo>
                      <a:pt x="15" y="605"/>
                    </a:lnTo>
                    <a:lnTo>
                      <a:pt x="23" y="608"/>
                    </a:lnTo>
                    <a:lnTo>
                      <a:pt x="31" y="610"/>
                    </a:lnTo>
                    <a:lnTo>
                      <a:pt x="38" y="614"/>
                    </a:lnTo>
                    <a:lnTo>
                      <a:pt x="44" y="618"/>
                    </a:lnTo>
                    <a:lnTo>
                      <a:pt x="52" y="620"/>
                    </a:lnTo>
                    <a:lnTo>
                      <a:pt x="59" y="624"/>
                    </a:lnTo>
                    <a:lnTo>
                      <a:pt x="67" y="627"/>
                    </a:lnTo>
                    <a:lnTo>
                      <a:pt x="72" y="629"/>
                    </a:lnTo>
                    <a:lnTo>
                      <a:pt x="80" y="631"/>
                    </a:lnTo>
                    <a:lnTo>
                      <a:pt x="88" y="633"/>
                    </a:lnTo>
                    <a:lnTo>
                      <a:pt x="95" y="637"/>
                    </a:lnTo>
                    <a:lnTo>
                      <a:pt x="101" y="637"/>
                    </a:lnTo>
                    <a:lnTo>
                      <a:pt x="109" y="639"/>
                    </a:lnTo>
                    <a:lnTo>
                      <a:pt x="116" y="641"/>
                    </a:lnTo>
                    <a:lnTo>
                      <a:pt x="124" y="643"/>
                    </a:lnTo>
                    <a:lnTo>
                      <a:pt x="129" y="645"/>
                    </a:lnTo>
                    <a:lnTo>
                      <a:pt x="135" y="646"/>
                    </a:lnTo>
                    <a:lnTo>
                      <a:pt x="143" y="646"/>
                    </a:lnTo>
                    <a:lnTo>
                      <a:pt x="150" y="648"/>
                    </a:lnTo>
                    <a:lnTo>
                      <a:pt x="156" y="648"/>
                    </a:lnTo>
                    <a:lnTo>
                      <a:pt x="164" y="650"/>
                    </a:lnTo>
                    <a:lnTo>
                      <a:pt x="171" y="650"/>
                    </a:lnTo>
                    <a:lnTo>
                      <a:pt x="179" y="652"/>
                    </a:lnTo>
                    <a:lnTo>
                      <a:pt x="185" y="652"/>
                    </a:lnTo>
                    <a:lnTo>
                      <a:pt x="190" y="652"/>
                    </a:lnTo>
                    <a:lnTo>
                      <a:pt x="198" y="652"/>
                    </a:lnTo>
                    <a:lnTo>
                      <a:pt x="206" y="652"/>
                    </a:lnTo>
                    <a:lnTo>
                      <a:pt x="211" y="652"/>
                    </a:lnTo>
                    <a:lnTo>
                      <a:pt x="219" y="652"/>
                    </a:lnTo>
                    <a:lnTo>
                      <a:pt x="226" y="652"/>
                    </a:lnTo>
                    <a:lnTo>
                      <a:pt x="234" y="654"/>
                    </a:lnTo>
                    <a:lnTo>
                      <a:pt x="240" y="652"/>
                    </a:lnTo>
                    <a:lnTo>
                      <a:pt x="245" y="652"/>
                    </a:lnTo>
                    <a:lnTo>
                      <a:pt x="253" y="652"/>
                    </a:lnTo>
                    <a:lnTo>
                      <a:pt x="259" y="652"/>
                    </a:lnTo>
                    <a:lnTo>
                      <a:pt x="266" y="650"/>
                    </a:lnTo>
                    <a:lnTo>
                      <a:pt x="274" y="650"/>
                    </a:lnTo>
                    <a:lnTo>
                      <a:pt x="280" y="650"/>
                    </a:lnTo>
                    <a:lnTo>
                      <a:pt x="287" y="650"/>
                    </a:lnTo>
                    <a:lnTo>
                      <a:pt x="293" y="650"/>
                    </a:lnTo>
                    <a:lnTo>
                      <a:pt x="301" y="648"/>
                    </a:lnTo>
                    <a:lnTo>
                      <a:pt x="306" y="648"/>
                    </a:lnTo>
                    <a:lnTo>
                      <a:pt x="314" y="648"/>
                    </a:lnTo>
                    <a:lnTo>
                      <a:pt x="320" y="648"/>
                    </a:lnTo>
                    <a:lnTo>
                      <a:pt x="327" y="646"/>
                    </a:lnTo>
                    <a:lnTo>
                      <a:pt x="333" y="646"/>
                    </a:lnTo>
                    <a:lnTo>
                      <a:pt x="340" y="646"/>
                    </a:lnTo>
                    <a:lnTo>
                      <a:pt x="348" y="646"/>
                    </a:lnTo>
                    <a:lnTo>
                      <a:pt x="354" y="645"/>
                    </a:lnTo>
                    <a:lnTo>
                      <a:pt x="360" y="643"/>
                    </a:lnTo>
                    <a:lnTo>
                      <a:pt x="367" y="643"/>
                    </a:lnTo>
                    <a:lnTo>
                      <a:pt x="375" y="643"/>
                    </a:lnTo>
                    <a:lnTo>
                      <a:pt x="380" y="643"/>
                    </a:lnTo>
                    <a:lnTo>
                      <a:pt x="388" y="641"/>
                    </a:lnTo>
                    <a:lnTo>
                      <a:pt x="396" y="641"/>
                    </a:lnTo>
                    <a:lnTo>
                      <a:pt x="401" y="641"/>
                    </a:lnTo>
                    <a:lnTo>
                      <a:pt x="407" y="641"/>
                    </a:lnTo>
                    <a:lnTo>
                      <a:pt x="415" y="639"/>
                    </a:lnTo>
                    <a:lnTo>
                      <a:pt x="422" y="639"/>
                    </a:lnTo>
                    <a:lnTo>
                      <a:pt x="428" y="639"/>
                    </a:lnTo>
                    <a:lnTo>
                      <a:pt x="436" y="639"/>
                    </a:lnTo>
                    <a:lnTo>
                      <a:pt x="443" y="639"/>
                    </a:lnTo>
                    <a:lnTo>
                      <a:pt x="451" y="639"/>
                    </a:lnTo>
                    <a:lnTo>
                      <a:pt x="392" y="31"/>
                    </a:lnTo>
                    <a:lnTo>
                      <a:pt x="105" y="0"/>
                    </a:lnTo>
                    <a:close/>
                  </a:path>
                </a:pathLst>
              </a:custGeom>
              <a:solidFill>
                <a:srgbClr val="591F6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122" name="Freeform 70"/>
              <p:cNvSpPr>
                <a:spLocks/>
              </p:cNvSpPr>
              <p:nvPr/>
            </p:nvSpPr>
            <p:spPr bwMode="auto">
              <a:xfrm>
                <a:off x="2681" y="2238"/>
                <a:ext cx="128" cy="60"/>
              </a:xfrm>
              <a:custGeom>
                <a:avLst/>
                <a:gdLst>
                  <a:gd name="T0" fmla="*/ 1 w 255"/>
                  <a:gd name="T1" fmla="*/ 1 h 120"/>
                  <a:gd name="T2" fmla="*/ 1 w 255"/>
                  <a:gd name="T3" fmla="*/ 1 h 120"/>
                  <a:gd name="T4" fmla="*/ 1 w 255"/>
                  <a:gd name="T5" fmla="*/ 1 h 120"/>
                  <a:gd name="T6" fmla="*/ 1 w 255"/>
                  <a:gd name="T7" fmla="*/ 1 h 120"/>
                  <a:gd name="T8" fmla="*/ 1 w 255"/>
                  <a:gd name="T9" fmla="*/ 1 h 120"/>
                  <a:gd name="T10" fmla="*/ 1 w 255"/>
                  <a:gd name="T11" fmla="*/ 1 h 120"/>
                  <a:gd name="T12" fmla="*/ 1 w 255"/>
                  <a:gd name="T13" fmla="*/ 1 h 120"/>
                  <a:gd name="T14" fmla="*/ 1 w 255"/>
                  <a:gd name="T15" fmla="*/ 1 h 120"/>
                  <a:gd name="T16" fmla="*/ 1 w 255"/>
                  <a:gd name="T17" fmla="*/ 1 h 120"/>
                  <a:gd name="T18" fmla="*/ 1 w 255"/>
                  <a:gd name="T19" fmla="*/ 1 h 120"/>
                  <a:gd name="T20" fmla="*/ 1 w 255"/>
                  <a:gd name="T21" fmla="*/ 1 h 120"/>
                  <a:gd name="T22" fmla="*/ 1 w 255"/>
                  <a:gd name="T23" fmla="*/ 1 h 120"/>
                  <a:gd name="T24" fmla="*/ 1 w 255"/>
                  <a:gd name="T25" fmla="*/ 1 h 120"/>
                  <a:gd name="T26" fmla="*/ 1 w 255"/>
                  <a:gd name="T27" fmla="*/ 1 h 120"/>
                  <a:gd name="T28" fmla="*/ 1 w 255"/>
                  <a:gd name="T29" fmla="*/ 1 h 120"/>
                  <a:gd name="T30" fmla="*/ 1 w 255"/>
                  <a:gd name="T31" fmla="*/ 1 h 120"/>
                  <a:gd name="T32" fmla="*/ 1 w 255"/>
                  <a:gd name="T33" fmla="*/ 1 h 120"/>
                  <a:gd name="T34" fmla="*/ 1 w 255"/>
                  <a:gd name="T35" fmla="*/ 1 h 120"/>
                  <a:gd name="T36" fmla="*/ 1 w 255"/>
                  <a:gd name="T37" fmla="*/ 1 h 120"/>
                  <a:gd name="T38" fmla="*/ 1 w 255"/>
                  <a:gd name="T39" fmla="*/ 1 h 120"/>
                  <a:gd name="T40" fmla="*/ 1 w 255"/>
                  <a:gd name="T41" fmla="*/ 1 h 120"/>
                  <a:gd name="T42" fmla="*/ 1 w 255"/>
                  <a:gd name="T43" fmla="*/ 1 h 120"/>
                  <a:gd name="T44" fmla="*/ 1 w 255"/>
                  <a:gd name="T45" fmla="*/ 1 h 120"/>
                  <a:gd name="T46" fmla="*/ 1 w 255"/>
                  <a:gd name="T47" fmla="*/ 1 h 120"/>
                  <a:gd name="T48" fmla="*/ 1 w 255"/>
                  <a:gd name="T49" fmla="*/ 0 h 120"/>
                  <a:gd name="T50" fmla="*/ 1 w 255"/>
                  <a:gd name="T51" fmla="*/ 1 h 120"/>
                  <a:gd name="T52" fmla="*/ 0 w 255"/>
                  <a:gd name="T53" fmla="*/ 1 h 120"/>
                  <a:gd name="T54" fmla="*/ 1 w 255"/>
                  <a:gd name="T55" fmla="*/ 1 h 120"/>
                  <a:gd name="T56" fmla="*/ 1 w 255"/>
                  <a:gd name="T57" fmla="*/ 1 h 120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255" h="120">
                    <a:moveTo>
                      <a:pt x="17" y="82"/>
                    </a:moveTo>
                    <a:lnTo>
                      <a:pt x="67" y="93"/>
                    </a:lnTo>
                    <a:lnTo>
                      <a:pt x="71" y="97"/>
                    </a:lnTo>
                    <a:lnTo>
                      <a:pt x="76" y="101"/>
                    </a:lnTo>
                    <a:lnTo>
                      <a:pt x="82" y="109"/>
                    </a:lnTo>
                    <a:lnTo>
                      <a:pt x="90" y="112"/>
                    </a:lnTo>
                    <a:lnTo>
                      <a:pt x="99" y="116"/>
                    </a:lnTo>
                    <a:lnTo>
                      <a:pt x="105" y="118"/>
                    </a:lnTo>
                    <a:lnTo>
                      <a:pt x="109" y="118"/>
                    </a:lnTo>
                    <a:lnTo>
                      <a:pt x="116" y="118"/>
                    </a:lnTo>
                    <a:lnTo>
                      <a:pt x="122" y="120"/>
                    </a:lnTo>
                    <a:lnTo>
                      <a:pt x="133" y="116"/>
                    </a:lnTo>
                    <a:lnTo>
                      <a:pt x="145" y="110"/>
                    </a:lnTo>
                    <a:lnTo>
                      <a:pt x="150" y="107"/>
                    </a:lnTo>
                    <a:lnTo>
                      <a:pt x="156" y="103"/>
                    </a:lnTo>
                    <a:lnTo>
                      <a:pt x="162" y="99"/>
                    </a:lnTo>
                    <a:lnTo>
                      <a:pt x="168" y="95"/>
                    </a:lnTo>
                    <a:lnTo>
                      <a:pt x="175" y="88"/>
                    </a:lnTo>
                    <a:lnTo>
                      <a:pt x="183" y="80"/>
                    </a:lnTo>
                    <a:lnTo>
                      <a:pt x="188" y="76"/>
                    </a:lnTo>
                    <a:lnTo>
                      <a:pt x="190" y="76"/>
                    </a:lnTo>
                    <a:lnTo>
                      <a:pt x="246" y="95"/>
                    </a:lnTo>
                    <a:lnTo>
                      <a:pt x="255" y="82"/>
                    </a:lnTo>
                    <a:lnTo>
                      <a:pt x="209" y="23"/>
                    </a:lnTo>
                    <a:lnTo>
                      <a:pt x="150" y="0"/>
                    </a:lnTo>
                    <a:lnTo>
                      <a:pt x="73" y="53"/>
                    </a:lnTo>
                    <a:lnTo>
                      <a:pt x="0" y="27"/>
                    </a:lnTo>
                    <a:lnTo>
                      <a:pt x="17" y="82"/>
                    </a:lnTo>
                    <a:close/>
                  </a:path>
                </a:pathLst>
              </a:custGeom>
              <a:solidFill>
                <a:srgbClr val="A84A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123" name="Freeform 71"/>
              <p:cNvSpPr>
                <a:spLocks/>
              </p:cNvSpPr>
              <p:nvPr/>
            </p:nvSpPr>
            <p:spPr bwMode="auto">
              <a:xfrm>
                <a:off x="2329" y="2263"/>
                <a:ext cx="74" cy="106"/>
              </a:xfrm>
              <a:custGeom>
                <a:avLst/>
                <a:gdLst>
                  <a:gd name="T0" fmla="*/ 1 w 146"/>
                  <a:gd name="T1" fmla="*/ 0 h 213"/>
                  <a:gd name="T2" fmla="*/ 1 w 146"/>
                  <a:gd name="T3" fmla="*/ 0 h 213"/>
                  <a:gd name="T4" fmla="*/ 0 w 146"/>
                  <a:gd name="T5" fmla="*/ 0 h 213"/>
                  <a:gd name="T6" fmla="*/ 0 w 146"/>
                  <a:gd name="T7" fmla="*/ 0 h 213"/>
                  <a:gd name="T8" fmla="*/ 1 w 146"/>
                  <a:gd name="T9" fmla="*/ 0 h 213"/>
                  <a:gd name="T10" fmla="*/ 1 w 146"/>
                  <a:gd name="T11" fmla="*/ 0 h 213"/>
                  <a:gd name="T12" fmla="*/ 1 w 146"/>
                  <a:gd name="T13" fmla="*/ 0 h 213"/>
                  <a:gd name="T14" fmla="*/ 1 w 146"/>
                  <a:gd name="T15" fmla="*/ 0 h 213"/>
                  <a:gd name="T16" fmla="*/ 1 w 146"/>
                  <a:gd name="T17" fmla="*/ 0 h 213"/>
                  <a:gd name="T18" fmla="*/ 1 w 146"/>
                  <a:gd name="T19" fmla="*/ 0 h 213"/>
                  <a:gd name="T20" fmla="*/ 1 w 146"/>
                  <a:gd name="T21" fmla="*/ 0 h 213"/>
                  <a:gd name="T22" fmla="*/ 1 w 146"/>
                  <a:gd name="T23" fmla="*/ 0 h 213"/>
                  <a:gd name="T24" fmla="*/ 1 w 146"/>
                  <a:gd name="T25" fmla="*/ 0 h 21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146" h="213">
                    <a:moveTo>
                      <a:pt x="76" y="0"/>
                    </a:moveTo>
                    <a:lnTo>
                      <a:pt x="44" y="43"/>
                    </a:lnTo>
                    <a:lnTo>
                      <a:pt x="0" y="108"/>
                    </a:lnTo>
                    <a:lnTo>
                      <a:pt x="0" y="201"/>
                    </a:lnTo>
                    <a:lnTo>
                      <a:pt x="11" y="213"/>
                    </a:lnTo>
                    <a:lnTo>
                      <a:pt x="45" y="108"/>
                    </a:lnTo>
                    <a:lnTo>
                      <a:pt x="68" y="112"/>
                    </a:lnTo>
                    <a:lnTo>
                      <a:pt x="91" y="186"/>
                    </a:lnTo>
                    <a:lnTo>
                      <a:pt x="104" y="110"/>
                    </a:lnTo>
                    <a:lnTo>
                      <a:pt x="118" y="55"/>
                    </a:lnTo>
                    <a:lnTo>
                      <a:pt x="146" y="15"/>
                    </a:lnTo>
                    <a:lnTo>
                      <a:pt x="76" y="0"/>
                    </a:lnTo>
                    <a:close/>
                  </a:path>
                </a:pathLst>
              </a:custGeom>
              <a:solidFill>
                <a:srgbClr val="E085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124" name="Freeform 72"/>
              <p:cNvSpPr>
                <a:spLocks/>
              </p:cNvSpPr>
              <p:nvPr/>
            </p:nvSpPr>
            <p:spPr bwMode="auto">
              <a:xfrm>
                <a:off x="2352" y="1981"/>
                <a:ext cx="338" cy="320"/>
              </a:xfrm>
              <a:custGeom>
                <a:avLst/>
                <a:gdLst>
                  <a:gd name="T0" fmla="*/ 1 w 675"/>
                  <a:gd name="T1" fmla="*/ 1 h 639"/>
                  <a:gd name="T2" fmla="*/ 1 w 675"/>
                  <a:gd name="T3" fmla="*/ 1 h 639"/>
                  <a:gd name="T4" fmla="*/ 1 w 675"/>
                  <a:gd name="T5" fmla="*/ 1 h 639"/>
                  <a:gd name="T6" fmla="*/ 1 w 675"/>
                  <a:gd name="T7" fmla="*/ 1 h 639"/>
                  <a:gd name="T8" fmla="*/ 1 w 675"/>
                  <a:gd name="T9" fmla="*/ 1 h 639"/>
                  <a:gd name="T10" fmla="*/ 1 w 675"/>
                  <a:gd name="T11" fmla="*/ 1 h 639"/>
                  <a:gd name="T12" fmla="*/ 1 w 675"/>
                  <a:gd name="T13" fmla="*/ 1 h 639"/>
                  <a:gd name="T14" fmla="*/ 1 w 675"/>
                  <a:gd name="T15" fmla="*/ 1 h 639"/>
                  <a:gd name="T16" fmla="*/ 1 w 675"/>
                  <a:gd name="T17" fmla="*/ 1 h 639"/>
                  <a:gd name="T18" fmla="*/ 1 w 675"/>
                  <a:gd name="T19" fmla="*/ 1 h 639"/>
                  <a:gd name="T20" fmla="*/ 1 w 675"/>
                  <a:gd name="T21" fmla="*/ 1 h 639"/>
                  <a:gd name="T22" fmla="*/ 1 w 675"/>
                  <a:gd name="T23" fmla="*/ 1 h 639"/>
                  <a:gd name="T24" fmla="*/ 1 w 675"/>
                  <a:gd name="T25" fmla="*/ 1 h 639"/>
                  <a:gd name="T26" fmla="*/ 0 w 675"/>
                  <a:gd name="T27" fmla="*/ 1 h 639"/>
                  <a:gd name="T28" fmla="*/ 0 w 675"/>
                  <a:gd name="T29" fmla="*/ 1 h 639"/>
                  <a:gd name="T30" fmla="*/ 0 w 675"/>
                  <a:gd name="T31" fmla="*/ 1 h 639"/>
                  <a:gd name="T32" fmla="*/ 1 w 675"/>
                  <a:gd name="T33" fmla="*/ 1 h 639"/>
                  <a:gd name="T34" fmla="*/ 1 w 675"/>
                  <a:gd name="T35" fmla="*/ 1 h 639"/>
                  <a:gd name="T36" fmla="*/ 1 w 675"/>
                  <a:gd name="T37" fmla="*/ 1 h 639"/>
                  <a:gd name="T38" fmla="*/ 1 w 675"/>
                  <a:gd name="T39" fmla="*/ 1 h 639"/>
                  <a:gd name="T40" fmla="*/ 1 w 675"/>
                  <a:gd name="T41" fmla="*/ 1 h 639"/>
                  <a:gd name="T42" fmla="*/ 1 w 675"/>
                  <a:gd name="T43" fmla="*/ 1 h 639"/>
                  <a:gd name="T44" fmla="*/ 1 w 675"/>
                  <a:gd name="T45" fmla="*/ 1 h 639"/>
                  <a:gd name="T46" fmla="*/ 1 w 675"/>
                  <a:gd name="T47" fmla="*/ 1 h 639"/>
                  <a:gd name="T48" fmla="*/ 1 w 675"/>
                  <a:gd name="T49" fmla="*/ 1 h 639"/>
                  <a:gd name="T50" fmla="*/ 1 w 675"/>
                  <a:gd name="T51" fmla="*/ 1 h 639"/>
                  <a:gd name="T52" fmla="*/ 1 w 675"/>
                  <a:gd name="T53" fmla="*/ 1 h 639"/>
                  <a:gd name="T54" fmla="*/ 1 w 675"/>
                  <a:gd name="T55" fmla="*/ 1 h 639"/>
                  <a:gd name="T56" fmla="*/ 1 w 675"/>
                  <a:gd name="T57" fmla="*/ 1 h 639"/>
                  <a:gd name="T58" fmla="*/ 1 w 675"/>
                  <a:gd name="T59" fmla="*/ 1 h 639"/>
                  <a:gd name="T60" fmla="*/ 1 w 675"/>
                  <a:gd name="T61" fmla="*/ 1 h 639"/>
                  <a:gd name="T62" fmla="*/ 1 w 675"/>
                  <a:gd name="T63" fmla="*/ 1 h 639"/>
                  <a:gd name="T64" fmla="*/ 1 w 675"/>
                  <a:gd name="T65" fmla="*/ 1 h 639"/>
                  <a:gd name="T66" fmla="*/ 1 w 675"/>
                  <a:gd name="T67" fmla="*/ 1 h 639"/>
                  <a:gd name="T68" fmla="*/ 1 w 675"/>
                  <a:gd name="T69" fmla="*/ 1 h 639"/>
                  <a:gd name="T70" fmla="*/ 1 w 675"/>
                  <a:gd name="T71" fmla="*/ 1 h 639"/>
                  <a:gd name="T72" fmla="*/ 1 w 675"/>
                  <a:gd name="T73" fmla="*/ 1 h 639"/>
                  <a:gd name="T74" fmla="*/ 1 w 675"/>
                  <a:gd name="T75" fmla="*/ 1 h 639"/>
                  <a:gd name="T76" fmla="*/ 1 w 675"/>
                  <a:gd name="T77" fmla="*/ 1 h 639"/>
                  <a:gd name="T78" fmla="*/ 1 w 675"/>
                  <a:gd name="T79" fmla="*/ 1 h 639"/>
                  <a:gd name="T80" fmla="*/ 1 w 675"/>
                  <a:gd name="T81" fmla="*/ 1 h 639"/>
                  <a:gd name="T82" fmla="*/ 1 w 675"/>
                  <a:gd name="T83" fmla="*/ 1 h 639"/>
                  <a:gd name="T84" fmla="*/ 1 w 675"/>
                  <a:gd name="T85" fmla="*/ 1 h 639"/>
                  <a:gd name="T86" fmla="*/ 1 w 675"/>
                  <a:gd name="T87" fmla="*/ 1 h 639"/>
                  <a:gd name="T88" fmla="*/ 1 w 675"/>
                  <a:gd name="T89" fmla="*/ 1 h 639"/>
                  <a:gd name="T90" fmla="*/ 1 w 675"/>
                  <a:gd name="T91" fmla="*/ 1 h 639"/>
                  <a:gd name="T92" fmla="*/ 1 w 675"/>
                  <a:gd name="T93" fmla="*/ 0 h 639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0" t="0" r="r" b="b"/>
                <a:pathLst>
                  <a:path w="675" h="639">
                    <a:moveTo>
                      <a:pt x="259" y="0"/>
                    </a:moveTo>
                    <a:lnTo>
                      <a:pt x="160" y="32"/>
                    </a:lnTo>
                    <a:lnTo>
                      <a:pt x="158" y="34"/>
                    </a:lnTo>
                    <a:lnTo>
                      <a:pt x="156" y="38"/>
                    </a:lnTo>
                    <a:lnTo>
                      <a:pt x="151" y="46"/>
                    </a:lnTo>
                    <a:lnTo>
                      <a:pt x="147" y="55"/>
                    </a:lnTo>
                    <a:lnTo>
                      <a:pt x="141" y="59"/>
                    </a:lnTo>
                    <a:lnTo>
                      <a:pt x="137" y="65"/>
                    </a:lnTo>
                    <a:lnTo>
                      <a:pt x="134" y="70"/>
                    </a:lnTo>
                    <a:lnTo>
                      <a:pt x="130" y="78"/>
                    </a:lnTo>
                    <a:lnTo>
                      <a:pt x="124" y="84"/>
                    </a:lnTo>
                    <a:lnTo>
                      <a:pt x="120" y="91"/>
                    </a:lnTo>
                    <a:lnTo>
                      <a:pt x="115" y="99"/>
                    </a:lnTo>
                    <a:lnTo>
                      <a:pt x="111" y="108"/>
                    </a:lnTo>
                    <a:lnTo>
                      <a:pt x="105" y="116"/>
                    </a:lnTo>
                    <a:lnTo>
                      <a:pt x="99" y="123"/>
                    </a:lnTo>
                    <a:lnTo>
                      <a:pt x="94" y="131"/>
                    </a:lnTo>
                    <a:lnTo>
                      <a:pt x="90" y="141"/>
                    </a:lnTo>
                    <a:lnTo>
                      <a:pt x="84" y="150"/>
                    </a:lnTo>
                    <a:lnTo>
                      <a:pt x="78" y="158"/>
                    </a:lnTo>
                    <a:lnTo>
                      <a:pt x="73" y="167"/>
                    </a:lnTo>
                    <a:lnTo>
                      <a:pt x="69" y="177"/>
                    </a:lnTo>
                    <a:lnTo>
                      <a:pt x="63" y="184"/>
                    </a:lnTo>
                    <a:lnTo>
                      <a:pt x="58" y="194"/>
                    </a:lnTo>
                    <a:lnTo>
                      <a:pt x="54" y="201"/>
                    </a:lnTo>
                    <a:lnTo>
                      <a:pt x="48" y="211"/>
                    </a:lnTo>
                    <a:lnTo>
                      <a:pt x="44" y="220"/>
                    </a:lnTo>
                    <a:lnTo>
                      <a:pt x="38" y="228"/>
                    </a:lnTo>
                    <a:lnTo>
                      <a:pt x="37" y="236"/>
                    </a:lnTo>
                    <a:lnTo>
                      <a:pt x="33" y="245"/>
                    </a:lnTo>
                    <a:lnTo>
                      <a:pt x="29" y="251"/>
                    </a:lnTo>
                    <a:lnTo>
                      <a:pt x="25" y="258"/>
                    </a:lnTo>
                    <a:lnTo>
                      <a:pt x="21" y="264"/>
                    </a:lnTo>
                    <a:lnTo>
                      <a:pt x="19" y="272"/>
                    </a:lnTo>
                    <a:lnTo>
                      <a:pt x="16" y="277"/>
                    </a:lnTo>
                    <a:lnTo>
                      <a:pt x="14" y="283"/>
                    </a:lnTo>
                    <a:lnTo>
                      <a:pt x="12" y="289"/>
                    </a:lnTo>
                    <a:lnTo>
                      <a:pt x="10" y="296"/>
                    </a:lnTo>
                    <a:lnTo>
                      <a:pt x="6" y="306"/>
                    </a:lnTo>
                    <a:lnTo>
                      <a:pt x="4" y="315"/>
                    </a:lnTo>
                    <a:lnTo>
                      <a:pt x="0" y="323"/>
                    </a:lnTo>
                    <a:lnTo>
                      <a:pt x="0" y="331"/>
                    </a:lnTo>
                    <a:lnTo>
                      <a:pt x="0" y="336"/>
                    </a:lnTo>
                    <a:lnTo>
                      <a:pt x="0" y="342"/>
                    </a:lnTo>
                    <a:lnTo>
                      <a:pt x="0" y="346"/>
                    </a:lnTo>
                    <a:lnTo>
                      <a:pt x="0" y="350"/>
                    </a:lnTo>
                    <a:lnTo>
                      <a:pt x="0" y="354"/>
                    </a:lnTo>
                    <a:lnTo>
                      <a:pt x="0" y="355"/>
                    </a:lnTo>
                    <a:lnTo>
                      <a:pt x="18" y="566"/>
                    </a:lnTo>
                    <a:lnTo>
                      <a:pt x="86" y="595"/>
                    </a:lnTo>
                    <a:lnTo>
                      <a:pt x="120" y="551"/>
                    </a:lnTo>
                    <a:lnTo>
                      <a:pt x="122" y="553"/>
                    </a:lnTo>
                    <a:lnTo>
                      <a:pt x="130" y="557"/>
                    </a:lnTo>
                    <a:lnTo>
                      <a:pt x="132" y="559"/>
                    </a:lnTo>
                    <a:lnTo>
                      <a:pt x="139" y="563"/>
                    </a:lnTo>
                    <a:lnTo>
                      <a:pt x="145" y="566"/>
                    </a:lnTo>
                    <a:lnTo>
                      <a:pt x="153" y="572"/>
                    </a:lnTo>
                    <a:lnTo>
                      <a:pt x="160" y="574"/>
                    </a:lnTo>
                    <a:lnTo>
                      <a:pt x="170" y="580"/>
                    </a:lnTo>
                    <a:lnTo>
                      <a:pt x="179" y="584"/>
                    </a:lnTo>
                    <a:lnTo>
                      <a:pt x="189" y="587"/>
                    </a:lnTo>
                    <a:lnTo>
                      <a:pt x="200" y="591"/>
                    </a:lnTo>
                    <a:lnTo>
                      <a:pt x="211" y="595"/>
                    </a:lnTo>
                    <a:lnTo>
                      <a:pt x="217" y="595"/>
                    </a:lnTo>
                    <a:lnTo>
                      <a:pt x="223" y="599"/>
                    </a:lnTo>
                    <a:lnTo>
                      <a:pt x="231" y="601"/>
                    </a:lnTo>
                    <a:lnTo>
                      <a:pt x="236" y="603"/>
                    </a:lnTo>
                    <a:lnTo>
                      <a:pt x="242" y="603"/>
                    </a:lnTo>
                    <a:lnTo>
                      <a:pt x="248" y="603"/>
                    </a:lnTo>
                    <a:lnTo>
                      <a:pt x="253" y="604"/>
                    </a:lnTo>
                    <a:lnTo>
                      <a:pt x="261" y="604"/>
                    </a:lnTo>
                    <a:lnTo>
                      <a:pt x="267" y="604"/>
                    </a:lnTo>
                    <a:lnTo>
                      <a:pt x="272" y="604"/>
                    </a:lnTo>
                    <a:lnTo>
                      <a:pt x="280" y="604"/>
                    </a:lnTo>
                    <a:lnTo>
                      <a:pt x="288" y="606"/>
                    </a:lnTo>
                    <a:lnTo>
                      <a:pt x="293" y="604"/>
                    </a:lnTo>
                    <a:lnTo>
                      <a:pt x="299" y="604"/>
                    </a:lnTo>
                    <a:lnTo>
                      <a:pt x="307" y="604"/>
                    </a:lnTo>
                    <a:lnTo>
                      <a:pt x="312" y="604"/>
                    </a:lnTo>
                    <a:lnTo>
                      <a:pt x="318" y="604"/>
                    </a:lnTo>
                    <a:lnTo>
                      <a:pt x="324" y="604"/>
                    </a:lnTo>
                    <a:lnTo>
                      <a:pt x="329" y="604"/>
                    </a:lnTo>
                    <a:lnTo>
                      <a:pt x="337" y="604"/>
                    </a:lnTo>
                    <a:lnTo>
                      <a:pt x="346" y="603"/>
                    </a:lnTo>
                    <a:lnTo>
                      <a:pt x="356" y="603"/>
                    </a:lnTo>
                    <a:lnTo>
                      <a:pt x="365" y="601"/>
                    </a:lnTo>
                    <a:lnTo>
                      <a:pt x="375" y="601"/>
                    </a:lnTo>
                    <a:lnTo>
                      <a:pt x="381" y="599"/>
                    </a:lnTo>
                    <a:lnTo>
                      <a:pt x="385" y="599"/>
                    </a:lnTo>
                    <a:lnTo>
                      <a:pt x="388" y="599"/>
                    </a:lnTo>
                    <a:lnTo>
                      <a:pt x="390" y="599"/>
                    </a:lnTo>
                    <a:lnTo>
                      <a:pt x="409" y="639"/>
                    </a:lnTo>
                    <a:lnTo>
                      <a:pt x="673" y="627"/>
                    </a:lnTo>
                    <a:lnTo>
                      <a:pt x="675" y="549"/>
                    </a:lnTo>
                    <a:lnTo>
                      <a:pt x="529" y="462"/>
                    </a:lnTo>
                    <a:lnTo>
                      <a:pt x="525" y="458"/>
                    </a:lnTo>
                    <a:lnTo>
                      <a:pt x="525" y="452"/>
                    </a:lnTo>
                    <a:lnTo>
                      <a:pt x="523" y="445"/>
                    </a:lnTo>
                    <a:lnTo>
                      <a:pt x="521" y="439"/>
                    </a:lnTo>
                    <a:lnTo>
                      <a:pt x="519" y="431"/>
                    </a:lnTo>
                    <a:lnTo>
                      <a:pt x="518" y="424"/>
                    </a:lnTo>
                    <a:lnTo>
                      <a:pt x="516" y="414"/>
                    </a:lnTo>
                    <a:lnTo>
                      <a:pt x="514" y="403"/>
                    </a:lnTo>
                    <a:lnTo>
                      <a:pt x="512" y="392"/>
                    </a:lnTo>
                    <a:lnTo>
                      <a:pt x="510" y="380"/>
                    </a:lnTo>
                    <a:lnTo>
                      <a:pt x="508" y="373"/>
                    </a:lnTo>
                    <a:lnTo>
                      <a:pt x="508" y="367"/>
                    </a:lnTo>
                    <a:lnTo>
                      <a:pt x="506" y="361"/>
                    </a:lnTo>
                    <a:lnTo>
                      <a:pt x="506" y="354"/>
                    </a:lnTo>
                    <a:lnTo>
                      <a:pt x="506" y="346"/>
                    </a:lnTo>
                    <a:lnTo>
                      <a:pt x="506" y="340"/>
                    </a:lnTo>
                    <a:lnTo>
                      <a:pt x="506" y="333"/>
                    </a:lnTo>
                    <a:lnTo>
                      <a:pt x="506" y="325"/>
                    </a:lnTo>
                    <a:lnTo>
                      <a:pt x="504" y="317"/>
                    </a:lnTo>
                    <a:lnTo>
                      <a:pt x="504" y="308"/>
                    </a:lnTo>
                    <a:lnTo>
                      <a:pt x="504" y="300"/>
                    </a:lnTo>
                    <a:lnTo>
                      <a:pt x="504" y="293"/>
                    </a:lnTo>
                    <a:lnTo>
                      <a:pt x="504" y="283"/>
                    </a:lnTo>
                    <a:lnTo>
                      <a:pt x="504" y="276"/>
                    </a:lnTo>
                    <a:lnTo>
                      <a:pt x="504" y="268"/>
                    </a:lnTo>
                    <a:lnTo>
                      <a:pt x="504" y="260"/>
                    </a:lnTo>
                    <a:lnTo>
                      <a:pt x="504" y="251"/>
                    </a:lnTo>
                    <a:lnTo>
                      <a:pt x="504" y="243"/>
                    </a:lnTo>
                    <a:lnTo>
                      <a:pt x="504" y="234"/>
                    </a:lnTo>
                    <a:lnTo>
                      <a:pt x="506" y="226"/>
                    </a:lnTo>
                    <a:lnTo>
                      <a:pt x="506" y="219"/>
                    </a:lnTo>
                    <a:lnTo>
                      <a:pt x="506" y="211"/>
                    </a:lnTo>
                    <a:lnTo>
                      <a:pt x="506" y="203"/>
                    </a:lnTo>
                    <a:lnTo>
                      <a:pt x="508" y="198"/>
                    </a:lnTo>
                    <a:lnTo>
                      <a:pt x="508" y="190"/>
                    </a:lnTo>
                    <a:lnTo>
                      <a:pt x="508" y="182"/>
                    </a:lnTo>
                    <a:lnTo>
                      <a:pt x="508" y="177"/>
                    </a:lnTo>
                    <a:lnTo>
                      <a:pt x="508" y="171"/>
                    </a:lnTo>
                    <a:lnTo>
                      <a:pt x="508" y="160"/>
                    </a:lnTo>
                    <a:lnTo>
                      <a:pt x="510" y="150"/>
                    </a:lnTo>
                    <a:lnTo>
                      <a:pt x="510" y="143"/>
                    </a:lnTo>
                    <a:lnTo>
                      <a:pt x="512" y="137"/>
                    </a:lnTo>
                    <a:lnTo>
                      <a:pt x="512" y="133"/>
                    </a:lnTo>
                    <a:lnTo>
                      <a:pt x="499" y="89"/>
                    </a:lnTo>
                    <a:lnTo>
                      <a:pt x="259" y="0"/>
                    </a:lnTo>
                    <a:close/>
                  </a:path>
                </a:pathLst>
              </a:custGeom>
              <a:solidFill>
                <a:srgbClr val="B0C77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125" name="Freeform 73"/>
              <p:cNvSpPr>
                <a:spLocks/>
              </p:cNvSpPr>
              <p:nvPr/>
            </p:nvSpPr>
            <p:spPr bwMode="auto">
              <a:xfrm>
                <a:off x="2372" y="2036"/>
                <a:ext cx="185" cy="251"/>
              </a:xfrm>
              <a:custGeom>
                <a:avLst/>
                <a:gdLst>
                  <a:gd name="T0" fmla="*/ 1 w 369"/>
                  <a:gd name="T1" fmla="*/ 1 h 502"/>
                  <a:gd name="T2" fmla="*/ 1 w 369"/>
                  <a:gd name="T3" fmla="*/ 1 h 502"/>
                  <a:gd name="T4" fmla="*/ 1 w 369"/>
                  <a:gd name="T5" fmla="*/ 1 h 502"/>
                  <a:gd name="T6" fmla="*/ 1 w 369"/>
                  <a:gd name="T7" fmla="*/ 1 h 502"/>
                  <a:gd name="T8" fmla="*/ 1 w 369"/>
                  <a:gd name="T9" fmla="*/ 1 h 502"/>
                  <a:gd name="T10" fmla="*/ 1 w 369"/>
                  <a:gd name="T11" fmla="*/ 1 h 502"/>
                  <a:gd name="T12" fmla="*/ 1 w 369"/>
                  <a:gd name="T13" fmla="*/ 1 h 502"/>
                  <a:gd name="T14" fmla="*/ 1 w 369"/>
                  <a:gd name="T15" fmla="*/ 1 h 502"/>
                  <a:gd name="T16" fmla="*/ 1 w 369"/>
                  <a:gd name="T17" fmla="*/ 1 h 502"/>
                  <a:gd name="T18" fmla="*/ 1 w 369"/>
                  <a:gd name="T19" fmla="*/ 1 h 502"/>
                  <a:gd name="T20" fmla="*/ 1 w 369"/>
                  <a:gd name="T21" fmla="*/ 1 h 502"/>
                  <a:gd name="T22" fmla="*/ 1 w 369"/>
                  <a:gd name="T23" fmla="*/ 1 h 502"/>
                  <a:gd name="T24" fmla="*/ 1 w 369"/>
                  <a:gd name="T25" fmla="*/ 1 h 502"/>
                  <a:gd name="T26" fmla="*/ 1 w 369"/>
                  <a:gd name="T27" fmla="*/ 1 h 502"/>
                  <a:gd name="T28" fmla="*/ 1 w 369"/>
                  <a:gd name="T29" fmla="*/ 1 h 502"/>
                  <a:gd name="T30" fmla="*/ 1 w 369"/>
                  <a:gd name="T31" fmla="*/ 1 h 502"/>
                  <a:gd name="T32" fmla="*/ 1 w 369"/>
                  <a:gd name="T33" fmla="*/ 1 h 502"/>
                  <a:gd name="T34" fmla="*/ 1 w 369"/>
                  <a:gd name="T35" fmla="*/ 1 h 502"/>
                  <a:gd name="T36" fmla="*/ 0 w 369"/>
                  <a:gd name="T37" fmla="*/ 1 h 502"/>
                  <a:gd name="T38" fmla="*/ 1 w 369"/>
                  <a:gd name="T39" fmla="*/ 1 h 502"/>
                  <a:gd name="T40" fmla="*/ 1 w 369"/>
                  <a:gd name="T41" fmla="*/ 1 h 502"/>
                  <a:gd name="T42" fmla="*/ 1 w 369"/>
                  <a:gd name="T43" fmla="*/ 1 h 502"/>
                  <a:gd name="T44" fmla="*/ 1 w 369"/>
                  <a:gd name="T45" fmla="*/ 1 h 502"/>
                  <a:gd name="T46" fmla="*/ 1 w 369"/>
                  <a:gd name="T47" fmla="*/ 1 h 502"/>
                  <a:gd name="T48" fmla="*/ 1 w 369"/>
                  <a:gd name="T49" fmla="*/ 1 h 502"/>
                  <a:gd name="T50" fmla="*/ 1 w 369"/>
                  <a:gd name="T51" fmla="*/ 1 h 502"/>
                  <a:gd name="T52" fmla="*/ 1 w 369"/>
                  <a:gd name="T53" fmla="*/ 1 h 502"/>
                  <a:gd name="T54" fmla="*/ 1 w 369"/>
                  <a:gd name="T55" fmla="*/ 1 h 502"/>
                  <a:gd name="T56" fmla="*/ 1 w 369"/>
                  <a:gd name="T57" fmla="*/ 1 h 502"/>
                  <a:gd name="T58" fmla="*/ 1 w 369"/>
                  <a:gd name="T59" fmla="*/ 1 h 502"/>
                  <a:gd name="T60" fmla="*/ 1 w 369"/>
                  <a:gd name="T61" fmla="*/ 1 h 502"/>
                  <a:gd name="T62" fmla="*/ 1 w 369"/>
                  <a:gd name="T63" fmla="*/ 1 h 502"/>
                  <a:gd name="T64" fmla="*/ 1 w 369"/>
                  <a:gd name="T65" fmla="*/ 1 h 502"/>
                  <a:gd name="T66" fmla="*/ 1 w 369"/>
                  <a:gd name="T67" fmla="*/ 1 h 502"/>
                  <a:gd name="T68" fmla="*/ 1 w 369"/>
                  <a:gd name="T69" fmla="*/ 1 h 502"/>
                  <a:gd name="T70" fmla="*/ 1 w 369"/>
                  <a:gd name="T71" fmla="*/ 1 h 502"/>
                  <a:gd name="T72" fmla="*/ 1 w 369"/>
                  <a:gd name="T73" fmla="*/ 1 h 502"/>
                  <a:gd name="T74" fmla="*/ 1 w 369"/>
                  <a:gd name="T75" fmla="*/ 1 h 502"/>
                  <a:gd name="T76" fmla="*/ 1 w 369"/>
                  <a:gd name="T77" fmla="*/ 1 h 502"/>
                  <a:gd name="T78" fmla="*/ 1 w 369"/>
                  <a:gd name="T79" fmla="*/ 1 h 502"/>
                  <a:gd name="T80" fmla="*/ 1 w 369"/>
                  <a:gd name="T81" fmla="*/ 1 h 502"/>
                  <a:gd name="T82" fmla="*/ 1 w 369"/>
                  <a:gd name="T83" fmla="*/ 1 h 502"/>
                  <a:gd name="T84" fmla="*/ 1 w 369"/>
                  <a:gd name="T85" fmla="*/ 1 h 502"/>
                  <a:gd name="T86" fmla="*/ 1 w 369"/>
                  <a:gd name="T87" fmla="*/ 1 h 502"/>
                  <a:gd name="T88" fmla="*/ 1 w 369"/>
                  <a:gd name="T89" fmla="*/ 1 h 502"/>
                  <a:gd name="T90" fmla="*/ 1 w 369"/>
                  <a:gd name="T91" fmla="*/ 0 h 502"/>
                  <a:gd name="T92" fmla="*/ 1 w 369"/>
                  <a:gd name="T93" fmla="*/ 1 h 502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0" t="0" r="r" b="b"/>
                <a:pathLst>
                  <a:path w="369" h="502">
                    <a:moveTo>
                      <a:pt x="132" y="44"/>
                    </a:moveTo>
                    <a:lnTo>
                      <a:pt x="130" y="44"/>
                    </a:lnTo>
                    <a:lnTo>
                      <a:pt x="130" y="48"/>
                    </a:lnTo>
                    <a:lnTo>
                      <a:pt x="126" y="52"/>
                    </a:lnTo>
                    <a:lnTo>
                      <a:pt x="124" y="59"/>
                    </a:lnTo>
                    <a:lnTo>
                      <a:pt x="120" y="67"/>
                    </a:lnTo>
                    <a:lnTo>
                      <a:pt x="116" y="76"/>
                    </a:lnTo>
                    <a:lnTo>
                      <a:pt x="114" y="80"/>
                    </a:lnTo>
                    <a:lnTo>
                      <a:pt x="113" y="86"/>
                    </a:lnTo>
                    <a:lnTo>
                      <a:pt x="111" y="92"/>
                    </a:lnTo>
                    <a:lnTo>
                      <a:pt x="109" y="99"/>
                    </a:lnTo>
                    <a:lnTo>
                      <a:pt x="105" y="105"/>
                    </a:lnTo>
                    <a:lnTo>
                      <a:pt x="101" y="109"/>
                    </a:lnTo>
                    <a:lnTo>
                      <a:pt x="99" y="116"/>
                    </a:lnTo>
                    <a:lnTo>
                      <a:pt x="97" y="122"/>
                    </a:lnTo>
                    <a:lnTo>
                      <a:pt x="94" y="128"/>
                    </a:lnTo>
                    <a:lnTo>
                      <a:pt x="92" y="135"/>
                    </a:lnTo>
                    <a:lnTo>
                      <a:pt x="88" y="141"/>
                    </a:lnTo>
                    <a:lnTo>
                      <a:pt x="86" y="147"/>
                    </a:lnTo>
                    <a:lnTo>
                      <a:pt x="82" y="154"/>
                    </a:lnTo>
                    <a:lnTo>
                      <a:pt x="80" y="160"/>
                    </a:lnTo>
                    <a:lnTo>
                      <a:pt x="76" y="166"/>
                    </a:lnTo>
                    <a:lnTo>
                      <a:pt x="73" y="173"/>
                    </a:lnTo>
                    <a:lnTo>
                      <a:pt x="71" y="179"/>
                    </a:lnTo>
                    <a:lnTo>
                      <a:pt x="67" y="185"/>
                    </a:lnTo>
                    <a:lnTo>
                      <a:pt x="63" y="190"/>
                    </a:lnTo>
                    <a:lnTo>
                      <a:pt x="61" y="198"/>
                    </a:lnTo>
                    <a:lnTo>
                      <a:pt x="56" y="206"/>
                    </a:lnTo>
                    <a:lnTo>
                      <a:pt x="48" y="215"/>
                    </a:lnTo>
                    <a:lnTo>
                      <a:pt x="44" y="223"/>
                    </a:lnTo>
                    <a:lnTo>
                      <a:pt x="38" y="232"/>
                    </a:lnTo>
                    <a:lnTo>
                      <a:pt x="33" y="238"/>
                    </a:lnTo>
                    <a:lnTo>
                      <a:pt x="27" y="244"/>
                    </a:lnTo>
                    <a:lnTo>
                      <a:pt x="23" y="249"/>
                    </a:lnTo>
                    <a:lnTo>
                      <a:pt x="19" y="255"/>
                    </a:lnTo>
                    <a:lnTo>
                      <a:pt x="10" y="263"/>
                    </a:lnTo>
                    <a:lnTo>
                      <a:pt x="6" y="268"/>
                    </a:lnTo>
                    <a:lnTo>
                      <a:pt x="0" y="270"/>
                    </a:lnTo>
                    <a:lnTo>
                      <a:pt x="0" y="272"/>
                    </a:lnTo>
                    <a:lnTo>
                      <a:pt x="23" y="472"/>
                    </a:lnTo>
                    <a:lnTo>
                      <a:pt x="37" y="502"/>
                    </a:lnTo>
                    <a:lnTo>
                      <a:pt x="82" y="449"/>
                    </a:lnTo>
                    <a:lnTo>
                      <a:pt x="88" y="384"/>
                    </a:lnTo>
                    <a:lnTo>
                      <a:pt x="177" y="173"/>
                    </a:lnTo>
                    <a:lnTo>
                      <a:pt x="177" y="375"/>
                    </a:lnTo>
                    <a:lnTo>
                      <a:pt x="181" y="373"/>
                    </a:lnTo>
                    <a:lnTo>
                      <a:pt x="191" y="367"/>
                    </a:lnTo>
                    <a:lnTo>
                      <a:pt x="194" y="363"/>
                    </a:lnTo>
                    <a:lnTo>
                      <a:pt x="204" y="358"/>
                    </a:lnTo>
                    <a:lnTo>
                      <a:pt x="211" y="350"/>
                    </a:lnTo>
                    <a:lnTo>
                      <a:pt x="221" y="346"/>
                    </a:lnTo>
                    <a:lnTo>
                      <a:pt x="230" y="337"/>
                    </a:lnTo>
                    <a:lnTo>
                      <a:pt x="240" y="327"/>
                    </a:lnTo>
                    <a:lnTo>
                      <a:pt x="249" y="318"/>
                    </a:lnTo>
                    <a:lnTo>
                      <a:pt x="261" y="306"/>
                    </a:lnTo>
                    <a:lnTo>
                      <a:pt x="265" y="299"/>
                    </a:lnTo>
                    <a:lnTo>
                      <a:pt x="270" y="293"/>
                    </a:lnTo>
                    <a:lnTo>
                      <a:pt x="276" y="287"/>
                    </a:lnTo>
                    <a:lnTo>
                      <a:pt x="280" y="280"/>
                    </a:lnTo>
                    <a:lnTo>
                      <a:pt x="286" y="272"/>
                    </a:lnTo>
                    <a:lnTo>
                      <a:pt x="289" y="265"/>
                    </a:lnTo>
                    <a:lnTo>
                      <a:pt x="295" y="255"/>
                    </a:lnTo>
                    <a:lnTo>
                      <a:pt x="299" y="247"/>
                    </a:lnTo>
                    <a:lnTo>
                      <a:pt x="303" y="238"/>
                    </a:lnTo>
                    <a:lnTo>
                      <a:pt x="306" y="228"/>
                    </a:lnTo>
                    <a:lnTo>
                      <a:pt x="312" y="219"/>
                    </a:lnTo>
                    <a:lnTo>
                      <a:pt x="316" y="209"/>
                    </a:lnTo>
                    <a:lnTo>
                      <a:pt x="318" y="200"/>
                    </a:lnTo>
                    <a:lnTo>
                      <a:pt x="324" y="190"/>
                    </a:lnTo>
                    <a:lnTo>
                      <a:pt x="325" y="179"/>
                    </a:lnTo>
                    <a:lnTo>
                      <a:pt x="331" y="169"/>
                    </a:lnTo>
                    <a:lnTo>
                      <a:pt x="333" y="158"/>
                    </a:lnTo>
                    <a:lnTo>
                      <a:pt x="335" y="149"/>
                    </a:lnTo>
                    <a:lnTo>
                      <a:pt x="339" y="137"/>
                    </a:lnTo>
                    <a:lnTo>
                      <a:pt x="343" y="128"/>
                    </a:lnTo>
                    <a:lnTo>
                      <a:pt x="345" y="116"/>
                    </a:lnTo>
                    <a:lnTo>
                      <a:pt x="346" y="107"/>
                    </a:lnTo>
                    <a:lnTo>
                      <a:pt x="348" y="97"/>
                    </a:lnTo>
                    <a:lnTo>
                      <a:pt x="352" y="90"/>
                    </a:lnTo>
                    <a:lnTo>
                      <a:pt x="352" y="80"/>
                    </a:lnTo>
                    <a:lnTo>
                      <a:pt x="354" y="71"/>
                    </a:lnTo>
                    <a:lnTo>
                      <a:pt x="356" y="61"/>
                    </a:lnTo>
                    <a:lnTo>
                      <a:pt x="358" y="54"/>
                    </a:lnTo>
                    <a:lnTo>
                      <a:pt x="360" y="44"/>
                    </a:lnTo>
                    <a:lnTo>
                      <a:pt x="362" y="36"/>
                    </a:lnTo>
                    <a:lnTo>
                      <a:pt x="362" y="31"/>
                    </a:lnTo>
                    <a:lnTo>
                      <a:pt x="364" y="25"/>
                    </a:lnTo>
                    <a:lnTo>
                      <a:pt x="364" y="19"/>
                    </a:lnTo>
                    <a:lnTo>
                      <a:pt x="365" y="14"/>
                    </a:lnTo>
                    <a:lnTo>
                      <a:pt x="365" y="10"/>
                    </a:lnTo>
                    <a:lnTo>
                      <a:pt x="365" y="6"/>
                    </a:lnTo>
                    <a:lnTo>
                      <a:pt x="367" y="0"/>
                    </a:lnTo>
                    <a:lnTo>
                      <a:pt x="369" y="0"/>
                    </a:lnTo>
                    <a:lnTo>
                      <a:pt x="132" y="44"/>
                    </a:lnTo>
                    <a:close/>
                  </a:path>
                </a:pathLst>
              </a:custGeom>
              <a:solidFill>
                <a:srgbClr val="8A96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126" name="Freeform 74"/>
              <p:cNvSpPr>
                <a:spLocks/>
              </p:cNvSpPr>
              <p:nvPr/>
            </p:nvSpPr>
            <p:spPr bwMode="auto">
              <a:xfrm>
                <a:off x="2480" y="2186"/>
                <a:ext cx="66" cy="101"/>
              </a:xfrm>
              <a:custGeom>
                <a:avLst/>
                <a:gdLst>
                  <a:gd name="T0" fmla="*/ 0 w 133"/>
                  <a:gd name="T1" fmla="*/ 0 h 201"/>
                  <a:gd name="T2" fmla="*/ 0 w 133"/>
                  <a:gd name="T3" fmla="*/ 1 h 201"/>
                  <a:gd name="T4" fmla="*/ 0 w 133"/>
                  <a:gd name="T5" fmla="*/ 1 h 201"/>
                  <a:gd name="T6" fmla="*/ 0 w 133"/>
                  <a:gd name="T7" fmla="*/ 1 h 201"/>
                  <a:gd name="T8" fmla="*/ 0 w 133"/>
                  <a:gd name="T9" fmla="*/ 1 h 201"/>
                  <a:gd name="T10" fmla="*/ 0 w 133"/>
                  <a:gd name="T11" fmla="*/ 1 h 201"/>
                  <a:gd name="T12" fmla="*/ 0 w 133"/>
                  <a:gd name="T13" fmla="*/ 1 h 201"/>
                  <a:gd name="T14" fmla="*/ 0 w 133"/>
                  <a:gd name="T15" fmla="*/ 1 h 201"/>
                  <a:gd name="T16" fmla="*/ 0 w 133"/>
                  <a:gd name="T17" fmla="*/ 1 h 201"/>
                  <a:gd name="T18" fmla="*/ 0 w 133"/>
                  <a:gd name="T19" fmla="*/ 1 h 201"/>
                  <a:gd name="T20" fmla="*/ 0 w 133"/>
                  <a:gd name="T21" fmla="*/ 1 h 201"/>
                  <a:gd name="T22" fmla="*/ 0 w 133"/>
                  <a:gd name="T23" fmla="*/ 1 h 201"/>
                  <a:gd name="T24" fmla="*/ 0 w 133"/>
                  <a:gd name="T25" fmla="*/ 1 h 201"/>
                  <a:gd name="T26" fmla="*/ 0 w 133"/>
                  <a:gd name="T27" fmla="*/ 1 h 201"/>
                  <a:gd name="T28" fmla="*/ 0 w 133"/>
                  <a:gd name="T29" fmla="*/ 1 h 201"/>
                  <a:gd name="T30" fmla="*/ 0 w 133"/>
                  <a:gd name="T31" fmla="*/ 1 h 201"/>
                  <a:gd name="T32" fmla="*/ 0 w 133"/>
                  <a:gd name="T33" fmla="*/ 1 h 201"/>
                  <a:gd name="T34" fmla="*/ 0 w 133"/>
                  <a:gd name="T35" fmla="*/ 1 h 201"/>
                  <a:gd name="T36" fmla="*/ 0 w 133"/>
                  <a:gd name="T37" fmla="*/ 1 h 201"/>
                  <a:gd name="T38" fmla="*/ 0 w 133"/>
                  <a:gd name="T39" fmla="*/ 1 h 201"/>
                  <a:gd name="T40" fmla="*/ 0 w 133"/>
                  <a:gd name="T41" fmla="*/ 1 h 201"/>
                  <a:gd name="T42" fmla="*/ 0 w 133"/>
                  <a:gd name="T43" fmla="*/ 1 h 201"/>
                  <a:gd name="T44" fmla="*/ 0 w 133"/>
                  <a:gd name="T45" fmla="*/ 1 h 201"/>
                  <a:gd name="T46" fmla="*/ 0 w 133"/>
                  <a:gd name="T47" fmla="*/ 1 h 201"/>
                  <a:gd name="T48" fmla="*/ 0 w 133"/>
                  <a:gd name="T49" fmla="*/ 1 h 201"/>
                  <a:gd name="T50" fmla="*/ 0 w 133"/>
                  <a:gd name="T51" fmla="*/ 1 h 201"/>
                  <a:gd name="T52" fmla="*/ 0 w 133"/>
                  <a:gd name="T53" fmla="*/ 1 h 201"/>
                  <a:gd name="T54" fmla="*/ 0 w 133"/>
                  <a:gd name="T55" fmla="*/ 1 h 201"/>
                  <a:gd name="T56" fmla="*/ 0 w 133"/>
                  <a:gd name="T57" fmla="*/ 1 h 201"/>
                  <a:gd name="T58" fmla="*/ 0 w 133"/>
                  <a:gd name="T59" fmla="*/ 0 h 201"/>
                  <a:gd name="T60" fmla="*/ 0 w 133"/>
                  <a:gd name="T61" fmla="*/ 0 h 201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</a:gdLst>
                <a:ahLst/>
                <a:cxnLst>
                  <a:cxn ang="T62">
                    <a:pos x="T0" y="T1"/>
                  </a:cxn>
                  <a:cxn ang="T63">
                    <a:pos x="T2" y="T3"/>
                  </a:cxn>
                  <a:cxn ang="T64">
                    <a:pos x="T4" y="T5"/>
                  </a:cxn>
                  <a:cxn ang="T65">
                    <a:pos x="T6" y="T7"/>
                  </a:cxn>
                  <a:cxn ang="T66">
                    <a:pos x="T8" y="T9"/>
                  </a:cxn>
                  <a:cxn ang="T67">
                    <a:pos x="T10" y="T11"/>
                  </a:cxn>
                  <a:cxn ang="T68">
                    <a:pos x="T12" y="T13"/>
                  </a:cxn>
                  <a:cxn ang="T69">
                    <a:pos x="T14" y="T15"/>
                  </a:cxn>
                  <a:cxn ang="T70">
                    <a:pos x="T16" y="T17"/>
                  </a:cxn>
                  <a:cxn ang="T71">
                    <a:pos x="T18" y="T19"/>
                  </a:cxn>
                  <a:cxn ang="T72">
                    <a:pos x="T20" y="T21"/>
                  </a:cxn>
                  <a:cxn ang="T73">
                    <a:pos x="T22" y="T23"/>
                  </a:cxn>
                  <a:cxn ang="T74">
                    <a:pos x="T24" y="T25"/>
                  </a:cxn>
                  <a:cxn ang="T75">
                    <a:pos x="T26" y="T27"/>
                  </a:cxn>
                  <a:cxn ang="T76">
                    <a:pos x="T28" y="T29"/>
                  </a:cxn>
                  <a:cxn ang="T77">
                    <a:pos x="T30" y="T31"/>
                  </a:cxn>
                  <a:cxn ang="T78">
                    <a:pos x="T32" y="T33"/>
                  </a:cxn>
                  <a:cxn ang="T79">
                    <a:pos x="T34" y="T35"/>
                  </a:cxn>
                  <a:cxn ang="T80">
                    <a:pos x="T36" y="T37"/>
                  </a:cxn>
                  <a:cxn ang="T81">
                    <a:pos x="T38" y="T39"/>
                  </a:cxn>
                  <a:cxn ang="T82">
                    <a:pos x="T40" y="T41"/>
                  </a:cxn>
                  <a:cxn ang="T83">
                    <a:pos x="T42" y="T43"/>
                  </a:cxn>
                  <a:cxn ang="T84">
                    <a:pos x="T44" y="T45"/>
                  </a:cxn>
                  <a:cxn ang="T85">
                    <a:pos x="T46" y="T47"/>
                  </a:cxn>
                  <a:cxn ang="T86">
                    <a:pos x="T48" y="T49"/>
                  </a:cxn>
                  <a:cxn ang="T87">
                    <a:pos x="T50" y="T51"/>
                  </a:cxn>
                  <a:cxn ang="T88">
                    <a:pos x="T52" y="T53"/>
                  </a:cxn>
                  <a:cxn ang="T89">
                    <a:pos x="T54" y="T55"/>
                  </a:cxn>
                  <a:cxn ang="T90">
                    <a:pos x="T56" y="T57"/>
                  </a:cxn>
                  <a:cxn ang="T91">
                    <a:pos x="T58" y="T59"/>
                  </a:cxn>
                  <a:cxn ang="T92">
                    <a:pos x="T60" y="T61"/>
                  </a:cxn>
                </a:cxnLst>
                <a:rect l="0" t="0" r="r" b="b"/>
                <a:pathLst>
                  <a:path w="133" h="201">
                    <a:moveTo>
                      <a:pt x="118" y="0"/>
                    </a:moveTo>
                    <a:lnTo>
                      <a:pt x="133" y="190"/>
                    </a:lnTo>
                    <a:lnTo>
                      <a:pt x="74" y="201"/>
                    </a:lnTo>
                    <a:lnTo>
                      <a:pt x="0" y="197"/>
                    </a:lnTo>
                    <a:lnTo>
                      <a:pt x="67" y="163"/>
                    </a:lnTo>
                    <a:lnTo>
                      <a:pt x="48" y="146"/>
                    </a:lnTo>
                    <a:lnTo>
                      <a:pt x="48" y="144"/>
                    </a:lnTo>
                    <a:lnTo>
                      <a:pt x="52" y="142"/>
                    </a:lnTo>
                    <a:lnTo>
                      <a:pt x="53" y="137"/>
                    </a:lnTo>
                    <a:lnTo>
                      <a:pt x="61" y="131"/>
                    </a:lnTo>
                    <a:lnTo>
                      <a:pt x="65" y="121"/>
                    </a:lnTo>
                    <a:lnTo>
                      <a:pt x="72" y="114"/>
                    </a:lnTo>
                    <a:lnTo>
                      <a:pt x="76" y="108"/>
                    </a:lnTo>
                    <a:lnTo>
                      <a:pt x="80" y="100"/>
                    </a:lnTo>
                    <a:lnTo>
                      <a:pt x="82" y="95"/>
                    </a:lnTo>
                    <a:lnTo>
                      <a:pt x="88" y="89"/>
                    </a:lnTo>
                    <a:lnTo>
                      <a:pt x="90" y="81"/>
                    </a:lnTo>
                    <a:lnTo>
                      <a:pt x="93" y="74"/>
                    </a:lnTo>
                    <a:lnTo>
                      <a:pt x="97" y="66"/>
                    </a:lnTo>
                    <a:lnTo>
                      <a:pt x="99" y="59"/>
                    </a:lnTo>
                    <a:lnTo>
                      <a:pt x="101" y="49"/>
                    </a:lnTo>
                    <a:lnTo>
                      <a:pt x="105" y="43"/>
                    </a:lnTo>
                    <a:lnTo>
                      <a:pt x="107" y="36"/>
                    </a:lnTo>
                    <a:lnTo>
                      <a:pt x="110" y="30"/>
                    </a:lnTo>
                    <a:lnTo>
                      <a:pt x="110" y="24"/>
                    </a:lnTo>
                    <a:lnTo>
                      <a:pt x="112" y="17"/>
                    </a:lnTo>
                    <a:lnTo>
                      <a:pt x="112" y="11"/>
                    </a:lnTo>
                    <a:lnTo>
                      <a:pt x="116" y="9"/>
                    </a:lnTo>
                    <a:lnTo>
                      <a:pt x="118" y="2"/>
                    </a:lnTo>
                    <a:lnTo>
                      <a:pt x="118" y="0"/>
                    </a:lnTo>
                    <a:close/>
                  </a:path>
                </a:pathLst>
              </a:custGeom>
              <a:solidFill>
                <a:srgbClr val="8A96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127" name="Freeform 75"/>
              <p:cNvSpPr>
                <a:spLocks/>
              </p:cNvSpPr>
              <p:nvPr/>
            </p:nvSpPr>
            <p:spPr bwMode="auto">
              <a:xfrm>
                <a:off x="2491" y="1814"/>
                <a:ext cx="138" cy="182"/>
              </a:xfrm>
              <a:custGeom>
                <a:avLst/>
                <a:gdLst>
                  <a:gd name="T0" fmla="*/ 1 w 276"/>
                  <a:gd name="T1" fmla="*/ 0 h 363"/>
                  <a:gd name="T2" fmla="*/ 1 w 276"/>
                  <a:gd name="T3" fmla="*/ 1 h 363"/>
                  <a:gd name="T4" fmla="*/ 1 w 276"/>
                  <a:gd name="T5" fmla="*/ 1 h 363"/>
                  <a:gd name="T6" fmla="*/ 1 w 276"/>
                  <a:gd name="T7" fmla="*/ 1 h 363"/>
                  <a:gd name="T8" fmla="*/ 1 w 276"/>
                  <a:gd name="T9" fmla="*/ 1 h 363"/>
                  <a:gd name="T10" fmla="*/ 1 w 276"/>
                  <a:gd name="T11" fmla="*/ 1 h 363"/>
                  <a:gd name="T12" fmla="*/ 0 w 276"/>
                  <a:gd name="T13" fmla="*/ 1 h 363"/>
                  <a:gd name="T14" fmla="*/ 1 w 276"/>
                  <a:gd name="T15" fmla="*/ 1 h 363"/>
                  <a:gd name="T16" fmla="*/ 1 w 276"/>
                  <a:gd name="T17" fmla="*/ 0 h 363"/>
                  <a:gd name="T18" fmla="*/ 1 w 276"/>
                  <a:gd name="T19" fmla="*/ 0 h 363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76" h="363">
                    <a:moveTo>
                      <a:pt x="253" y="0"/>
                    </a:moveTo>
                    <a:lnTo>
                      <a:pt x="276" y="124"/>
                    </a:lnTo>
                    <a:lnTo>
                      <a:pt x="257" y="135"/>
                    </a:lnTo>
                    <a:lnTo>
                      <a:pt x="243" y="221"/>
                    </a:lnTo>
                    <a:lnTo>
                      <a:pt x="165" y="244"/>
                    </a:lnTo>
                    <a:lnTo>
                      <a:pt x="150" y="363"/>
                    </a:lnTo>
                    <a:lnTo>
                      <a:pt x="0" y="354"/>
                    </a:lnTo>
                    <a:lnTo>
                      <a:pt x="65" y="198"/>
                    </a:lnTo>
                    <a:lnTo>
                      <a:pt x="253" y="0"/>
                    </a:lnTo>
                    <a:close/>
                  </a:path>
                </a:pathLst>
              </a:custGeom>
              <a:solidFill>
                <a:srgbClr val="A84A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128" name="Freeform 76"/>
              <p:cNvSpPr>
                <a:spLocks/>
              </p:cNvSpPr>
              <p:nvPr/>
            </p:nvSpPr>
            <p:spPr bwMode="auto">
              <a:xfrm>
                <a:off x="2311" y="1978"/>
                <a:ext cx="176" cy="501"/>
              </a:xfrm>
              <a:custGeom>
                <a:avLst/>
                <a:gdLst>
                  <a:gd name="T0" fmla="*/ 1 w 351"/>
                  <a:gd name="T1" fmla="*/ 0 h 1002"/>
                  <a:gd name="T2" fmla="*/ 1 w 351"/>
                  <a:gd name="T3" fmla="*/ 0 h 1002"/>
                  <a:gd name="T4" fmla="*/ 1 w 351"/>
                  <a:gd name="T5" fmla="*/ 1 h 1002"/>
                  <a:gd name="T6" fmla="*/ 1 w 351"/>
                  <a:gd name="T7" fmla="*/ 1 h 1002"/>
                  <a:gd name="T8" fmla="*/ 0 w 351"/>
                  <a:gd name="T9" fmla="*/ 1 h 1002"/>
                  <a:gd name="T10" fmla="*/ 1 w 351"/>
                  <a:gd name="T11" fmla="*/ 1 h 1002"/>
                  <a:gd name="T12" fmla="*/ 1 w 351"/>
                  <a:gd name="T13" fmla="*/ 1 h 1002"/>
                  <a:gd name="T14" fmla="*/ 1 w 351"/>
                  <a:gd name="T15" fmla="*/ 1 h 1002"/>
                  <a:gd name="T16" fmla="*/ 1 w 351"/>
                  <a:gd name="T17" fmla="*/ 1 h 1002"/>
                  <a:gd name="T18" fmla="*/ 1 w 351"/>
                  <a:gd name="T19" fmla="*/ 1 h 1002"/>
                  <a:gd name="T20" fmla="*/ 1 w 351"/>
                  <a:gd name="T21" fmla="*/ 1 h 1002"/>
                  <a:gd name="T22" fmla="*/ 1 w 351"/>
                  <a:gd name="T23" fmla="*/ 0 h 1002"/>
                  <a:gd name="T24" fmla="*/ 1 w 351"/>
                  <a:gd name="T25" fmla="*/ 0 h 100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351" h="1002">
                    <a:moveTo>
                      <a:pt x="351" y="0"/>
                    </a:moveTo>
                    <a:lnTo>
                      <a:pt x="308" y="0"/>
                    </a:lnTo>
                    <a:lnTo>
                      <a:pt x="93" y="669"/>
                    </a:lnTo>
                    <a:lnTo>
                      <a:pt x="64" y="681"/>
                    </a:lnTo>
                    <a:lnTo>
                      <a:pt x="0" y="964"/>
                    </a:lnTo>
                    <a:lnTo>
                      <a:pt x="76" y="1002"/>
                    </a:lnTo>
                    <a:lnTo>
                      <a:pt x="112" y="981"/>
                    </a:lnTo>
                    <a:lnTo>
                      <a:pt x="137" y="757"/>
                    </a:lnTo>
                    <a:lnTo>
                      <a:pt x="129" y="694"/>
                    </a:lnTo>
                    <a:lnTo>
                      <a:pt x="114" y="668"/>
                    </a:lnTo>
                    <a:lnTo>
                      <a:pt x="319" y="21"/>
                    </a:lnTo>
                    <a:lnTo>
                      <a:pt x="351" y="0"/>
                    </a:ln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129" name="Freeform 77"/>
              <p:cNvSpPr>
                <a:spLocks/>
              </p:cNvSpPr>
              <p:nvPr/>
            </p:nvSpPr>
            <p:spPr bwMode="auto">
              <a:xfrm>
                <a:off x="2417" y="1974"/>
                <a:ext cx="188" cy="250"/>
              </a:xfrm>
              <a:custGeom>
                <a:avLst/>
                <a:gdLst>
                  <a:gd name="T0" fmla="*/ 1 w 376"/>
                  <a:gd name="T1" fmla="*/ 1 h 500"/>
                  <a:gd name="T2" fmla="*/ 1 w 376"/>
                  <a:gd name="T3" fmla="*/ 1 h 500"/>
                  <a:gd name="T4" fmla="*/ 1 w 376"/>
                  <a:gd name="T5" fmla="*/ 1 h 500"/>
                  <a:gd name="T6" fmla="*/ 1 w 376"/>
                  <a:gd name="T7" fmla="*/ 1 h 500"/>
                  <a:gd name="T8" fmla="*/ 1 w 376"/>
                  <a:gd name="T9" fmla="*/ 1 h 500"/>
                  <a:gd name="T10" fmla="*/ 1 w 376"/>
                  <a:gd name="T11" fmla="*/ 1 h 500"/>
                  <a:gd name="T12" fmla="*/ 1 w 376"/>
                  <a:gd name="T13" fmla="*/ 1 h 500"/>
                  <a:gd name="T14" fmla="*/ 1 w 376"/>
                  <a:gd name="T15" fmla="*/ 1 h 500"/>
                  <a:gd name="T16" fmla="*/ 1 w 376"/>
                  <a:gd name="T17" fmla="*/ 1 h 500"/>
                  <a:gd name="T18" fmla="*/ 1 w 376"/>
                  <a:gd name="T19" fmla="*/ 1 h 500"/>
                  <a:gd name="T20" fmla="*/ 1 w 376"/>
                  <a:gd name="T21" fmla="*/ 1 h 500"/>
                  <a:gd name="T22" fmla="*/ 0 w 376"/>
                  <a:gd name="T23" fmla="*/ 1 h 500"/>
                  <a:gd name="T24" fmla="*/ 0 w 376"/>
                  <a:gd name="T25" fmla="*/ 1 h 500"/>
                  <a:gd name="T26" fmla="*/ 0 w 376"/>
                  <a:gd name="T27" fmla="*/ 1 h 500"/>
                  <a:gd name="T28" fmla="*/ 0 w 376"/>
                  <a:gd name="T29" fmla="*/ 1 h 500"/>
                  <a:gd name="T30" fmla="*/ 1 w 376"/>
                  <a:gd name="T31" fmla="*/ 1 h 500"/>
                  <a:gd name="T32" fmla="*/ 1 w 376"/>
                  <a:gd name="T33" fmla="*/ 1 h 500"/>
                  <a:gd name="T34" fmla="*/ 1 w 376"/>
                  <a:gd name="T35" fmla="*/ 1 h 500"/>
                  <a:gd name="T36" fmla="*/ 1 w 376"/>
                  <a:gd name="T37" fmla="*/ 1 h 500"/>
                  <a:gd name="T38" fmla="*/ 1 w 376"/>
                  <a:gd name="T39" fmla="*/ 1 h 500"/>
                  <a:gd name="T40" fmla="*/ 1 w 376"/>
                  <a:gd name="T41" fmla="*/ 1 h 500"/>
                  <a:gd name="T42" fmla="*/ 1 w 376"/>
                  <a:gd name="T43" fmla="*/ 1 h 500"/>
                  <a:gd name="T44" fmla="*/ 1 w 376"/>
                  <a:gd name="T45" fmla="*/ 1 h 500"/>
                  <a:gd name="T46" fmla="*/ 1 w 376"/>
                  <a:gd name="T47" fmla="*/ 1 h 500"/>
                  <a:gd name="T48" fmla="*/ 1 w 376"/>
                  <a:gd name="T49" fmla="*/ 1 h 500"/>
                  <a:gd name="T50" fmla="*/ 1 w 376"/>
                  <a:gd name="T51" fmla="*/ 1 h 500"/>
                  <a:gd name="T52" fmla="*/ 1 w 376"/>
                  <a:gd name="T53" fmla="*/ 1 h 500"/>
                  <a:gd name="T54" fmla="*/ 1 w 376"/>
                  <a:gd name="T55" fmla="*/ 1 h 500"/>
                  <a:gd name="T56" fmla="*/ 1 w 376"/>
                  <a:gd name="T57" fmla="*/ 1 h 500"/>
                  <a:gd name="T58" fmla="*/ 1 w 376"/>
                  <a:gd name="T59" fmla="*/ 1 h 500"/>
                  <a:gd name="T60" fmla="*/ 1 w 376"/>
                  <a:gd name="T61" fmla="*/ 1 h 500"/>
                  <a:gd name="T62" fmla="*/ 1 w 376"/>
                  <a:gd name="T63" fmla="*/ 1 h 500"/>
                  <a:gd name="T64" fmla="*/ 1 w 376"/>
                  <a:gd name="T65" fmla="*/ 1 h 500"/>
                  <a:gd name="T66" fmla="*/ 1 w 376"/>
                  <a:gd name="T67" fmla="*/ 1 h 500"/>
                  <a:gd name="T68" fmla="*/ 1 w 376"/>
                  <a:gd name="T69" fmla="*/ 1 h 500"/>
                  <a:gd name="T70" fmla="*/ 1 w 376"/>
                  <a:gd name="T71" fmla="*/ 1 h 500"/>
                  <a:gd name="T72" fmla="*/ 1 w 376"/>
                  <a:gd name="T73" fmla="*/ 1 h 500"/>
                  <a:gd name="T74" fmla="*/ 1 w 376"/>
                  <a:gd name="T75" fmla="*/ 1 h 500"/>
                  <a:gd name="T76" fmla="*/ 1 w 376"/>
                  <a:gd name="T77" fmla="*/ 1 h 500"/>
                  <a:gd name="T78" fmla="*/ 1 w 376"/>
                  <a:gd name="T79" fmla="*/ 1 h 500"/>
                  <a:gd name="T80" fmla="*/ 1 w 376"/>
                  <a:gd name="T81" fmla="*/ 1 h 500"/>
                  <a:gd name="T82" fmla="*/ 1 w 376"/>
                  <a:gd name="T83" fmla="*/ 1 h 500"/>
                  <a:gd name="T84" fmla="*/ 1 w 376"/>
                  <a:gd name="T85" fmla="*/ 1 h 500"/>
                  <a:gd name="T86" fmla="*/ 1 w 376"/>
                  <a:gd name="T87" fmla="*/ 1 h 500"/>
                  <a:gd name="T88" fmla="*/ 1 w 376"/>
                  <a:gd name="T89" fmla="*/ 1 h 500"/>
                  <a:gd name="T90" fmla="*/ 1 w 376"/>
                  <a:gd name="T91" fmla="*/ 1 h 500"/>
                  <a:gd name="T92" fmla="*/ 1 w 376"/>
                  <a:gd name="T93" fmla="*/ 1 h 500"/>
                  <a:gd name="T94" fmla="*/ 1 w 376"/>
                  <a:gd name="T95" fmla="*/ 1 h 500"/>
                  <a:gd name="T96" fmla="*/ 1 w 376"/>
                  <a:gd name="T97" fmla="*/ 1 h 500"/>
                  <a:gd name="T98" fmla="*/ 1 w 376"/>
                  <a:gd name="T99" fmla="*/ 1 h 500"/>
                  <a:gd name="T100" fmla="*/ 1 w 376"/>
                  <a:gd name="T101" fmla="*/ 1 h 500"/>
                  <a:gd name="T102" fmla="*/ 1 w 376"/>
                  <a:gd name="T103" fmla="*/ 1 h 500"/>
                  <a:gd name="T104" fmla="*/ 1 w 376"/>
                  <a:gd name="T105" fmla="*/ 1 h 500"/>
                  <a:gd name="T106" fmla="*/ 1 w 376"/>
                  <a:gd name="T107" fmla="*/ 1 h 500"/>
                  <a:gd name="T108" fmla="*/ 1 w 376"/>
                  <a:gd name="T109" fmla="*/ 1 h 500"/>
                  <a:gd name="T110" fmla="*/ 1 w 376"/>
                  <a:gd name="T111" fmla="*/ 0 h 500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0" t="0" r="r" b="b"/>
                <a:pathLst>
                  <a:path w="376" h="500">
                    <a:moveTo>
                      <a:pt x="163" y="0"/>
                    </a:moveTo>
                    <a:lnTo>
                      <a:pt x="159" y="0"/>
                    </a:lnTo>
                    <a:lnTo>
                      <a:pt x="154" y="2"/>
                    </a:lnTo>
                    <a:lnTo>
                      <a:pt x="148" y="2"/>
                    </a:lnTo>
                    <a:lnTo>
                      <a:pt x="142" y="4"/>
                    </a:lnTo>
                    <a:lnTo>
                      <a:pt x="137" y="7"/>
                    </a:lnTo>
                    <a:lnTo>
                      <a:pt x="131" y="9"/>
                    </a:lnTo>
                    <a:lnTo>
                      <a:pt x="121" y="11"/>
                    </a:lnTo>
                    <a:lnTo>
                      <a:pt x="114" y="17"/>
                    </a:lnTo>
                    <a:lnTo>
                      <a:pt x="106" y="19"/>
                    </a:lnTo>
                    <a:lnTo>
                      <a:pt x="99" y="26"/>
                    </a:lnTo>
                    <a:lnTo>
                      <a:pt x="89" y="30"/>
                    </a:lnTo>
                    <a:lnTo>
                      <a:pt x="81" y="38"/>
                    </a:lnTo>
                    <a:lnTo>
                      <a:pt x="74" y="43"/>
                    </a:lnTo>
                    <a:lnTo>
                      <a:pt x="66" y="53"/>
                    </a:lnTo>
                    <a:lnTo>
                      <a:pt x="57" y="61"/>
                    </a:lnTo>
                    <a:lnTo>
                      <a:pt x="51" y="68"/>
                    </a:lnTo>
                    <a:lnTo>
                      <a:pt x="45" y="78"/>
                    </a:lnTo>
                    <a:lnTo>
                      <a:pt x="38" y="89"/>
                    </a:lnTo>
                    <a:lnTo>
                      <a:pt x="32" y="99"/>
                    </a:lnTo>
                    <a:lnTo>
                      <a:pt x="26" y="110"/>
                    </a:lnTo>
                    <a:lnTo>
                      <a:pt x="23" y="116"/>
                    </a:lnTo>
                    <a:lnTo>
                      <a:pt x="21" y="121"/>
                    </a:lnTo>
                    <a:lnTo>
                      <a:pt x="19" y="129"/>
                    </a:lnTo>
                    <a:lnTo>
                      <a:pt x="19" y="135"/>
                    </a:lnTo>
                    <a:lnTo>
                      <a:pt x="15" y="140"/>
                    </a:lnTo>
                    <a:lnTo>
                      <a:pt x="13" y="146"/>
                    </a:lnTo>
                    <a:lnTo>
                      <a:pt x="11" y="154"/>
                    </a:lnTo>
                    <a:lnTo>
                      <a:pt x="9" y="159"/>
                    </a:lnTo>
                    <a:lnTo>
                      <a:pt x="7" y="165"/>
                    </a:lnTo>
                    <a:lnTo>
                      <a:pt x="7" y="173"/>
                    </a:lnTo>
                    <a:lnTo>
                      <a:pt x="4" y="178"/>
                    </a:lnTo>
                    <a:lnTo>
                      <a:pt x="4" y="186"/>
                    </a:lnTo>
                    <a:lnTo>
                      <a:pt x="2" y="192"/>
                    </a:lnTo>
                    <a:lnTo>
                      <a:pt x="2" y="199"/>
                    </a:lnTo>
                    <a:lnTo>
                      <a:pt x="0" y="205"/>
                    </a:lnTo>
                    <a:lnTo>
                      <a:pt x="0" y="213"/>
                    </a:lnTo>
                    <a:lnTo>
                      <a:pt x="0" y="218"/>
                    </a:lnTo>
                    <a:lnTo>
                      <a:pt x="0" y="226"/>
                    </a:lnTo>
                    <a:lnTo>
                      <a:pt x="0" y="234"/>
                    </a:lnTo>
                    <a:lnTo>
                      <a:pt x="0" y="241"/>
                    </a:lnTo>
                    <a:lnTo>
                      <a:pt x="0" y="247"/>
                    </a:lnTo>
                    <a:lnTo>
                      <a:pt x="0" y="254"/>
                    </a:lnTo>
                    <a:lnTo>
                      <a:pt x="0" y="260"/>
                    </a:lnTo>
                    <a:lnTo>
                      <a:pt x="0" y="268"/>
                    </a:lnTo>
                    <a:lnTo>
                      <a:pt x="0" y="275"/>
                    </a:lnTo>
                    <a:lnTo>
                      <a:pt x="2" y="281"/>
                    </a:lnTo>
                    <a:lnTo>
                      <a:pt x="2" y="289"/>
                    </a:lnTo>
                    <a:lnTo>
                      <a:pt x="4" y="296"/>
                    </a:lnTo>
                    <a:lnTo>
                      <a:pt x="4" y="302"/>
                    </a:lnTo>
                    <a:lnTo>
                      <a:pt x="5" y="310"/>
                    </a:lnTo>
                    <a:lnTo>
                      <a:pt x="5" y="315"/>
                    </a:lnTo>
                    <a:lnTo>
                      <a:pt x="7" y="323"/>
                    </a:lnTo>
                    <a:lnTo>
                      <a:pt x="9" y="330"/>
                    </a:lnTo>
                    <a:lnTo>
                      <a:pt x="11" y="338"/>
                    </a:lnTo>
                    <a:lnTo>
                      <a:pt x="11" y="344"/>
                    </a:lnTo>
                    <a:lnTo>
                      <a:pt x="13" y="351"/>
                    </a:lnTo>
                    <a:lnTo>
                      <a:pt x="15" y="357"/>
                    </a:lnTo>
                    <a:lnTo>
                      <a:pt x="17" y="363"/>
                    </a:lnTo>
                    <a:lnTo>
                      <a:pt x="19" y="369"/>
                    </a:lnTo>
                    <a:lnTo>
                      <a:pt x="21" y="376"/>
                    </a:lnTo>
                    <a:lnTo>
                      <a:pt x="21" y="380"/>
                    </a:lnTo>
                    <a:lnTo>
                      <a:pt x="23" y="388"/>
                    </a:lnTo>
                    <a:lnTo>
                      <a:pt x="24" y="393"/>
                    </a:lnTo>
                    <a:lnTo>
                      <a:pt x="26" y="399"/>
                    </a:lnTo>
                    <a:lnTo>
                      <a:pt x="28" y="410"/>
                    </a:lnTo>
                    <a:lnTo>
                      <a:pt x="32" y="422"/>
                    </a:lnTo>
                    <a:lnTo>
                      <a:pt x="34" y="431"/>
                    </a:lnTo>
                    <a:lnTo>
                      <a:pt x="38" y="441"/>
                    </a:lnTo>
                    <a:lnTo>
                      <a:pt x="38" y="448"/>
                    </a:lnTo>
                    <a:lnTo>
                      <a:pt x="40" y="456"/>
                    </a:lnTo>
                    <a:lnTo>
                      <a:pt x="40" y="462"/>
                    </a:lnTo>
                    <a:lnTo>
                      <a:pt x="40" y="469"/>
                    </a:lnTo>
                    <a:lnTo>
                      <a:pt x="40" y="479"/>
                    </a:lnTo>
                    <a:lnTo>
                      <a:pt x="40" y="488"/>
                    </a:lnTo>
                    <a:lnTo>
                      <a:pt x="38" y="492"/>
                    </a:lnTo>
                    <a:lnTo>
                      <a:pt x="38" y="500"/>
                    </a:lnTo>
                    <a:lnTo>
                      <a:pt x="42" y="494"/>
                    </a:lnTo>
                    <a:lnTo>
                      <a:pt x="47" y="486"/>
                    </a:lnTo>
                    <a:lnTo>
                      <a:pt x="55" y="479"/>
                    </a:lnTo>
                    <a:lnTo>
                      <a:pt x="59" y="471"/>
                    </a:lnTo>
                    <a:lnTo>
                      <a:pt x="64" y="465"/>
                    </a:lnTo>
                    <a:lnTo>
                      <a:pt x="68" y="460"/>
                    </a:lnTo>
                    <a:lnTo>
                      <a:pt x="76" y="452"/>
                    </a:lnTo>
                    <a:lnTo>
                      <a:pt x="81" y="445"/>
                    </a:lnTo>
                    <a:lnTo>
                      <a:pt x="87" y="437"/>
                    </a:lnTo>
                    <a:lnTo>
                      <a:pt x="95" y="429"/>
                    </a:lnTo>
                    <a:lnTo>
                      <a:pt x="102" y="422"/>
                    </a:lnTo>
                    <a:lnTo>
                      <a:pt x="108" y="412"/>
                    </a:lnTo>
                    <a:lnTo>
                      <a:pt x="114" y="403"/>
                    </a:lnTo>
                    <a:lnTo>
                      <a:pt x="121" y="393"/>
                    </a:lnTo>
                    <a:lnTo>
                      <a:pt x="129" y="386"/>
                    </a:lnTo>
                    <a:lnTo>
                      <a:pt x="135" y="376"/>
                    </a:lnTo>
                    <a:lnTo>
                      <a:pt x="144" y="367"/>
                    </a:lnTo>
                    <a:lnTo>
                      <a:pt x="150" y="357"/>
                    </a:lnTo>
                    <a:lnTo>
                      <a:pt x="159" y="348"/>
                    </a:lnTo>
                    <a:lnTo>
                      <a:pt x="165" y="338"/>
                    </a:lnTo>
                    <a:lnTo>
                      <a:pt x="173" y="329"/>
                    </a:lnTo>
                    <a:lnTo>
                      <a:pt x="178" y="319"/>
                    </a:lnTo>
                    <a:lnTo>
                      <a:pt x="186" y="310"/>
                    </a:lnTo>
                    <a:lnTo>
                      <a:pt x="194" y="300"/>
                    </a:lnTo>
                    <a:lnTo>
                      <a:pt x="199" y="292"/>
                    </a:lnTo>
                    <a:lnTo>
                      <a:pt x="205" y="283"/>
                    </a:lnTo>
                    <a:lnTo>
                      <a:pt x="213" y="275"/>
                    </a:lnTo>
                    <a:lnTo>
                      <a:pt x="216" y="266"/>
                    </a:lnTo>
                    <a:lnTo>
                      <a:pt x="222" y="258"/>
                    </a:lnTo>
                    <a:lnTo>
                      <a:pt x="226" y="251"/>
                    </a:lnTo>
                    <a:lnTo>
                      <a:pt x="232" y="245"/>
                    </a:lnTo>
                    <a:lnTo>
                      <a:pt x="235" y="237"/>
                    </a:lnTo>
                    <a:lnTo>
                      <a:pt x="239" y="230"/>
                    </a:lnTo>
                    <a:lnTo>
                      <a:pt x="243" y="222"/>
                    </a:lnTo>
                    <a:lnTo>
                      <a:pt x="247" y="218"/>
                    </a:lnTo>
                    <a:lnTo>
                      <a:pt x="251" y="211"/>
                    </a:lnTo>
                    <a:lnTo>
                      <a:pt x="255" y="205"/>
                    </a:lnTo>
                    <a:lnTo>
                      <a:pt x="256" y="199"/>
                    </a:lnTo>
                    <a:lnTo>
                      <a:pt x="262" y="194"/>
                    </a:lnTo>
                    <a:lnTo>
                      <a:pt x="266" y="184"/>
                    </a:lnTo>
                    <a:lnTo>
                      <a:pt x="272" y="175"/>
                    </a:lnTo>
                    <a:lnTo>
                      <a:pt x="275" y="165"/>
                    </a:lnTo>
                    <a:lnTo>
                      <a:pt x="281" y="158"/>
                    </a:lnTo>
                    <a:lnTo>
                      <a:pt x="285" y="152"/>
                    </a:lnTo>
                    <a:lnTo>
                      <a:pt x="289" y="146"/>
                    </a:lnTo>
                    <a:lnTo>
                      <a:pt x="296" y="137"/>
                    </a:lnTo>
                    <a:lnTo>
                      <a:pt x="308" y="129"/>
                    </a:lnTo>
                    <a:lnTo>
                      <a:pt x="317" y="123"/>
                    </a:lnTo>
                    <a:lnTo>
                      <a:pt x="329" y="119"/>
                    </a:lnTo>
                    <a:lnTo>
                      <a:pt x="338" y="118"/>
                    </a:lnTo>
                    <a:lnTo>
                      <a:pt x="350" y="118"/>
                    </a:lnTo>
                    <a:lnTo>
                      <a:pt x="359" y="118"/>
                    </a:lnTo>
                    <a:lnTo>
                      <a:pt x="369" y="119"/>
                    </a:lnTo>
                    <a:lnTo>
                      <a:pt x="374" y="119"/>
                    </a:lnTo>
                    <a:lnTo>
                      <a:pt x="376" y="121"/>
                    </a:lnTo>
                    <a:lnTo>
                      <a:pt x="374" y="119"/>
                    </a:lnTo>
                    <a:lnTo>
                      <a:pt x="374" y="116"/>
                    </a:lnTo>
                    <a:lnTo>
                      <a:pt x="370" y="110"/>
                    </a:lnTo>
                    <a:lnTo>
                      <a:pt x="369" y="102"/>
                    </a:lnTo>
                    <a:lnTo>
                      <a:pt x="365" y="93"/>
                    </a:lnTo>
                    <a:lnTo>
                      <a:pt x="359" y="83"/>
                    </a:lnTo>
                    <a:lnTo>
                      <a:pt x="355" y="74"/>
                    </a:lnTo>
                    <a:lnTo>
                      <a:pt x="350" y="62"/>
                    </a:lnTo>
                    <a:lnTo>
                      <a:pt x="340" y="53"/>
                    </a:lnTo>
                    <a:lnTo>
                      <a:pt x="331" y="43"/>
                    </a:lnTo>
                    <a:lnTo>
                      <a:pt x="321" y="34"/>
                    </a:lnTo>
                    <a:lnTo>
                      <a:pt x="312" y="28"/>
                    </a:lnTo>
                    <a:lnTo>
                      <a:pt x="306" y="24"/>
                    </a:lnTo>
                    <a:lnTo>
                      <a:pt x="298" y="21"/>
                    </a:lnTo>
                    <a:lnTo>
                      <a:pt x="293" y="19"/>
                    </a:lnTo>
                    <a:lnTo>
                      <a:pt x="285" y="17"/>
                    </a:lnTo>
                    <a:lnTo>
                      <a:pt x="279" y="15"/>
                    </a:lnTo>
                    <a:lnTo>
                      <a:pt x="272" y="13"/>
                    </a:lnTo>
                    <a:lnTo>
                      <a:pt x="264" y="11"/>
                    </a:lnTo>
                    <a:lnTo>
                      <a:pt x="256" y="11"/>
                    </a:lnTo>
                    <a:lnTo>
                      <a:pt x="247" y="11"/>
                    </a:lnTo>
                    <a:lnTo>
                      <a:pt x="237" y="11"/>
                    </a:lnTo>
                    <a:lnTo>
                      <a:pt x="228" y="11"/>
                    </a:lnTo>
                    <a:lnTo>
                      <a:pt x="220" y="11"/>
                    </a:lnTo>
                    <a:lnTo>
                      <a:pt x="211" y="11"/>
                    </a:lnTo>
                    <a:lnTo>
                      <a:pt x="203" y="15"/>
                    </a:lnTo>
                    <a:lnTo>
                      <a:pt x="194" y="15"/>
                    </a:lnTo>
                    <a:lnTo>
                      <a:pt x="188" y="19"/>
                    </a:lnTo>
                    <a:lnTo>
                      <a:pt x="178" y="19"/>
                    </a:lnTo>
                    <a:lnTo>
                      <a:pt x="173" y="21"/>
                    </a:lnTo>
                    <a:lnTo>
                      <a:pt x="167" y="23"/>
                    </a:lnTo>
                    <a:lnTo>
                      <a:pt x="161" y="24"/>
                    </a:lnTo>
                    <a:lnTo>
                      <a:pt x="154" y="26"/>
                    </a:lnTo>
                    <a:lnTo>
                      <a:pt x="152" y="28"/>
                    </a:lnTo>
                    <a:lnTo>
                      <a:pt x="163" y="0"/>
                    </a:lnTo>
                    <a:close/>
                  </a:path>
                </a:pathLst>
              </a:custGeom>
              <a:solidFill>
                <a:srgbClr val="8240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130" name="Freeform 78"/>
              <p:cNvSpPr>
                <a:spLocks/>
              </p:cNvSpPr>
              <p:nvPr/>
            </p:nvSpPr>
            <p:spPr bwMode="auto">
              <a:xfrm>
                <a:off x="2369" y="2380"/>
                <a:ext cx="30" cy="181"/>
              </a:xfrm>
              <a:custGeom>
                <a:avLst/>
                <a:gdLst>
                  <a:gd name="T0" fmla="*/ 0 w 59"/>
                  <a:gd name="T1" fmla="*/ 0 h 364"/>
                  <a:gd name="T2" fmla="*/ 1 w 59"/>
                  <a:gd name="T3" fmla="*/ 0 h 364"/>
                  <a:gd name="T4" fmla="*/ 1 w 59"/>
                  <a:gd name="T5" fmla="*/ 0 h 364"/>
                  <a:gd name="T6" fmla="*/ 0 w 59"/>
                  <a:gd name="T7" fmla="*/ 0 h 364"/>
                  <a:gd name="T8" fmla="*/ 0 w 59"/>
                  <a:gd name="T9" fmla="*/ 0 h 3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9" h="364">
                    <a:moveTo>
                      <a:pt x="0" y="343"/>
                    </a:moveTo>
                    <a:lnTo>
                      <a:pt x="59" y="0"/>
                    </a:lnTo>
                    <a:lnTo>
                      <a:pt x="40" y="364"/>
                    </a:lnTo>
                    <a:lnTo>
                      <a:pt x="0" y="343"/>
                    </a:lnTo>
                    <a:close/>
                  </a:path>
                </a:pathLst>
              </a:custGeom>
              <a:solidFill>
                <a:srgbClr val="BA87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131" name="Freeform 79"/>
              <p:cNvSpPr>
                <a:spLocks/>
              </p:cNvSpPr>
              <p:nvPr/>
            </p:nvSpPr>
            <p:spPr bwMode="auto">
              <a:xfrm>
                <a:off x="2412" y="2426"/>
                <a:ext cx="17" cy="146"/>
              </a:xfrm>
              <a:custGeom>
                <a:avLst/>
                <a:gdLst>
                  <a:gd name="T0" fmla="*/ 0 w 34"/>
                  <a:gd name="T1" fmla="*/ 1 h 290"/>
                  <a:gd name="T2" fmla="*/ 1 w 34"/>
                  <a:gd name="T3" fmla="*/ 0 h 290"/>
                  <a:gd name="T4" fmla="*/ 1 w 34"/>
                  <a:gd name="T5" fmla="*/ 1 h 290"/>
                  <a:gd name="T6" fmla="*/ 0 w 34"/>
                  <a:gd name="T7" fmla="*/ 1 h 290"/>
                  <a:gd name="T8" fmla="*/ 0 w 34"/>
                  <a:gd name="T9" fmla="*/ 1 h 29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4" h="290">
                    <a:moveTo>
                      <a:pt x="0" y="279"/>
                    </a:moveTo>
                    <a:lnTo>
                      <a:pt x="21" y="0"/>
                    </a:lnTo>
                    <a:lnTo>
                      <a:pt x="34" y="290"/>
                    </a:lnTo>
                    <a:lnTo>
                      <a:pt x="0" y="279"/>
                    </a:lnTo>
                    <a:close/>
                  </a:path>
                </a:pathLst>
              </a:custGeom>
              <a:solidFill>
                <a:srgbClr val="BA87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132" name="Freeform 80"/>
              <p:cNvSpPr>
                <a:spLocks/>
              </p:cNvSpPr>
              <p:nvPr/>
            </p:nvSpPr>
            <p:spPr bwMode="auto">
              <a:xfrm>
                <a:off x="2447" y="2454"/>
                <a:ext cx="27" cy="120"/>
              </a:xfrm>
              <a:custGeom>
                <a:avLst/>
                <a:gdLst>
                  <a:gd name="T0" fmla="*/ 1 w 53"/>
                  <a:gd name="T1" fmla="*/ 1 h 239"/>
                  <a:gd name="T2" fmla="*/ 0 w 53"/>
                  <a:gd name="T3" fmla="*/ 0 h 239"/>
                  <a:gd name="T4" fmla="*/ 1 w 53"/>
                  <a:gd name="T5" fmla="*/ 1 h 239"/>
                  <a:gd name="T6" fmla="*/ 1 w 53"/>
                  <a:gd name="T7" fmla="*/ 1 h 239"/>
                  <a:gd name="T8" fmla="*/ 1 w 53"/>
                  <a:gd name="T9" fmla="*/ 1 h 23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3" h="239">
                    <a:moveTo>
                      <a:pt x="15" y="239"/>
                    </a:moveTo>
                    <a:lnTo>
                      <a:pt x="0" y="0"/>
                    </a:lnTo>
                    <a:lnTo>
                      <a:pt x="53" y="235"/>
                    </a:lnTo>
                    <a:lnTo>
                      <a:pt x="15" y="239"/>
                    </a:lnTo>
                    <a:close/>
                  </a:path>
                </a:pathLst>
              </a:custGeom>
              <a:solidFill>
                <a:srgbClr val="BA87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133" name="Freeform 81"/>
              <p:cNvSpPr>
                <a:spLocks/>
              </p:cNvSpPr>
              <p:nvPr/>
            </p:nvSpPr>
            <p:spPr bwMode="auto">
              <a:xfrm>
                <a:off x="2741" y="2329"/>
                <a:ext cx="19" cy="64"/>
              </a:xfrm>
              <a:custGeom>
                <a:avLst/>
                <a:gdLst>
                  <a:gd name="T0" fmla="*/ 0 w 38"/>
                  <a:gd name="T1" fmla="*/ 0 h 127"/>
                  <a:gd name="T2" fmla="*/ 1 w 38"/>
                  <a:gd name="T3" fmla="*/ 1 h 127"/>
                  <a:gd name="T4" fmla="*/ 1 w 38"/>
                  <a:gd name="T5" fmla="*/ 1 h 127"/>
                  <a:gd name="T6" fmla="*/ 0 w 38"/>
                  <a:gd name="T7" fmla="*/ 1 h 127"/>
                  <a:gd name="T8" fmla="*/ 0 w 38"/>
                  <a:gd name="T9" fmla="*/ 0 h 127"/>
                  <a:gd name="T10" fmla="*/ 0 w 38"/>
                  <a:gd name="T11" fmla="*/ 0 h 12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38" h="127">
                    <a:moveTo>
                      <a:pt x="0" y="0"/>
                    </a:moveTo>
                    <a:lnTo>
                      <a:pt x="38" y="34"/>
                    </a:lnTo>
                    <a:lnTo>
                      <a:pt x="32" y="108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E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134" name="Freeform 82"/>
              <p:cNvSpPr>
                <a:spLocks/>
              </p:cNvSpPr>
              <p:nvPr/>
            </p:nvSpPr>
            <p:spPr bwMode="auto">
              <a:xfrm>
                <a:off x="2654" y="2701"/>
                <a:ext cx="197" cy="149"/>
              </a:xfrm>
              <a:custGeom>
                <a:avLst/>
                <a:gdLst>
                  <a:gd name="T0" fmla="*/ 0 w 396"/>
                  <a:gd name="T1" fmla="*/ 1 h 298"/>
                  <a:gd name="T2" fmla="*/ 0 w 396"/>
                  <a:gd name="T3" fmla="*/ 1 h 298"/>
                  <a:gd name="T4" fmla="*/ 0 w 396"/>
                  <a:gd name="T5" fmla="*/ 0 h 298"/>
                  <a:gd name="T6" fmla="*/ 0 w 396"/>
                  <a:gd name="T7" fmla="*/ 1 h 298"/>
                  <a:gd name="T8" fmla="*/ 0 w 396"/>
                  <a:gd name="T9" fmla="*/ 1 h 298"/>
                  <a:gd name="T10" fmla="*/ 0 w 396"/>
                  <a:gd name="T11" fmla="*/ 1 h 298"/>
                  <a:gd name="T12" fmla="*/ 0 w 396"/>
                  <a:gd name="T13" fmla="*/ 1 h 298"/>
                  <a:gd name="T14" fmla="*/ 0 w 396"/>
                  <a:gd name="T15" fmla="*/ 1 h 298"/>
                  <a:gd name="T16" fmla="*/ 0 w 396"/>
                  <a:gd name="T17" fmla="*/ 1 h 298"/>
                  <a:gd name="T18" fmla="*/ 0 w 396"/>
                  <a:gd name="T19" fmla="*/ 1 h 298"/>
                  <a:gd name="T20" fmla="*/ 0 w 396"/>
                  <a:gd name="T21" fmla="*/ 1 h 298"/>
                  <a:gd name="T22" fmla="*/ 0 w 396"/>
                  <a:gd name="T23" fmla="*/ 1 h 298"/>
                  <a:gd name="T24" fmla="*/ 0 w 396"/>
                  <a:gd name="T25" fmla="*/ 1 h 298"/>
                  <a:gd name="T26" fmla="*/ 0 w 396"/>
                  <a:gd name="T27" fmla="*/ 1 h 298"/>
                  <a:gd name="T28" fmla="*/ 0 w 396"/>
                  <a:gd name="T29" fmla="*/ 1 h 298"/>
                  <a:gd name="T30" fmla="*/ 0 w 396"/>
                  <a:gd name="T31" fmla="*/ 1 h 298"/>
                  <a:gd name="T32" fmla="*/ 0 w 396"/>
                  <a:gd name="T33" fmla="*/ 1 h 298"/>
                  <a:gd name="T34" fmla="*/ 0 w 396"/>
                  <a:gd name="T35" fmla="*/ 1 h 298"/>
                  <a:gd name="T36" fmla="*/ 0 w 396"/>
                  <a:gd name="T37" fmla="*/ 1 h 298"/>
                  <a:gd name="T38" fmla="*/ 0 w 396"/>
                  <a:gd name="T39" fmla="*/ 1 h 298"/>
                  <a:gd name="T40" fmla="*/ 0 w 396"/>
                  <a:gd name="T41" fmla="*/ 1 h 298"/>
                  <a:gd name="T42" fmla="*/ 0 w 396"/>
                  <a:gd name="T43" fmla="*/ 1 h 298"/>
                  <a:gd name="T44" fmla="*/ 0 w 396"/>
                  <a:gd name="T45" fmla="*/ 1 h 298"/>
                  <a:gd name="T46" fmla="*/ 0 w 396"/>
                  <a:gd name="T47" fmla="*/ 1 h 298"/>
                  <a:gd name="T48" fmla="*/ 0 w 396"/>
                  <a:gd name="T49" fmla="*/ 1 h 298"/>
                  <a:gd name="T50" fmla="*/ 0 w 396"/>
                  <a:gd name="T51" fmla="*/ 1 h 298"/>
                  <a:gd name="T52" fmla="*/ 0 w 396"/>
                  <a:gd name="T53" fmla="*/ 1 h 298"/>
                  <a:gd name="T54" fmla="*/ 0 w 396"/>
                  <a:gd name="T55" fmla="*/ 1 h 298"/>
                  <a:gd name="T56" fmla="*/ 0 w 396"/>
                  <a:gd name="T57" fmla="*/ 1 h 298"/>
                  <a:gd name="T58" fmla="*/ 0 w 396"/>
                  <a:gd name="T59" fmla="*/ 1 h 298"/>
                  <a:gd name="T60" fmla="*/ 0 w 396"/>
                  <a:gd name="T61" fmla="*/ 1 h 298"/>
                  <a:gd name="T62" fmla="*/ 0 w 396"/>
                  <a:gd name="T63" fmla="*/ 1 h 298"/>
                  <a:gd name="T64" fmla="*/ 0 w 396"/>
                  <a:gd name="T65" fmla="*/ 1 h 298"/>
                  <a:gd name="T66" fmla="*/ 0 w 396"/>
                  <a:gd name="T67" fmla="*/ 1 h 298"/>
                  <a:gd name="T68" fmla="*/ 0 w 396"/>
                  <a:gd name="T69" fmla="*/ 1 h 298"/>
                  <a:gd name="T70" fmla="*/ 0 w 396"/>
                  <a:gd name="T71" fmla="*/ 1 h 298"/>
                  <a:gd name="T72" fmla="*/ 0 w 396"/>
                  <a:gd name="T73" fmla="*/ 1 h 298"/>
                  <a:gd name="T74" fmla="*/ 0 w 396"/>
                  <a:gd name="T75" fmla="*/ 1 h 298"/>
                  <a:gd name="T76" fmla="*/ 0 w 396"/>
                  <a:gd name="T77" fmla="*/ 1 h 298"/>
                  <a:gd name="T78" fmla="*/ 0 w 396"/>
                  <a:gd name="T79" fmla="*/ 1 h 298"/>
                  <a:gd name="T80" fmla="*/ 0 w 396"/>
                  <a:gd name="T81" fmla="*/ 1 h 298"/>
                  <a:gd name="T82" fmla="*/ 0 w 396"/>
                  <a:gd name="T83" fmla="*/ 1 h 298"/>
                  <a:gd name="T84" fmla="*/ 0 w 396"/>
                  <a:gd name="T85" fmla="*/ 1 h 298"/>
                  <a:gd name="T86" fmla="*/ 0 w 396"/>
                  <a:gd name="T87" fmla="*/ 1 h 298"/>
                  <a:gd name="T88" fmla="*/ 0 w 396"/>
                  <a:gd name="T89" fmla="*/ 1 h 298"/>
                  <a:gd name="T90" fmla="*/ 0 w 396"/>
                  <a:gd name="T91" fmla="*/ 1 h 298"/>
                  <a:gd name="T92" fmla="*/ 0 w 396"/>
                  <a:gd name="T93" fmla="*/ 1 h 298"/>
                  <a:gd name="T94" fmla="*/ 0 w 396"/>
                  <a:gd name="T95" fmla="*/ 1 h 298"/>
                  <a:gd name="T96" fmla="*/ 0 w 396"/>
                  <a:gd name="T97" fmla="*/ 1 h 298"/>
                  <a:gd name="T98" fmla="*/ 0 w 396"/>
                  <a:gd name="T99" fmla="*/ 1 h 298"/>
                  <a:gd name="T100" fmla="*/ 0 w 396"/>
                  <a:gd name="T101" fmla="*/ 1 h 298"/>
                  <a:gd name="T102" fmla="*/ 0 w 396"/>
                  <a:gd name="T103" fmla="*/ 1 h 298"/>
                  <a:gd name="T104" fmla="*/ 0 w 396"/>
                  <a:gd name="T105" fmla="*/ 1 h 298"/>
                  <a:gd name="T106" fmla="*/ 0 w 396"/>
                  <a:gd name="T107" fmla="*/ 1 h 298"/>
                  <a:gd name="T108" fmla="*/ 0 w 396"/>
                  <a:gd name="T109" fmla="*/ 1 h 298"/>
                  <a:gd name="T110" fmla="*/ 0 w 396"/>
                  <a:gd name="T111" fmla="*/ 1 h 298"/>
                  <a:gd name="T112" fmla="*/ 0 w 396"/>
                  <a:gd name="T113" fmla="*/ 1 h 298"/>
                  <a:gd name="T114" fmla="*/ 0 w 396"/>
                  <a:gd name="T115" fmla="*/ 1 h 298"/>
                  <a:gd name="T116" fmla="*/ 0 w 396"/>
                  <a:gd name="T117" fmla="*/ 1 h 298"/>
                  <a:gd name="T118" fmla="*/ 0 w 396"/>
                  <a:gd name="T119" fmla="*/ 1 h 298"/>
                  <a:gd name="T120" fmla="*/ 0 w 396"/>
                  <a:gd name="T121" fmla="*/ 1 h 298"/>
                  <a:gd name="T122" fmla="*/ 0 w 396"/>
                  <a:gd name="T123" fmla="*/ 1 h 298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0" t="0" r="r" b="b"/>
                <a:pathLst>
                  <a:path w="396" h="298">
                    <a:moveTo>
                      <a:pt x="185" y="2"/>
                    </a:moveTo>
                    <a:lnTo>
                      <a:pt x="207" y="11"/>
                    </a:lnTo>
                    <a:lnTo>
                      <a:pt x="243" y="0"/>
                    </a:lnTo>
                    <a:lnTo>
                      <a:pt x="245" y="63"/>
                    </a:lnTo>
                    <a:lnTo>
                      <a:pt x="396" y="224"/>
                    </a:lnTo>
                    <a:lnTo>
                      <a:pt x="394" y="224"/>
                    </a:lnTo>
                    <a:lnTo>
                      <a:pt x="392" y="228"/>
                    </a:lnTo>
                    <a:lnTo>
                      <a:pt x="386" y="234"/>
                    </a:lnTo>
                    <a:lnTo>
                      <a:pt x="378" y="241"/>
                    </a:lnTo>
                    <a:lnTo>
                      <a:pt x="371" y="245"/>
                    </a:lnTo>
                    <a:lnTo>
                      <a:pt x="365" y="251"/>
                    </a:lnTo>
                    <a:lnTo>
                      <a:pt x="358" y="255"/>
                    </a:lnTo>
                    <a:lnTo>
                      <a:pt x="352" y="260"/>
                    </a:lnTo>
                    <a:lnTo>
                      <a:pt x="342" y="264"/>
                    </a:lnTo>
                    <a:lnTo>
                      <a:pt x="333" y="270"/>
                    </a:lnTo>
                    <a:lnTo>
                      <a:pt x="323" y="276"/>
                    </a:lnTo>
                    <a:lnTo>
                      <a:pt x="312" y="281"/>
                    </a:lnTo>
                    <a:lnTo>
                      <a:pt x="304" y="281"/>
                    </a:lnTo>
                    <a:lnTo>
                      <a:pt x="299" y="285"/>
                    </a:lnTo>
                    <a:lnTo>
                      <a:pt x="291" y="285"/>
                    </a:lnTo>
                    <a:lnTo>
                      <a:pt x="285" y="287"/>
                    </a:lnTo>
                    <a:lnTo>
                      <a:pt x="276" y="289"/>
                    </a:lnTo>
                    <a:lnTo>
                      <a:pt x="268" y="291"/>
                    </a:lnTo>
                    <a:lnTo>
                      <a:pt x="263" y="291"/>
                    </a:lnTo>
                    <a:lnTo>
                      <a:pt x="255" y="295"/>
                    </a:lnTo>
                    <a:lnTo>
                      <a:pt x="245" y="295"/>
                    </a:lnTo>
                    <a:lnTo>
                      <a:pt x="238" y="295"/>
                    </a:lnTo>
                    <a:lnTo>
                      <a:pt x="230" y="295"/>
                    </a:lnTo>
                    <a:lnTo>
                      <a:pt x="223" y="297"/>
                    </a:lnTo>
                    <a:lnTo>
                      <a:pt x="215" y="297"/>
                    </a:lnTo>
                    <a:lnTo>
                      <a:pt x="207" y="297"/>
                    </a:lnTo>
                    <a:lnTo>
                      <a:pt x="198" y="297"/>
                    </a:lnTo>
                    <a:lnTo>
                      <a:pt x="190" y="298"/>
                    </a:lnTo>
                    <a:lnTo>
                      <a:pt x="183" y="297"/>
                    </a:lnTo>
                    <a:lnTo>
                      <a:pt x="175" y="297"/>
                    </a:lnTo>
                    <a:lnTo>
                      <a:pt x="166" y="297"/>
                    </a:lnTo>
                    <a:lnTo>
                      <a:pt x="160" y="297"/>
                    </a:lnTo>
                    <a:lnTo>
                      <a:pt x="150" y="295"/>
                    </a:lnTo>
                    <a:lnTo>
                      <a:pt x="143" y="295"/>
                    </a:lnTo>
                    <a:lnTo>
                      <a:pt x="137" y="293"/>
                    </a:lnTo>
                    <a:lnTo>
                      <a:pt x="131" y="293"/>
                    </a:lnTo>
                    <a:lnTo>
                      <a:pt x="124" y="291"/>
                    </a:lnTo>
                    <a:lnTo>
                      <a:pt x="116" y="289"/>
                    </a:lnTo>
                    <a:lnTo>
                      <a:pt x="109" y="289"/>
                    </a:lnTo>
                    <a:lnTo>
                      <a:pt x="105" y="287"/>
                    </a:lnTo>
                    <a:lnTo>
                      <a:pt x="91" y="285"/>
                    </a:lnTo>
                    <a:lnTo>
                      <a:pt x="84" y="281"/>
                    </a:lnTo>
                    <a:lnTo>
                      <a:pt x="74" y="276"/>
                    </a:lnTo>
                    <a:lnTo>
                      <a:pt x="65" y="270"/>
                    </a:lnTo>
                    <a:lnTo>
                      <a:pt x="57" y="266"/>
                    </a:lnTo>
                    <a:lnTo>
                      <a:pt x="50" y="260"/>
                    </a:lnTo>
                    <a:lnTo>
                      <a:pt x="42" y="253"/>
                    </a:lnTo>
                    <a:lnTo>
                      <a:pt x="34" y="249"/>
                    </a:lnTo>
                    <a:lnTo>
                      <a:pt x="29" y="243"/>
                    </a:lnTo>
                    <a:lnTo>
                      <a:pt x="23" y="240"/>
                    </a:lnTo>
                    <a:lnTo>
                      <a:pt x="13" y="230"/>
                    </a:lnTo>
                    <a:lnTo>
                      <a:pt x="6" y="224"/>
                    </a:lnTo>
                    <a:lnTo>
                      <a:pt x="2" y="219"/>
                    </a:lnTo>
                    <a:lnTo>
                      <a:pt x="0" y="217"/>
                    </a:lnTo>
                    <a:lnTo>
                      <a:pt x="169" y="67"/>
                    </a:lnTo>
                    <a:lnTo>
                      <a:pt x="185" y="2"/>
                    </a:lnTo>
                    <a:close/>
                  </a:path>
                </a:pathLst>
              </a:custGeom>
              <a:solidFill>
                <a:srgbClr val="9491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135" name="Freeform 83"/>
              <p:cNvSpPr>
                <a:spLocks/>
              </p:cNvSpPr>
              <p:nvPr/>
            </p:nvSpPr>
            <p:spPr bwMode="auto">
              <a:xfrm>
                <a:off x="2659" y="2699"/>
                <a:ext cx="98" cy="131"/>
              </a:xfrm>
              <a:custGeom>
                <a:avLst/>
                <a:gdLst>
                  <a:gd name="T0" fmla="*/ 1 w 195"/>
                  <a:gd name="T1" fmla="*/ 0 h 263"/>
                  <a:gd name="T2" fmla="*/ 1 w 195"/>
                  <a:gd name="T3" fmla="*/ 0 h 263"/>
                  <a:gd name="T4" fmla="*/ 1 w 195"/>
                  <a:gd name="T5" fmla="*/ 0 h 263"/>
                  <a:gd name="T6" fmla="*/ 1 w 195"/>
                  <a:gd name="T7" fmla="*/ 0 h 263"/>
                  <a:gd name="T8" fmla="*/ 1 w 195"/>
                  <a:gd name="T9" fmla="*/ 0 h 263"/>
                  <a:gd name="T10" fmla="*/ 1 w 195"/>
                  <a:gd name="T11" fmla="*/ 0 h 263"/>
                  <a:gd name="T12" fmla="*/ 1 w 195"/>
                  <a:gd name="T13" fmla="*/ 0 h 263"/>
                  <a:gd name="T14" fmla="*/ 1 w 195"/>
                  <a:gd name="T15" fmla="*/ 0 h 263"/>
                  <a:gd name="T16" fmla="*/ 1 w 195"/>
                  <a:gd name="T17" fmla="*/ 0 h 263"/>
                  <a:gd name="T18" fmla="*/ 1 w 195"/>
                  <a:gd name="T19" fmla="*/ 0 h 263"/>
                  <a:gd name="T20" fmla="*/ 1 w 195"/>
                  <a:gd name="T21" fmla="*/ 0 h 263"/>
                  <a:gd name="T22" fmla="*/ 1 w 195"/>
                  <a:gd name="T23" fmla="*/ 0 h 263"/>
                  <a:gd name="T24" fmla="*/ 1 w 195"/>
                  <a:gd name="T25" fmla="*/ 0 h 263"/>
                  <a:gd name="T26" fmla="*/ 1 w 195"/>
                  <a:gd name="T27" fmla="*/ 0 h 263"/>
                  <a:gd name="T28" fmla="*/ 1 w 195"/>
                  <a:gd name="T29" fmla="*/ 0 h 263"/>
                  <a:gd name="T30" fmla="*/ 1 w 195"/>
                  <a:gd name="T31" fmla="*/ 0 h 263"/>
                  <a:gd name="T32" fmla="*/ 1 w 195"/>
                  <a:gd name="T33" fmla="*/ 0 h 263"/>
                  <a:gd name="T34" fmla="*/ 1 w 195"/>
                  <a:gd name="T35" fmla="*/ 0 h 263"/>
                  <a:gd name="T36" fmla="*/ 1 w 195"/>
                  <a:gd name="T37" fmla="*/ 0 h 263"/>
                  <a:gd name="T38" fmla="*/ 1 w 195"/>
                  <a:gd name="T39" fmla="*/ 0 h 263"/>
                  <a:gd name="T40" fmla="*/ 1 w 195"/>
                  <a:gd name="T41" fmla="*/ 0 h 263"/>
                  <a:gd name="T42" fmla="*/ 1 w 195"/>
                  <a:gd name="T43" fmla="*/ 0 h 263"/>
                  <a:gd name="T44" fmla="*/ 1 w 195"/>
                  <a:gd name="T45" fmla="*/ 0 h 263"/>
                  <a:gd name="T46" fmla="*/ 1 w 195"/>
                  <a:gd name="T47" fmla="*/ 0 h 263"/>
                  <a:gd name="T48" fmla="*/ 1 w 195"/>
                  <a:gd name="T49" fmla="*/ 0 h 263"/>
                  <a:gd name="T50" fmla="*/ 1 w 195"/>
                  <a:gd name="T51" fmla="*/ 0 h 263"/>
                  <a:gd name="T52" fmla="*/ 1 w 195"/>
                  <a:gd name="T53" fmla="*/ 0 h 263"/>
                  <a:gd name="T54" fmla="*/ 1 w 195"/>
                  <a:gd name="T55" fmla="*/ 0 h 263"/>
                  <a:gd name="T56" fmla="*/ 1 w 195"/>
                  <a:gd name="T57" fmla="*/ 0 h 263"/>
                  <a:gd name="T58" fmla="*/ 1 w 195"/>
                  <a:gd name="T59" fmla="*/ 0 h 263"/>
                  <a:gd name="T60" fmla="*/ 1 w 195"/>
                  <a:gd name="T61" fmla="*/ 0 h 263"/>
                  <a:gd name="T62" fmla="*/ 0 w 195"/>
                  <a:gd name="T63" fmla="*/ 0 h 263"/>
                  <a:gd name="T64" fmla="*/ 1 w 195"/>
                  <a:gd name="T65" fmla="*/ 0 h 263"/>
                  <a:gd name="T66" fmla="*/ 1 w 195"/>
                  <a:gd name="T67" fmla="*/ 0 h 263"/>
                  <a:gd name="T68" fmla="*/ 1 w 195"/>
                  <a:gd name="T69" fmla="*/ 0 h 263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195" h="263">
                    <a:moveTo>
                      <a:pt x="161" y="0"/>
                    </a:moveTo>
                    <a:lnTo>
                      <a:pt x="195" y="29"/>
                    </a:lnTo>
                    <a:lnTo>
                      <a:pt x="195" y="78"/>
                    </a:lnTo>
                    <a:lnTo>
                      <a:pt x="188" y="255"/>
                    </a:lnTo>
                    <a:lnTo>
                      <a:pt x="161" y="101"/>
                    </a:lnTo>
                    <a:lnTo>
                      <a:pt x="157" y="101"/>
                    </a:lnTo>
                    <a:lnTo>
                      <a:pt x="152" y="101"/>
                    </a:lnTo>
                    <a:lnTo>
                      <a:pt x="142" y="103"/>
                    </a:lnTo>
                    <a:lnTo>
                      <a:pt x="135" y="107"/>
                    </a:lnTo>
                    <a:lnTo>
                      <a:pt x="123" y="110"/>
                    </a:lnTo>
                    <a:lnTo>
                      <a:pt x="114" y="118"/>
                    </a:lnTo>
                    <a:lnTo>
                      <a:pt x="110" y="122"/>
                    </a:lnTo>
                    <a:lnTo>
                      <a:pt x="106" y="128"/>
                    </a:lnTo>
                    <a:lnTo>
                      <a:pt x="102" y="135"/>
                    </a:lnTo>
                    <a:lnTo>
                      <a:pt x="100" y="143"/>
                    </a:lnTo>
                    <a:lnTo>
                      <a:pt x="97" y="150"/>
                    </a:lnTo>
                    <a:lnTo>
                      <a:pt x="95" y="160"/>
                    </a:lnTo>
                    <a:lnTo>
                      <a:pt x="93" y="169"/>
                    </a:lnTo>
                    <a:lnTo>
                      <a:pt x="89" y="179"/>
                    </a:lnTo>
                    <a:lnTo>
                      <a:pt x="87" y="188"/>
                    </a:lnTo>
                    <a:lnTo>
                      <a:pt x="85" y="198"/>
                    </a:lnTo>
                    <a:lnTo>
                      <a:pt x="81" y="207"/>
                    </a:lnTo>
                    <a:lnTo>
                      <a:pt x="79" y="219"/>
                    </a:lnTo>
                    <a:lnTo>
                      <a:pt x="76" y="226"/>
                    </a:lnTo>
                    <a:lnTo>
                      <a:pt x="74" y="236"/>
                    </a:lnTo>
                    <a:lnTo>
                      <a:pt x="72" y="242"/>
                    </a:lnTo>
                    <a:lnTo>
                      <a:pt x="70" y="249"/>
                    </a:lnTo>
                    <a:lnTo>
                      <a:pt x="68" y="255"/>
                    </a:lnTo>
                    <a:lnTo>
                      <a:pt x="68" y="259"/>
                    </a:lnTo>
                    <a:lnTo>
                      <a:pt x="68" y="261"/>
                    </a:lnTo>
                    <a:lnTo>
                      <a:pt x="68" y="263"/>
                    </a:lnTo>
                    <a:lnTo>
                      <a:pt x="0" y="206"/>
                    </a:lnTo>
                    <a:lnTo>
                      <a:pt x="148" y="67"/>
                    </a:lnTo>
                    <a:lnTo>
                      <a:pt x="161" y="0"/>
                    </a:lnTo>
                    <a:close/>
                  </a:path>
                </a:pathLst>
              </a:custGeom>
              <a:solidFill>
                <a:srgbClr val="FFE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136" name="Freeform 84"/>
              <p:cNvSpPr>
                <a:spLocks/>
              </p:cNvSpPr>
              <p:nvPr/>
            </p:nvSpPr>
            <p:spPr bwMode="auto">
              <a:xfrm>
                <a:off x="2491" y="1785"/>
                <a:ext cx="150" cy="185"/>
              </a:xfrm>
              <a:custGeom>
                <a:avLst/>
                <a:gdLst>
                  <a:gd name="T0" fmla="*/ 1 w 300"/>
                  <a:gd name="T1" fmla="*/ 0 h 371"/>
                  <a:gd name="T2" fmla="*/ 1 w 300"/>
                  <a:gd name="T3" fmla="*/ 0 h 371"/>
                  <a:gd name="T4" fmla="*/ 1 w 300"/>
                  <a:gd name="T5" fmla="*/ 0 h 371"/>
                  <a:gd name="T6" fmla="*/ 1 w 300"/>
                  <a:gd name="T7" fmla="*/ 0 h 371"/>
                  <a:gd name="T8" fmla="*/ 1 w 300"/>
                  <a:gd name="T9" fmla="*/ 0 h 371"/>
                  <a:gd name="T10" fmla="*/ 1 w 300"/>
                  <a:gd name="T11" fmla="*/ 0 h 371"/>
                  <a:gd name="T12" fmla="*/ 1 w 300"/>
                  <a:gd name="T13" fmla="*/ 0 h 371"/>
                  <a:gd name="T14" fmla="*/ 1 w 300"/>
                  <a:gd name="T15" fmla="*/ 0 h 371"/>
                  <a:gd name="T16" fmla="*/ 1 w 300"/>
                  <a:gd name="T17" fmla="*/ 0 h 371"/>
                  <a:gd name="T18" fmla="*/ 1 w 300"/>
                  <a:gd name="T19" fmla="*/ 0 h 371"/>
                  <a:gd name="T20" fmla="*/ 1 w 300"/>
                  <a:gd name="T21" fmla="*/ 0 h 371"/>
                  <a:gd name="T22" fmla="*/ 1 w 300"/>
                  <a:gd name="T23" fmla="*/ 0 h 371"/>
                  <a:gd name="T24" fmla="*/ 1 w 300"/>
                  <a:gd name="T25" fmla="*/ 0 h 371"/>
                  <a:gd name="T26" fmla="*/ 1 w 300"/>
                  <a:gd name="T27" fmla="*/ 0 h 371"/>
                  <a:gd name="T28" fmla="*/ 1 w 300"/>
                  <a:gd name="T29" fmla="*/ 0 h 371"/>
                  <a:gd name="T30" fmla="*/ 1 w 300"/>
                  <a:gd name="T31" fmla="*/ 0 h 371"/>
                  <a:gd name="T32" fmla="*/ 1 w 300"/>
                  <a:gd name="T33" fmla="*/ 0 h 371"/>
                  <a:gd name="T34" fmla="*/ 1 w 300"/>
                  <a:gd name="T35" fmla="*/ 0 h 371"/>
                  <a:gd name="T36" fmla="*/ 1 w 300"/>
                  <a:gd name="T37" fmla="*/ 0 h 371"/>
                  <a:gd name="T38" fmla="*/ 1 w 300"/>
                  <a:gd name="T39" fmla="*/ 0 h 371"/>
                  <a:gd name="T40" fmla="*/ 1 w 300"/>
                  <a:gd name="T41" fmla="*/ 0 h 371"/>
                  <a:gd name="T42" fmla="*/ 1 w 300"/>
                  <a:gd name="T43" fmla="*/ 0 h 371"/>
                  <a:gd name="T44" fmla="*/ 1 w 300"/>
                  <a:gd name="T45" fmla="*/ 0 h 371"/>
                  <a:gd name="T46" fmla="*/ 1 w 300"/>
                  <a:gd name="T47" fmla="*/ 0 h 371"/>
                  <a:gd name="T48" fmla="*/ 1 w 300"/>
                  <a:gd name="T49" fmla="*/ 0 h 371"/>
                  <a:gd name="T50" fmla="*/ 1 w 300"/>
                  <a:gd name="T51" fmla="*/ 0 h 371"/>
                  <a:gd name="T52" fmla="*/ 1 w 300"/>
                  <a:gd name="T53" fmla="*/ 0 h 371"/>
                  <a:gd name="T54" fmla="*/ 1 w 300"/>
                  <a:gd name="T55" fmla="*/ 0 h 371"/>
                  <a:gd name="T56" fmla="*/ 1 w 300"/>
                  <a:gd name="T57" fmla="*/ 0 h 371"/>
                  <a:gd name="T58" fmla="*/ 1 w 300"/>
                  <a:gd name="T59" fmla="*/ 0 h 371"/>
                  <a:gd name="T60" fmla="*/ 0 w 300"/>
                  <a:gd name="T61" fmla="*/ 0 h 371"/>
                  <a:gd name="T62" fmla="*/ 0 w 300"/>
                  <a:gd name="T63" fmla="*/ 0 h 371"/>
                  <a:gd name="T64" fmla="*/ 1 w 300"/>
                  <a:gd name="T65" fmla="*/ 0 h 371"/>
                  <a:gd name="T66" fmla="*/ 1 w 300"/>
                  <a:gd name="T67" fmla="*/ 0 h 371"/>
                  <a:gd name="T68" fmla="*/ 1 w 300"/>
                  <a:gd name="T69" fmla="*/ 0 h 371"/>
                  <a:gd name="T70" fmla="*/ 1 w 300"/>
                  <a:gd name="T71" fmla="*/ 0 h 371"/>
                  <a:gd name="T72" fmla="*/ 1 w 300"/>
                  <a:gd name="T73" fmla="*/ 0 h 371"/>
                  <a:gd name="T74" fmla="*/ 1 w 300"/>
                  <a:gd name="T75" fmla="*/ 0 h 371"/>
                  <a:gd name="T76" fmla="*/ 1 w 300"/>
                  <a:gd name="T77" fmla="*/ 0 h 371"/>
                  <a:gd name="T78" fmla="*/ 1 w 300"/>
                  <a:gd name="T79" fmla="*/ 0 h 371"/>
                  <a:gd name="T80" fmla="*/ 1 w 300"/>
                  <a:gd name="T81" fmla="*/ 0 h 371"/>
                  <a:gd name="T82" fmla="*/ 1 w 300"/>
                  <a:gd name="T83" fmla="*/ 0 h 371"/>
                  <a:gd name="T84" fmla="*/ 1 w 300"/>
                  <a:gd name="T85" fmla="*/ 0 h 371"/>
                  <a:gd name="T86" fmla="*/ 1 w 300"/>
                  <a:gd name="T87" fmla="*/ 0 h 371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0" t="0" r="r" b="b"/>
                <a:pathLst>
                  <a:path w="300" h="371">
                    <a:moveTo>
                      <a:pt x="238" y="356"/>
                    </a:moveTo>
                    <a:lnTo>
                      <a:pt x="234" y="354"/>
                    </a:lnTo>
                    <a:lnTo>
                      <a:pt x="226" y="350"/>
                    </a:lnTo>
                    <a:lnTo>
                      <a:pt x="219" y="348"/>
                    </a:lnTo>
                    <a:lnTo>
                      <a:pt x="215" y="344"/>
                    </a:lnTo>
                    <a:lnTo>
                      <a:pt x="207" y="341"/>
                    </a:lnTo>
                    <a:lnTo>
                      <a:pt x="202" y="337"/>
                    </a:lnTo>
                    <a:lnTo>
                      <a:pt x="194" y="329"/>
                    </a:lnTo>
                    <a:lnTo>
                      <a:pt x="188" y="324"/>
                    </a:lnTo>
                    <a:lnTo>
                      <a:pt x="181" y="316"/>
                    </a:lnTo>
                    <a:lnTo>
                      <a:pt x="177" y="306"/>
                    </a:lnTo>
                    <a:lnTo>
                      <a:pt x="171" y="297"/>
                    </a:lnTo>
                    <a:lnTo>
                      <a:pt x="169" y="286"/>
                    </a:lnTo>
                    <a:lnTo>
                      <a:pt x="167" y="280"/>
                    </a:lnTo>
                    <a:lnTo>
                      <a:pt x="167" y="274"/>
                    </a:lnTo>
                    <a:lnTo>
                      <a:pt x="167" y="267"/>
                    </a:lnTo>
                    <a:lnTo>
                      <a:pt x="169" y="261"/>
                    </a:lnTo>
                    <a:lnTo>
                      <a:pt x="169" y="251"/>
                    </a:lnTo>
                    <a:lnTo>
                      <a:pt x="169" y="244"/>
                    </a:lnTo>
                    <a:lnTo>
                      <a:pt x="171" y="238"/>
                    </a:lnTo>
                    <a:lnTo>
                      <a:pt x="175" y="232"/>
                    </a:lnTo>
                    <a:lnTo>
                      <a:pt x="177" y="225"/>
                    </a:lnTo>
                    <a:lnTo>
                      <a:pt x="181" y="219"/>
                    </a:lnTo>
                    <a:lnTo>
                      <a:pt x="184" y="213"/>
                    </a:lnTo>
                    <a:lnTo>
                      <a:pt x="188" y="210"/>
                    </a:lnTo>
                    <a:lnTo>
                      <a:pt x="198" y="196"/>
                    </a:lnTo>
                    <a:lnTo>
                      <a:pt x="207" y="187"/>
                    </a:lnTo>
                    <a:lnTo>
                      <a:pt x="219" y="177"/>
                    </a:lnTo>
                    <a:lnTo>
                      <a:pt x="230" y="170"/>
                    </a:lnTo>
                    <a:lnTo>
                      <a:pt x="240" y="160"/>
                    </a:lnTo>
                    <a:lnTo>
                      <a:pt x="251" y="151"/>
                    </a:lnTo>
                    <a:lnTo>
                      <a:pt x="262" y="141"/>
                    </a:lnTo>
                    <a:lnTo>
                      <a:pt x="272" y="133"/>
                    </a:lnTo>
                    <a:lnTo>
                      <a:pt x="280" y="124"/>
                    </a:lnTo>
                    <a:lnTo>
                      <a:pt x="289" y="114"/>
                    </a:lnTo>
                    <a:lnTo>
                      <a:pt x="293" y="105"/>
                    </a:lnTo>
                    <a:lnTo>
                      <a:pt x="299" y="95"/>
                    </a:lnTo>
                    <a:lnTo>
                      <a:pt x="300" y="86"/>
                    </a:lnTo>
                    <a:lnTo>
                      <a:pt x="299" y="76"/>
                    </a:lnTo>
                    <a:lnTo>
                      <a:pt x="295" y="67"/>
                    </a:lnTo>
                    <a:lnTo>
                      <a:pt x="291" y="57"/>
                    </a:lnTo>
                    <a:lnTo>
                      <a:pt x="281" y="48"/>
                    </a:lnTo>
                    <a:lnTo>
                      <a:pt x="272" y="38"/>
                    </a:lnTo>
                    <a:lnTo>
                      <a:pt x="266" y="35"/>
                    </a:lnTo>
                    <a:lnTo>
                      <a:pt x="261" y="29"/>
                    </a:lnTo>
                    <a:lnTo>
                      <a:pt x="255" y="27"/>
                    </a:lnTo>
                    <a:lnTo>
                      <a:pt x="249" y="23"/>
                    </a:lnTo>
                    <a:lnTo>
                      <a:pt x="241" y="19"/>
                    </a:lnTo>
                    <a:lnTo>
                      <a:pt x="234" y="16"/>
                    </a:lnTo>
                    <a:lnTo>
                      <a:pt x="226" y="12"/>
                    </a:lnTo>
                    <a:lnTo>
                      <a:pt x="219" y="10"/>
                    </a:lnTo>
                    <a:lnTo>
                      <a:pt x="211" y="8"/>
                    </a:lnTo>
                    <a:lnTo>
                      <a:pt x="202" y="6"/>
                    </a:lnTo>
                    <a:lnTo>
                      <a:pt x="194" y="2"/>
                    </a:lnTo>
                    <a:lnTo>
                      <a:pt x="186" y="2"/>
                    </a:lnTo>
                    <a:lnTo>
                      <a:pt x="177" y="0"/>
                    </a:lnTo>
                    <a:lnTo>
                      <a:pt x="169" y="0"/>
                    </a:lnTo>
                    <a:lnTo>
                      <a:pt x="160" y="0"/>
                    </a:lnTo>
                    <a:lnTo>
                      <a:pt x="152" y="0"/>
                    </a:lnTo>
                    <a:lnTo>
                      <a:pt x="143" y="0"/>
                    </a:lnTo>
                    <a:lnTo>
                      <a:pt x="133" y="2"/>
                    </a:lnTo>
                    <a:lnTo>
                      <a:pt x="126" y="6"/>
                    </a:lnTo>
                    <a:lnTo>
                      <a:pt x="116" y="8"/>
                    </a:lnTo>
                    <a:lnTo>
                      <a:pt x="107" y="10"/>
                    </a:lnTo>
                    <a:lnTo>
                      <a:pt x="99" y="12"/>
                    </a:lnTo>
                    <a:lnTo>
                      <a:pt x="91" y="16"/>
                    </a:lnTo>
                    <a:lnTo>
                      <a:pt x="86" y="19"/>
                    </a:lnTo>
                    <a:lnTo>
                      <a:pt x="78" y="23"/>
                    </a:lnTo>
                    <a:lnTo>
                      <a:pt x="70" y="27"/>
                    </a:lnTo>
                    <a:lnTo>
                      <a:pt x="67" y="31"/>
                    </a:lnTo>
                    <a:lnTo>
                      <a:pt x="61" y="38"/>
                    </a:lnTo>
                    <a:lnTo>
                      <a:pt x="55" y="42"/>
                    </a:lnTo>
                    <a:lnTo>
                      <a:pt x="49" y="48"/>
                    </a:lnTo>
                    <a:lnTo>
                      <a:pt x="44" y="54"/>
                    </a:lnTo>
                    <a:lnTo>
                      <a:pt x="40" y="59"/>
                    </a:lnTo>
                    <a:lnTo>
                      <a:pt x="36" y="67"/>
                    </a:lnTo>
                    <a:lnTo>
                      <a:pt x="32" y="73"/>
                    </a:lnTo>
                    <a:lnTo>
                      <a:pt x="29" y="80"/>
                    </a:lnTo>
                    <a:lnTo>
                      <a:pt x="25" y="88"/>
                    </a:lnTo>
                    <a:lnTo>
                      <a:pt x="23" y="94"/>
                    </a:lnTo>
                    <a:lnTo>
                      <a:pt x="19" y="101"/>
                    </a:lnTo>
                    <a:lnTo>
                      <a:pt x="15" y="109"/>
                    </a:lnTo>
                    <a:lnTo>
                      <a:pt x="13" y="114"/>
                    </a:lnTo>
                    <a:lnTo>
                      <a:pt x="11" y="122"/>
                    </a:lnTo>
                    <a:lnTo>
                      <a:pt x="10" y="132"/>
                    </a:lnTo>
                    <a:lnTo>
                      <a:pt x="8" y="139"/>
                    </a:lnTo>
                    <a:lnTo>
                      <a:pt x="6" y="147"/>
                    </a:lnTo>
                    <a:lnTo>
                      <a:pt x="4" y="154"/>
                    </a:lnTo>
                    <a:lnTo>
                      <a:pt x="4" y="164"/>
                    </a:lnTo>
                    <a:lnTo>
                      <a:pt x="2" y="170"/>
                    </a:lnTo>
                    <a:lnTo>
                      <a:pt x="2" y="179"/>
                    </a:lnTo>
                    <a:lnTo>
                      <a:pt x="2" y="187"/>
                    </a:lnTo>
                    <a:lnTo>
                      <a:pt x="0" y="194"/>
                    </a:lnTo>
                    <a:lnTo>
                      <a:pt x="0" y="204"/>
                    </a:lnTo>
                    <a:lnTo>
                      <a:pt x="0" y="211"/>
                    </a:lnTo>
                    <a:lnTo>
                      <a:pt x="0" y="219"/>
                    </a:lnTo>
                    <a:lnTo>
                      <a:pt x="0" y="225"/>
                    </a:lnTo>
                    <a:lnTo>
                      <a:pt x="0" y="232"/>
                    </a:lnTo>
                    <a:lnTo>
                      <a:pt x="2" y="240"/>
                    </a:lnTo>
                    <a:lnTo>
                      <a:pt x="2" y="248"/>
                    </a:lnTo>
                    <a:lnTo>
                      <a:pt x="4" y="255"/>
                    </a:lnTo>
                    <a:lnTo>
                      <a:pt x="6" y="261"/>
                    </a:lnTo>
                    <a:lnTo>
                      <a:pt x="10" y="268"/>
                    </a:lnTo>
                    <a:lnTo>
                      <a:pt x="11" y="274"/>
                    </a:lnTo>
                    <a:lnTo>
                      <a:pt x="15" y="280"/>
                    </a:lnTo>
                    <a:lnTo>
                      <a:pt x="19" y="287"/>
                    </a:lnTo>
                    <a:lnTo>
                      <a:pt x="21" y="293"/>
                    </a:lnTo>
                    <a:lnTo>
                      <a:pt x="29" y="305"/>
                    </a:lnTo>
                    <a:lnTo>
                      <a:pt x="38" y="316"/>
                    </a:lnTo>
                    <a:lnTo>
                      <a:pt x="48" y="324"/>
                    </a:lnTo>
                    <a:lnTo>
                      <a:pt x="57" y="333"/>
                    </a:lnTo>
                    <a:lnTo>
                      <a:pt x="67" y="341"/>
                    </a:lnTo>
                    <a:lnTo>
                      <a:pt x="78" y="348"/>
                    </a:lnTo>
                    <a:lnTo>
                      <a:pt x="87" y="354"/>
                    </a:lnTo>
                    <a:lnTo>
                      <a:pt x="99" y="360"/>
                    </a:lnTo>
                    <a:lnTo>
                      <a:pt x="105" y="362"/>
                    </a:lnTo>
                    <a:lnTo>
                      <a:pt x="112" y="365"/>
                    </a:lnTo>
                    <a:lnTo>
                      <a:pt x="118" y="367"/>
                    </a:lnTo>
                    <a:lnTo>
                      <a:pt x="124" y="369"/>
                    </a:lnTo>
                    <a:lnTo>
                      <a:pt x="135" y="369"/>
                    </a:lnTo>
                    <a:lnTo>
                      <a:pt x="145" y="371"/>
                    </a:lnTo>
                    <a:lnTo>
                      <a:pt x="156" y="371"/>
                    </a:lnTo>
                    <a:lnTo>
                      <a:pt x="167" y="371"/>
                    </a:lnTo>
                    <a:lnTo>
                      <a:pt x="177" y="369"/>
                    </a:lnTo>
                    <a:lnTo>
                      <a:pt x="186" y="369"/>
                    </a:lnTo>
                    <a:lnTo>
                      <a:pt x="196" y="367"/>
                    </a:lnTo>
                    <a:lnTo>
                      <a:pt x="203" y="367"/>
                    </a:lnTo>
                    <a:lnTo>
                      <a:pt x="209" y="365"/>
                    </a:lnTo>
                    <a:lnTo>
                      <a:pt x="217" y="362"/>
                    </a:lnTo>
                    <a:lnTo>
                      <a:pt x="222" y="360"/>
                    </a:lnTo>
                    <a:lnTo>
                      <a:pt x="228" y="360"/>
                    </a:lnTo>
                    <a:lnTo>
                      <a:pt x="236" y="356"/>
                    </a:lnTo>
                    <a:lnTo>
                      <a:pt x="238" y="356"/>
                    </a:ln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137" name="Freeform 85"/>
              <p:cNvSpPr>
                <a:spLocks/>
              </p:cNvSpPr>
              <p:nvPr/>
            </p:nvSpPr>
            <p:spPr bwMode="auto">
              <a:xfrm>
                <a:off x="2778" y="2754"/>
                <a:ext cx="69" cy="60"/>
              </a:xfrm>
              <a:custGeom>
                <a:avLst/>
                <a:gdLst>
                  <a:gd name="T0" fmla="*/ 0 w 139"/>
                  <a:gd name="T1" fmla="*/ 1 h 120"/>
                  <a:gd name="T2" fmla="*/ 0 w 139"/>
                  <a:gd name="T3" fmla="*/ 0 h 120"/>
                  <a:gd name="T4" fmla="*/ 0 w 139"/>
                  <a:gd name="T5" fmla="*/ 1 h 120"/>
                  <a:gd name="T6" fmla="*/ 0 w 139"/>
                  <a:gd name="T7" fmla="*/ 1 h 120"/>
                  <a:gd name="T8" fmla="*/ 0 w 139"/>
                  <a:gd name="T9" fmla="*/ 1 h 1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9" h="120">
                    <a:moveTo>
                      <a:pt x="46" y="14"/>
                    </a:moveTo>
                    <a:lnTo>
                      <a:pt x="0" y="0"/>
                    </a:lnTo>
                    <a:lnTo>
                      <a:pt x="139" y="120"/>
                    </a:lnTo>
                    <a:lnTo>
                      <a:pt x="46" y="14"/>
                    </a:lnTo>
                    <a:close/>
                  </a:path>
                </a:pathLst>
              </a:custGeom>
              <a:solidFill>
                <a:srgbClr val="D1D1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138" name="Freeform 86"/>
              <p:cNvSpPr>
                <a:spLocks/>
              </p:cNvSpPr>
              <p:nvPr/>
            </p:nvSpPr>
            <p:spPr bwMode="auto">
              <a:xfrm>
                <a:off x="2313" y="2365"/>
                <a:ext cx="43" cy="112"/>
              </a:xfrm>
              <a:custGeom>
                <a:avLst/>
                <a:gdLst>
                  <a:gd name="T0" fmla="*/ 0 w 85"/>
                  <a:gd name="T1" fmla="*/ 1 h 224"/>
                  <a:gd name="T2" fmla="*/ 1 w 85"/>
                  <a:gd name="T3" fmla="*/ 0 h 224"/>
                  <a:gd name="T4" fmla="*/ 1 w 85"/>
                  <a:gd name="T5" fmla="*/ 1 h 224"/>
                  <a:gd name="T6" fmla="*/ 0 w 85"/>
                  <a:gd name="T7" fmla="*/ 1 h 224"/>
                  <a:gd name="T8" fmla="*/ 0 w 85"/>
                  <a:gd name="T9" fmla="*/ 1 h 22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85" h="224">
                    <a:moveTo>
                      <a:pt x="0" y="188"/>
                    </a:moveTo>
                    <a:lnTo>
                      <a:pt x="85" y="0"/>
                    </a:lnTo>
                    <a:lnTo>
                      <a:pt x="62" y="224"/>
                    </a:lnTo>
                    <a:lnTo>
                      <a:pt x="0" y="188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139" name="Freeform 87"/>
              <p:cNvSpPr>
                <a:spLocks/>
              </p:cNvSpPr>
              <p:nvPr/>
            </p:nvSpPr>
            <p:spPr bwMode="auto">
              <a:xfrm>
                <a:off x="2487" y="1948"/>
                <a:ext cx="32" cy="42"/>
              </a:xfrm>
              <a:custGeom>
                <a:avLst/>
                <a:gdLst>
                  <a:gd name="T0" fmla="*/ 1 w 63"/>
                  <a:gd name="T1" fmla="*/ 0 h 84"/>
                  <a:gd name="T2" fmla="*/ 1 w 63"/>
                  <a:gd name="T3" fmla="*/ 1 h 84"/>
                  <a:gd name="T4" fmla="*/ 1 w 63"/>
                  <a:gd name="T5" fmla="*/ 1 h 84"/>
                  <a:gd name="T6" fmla="*/ 0 w 63"/>
                  <a:gd name="T7" fmla="*/ 1 h 84"/>
                  <a:gd name="T8" fmla="*/ 1 w 63"/>
                  <a:gd name="T9" fmla="*/ 0 h 84"/>
                  <a:gd name="T10" fmla="*/ 1 w 63"/>
                  <a:gd name="T11" fmla="*/ 0 h 8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3" h="84">
                    <a:moveTo>
                      <a:pt x="44" y="0"/>
                    </a:moveTo>
                    <a:lnTo>
                      <a:pt x="63" y="23"/>
                    </a:lnTo>
                    <a:lnTo>
                      <a:pt x="63" y="71"/>
                    </a:lnTo>
                    <a:lnTo>
                      <a:pt x="0" y="84"/>
                    </a:lnTo>
                    <a:lnTo>
                      <a:pt x="44" y="0"/>
                    </a:lnTo>
                    <a:close/>
                  </a:path>
                </a:pathLst>
              </a:custGeom>
              <a:solidFill>
                <a:srgbClr val="E085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140" name="Freeform 88"/>
              <p:cNvSpPr>
                <a:spLocks/>
              </p:cNvSpPr>
              <p:nvPr/>
            </p:nvSpPr>
            <p:spPr bwMode="auto">
              <a:xfrm>
                <a:off x="2497" y="1876"/>
                <a:ext cx="55" cy="62"/>
              </a:xfrm>
              <a:custGeom>
                <a:avLst/>
                <a:gdLst>
                  <a:gd name="T0" fmla="*/ 0 w 111"/>
                  <a:gd name="T1" fmla="*/ 0 h 123"/>
                  <a:gd name="T2" fmla="*/ 0 w 111"/>
                  <a:gd name="T3" fmla="*/ 1 h 123"/>
                  <a:gd name="T4" fmla="*/ 0 w 111"/>
                  <a:gd name="T5" fmla="*/ 1 h 123"/>
                  <a:gd name="T6" fmla="*/ 0 w 111"/>
                  <a:gd name="T7" fmla="*/ 1 h 123"/>
                  <a:gd name="T8" fmla="*/ 0 w 111"/>
                  <a:gd name="T9" fmla="*/ 1 h 123"/>
                  <a:gd name="T10" fmla="*/ 0 w 111"/>
                  <a:gd name="T11" fmla="*/ 1 h 123"/>
                  <a:gd name="T12" fmla="*/ 0 w 111"/>
                  <a:gd name="T13" fmla="*/ 1 h 123"/>
                  <a:gd name="T14" fmla="*/ 0 w 111"/>
                  <a:gd name="T15" fmla="*/ 1 h 123"/>
                  <a:gd name="T16" fmla="*/ 0 w 111"/>
                  <a:gd name="T17" fmla="*/ 1 h 123"/>
                  <a:gd name="T18" fmla="*/ 0 w 111"/>
                  <a:gd name="T19" fmla="*/ 1 h 123"/>
                  <a:gd name="T20" fmla="*/ 0 w 111"/>
                  <a:gd name="T21" fmla="*/ 1 h 123"/>
                  <a:gd name="T22" fmla="*/ 0 w 111"/>
                  <a:gd name="T23" fmla="*/ 1 h 123"/>
                  <a:gd name="T24" fmla="*/ 0 w 111"/>
                  <a:gd name="T25" fmla="*/ 1 h 123"/>
                  <a:gd name="T26" fmla="*/ 0 w 111"/>
                  <a:gd name="T27" fmla="*/ 1 h 123"/>
                  <a:gd name="T28" fmla="*/ 0 w 111"/>
                  <a:gd name="T29" fmla="*/ 1 h 123"/>
                  <a:gd name="T30" fmla="*/ 0 w 111"/>
                  <a:gd name="T31" fmla="*/ 1 h 123"/>
                  <a:gd name="T32" fmla="*/ 0 w 111"/>
                  <a:gd name="T33" fmla="*/ 1 h 123"/>
                  <a:gd name="T34" fmla="*/ 0 w 111"/>
                  <a:gd name="T35" fmla="*/ 1 h 123"/>
                  <a:gd name="T36" fmla="*/ 0 w 111"/>
                  <a:gd name="T37" fmla="*/ 1 h 123"/>
                  <a:gd name="T38" fmla="*/ 0 w 111"/>
                  <a:gd name="T39" fmla="*/ 1 h 123"/>
                  <a:gd name="T40" fmla="*/ 0 w 111"/>
                  <a:gd name="T41" fmla="*/ 0 h 123"/>
                  <a:gd name="T42" fmla="*/ 0 w 111"/>
                  <a:gd name="T43" fmla="*/ 0 h 123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0" t="0" r="r" b="b"/>
                <a:pathLst>
                  <a:path w="111" h="123">
                    <a:moveTo>
                      <a:pt x="2" y="0"/>
                    </a:moveTo>
                    <a:lnTo>
                      <a:pt x="111" y="4"/>
                    </a:lnTo>
                    <a:lnTo>
                      <a:pt x="40" y="123"/>
                    </a:lnTo>
                    <a:lnTo>
                      <a:pt x="38" y="122"/>
                    </a:lnTo>
                    <a:lnTo>
                      <a:pt x="37" y="120"/>
                    </a:lnTo>
                    <a:lnTo>
                      <a:pt x="31" y="112"/>
                    </a:lnTo>
                    <a:lnTo>
                      <a:pt x="29" y="106"/>
                    </a:lnTo>
                    <a:lnTo>
                      <a:pt x="23" y="97"/>
                    </a:lnTo>
                    <a:lnTo>
                      <a:pt x="19" y="87"/>
                    </a:lnTo>
                    <a:lnTo>
                      <a:pt x="14" y="78"/>
                    </a:lnTo>
                    <a:lnTo>
                      <a:pt x="12" y="66"/>
                    </a:lnTo>
                    <a:lnTo>
                      <a:pt x="8" y="61"/>
                    </a:lnTo>
                    <a:lnTo>
                      <a:pt x="8" y="55"/>
                    </a:lnTo>
                    <a:lnTo>
                      <a:pt x="4" y="49"/>
                    </a:lnTo>
                    <a:lnTo>
                      <a:pt x="4" y="44"/>
                    </a:lnTo>
                    <a:lnTo>
                      <a:pt x="2" y="32"/>
                    </a:lnTo>
                    <a:lnTo>
                      <a:pt x="2" y="23"/>
                    </a:lnTo>
                    <a:lnTo>
                      <a:pt x="0" y="11"/>
                    </a:lnTo>
                    <a:lnTo>
                      <a:pt x="0" y="6"/>
                    </a:lnTo>
                    <a:lnTo>
                      <a:pt x="0" y="2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141" name="Freeform 89"/>
              <p:cNvSpPr>
                <a:spLocks/>
              </p:cNvSpPr>
              <p:nvPr/>
            </p:nvSpPr>
            <p:spPr bwMode="auto">
              <a:xfrm>
                <a:off x="2436" y="1990"/>
                <a:ext cx="87" cy="188"/>
              </a:xfrm>
              <a:custGeom>
                <a:avLst/>
                <a:gdLst>
                  <a:gd name="T0" fmla="*/ 0 w 175"/>
                  <a:gd name="T1" fmla="*/ 1 h 376"/>
                  <a:gd name="T2" fmla="*/ 0 w 175"/>
                  <a:gd name="T3" fmla="*/ 1 h 376"/>
                  <a:gd name="T4" fmla="*/ 0 w 175"/>
                  <a:gd name="T5" fmla="*/ 1 h 376"/>
                  <a:gd name="T6" fmla="*/ 0 w 175"/>
                  <a:gd name="T7" fmla="*/ 1 h 376"/>
                  <a:gd name="T8" fmla="*/ 0 w 175"/>
                  <a:gd name="T9" fmla="*/ 1 h 376"/>
                  <a:gd name="T10" fmla="*/ 0 w 175"/>
                  <a:gd name="T11" fmla="*/ 1 h 376"/>
                  <a:gd name="T12" fmla="*/ 0 w 175"/>
                  <a:gd name="T13" fmla="*/ 1 h 376"/>
                  <a:gd name="T14" fmla="*/ 0 w 175"/>
                  <a:gd name="T15" fmla="*/ 1 h 376"/>
                  <a:gd name="T16" fmla="*/ 0 w 175"/>
                  <a:gd name="T17" fmla="*/ 1 h 376"/>
                  <a:gd name="T18" fmla="*/ 0 w 175"/>
                  <a:gd name="T19" fmla="*/ 1 h 376"/>
                  <a:gd name="T20" fmla="*/ 0 w 175"/>
                  <a:gd name="T21" fmla="*/ 1 h 376"/>
                  <a:gd name="T22" fmla="*/ 0 w 175"/>
                  <a:gd name="T23" fmla="*/ 1 h 376"/>
                  <a:gd name="T24" fmla="*/ 0 w 175"/>
                  <a:gd name="T25" fmla="*/ 1 h 376"/>
                  <a:gd name="T26" fmla="*/ 0 w 175"/>
                  <a:gd name="T27" fmla="*/ 1 h 376"/>
                  <a:gd name="T28" fmla="*/ 0 w 175"/>
                  <a:gd name="T29" fmla="*/ 1 h 376"/>
                  <a:gd name="T30" fmla="*/ 0 w 175"/>
                  <a:gd name="T31" fmla="*/ 1 h 376"/>
                  <a:gd name="T32" fmla="*/ 0 w 175"/>
                  <a:gd name="T33" fmla="*/ 1 h 376"/>
                  <a:gd name="T34" fmla="*/ 0 w 175"/>
                  <a:gd name="T35" fmla="*/ 1 h 376"/>
                  <a:gd name="T36" fmla="*/ 0 w 175"/>
                  <a:gd name="T37" fmla="*/ 1 h 376"/>
                  <a:gd name="T38" fmla="*/ 0 w 175"/>
                  <a:gd name="T39" fmla="*/ 1 h 376"/>
                  <a:gd name="T40" fmla="*/ 0 w 175"/>
                  <a:gd name="T41" fmla="*/ 1 h 376"/>
                  <a:gd name="T42" fmla="*/ 0 w 175"/>
                  <a:gd name="T43" fmla="*/ 1 h 376"/>
                  <a:gd name="T44" fmla="*/ 0 w 175"/>
                  <a:gd name="T45" fmla="*/ 1 h 376"/>
                  <a:gd name="T46" fmla="*/ 0 w 175"/>
                  <a:gd name="T47" fmla="*/ 1 h 376"/>
                  <a:gd name="T48" fmla="*/ 0 w 175"/>
                  <a:gd name="T49" fmla="*/ 1 h 376"/>
                  <a:gd name="T50" fmla="*/ 0 w 175"/>
                  <a:gd name="T51" fmla="*/ 1 h 376"/>
                  <a:gd name="T52" fmla="*/ 0 w 175"/>
                  <a:gd name="T53" fmla="*/ 1 h 376"/>
                  <a:gd name="T54" fmla="*/ 0 w 175"/>
                  <a:gd name="T55" fmla="*/ 1 h 376"/>
                  <a:gd name="T56" fmla="*/ 0 w 175"/>
                  <a:gd name="T57" fmla="*/ 1 h 376"/>
                  <a:gd name="T58" fmla="*/ 0 w 175"/>
                  <a:gd name="T59" fmla="*/ 1 h 376"/>
                  <a:gd name="T60" fmla="*/ 0 w 175"/>
                  <a:gd name="T61" fmla="*/ 1 h 376"/>
                  <a:gd name="T62" fmla="*/ 0 w 175"/>
                  <a:gd name="T63" fmla="*/ 1 h 376"/>
                  <a:gd name="T64" fmla="*/ 0 w 175"/>
                  <a:gd name="T65" fmla="*/ 1 h 376"/>
                  <a:gd name="T66" fmla="*/ 0 w 175"/>
                  <a:gd name="T67" fmla="*/ 1 h 376"/>
                  <a:gd name="T68" fmla="*/ 0 w 175"/>
                  <a:gd name="T69" fmla="*/ 1 h 376"/>
                  <a:gd name="T70" fmla="*/ 0 w 175"/>
                  <a:gd name="T71" fmla="*/ 1 h 376"/>
                  <a:gd name="T72" fmla="*/ 0 w 175"/>
                  <a:gd name="T73" fmla="*/ 1 h 376"/>
                  <a:gd name="T74" fmla="*/ 0 w 175"/>
                  <a:gd name="T75" fmla="*/ 1 h 376"/>
                  <a:gd name="T76" fmla="*/ 0 w 175"/>
                  <a:gd name="T77" fmla="*/ 1 h 376"/>
                  <a:gd name="T78" fmla="*/ 0 w 175"/>
                  <a:gd name="T79" fmla="*/ 1 h 376"/>
                  <a:gd name="T80" fmla="*/ 0 w 175"/>
                  <a:gd name="T81" fmla="*/ 1 h 376"/>
                  <a:gd name="T82" fmla="*/ 0 w 175"/>
                  <a:gd name="T83" fmla="*/ 1 h 376"/>
                  <a:gd name="T84" fmla="*/ 0 w 175"/>
                  <a:gd name="T85" fmla="*/ 1 h 376"/>
                  <a:gd name="T86" fmla="*/ 0 w 175"/>
                  <a:gd name="T87" fmla="*/ 1 h 376"/>
                  <a:gd name="T88" fmla="*/ 0 w 175"/>
                  <a:gd name="T89" fmla="*/ 1 h 376"/>
                  <a:gd name="T90" fmla="*/ 0 w 175"/>
                  <a:gd name="T91" fmla="*/ 1 h 376"/>
                  <a:gd name="T92" fmla="*/ 0 w 175"/>
                  <a:gd name="T93" fmla="*/ 1 h 376"/>
                  <a:gd name="T94" fmla="*/ 0 w 175"/>
                  <a:gd name="T95" fmla="*/ 1 h 376"/>
                  <a:gd name="T96" fmla="*/ 0 w 175"/>
                  <a:gd name="T97" fmla="*/ 1 h 376"/>
                  <a:gd name="T98" fmla="*/ 0 w 175"/>
                  <a:gd name="T99" fmla="*/ 1 h 376"/>
                  <a:gd name="T100" fmla="*/ 0 w 175"/>
                  <a:gd name="T101" fmla="*/ 1 h 376"/>
                  <a:gd name="T102" fmla="*/ 0 w 175"/>
                  <a:gd name="T103" fmla="*/ 0 h 376"/>
                  <a:gd name="T104" fmla="*/ 0 w 175"/>
                  <a:gd name="T105" fmla="*/ 1 h 37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0" t="0" r="r" b="b"/>
                <a:pathLst>
                  <a:path w="175" h="376">
                    <a:moveTo>
                      <a:pt x="57" y="15"/>
                    </a:moveTo>
                    <a:lnTo>
                      <a:pt x="51" y="21"/>
                    </a:lnTo>
                    <a:lnTo>
                      <a:pt x="47" y="29"/>
                    </a:lnTo>
                    <a:lnTo>
                      <a:pt x="42" y="34"/>
                    </a:lnTo>
                    <a:lnTo>
                      <a:pt x="38" y="44"/>
                    </a:lnTo>
                    <a:lnTo>
                      <a:pt x="34" y="51"/>
                    </a:lnTo>
                    <a:lnTo>
                      <a:pt x="30" y="61"/>
                    </a:lnTo>
                    <a:lnTo>
                      <a:pt x="28" y="70"/>
                    </a:lnTo>
                    <a:lnTo>
                      <a:pt x="26" y="82"/>
                    </a:lnTo>
                    <a:lnTo>
                      <a:pt x="23" y="91"/>
                    </a:lnTo>
                    <a:lnTo>
                      <a:pt x="21" y="103"/>
                    </a:lnTo>
                    <a:lnTo>
                      <a:pt x="19" y="114"/>
                    </a:lnTo>
                    <a:lnTo>
                      <a:pt x="19" y="126"/>
                    </a:lnTo>
                    <a:lnTo>
                      <a:pt x="17" y="131"/>
                    </a:lnTo>
                    <a:lnTo>
                      <a:pt x="17" y="137"/>
                    </a:lnTo>
                    <a:lnTo>
                      <a:pt x="15" y="143"/>
                    </a:lnTo>
                    <a:lnTo>
                      <a:pt x="15" y="150"/>
                    </a:lnTo>
                    <a:lnTo>
                      <a:pt x="13" y="156"/>
                    </a:lnTo>
                    <a:lnTo>
                      <a:pt x="13" y="162"/>
                    </a:lnTo>
                    <a:lnTo>
                      <a:pt x="13" y="169"/>
                    </a:lnTo>
                    <a:lnTo>
                      <a:pt x="13" y="175"/>
                    </a:lnTo>
                    <a:lnTo>
                      <a:pt x="13" y="181"/>
                    </a:lnTo>
                    <a:lnTo>
                      <a:pt x="11" y="188"/>
                    </a:lnTo>
                    <a:lnTo>
                      <a:pt x="11" y="194"/>
                    </a:lnTo>
                    <a:lnTo>
                      <a:pt x="11" y="200"/>
                    </a:lnTo>
                    <a:lnTo>
                      <a:pt x="9" y="207"/>
                    </a:lnTo>
                    <a:lnTo>
                      <a:pt x="9" y="213"/>
                    </a:lnTo>
                    <a:lnTo>
                      <a:pt x="9" y="219"/>
                    </a:lnTo>
                    <a:lnTo>
                      <a:pt x="9" y="226"/>
                    </a:lnTo>
                    <a:lnTo>
                      <a:pt x="9" y="232"/>
                    </a:lnTo>
                    <a:lnTo>
                      <a:pt x="9" y="238"/>
                    </a:lnTo>
                    <a:lnTo>
                      <a:pt x="9" y="245"/>
                    </a:lnTo>
                    <a:lnTo>
                      <a:pt x="9" y="253"/>
                    </a:lnTo>
                    <a:lnTo>
                      <a:pt x="7" y="259"/>
                    </a:lnTo>
                    <a:lnTo>
                      <a:pt x="7" y="264"/>
                    </a:lnTo>
                    <a:lnTo>
                      <a:pt x="7" y="272"/>
                    </a:lnTo>
                    <a:lnTo>
                      <a:pt x="7" y="279"/>
                    </a:lnTo>
                    <a:lnTo>
                      <a:pt x="7" y="283"/>
                    </a:lnTo>
                    <a:lnTo>
                      <a:pt x="7" y="291"/>
                    </a:lnTo>
                    <a:lnTo>
                      <a:pt x="5" y="297"/>
                    </a:lnTo>
                    <a:lnTo>
                      <a:pt x="5" y="302"/>
                    </a:lnTo>
                    <a:lnTo>
                      <a:pt x="4" y="310"/>
                    </a:lnTo>
                    <a:lnTo>
                      <a:pt x="4" y="316"/>
                    </a:lnTo>
                    <a:lnTo>
                      <a:pt x="4" y="323"/>
                    </a:lnTo>
                    <a:lnTo>
                      <a:pt x="4" y="329"/>
                    </a:lnTo>
                    <a:lnTo>
                      <a:pt x="2" y="335"/>
                    </a:lnTo>
                    <a:lnTo>
                      <a:pt x="2" y="340"/>
                    </a:lnTo>
                    <a:lnTo>
                      <a:pt x="2" y="346"/>
                    </a:lnTo>
                    <a:lnTo>
                      <a:pt x="2" y="354"/>
                    </a:lnTo>
                    <a:lnTo>
                      <a:pt x="0" y="357"/>
                    </a:lnTo>
                    <a:lnTo>
                      <a:pt x="0" y="365"/>
                    </a:lnTo>
                    <a:lnTo>
                      <a:pt x="0" y="371"/>
                    </a:lnTo>
                    <a:lnTo>
                      <a:pt x="0" y="376"/>
                    </a:lnTo>
                    <a:lnTo>
                      <a:pt x="0" y="375"/>
                    </a:lnTo>
                    <a:lnTo>
                      <a:pt x="0" y="371"/>
                    </a:lnTo>
                    <a:lnTo>
                      <a:pt x="2" y="363"/>
                    </a:lnTo>
                    <a:lnTo>
                      <a:pt x="5" y="356"/>
                    </a:lnTo>
                    <a:lnTo>
                      <a:pt x="9" y="346"/>
                    </a:lnTo>
                    <a:lnTo>
                      <a:pt x="13" y="335"/>
                    </a:lnTo>
                    <a:lnTo>
                      <a:pt x="15" y="327"/>
                    </a:lnTo>
                    <a:lnTo>
                      <a:pt x="17" y="321"/>
                    </a:lnTo>
                    <a:lnTo>
                      <a:pt x="21" y="314"/>
                    </a:lnTo>
                    <a:lnTo>
                      <a:pt x="23" y="308"/>
                    </a:lnTo>
                    <a:lnTo>
                      <a:pt x="26" y="298"/>
                    </a:lnTo>
                    <a:lnTo>
                      <a:pt x="28" y="291"/>
                    </a:lnTo>
                    <a:lnTo>
                      <a:pt x="32" y="283"/>
                    </a:lnTo>
                    <a:lnTo>
                      <a:pt x="36" y="276"/>
                    </a:lnTo>
                    <a:lnTo>
                      <a:pt x="38" y="266"/>
                    </a:lnTo>
                    <a:lnTo>
                      <a:pt x="43" y="257"/>
                    </a:lnTo>
                    <a:lnTo>
                      <a:pt x="45" y="249"/>
                    </a:lnTo>
                    <a:lnTo>
                      <a:pt x="49" y="241"/>
                    </a:lnTo>
                    <a:lnTo>
                      <a:pt x="53" y="232"/>
                    </a:lnTo>
                    <a:lnTo>
                      <a:pt x="57" y="222"/>
                    </a:lnTo>
                    <a:lnTo>
                      <a:pt x="63" y="213"/>
                    </a:lnTo>
                    <a:lnTo>
                      <a:pt x="66" y="205"/>
                    </a:lnTo>
                    <a:lnTo>
                      <a:pt x="70" y="196"/>
                    </a:lnTo>
                    <a:lnTo>
                      <a:pt x="74" y="186"/>
                    </a:lnTo>
                    <a:lnTo>
                      <a:pt x="78" y="177"/>
                    </a:lnTo>
                    <a:lnTo>
                      <a:pt x="83" y="169"/>
                    </a:lnTo>
                    <a:lnTo>
                      <a:pt x="87" y="160"/>
                    </a:lnTo>
                    <a:lnTo>
                      <a:pt x="91" y="150"/>
                    </a:lnTo>
                    <a:lnTo>
                      <a:pt x="95" y="143"/>
                    </a:lnTo>
                    <a:lnTo>
                      <a:pt x="101" y="133"/>
                    </a:lnTo>
                    <a:lnTo>
                      <a:pt x="102" y="126"/>
                    </a:lnTo>
                    <a:lnTo>
                      <a:pt x="106" y="118"/>
                    </a:lnTo>
                    <a:lnTo>
                      <a:pt x="112" y="108"/>
                    </a:lnTo>
                    <a:lnTo>
                      <a:pt x="116" y="101"/>
                    </a:lnTo>
                    <a:lnTo>
                      <a:pt x="120" y="93"/>
                    </a:lnTo>
                    <a:lnTo>
                      <a:pt x="123" y="86"/>
                    </a:lnTo>
                    <a:lnTo>
                      <a:pt x="125" y="80"/>
                    </a:lnTo>
                    <a:lnTo>
                      <a:pt x="131" y="72"/>
                    </a:lnTo>
                    <a:lnTo>
                      <a:pt x="133" y="67"/>
                    </a:lnTo>
                    <a:lnTo>
                      <a:pt x="139" y="59"/>
                    </a:lnTo>
                    <a:lnTo>
                      <a:pt x="140" y="53"/>
                    </a:lnTo>
                    <a:lnTo>
                      <a:pt x="146" y="49"/>
                    </a:lnTo>
                    <a:lnTo>
                      <a:pt x="148" y="42"/>
                    </a:lnTo>
                    <a:lnTo>
                      <a:pt x="150" y="38"/>
                    </a:lnTo>
                    <a:lnTo>
                      <a:pt x="154" y="32"/>
                    </a:lnTo>
                    <a:lnTo>
                      <a:pt x="158" y="29"/>
                    </a:lnTo>
                    <a:lnTo>
                      <a:pt x="161" y="19"/>
                    </a:lnTo>
                    <a:lnTo>
                      <a:pt x="167" y="13"/>
                    </a:lnTo>
                    <a:lnTo>
                      <a:pt x="169" y="6"/>
                    </a:lnTo>
                    <a:lnTo>
                      <a:pt x="173" y="4"/>
                    </a:lnTo>
                    <a:lnTo>
                      <a:pt x="175" y="0"/>
                    </a:lnTo>
                    <a:lnTo>
                      <a:pt x="68" y="51"/>
                    </a:lnTo>
                    <a:lnTo>
                      <a:pt x="57" y="15"/>
                    </a:lnTo>
                    <a:close/>
                  </a:path>
                </a:pathLst>
              </a:custGeom>
              <a:solidFill>
                <a:srgbClr val="CCA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grpSp>
            <p:nvGrpSpPr>
              <p:cNvPr id="2142" name="Group 90"/>
              <p:cNvGrpSpPr>
                <a:grpSpLocks/>
              </p:cNvGrpSpPr>
              <p:nvPr/>
            </p:nvGrpSpPr>
            <p:grpSpPr bwMode="auto">
              <a:xfrm flipH="1">
                <a:off x="1565" y="1933"/>
                <a:ext cx="772" cy="1259"/>
                <a:chOff x="3434" y="1688"/>
                <a:chExt cx="1237" cy="1595"/>
              </a:xfrm>
            </p:grpSpPr>
            <p:sp>
              <p:nvSpPr>
                <p:cNvPr id="2144" name="Freeform 91"/>
                <p:cNvSpPr>
                  <a:spLocks/>
                </p:cNvSpPr>
                <p:nvPr/>
              </p:nvSpPr>
              <p:spPr bwMode="auto">
                <a:xfrm>
                  <a:off x="4051" y="2278"/>
                  <a:ext cx="406" cy="306"/>
                </a:xfrm>
                <a:custGeom>
                  <a:avLst/>
                  <a:gdLst>
                    <a:gd name="T0" fmla="*/ 0 w 811"/>
                    <a:gd name="T1" fmla="*/ 0 h 613"/>
                    <a:gd name="T2" fmla="*/ 1 w 811"/>
                    <a:gd name="T3" fmla="*/ 0 h 613"/>
                    <a:gd name="T4" fmla="*/ 1 w 811"/>
                    <a:gd name="T5" fmla="*/ 0 h 613"/>
                    <a:gd name="T6" fmla="*/ 0 w 811"/>
                    <a:gd name="T7" fmla="*/ 0 h 613"/>
                    <a:gd name="T8" fmla="*/ 0 w 811"/>
                    <a:gd name="T9" fmla="*/ 0 h 61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811" h="613">
                      <a:moveTo>
                        <a:pt x="0" y="322"/>
                      </a:moveTo>
                      <a:lnTo>
                        <a:pt x="811" y="0"/>
                      </a:lnTo>
                      <a:lnTo>
                        <a:pt x="290" y="613"/>
                      </a:lnTo>
                      <a:lnTo>
                        <a:pt x="0" y="322"/>
                      </a:lnTo>
                      <a:close/>
                    </a:path>
                  </a:pathLst>
                </a:custGeom>
                <a:solidFill>
                  <a:srgbClr val="75696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145" name="Freeform 92"/>
                <p:cNvSpPr>
                  <a:spLocks/>
                </p:cNvSpPr>
                <p:nvPr/>
              </p:nvSpPr>
              <p:spPr bwMode="auto">
                <a:xfrm>
                  <a:off x="3704" y="2813"/>
                  <a:ext cx="252" cy="157"/>
                </a:xfrm>
                <a:custGeom>
                  <a:avLst/>
                  <a:gdLst>
                    <a:gd name="T0" fmla="*/ 1 w 504"/>
                    <a:gd name="T1" fmla="*/ 1 h 313"/>
                    <a:gd name="T2" fmla="*/ 1 w 504"/>
                    <a:gd name="T3" fmla="*/ 1 h 313"/>
                    <a:gd name="T4" fmla="*/ 1 w 504"/>
                    <a:gd name="T5" fmla="*/ 1 h 313"/>
                    <a:gd name="T6" fmla="*/ 1 w 504"/>
                    <a:gd name="T7" fmla="*/ 1 h 313"/>
                    <a:gd name="T8" fmla="*/ 1 w 504"/>
                    <a:gd name="T9" fmla="*/ 1 h 313"/>
                    <a:gd name="T10" fmla="*/ 1 w 504"/>
                    <a:gd name="T11" fmla="*/ 1 h 313"/>
                    <a:gd name="T12" fmla="*/ 1 w 504"/>
                    <a:gd name="T13" fmla="*/ 1 h 313"/>
                    <a:gd name="T14" fmla="*/ 1 w 504"/>
                    <a:gd name="T15" fmla="*/ 1 h 313"/>
                    <a:gd name="T16" fmla="*/ 1 w 504"/>
                    <a:gd name="T17" fmla="*/ 1 h 313"/>
                    <a:gd name="T18" fmla="*/ 1 w 504"/>
                    <a:gd name="T19" fmla="*/ 1 h 313"/>
                    <a:gd name="T20" fmla="*/ 1 w 504"/>
                    <a:gd name="T21" fmla="*/ 1 h 313"/>
                    <a:gd name="T22" fmla="*/ 0 w 504"/>
                    <a:gd name="T23" fmla="*/ 1 h 313"/>
                    <a:gd name="T24" fmla="*/ 1 w 504"/>
                    <a:gd name="T25" fmla="*/ 1 h 313"/>
                    <a:gd name="T26" fmla="*/ 1 w 504"/>
                    <a:gd name="T27" fmla="*/ 1 h 313"/>
                    <a:gd name="T28" fmla="*/ 1 w 504"/>
                    <a:gd name="T29" fmla="*/ 1 h 313"/>
                    <a:gd name="T30" fmla="*/ 1 w 504"/>
                    <a:gd name="T31" fmla="*/ 1 h 313"/>
                    <a:gd name="T32" fmla="*/ 1 w 504"/>
                    <a:gd name="T33" fmla="*/ 1 h 313"/>
                    <a:gd name="T34" fmla="*/ 1 w 504"/>
                    <a:gd name="T35" fmla="*/ 1 h 313"/>
                    <a:gd name="T36" fmla="*/ 1 w 504"/>
                    <a:gd name="T37" fmla="*/ 1 h 313"/>
                    <a:gd name="T38" fmla="*/ 1 w 504"/>
                    <a:gd name="T39" fmla="*/ 1 h 313"/>
                    <a:gd name="T40" fmla="*/ 1 w 504"/>
                    <a:gd name="T41" fmla="*/ 1 h 313"/>
                    <a:gd name="T42" fmla="*/ 1 w 504"/>
                    <a:gd name="T43" fmla="*/ 1 h 313"/>
                    <a:gd name="T44" fmla="*/ 1 w 504"/>
                    <a:gd name="T45" fmla="*/ 1 h 313"/>
                    <a:gd name="T46" fmla="*/ 1 w 504"/>
                    <a:gd name="T47" fmla="*/ 1 h 313"/>
                    <a:gd name="T48" fmla="*/ 1 w 504"/>
                    <a:gd name="T49" fmla="*/ 1 h 313"/>
                    <a:gd name="T50" fmla="*/ 1 w 504"/>
                    <a:gd name="T51" fmla="*/ 1 h 313"/>
                    <a:gd name="T52" fmla="*/ 1 w 504"/>
                    <a:gd name="T53" fmla="*/ 1 h 313"/>
                    <a:gd name="T54" fmla="*/ 1 w 504"/>
                    <a:gd name="T55" fmla="*/ 1 h 313"/>
                    <a:gd name="T56" fmla="*/ 1 w 504"/>
                    <a:gd name="T57" fmla="*/ 1 h 313"/>
                    <a:gd name="T58" fmla="*/ 1 w 504"/>
                    <a:gd name="T59" fmla="*/ 1 h 313"/>
                    <a:gd name="T60" fmla="*/ 1 w 504"/>
                    <a:gd name="T61" fmla="*/ 1 h 313"/>
                    <a:gd name="T62" fmla="*/ 1 w 504"/>
                    <a:gd name="T63" fmla="*/ 1 h 313"/>
                    <a:gd name="T64" fmla="*/ 1 w 504"/>
                    <a:gd name="T65" fmla="*/ 1 h 313"/>
                    <a:gd name="T66" fmla="*/ 1 w 504"/>
                    <a:gd name="T67" fmla="*/ 1 h 313"/>
                    <a:gd name="T68" fmla="*/ 1 w 504"/>
                    <a:gd name="T69" fmla="*/ 1 h 313"/>
                    <a:gd name="T70" fmla="*/ 1 w 504"/>
                    <a:gd name="T71" fmla="*/ 1 h 313"/>
                    <a:gd name="T72" fmla="*/ 1 w 504"/>
                    <a:gd name="T73" fmla="*/ 1 h 313"/>
                    <a:gd name="T74" fmla="*/ 1 w 504"/>
                    <a:gd name="T75" fmla="*/ 1 h 313"/>
                    <a:gd name="T76" fmla="*/ 1 w 504"/>
                    <a:gd name="T77" fmla="*/ 1 h 313"/>
                    <a:gd name="T78" fmla="*/ 1 w 504"/>
                    <a:gd name="T79" fmla="*/ 1 h 313"/>
                    <a:gd name="T80" fmla="*/ 1 w 504"/>
                    <a:gd name="T81" fmla="*/ 1 h 313"/>
                    <a:gd name="T82" fmla="*/ 1 w 504"/>
                    <a:gd name="T83" fmla="*/ 1 h 313"/>
                    <a:gd name="T84" fmla="*/ 1 w 504"/>
                    <a:gd name="T85" fmla="*/ 0 h 313"/>
                    <a:gd name="T86" fmla="*/ 1 w 504"/>
                    <a:gd name="T87" fmla="*/ 1 h 313"/>
                    <a:gd name="T88" fmla="*/ 1 w 504"/>
                    <a:gd name="T89" fmla="*/ 1 h 313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</a:gdLst>
                  <a:ahLst/>
                  <a:cxnLst>
                    <a:cxn ang="T90">
                      <a:pos x="T0" y="T1"/>
                    </a:cxn>
                    <a:cxn ang="T91">
                      <a:pos x="T2" y="T3"/>
                    </a:cxn>
                    <a:cxn ang="T92">
                      <a:pos x="T4" y="T5"/>
                    </a:cxn>
                    <a:cxn ang="T93">
                      <a:pos x="T6" y="T7"/>
                    </a:cxn>
                    <a:cxn ang="T94">
                      <a:pos x="T8" y="T9"/>
                    </a:cxn>
                    <a:cxn ang="T95">
                      <a:pos x="T10" y="T11"/>
                    </a:cxn>
                    <a:cxn ang="T96">
                      <a:pos x="T12" y="T13"/>
                    </a:cxn>
                    <a:cxn ang="T97">
                      <a:pos x="T14" y="T15"/>
                    </a:cxn>
                    <a:cxn ang="T98">
                      <a:pos x="T16" y="T17"/>
                    </a:cxn>
                    <a:cxn ang="T99">
                      <a:pos x="T18" y="T19"/>
                    </a:cxn>
                    <a:cxn ang="T100">
                      <a:pos x="T20" y="T21"/>
                    </a:cxn>
                    <a:cxn ang="T101">
                      <a:pos x="T22" y="T23"/>
                    </a:cxn>
                    <a:cxn ang="T102">
                      <a:pos x="T24" y="T25"/>
                    </a:cxn>
                    <a:cxn ang="T103">
                      <a:pos x="T26" y="T27"/>
                    </a:cxn>
                    <a:cxn ang="T104">
                      <a:pos x="T28" y="T29"/>
                    </a:cxn>
                    <a:cxn ang="T105">
                      <a:pos x="T30" y="T31"/>
                    </a:cxn>
                    <a:cxn ang="T106">
                      <a:pos x="T32" y="T33"/>
                    </a:cxn>
                    <a:cxn ang="T107">
                      <a:pos x="T34" y="T35"/>
                    </a:cxn>
                    <a:cxn ang="T108">
                      <a:pos x="T36" y="T37"/>
                    </a:cxn>
                    <a:cxn ang="T109">
                      <a:pos x="T38" y="T39"/>
                    </a:cxn>
                    <a:cxn ang="T110">
                      <a:pos x="T40" y="T41"/>
                    </a:cxn>
                    <a:cxn ang="T111">
                      <a:pos x="T42" y="T43"/>
                    </a:cxn>
                    <a:cxn ang="T112">
                      <a:pos x="T44" y="T45"/>
                    </a:cxn>
                    <a:cxn ang="T113">
                      <a:pos x="T46" y="T47"/>
                    </a:cxn>
                    <a:cxn ang="T114">
                      <a:pos x="T48" y="T49"/>
                    </a:cxn>
                    <a:cxn ang="T115">
                      <a:pos x="T50" y="T51"/>
                    </a:cxn>
                    <a:cxn ang="T116">
                      <a:pos x="T52" y="T53"/>
                    </a:cxn>
                    <a:cxn ang="T117">
                      <a:pos x="T54" y="T55"/>
                    </a:cxn>
                    <a:cxn ang="T118">
                      <a:pos x="T56" y="T57"/>
                    </a:cxn>
                    <a:cxn ang="T119">
                      <a:pos x="T58" y="T59"/>
                    </a:cxn>
                    <a:cxn ang="T120">
                      <a:pos x="T60" y="T61"/>
                    </a:cxn>
                    <a:cxn ang="T121">
                      <a:pos x="T62" y="T63"/>
                    </a:cxn>
                    <a:cxn ang="T122">
                      <a:pos x="T64" y="T65"/>
                    </a:cxn>
                    <a:cxn ang="T123">
                      <a:pos x="T66" y="T67"/>
                    </a:cxn>
                    <a:cxn ang="T124">
                      <a:pos x="T68" y="T69"/>
                    </a:cxn>
                    <a:cxn ang="T125">
                      <a:pos x="T70" y="T71"/>
                    </a:cxn>
                    <a:cxn ang="T126">
                      <a:pos x="T72" y="T73"/>
                    </a:cxn>
                    <a:cxn ang="T127">
                      <a:pos x="T74" y="T75"/>
                    </a:cxn>
                    <a:cxn ang="T128">
                      <a:pos x="T76" y="T77"/>
                    </a:cxn>
                    <a:cxn ang="T129">
                      <a:pos x="T78" y="T79"/>
                    </a:cxn>
                    <a:cxn ang="T130">
                      <a:pos x="T80" y="T81"/>
                    </a:cxn>
                    <a:cxn ang="T131">
                      <a:pos x="T82" y="T83"/>
                    </a:cxn>
                    <a:cxn ang="T132">
                      <a:pos x="T84" y="T85"/>
                    </a:cxn>
                    <a:cxn ang="T133">
                      <a:pos x="T86" y="T87"/>
                    </a:cxn>
                    <a:cxn ang="T134">
                      <a:pos x="T88" y="T89"/>
                    </a:cxn>
                  </a:cxnLst>
                  <a:rect l="0" t="0" r="r" b="b"/>
                  <a:pathLst>
                    <a:path w="504" h="313">
                      <a:moveTo>
                        <a:pt x="504" y="89"/>
                      </a:moveTo>
                      <a:lnTo>
                        <a:pt x="488" y="188"/>
                      </a:lnTo>
                      <a:lnTo>
                        <a:pt x="340" y="179"/>
                      </a:lnTo>
                      <a:lnTo>
                        <a:pt x="371" y="253"/>
                      </a:lnTo>
                      <a:lnTo>
                        <a:pt x="371" y="293"/>
                      </a:lnTo>
                      <a:lnTo>
                        <a:pt x="154" y="313"/>
                      </a:lnTo>
                      <a:lnTo>
                        <a:pt x="11" y="298"/>
                      </a:lnTo>
                      <a:lnTo>
                        <a:pt x="8" y="294"/>
                      </a:lnTo>
                      <a:lnTo>
                        <a:pt x="8" y="293"/>
                      </a:lnTo>
                      <a:lnTo>
                        <a:pt x="4" y="287"/>
                      </a:lnTo>
                      <a:lnTo>
                        <a:pt x="4" y="281"/>
                      </a:lnTo>
                      <a:lnTo>
                        <a:pt x="0" y="275"/>
                      </a:lnTo>
                      <a:lnTo>
                        <a:pt x="2" y="272"/>
                      </a:lnTo>
                      <a:lnTo>
                        <a:pt x="4" y="266"/>
                      </a:lnTo>
                      <a:lnTo>
                        <a:pt x="11" y="266"/>
                      </a:lnTo>
                      <a:lnTo>
                        <a:pt x="15" y="266"/>
                      </a:lnTo>
                      <a:lnTo>
                        <a:pt x="23" y="264"/>
                      </a:lnTo>
                      <a:lnTo>
                        <a:pt x="27" y="262"/>
                      </a:lnTo>
                      <a:lnTo>
                        <a:pt x="34" y="260"/>
                      </a:lnTo>
                      <a:lnTo>
                        <a:pt x="40" y="258"/>
                      </a:lnTo>
                      <a:lnTo>
                        <a:pt x="47" y="258"/>
                      </a:lnTo>
                      <a:lnTo>
                        <a:pt x="53" y="255"/>
                      </a:lnTo>
                      <a:lnTo>
                        <a:pt x="61" y="253"/>
                      </a:lnTo>
                      <a:lnTo>
                        <a:pt x="68" y="251"/>
                      </a:lnTo>
                      <a:lnTo>
                        <a:pt x="78" y="249"/>
                      </a:lnTo>
                      <a:lnTo>
                        <a:pt x="85" y="247"/>
                      </a:lnTo>
                      <a:lnTo>
                        <a:pt x="93" y="245"/>
                      </a:lnTo>
                      <a:lnTo>
                        <a:pt x="101" y="241"/>
                      </a:lnTo>
                      <a:lnTo>
                        <a:pt x="110" y="239"/>
                      </a:lnTo>
                      <a:lnTo>
                        <a:pt x="118" y="237"/>
                      </a:lnTo>
                      <a:lnTo>
                        <a:pt x="125" y="236"/>
                      </a:lnTo>
                      <a:lnTo>
                        <a:pt x="133" y="232"/>
                      </a:lnTo>
                      <a:lnTo>
                        <a:pt x="142" y="230"/>
                      </a:lnTo>
                      <a:lnTo>
                        <a:pt x="148" y="228"/>
                      </a:lnTo>
                      <a:lnTo>
                        <a:pt x="156" y="226"/>
                      </a:lnTo>
                      <a:lnTo>
                        <a:pt x="161" y="222"/>
                      </a:lnTo>
                      <a:lnTo>
                        <a:pt x="169" y="222"/>
                      </a:lnTo>
                      <a:lnTo>
                        <a:pt x="179" y="218"/>
                      </a:lnTo>
                      <a:lnTo>
                        <a:pt x="188" y="217"/>
                      </a:lnTo>
                      <a:lnTo>
                        <a:pt x="194" y="215"/>
                      </a:lnTo>
                      <a:lnTo>
                        <a:pt x="196" y="215"/>
                      </a:lnTo>
                      <a:lnTo>
                        <a:pt x="247" y="158"/>
                      </a:lnTo>
                      <a:lnTo>
                        <a:pt x="376" y="0"/>
                      </a:lnTo>
                      <a:lnTo>
                        <a:pt x="504" y="89"/>
                      </a:lnTo>
                      <a:close/>
                    </a:path>
                  </a:pathLst>
                </a:custGeom>
                <a:solidFill>
                  <a:srgbClr val="1A1A1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146" name="Freeform 93"/>
                <p:cNvSpPr>
                  <a:spLocks/>
                </p:cNvSpPr>
                <p:nvPr/>
              </p:nvSpPr>
              <p:spPr bwMode="auto">
                <a:xfrm>
                  <a:off x="3725" y="2316"/>
                  <a:ext cx="322" cy="592"/>
                </a:xfrm>
                <a:custGeom>
                  <a:avLst/>
                  <a:gdLst>
                    <a:gd name="T0" fmla="*/ 1 w 644"/>
                    <a:gd name="T1" fmla="*/ 1 h 1183"/>
                    <a:gd name="T2" fmla="*/ 0 w 644"/>
                    <a:gd name="T3" fmla="*/ 1 h 1183"/>
                    <a:gd name="T4" fmla="*/ 1 w 644"/>
                    <a:gd name="T5" fmla="*/ 2 h 1183"/>
                    <a:gd name="T6" fmla="*/ 1 w 644"/>
                    <a:gd name="T7" fmla="*/ 2 h 1183"/>
                    <a:gd name="T8" fmla="*/ 1 w 644"/>
                    <a:gd name="T9" fmla="*/ 2 h 1183"/>
                    <a:gd name="T10" fmla="*/ 1 w 644"/>
                    <a:gd name="T11" fmla="*/ 2 h 1183"/>
                    <a:gd name="T12" fmla="*/ 1 w 644"/>
                    <a:gd name="T13" fmla="*/ 2 h 1183"/>
                    <a:gd name="T14" fmla="*/ 1 w 644"/>
                    <a:gd name="T15" fmla="*/ 1 h 1183"/>
                    <a:gd name="T16" fmla="*/ 1 w 644"/>
                    <a:gd name="T17" fmla="*/ 1 h 1183"/>
                    <a:gd name="T18" fmla="*/ 1 w 644"/>
                    <a:gd name="T19" fmla="*/ 0 h 1183"/>
                    <a:gd name="T20" fmla="*/ 1 w 644"/>
                    <a:gd name="T21" fmla="*/ 1 h 1183"/>
                    <a:gd name="T22" fmla="*/ 1 w 644"/>
                    <a:gd name="T23" fmla="*/ 1 h 1183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644" h="1183">
                      <a:moveTo>
                        <a:pt x="163" y="61"/>
                      </a:moveTo>
                      <a:lnTo>
                        <a:pt x="0" y="578"/>
                      </a:lnTo>
                      <a:lnTo>
                        <a:pt x="93" y="1033"/>
                      </a:lnTo>
                      <a:lnTo>
                        <a:pt x="93" y="1177"/>
                      </a:lnTo>
                      <a:lnTo>
                        <a:pt x="321" y="1183"/>
                      </a:lnTo>
                      <a:lnTo>
                        <a:pt x="321" y="1111"/>
                      </a:lnTo>
                      <a:lnTo>
                        <a:pt x="488" y="1120"/>
                      </a:lnTo>
                      <a:lnTo>
                        <a:pt x="587" y="605"/>
                      </a:lnTo>
                      <a:lnTo>
                        <a:pt x="644" y="253"/>
                      </a:lnTo>
                      <a:lnTo>
                        <a:pt x="564" y="0"/>
                      </a:lnTo>
                      <a:lnTo>
                        <a:pt x="163" y="61"/>
                      </a:lnTo>
                      <a:close/>
                    </a:path>
                  </a:pathLst>
                </a:custGeom>
                <a:solidFill>
                  <a:srgbClr val="404A8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147" name="Freeform 94"/>
                <p:cNvSpPr>
                  <a:spLocks/>
                </p:cNvSpPr>
                <p:nvPr/>
              </p:nvSpPr>
              <p:spPr bwMode="auto">
                <a:xfrm>
                  <a:off x="3797" y="2605"/>
                  <a:ext cx="95" cy="268"/>
                </a:xfrm>
                <a:custGeom>
                  <a:avLst/>
                  <a:gdLst>
                    <a:gd name="T0" fmla="*/ 1 w 190"/>
                    <a:gd name="T1" fmla="*/ 0 h 537"/>
                    <a:gd name="T2" fmla="*/ 1 w 190"/>
                    <a:gd name="T3" fmla="*/ 0 h 537"/>
                    <a:gd name="T4" fmla="*/ 1 w 190"/>
                    <a:gd name="T5" fmla="*/ 0 h 537"/>
                    <a:gd name="T6" fmla="*/ 0 w 190"/>
                    <a:gd name="T7" fmla="*/ 0 h 537"/>
                    <a:gd name="T8" fmla="*/ 1 w 190"/>
                    <a:gd name="T9" fmla="*/ 0 h 537"/>
                    <a:gd name="T10" fmla="*/ 1 w 190"/>
                    <a:gd name="T11" fmla="*/ 0 h 53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190" h="537">
                      <a:moveTo>
                        <a:pt x="190" y="537"/>
                      </a:moveTo>
                      <a:lnTo>
                        <a:pt x="154" y="288"/>
                      </a:lnTo>
                      <a:lnTo>
                        <a:pt x="109" y="0"/>
                      </a:lnTo>
                      <a:lnTo>
                        <a:pt x="0" y="137"/>
                      </a:lnTo>
                      <a:lnTo>
                        <a:pt x="190" y="537"/>
                      </a:lnTo>
                      <a:close/>
                    </a:path>
                  </a:pathLst>
                </a:custGeom>
                <a:solidFill>
                  <a:srgbClr val="9EABF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148" name="Freeform 95"/>
                <p:cNvSpPr>
                  <a:spLocks/>
                </p:cNvSpPr>
                <p:nvPr/>
              </p:nvSpPr>
              <p:spPr bwMode="auto">
                <a:xfrm>
                  <a:off x="3952" y="2437"/>
                  <a:ext cx="95" cy="436"/>
                </a:xfrm>
                <a:custGeom>
                  <a:avLst/>
                  <a:gdLst>
                    <a:gd name="T0" fmla="*/ 1 w 190"/>
                    <a:gd name="T1" fmla="*/ 0 h 873"/>
                    <a:gd name="T2" fmla="*/ 1 w 190"/>
                    <a:gd name="T3" fmla="*/ 0 h 873"/>
                    <a:gd name="T4" fmla="*/ 1 w 190"/>
                    <a:gd name="T5" fmla="*/ 0 h 873"/>
                    <a:gd name="T6" fmla="*/ 0 w 190"/>
                    <a:gd name="T7" fmla="*/ 0 h 873"/>
                    <a:gd name="T8" fmla="*/ 1 w 190"/>
                    <a:gd name="T9" fmla="*/ 0 h 873"/>
                    <a:gd name="T10" fmla="*/ 1 w 190"/>
                    <a:gd name="T11" fmla="*/ 0 h 873"/>
                    <a:gd name="T12" fmla="*/ 1 w 190"/>
                    <a:gd name="T13" fmla="*/ 0 h 873"/>
                    <a:gd name="T14" fmla="*/ 1 w 190"/>
                    <a:gd name="T15" fmla="*/ 0 h 873"/>
                    <a:gd name="T16" fmla="*/ 1 w 190"/>
                    <a:gd name="T17" fmla="*/ 0 h 873"/>
                    <a:gd name="T18" fmla="*/ 1 w 190"/>
                    <a:gd name="T19" fmla="*/ 0 h 873"/>
                    <a:gd name="T20" fmla="*/ 1 w 190"/>
                    <a:gd name="T21" fmla="*/ 0 h 873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90" h="873">
                      <a:moveTo>
                        <a:pt x="190" y="0"/>
                      </a:moveTo>
                      <a:lnTo>
                        <a:pt x="89" y="66"/>
                      </a:lnTo>
                      <a:lnTo>
                        <a:pt x="141" y="89"/>
                      </a:lnTo>
                      <a:lnTo>
                        <a:pt x="0" y="203"/>
                      </a:lnTo>
                      <a:lnTo>
                        <a:pt x="30" y="489"/>
                      </a:lnTo>
                      <a:lnTo>
                        <a:pt x="68" y="496"/>
                      </a:lnTo>
                      <a:lnTo>
                        <a:pt x="30" y="540"/>
                      </a:lnTo>
                      <a:lnTo>
                        <a:pt x="38" y="873"/>
                      </a:lnTo>
                      <a:lnTo>
                        <a:pt x="144" y="407"/>
                      </a:lnTo>
                      <a:lnTo>
                        <a:pt x="190" y="0"/>
                      </a:lnTo>
                      <a:close/>
                    </a:path>
                  </a:pathLst>
                </a:custGeom>
                <a:solidFill>
                  <a:srgbClr val="9EABF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149" name="Freeform 96"/>
                <p:cNvSpPr>
                  <a:spLocks/>
                </p:cNvSpPr>
                <p:nvPr/>
              </p:nvSpPr>
              <p:spPr bwMode="auto">
                <a:xfrm>
                  <a:off x="3434" y="1943"/>
                  <a:ext cx="173" cy="77"/>
                </a:xfrm>
                <a:custGeom>
                  <a:avLst/>
                  <a:gdLst>
                    <a:gd name="T0" fmla="*/ 1 w 346"/>
                    <a:gd name="T1" fmla="*/ 1 h 154"/>
                    <a:gd name="T2" fmla="*/ 0 w 346"/>
                    <a:gd name="T3" fmla="*/ 1 h 154"/>
                    <a:gd name="T4" fmla="*/ 1 w 346"/>
                    <a:gd name="T5" fmla="*/ 0 h 154"/>
                    <a:gd name="T6" fmla="*/ 1 w 346"/>
                    <a:gd name="T7" fmla="*/ 1 h 154"/>
                    <a:gd name="T8" fmla="*/ 1 w 346"/>
                    <a:gd name="T9" fmla="*/ 1 h 154"/>
                    <a:gd name="T10" fmla="*/ 1 w 346"/>
                    <a:gd name="T11" fmla="*/ 1 h 15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346" h="154">
                      <a:moveTo>
                        <a:pt x="243" y="154"/>
                      </a:moveTo>
                      <a:lnTo>
                        <a:pt x="0" y="55"/>
                      </a:lnTo>
                      <a:lnTo>
                        <a:pt x="129" y="0"/>
                      </a:lnTo>
                      <a:lnTo>
                        <a:pt x="346" y="80"/>
                      </a:lnTo>
                      <a:lnTo>
                        <a:pt x="243" y="154"/>
                      </a:lnTo>
                      <a:close/>
                    </a:path>
                  </a:pathLst>
                </a:custGeom>
                <a:solidFill>
                  <a:srgbClr val="36873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150" name="Freeform 97"/>
                <p:cNvSpPr>
                  <a:spLocks/>
                </p:cNvSpPr>
                <p:nvPr/>
              </p:nvSpPr>
              <p:spPr bwMode="auto">
                <a:xfrm>
                  <a:off x="3807" y="1771"/>
                  <a:ext cx="143" cy="175"/>
                </a:xfrm>
                <a:custGeom>
                  <a:avLst/>
                  <a:gdLst>
                    <a:gd name="T0" fmla="*/ 0 w 287"/>
                    <a:gd name="T1" fmla="*/ 0 h 352"/>
                    <a:gd name="T2" fmla="*/ 0 w 287"/>
                    <a:gd name="T3" fmla="*/ 0 h 352"/>
                    <a:gd name="T4" fmla="*/ 0 w 287"/>
                    <a:gd name="T5" fmla="*/ 0 h 352"/>
                    <a:gd name="T6" fmla="*/ 0 w 287"/>
                    <a:gd name="T7" fmla="*/ 0 h 352"/>
                    <a:gd name="T8" fmla="*/ 0 w 287"/>
                    <a:gd name="T9" fmla="*/ 0 h 352"/>
                    <a:gd name="T10" fmla="*/ 0 w 287"/>
                    <a:gd name="T11" fmla="*/ 0 h 352"/>
                    <a:gd name="T12" fmla="*/ 0 w 287"/>
                    <a:gd name="T13" fmla="*/ 0 h 352"/>
                    <a:gd name="T14" fmla="*/ 0 w 287"/>
                    <a:gd name="T15" fmla="*/ 0 h 352"/>
                    <a:gd name="T16" fmla="*/ 0 w 287"/>
                    <a:gd name="T17" fmla="*/ 0 h 352"/>
                    <a:gd name="T18" fmla="*/ 0 w 287"/>
                    <a:gd name="T19" fmla="*/ 0 h 352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287" h="352">
                      <a:moveTo>
                        <a:pt x="21" y="2"/>
                      </a:moveTo>
                      <a:lnTo>
                        <a:pt x="0" y="135"/>
                      </a:lnTo>
                      <a:lnTo>
                        <a:pt x="23" y="145"/>
                      </a:lnTo>
                      <a:lnTo>
                        <a:pt x="65" y="285"/>
                      </a:lnTo>
                      <a:lnTo>
                        <a:pt x="131" y="287"/>
                      </a:lnTo>
                      <a:lnTo>
                        <a:pt x="166" y="352"/>
                      </a:lnTo>
                      <a:lnTo>
                        <a:pt x="287" y="272"/>
                      </a:lnTo>
                      <a:lnTo>
                        <a:pt x="281" y="0"/>
                      </a:lnTo>
                      <a:lnTo>
                        <a:pt x="21" y="2"/>
                      </a:lnTo>
                      <a:close/>
                    </a:path>
                  </a:pathLst>
                </a:custGeom>
                <a:solidFill>
                  <a:srgbClr val="C7695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151" name="Freeform 98"/>
                <p:cNvSpPr>
                  <a:spLocks/>
                </p:cNvSpPr>
                <p:nvPr/>
              </p:nvSpPr>
              <p:spPr bwMode="auto">
                <a:xfrm>
                  <a:off x="3936" y="1838"/>
                  <a:ext cx="44" cy="69"/>
                </a:xfrm>
                <a:custGeom>
                  <a:avLst/>
                  <a:gdLst>
                    <a:gd name="T0" fmla="*/ 1 w 87"/>
                    <a:gd name="T1" fmla="*/ 0 h 139"/>
                    <a:gd name="T2" fmla="*/ 0 w 87"/>
                    <a:gd name="T3" fmla="*/ 0 h 139"/>
                    <a:gd name="T4" fmla="*/ 1 w 87"/>
                    <a:gd name="T5" fmla="*/ 0 h 139"/>
                    <a:gd name="T6" fmla="*/ 1 w 87"/>
                    <a:gd name="T7" fmla="*/ 0 h 139"/>
                    <a:gd name="T8" fmla="*/ 1 w 87"/>
                    <a:gd name="T9" fmla="*/ 0 h 139"/>
                    <a:gd name="T10" fmla="*/ 1 w 87"/>
                    <a:gd name="T11" fmla="*/ 0 h 139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87" h="139">
                      <a:moveTo>
                        <a:pt x="19" y="139"/>
                      </a:moveTo>
                      <a:lnTo>
                        <a:pt x="0" y="31"/>
                      </a:lnTo>
                      <a:lnTo>
                        <a:pt x="62" y="0"/>
                      </a:lnTo>
                      <a:lnTo>
                        <a:pt x="87" y="103"/>
                      </a:lnTo>
                      <a:lnTo>
                        <a:pt x="19" y="139"/>
                      </a:lnTo>
                      <a:close/>
                    </a:path>
                  </a:pathLst>
                </a:custGeom>
                <a:solidFill>
                  <a:srgbClr val="FFC4B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152" name="Freeform 99"/>
                <p:cNvSpPr>
                  <a:spLocks/>
                </p:cNvSpPr>
                <p:nvPr/>
              </p:nvSpPr>
              <p:spPr bwMode="auto">
                <a:xfrm>
                  <a:off x="3881" y="1777"/>
                  <a:ext cx="98" cy="80"/>
                </a:xfrm>
                <a:custGeom>
                  <a:avLst/>
                  <a:gdLst>
                    <a:gd name="T0" fmla="*/ 0 w 196"/>
                    <a:gd name="T1" fmla="*/ 1 h 159"/>
                    <a:gd name="T2" fmla="*/ 0 w 196"/>
                    <a:gd name="T3" fmla="*/ 1 h 159"/>
                    <a:gd name="T4" fmla="*/ 0 w 196"/>
                    <a:gd name="T5" fmla="*/ 1 h 159"/>
                    <a:gd name="T6" fmla="*/ 0 w 196"/>
                    <a:gd name="T7" fmla="*/ 1 h 159"/>
                    <a:gd name="T8" fmla="*/ 0 w 196"/>
                    <a:gd name="T9" fmla="*/ 1 h 159"/>
                    <a:gd name="T10" fmla="*/ 0 w 196"/>
                    <a:gd name="T11" fmla="*/ 1 h 159"/>
                    <a:gd name="T12" fmla="*/ 1 w 196"/>
                    <a:gd name="T13" fmla="*/ 1 h 159"/>
                    <a:gd name="T14" fmla="*/ 1 w 196"/>
                    <a:gd name="T15" fmla="*/ 1 h 159"/>
                    <a:gd name="T16" fmla="*/ 1 w 196"/>
                    <a:gd name="T17" fmla="*/ 1 h 159"/>
                    <a:gd name="T18" fmla="*/ 1 w 196"/>
                    <a:gd name="T19" fmla="*/ 1 h 159"/>
                    <a:gd name="T20" fmla="*/ 1 w 196"/>
                    <a:gd name="T21" fmla="*/ 1 h 159"/>
                    <a:gd name="T22" fmla="*/ 1 w 196"/>
                    <a:gd name="T23" fmla="*/ 1 h 159"/>
                    <a:gd name="T24" fmla="*/ 1 w 196"/>
                    <a:gd name="T25" fmla="*/ 1 h 159"/>
                    <a:gd name="T26" fmla="*/ 1 w 196"/>
                    <a:gd name="T27" fmla="*/ 1 h 159"/>
                    <a:gd name="T28" fmla="*/ 1 w 196"/>
                    <a:gd name="T29" fmla="*/ 1 h 159"/>
                    <a:gd name="T30" fmla="*/ 1 w 196"/>
                    <a:gd name="T31" fmla="*/ 1 h 159"/>
                    <a:gd name="T32" fmla="*/ 1 w 196"/>
                    <a:gd name="T33" fmla="*/ 1 h 159"/>
                    <a:gd name="T34" fmla="*/ 1 w 196"/>
                    <a:gd name="T35" fmla="*/ 1 h 159"/>
                    <a:gd name="T36" fmla="*/ 1 w 196"/>
                    <a:gd name="T37" fmla="*/ 1 h 159"/>
                    <a:gd name="T38" fmla="*/ 1 w 196"/>
                    <a:gd name="T39" fmla="*/ 1 h 159"/>
                    <a:gd name="T40" fmla="*/ 1 w 196"/>
                    <a:gd name="T41" fmla="*/ 1 h 159"/>
                    <a:gd name="T42" fmla="*/ 1 w 196"/>
                    <a:gd name="T43" fmla="*/ 1 h 159"/>
                    <a:gd name="T44" fmla="*/ 1 w 196"/>
                    <a:gd name="T45" fmla="*/ 1 h 159"/>
                    <a:gd name="T46" fmla="*/ 1 w 196"/>
                    <a:gd name="T47" fmla="*/ 1 h 159"/>
                    <a:gd name="T48" fmla="*/ 1 w 196"/>
                    <a:gd name="T49" fmla="*/ 1 h 159"/>
                    <a:gd name="T50" fmla="*/ 1 w 196"/>
                    <a:gd name="T51" fmla="*/ 1 h 159"/>
                    <a:gd name="T52" fmla="*/ 1 w 196"/>
                    <a:gd name="T53" fmla="*/ 1 h 159"/>
                    <a:gd name="T54" fmla="*/ 1 w 196"/>
                    <a:gd name="T55" fmla="*/ 1 h 159"/>
                    <a:gd name="T56" fmla="*/ 1 w 196"/>
                    <a:gd name="T57" fmla="*/ 1 h 159"/>
                    <a:gd name="T58" fmla="*/ 1 w 196"/>
                    <a:gd name="T59" fmla="*/ 1 h 159"/>
                    <a:gd name="T60" fmla="*/ 1 w 196"/>
                    <a:gd name="T61" fmla="*/ 1 h 159"/>
                    <a:gd name="T62" fmla="*/ 1 w 196"/>
                    <a:gd name="T63" fmla="*/ 1 h 159"/>
                    <a:gd name="T64" fmla="*/ 1 w 196"/>
                    <a:gd name="T65" fmla="*/ 1 h 159"/>
                    <a:gd name="T66" fmla="*/ 1 w 196"/>
                    <a:gd name="T67" fmla="*/ 1 h 159"/>
                    <a:gd name="T68" fmla="*/ 1 w 196"/>
                    <a:gd name="T69" fmla="*/ 1 h 159"/>
                    <a:gd name="T70" fmla="*/ 1 w 196"/>
                    <a:gd name="T71" fmla="*/ 1 h 159"/>
                    <a:gd name="T72" fmla="*/ 1 w 196"/>
                    <a:gd name="T73" fmla="*/ 1 h 159"/>
                    <a:gd name="T74" fmla="*/ 1 w 196"/>
                    <a:gd name="T75" fmla="*/ 1 h 159"/>
                    <a:gd name="T76" fmla="*/ 1 w 196"/>
                    <a:gd name="T77" fmla="*/ 1 h 159"/>
                    <a:gd name="T78" fmla="*/ 1 w 196"/>
                    <a:gd name="T79" fmla="*/ 1 h 159"/>
                    <a:gd name="T80" fmla="*/ 1 w 196"/>
                    <a:gd name="T81" fmla="*/ 1 h 159"/>
                    <a:gd name="T82" fmla="*/ 1 w 196"/>
                    <a:gd name="T83" fmla="*/ 0 h 159"/>
                    <a:gd name="T84" fmla="*/ 0 w 196"/>
                    <a:gd name="T85" fmla="*/ 1 h 159"/>
                    <a:gd name="T86" fmla="*/ 0 w 196"/>
                    <a:gd name="T87" fmla="*/ 1 h 159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0" t="0" r="r" b="b"/>
                  <a:pathLst>
                    <a:path w="196" h="159">
                      <a:moveTo>
                        <a:pt x="0" y="3"/>
                      </a:moveTo>
                      <a:lnTo>
                        <a:pt x="0" y="5"/>
                      </a:lnTo>
                      <a:lnTo>
                        <a:pt x="0" y="9"/>
                      </a:lnTo>
                      <a:lnTo>
                        <a:pt x="0" y="13"/>
                      </a:lnTo>
                      <a:lnTo>
                        <a:pt x="0" y="19"/>
                      </a:lnTo>
                      <a:lnTo>
                        <a:pt x="0" y="24"/>
                      </a:lnTo>
                      <a:lnTo>
                        <a:pt x="4" y="30"/>
                      </a:lnTo>
                      <a:lnTo>
                        <a:pt x="4" y="36"/>
                      </a:lnTo>
                      <a:lnTo>
                        <a:pt x="6" y="41"/>
                      </a:lnTo>
                      <a:lnTo>
                        <a:pt x="6" y="49"/>
                      </a:lnTo>
                      <a:lnTo>
                        <a:pt x="10" y="57"/>
                      </a:lnTo>
                      <a:lnTo>
                        <a:pt x="12" y="62"/>
                      </a:lnTo>
                      <a:lnTo>
                        <a:pt x="16" y="70"/>
                      </a:lnTo>
                      <a:lnTo>
                        <a:pt x="18" y="77"/>
                      </a:lnTo>
                      <a:lnTo>
                        <a:pt x="23" y="87"/>
                      </a:lnTo>
                      <a:lnTo>
                        <a:pt x="25" y="93"/>
                      </a:lnTo>
                      <a:lnTo>
                        <a:pt x="31" y="98"/>
                      </a:lnTo>
                      <a:lnTo>
                        <a:pt x="35" y="106"/>
                      </a:lnTo>
                      <a:lnTo>
                        <a:pt x="40" y="114"/>
                      </a:lnTo>
                      <a:lnTo>
                        <a:pt x="44" y="119"/>
                      </a:lnTo>
                      <a:lnTo>
                        <a:pt x="50" y="125"/>
                      </a:lnTo>
                      <a:lnTo>
                        <a:pt x="54" y="131"/>
                      </a:lnTo>
                      <a:lnTo>
                        <a:pt x="59" y="136"/>
                      </a:lnTo>
                      <a:lnTo>
                        <a:pt x="69" y="146"/>
                      </a:lnTo>
                      <a:lnTo>
                        <a:pt x="76" y="154"/>
                      </a:lnTo>
                      <a:lnTo>
                        <a:pt x="80" y="157"/>
                      </a:lnTo>
                      <a:lnTo>
                        <a:pt x="82" y="159"/>
                      </a:lnTo>
                      <a:lnTo>
                        <a:pt x="84" y="159"/>
                      </a:lnTo>
                      <a:lnTo>
                        <a:pt x="94" y="157"/>
                      </a:lnTo>
                      <a:lnTo>
                        <a:pt x="99" y="154"/>
                      </a:lnTo>
                      <a:lnTo>
                        <a:pt x="107" y="152"/>
                      </a:lnTo>
                      <a:lnTo>
                        <a:pt x="114" y="150"/>
                      </a:lnTo>
                      <a:lnTo>
                        <a:pt x="124" y="148"/>
                      </a:lnTo>
                      <a:lnTo>
                        <a:pt x="133" y="144"/>
                      </a:lnTo>
                      <a:lnTo>
                        <a:pt x="143" y="140"/>
                      </a:lnTo>
                      <a:lnTo>
                        <a:pt x="152" y="136"/>
                      </a:lnTo>
                      <a:lnTo>
                        <a:pt x="162" y="135"/>
                      </a:lnTo>
                      <a:lnTo>
                        <a:pt x="170" y="131"/>
                      </a:lnTo>
                      <a:lnTo>
                        <a:pt x="175" y="129"/>
                      </a:lnTo>
                      <a:lnTo>
                        <a:pt x="179" y="127"/>
                      </a:lnTo>
                      <a:lnTo>
                        <a:pt x="181" y="127"/>
                      </a:lnTo>
                      <a:lnTo>
                        <a:pt x="196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rgbClr val="1A1A1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153" name="Freeform 100"/>
                <p:cNvSpPr>
                  <a:spLocks/>
                </p:cNvSpPr>
                <p:nvPr/>
              </p:nvSpPr>
              <p:spPr bwMode="auto">
                <a:xfrm>
                  <a:off x="3746" y="1688"/>
                  <a:ext cx="251" cy="117"/>
                </a:xfrm>
                <a:custGeom>
                  <a:avLst/>
                  <a:gdLst>
                    <a:gd name="T0" fmla="*/ 0 w 501"/>
                    <a:gd name="T1" fmla="*/ 1 h 234"/>
                    <a:gd name="T2" fmla="*/ 0 w 501"/>
                    <a:gd name="T3" fmla="*/ 1 h 234"/>
                    <a:gd name="T4" fmla="*/ 1 w 501"/>
                    <a:gd name="T5" fmla="*/ 1 h 234"/>
                    <a:gd name="T6" fmla="*/ 1 w 501"/>
                    <a:gd name="T7" fmla="*/ 1 h 234"/>
                    <a:gd name="T8" fmla="*/ 1 w 501"/>
                    <a:gd name="T9" fmla="*/ 1 h 234"/>
                    <a:gd name="T10" fmla="*/ 1 w 501"/>
                    <a:gd name="T11" fmla="*/ 1 h 234"/>
                    <a:gd name="T12" fmla="*/ 1 w 501"/>
                    <a:gd name="T13" fmla="*/ 1 h 234"/>
                    <a:gd name="T14" fmla="*/ 1 w 501"/>
                    <a:gd name="T15" fmla="*/ 1 h 234"/>
                    <a:gd name="T16" fmla="*/ 1 w 501"/>
                    <a:gd name="T17" fmla="*/ 1 h 234"/>
                    <a:gd name="T18" fmla="*/ 1 w 501"/>
                    <a:gd name="T19" fmla="*/ 1 h 234"/>
                    <a:gd name="T20" fmla="*/ 1 w 501"/>
                    <a:gd name="T21" fmla="*/ 1 h 234"/>
                    <a:gd name="T22" fmla="*/ 1 w 501"/>
                    <a:gd name="T23" fmla="*/ 1 h 234"/>
                    <a:gd name="T24" fmla="*/ 1 w 501"/>
                    <a:gd name="T25" fmla="*/ 1 h 234"/>
                    <a:gd name="T26" fmla="*/ 1 w 501"/>
                    <a:gd name="T27" fmla="*/ 1 h 234"/>
                    <a:gd name="T28" fmla="*/ 1 w 501"/>
                    <a:gd name="T29" fmla="*/ 1 h 234"/>
                    <a:gd name="T30" fmla="*/ 1 w 501"/>
                    <a:gd name="T31" fmla="*/ 1 h 234"/>
                    <a:gd name="T32" fmla="*/ 1 w 501"/>
                    <a:gd name="T33" fmla="*/ 1 h 234"/>
                    <a:gd name="T34" fmla="*/ 1 w 501"/>
                    <a:gd name="T35" fmla="*/ 1 h 234"/>
                    <a:gd name="T36" fmla="*/ 1 w 501"/>
                    <a:gd name="T37" fmla="*/ 1 h 234"/>
                    <a:gd name="T38" fmla="*/ 1 w 501"/>
                    <a:gd name="T39" fmla="*/ 1 h 234"/>
                    <a:gd name="T40" fmla="*/ 1 w 501"/>
                    <a:gd name="T41" fmla="*/ 1 h 234"/>
                    <a:gd name="T42" fmla="*/ 1 w 501"/>
                    <a:gd name="T43" fmla="*/ 1 h 234"/>
                    <a:gd name="T44" fmla="*/ 1 w 501"/>
                    <a:gd name="T45" fmla="*/ 1 h 234"/>
                    <a:gd name="T46" fmla="*/ 1 w 501"/>
                    <a:gd name="T47" fmla="*/ 1 h 234"/>
                    <a:gd name="T48" fmla="*/ 1 w 501"/>
                    <a:gd name="T49" fmla="*/ 0 h 234"/>
                    <a:gd name="T50" fmla="*/ 1 w 501"/>
                    <a:gd name="T51" fmla="*/ 0 h 234"/>
                    <a:gd name="T52" fmla="*/ 1 w 501"/>
                    <a:gd name="T53" fmla="*/ 1 h 234"/>
                    <a:gd name="T54" fmla="*/ 1 w 501"/>
                    <a:gd name="T55" fmla="*/ 1 h 234"/>
                    <a:gd name="T56" fmla="*/ 1 w 501"/>
                    <a:gd name="T57" fmla="*/ 1 h 234"/>
                    <a:gd name="T58" fmla="*/ 1 w 501"/>
                    <a:gd name="T59" fmla="*/ 1 h 234"/>
                    <a:gd name="T60" fmla="*/ 1 w 501"/>
                    <a:gd name="T61" fmla="*/ 1 h 234"/>
                    <a:gd name="T62" fmla="*/ 1 w 501"/>
                    <a:gd name="T63" fmla="*/ 1 h 234"/>
                    <a:gd name="T64" fmla="*/ 1 w 501"/>
                    <a:gd name="T65" fmla="*/ 1 h 234"/>
                    <a:gd name="T66" fmla="*/ 1 w 501"/>
                    <a:gd name="T67" fmla="*/ 1 h 234"/>
                    <a:gd name="T68" fmla="*/ 1 w 501"/>
                    <a:gd name="T69" fmla="*/ 1 h 234"/>
                    <a:gd name="T70" fmla="*/ 1 w 501"/>
                    <a:gd name="T71" fmla="*/ 1 h 234"/>
                    <a:gd name="T72" fmla="*/ 1 w 501"/>
                    <a:gd name="T73" fmla="*/ 1 h 234"/>
                    <a:gd name="T74" fmla="*/ 1 w 501"/>
                    <a:gd name="T75" fmla="*/ 1 h 234"/>
                    <a:gd name="T76" fmla="*/ 1 w 501"/>
                    <a:gd name="T77" fmla="*/ 1 h 234"/>
                    <a:gd name="T78" fmla="*/ 1 w 501"/>
                    <a:gd name="T79" fmla="*/ 1 h 234"/>
                    <a:gd name="T80" fmla="*/ 1 w 501"/>
                    <a:gd name="T81" fmla="*/ 1 h 234"/>
                    <a:gd name="T82" fmla="*/ 1 w 501"/>
                    <a:gd name="T83" fmla="*/ 1 h 234"/>
                    <a:gd name="T84" fmla="*/ 0 w 501"/>
                    <a:gd name="T85" fmla="*/ 1 h 234"/>
                    <a:gd name="T86" fmla="*/ 0 w 501"/>
                    <a:gd name="T87" fmla="*/ 1 h 234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0" t="0" r="r" b="b"/>
                  <a:pathLst>
                    <a:path w="501" h="234">
                      <a:moveTo>
                        <a:pt x="0" y="122"/>
                      </a:moveTo>
                      <a:lnTo>
                        <a:pt x="0" y="118"/>
                      </a:lnTo>
                      <a:lnTo>
                        <a:pt x="3" y="112"/>
                      </a:lnTo>
                      <a:lnTo>
                        <a:pt x="7" y="106"/>
                      </a:lnTo>
                      <a:lnTo>
                        <a:pt x="13" y="102"/>
                      </a:lnTo>
                      <a:lnTo>
                        <a:pt x="17" y="99"/>
                      </a:lnTo>
                      <a:lnTo>
                        <a:pt x="20" y="97"/>
                      </a:lnTo>
                      <a:lnTo>
                        <a:pt x="26" y="93"/>
                      </a:lnTo>
                      <a:lnTo>
                        <a:pt x="32" y="89"/>
                      </a:lnTo>
                      <a:lnTo>
                        <a:pt x="38" y="85"/>
                      </a:lnTo>
                      <a:lnTo>
                        <a:pt x="43" y="82"/>
                      </a:lnTo>
                      <a:lnTo>
                        <a:pt x="51" y="80"/>
                      </a:lnTo>
                      <a:lnTo>
                        <a:pt x="58" y="76"/>
                      </a:lnTo>
                      <a:lnTo>
                        <a:pt x="66" y="72"/>
                      </a:lnTo>
                      <a:lnTo>
                        <a:pt x="74" y="68"/>
                      </a:lnTo>
                      <a:lnTo>
                        <a:pt x="79" y="66"/>
                      </a:lnTo>
                      <a:lnTo>
                        <a:pt x="89" y="63"/>
                      </a:lnTo>
                      <a:lnTo>
                        <a:pt x="95" y="59"/>
                      </a:lnTo>
                      <a:lnTo>
                        <a:pt x="100" y="57"/>
                      </a:lnTo>
                      <a:lnTo>
                        <a:pt x="106" y="53"/>
                      </a:lnTo>
                      <a:lnTo>
                        <a:pt x="112" y="51"/>
                      </a:lnTo>
                      <a:lnTo>
                        <a:pt x="119" y="49"/>
                      </a:lnTo>
                      <a:lnTo>
                        <a:pt x="123" y="49"/>
                      </a:lnTo>
                      <a:lnTo>
                        <a:pt x="165" y="53"/>
                      </a:lnTo>
                      <a:lnTo>
                        <a:pt x="231" y="0"/>
                      </a:lnTo>
                      <a:lnTo>
                        <a:pt x="444" y="0"/>
                      </a:lnTo>
                      <a:lnTo>
                        <a:pt x="448" y="4"/>
                      </a:lnTo>
                      <a:lnTo>
                        <a:pt x="454" y="9"/>
                      </a:lnTo>
                      <a:lnTo>
                        <a:pt x="461" y="17"/>
                      </a:lnTo>
                      <a:lnTo>
                        <a:pt x="467" y="25"/>
                      </a:lnTo>
                      <a:lnTo>
                        <a:pt x="477" y="34"/>
                      </a:lnTo>
                      <a:lnTo>
                        <a:pt x="482" y="44"/>
                      </a:lnTo>
                      <a:lnTo>
                        <a:pt x="490" y="53"/>
                      </a:lnTo>
                      <a:lnTo>
                        <a:pt x="494" y="61"/>
                      </a:lnTo>
                      <a:lnTo>
                        <a:pt x="496" y="68"/>
                      </a:lnTo>
                      <a:lnTo>
                        <a:pt x="499" y="76"/>
                      </a:lnTo>
                      <a:lnTo>
                        <a:pt x="501" y="82"/>
                      </a:lnTo>
                      <a:lnTo>
                        <a:pt x="501" y="91"/>
                      </a:lnTo>
                      <a:lnTo>
                        <a:pt x="501" y="95"/>
                      </a:lnTo>
                      <a:lnTo>
                        <a:pt x="471" y="194"/>
                      </a:lnTo>
                      <a:lnTo>
                        <a:pt x="393" y="226"/>
                      </a:lnTo>
                      <a:lnTo>
                        <a:pt x="336" y="234"/>
                      </a:lnTo>
                      <a:lnTo>
                        <a:pt x="0" y="122"/>
                      </a:lnTo>
                      <a:close/>
                    </a:path>
                  </a:pathLst>
                </a:custGeom>
                <a:solidFill>
                  <a:srgbClr val="A8A64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154" name="Freeform 101"/>
                <p:cNvSpPr>
                  <a:spLocks/>
                </p:cNvSpPr>
                <p:nvPr/>
              </p:nvSpPr>
              <p:spPr bwMode="auto">
                <a:xfrm>
                  <a:off x="3733" y="1688"/>
                  <a:ext cx="234" cy="118"/>
                </a:xfrm>
                <a:custGeom>
                  <a:avLst/>
                  <a:gdLst>
                    <a:gd name="T0" fmla="*/ 1 w 467"/>
                    <a:gd name="T1" fmla="*/ 0 h 236"/>
                    <a:gd name="T2" fmla="*/ 1 w 467"/>
                    <a:gd name="T3" fmla="*/ 1 h 236"/>
                    <a:gd name="T4" fmla="*/ 1 w 467"/>
                    <a:gd name="T5" fmla="*/ 1 h 236"/>
                    <a:gd name="T6" fmla="*/ 1 w 467"/>
                    <a:gd name="T7" fmla="*/ 1 h 236"/>
                    <a:gd name="T8" fmla="*/ 1 w 467"/>
                    <a:gd name="T9" fmla="*/ 1 h 236"/>
                    <a:gd name="T10" fmla="*/ 1 w 467"/>
                    <a:gd name="T11" fmla="*/ 1 h 236"/>
                    <a:gd name="T12" fmla="*/ 1 w 467"/>
                    <a:gd name="T13" fmla="*/ 1 h 236"/>
                    <a:gd name="T14" fmla="*/ 1 w 467"/>
                    <a:gd name="T15" fmla="*/ 1 h 236"/>
                    <a:gd name="T16" fmla="*/ 1 w 467"/>
                    <a:gd name="T17" fmla="*/ 1 h 236"/>
                    <a:gd name="T18" fmla="*/ 1 w 467"/>
                    <a:gd name="T19" fmla="*/ 1 h 236"/>
                    <a:gd name="T20" fmla="*/ 1 w 467"/>
                    <a:gd name="T21" fmla="*/ 1 h 236"/>
                    <a:gd name="T22" fmla="*/ 1 w 467"/>
                    <a:gd name="T23" fmla="*/ 1 h 236"/>
                    <a:gd name="T24" fmla="*/ 1 w 467"/>
                    <a:gd name="T25" fmla="*/ 1 h 236"/>
                    <a:gd name="T26" fmla="*/ 1 w 467"/>
                    <a:gd name="T27" fmla="*/ 1 h 236"/>
                    <a:gd name="T28" fmla="*/ 1 w 467"/>
                    <a:gd name="T29" fmla="*/ 1 h 236"/>
                    <a:gd name="T30" fmla="*/ 1 w 467"/>
                    <a:gd name="T31" fmla="*/ 1 h 236"/>
                    <a:gd name="T32" fmla="*/ 1 w 467"/>
                    <a:gd name="T33" fmla="*/ 1 h 236"/>
                    <a:gd name="T34" fmla="*/ 1 w 467"/>
                    <a:gd name="T35" fmla="*/ 1 h 236"/>
                    <a:gd name="T36" fmla="*/ 1 w 467"/>
                    <a:gd name="T37" fmla="*/ 1 h 236"/>
                    <a:gd name="T38" fmla="*/ 1 w 467"/>
                    <a:gd name="T39" fmla="*/ 1 h 236"/>
                    <a:gd name="T40" fmla="*/ 1 w 467"/>
                    <a:gd name="T41" fmla="*/ 1 h 236"/>
                    <a:gd name="T42" fmla="*/ 1 w 467"/>
                    <a:gd name="T43" fmla="*/ 1 h 236"/>
                    <a:gd name="T44" fmla="*/ 1 w 467"/>
                    <a:gd name="T45" fmla="*/ 1 h 236"/>
                    <a:gd name="T46" fmla="*/ 1 w 467"/>
                    <a:gd name="T47" fmla="*/ 1 h 236"/>
                    <a:gd name="T48" fmla="*/ 1 w 467"/>
                    <a:gd name="T49" fmla="*/ 1 h 236"/>
                    <a:gd name="T50" fmla="*/ 1 w 467"/>
                    <a:gd name="T51" fmla="*/ 1 h 236"/>
                    <a:gd name="T52" fmla="*/ 1 w 467"/>
                    <a:gd name="T53" fmla="*/ 1 h 236"/>
                    <a:gd name="T54" fmla="*/ 1 w 467"/>
                    <a:gd name="T55" fmla="*/ 1 h 236"/>
                    <a:gd name="T56" fmla="*/ 1 w 467"/>
                    <a:gd name="T57" fmla="*/ 1 h 236"/>
                    <a:gd name="T58" fmla="*/ 1 w 467"/>
                    <a:gd name="T59" fmla="*/ 1 h 236"/>
                    <a:gd name="T60" fmla="*/ 1 w 467"/>
                    <a:gd name="T61" fmla="*/ 1 h 236"/>
                    <a:gd name="T62" fmla="*/ 1 w 467"/>
                    <a:gd name="T63" fmla="*/ 1 h 236"/>
                    <a:gd name="T64" fmla="*/ 1 w 467"/>
                    <a:gd name="T65" fmla="*/ 1 h 236"/>
                    <a:gd name="T66" fmla="*/ 1 w 467"/>
                    <a:gd name="T67" fmla="*/ 1 h 236"/>
                    <a:gd name="T68" fmla="*/ 1 w 467"/>
                    <a:gd name="T69" fmla="*/ 1 h 236"/>
                    <a:gd name="T70" fmla="*/ 1 w 467"/>
                    <a:gd name="T71" fmla="*/ 1 h 236"/>
                    <a:gd name="T72" fmla="*/ 1 w 467"/>
                    <a:gd name="T73" fmla="*/ 1 h 236"/>
                    <a:gd name="T74" fmla="*/ 1 w 467"/>
                    <a:gd name="T75" fmla="*/ 1 h 236"/>
                    <a:gd name="T76" fmla="*/ 1 w 467"/>
                    <a:gd name="T77" fmla="*/ 1 h 236"/>
                    <a:gd name="T78" fmla="*/ 1 w 467"/>
                    <a:gd name="T79" fmla="*/ 1 h 236"/>
                    <a:gd name="T80" fmla="*/ 1 w 467"/>
                    <a:gd name="T81" fmla="*/ 1 h 236"/>
                    <a:gd name="T82" fmla="*/ 1 w 467"/>
                    <a:gd name="T83" fmla="*/ 0 h 2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</a:gdLst>
                  <a:ahLst/>
                  <a:cxnLst>
                    <a:cxn ang="T84">
                      <a:pos x="T0" y="T1"/>
                    </a:cxn>
                    <a:cxn ang="T85">
                      <a:pos x="T2" y="T3"/>
                    </a:cxn>
                    <a:cxn ang="T86">
                      <a:pos x="T4" y="T5"/>
                    </a:cxn>
                    <a:cxn ang="T87">
                      <a:pos x="T6" y="T7"/>
                    </a:cxn>
                    <a:cxn ang="T88">
                      <a:pos x="T8" y="T9"/>
                    </a:cxn>
                    <a:cxn ang="T89">
                      <a:pos x="T10" y="T11"/>
                    </a:cxn>
                    <a:cxn ang="T90">
                      <a:pos x="T12" y="T13"/>
                    </a:cxn>
                    <a:cxn ang="T91">
                      <a:pos x="T14" y="T15"/>
                    </a:cxn>
                    <a:cxn ang="T92">
                      <a:pos x="T16" y="T17"/>
                    </a:cxn>
                    <a:cxn ang="T93">
                      <a:pos x="T18" y="T19"/>
                    </a:cxn>
                    <a:cxn ang="T94">
                      <a:pos x="T20" y="T21"/>
                    </a:cxn>
                    <a:cxn ang="T95">
                      <a:pos x="T22" y="T23"/>
                    </a:cxn>
                    <a:cxn ang="T96">
                      <a:pos x="T24" y="T25"/>
                    </a:cxn>
                    <a:cxn ang="T97">
                      <a:pos x="T26" y="T27"/>
                    </a:cxn>
                    <a:cxn ang="T98">
                      <a:pos x="T28" y="T29"/>
                    </a:cxn>
                    <a:cxn ang="T99">
                      <a:pos x="T30" y="T31"/>
                    </a:cxn>
                    <a:cxn ang="T100">
                      <a:pos x="T32" y="T33"/>
                    </a:cxn>
                    <a:cxn ang="T101">
                      <a:pos x="T34" y="T35"/>
                    </a:cxn>
                    <a:cxn ang="T102">
                      <a:pos x="T36" y="T37"/>
                    </a:cxn>
                    <a:cxn ang="T103">
                      <a:pos x="T38" y="T39"/>
                    </a:cxn>
                    <a:cxn ang="T104">
                      <a:pos x="T40" y="T41"/>
                    </a:cxn>
                    <a:cxn ang="T105">
                      <a:pos x="T42" y="T43"/>
                    </a:cxn>
                    <a:cxn ang="T106">
                      <a:pos x="T44" y="T45"/>
                    </a:cxn>
                    <a:cxn ang="T107">
                      <a:pos x="T46" y="T47"/>
                    </a:cxn>
                    <a:cxn ang="T108">
                      <a:pos x="T48" y="T49"/>
                    </a:cxn>
                    <a:cxn ang="T109">
                      <a:pos x="T50" y="T51"/>
                    </a:cxn>
                    <a:cxn ang="T110">
                      <a:pos x="T52" y="T53"/>
                    </a:cxn>
                    <a:cxn ang="T111">
                      <a:pos x="T54" y="T55"/>
                    </a:cxn>
                    <a:cxn ang="T112">
                      <a:pos x="T56" y="T57"/>
                    </a:cxn>
                    <a:cxn ang="T113">
                      <a:pos x="T58" y="T59"/>
                    </a:cxn>
                    <a:cxn ang="T114">
                      <a:pos x="T60" y="T61"/>
                    </a:cxn>
                    <a:cxn ang="T115">
                      <a:pos x="T62" y="T63"/>
                    </a:cxn>
                    <a:cxn ang="T116">
                      <a:pos x="T64" y="T65"/>
                    </a:cxn>
                    <a:cxn ang="T117">
                      <a:pos x="T66" y="T67"/>
                    </a:cxn>
                    <a:cxn ang="T118">
                      <a:pos x="T68" y="T69"/>
                    </a:cxn>
                    <a:cxn ang="T119">
                      <a:pos x="T70" y="T71"/>
                    </a:cxn>
                    <a:cxn ang="T120">
                      <a:pos x="T72" y="T73"/>
                    </a:cxn>
                    <a:cxn ang="T121">
                      <a:pos x="T74" y="T75"/>
                    </a:cxn>
                    <a:cxn ang="T122">
                      <a:pos x="T76" y="T77"/>
                    </a:cxn>
                    <a:cxn ang="T123">
                      <a:pos x="T78" y="T79"/>
                    </a:cxn>
                    <a:cxn ang="T124">
                      <a:pos x="T80" y="T81"/>
                    </a:cxn>
                    <a:cxn ang="T125">
                      <a:pos x="T82" y="T83"/>
                    </a:cxn>
                  </a:cxnLst>
                  <a:rect l="0" t="0" r="r" b="b"/>
                  <a:pathLst>
                    <a:path w="467" h="236">
                      <a:moveTo>
                        <a:pt x="203" y="0"/>
                      </a:moveTo>
                      <a:lnTo>
                        <a:pt x="283" y="0"/>
                      </a:lnTo>
                      <a:lnTo>
                        <a:pt x="287" y="4"/>
                      </a:lnTo>
                      <a:lnTo>
                        <a:pt x="291" y="7"/>
                      </a:lnTo>
                      <a:lnTo>
                        <a:pt x="298" y="15"/>
                      </a:lnTo>
                      <a:lnTo>
                        <a:pt x="300" y="17"/>
                      </a:lnTo>
                      <a:lnTo>
                        <a:pt x="304" y="21"/>
                      </a:lnTo>
                      <a:lnTo>
                        <a:pt x="310" y="25"/>
                      </a:lnTo>
                      <a:lnTo>
                        <a:pt x="317" y="30"/>
                      </a:lnTo>
                      <a:lnTo>
                        <a:pt x="321" y="34"/>
                      </a:lnTo>
                      <a:lnTo>
                        <a:pt x="329" y="40"/>
                      </a:lnTo>
                      <a:lnTo>
                        <a:pt x="336" y="44"/>
                      </a:lnTo>
                      <a:lnTo>
                        <a:pt x="346" y="49"/>
                      </a:lnTo>
                      <a:lnTo>
                        <a:pt x="353" y="51"/>
                      </a:lnTo>
                      <a:lnTo>
                        <a:pt x="363" y="57"/>
                      </a:lnTo>
                      <a:lnTo>
                        <a:pt x="372" y="59"/>
                      </a:lnTo>
                      <a:lnTo>
                        <a:pt x="384" y="63"/>
                      </a:lnTo>
                      <a:lnTo>
                        <a:pt x="393" y="66"/>
                      </a:lnTo>
                      <a:lnTo>
                        <a:pt x="403" y="70"/>
                      </a:lnTo>
                      <a:lnTo>
                        <a:pt x="412" y="72"/>
                      </a:lnTo>
                      <a:lnTo>
                        <a:pt x="424" y="76"/>
                      </a:lnTo>
                      <a:lnTo>
                        <a:pt x="431" y="78"/>
                      </a:lnTo>
                      <a:lnTo>
                        <a:pt x="439" y="80"/>
                      </a:lnTo>
                      <a:lnTo>
                        <a:pt x="446" y="82"/>
                      </a:lnTo>
                      <a:lnTo>
                        <a:pt x="454" y="85"/>
                      </a:lnTo>
                      <a:lnTo>
                        <a:pt x="464" y="87"/>
                      </a:lnTo>
                      <a:lnTo>
                        <a:pt x="467" y="87"/>
                      </a:lnTo>
                      <a:lnTo>
                        <a:pt x="350" y="108"/>
                      </a:lnTo>
                      <a:lnTo>
                        <a:pt x="382" y="144"/>
                      </a:lnTo>
                      <a:lnTo>
                        <a:pt x="372" y="234"/>
                      </a:lnTo>
                      <a:lnTo>
                        <a:pt x="370" y="234"/>
                      </a:lnTo>
                      <a:lnTo>
                        <a:pt x="367" y="234"/>
                      </a:lnTo>
                      <a:lnTo>
                        <a:pt x="363" y="234"/>
                      </a:lnTo>
                      <a:lnTo>
                        <a:pt x="357" y="234"/>
                      </a:lnTo>
                      <a:lnTo>
                        <a:pt x="350" y="234"/>
                      </a:lnTo>
                      <a:lnTo>
                        <a:pt x="340" y="234"/>
                      </a:lnTo>
                      <a:lnTo>
                        <a:pt x="331" y="234"/>
                      </a:lnTo>
                      <a:lnTo>
                        <a:pt x="319" y="236"/>
                      </a:lnTo>
                      <a:lnTo>
                        <a:pt x="312" y="234"/>
                      </a:lnTo>
                      <a:lnTo>
                        <a:pt x="306" y="234"/>
                      </a:lnTo>
                      <a:lnTo>
                        <a:pt x="300" y="234"/>
                      </a:lnTo>
                      <a:lnTo>
                        <a:pt x="293" y="234"/>
                      </a:lnTo>
                      <a:lnTo>
                        <a:pt x="285" y="232"/>
                      </a:lnTo>
                      <a:lnTo>
                        <a:pt x="279" y="232"/>
                      </a:lnTo>
                      <a:lnTo>
                        <a:pt x="272" y="230"/>
                      </a:lnTo>
                      <a:lnTo>
                        <a:pt x="264" y="230"/>
                      </a:lnTo>
                      <a:lnTo>
                        <a:pt x="256" y="228"/>
                      </a:lnTo>
                      <a:lnTo>
                        <a:pt x="249" y="228"/>
                      </a:lnTo>
                      <a:lnTo>
                        <a:pt x="239" y="226"/>
                      </a:lnTo>
                      <a:lnTo>
                        <a:pt x="234" y="224"/>
                      </a:lnTo>
                      <a:lnTo>
                        <a:pt x="224" y="222"/>
                      </a:lnTo>
                      <a:lnTo>
                        <a:pt x="217" y="220"/>
                      </a:lnTo>
                      <a:lnTo>
                        <a:pt x="207" y="218"/>
                      </a:lnTo>
                      <a:lnTo>
                        <a:pt x="199" y="217"/>
                      </a:lnTo>
                      <a:lnTo>
                        <a:pt x="190" y="215"/>
                      </a:lnTo>
                      <a:lnTo>
                        <a:pt x="180" y="211"/>
                      </a:lnTo>
                      <a:lnTo>
                        <a:pt x="171" y="207"/>
                      </a:lnTo>
                      <a:lnTo>
                        <a:pt x="163" y="205"/>
                      </a:lnTo>
                      <a:lnTo>
                        <a:pt x="154" y="201"/>
                      </a:lnTo>
                      <a:lnTo>
                        <a:pt x="144" y="198"/>
                      </a:lnTo>
                      <a:lnTo>
                        <a:pt x="137" y="196"/>
                      </a:lnTo>
                      <a:lnTo>
                        <a:pt x="127" y="192"/>
                      </a:lnTo>
                      <a:lnTo>
                        <a:pt x="118" y="188"/>
                      </a:lnTo>
                      <a:lnTo>
                        <a:pt x="110" y="184"/>
                      </a:lnTo>
                      <a:lnTo>
                        <a:pt x="101" y="180"/>
                      </a:lnTo>
                      <a:lnTo>
                        <a:pt x="93" y="179"/>
                      </a:lnTo>
                      <a:lnTo>
                        <a:pt x="83" y="175"/>
                      </a:lnTo>
                      <a:lnTo>
                        <a:pt x="76" y="171"/>
                      </a:lnTo>
                      <a:lnTo>
                        <a:pt x="68" y="169"/>
                      </a:lnTo>
                      <a:lnTo>
                        <a:pt x="63" y="165"/>
                      </a:lnTo>
                      <a:lnTo>
                        <a:pt x="55" y="161"/>
                      </a:lnTo>
                      <a:lnTo>
                        <a:pt x="47" y="158"/>
                      </a:lnTo>
                      <a:lnTo>
                        <a:pt x="42" y="156"/>
                      </a:lnTo>
                      <a:lnTo>
                        <a:pt x="36" y="152"/>
                      </a:lnTo>
                      <a:lnTo>
                        <a:pt x="25" y="146"/>
                      </a:lnTo>
                      <a:lnTo>
                        <a:pt x="17" y="142"/>
                      </a:lnTo>
                      <a:lnTo>
                        <a:pt x="9" y="139"/>
                      </a:lnTo>
                      <a:lnTo>
                        <a:pt x="4" y="135"/>
                      </a:lnTo>
                      <a:lnTo>
                        <a:pt x="0" y="133"/>
                      </a:lnTo>
                      <a:lnTo>
                        <a:pt x="47" y="95"/>
                      </a:lnTo>
                      <a:lnTo>
                        <a:pt x="150" y="95"/>
                      </a:lnTo>
                      <a:lnTo>
                        <a:pt x="154" y="142"/>
                      </a:lnTo>
                      <a:lnTo>
                        <a:pt x="182" y="55"/>
                      </a:lnTo>
                      <a:lnTo>
                        <a:pt x="203" y="0"/>
                      </a:lnTo>
                      <a:close/>
                    </a:path>
                  </a:pathLst>
                </a:custGeom>
                <a:solidFill>
                  <a:srgbClr val="635E1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155" name="Freeform 102"/>
                <p:cNvSpPr>
                  <a:spLocks/>
                </p:cNvSpPr>
                <p:nvPr/>
              </p:nvSpPr>
              <p:spPr bwMode="auto">
                <a:xfrm>
                  <a:off x="3912" y="1865"/>
                  <a:ext cx="101" cy="67"/>
                </a:xfrm>
                <a:custGeom>
                  <a:avLst/>
                  <a:gdLst>
                    <a:gd name="T0" fmla="*/ 0 w 202"/>
                    <a:gd name="T1" fmla="*/ 0 h 135"/>
                    <a:gd name="T2" fmla="*/ 0 w 202"/>
                    <a:gd name="T3" fmla="*/ 0 h 135"/>
                    <a:gd name="T4" fmla="*/ 1 w 202"/>
                    <a:gd name="T5" fmla="*/ 0 h 135"/>
                    <a:gd name="T6" fmla="*/ 1 w 202"/>
                    <a:gd name="T7" fmla="*/ 0 h 135"/>
                    <a:gd name="T8" fmla="*/ 1 w 202"/>
                    <a:gd name="T9" fmla="*/ 0 h 135"/>
                    <a:gd name="T10" fmla="*/ 1 w 202"/>
                    <a:gd name="T11" fmla="*/ 0 h 135"/>
                    <a:gd name="T12" fmla="*/ 1 w 202"/>
                    <a:gd name="T13" fmla="*/ 0 h 135"/>
                    <a:gd name="T14" fmla="*/ 1 w 202"/>
                    <a:gd name="T15" fmla="*/ 0 h 135"/>
                    <a:gd name="T16" fmla="*/ 1 w 202"/>
                    <a:gd name="T17" fmla="*/ 0 h 135"/>
                    <a:gd name="T18" fmla="*/ 1 w 202"/>
                    <a:gd name="T19" fmla="*/ 0 h 135"/>
                    <a:gd name="T20" fmla="*/ 1 w 202"/>
                    <a:gd name="T21" fmla="*/ 0 h 135"/>
                    <a:gd name="T22" fmla="*/ 1 w 202"/>
                    <a:gd name="T23" fmla="*/ 0 h 135"/>
                    <a:gd name="T24" fmla="*/ 1 w 202"/>
                    <a:gd name="T25" fmla="*/ 0 h 135"/>
                    <a:gd name="T26" fmla="*/ 1 w 202"/>
                    <a:gd name="T27" fmla="*/ 0 h 135"/>
                    <a:gd name="T28" fmla="*/ 1 w 202"/>
                    <a:gd name="T29" fmla="*/ 0 h 135"/>
                    <a:gd name="T30" fmla="*/ 1 w 202"/>
                    <a:gd name="T31" fmla="*/ 0 h 135"/>
                    <a:gd name="T32" fmla="*/ 1 w 202"/>
                    <a:gd name="T33" fmla="*/ 0 h 135"/>
                    <a:gd name="T34" fmla="*/ 1 w 202"/>
                    <a:gd name="T35" fmla="*/ 0 h 135"/>
                    <a:gd name="T36" fmla="*/ 1 w 202"/>
                    <a:gd name="T37" fmla="*/ 0 h 135"/>
                    <a:gd name="T38" fmla="*/ 1 w 202"/>
                    <a:gd name="T39" fmla="*/ 0 h 135"/>
                    <a:gd name="T40" fmla="*/ 1 w 202"/>
                    <a:gd name="T41" fmla="*/ 0 h 135"/>
                    <a:gd name="T42" fmla="*/ 1 w 202"/>
                    <a:gd name="T43" fmla="*/ 0 h 135"/>
                    <a:gd name="T44" fmla="*/ 1 w 202"/>
                    <a:gd name="T45" fmla="*/ 0 h 135"/>
                    <a:gd name="T46" fmla="*/ 1 w 202"/>
                    <a:gd name="T47" fmla="*/ 0 h 135"/>
                    <a:gd name="T48" fmla="*/ 1 w 202"/>
                    <a:gd name="T49" fmla="*/ 0 h 135"/>
                    <a:gd name="T50" fmla="*/ 1 w 202"/>
                    <a:gd name="T51" fmla="*/ 0 h 135"/>
                    <a:gd name="T52" fmla="*/ 1 w 202"/>
                    <a:gd name="T53" fmla="*/ 0 h 135"/>
                    <a:gd name="T54" fmla="*/ 0 w 202"/>
                    <a:gd name="T55" fmla="*/ 0 h 135"/>
                    <a:gd name="T56" fmla="*/ 0 w 202"/>
                    <a:gd name="T57" fmla="*/ 0 h 135"/>
                    <a:gd name="T58" fmla="*/ 0 w 202"/>
                    <a:gd name="T59" fmla="*/ 0 h 135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</a:gdLst>
                  <a:ahLst/>
                  <a:cxnLst>
                    <a:cxn ang="T60">
                      <a:pos x="T0" y="T1"/>
                    </a:cxn>
                    <a:cxn ang="T61">
                      <a:pos x="T2" y="T3"/>
                    </a:cxn>
                    <a:cxn ang="T62">
                      <a:pos x="T4" y="T5"/>
                    </a:cxn>
                    <a:cxn ang="T63">
                      <a:pos x="T6" y="T7"/>
                    </a:cxn>
                    <a:cxn ang="T64">
                      <a:pos x="T8" y="T9"/>
                    </a:cxn>
                    <a:cxn ang="T65">
                      <a:pos x="T10" y="T11"/>
                    </a:cxn>
                    <a:cxn ang="T66">
                      <a:pos x="T12" y="T13"/>
                    </a:cxn>
                    <a:cxn ang="T67">
                      <a:pos x="T14" y="T15"/>
                    </a:cxn>
                    <a:cxn ang="T68">
                      <a:pos x="T16" y="T17"/>
                    </a:cxn>
                    <a:cxn ang="T69">
                      <a:pos x="T18" y="T19"/>
                    </a:cxn>
                    <a:cxn ang="T70">
                      <a:pos x="T20" y="T21"/>
                    </a:cxn>
                    <a:cxn ang="T71">
                      <a:pos x="T22" y="T23"/>
                    </a:cxn>
                    <a:cxn ang="T72">
                      <a:pos x="T24" y="T25"/>
                    </a:cxn>
                    <a:cxn ang="T73">
                      <a:pos x="T26" y="T27"/>
                    </a:cxn>
                    <a:cxn ang="T74">
                      <a:pos x="T28" y="T29"/>
                    </a:cxn>
                    <a:cxn ang="T75">
                      <a:pos x="T30" y="T31"/>
                    </a:cxn>
                    <a:cxn ang="T76">
                      <a:pos x="T32" y="T33"/>
                    </a:cxn>
                    <a:cxn ang="T77">
                      <a:pos x="T34" y="T35"/>
                    </a:cxn>
                    <a:cxn ang="T78">
                      <a:pos x="T36" y="T37"/>
                    </a:cxn>
                    <a:cxn ang="T79">
                      <a:pos x="T38" y="T39"/>
                    </a:cxn>
                    <a:cxn ang="T80">
                      <a:pos x="T40" y="T41"/>
                    </a:cxn>
                    <a:cxn ang="T81">
                      <a:pos x="T42" y="T43"/>
                    </a:cxn>
                    <a:cxn ang="T82">
                      <a:pos x="T44" y="T45"/>
                    </a:cxn>
                    <a:cxn ang="T83">
                      <a:pos x="T46" y="T47"/>
                    </a:cxn>
                    <a:cxn ang="T84">
                      <a:pos x="T48" y="T49"/>
                    </a:cxn>
                    <a:cxn ang="T85">
                      <a:pos x="T50" y="T51"/>
                    </a:cxn>
                    <a:cxn ang="T86">
                      <a:pos x="T52" y="T53"/>
                    </a:cxn>
                    <a:cxn ang="T87">
                      <a:pos x="T54" y="T55"/>
                    </a:cxn>
                    <a:cxn ang="T88">
                      <a:pos x="T56" y="T57"/>
                    </a:cxn>
                    <a:cxn ang="T89">
                      <a:pos x="T58" y="T59"/>
                    </a:cxn>
                  </a:cxnLst>
                  <a:rect l="0" t="0" r="r" b="b"/>
                  <a:pathLst>
                    <a:path w="202" h="135">
                      <a:moveTo>
                        <a:pt x="0" y="97"/>
                      </a:moveTo>
                      <a:lnTo>
                        <a:pt x="0" y="96"/>
                      </a:lnTo>
                      <a:lnTo>
                        <a:pt x="6" y="92"/>
                      </a:lnTo>
                      <a:lnTo>
                        <a:pt x="13" y="84"/>
                      </a:lnTo>
                      <a:lnTo>
                        <a:pt x="23" y="75"/>
                      </a:lnTo>
                      <a:lnTo>
                        <a:pt x="27" y="69"/>
                      </a:lnTo>
                      <a:lnTo>
                        <a:pt x="34" y="65"/>
                      </a:lnTo>
                      <a:lnTo>
                        <a:pt x="40" y="59"/>
                      </a:lnTo>
                      <a:lnTo>
                        <a:pt x="48" y="54"/>
                      </a:lnTo>
                      <a:lnTo>
                        <a:pt x="53" y="48"/>
                      </a:lnTo>
                      <a:lnTo>
                        <a:pt x="61" y="42"/>
                      </a:lnTo>
                      <a:lnTo>
                        <a:pt x="69" y="38"/>
                      </a:lnTo>
                      <a:lnTo>
                        <a:pt x="78" y="35"/>
                      </a:lnTo>
                      <a:lnTo>
                        <a:pt x="84" y="29"/>
                      </a:lnTo>
                      <a:lnTo>
                        <a:pt x="91" y="25"/>
                      </a:lnTo>
                      <a:lnTo>
                        <a:pt x="99" y="21"/>
                      </a:lnTo>
                      <a:lnTo>
                        <a:pt x="107" y="19"/>
                      </a:lnTo>
                      <a:lnTo>
                        <a:pt x="114" y="16"/>
                      </a:lnTo>
                      <a:lnTo>
                        <a:pt x="120" y="12"/>
                      </a:lnTo>
                      <a:lnTo>
                        <a:pt x="126" y="10"/>
                      </a:lnTo>
                      <a:lnTo>
                        <a:pt x="133" y="8"/>
                      </a:lnTo>
                      <a:lnTo>
                        <a:pt x="143" y="4"/>
                      </a:lnTo>
                      <a:lnTo>
                        <a:pt x="152" y="2"/>
                      </a:lnTo>
                      <a:lnTo>
                        <a:pt x="158" y="0"/>
                      </a:lnTo>
                      <a:lnTo>
                        <a:pt x="160" y="0"/>
                      </a:lnTo>
                      <a:lnTo>
                        <a:pt x="202" y="65"/>
                      </a:lnTo>
                      <a:lnTo>
                        <a:pt x="105" y="84"/>
                      </a:lnTo>
                      <a:lnTo>
                        <a:pt x="0" y="135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FFFFC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156" name="Freeform 103"/>
                <p:cNvSpPr>
                  <a:spLocks/>
                </p:cNvSpPr>
                <p:nvPr/>
              </p:nvSpPr>
              <p:spPr bwMode="auto">
                <a:xfrm>
                  <a:off x="3879" y="1877"/>
                  <a:ext cx="107" cy="69"/>
                </a:xfrm>
                <a:custGeom>
                  <a:avLst/>
                  <a:gdLst>
                    <a:gd name="T0" fmla="*/ 0 w 214"/>
                    <a:gd name="T1" fmla="*/ 1 h 137"/>
                    <a:gd name="T2" fmla="*/ 0 w 214"/>
                    <a:gd name="T3" fmla="*/ 1 h 137"/>
                    <a:gd name="T4" fmla="*/ 1 w 214"/>
                    <a:gd name="T5" fmla="*/ 1 h 137"/>
                    <a:gd name="T6" fmla="*/ 1 w 214"/>
                    <a:gd name="T7" fmla="*/ 1 h 137"/>
                    <a:gd name="T8" fmla="*/ 1 w 214"/>
                    <a:gd name="T9" fmla="*/ 1 h 137"/>
                    <a:gd name="T10" fmla="*/ 1 w 214"/>
                    <a:gd name="T11" fmla="*/ 1 h 137"/>
                    <a:gd name="T12" fmla="*/ 1 w 214"/>
                    <a:gd name="T13" fmla="*/ 1 h 137"/>
                    <a:gd name="T14" fmla="*/ 1 w 214"/>
                    <a:gd name="T15" fmla="*/ 1 h 137"/>
                    <a:gd name="T16" fmla="*/ 1 w 214"/>
                    <a:gd name="T17" fmla="*/ 1 h 137"/>
                    <a:gd name="T18" fmla="*/ 1 w 214"/>
                    <a:gd name="T19" fmla="*/ 1 h 137"/>
                    <a:gd name="T20" fmla="*/ 1 w 214"/>
                    <a:gd name="T21" fmla="*/ 1 h 137"/>
                    <a:gd name="T22" fmla="*/ 1 w 214"/>
                    <a:gd name="T23" fmla="*/ 1 h 137"/>
                    <a:gd name="T24" fmla="*/ 1 w 214"/>
                    <a:gd name="T25" fmla="*/ 1 h 137"/>
                    <a:gd name="T26" fmla="*/ 1 w 214"/>
                    <a:gd name="T27" fmla="*/ 1 h 137"/>
                    <a:gd name="T28" fmla="*/ 1 w 214"/>
                    <a:gd name="T29" fmla="*/ 1 h 137"/>
                    <a:gd name="T30" fmla="*/ 1 w 214"/>
                    <a:gd name="T31" fmla="*/ 1 h 137"/>
                    <a:gd name="T32" fmla="*/ 1 w 214"/>
                    <a:gd name="T33" fmla="*/ 1 h 137"/>
                    <a:gd name="T34" fmla="*/ 1 w 214"/>
                    <a:gd name="T35" fmla="*/ 1 h 137"/>
                    <a:gd name="T36" fmla="*/ 1 w 214"/>
                    <a:gd name="T37" fmla="*/ 1 h 137"/>
                    <a:gd name="T38" fmla="*/ 1 w 214"/>
                    <a:gd name="T39" fmla="*/ 1 h 137"/>
                    <a:gd name="T40" fmla="*/ 1 w 214"/>
                    <a:gd name="T41" fmla="*/ 1 h 137"/>
                    <a:gd name="T42" fmla="*/ 1 w 214"/>
                    <a:gd name="T43" fmla="*/ 1 h 137"/>
                    <a:gd name="T44" fmla="*/ 1 w 214"/>
                    <a:gd name="T45" fmla="*/ 1 h 137"/>
                    <a:gd name="T46" fmla="*/ 1 w 214"/>
                    <a:gd name="T47" fmla="*/ 1 h 137"/>
                    <a:gd name="T48" fmla="*/ 1 w 214"/>
                    <a:gd name="T49" fmla="*/ 1 h 137"/>
                    <a:gd name="T50" fmla="*/ 1 w 214"/>
                    <a:gd name="T51" fmla="*/ 1 h 137"/>
                    <a:gd name="T52" fmla="*/ 1 w 214"/>
                    <a:gd name="T53" fmla="*/ 1 h 137"/>
                    <a:gd name="T54" fmla="*/ 1 w 214"/>
                    <a:gd name="T55" fmla="*/ 0 h 137"/>
                    <a:gd name="T56" fmla="*/ 1 w 214"/>
                    <a:gd name="T57" fmla="*/ 0 h 137"/>
                    <a:gd name="T58" fmla="*/ 1 w 214"/>
                    <a:gd name="T59" fmla="*/ 1 h 137"/>
                    <a:gd name="T60" fmla="*/ 1 w 214"/>
                    <a:gd name="T61" fmla="*/ 1 h 137"/>
                    <a:gd name="T62" fmla="*/ 0 w 214"/>
                    <a:gd name="T63" fmla="*/ 1 h 137"/>
                    <a:gd name="T64" fmla="*/ 0 w 214"/>
                    <a:gd name="T65" fmla="*/ 1 h 13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0" t="0" r="r" b="b"/>
                  <a:pathLst>
                    <a:path w="214" h="137">
                      <a:moveTo>
                        <a:pt x="0" y="137"/>
                      </a:moveTo>
                      <a:lnTo>
                        <a:pt x="0" y="135"/>
                      </a:lnTo>
                      <a:lnTo>
                        <a:pt x="2" y="131"/>
                      </a:lnTo>
                      <a:lnTo>
                        <a:pt x="7" y="124"/>
                      </a:lnTo>
                      <a:lnTo>
                        <a:pt x="13" y="116"/>
                      </a:lnTo>
                      <a:lnTo>
                        <a:pt x="17" y="110"/>
                      </a:lnTo>
                      <a:lnTo>
                        <a:pt x="22" y="105"/>
                      </a:lnTo>
                      <a:lnTo>
                        <a:pt x="28" y="99"/>
                      </a:lnTo>
                      <a:lnTo>
                        <a:pt x="34" y="93"/>
                      </a:lnTo>
                      <a:lnTo>
                        <a:pt x="40" y="88"/>
                      </a:lnTo>
                      <a:lnTo>
                        <a:pt x="47" y="82"/>
                      </a:lnTo>
                      <a:lnTo>
                        <a:pt x="57" y="76"/>
                      </a:lnTo>
                      <a:lnTo>
                        <a:pt x="66" y="71"/>
                      </a:lnTo>
                      <a:lnTo>
                        <a:pt x="74" y="63"/>
                      </a:lnTo>
                      <a:lnTo>
                        <a:pt x="83" y="57"/>
                      </a:lnTo>
                      <a:lnTo>
                        <a:pt x="95" y="50"/>
                      </a:lnTo>
                      <a:lnTo>
                        <a:pt x="106" y="44"/>
                      </a:lnTo>
                      <a:lnTo>
                        <a:pt x="117" y="38"/>
                      </a:lnTo>
                      <a:lnTo>
                        <a:pt x="127" y="32"/>
                      </a:lnTo>
                      <a:lnTo>
                        <a:pt x="138" y="27"/>
                      </a:lnTo>
                      <a:lnTo>
                        <a:pt x="150" y="23"/>
                      </a:lnTo>
                      <a:lnTo>
                        <a:pt x="159" y="17"/>
                      </a:lnTo>
                      <a:lnTo>
                        <a:pt x="169" y="13"/>
                      </a:lnTo>
                      <a:lnTo>
                        <a:pt x="176" y="10"/>
                      </a:lnTo>
                      <a:lnTo>
                        <a:pt x="184" y="6"/>
                      </a:lnTo>
                      <a:lnTo>
                        <a:pt x="190" y="4"/>
                      </a:lnTo>
                      <a:lnTo>
                        <a:pt x="195" y="2"/>
                      </a:lnTo>
                      <a:lnTo>
                        <a:pt x="197" y="0"/>
                      </a:lnTo>
                      <a:lnTo>
                        <a:pt x="199" y="0"/>
                      </a:lnTo>
                      <a:lnTo>
                        <a:pt x="214" y="38"/>
                      </a:lnTo>
                      <a:lnTo>
                        <a:pt x="76" y="105"/>
                      </a:lnTo>
                      <a:lnTo>
                        <a:pt x="0" y="137"/>
                      </a:lnTo>
                      <a:close/>
                    </a:path>
                  </a:pathLst>
                </a:custGeom>
                <a:solidFill>
                  <a:srgbClr val="B3B02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157" name="Freeform 104"/>
                <p:cNvSpPr>
                  <a:spLocks/>
                </p:cNvSpPr>
                <p:nvPr/>
              </p:nvSpPr>
              <p:spPr bwMode="auto">
                <a:xfrm>
                  <a:off x="3474" y="1964"/>
                  <a:ext cx="175" cy="91"/>
                </a:xfrm>
                <a:custGeom>
                  <a:avLst/>
                  <a:gdLst>
                    <a:gd name="T0" fmla="*/ 1 w 350"/>
                    <a:gd name="T1" fmla="*/ 0 h 183"/>
                    <a:gd name="T2" fmla="*/ 1 w 350"/>
                    <a:gd name="T3" fmla="*/ 0 h 183"/>
                    <a:gd name="T4" fmla="*/ 1 w 350"/>
                    <a:gd name="T5" fmla="*/ 0 h 183"/>
                    <a:gd name="T6" fmla="*/ 1 w 350"/>
                    <a:gd name="T7" fmla="*/ 0 h 183"/>
                    <a:gd name="T8" fmla="*/ 0 w 350"/>
                    <a:gd name="T9" fmla="*/ 0 h 183"/>
                    <a:gd name="T10" fmla="*/ 1 w 350"/>
                    <a:gd name="T11" fmla="*/ 0 h 183"/>
                    <a:gd name="T12" fmla="*/ 1 w 350"/>
                    <a:gd name="T13" fmla="*/ 0 h 183"/>
                    <a:gd name="T14" fmla="*/ 1 w 350"/>
                    <a:gd name="T15" fmla="*/ 0 h 183"/>
                    <a:gd name="T16" fmla="*/ 1 w 350"/>
                    <a:gd name="T17" fmla="*/ 0 h 183"/>
                    <a:gd name="T18" fmla="*/ 1 w 350"/>
                    <a:gd name="T19" fmla="*/ 0 h 183"/>
                    <a:gd name="T20" fmla="*/ 1 w 350"/>
                    <a:gd name="T21" fmla="*/ 0 h 183"/>
                    <a:gd name="T22" fmla="*/ 1 w 350"/>
                    <a:gd name="T23" fmla="*/ 0 h 183"/>
                    <a:gd name="T24" fmla="*/ 1 w 350"/>
                    <a:gd name="T25" fmla="*/ 0 h 183"/>
                    <a:gd name="T26" fmla="*/ 1 w 350"/>
                    <a:gd name="T27" fmla="*/ 0 h 183"/>
                    <a:gd name="T28" fmla="*/ 1 w 350"/>
                    <a:gd name="T29" fmla="*/ 0 h 183"/>
                    <a:gd name="T30" fmla="*/ 1 w 350"/>
                    <a:gd name="T31" fmla="*/ 0 h 183"/>
                    <a:gd name="T32" fmla="*/ 1 w 350"/>
                    <a:gd name="T33" fmla="*/ 0 h 183"/>
                    <a:gd name="T34" fmla="*/ 1 w 350"/>
                    <a:gd name="T35" fmla="*/ 0 h 183"/>
                    <a:gd name="T36" fmla="*/ 1 w 350"/>
                    <a:gd name="T37" fmla="*/ 0 h 183"/>
                    <a:gd name="T38" fmla="*/ 1 w 350"/>
                    <a:gd name="T39" fmla="*/ 0 h 183"/>
                    <a:gd name="T40" fmla="*/ 1 w 350"/>
                    <a:gd name="T41" fmla="*/ 0 h 183"/>
                    <a:gd name="T42" fmla="*/ 1 w 350"/>
                    <a:gd name="T43" fmla="*/ 0 h 183"/>
                    <a:gd name="T44" fmla="*/ 1 w 350"/>
                    <a:gd name="T45" fmla="*/ 0 h 183"/>
                    <a:gd name="T46" fmla="*/ 1 w 350"/>
                    <a:gd name="T47" fmla="*/ 0 h 183"/>
                    <a:gd name="T48" fmla="*/ 1 w 350"/>
                    <a:gd name="T49" fmla="*/ 0 h 183"/>
                    <a:gd name="T50" fmla="*/ 1 w 350"/>
                    <a:gd name="T51" fmla="*/ 0 h 183"/>
                    <a:gd name="T52" fmla="*/ 1 w 350"/>
                    <a:gd name="T53" fmla="*/ 0 h 183"/>
                    <a:gd name="T54" fmla="*/ 1 w 350"/>
                    <a:gd name="T55" fmla="*/ 0 h 183"/>
                    <a:gd name="T56" fmla="*/ 1 w 350"/>
                    <a:gd name="T57" fmla="*/ 0 h 183"/>
                    <a:gd name="T58" fmla="*/ 1 w 350"/>
                    <a:gd name="T59" fmla="*/ 0 h 183"/>
                    <a:gd name="T60" fmla="*/ 1 w 350"/>
                    <a:gd name="T61" fmla="*/ 0 h 183"/>
                    <a:gd name="T62" fmla="*/ 1 w 350"/>
                    <a:gd name="T63" fmla="*/ 0 h 183"/>
                    <a:gd name="T64" fmla="*/ 1 w 350"/>
                    <a:gd name="T65" fmla="*/ 0 h 183"/>
                    <a:gd name="T66" fmla="*/ 1 w 350"/>
                    <a:gd name="T67" fmla="*/ 0 h 183"/>
                    <a:gd name="T68" fmla="*/ 1 w 350"/>
                    <a:gd name="T69" fmla="*/ 0 h 183"/>
                    <a:gd name="T70" fmla="*/ 1 w 350"/>
                    <a:gd name="T71" fmla="*/ 0 h 183"/>
                    <a:gd name="T72" fmla="*/ 1 w 350"/>
                    <a:gd name="T73" fmla="*/ 0 h 183"/>
                    <a:gd name="T74" fmla="*/ 1 w 350"/>
                    <a:gd name="T75" fmla="*/ 0 h 183"/>
                    <a:gd name="T76" fmla="*/ 1 w 350"/>
                    <a:gd name="T77" fmla="*/ 0 h 183"/>
                    <a:gd name="T78" fmla="*/ 1 w 350"/>
                    <a:gd name="T79" fmla="*/ 0 h 183"/>
                    <a:gd name="T80" fmla="*/ 1 w 350"/>
                    <a:gd name="T81" fmla="*/ 0 h 183"/>
                    <a:gd name="T82" fmla="*/ 1 w 350"/>
                    <a:gd name="T83" fmla="*/ 0 h 183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</a:gdLst>
                  <a:ahLst/>
                  <a:cxnLst>
                    <a:cxn ang="T84">
                      <a:pos x="T0" y="T1"/>
                    </a:cxn>
                    <a:cxn ang="T85">
                      <a:pos x="T2" y="T3"/>
                    </a:cxn>
                    <a:cxn ang="T86">
                      <a:pos x="T4" y="T5"/>
                    </a:cxn>
                    <a:cxn ang="T87">
                      <a:pos x="T6" y="T7"/>
                    </a:cxn>
                    <a:cxn ang="T88">
                      <a:pos x="T8" y="T9"/>
                    </a:cxn>
                    <a:cxn ang="T89">
                      <a:pos x="T10" y="T11"/>
                    </a:cxn>
                    <a:cxn ang="T90">
                      <a:pos x="T12" y="T13"/>
                    </a:cxn>
                    <a:cxn ang="T91">
                      <a:pos x="T14" y="T15"/>
                    </a:cxn>
                    <a:cxn ang="T92">
                      <a:pos x="T16" y="T17"/>
                    </a:cxn>
                    <a:cxn ang="T93">
                      <a:pos x="T18" y="T19"/>
                    </a:cxn>
                    <a:cxn ang="T94">
                      <a:pos x="T20" y="T21"/>
                    </a:cxn>
                    <a:cxn ang="T95">
                      <a:pos x="T22" y="T23"/>
                    </a:cxn>
                    <a:cxn ang="T96">
                      <a:pos x="T24" y="T25"/>
                    </a:cxn>
                    <a:cxn ang="T97">
                      <a:pos x="T26" y="T27"/>
                    </a:cxn>
                    <a:cxn ang="T98">
                      <a:pos x="T28" y="T29"/>
                    </a:cxn>
                    <a:cxn ang="T99">
                      <a:pos x="T30" y="T31"/>
                    </a:cxn>
                    <a:cxn ang="T100">
                      <a:pos x="T32" y="T33"/>
                    </a:cxn>
                    <a:cxn ang="T101">
                      <a:pos x="T34" y="T35"/>
                    </a:cxn>
                    <a:cxn ang="T102">
                      <a:pos x="T36" y="T37"/>
                    </a:cxn>
                    <a:cxn ang="T103">
                      <a:pos x="T38" y="T39"/>
                    </a:cxn>
                    <a:cxn ang="T104">
                      <a:pos x="T40" y="T41"/>
                    </a:cxn>
                    <a:cxn ang="T105">
                      <a:pos x="T42" y="T43"/>
                    </a:cxn>
                    <a:cxn ang="T106">
                      <a:pos x="T44" y="T45"/>
                    </a:cxn>
                    <a:cxn ang="T107">
                      <a:pos x="T46" y="T47"/>
                    </a:cxn>
                    <a:cxn ang="T108">
                      <a:pos x="T48" y="T49"/>
                    </a:cxn>
                    <a:cxn ang="T109">
                      <a:pos x="T50" y="T51"/>
                    </a:cxn>
                    <a:cxn ang="T110">
                      <a:pos x="T52" y="T53"/>
                    </a:cxn>
                    <a:cxn ang="T111">
                      <a:pos x="T54" y="T55"/>
                    </a:cxn>
                    <a:cxn ang="T112">
                      <a:pos x="T56" y="T57"/>
                    </a:cxn>
                    <a:cxn ang="T113">
                      <a:pos x="T58" y="T59"/>
                    </a:cxn>
                    <a:cxn ang="T114">
                      <a:pos x="T60" y="T61"/>
                    </a:cxn>
                    <a:cxn ang="T115">
                      <a:pos x="T62" y="T63"/>
                    </a:cxn>
                    <a:cxn ang="T116">
                      <a:pos x="T64" y="T65"/>
                    </a:cxn>
                    <a:cxn ang="T117">
                      <a:pos x="T66" y="T67"/>
                    </a:cxn>
                    <a:cxn ang="T118">
                      <a:pos x="T68" y="T69"/>
                    </a:cxn>
                    <a:cxn ang="T119">
                      <a:pos x="T70" y="T71"/>
                    </a:cxn>
                    <a:cxn ang="T120">
                      <a:pos x="T72" y="T73"/>
                    </a:cxn>
                    <a:cxn ang="T121">
                      <a:pos x="T74" y="T75"/>
                    </a:cxn>
                    <a:cxn ang="T122">
                      <a:pos x="T76" y="T77"/>
                    </a:cxn>
                    <a:cxn ang="T123">
                      <a:pos x="T78" y="T79"/>
                    </a:cxn>
                    <a:cxn ang="T124">
                      <a:pos x="T80" y="T81"/>
                    </a:cxn>
                    <a:cxn ang="T125">
                      <a:pos x="T82" y="T83"/>
                    </a:cxn>
                  </a:cxnLst>
                  <a:rect l="0" t="0" r="r" b="b"/>
                  <a:pathLst>
                    <a:path w="350" h="183">
                      <a:moveTo>
                        <a:pt x="97" y="21"/>
                      </a:moveTo>
                      <a:lnTo>
                        <a:pt x="186" y="69"/>
                      </a:lnTo>
                      <a:lnTo>
                        <a:pt x="129" y="90"/>
                      </a:lnTo>
                      <a:lnTo>
                        <a:pt x="21" y="46"/>
                      </a:lnTo>
                      <a:lnTo>
                        <a:pt x="0" y="69"/>
                      </a:lnTo>
                      <a:lnTo>
                        <a:pt x="110" y="166"/>
                      </a:lnTo>
                      <a:lnTo>
                        <a:pt x="264" y="148"/>
                      </a:lnTo>
                      <a:lnTo>
                        <a:pt x="329" y="183"/>
                      </a:lnTo>
                      <a:lnTo>
                        <a:pt x="350" y="101"/>
                      </a:lnTo>
                      <a:lnTo>
                        <a:pt x="314" y="63"/>
                      </a:lnTo>
                      <a:lnTo>
                        <a:pt x="310" y="59"/>
                      </a:lnTo>
                      <a:lnTo>
                        <a:pt x="304" y="55"/>
                      </a:lnTo>
                      <a:lnTo>
                        <a:pt x="295" y="46"/>
                      </a:lnTo>
                      <a:lnTo>
                        <a:pt x="285" y="38"/>
                      </a:lnTo>
                      <a:lnTo>
                        <a:pt x="279" y="32"/>
                      </a:lnTo>
                      <a:lnTo>
                        <a:pt x="274" y="29"/>
                      </a:lnTo>
                      <a:lnTo>
                        <a:pt x="266" y="23"/>
                      </a:lnTo>
                      <a:lnTo>
                        <a:pt x="260" y="19"/>
                      </a:lnTo>
                      <a:lnTo>
                        <a:pt x="249" y="12"/>
                      </a:lnTo>
                      <a:lnTo>
                        <a:pt x="240" y="6"/>
                      </a:lnTo>
                      <a:lnTo>
                        <a:pt x="230" y="2"/>
                      </a:lnTo>
                      <a:lnTo>
                        <a:pt x="221" y="0"/>
                      </a:lnTo>
                      <a:lnTo>
                        <a:pt x="215" y="0"/>
                      </a:lnTo>
                      <a:lnTo>
                        <a:pt x="207" y="2"/>
                      </a:lnTo>
                      <a:lnTo>
                        <a:pt x="202" y="4"/>
                      </a:lnTo>
                      <a:lnTo>
                        <a:pt x="196" y="8"/>
                      </a:lnTo>
                      <a:lnTo>
                        <a:pt x="186" y="10"/>
                      </a:lnTo>
                      <a:lnTo>
                        <a:pt x="179" y="12"/>
                      </a:lnTo>
                      <a:lnTo>
                        <a:pt x="173" y="12"/>
                      </a:lnTo>
                      <a:lnTo>
                        <a:pt x="167" y="12"/>
                      </a:lnTo>
                      <a:lnTo>
                        <a:pt x="163" y="10"/>
                      </a:lnTo>
                      <a:lnTo>
                        <a:pt x="158" y="10"/>
                      </a:lnTo>
                      <a:lnTo>
                        <a:pt x="150" y="8"/>
                      </a:lnTo>
                      <a:lnTo>
                        <a:pt x="144" y="8"/>
                      </a:lnTo>
                      <a:lnTo>
                        <a:pt x="139" y="6"/>
                      </a:lnTo>
                      <a:lnTo>
                        <a:pt x="133" y="6"/>
                      </a:lnTo>
                      <a:lnTo>
                        <a:pt x="124" y="2"/>
                      </a:lnTo>
                      <a:lnTo>
                        <a:pt x="114" y="0"/>
                      </a:lnTo>
                      <a:lnTo>
                        <a:pt x="110" y="0"/>
                      </a:lnTo>
                      <a:lnTo>
                        <a:pt x="108" y="0"/>
                      </a:lnTo>
                      <a:lnTo>
                        <a:pt x="97" y="21"/>
                      </a:lnTo>
                      <a:close/>
                    </a:path>
                  </a:pathLst>
                </a:custGeom>
                <a:solidFill>
                  <a:srgbClr val="C7695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158" name="Freeform 105"/>
                <p:cNvSpPr>
                  <a:spLocks/>
                </p:cNvSpPr>
                <p:nvPr/>
              </p:nvSpPr>
              <p:spPr bwMode="auto">
                <a:xfrm>
                  <a:off x="3568" y="1965"/>
                  <a:ext cx="70" cy="34"/>
                </a:xfrm>
                <a:custGeom>
                  <a:avLst/>
                  <a:gdLst>
                    <a:gd name="T0" fmla="*/ 0 w 141"/>
                    <a:gd name="T1" fmla="*/ 0 h 69"/>
                    <a:gd name="T2" fmla="*/ 0 w 141"/>
                    <a:gd name="T3" fmla="*/ 0 h 69"/>
                    <a:gd name="T4" fmla="*/ 0 w 141"/>
                    <a:gd name="T5" fmla="*/ 0 h 69"/>
                    <a:gd name="T6" fmla="*/ 0 w 141"/>
                    <a:gd name="T7" fmla="*/ 0 h 69"/>
                    <a:gd name="T8" fmla="*/ 0 w 141"/>
                    <a:gd name="T9" fmla="*/ 0 h 69"/>
                    <a:gd name="T10" fmla="*/ 0 w 141"/>
                    <a:gd name="T11" fmla="*/ 0 h 69"/>
                    <a:gd name="T12" fmla="*/ 0 w 141"/>
                    <a:gd name="T13" fmla="*/ 0 h 69"/>
                    <a:gd name="T14" fmla="*/ 0 w 141"/>
                    <a:gd name="T15" fmla="*/ 0 h 69"/>
                    <a:gd name="T16" fmla="*/ 0 w 141"/>
                    <a:gd name="T17" fmla="*/ 0 h 69"/>
                    <a:gd name="T18" fmla="*/ 0 w 141"/>
                    <a:gd name="T19" fmla="*/ 0 h 69"/>
                    <a:gd name="T20" fmla="*/ 0 w 141"/>
                    <a:gd name="T21" fmla="*/ 0 h 69"/>
                    <a:gd name="T22" fmla="*/ 0 w 141"/>
                    <a:gd name="T23" fmla="*/ 0 h 69"/>
                    <a:gd name="T24" fmla="*/ 0 w 141"/>
                    <a:gd name="T25" fmla="*/ 0 h 69"/>
                    <a:gd name="T26" fmla="*/ 0 w 141"/>
                    <a:gd name="T27" fmla="*/ 0 h 69"/>
                    <a:gd name="T28" fmla="*/ 0 w 141"/>
                    <a:gd name="T29" fmla="*/ 0 h 69"/>
                    <a:gd name="T30" fmla="*/ 0 w 141"/>
                    <a:gd name="T31" fmla="*/ 0 h 69"/>
                    <a:gd name="T32" fmla="*/ 0 w 141"/>
                    <a:gd name="T33" fmla="*/ 0 h 69"/>
                    <a:gd name="T34" fmla="*/ 0 w 141"/>
                    <a:gd name="T35" fmla="*/ 0 h 69"/>
                    <a:gd name="T36" fmla="*/ 0 w 141"/>
                    <a:gd name="T37" fmla="*/ 0 h 69"/>
                    <a:gd name="T38" fmla="*/ 0 w 141"/>
                    <a:gd name="T39" fmla="*/ 0 h 69"/>
                    <a:gd name="T40" fmla="*/ 0 w 141"/>
                    <a:gd name="T41" fmla="*/ 0 h 69"/>
                    <a:gd name="T42" fmla="*/ 0 w 141"/>
                    <a:gd name="T43" fmla="*/ 0 h 69"/>
                    <a:gd name="T44" fmla="*/ 0 w 141"/>
                    <a:gd name="T45" fmla="*/ 0 h 69"/>
                    <a:gd name="T46" fmla="*/ 0 w 141"/>
                    <a:gd name="T47" fmla="*/ 0 h 69"/>
                    <a:gd name="T48" fmla="*/ 0 w 141"/>
                    <a:gd name="T49" fmla="*/ 0 h 69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</a:gdLst>
                  <a:ahLst/>
                  <a:cxnLst>
                    <a:cxn ang="T50">
                      <a:pos x="T0" y="T1"/>
                    </a:cxn>
                    <a:cxn ang="T51">
                      <a:pos x="T2" y="T3"/>
                    </a:cxn>
                    <a:cxn ang="T52">
                      <a:pos x="T4" y="T5"/>
                    </a:cxn>
                    <a:cxn ang="T53">
                      <a:pos x="T6" y="T7"/>
                    </a:cxn>
                    <a:cxn ang="T54">
                      <a:pos x="T8" y="T9"/>
                    </a:cxn>
                    <a:cxn ang="T55">
                      <a:pos x="T10" y="T11"/>
                    </a:cxn>
                    <a:cxn ang="T56">
                      <a:pos x="T12" y="T13"/>
                    </a:cxn>
                    <a:cxn ang="T57">
                      <a:pos x="T14" y="T15"/>
                    </a:cxn>
                    <a:cxn ang="T58">
                      <a:pos x="T16" y="T17"/>
                    </a:cxn>
                    <a:cxn ang="T59">
                      <a:pos x="T18" y="T19"/>
                    </a:cxn>
                    <a:cxn ang="T60">
                      <a:pos x="T20" y="T21"/>
                    </a:cxn>
                    <a:cxn ang="T61">
                      <a:pos x="T22" y="T23"/>
                    </a:cxn>
                    <a:cxn ang="T62">
                      <a:pos x="T24" y="T25"/>
                    </a:cxn>
                    <a:cxn ang="T63">
                      <a:pos x="T26" y="T27"/>
                    </a:cxn>
                    <a:cxn ang="T64">
                      <a:pos x="T28" y="T29"/>
                    </a:cxn>
                    <a:cxn ang="T65">
                      <a:pos x="T30" y="T31"/>
                    </a:cxn>
                    <a:cxn ang="T66">
                      <a:pos x="T32" y="T33"/>
                    </a:cxn>
                    <a:cxn ang="T67">
                      <a:pos x="T34" y="T35"/>
                    </a:cxn>
                    <a:cxn ang="T68">
                      <a:pos x="T36" y="T37"/>
                    </a:cxn>
                    <a:cxn ang="T69">
                      <a:pos x="T38" y="T39"/>
                    </a:cxn>
                    <a:cxn ang="T70">
                      <a:pos x="T40" y="T41"/>
                    </a:cxn>
                    <a:cxn ang="T71">
                      <a:pos x="T42" y="T43"/>
                    </a:cxn>
                    <a:cxn ang="T72">
                      <a:pos x="T44" y="T45"/>
                    </a:cxn>
                    <a:cxn ang="T73">
                      <a:pos x="T46" y="T47"/>
                    </a:cxn>
                    <a:cxn ang="T74">
                      <a:pos x="T48" y="T49"/>
                    </a:cxn>
                  </a:cxnLst>
                  <a:rect l="0" t="0" r="r" b="b"/>
                  <a:pathLst>
                    <a:path w="141" h="69">
                      <a:moveTo>
                        <a:pt x="141" y="69"/>
                      </a:moveTo>
                      <a:lnTo>
                        <a:pt x="137" y="65"/>
                      </a:lnTo>
                      <a:lnTo>
                        <a:pt x="128" y="55"/>
                      </a:lnTo>
                      <a:lnTo>
                        <a:pt x="122" y="48"/>
                      </a:lnTo>
                      <a:lnTo>
                        <a:pt x="116" y="42"/>
                      </a:lnTo>
                      <a:lnTo>
                        <a:pt x="107" y="36"/>
                      </a:lnTo>
                      <a:lnTo>
                        <a:pt x="97" y="29"/>
                      </a:lnTo>
                      <a:lnTo>
                        <a:pt x="91" y="25"/>
                      </a:lnTo>
                      <a:lnTo>
                        <a:pt x="86" y="21"/>
                      </a:lnTo>
                      <a:lnTo>
                        <a:pt x="78" y="19"/>
                      </a:lnTo>
                      <a:lnTo>
                        <a:pt x="72" y="17"/>
                      </a:lnTo>
                      <a:lnTo>
                        <a:pt x="65" y="13"/>
                      </a:lnTo>
                      <a:lnTo>
                        <a:pt x="59" y="10"/>
                      </a:lnTo>
                      <a:lnTo>
                        <a:pt x="53" y="8"/>
                      </a:lnTo>
                      <a:lnTo>
                        <a:pt x="48" y="8"/>
                      </a:lnTo>
                      <a:lnTo>
                        <a:pt x="42" y="4"/>
                      </a:lnTo>
                      <a:lnTo>
                        <a:pt x="36" y="2"/>
                      </a:lnTo>
                      <a:lnTo>
                        <a:pt x="31" y="0"/>
                      </a:lnTo>
                      <a:lnTo>
                        <a:pt x="27" y="0"/>
                      </a:lnTo>
                      <a:lnTo>
                        <a:pt x="23" y="0"/>
                      </a:lnTo>
                      <a:lnTo>
                        <a:pt x="21" y="0"/>
                      </a:lnTo>
                      <a:lnTo>
                        <a:pt x="0" y="23"/>
                      </a:lnTo>
                      <a:lnTo>
                        <a:pt x="48" y="53"/>
                      </a:lnTo>
                      <a:lnTo>
                        <a:pt x="141" y="69"/>
                      </a:lnTo>
                      <a:close/>
                    </a:path>
                  </a:pathLst>
                </a:custGeom>
                <a:solidFill>
                  <a:srgbClr val="FFB5A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159" name="Freeform 106"/>
                <p:cNvSpPr>
                  <a:spLocks/>
                </p:cNvSpPr>
                <p:nvPr/>
              </p:nvSpPr>
              <p:spPr bwMode="auto">
                <a:xfrm>
                  <a:off x="3524" y="1961"/>
                  <a:ext cx="38" cy="14"/>
                </a:xfrm>
                <a:custGeom>
                  <a:avLst/>
                  <a:gdLst>
                    <a:gd name="T0" fmla="*/ 1 w 76"/>
                    <a:gd name="T1" fmla="*/ 0 h 29"/>
                    <a:gd name="T2" fmla="*/ 1 w 76"/>
                    <a:gd name="T3" fmla="*/ 0 h 29"/>
                    <a:gd name="T4" fmla="*/ 0 w 76"/>
                    <a:gd name="T5" fmla="*/ 0 h 29"/>
                    <a:gd name="T6" fmla="*/ 1 w 76"/>
                    <a:gd name="T7" fmla="*/ 0 h 29"/>
                    <a:gd name="T8" fmla="*/ 1 w 76"/>
                    <a:gd name="T9" fmla="*/ 0 h 29"/>
                    <a:gd name="T10" fmla="*/ 1 w 76"/>
                    <a:gd name="T11" fmla="*/ 0 h 29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76" h="29">
                      <a:moveTo>
                        <a:pt x="76" y="12"/>
                      </a:moveTo>
                      <a:lnTo>
                        <a:pt x="19" y="0"/>
                      </a:lnTo>
                      <a:lnTo>
                        <a:pt x="0" y="12"/>
                      </a:lnTo>
                      <a:lnTo>
                        <a:pt x="30" y="29"/>
                      </a:lnTo>
                      <a:lnTo>
                        <a:pt x="76" y="12"/>
                      </a:lnTo>
                      <a:close/>
                    </a:path>
                  </a:pathLst>
                </a:custGeom>
                <a:solidFill>
                  <a:srgbClr val="FFB5A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160" name="Freeform 107"/>
                <p:cNvSpPr>
                  <a:spLocks/>
                </p:cNvSpPr>
                <p:nvPr/>
              </p:nvSpPr>
              <p:spPr bwMode="auto">
                <a:xfrm>
                  <a:off x="4309" y="2100"/>
                  <a:ext cx="123" cy="140"/>
                </a:xfrm>
                <a:custGeom>
                  <a:avLst/>
                  <a:gdLst>
                    <a:gd name="T0" fmla="*/ 1 w 245"/>
                    <a:gd name="T1" fmla="*/ 0 h 279"/>
                    <a:gd name="T2" fmla="*/ 1 w 245"/>
                    <a:gd name="T3" fmla="*/ 1 h 279"/>
                    <a:gd name="T4" fmla="*/ 1 w 245"/>
                    <a:gd name="T5" fmla="*/ 1 h 279"/>
                    <a:gd name="T6" fmla="*/ 0 w 245"/>
                    <a:gd name="T7" fmla="*/ 1 h 279"/>
                    <a:gd name="T8" fmla="*/ 1 w 245"/>
                    <a:gd name="T9" fmla="*/ 0 h 279"/>
                    <a:gd name="T10" fmla="*/ 1 w 245"/>
                    <a:gd name="T11" fmla="*/ 0 h 279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245" h="279">
                      <a:moveTo>
                        <a:pt x="150" y="0"/>
                      </a:moveTo>
                      <a:lnTo>
                        <a:pt x="245" y="181"/>
                      </a:lnTo>
                      <a:lnTo>
                        <a:pt x="74" y="279"/>
                      </a:lnTo>
                      <a:lnTo>
                        <a:pt x="0" y="57"/>
                      </a:lnTo>
                      <a:lnTo>
                        <a:pt x="150" y="0"/>
                      </a:lnTo>
                      <a:close/>
                    </a:path>
                  </a:pathLst>
                </a:custGeom>
                <a:solidFill>
                  <a:srgbClr val="FFB5A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161" name="Freeform 108"/>
                <p:cNvSpPr>
                  <a:spLocks/>
                </p:cNvSpPr>
                <p:nvPr/>
              </p:nvSpPr>
              <p:spPr bwMode="auto">
                <a:xfrm>
                  <a:off x="4155" y="1927"/>
                  <a:ext cx="245" cy="205"/>
                </a:xfrm>
                <a:custGeom>
                  <a:avLst/>
                  <a:gdLst>
                    <a:gd name="T0" fmla="*/ 0 w 488"/>
                    <a:gd name="T1" fmla="*/ 1 h 409"/>
                    <a:gd name="T2" fmla="*/ 0 w 488"/>
                    <a:gd name="T3" fmla="*/ 1 h 409"/>
                    <a:gd name="T4" fmla="*/ 1 w 488"/>
                    <a:gd name="T5" fmla="*/ 1 h 409"/>
                    <a:gd name="T6" fmla="*/ 1 w 488"/>
                    <a:gd name="T7" fmla="*/ 1 h 409"/>
                    <a:gd name="T8" fmla="*/ 1 w 488"/>
                    <a:gd name="T9" fmla="*/ 1 h 409"/>
                    <a:gd name="T10" fmla="*/ 1 w 488"/>
                    <a:gd name="T11" fmla="*/ 1 h 409"/>
                    <a:gd name="T12" fmla="*/ 1 w 488"/>
                    <a:gd name="T13" fmla="*/ 1 h 409"/>
                    <a:gd name="T14" fmla="*/ 1 w 488"/>
                    <a:gd name="T15" fmla="*/ 1 h 409"/>
                    <a:gd name="T16" fmla="*/ 1 w 488"/>
                    <a:gd name="T17" fmla="*/ 1 h 409"/>
                    <a:gd name="T18" fmla="*/ 1 w 488"/>
                    <a:gd name="T19" fmla="*/ 1 h 409"/>
                    <a:gd name="T20" fmla="*/ 1 w 488"/>
                    <a:gd name="T21" fmla="*/ 1 h 409"/>
                    <a:gd name="T22" fmla="*/ 1 w 488"/>
                    <a:gd name="T23" fmla="*/ 1 h 409"/>
                    <a:gd name="T24" fmla="*/ 1 w 488"/>
                    <a:gd name="T25" fmla="*/ 1 h 409"/>
                    <a:gd name="T26" fmla="*/ 1 w 488"/>
                    <a:gd name="T27" fmla="*/ 1 h 409"/>
                    <a:gd name="T28" fmla="*/ 1 w 488"/>
                    <a:gd name="T29" fmla="*/ 1 h 409"/>
                    <a:gd name="T30" fmla="*/ 1 w 488"/>
                    <a:gd name="T31" fmla="*/ 1 h 409"/>
                    <a:gd name="T32" fmla="*/ 1 w 488"/>
                    <a:gd name="T33" fmla="*/ 1 h 409"/>
                    <a:gd name="T34" fmla="*/ 1 w 488"/>
                    <a:gd name="T35" fmla="*/ 1 h 409"/>
                    <a:gd name="T36" fmla="*/ 1 w 488"/>
                    <a:gd name="T37" fmla="*/ 1 h 409"/>
                    <a:gd name="T38" fmla="*/ 1 w 488"/>
                    <a:gd name="T39" fmla="*/ 1 h 409"/>
                    <a:gd name="T40" fmla="*/ 1 w 488"/>
                    <a:gd name="T41" fmla="*/ 1 h 409"/>
                    <a:gd name="T42" fmla="*/ 1 w 488"/>
                    <a:gd name="T43" fmla="*/ 1 h 409"/>
                    <a:gd name="T44" fmla="*/ 1 w 488"/>
                    <a:gd name="T45" fmla="*/ 1 h 409"/>
                    <a:gd name="T46" fmla="*/ 1 w 488"/>
                    <a:gd name="T47" fmla="*/ 0 h 409"/>
                    <a:gd name="T48" fmla="*/ 1 w 488"/>
                    <a:gd name="T49" fmla="*/ 0 h 409"/>
                    <a:gd name="T50" fmla="*/ 1 w 488"/>
                    <a:gd name="T51" fmla="*/ 1 h 409"/>
                    <a:gd name="T52" fmla="*/ 1 w 488"/>
                    <a:gd name="T53" fmla="*/ 1 h 409"/>
                    <a:gd name="T54" fmla="*/ 1 w 488"/>
                    <a:gd name="T55" fmla="*/ 1 h 409"/>
                    <a:gd name="T56" fmla="*/ 1 w 488"/>
                    <a:gd name="T57" fmla="*/ 1 h 409"/>
                    <a:gd name="T58" fmla="*/ 1 w 488"/>
                    <a:gd name="T59" fmla="*/ 1 h 409"/>
                    <a:gd name="T60" fmla="*/ 1 w 488"/>
                    <a:gd name="T61" fmla="*/ 1 h 409"/>
                    <a:gd name="T62" fmla="*/ 1 w 488"/>
                    <a:gd name="T63" fmla="*/ 1 h 409"/>
                    <a:gd name="T64" fmla="*/ 1 w 488"/>
                    <a:gd name="T65" fmla="*/ 1 h 409"/>
                    <a:gd name="T66" fmla="*/ 1 w 488"/>
                    <a:gd name="T67" fmla="*/ 1 h 409"/>
                    <a:gd name="T68" fmla="*/ 1 w 488"/>
                    <a:gd name="T69" fmla="*/ 1 h 409"/>
                    <a:gd name="T70" fmla="*/ 1 w 488"/>
                    <a:gd name="T71" fmla="*/ 1 h 409"/>
                    <a:gd name="T72" fmla="*/ 1 w 488"/>
                    <a:gd name="T73" fmla="*/ 1 h 409"/>
                    <a:gd name="T74" fmla="*/ 1 w 488"/>
                    <a:gd name="T75" fmla="*/ 1 h 409"/>
                    <a:gd name="T76" fmla="*/ 1 w 488"/>
                    <a:gd name="T77" fmla="*/ 1 h 409"/>
                    <a:gd name="T78" fmla="*/ 1 w 488"/>
                    <a:gd name="T79" fmla="*/ 1 h 409"/>
                    <a:gd name="T80" fmla="*/ 1 w 488"/>
                    <a:gd name="T81" fmla="*/ 1 h 409"/>
                    <a:gd name="T82" fmla="*/ 1 w 488"/>
                    <a:gd name="T83" fmla="*/ 1 h 409"/>
                    <a:gd name="T84" fmla="*/ 1 w 488"/>
                    <a:gd name="T85" fmla="*/ 1 h 409"/>
                    <a:gd name="T86" fmla="*/ 1 w 488"/>
                    <a:gd name="T87" fmla="*/ 1 h 409"/>
                    <a:gd name="T88" fmla="*/ 1 w 488"/>
                    <a:gd name="T89" fmla="*/ 1 h 409"/>
                    <a:gd name="T90" fmla="*/ 1 w 488"/>
                    <a:gd name="T91" fmla="*/ 1 h 409"/>
                    <a:gd name="T92" fmla="*/ 1 w 488"/>
                    <a:gd name="T93" fmla="*/ 1 h 409"/>
                    <a:gd name="T94" fmla="*/ 1 w 488"/>
                    <a:gd name="T95" fmla="*/ 1 h 409"/>
                    <a:gd name="T96" fmla="*/ 1 w 488"/>
                    <a:gd name="T97" fmla="*/ 1 h 409"/>
                    <a:gd name="T98" fmla="*/ 1 w 488"/>
                    <a:gd name="T99" fmla="*/ 1 h 409"/>
                    <a:gd name="T100" fmla="*/ 1 w 488"/>
                    <a:gd name="T101" fmla="*/ 1 h 409"/>
                    <a:gd name="T102" fmla="*/ 1 w 488"/>
                    <a:gd name="T103" fmla="*/ 1 h 409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</a:gdLst>
                  <a:ahLst/>
                  <a:cxnLst>
                    <a:cxn ang="T104">
                      <a:pos x="T0" y="T1"/>
                    </a:cxn>
                    <a:cxn ang="T105">
                      <a:pos x="T2" y="T3"/>
                    </a:cxn>
                    <a:cxn ang="T106">
                      <a:pos x="T4" y="T5"/>
                    </a:cxn>
                    <a:cxn ang="T107">
                      <a:pos x="T6" y="T7"/>
                    </a:cxn>
                    <a:cxn ang="T108">
                      <a:pos x="T8" y="T9"/>
                    </a:cxn>
                    <a:cxn ang="T109">
                      <a:pos x="T10" y="T11"/>
                    </a:cxn>
                    <a:cxn ang="T110">
                      <a:pos x="T12" y="T13"/>
                    </a:cxn>
                    <a:cxn ang="T111">
                      <a:pos x="T14" y="T15"/>
                    </a:cxn>
                    <a:cxn ang="T112">
                      <a:pos x="T16" y="T17"/>
                    </a:cxn>
                    <a:cxn ang="T113">
                      <a:pos x="T18" y="T19"/>
                    </a:cxn>
                    <a:cxn ang="T114">
                      <a:pos x="T20" y="T21"/>
                    </a:cxn>
                    <a:cxn ang="T115">
                      <a:pos x="T22" y="T23"/>
                    </a:cxn>
                    <a:cxn ang="T116">
                      <a:pos x="T24" y="T25"/>
                    </a:cxn>
                    <a:cxn ang="T117">
                      <a:pos x="T26" y="T27"/>
                    </a:cxn>
                    <a:cxn ang="T118">
                      <a:pos x="T28" y="T29"/>
                    </a:cxn>
                    <a:cxn ang="T119">
                      <a:pos x="T30" y="T31"/>
                    </a:cxn>
                    <a:cxn ang="T120">
                      <a:pos x="T32" y="T33"/>
                    </a:cxn>
                    <a:cxn ang="T121">
                      <a:pos x="T34" y="T35"/>
                    </a:cxn>
                    <a:cxn ang="T122">
                      <a:pos x="T36" y="T37"/>
                    </a:cxn>
                    <a:cxn ang="T123">
                      <a:pos x="T38" y="T39"/>
                    </a:cxn>
                    <a:cxn ang="T124">
                      <a:pos x="T40" y="T41"/>
                    </a:cxn>
                    <a:cxn ang="T125">
                      <a:pos x="T42" y="T43"/>
                    </a:cxn>
                    <a:cxn ang="T126">
                      <a:pos x="T44" y="T45"/>
                    </a:cxn>
                    <a:cxn ang="T127">
                      <a:pos x="T46" y="T47"/>
                    </a:cxn>
                    <a:cxn ang="T128">
                      <a:pos x="T48" y="T49"/>
                    </a:cxn>
                    <a:cxn ang="T129">
                      <a:pos x="T50" y="T51"/>
                    </a:cxn>
                    <a:cxn ang="T130">
                      <a:pos x="T52" y="T53"/>
                    </a:cxn>
                    <a:cxn ang="T131">
                      <a:pos x="T54" y="T55"/>
                    </a:cxn>
                    <a:cxn ang="T132">
                      <a:pos x="T56" y="T57"/>
                    </a:cxn>
                    <a:cxn ang="T133">
                      <a:pos x="T58" y="T59"/>
                    </a:cxn>
                    <a:cxn ang="T134">
                      <a:pos x="T60" y="T61"/>
                    </a:cxn>
                    <a:cxn ang="T135">
                      <a:pos x="T62" y="T63"/>
                    </a:cxn>
                    <a:cxn ang="T136">
                      <a:pos x="T64" y="T65"/>
                    </a:cxn>
                    <a:cxn ang="T137">
                      <a:pos x="T66" y="T67"/>
                    </a:cxn>
                    <a:cxn ang="T138">
                      <a:pos x="T68" y="T69"/>
                    </a:cxn>
                    <a:cxn ang="T139">
                      <a:pos x="T70" y="T71"/>
                    </a:cxn>
                    <a:cxn ang="T140">
                      <a:pos x="T72" y="T73"/>
                    </a:cxn>
                    <a:cxn ang="T141">
                      <a:pos x="T74" y="T75"/>
                    </a:cxn>
                    <a:cxn ang="T142">
                      <a:pos x="T76" y="T77"/>
                    </a:cxn>
                    <a:cxn ang="T143">
                      <a:pos x="T78" y="T79"/>
                    </a:cxn>
                    <a:cxn ang="T144">
                      <a:pos x="T80" y="T81"/>
                    </a:cxn>
                    <a:cxn ang="T145">
                      <a:pos x="T82" y="T83"/>
                    </a:cxn>
                    <a:cxn ang="T146">
                      <a:pos x="T84" y="T85"/>
                    </a:cxn>
                    <a:cxn ang="T147">
                      <a:pos x="T86" y="T87"/>
                    </a:cxn>
                    <a:cxn ang="T148">
                      <a:pos x="T88" y="T89"/>
                    </a:cxn>
                    <a:cxn ang="T149">
                      <a:pos x="T90" y="T91"/>
                    </a:cxn>
                    <a:cxn ang="T150">
                      <a:pos x="T92" y="T93"/>
                    </a:cxn>
                    <a:cxn ang="T151">
                      <a:pos x="T94" y="T95"/>
                    </a:cxn>
                    <a:cxn ang="T152">
                      <a:pos x="T96" y="T97"/>
                    </a:cxn>
                    <a:cxn ang="T153">
                      <a:pos x="T98" y="T99"/>
                    </a:cxn>
                    <a:cxn ang="T154">
                      <a:pos x="T100" y="T101"/>
                    </a:cxn>
                    <a:cxn ang="T155">
                      <a:pos x="T102" y="T103"/>
                    </a:cxn>
                  </a:cxnLst>
                  <a:rect l="0" t="0" r="r" b="b"/>
                  <a:pathLst>
                    <a:path w="488" h="409">
                      <a:moveTo>
                        <a:pt x="98" y="409"/>
                      </a:moveTo>
                      <a:lnTo>
                        <a:pt x="0" y="266"/>
                      </a:lnTo>
                      <a:lnTo>
                        <a:pt x="0" y="264"/>
                      </a:lnTo>
                      <a:lnTo>
                        <a:pt x="0" y="262"/>
                      </a:lnTo>
                      <a:lnTo>
                        <a:pt x="0" y="255"/>
                      </a:lnTo>
                      <a:lnTo>
                        <a:pt x="2" y="247"/>
                      </a:lnTo>
                      <a:lnTo>
                        <a:pt x="2" y="243"/>
                      </a:lnTo>
                      <a:lnTo>
                        <a:pt x="2" y="238"/>
                      </a:lnTo>
                      <a:lnTo>
                        <a:pt x="3" y="230"/>
                      </a:lnTo>
                      <a:lnTo>
                        <a:pt x="5" y="226"/>
                      </a:lnTo>
                      <a:lnTo>
                        <a:pt x="5" y="219"/>
                      </a:lnTo>
                      <a:lnTo>
                        <a:pt x="7" y="213"/>
                      </a:lnTo>
                      <a:lnTo>
                        <a:pt x="9" y="207"/>
                      </a:lnTo>
                      <a:lnTo>
                        <a:pt x="11" y="200"/>
                      </a:lnTo>
                      <a:lnTo>
                        <a:pt x="13" y="192"/>
                      </a:lnTo>
                      <a:lnTo>
                        <a:pt x="15" y="184"/>
                      </a:lnTo>
                      <a:lnTo>
                        <a:pt x="19" y="177"/>
                      </a:lnTo>
                      <a:lnTo>
                        <a:pt x="22" y="169"/>
                      </a:lnTo>
                      <a:lnTo>
                        <a:pt x="24" y="162"/>
                      </a:lnTo>
                      <a:lnTo>
                        <a:pt x="28" y="152"/>
                      </a:lnTo>
                      <a:lnTo>
                        <a:pt x="32" y="144"/>
                      </a:lnTo>
                      <a:lnTo>
                        <a:pt x="36" y="137"/>
                      </a:lnTo>
                      <a:lnTo>
                        <a:pt x="40" y="127"/>
                      </a:lnTo>
                      <a:lnTo>
                        <a:pt x="45" y="120"/>
                      </a:lnTo>
                      <a:lnTo>
                        <a:pt x="51" y="110"/>
                      </a:lnTo>
                      <a:lnTo>
                        <a:pt x="57" y="103"/>
                      </a:lnTo>
                      <a:lnTo>
                        <a:pt x="62" y="95"/>
                      </a:lnTo>
                      <a:lnTo>
                        <a:pt x="70" y="87"/>
                      </a:lnTo>
                      <a:lnTo>
                        <a:pt x="76" y="80"/>
                      </a:lnTo>
                      <a:lnTo>
                        <a:pt x="83" y="74"/>
                      </a:lnTo>
                      <a:lnTo>
                        <a:pt x="91" y="65"/>
                      </a:lnTo>
                      <a:lnTo>
                        <a:pt x="98" y="59"/>
                      </a:lnTo>
                      <a:lnTo>
                        <a:pt x="108" y="53"/>
                      </a:lnTo>
                      <a:lnTo>
                        <a:pt x="117" y="46"/>
                      </a:lnTo>
                      <a:lnTo>
                        <a:pt x="125" y="40"/>
                      </a:lnTo>
                      <a:lnTo>
                        <a:pt x="135" y="34"/>
                      </a:lnTo>
                      <a:lnTo>
                        <a:pt x="144" y="28"/>
                      </a:lnTo>
                      <a:lnTo>
                        <a:pt x="155" y="25"/>
                      </a:lnTo>
                      <a:lnTo>
                        <a:pt x="165" y="19"/>
                      </a:lnTo>
                      <a:lnTo>
                        <a:pt x="174" y="17"/>
                      </a:lnTo>
                      <a:lnTo>
                        <a:pt x="184" y="13"/>
                      </a:lnTo>
                      <a:lnTo>
                        <a:pt x="195" y="9"/>
                      </a:lnTo>
                      <a:lnTo>
                        <a:pt x="207" y="6"/>
                      </a:lnTo>
                      <a:lnTo>
                        <a:pt x="218" y="4"/>
                      </a:lnTo>
                      <a:lnTo>
                        <a:pt x="228" y="2"/>
                      </a:lnTo>
                      <a:lnTo>
                        <a:pt x="241" y="2"/>
                      </a:lnTo>
                      <a:lnTo>
                        <a:pt x="251" y="0"/>
                      </a:lnTo>
                      <a:lnTo>
                        <a:pt x="262" y="0"/>
                      </a:lnTo>
                      <a:lnTo>
                        <a:pt x="271" y="0"/>
                      </a:lnTo>
                      <a:lnTo>
                        <a:pt x="283" y="0"/>
                      </a:lnTo>
                      <a:lnTo>
                        <a:pt x="294" y="0"/>
                      </a:lnTo>
                      <a:lnTo>
                        <a:pt x="306" y="2"/>
                      </a:lnTo>
                      <a:lnTo>
                        <a:pt x="315" y="4"/>
                      </a:lnTo>
                      <a:lnTo>
                        <a:pt x="327" y="8"/>
                      </a:lnTo>
                      <a:lnTo>
                        <a:pt x="336" y="9"/>
                      </a:lnTo>
                      <a:lnTo>
                        <a:pt x="347" y="13"/>
                      </a:lnTo>
                      <a:lnTo>
                        <a:pt x="357" y="17"/>
                      </a:lnTo>
                      <a:lnTo>
                        <a:pt x="368" y="23"/>
                      </a:lnTo>
                      <a:lnTo>
                        <a:pt x="378" y="27"/>
                      </a:lnTo>
                      <a:lnTo>
                        <a:pt x="387" y="32"/>
                      </a:lnTo>
                      <a:lnTo>
                        <a:pt x="397" y="40"/>
                      </a:lnTo>
                      <a:lnTo>
                        <a:pt x="406" y="47"/>
                      </a:lnTo>
                      <a:lnTo>
                        <a:pt x="414" y="53"/>
                      </a:lnTo>
                      <a:lnTo>
                        <a:pt x="422" y="61"/>
                      </a:lnTo>
                      <a:lnTo>
                        <a:pt x="427" y="68"/>
                      </a:lnTo>
                      <a:lnTo>
                        <a:pt x="435" y="78"/>
                      </a:lnTo>
                      <a:lnTo>
                        <a:pt x="441" y="85"/>
                      </a:lnTo>
                      <a:lnTo>
                        <a:pt x="446" y="95"/>
                      </a:lnTo>
                      <a:lnTo>
                        <a:pt x="452" y="104"/>
                      </a:lnTo>
                      <a:lnTo>
                        <a:pt x="458" y="114"/>
                      </a:lnTo>
                      <a:lnTo>
                        <a:pt x="461" y="125"/>
                      </a:lnTo>
                      <a:lnTo>
                        <a:pt x="465" y="135"/>
                      </a:lnTo>
                      <a:lnTo>
                        <a:pt x="469" y="144"/>
                      </a:lnTo>
                      <a:lnTo>
                        <a:pt x="473" y="156"/>
                      </a:lnTo>
                      <a:lnTo>
                        <a:pt x="475" y="165"/>
                      </a:lnTo>
                      <a:lnTo>
                        <a:pt x="479" y="177"/>
                      </a:lnTo>
                      <a:lnTo>
                        <a:pt x="480" y="188"/>
                      </a:lnTo>
                      <a:lnTo>
                        <a:pt x="482" y="200"/>
                      </a:lnTo>
                      <a:lnTo>
                        <a:pt x="482" y="209"/>
                      </a:lnTo>
                      <a:lnTo>
                        <a:pt x="484" y="219"/>
                      </a:lnTo>
                      <a:lnTo>
                        <a:pt x="486" y="228"/>
                      </a:lnTo>
                      <a:lnTo>
                        <a:pt x="486" y="239"/>
                      </a:lnTo>
                      <a:lnTo>
                        <a:pt x="486" y="249"/>
                      </a:lnTo>
                      <a:lnTo>
                        <a:pt x="486" y="260"/>
                      </a:lnTo>
                      <a:lnTo>
                        <a:pt x="486" y="270"/>
                      </a:lnTo>
                      <a:lnTo>
                        <a:pt x="488" y="279"/>
                      </a:lnTo>
                      <a:lnTo>
                        <a:pt x="486" y="289"/>
                      </a:lnTo>
                      <a:lnTo>
                        <a:pt x="486" y="297"/>
                      </a:lnTo>
                      <a:lnTo>
                        <a:pt x="486" y="306"/>
                      </a:lnTo>
                      <a:lnTo>
                        <a:pt x="486" y="314"/>
                      </a:lnTo>
                      <a:lnTo>
                        <a:pt x="484" y="319"/>
                      </a:lnTo>
                      <a:lnTo>
                        <a:pt x="484" y="327"/>
                      </a:lnTo>
                      <a:lnTo>
                        <a:pt x="482" y="335"/>
                      </a:lnTo>
                      <a:lnTo>
                        <a:pt x="482" y="342"/>
                      </a:lnTo>
                      <a:lnTo>
                        <a:pt x="480" y="350"/>
                      </a:lnTo>
                      <a:lnTo>
                        <a:pt x="480" y="359"/>
                      </a:lnTo>
                      <a:lnTo>
                        <a:pt x="479" y="365"/>
                      </a:lnTo>
                      <a:lnTo>
                        <a:pt x="477" y="371"/>
                      </a:lnTo>
                      <a:lnTo>
                        <a:pt x="475" y="378"/>
                      </a:lnTo>
                      <a:lnTo>
                        <a:pt x="473" y="382"/>
                      </a:lnTo>
                      <a:lnTo>
                        <a:pt x="471" y="382"/>
                      </a:lnTo>
                      <a:lnTo>
                        <a:pt x="389" y="409"/>
                      </a:lnTo>
                      <a:lnTo>
                        <a:pt x="98" y="409"/>
                      </a:lnTo>
                      <a:close/>
                    </a:path>
                  </a:pathLst>
                </a:custGeom>
                <a:solidFill>
                  <a:srgbClr val="54423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162" name="Freeform 109"/>
                <p:cNvSpPr>
                  <a:spLocks/>
                </p:cNvSpPr>
                <p:nvPr/>
              </p:nvSpPr>
              <p:spPr bwMode="auto">
                <a:xfrm>
                  <a:off x="4171" y="2007"/>
                  <a:ext cx="210" cy="263"/>
                </a:xfrm>
                <a:custGeom>
                  <a:avLst/>
                  <a:gdLst>
                    <a:gd name="T0" fmla="*/ 1 w 418"/>
                    <a:gd name="T1" fmla="*/ 0 h 524"/>
                    <a:gd name="T2" fmla="*/ 1 w 418"/>
                    <a:gd name="T3" fmla="*/ 1 h 524"/>
                    <a:gd name="T4" fmla="*/ 1 w 418"/>
                    <a:gd name="T5" fmla="*/ 1 h 524"/>
                    <a:gd name="T6" fmla="*/ 1 w 418"/>
                    <a:gd name="T7" fmla="*/ 1 h 524"/>
                    <a:gd name="T8" fmla="*/ 1 w 418"/>
                    <a:gd name="T9" fmla="*/ 1 h 524"/>
                    <a:gd name="T10" fmla="*/ 1 w 418"/>
                    <a:gd name="T11" fmla="*/ 1 h 524"/>
                    <a:gd name="T12" fmla="*/ 1 w 418"/>
                    <a:gd name="T13" fmla="*/ 1 h 524"/>
                    <a:gd name="T14" fmla="*/ 1 w 418"/>
                    <a:gd name="T15" fmla="*/ 1 h 524"/>
                    <a:gd name="T16" fmla="*/ 1 w 418"/>
                    <a:gd name="T17" fmla="*/ 1 h 524"/>
                    <a:gd name="T18" fmla="*/ 1 w 418"/>
                    <a:gd name="T19" fmla="*/ 1 h 524"/>
                    <a:gd name="T20" fmla="*/ 0 w 418"/>
                    <a:gd name="T21" fmla="*/ 1 h 524"/>
                    <a:gd name="T22" fmla="*/ 0 w 418"/>
                    <a:gd name="T23" fmla="*/ 1 h 524"/>
                    <a:gd name="T24" fmla="*/ 1 w 418"/>
                    <a:gd name="T25" fmla="*/ 1 h 524"/>
                    <a:gd name="T26" fmla="*/ 1 w 418"/>
                    <a:gd name="T27" fmla="*/ 1 h 524"/>
                    <a:gd name="T28" fmla="*/ 1 w 418"/>
                    <a:gd name="T29" fmla="*/ 1 h 524"/>
                    <a:gd name="T30" fmla="*/ 1 w 418"/>
                    <a:gd name="T31" fmla="*/ 1 h 524"/>
                    <a:gd name="T32" fmla="*/ 1 w 418"/>
                    <a:gd name="T33" fmla="*/ 1 h 524"/>
                    <a:gd name="T34" fmla="*/ 1 w 418"/>
                    <a:gd name="T35" fmla="*/ 1 h 524"/>
                    <a:gd name="T36" fmla="*/ 1 w 418"/>
                    <a:gd name="T37" fmla="*/ 1 h 524"/>
                    <a:gd name="T38" fmla="*/ 1 w 418"/>
                    <a:gd name="T39" fmla="*/ 1 h 524"/>
                    <a:gd name="T40" fmla="*/ 1 w 418"/>
                    <a:gd name="T41" fmla="*/ 1 h 524"/>
                    <a:gd name="T42" fmla="*/ 1 w 418"/>
                    <a:gd name="T43" fmla="*/ 1 h 524"/>
                    <a:gd name="T44" fmla="*/ 1 w 418"/>
                    <a:gd name="T45" fmla="*/ 1 h 524"/>
                    <a:gd name="T46" fmla="*/ 1 w 418"/>
                    <a:gd name="T47" fmla="*/ 1 h 524"/>
                    <a:gd name="T48" fmla="*/ 1 w 418"/>
                    <a:gd name="T49" fmla="*/ 1 h 524"/>
                    <a:gd name="T50" fmla="*/ 1 w 418"/>
                    <a:gd name="T51" fmla="*/ 1 h 524"/>
                    <a:gd name="T52" fmla="*/ 1 w 418"/>
                    <a:gd name="T53" fmla="*/ 1 h 524"/>
                    <a:gd name="T54" fmla="*/ 1 w 418"/>
                    <a:gd name="T55" fmla="*/ 1 h 524"/>
                    <a:gd name="T56" fmla="*/ 1 w 418"/>
                    <a:gd name="T57" fmla="*/ 1 h 524"/>
                    <a:gd name="T58" fmla="*/ 1 w 418"/>
                    <a:gd name="T59" fmla="*/ 1 h 524"/>
                    <a:gd name="T60" fmla="*/ 1 w 418"/>
                    <a:gd name="T61" fmla="*/ 1 h 524"/>
                    <a:gd name="T62" fmla="*/ 1 w 418"/>
                    <a:gd name="T63" fmla="*/ 1 h 524"/>
                    <a:gd name="T64" fmla="*/ 1 w 418"/>
                    <a:gd name="T65" fmla="*/ 1 h 524"/>
                    <a:gd name="T66" fmla="*/ 1 w 418"/>
                    <a:gd name="T67" fmla="*/ 1 h 524"/>
                    <a:gd name="T68" fmla="*/ 1 w 418"/>
                    <a:gd name="T69" fmla="*/ 1 h 524"/>
                    <a:gd name="T70" fmla="*/ 1 w 418"/>
                    <a:gd name="T71" fmla="*/ 1 h 524"/>
                    <a:gd name="T72" fmla="*/ 1 w 418"/>
                    <a:gd name="T73" fmla="*/ 1 h 524"/>
                    <a:gd name="T74" fmla="*/ 1 w 418"/>
                    <a:gd name="T75" fmla="*/ 1 h 524"/>
                    <a:gd name="T76" fmla="*/ 1 w 418"/>
                    <a:gd name="T77" fmla="*/ 1 h 524"/>
                    <a:gd name="T78" fmla="*/ 1 w 418"/>
                    <a:gd name="T79" fmla="*/ 1 h 524"/>
                    <a:gd name="T80" fmla="*/ 1 w 418"/>
                    <a:gd name="T81" fmla="*/ 1 h 524"/>
                    <a:gd name="T82" fmla="*/ 1 w 418"/>
                    <a:gd name="T83" fmla="*/ 1 h 524"/>
                    <a:gd name="T84" fmla="*/ 1 w 418"/>
                    <a:gd name="T85" fmla="*/ 1 h 524"/>
                    <a:gd name="T86" fmla="*/ 1 w 418"/>
                    <a:gd name="T87" fmla="*/ 1 h 524"/>
                    <a:gd name="T88" fmla="*/ 1 w 418"/>
                    <a:gd name="T89" fmla="*/ 1 h 524"/>
                    <a:gd name="T90" fmla="*/ 1 w 418"/>
                    <a:gd name="T91" fmla="*/ 1 h 524"/>
                    <a:gd name="T92" fmla="*/ 1 w 418"/>
                    <a:gd name="T93" fmla="*/ 1 h 524"/>
                    <a:gd name="T94" fmla="*/ 1 w 418"/>
                    <a:gd name="T95" fmla="*/ 1 h 524"/>
                    <a:gd name="T96" fmla="*/ 1 w 418"/>
                    <a:gd name="T97" fmla="*/ 1 h 524"/>
                    <a:gd name="T98" fmla="*/ 1 w 418"/>
                    <a:gd name="T99" fmla="*/ 1 h 524"/>
                    <a:gd name="T100" fmla="*/ 1 w 418"/>
                    <a:gd name="T101" fmla="*/ 1 h 524"/>
                    <a:gd name="T102" fmla="*/ 1 w 418"/>
                    <a:gd name="T103" fmla="*/ 1 h 524"/>
                    <a:gd name="T104" fmla="*/ 1 w 418"/>
                    <a:gd name="T105" fmla="*/ 1 h 524"/>
                    <a:gd name="T106" fmla="*/ 1 w 418"/>
                    <a:gd name="T107" fmla="*/ 1 h 524"/>
                    <a:gd name="T108" fmla="*/ 1 w 418"/>
                    <a:gd name="T109" fmla="*/ 1 h 524"/>
                    <a:gd name="T110" fmla="*/ 1 w 418"/>
                    <a:gd name="T111" fmla="*/ 1 h 524"/>
                    <a:gd name="T112" fmla="*/ 1 w 418"/>
                    <a:gd name="T113" fmla="*/ 1 h 524"/>
                    <a:gd name="T114" fmla="*/ 1 w 418"/>
                    <a:gd name="T115" fmla="*/ 0 h 524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</a:gdLst>
                  <a:ahLst/>
                  <a:cxnLst>
                    <a:cxn ang="T116">
                      <a:pos x="T0" y="T1"/>
                    </a:cxn>
                    <a:cxn ang="T117">
                      <a:pos x="T2" y="T3"/>
                    </a:cxn>
                    <a:cxn ang="T118">
                      <a:pos x="T4" y="T5"/>
                    </a:cxn>
                    <a:cxn ang="T119">
                      <a:pos x="T6" y="T7"/>
                    </a:cxn>
                    <a:cxn ang="T120">
                      <a:pos x="T8" y="T9"/>
                    </a:cxn>
                    <a:cxn ang="T121">
                      <a:pos x="T10" y="T11"/>
                    </a:cxn>
                    <a:cxn ang="T122">
                      <a:pos x="T12" y="T13"/>
                    </a:cxn>
                    <a:cxn ang="T123">
                      <a:pos x="T14" y="T15"/>
                    </a:cxn>
                    <a:cxn ang="T124">
                      <a:pos x="T16" y="T17"/>
                    </a:cxn>
                    <a:cxn ang="T125">
                      <a:pos x="T18" y="T19"/>
                    </a:cxn>
                    <a:cxn ang="T126">
                      <a:pos x="T20" y="T21"/>
                    </a:cxn>
                    <a:cxn ang="T127">
                      <a:pos x="T22" y="T23"/>
                    </a:cxn>
                    <a:cxn ang="T128">
                      <a:pos x="T24" y="T25"/>
                    </a:cxn>
                    <a:cxn ang="T129">
                      <a:pos x="T26" y="T27"/>
                    </a:cxn>
                    <a:cxn ang="T130">
                      <a:pos x="T28" y="T29"/>
                    </a:cxn>
                    <a:cxn ang="T131">
                      <a:pos x="T30" y="T31"/>
                    </a:cxn>
                    <a:cxn ang="T132">
                      <a:pos x="T32" y="T33"/>
                    </a:cxn>
                    <a:cxn ang="T133">
                      <a:pos x="T34" y="T35"/>
                    </a:cxn>
                    <a:cxn ang="T134">
                      <a:pos x="T36" y="T37"/>
                    </a:cxn>
                    <a:cxn ang="T135">
                      <a:pos x="T38" y="T39"/>
                    </a:cxn>
                    <a:cxn ang="T136">
                      <a:pos x="T40" y="T41"/>
                    </a:cxn>
                    <a:cxn ang="T137">
                      <a:pos x="T42" y="T43"/>
                    </a:cxn>
                    <a:cxn ang="T138">
                      <a:pos x="T44" y="T45"/>
                    </a:cxn>
                    <a:cxn ang="T139">
                      <a:pos x="T46" y="T47"/>
                    </a:cxn>
                    <a:cxn ang="T140">
                      <a:pos x="T48" y="T49"/>
                    </a:cxn>
                    <a:cxn ang="T141">
                      <a:pos x="T50" y="T51"/>
                    </a:cxn>
                    <a:cxn ang="T142">
                      <a:pos x="T52" y="T53"/>
                    </a:cxn>
                    <a:cxn ang="T143">
                      <a:pos x="T54" y="T55"/>
                    </a:cxn>
                    <a:cxn ang="T144">
                      <a:pos x="T56" y="T57"/>
                    </a:cxn>
                    <a:cxn ang="T145">
                      <a:pos x="T58" y="T59"/>
                    </a:cxn>
                    <a:cxn ang="T146">
                      <a:pos x="T60" y="T61"/>
                    </a:cxn>
                    <a:cxn ang="T147">
                      <a:pos x="T62" y="T63"/>
                    </a:cxn>
                    <a:cxn ang="T148">
                      <a:pos x="T64" y="T65"/>
                    </a:cxn>
                    <a:cxn ang="T149">
                      <a:pos x="T66" y="T67"/>
                    </a:cxn>
                    <a:cxn ang="T150">
                      <a:pos x="T68" y="T69"/>
                    </a:cxn>
                    <a:cxn ang="T151">
                      <a:pos x="T70" y="T71"/>
                    </a:cxn>
                    <a:cxn ang="T152">
                      <a:pos x="T72" y="T73"/>
                    </a:cxn>
                    <a:cxn ang="T153">
                      <a:pos x="T74" y="T75"/>
                    </a:cxn>
                    <a:cxn ang="T154">
                      <a:pos x="T76" y="T77"/>
                    </a:cxn>
                    <a:cxn ang="T155">
                      <a:pos x="T78" y="T79"/>
                    </a:cxn>
                    <a:cxn ang="T156">
                      <a:pos x="T80" y="T81"/>
                    </a:cxn>
                    <a:cxn ang="T157">
                      <a:pos x="T82" y="T83"/>
                    </a:cxn>
                    <a:cxn ang="T158">
                      <a:pos x="T84" y="T85"/>
                    </a:cxn>
                    <a:cxn ang="T159">
                      <a:pos x="T86" y="T87"/>
                    </a:cxn>
                    <a:cxn ang="T160">
                      <a:pos x="T88" y="T89"/>
                    </a:cxn>
                    <a:cxn ang="T161">
                      <a:pos x="T90" y="T91"/>
                    </a:cxn>
                    <a:cxn ang="T162">
                      <a:pos x="T92" y="T93"/>
                    </a:cxn>
                    <a:cxn ang="T163">
                      <a:pos x="T94" y="T95"/>
                    </a:cxn>
                    <a:cxn ang="T164">
                      <a:pos x="T96" y="T97"/>
                    </a:cxn>
                    <a:cxn ang="T165">
                      <a:pos x="T98" y="T99"/>
                    </a:cxn>
                    <a:cxn ang="T166">
                      <a:pos x="T100" y="T101"/>
                    </a:cxn>
                    <a:cxn ang="T167">
                      <a:pos x="T102" y="T103"/>
                    </a:cxn>
                    <a:cxn ang="T168">
                      <a:pos x="T104" y="T105"/>
                    </a:cxn>
                    <a:cxn ang="T169">
                      <a:pos x="T106" y="T107"/>
                    </a:cxn>
                    <a:cxn ang="T170">
                      <a:pos x="T108" y="T109"/>
                    </a:cxn>
                    <a:cxn ang="T171">
                      <a:pos x="T110" y="T111"/>
                    </a:cxn>
                    <a:cxn ang="T172">
                      <a:pos x="T112" y="T113"/>
                    </a:cxn>
                    <a:cxn ang="T173">
                      <a:pos x="T114" y="T115"/>
                    </a:cxn>
                  </a:cxnLst>
                  <a:rect l="0" t="0" r="r" b="b"/>
                  <a:pathLst>
                    <a:path w="418" h="524">
                      <a:moveTo>
                        <a:pt x="80" y="0"/>
                      </a:moveTo>
                      <a:lnTo>
                        <a:pt x="78" y="0"/>
                      </a:lnTo>
                      <a:lnTo>
                        <a:pt x="74" y="3"/>
                      </a:lnTo>
                      <a:lnTo>
                        <a:pt x="66" y="5"/>
                      </a:lnTo>
                      <a:lnTo>
                        <a:pt x="61" y="13"/>
                      </a:lnTo>
                      <a:lnTo>
                        <a:pt x="51" y="21"/>
                      </a:lnTo>
                      <a:lnTo>
                        <a:pt x="42" y="32"/>
                      </a:lnTo>
                      <a:lnTo>
                        <a:pt x="38" y="38"/>
                      </a:lnTo>
                      <a:lnTo>
                        <a:pt x="32" y="43"/>
                      </a:lnTo>
                      <a:lnTo>
                        <a:pt x="30" y="49"/>
                      </a:lnTo>
                      <a:lnTo>
                        <a:pt x="27" y="59"/>
                      </a:lnTo>
                      <a:lnTo>
                        <a:pt x="23" y="64"/>
                      </a:lnTo>
                      <a:lnTo>
                        <a:pt x="19" y="74"/>
                      </a:lnTo>
                      <a:lnTo>
                        <a:pt x="15" y="79"/>
                      </a:lnTo>
                      <a:lnTo>
                        <a:pt x="13" y="89"/>
                      </a:lnTo>
                      <a:lnTo>
                        <a:pt x="11" y="97"/>
                      </a:lnTo>
                      <a:lnTo>
                        <a:pt x="9" y="104"/>
                      </a:lnTo>
                      <a:lnTo>
                        <a:pt x="6" y="114"/>
                      </a:lnTo>
                      <a:lnTo>
                        <a:pt x="6" y="121"/>
                      </a:lnTo>
                      <a:lnTo>
                        <a:pt x="4" y="129"/>
                      </a:lnTo>
                      <a:lnTo>
                        <a:pt x="2" y="135"/>
                      </a:lnTo>
                      <a:lnTo>
                        <a:pt x="0" y="140"/>
                      </a:lnTo>
                      <a:lnTo>
                        <a:pt x="0" y="146"/>
                      </a:lnTo>
                      <a:lnTo>
                        <a:pt x="0" y="154"/>
                      </a:lnTo>
                      <a:lnTo>
                        <a:pt x="0" y="157"/>
                      </a:lnTo>
                      <a:lnTo>
                        <a:pt x="66" y="365"/>
                      </a:lnTo>
                      <a:lnTo>
                        <a:pt x="104" y="355"/>
                      </a:lnTo>
                      <a:lnTo>
                        <a:pt x="184" y="458"/>
                      </a:lnTo>
                      <a:lnTo>
                        <a:pt x="255" y="406"/>
                      </a:lnTo>
                      <a:lnTo>
                        <a:pt x="279" y="524"/>
                      </a:lnTo>
                      <a:lnTo>
                        <a:pt x="409" y="435"/>
                      </a:lnTo>
                      <a:lnTo>
                        <a:pt x="409" y="433"/>
                      </a:lnTo>
                      <a:lnTo>
                        <a:pt x="410" y="427"/>
                      </a:lnTo>
                      <a:lnTo>
                        <a:pt x="410" y="422"/>
                      </a:lnTo>
                      <a:lnTo>
                        <a:pt x="412" y="418"/>
                      </a:lnTo>
                      <a:lnTo>
                        <a:pt x="414" y="410"/>
                      </a:lnTo>
                      <a:lnTo>
                        <a:pt x="416" y="406"/>
                      </a:lnTo>
                      <a:lnTo>
                        <a:pt x="416" y="397"/>
                      </a:lnTo>
                      <a:lnTo>
                        <a:pt x="418" y="389"/>
                      </a:lnTo>
                      <a:lnTo>
                        <a:pt x="418" y="382"/>
                      </a:lnTo>
                      <a:lnTo>
                        <a:pt x="418" y="374"/>
                      </a:lnTo>
                      <a:lnTo>
                        <a:pt x="418" y="367"/>
                      </a:lnTo>
                      <a:lnTo>
                        <a:pt x="416" y="357"/>
                      </a:lnTo>
                      <a:lnTo>
                        <a:pt x="414" y="349"/>
                      </a:lnTo>
                      <a:lnTo>
                        <a:pt x="412" y="342"/>
                      </a:lnTo>
                      <a:lnTo>
                        <a:pt x="409" y="330"/>
                      </a:lnTo>
                      <a:lnTo>
                        <a:pt x="405" y="321"/>
                      </a:lnTo>
                      <a:lnTo>
                        <a:pt x="401" y="313"/>
                      </a:lnTo>
                      <a:lnTo>
                        <a:pt x="399" y="306"/>
                      </a:lnTo>
                      <a:lnTo>
                        <a:pt x="393" y="296"/>
                      </a:lnTo>
                      <a:lnTo>
                        <a:pt x="391" y="289"/>
                      </a:lnTo>
                      <a:lnTo>
                        <a:pt x="388" y="283"/>
                      </a:lnTo>
                      <a:lnTo>
                        <a:pt x="384" y="275"/>
                      </a:lnTo>
                      <a:lnTo>
                        <a:pt x="382" y="270"/>
                      </a:lnTo>
                      <a:lnTo>
                        <a:pt x="378" y="264"/>
                      </a:lnTo>
                      <a:lnTo>
                        <a:pt x="374" y="258"/>
                      </a:lnTo>
                      <a:lnTo>
                        <a:pt x="374" y="256"/>
                      </a:lnTo>
                      <a:lnTo>
                        <a:pt x="369" y="249"/>
                      </a:lnTo>
                      <a:lnTo>
                        <a:pt x="367" y="247"/>
                      </a:lnTo>
                      <a:lnTo>
                        <a:pt x="365" y="247"/>
                      </a:lnTo>
                      <a:lnTo>
                        <a:pt x="359" y="247"/>
                      </a:lnTo>
                      <a:lnTo>
                        <a:pt x="352" y="247"/>
                      </a:lnTo>
                      <a:lnTo>
                        <a:pt x="344" y="245"/>
                      </a:lnTo>
                      <a:lnTo>
                        <a:pt x="334" y="243"/>
                      </a:lnTo>
                      <a:lnTo>
                        <a:pt x="323" y="243"/>
                      </a:lnTo>
                      <a:lnTo>
                        <a:pt x="314" y="241"/>
                      </a:lnTo>
                      <a:lnTo>
                        <a:pt x="308" y="239"/>
                      </a:lnTo>
                      <a:lnTo>
                        <a:pt x="302" y="237"/>
                      </a:lnTo>
                      <a:lnTo>
                        <a:pt x="295" y="237"/>
                      </a:lnTo>
                      <a:lnTo>
                        <a:pt x="289" y="235"/>
                      </a:lnTo>
                      <a:lnTo>
                        <a:pt x="283" y="233"/>
                      </a:lnTo>
                      <a:lnTo>
                        <a:pt x="276" y="233"/>
                      </a:lnTo>
                      <a:lnTo>
                        <a:pt x="270" y="232"/>
                      </a:lnTo>
                      <a:lnTo>
                        <a:pt x="264" y="230"/>
                      </a:lnTo>
                      <a:lnTo>
                        <a:pt x="257" y="228"/>
                      </a:lnTo>
                      <a:lnTo>
                        <a:pt x="251" y="226"/>
                      </a:lnTo>
                      <a:lnTo>
                        <a:pt x="245" y="224"/>
                      </a:lnTo>
                      <a:lnTo>
                        <a:pt x="238" y="222"/>
                      </a:lnTo>
                      <a:lnTo>
                        <a:pt x="232" y="220"/>
                      </a:lnTo>
                      <a:lnTo>
                        <a:pt x="226" y="218"/>
                      </a:lnTo>
                      <a:lnTo>
                        <a:pt x="220" y="216"/>
                      </a:lnTo>
                      <a:lnTo>
                        <a:pt x="215" y="216"/>
                      </a:lnTo>
                      <a:lnTo>
                        <a:pt x="209" y="213"/>
                      </a:lnTo>
                      <a:lnTo>
                        <a:pt x="201" y="209"/>
                      </a:lnTo>
                      <a:lnTo>
                        <a:pt x="196" y="207"/>
                      </a:lnTo>
                      <a:lnTo>
                        <a:pt x="192" y="203"/>
                      </a:lnTo>
                      <a:lnTo>
                        <a:pt x="179" y="197"/>
                      </a:lnTo>
                      <a:lnTo>
                        <a:pt x="169" y="192"/>
                      </a:lnTo>
                      <a:lnTo>
                        <a:pt x="160" y="184"/>
                      </a:lnTo>
                      <a:lnTo>
                        <a:pt x="150" y="178"/>
                      </a:lnTo>
                      <a:lnTo>
                        <a:pt x="142" y="171"/>
                      </a:lnTo>
                      <a:lnTo>
                        <a:pt x="135" y="163"/>
                      </a:lnTo>
                      <a:lnTo>
                        <a:pt x="127" y="156"/>
                      </a:lnTo>
                      <a:lnTo>
                        <a:pt x="120" y="146"/>
                      </a:lnTo>
                      <a:lnTo>
                        <a:pt x="112" y="138"/>
                      </a:lnTo>
                      <a:lnTo>
                        <a:pt x="106" y="131"/>
                      </a:lnTo>
                      <a:lnTo>
                        <a:pt x="101" y="121"/>
                      </a:lnTo>
                      <a:lnTo>
                        <a:pt x="97" y="112"/>
                      </a:lnTo>
                      <a:lnTo>
                        <a:pt x="93" y="102"/>
                      </a:lnTo>
                      <a:lnTo>
                        <a:pt x="89" y="95"/>
                      </a:lnTo>
                      <a:lnTo>
                        <a:pt x="85" y="85"/>
                      </a:lnTo>
                      <a:lnTo>
                        <a:pt x="84" y="76"/>
                      </a:lnTo>
                      <a:lnTo>
                        <a:pt x="80" y="66"/>
                      </a:lnTo>
                      <a:lnTo>
                        <a:pt x="80" y="57"/>
                      </a:lnTo>
                      <a:lnTo>
                        <a:pt x="78" y="47"/>
                      </a:lnTo>
                      <a:lnTo>
                        <a:pt x="78" y="40"/>
                      </a:lnTo>
                      <a:lnTo>
                        <a:pt x="78" y="34"/>
                      </a:lnTo>
                      <a:lnTo>
                        <a:pt x="78" y="28"/>
                      </a:lnTo>
                      <a:lnTo>
                        <a:pt x="78" y="21"/>
                      </a:lnTo>
                      <a:lnTo>
                        <a:pt x="78" y="15"/>
                      </a:lnTo>
                      <a:lnTo>
                        <a:pt x="78" y="11"/>
                      </a:lnTo>
                      <a:lnTo>
                        <a:pt x="78" y="7"/>
                      </a:lnTo>
                      <a:lnTo>
                        <a:pt x="80" y="2"/>
                      </a:lnTo>
                      <a:lnTo>
                        <a:pt x="80" y="0"/>
                      </a:lnTo>
                      <a:close/>
                    </a:path>
                  </a:pathLst>
                </a:custGeom>
                <a:solidFill>
                  <a:srgbClr val="E0857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163" name="Freeform 110"/>
                <p:cNvSpPr>
                  <a:spLocks/>
                </p:cNvSpPr>
                <p:nvPr/>
              </p:nvSpPr>
              <p:spPr bwMode="auto">
                <a:xfrm>
                  <a:off x="4250" y="2070"/>
                  <a:ext cx="53" cy="60"/>
                </a:xfrm>
                <a:custGeom>
                  <a:avLst/>
                  <a:gdLst>
                    <a:gd name="T0" fmla="*/ 1 w 104"/>
                    <a:gd name="T1" fmla="*/ 1 h 120"/>
                    <a:gd name="T2" fmla="*/ 1 w 104"/>
                    <a:gd name="T3" fmla="*/ 1 h 120"/>
                    <a:gd name="T4" fmla="*/ 1 w 104"/>
                    <a:gd name="T5" fmla="*/ 1 h 120"/>
                    <a:gd name="T6" fmla="*/ 1 w 104"/>
                    <a:gd name="T7" fmla="*/ 1 h 120"/>
                    <a:gd name="T8" fmla="*/ 1 w 104"/>
                    <a:gd name="T9" fmla="*/ 1 h 120"/>
                    <a:gd name="T10" fmla="*/ 1 w 104"/>
                    <a:gd name="T11" fmla="*/ 1 h 120"/>
                    <a:gd name="T12" fmla="*/ 1 w 104"/>
                    <a:gd name="T13" fmla="*/ 1 h 120"/>
                    <a:gd name="T14" fmla="*/ 1 w 104"/>
                    <a:gd name="T15" fmla="*/ 1 h 120"/>
                    <a:gd name="T16" fmla="*/ 0 w 104"/>
                    <a:gd name="T17" fmla="*/ 1 h 120"/>
                    <a:gd name="T18" fmla="*/ 0 w 104"/>
                    <a:gd name="T19" fmla="*/ 1 h 120"/>
                    <a:gd name="T20" fmla="*/ 1 w 104"/>
                    <a:gd name="T21" fmla="*/ 1 h 120"/>
                    <a:gd name="T22" fmla="*/ 1 w 104"/>
                    <a:gd name="T23" fmla="*/ 1 h 120"/>
                    <a:gd name="T24" fmla="*/ 1 w 104"/>
                    <a:gd name="T25" fmla="*/ 1 h 120"/>
                    <a:gd name="T26" fmla="*/ 1 w 104"/>
                    <a:gd name="T27" fmla="*/ 1 h 120"/>
                    <a:gd name="T28" fmla="*/ 1 w 104"/>
                    <a:gd name="T29" fmla="*/ 1 h 120"/>
                    <a:gd name="T30" fmla="*/ 1 w 104"/>
                    <a:gd name="T31" fmla="*/ 1 h 120"/>
                    <a:gd name="T32" fmla="*/ 1 w 104"/>
                    <a:gd name="T33" fmla="*/ 0 h 120"/>
                    <a:gd name="T34" fmla="*/ 1 w 104"/>
                    <a:gd name="T35" fmla="*/ 0 h 120"/>
                    <a:gd name="T36" fmla="*/ 1 w 104"/>
                    <a:gd name="T37" fmla="*/ 0 h 120"/>
                    <a:gd name="T38" fmla="*/ 1 w 104"/>
                    <a:gd name="T39" fmla="*/ 1 h 120"/>
                    <a:gd name="T40" fmla="*/ 1 w 104"/>
                    <a:gd name="T41" fmla="*/ 1 h 120"/>
                    <a:gd name="T42" fmla="*/ 1 w 104"/>
                    <a:gd name="T43" fmla="*/ 1 h 120"/>
                    <a:gd name="T44" fmla="*/ 1 w 104"/>
                    <a:gd name="T45" fmla="*/ 1 h 120"/>
                    <a:gd name="T46" fmla="*/ 1 w 104"/>
                    <a:gd name="T47" fmla="*/ 1 h 120"/>
                    <a:gd name="T48" fmla="*/ 1 w 104"/>
                    <a:gd name="T49" fmla="*/ 1 h 120"/>
                    <a:gd name="T50" fmla="*/ 1 w 104"/>
                    <a:gd name="T51" fmla="*/ 1 h 120"/>
                    <a:gd name="T52" fmla="*/ 1 w 104"/>
                    <a:gd name="T53" fmla="*/ 1 h 120"/>
                    <a:gd name="T54" fmla="*/ 1 w 104"/>
                    <a:gd name="T55" fmla="*/ 1 h 120"/>
                    <a:gd name="T56" fmla="*/ 1 w 104"/>
                    <a:gd name="T57" fmla="*/ 1 h 120"/>
                    <a:gd name="T58" fmla="*/ 1 w 104"/>
                    <a:gd name="T59" fmla="*/ 1 h 120"/>
                    <a:gd name="T60" fmla="*/ 1 w 104"/>
                    <a:gd name="T61" fmla="*/ 1 h 120"/>
                    <a:gd name="T62" fmla="*/ 1 w 104"/>
                    <a:gd name="T63" fmla="*/ 1 h 120"/>
                    <a:gd name="T64" fmla="*/ 1 w 104"/>
                    <a:gd name="T65" fmla="*/ 1 h 120"/>
                    <a:gd name="T66" fmla="*/ 1 w 104"/>
                    <a:gd name="T67" fmla="*/ 1 h 120"/>
                    <a:gd name="T68" fmla="*/ 1 w 104"/>
                    <a:gd name="T69" fmla="*/ 1 h 120"/>
                    <a:gd name="T70" fmla="*/ 1 w 104"/>
                    <a:gd name="T71" fmla="*/ 1 h 120"/>
                    <a:gd name="T72" fmla="*/ 1 w 104"/>
                    <a:gd name="T73" fmla="*/ 1 h 120"/>
                    <a:gd name="T74" fmla="*/ 1 w 104"/>
                    <a:gd name="T75" fmla="*/ 1 h 120"/>
                    <a:gd name="T76" fmla="*/ 1 w 104"/>
                    <a:gd name="T77" fmla="*/ 1 h 120"/>
                    <a:gd name="T78" fmla="*/ 1 w 104"/>
                    <a:gd name="T79" fmla="*/ 1 h 120"/>
                    <a:gd name="T80" fmla="*/ 1 w 104"/>
                    <a:gd name="T81" fmla="*/ 1 h 120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04" h="120">
                      <a:moveTo>
                        <a:pt x="9" y="88"/>
                      </a:moveTo>
                      <a:lnTo>
                        <a:pt x="7" y="86"/>
                      </a:lnTo>
                      <a:lnTo>
                        <a:pt x="5" y="78"/>
                      </a:lnTo>
                      <a:lnTo>
                        <a:pt x="5" y="72"/>
                      </a:lnTo>
                      <a:lnTo>
                        <a:pt x="3" y="67"/>
                      </a:lnTo>
                      <a:lnTo>
                        <a:pt x="2" y="59"/>
                      </a:lnTo>
                      <a:lnTo>
                        <a:pt x="2" y="55"/>
                      </a:lnTo>
                      <a:lnTo>
                        <a:pt x="2" y="48"/>
                      </a:lnTo>
                      <a:lnTo>
                        <a:pt x="0" y="40"/>
                      </a:lnTo>
                      <a:lnTo>
                        <a:pt x="0" y="32"/>
                      </a:lnTo>
                      <a:lnTo>
                        <a:pt x="2" y="29"/>
                      </a:lnTo>
                      <a:lnTo>
                        <a:pt x="2" y="21"/>
                      </a:lnTo>
                      <a:lnTo>
                        <a:pt x="3" y="15"/>
                      </a:lnTo>
                      <a:lnTo>
                        <a:pt x="5" y="12"/>
                      </a:lnTo>
                      <a:lnTo>
                        <a:pt x="9" y="8"/>
                      </a:lnTo>
                      <a:lnTo>
                        <a:pt x="15" y="2"/>
                      </a:lnTo>
                      <a:lnTo>
                        <a:pt x="24" y="0"/>
                      </a:lnTo>
                      <a:lnTo>
                        <a:pt x="28" y="0"/>
                      </a:lnTo>
                      <a:lnTo>
                        <a:pt x="34" y="0"/>
                      </a:lnTo>
                      <a:lnTo>
                        <a:pt x="42" y="2"/>
                      </a:lnTo>
                      <a:lnTo>
                        <a:pt x="47" y="6"/>
                      </a:lnTo>
                      <a:lnTo>
                        <a:pt x="53" y="6"/>
                      </a:lnTo>
                      <a:lnTo>
                        <a:pt x="59" y="10"/>
                      </a:lnTo>
                      <a:lnTo>
                        <a:pt x="64" y="13"/>
                      </a:lnTo>
                      <a:lnTo>
                        <a:pt x="70" y="17"/>
                      </a:lnTo>
                      <a:lnTo>
                        <a:pt x="81" y="25"/>
                      </a:lnTo>
                      <a:lnTo>
                        <a:pt x="91" y="34"/>
                      </a:lnTo>
                      <a:lnTo>
                        <a:pt x="97" y="42"/>
                      </a:lnTo>
                      <a:lnTo>
                        <a:pt x="100" y="51"/>
                      </a:lnTo>
                      <a:lnTo>
                        <a:pt x="104" y="59"/>
                      </a:lnTo>
                      <a:lnTo>
                        <a:pt x="104" y="69"/>
                      </a:lnTo>
                      <a:lnTo>
                        <a:pt x="104" y="76"/>
                      </a:lnTo>
                      <a:lnTo>
                        <a:pt x="102" y="84"/>
                      </a:lnTo>
                      <a:lnTo>
                        <a:pt x="99" y="91"/>
                      </a:lnTo>
                      <a:lnTo>
                        <a:pt x="97" y="97"/>
                      </a:lnTo>
                      <a:lnTo>
                        <a:pt x="89" y="107"/>
                      </a:lnTo>
                      <a:lnTo>
                        <a:pt x="81" y="114"/>
                      </a:lnTo>
                      <a:lnTo>
                        <a:pt x="76" y="118"/>
                      </a:lnTo>
                      <a:lnTo>
                        <a:pt x="74" y="120"/>
                      </a:lnTo>
                      <a:lnTo>
                        <a:pt x="9" y="88"/>
                      </a:lnTo>
                      <a:close/>
                    </a:path>
                  </a:pathLst>
                </a:custGeom>
                <a:solidFill>
                  <a:srgbClr val="E0857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164" name="Freeform 111"/>
                <p:cNvSpPr>
                  <a:spLocks/>
                </p:cNvSpPr>
                <p:nvPr/>
              </p:nvSpPr>
              <p:spPr bwMode="auto">
                <a:xfrm>
                  <a:off x="4132" y="2301"/>
                  <a:ext cx="199" cy="205"/>
                </a:xfrm>
                <a:custGeom>
                  <a:avLst/>
                  <a:gdLst>
                    <a:gd name="T0" fmla="*/ 0 w 399"/>
                    <a:gd name="T1" fmla="*/ 0 h 411"/>
                    <a:gd name="T2" fmla="*/ 0 w 399"/>
                    <a:gd name="T3" fmla="*/ 0 h 411"/>
                    <a:gd name="T4" fmla="*/ 0 w 399"/>
                    <a:gd name="T5" fmla="*/ 0 h 411"/>
                    <a:gd name="T6" fmla="*/ 0 w 399"/>
                    <a:gd name="T7" fmla="*/ 0 h 411"/>
                    <a:gd name="T8" fmla="*/ 0 w 399"/>
                    <a:gd name="T9" fmla="*/ 0 h 411"/>
                    <a:gd name="T10" fmla="*/ 0 w 399"/>
                    <a:gd name="T11" fmla="*/ 0 h 411"/>
                    <a:gd name="T12" fmla="*/ 0 w 399"/>
                    <a:gd name="T13" fmla="*/ 0 h 411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399" h="411">
                      <a:moveTo>
                        <a:pt x="21" y="99"/>
                      </a:moveTo>
                      <a:lnTo>
                        <a:pt x="0" y="224"/>
                      </a:lnTo>
                      <a:lnTo>
                        <a:pt x="50" y="411"/>
                      </a:lnTo>
                      <a:lnTo>
                        <a:pt x="399" y="319"/>
                      </a:lnTo>
                      <a:lnTo>
                        <a:pt x="338" y="0"/>
                      </a:lnTo>
                      <a:lnTo>
                        <a:pt x="21" y="99"/>
                      </a:lnTo>
                      <a:close/>
                    </a:path>
                  </a:pathLst>
                </a:custGeom>
                <a:solidFill>
                  <a:srgbClr val="1C404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165" name="Freeform 112"/>
                <p:cNvSpPr>
                  <a:spLocks/>
                </p:cNvSpPr>
                <p:nvPr/>
              </p:nvSpPr>
              <p:spPr bwMode="auto">
                <a:xfrm>
                  <a:off x="4142" y="2286"/>
                  <a:ext cx="169" cy="150"/>
                </a:xfrm>
                <a:custGeom>
                  <a:avLst/>
                  <a:gdLst>
                    <a:gd name="T0" fmla="*/ 1 w 338"/>
                    <a:gd name="T1" fmla="*/ 0 h 300"/>
                    <a:gd name="T2" fmla="*/ 0 w 338"/>
                    <a:gd name="T3" fmla="*/ 1 h 300"/>
                    <a:gd name="T4" fmla="*/ 0 w 338"/>
                    <a:gd name="T5" fmla="*/ 1 h 300"/>
                    <a:gd name="T6" fmla="*/ 1 w 338"/>
                    <a:gd name="T7" fmla="*/ 1 h 300"/>
                    <a:gd name="T8" fmla="*/ 1 w 338"/>
                    <a:gd name="T9" fmla="*/ 1 h 300"/>
                    <a:gd name="T10" fmla="*/ 1 w 338"/>
                    <a:gd name="T11" fmla="*/ 1 h 300"/>
                    <a:gd name="T12" fmla="*/ 1 w 338"/>
                    <a:gd name="T13" fmla="*/ 1 h 300"/>
                    <a:gd name="T14" fmla="*/ 1 w 338"/>
                    <a:gd name="T15" fmla="*/ 1 h 300"/>
                    <a:gd name="T16" fmla="*/ 1 w 338"/>
                    <a:gd name="T17" fmla="*/ 1 h 300"/>
                    <a:gd name="T18" fmla="*/ 1 w 338"/>
                    <a:gd name="T19" fmla="*/ 1 h 300"/>
                    <a:gd name="T20" fmla="*/ 1 w 338"/>
                    <a:gd name="T21" fmla="*/ 1 h 300"/>
                    <a:gd name="T22" fmla="*/ 1 w 338"/>
                    <a:gd name="T23" fmla="*/ 1 h 300"/>
                    <a:gd name="T24" fmla="*/ 1 w 338"/>
                    <a:gd name="T25" fmla="*/ 1 h 300"/>
                    <a:gd name="T26" fmla="*/ 1 w 338"/>
                    <a:gd name="T27" fmla="*/ 1 h 300"/>
                    <a:gd name="T28" fmla="*/ 1 w 338"/>
                    <a:gd name="T29" fmla="*/ 1 h 300"/>
                    <a:gd name="T30" fmla="*/ 1 w 338"/>
                    <a:gd name="T31" fmla="*/ 1 h 300"/>
                    <a:gd name="T32" fmla="*/ 1 w 338"/>
                    <a:gd name="T33" fmla="*/ 1 h 300"/>
                    <a:gd name="T34" fmla="*/ 1 w 338"/>
                    <a:gd name="T35" fmla="*/ 1 h 300"/>
                    <a:gd name="T36" fmla="*/ 1 w 338"/>
                    <a:gd name="T37" fmla="*/ 1 h 300"/>
                    <a:gd name="T38" fmla="*/ 1 w 338"/>
                    <a:gd name="T39" fmla="*/ 1 h 300"/>
                    <a:gd name="T40" fmla="*/ 1 w 338"/>
                    <a:gd name="T41" fmla="*/ 1 h 300"/>
                    <a:gd name="T42" fmla="*/ 1 w 338"/>
                    <a:gd name="T43" fmla="*/ 1 h 300"/>
                    <a:gd name="T44" fmla="*/ 1 w 338"/>
                    <a:gd name="T45" fmla="*/ 1 h 300"/>
                    <a:gd name="T46" fmla="*/ 1 w 338"/>
                    <a:gd name="T47" fmla="*/ 1 h 300"/>
                    <a:gd name="T48" fmla="*/ 1 w 338"/>
                    <a:gd name="T49" fmla="*/ 1 h 300"/>
                    <a:gd name="T50" fmla="*/ 1 w 338"/>
                    <a:gd name="T51" fmla="*/ 1 h 300"/>
                    <a:gd name="T52" fmla="*/ 1 w 338"/>
                    <a:gd name="T53" fmla="*/ 1 h 300"/>
                    <a:gd name="T54" fmla="*/ 1 w 338"/>
                    <a:gd name="T55" fmla="*/ 1 h 300"/>
                    <a:gd name="T56" fmla="*/ 1 w 338"/>
                    <a:gd name="T57" fmla="*/ 0 h 300"/>
                    <a:gd name="T58" fmla="*/ 1 w 338"/>
                    <a:gd name="T59" fmla="*/ 0 h 300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</a:gdLst>
                  <a:ahLst/>
                  <a:cxnLst>
                    <a:cxn ang="T60">
                      <a:pos x="T0" y="T1"/>
                    </a:cxn>
                    <a:cxn ang="T61">
                      <a:pos x="T2" y="T3"/>
                    </a:cxn>
                    <a:cxn ang="T62">
                      <a:pos x="T4" y="T5"/>
                    </a:cxn>
                    <a:cxn ang="T63">
                      <a:pos x="T6" y="T7"/>
                    </a:cxn>
                    <a:cxn ang="T64">
                      <a:pos x="T8" y="T9"/>
                    </a:cxn>
                    <a:cxn ang="T65">
                      <a:pos x="T10" y="T11"/>
                    </a:cxn>
                    <a:cxn ang="T66">
                      <a:pos x="T12" y="T13"/>
                    </a:cxn>
                    <a:cxn ang="T67">
                      <a:pos x="T14" y="T15"/>
                    </a:cxn>
                    <a:cxn ang="T68">
                      <a:pos x="T16" y="T17"/>
                    </a:cxn>
                    <a:cxn ang="T69">
                      <a:pos x="T18" y="T19"/>
                    </a:cxn>
                    <a:cxn ang="T70">
                      <a:pos x="T20" y="T21"/>
                    </a:cxn>
                    <a:cxn ang="T71">
                      <a:pos x="T22" y="T23"/>
                    </a:cxn>
                    <a:cxn ang="T72">
                      <a:pos x="T24" y="T25"/>
                    </a:cxn>
                    <a:cxn ang="T73">
                      <a:pos x="T26" y="T27"/>
                    </a:cxn>
                    <a:cxn ang="T74">
                      <a:pos x="T28" y="T29"/>
                    </a:cxn>
                    <a:cxn ang="T75">
                      <a:pos x="T30" y="T31"/>
                    </a:cxn>
                    <a:cxn ang="T76">
                      <a:pos x="T32" y="T33"/>
                    </a:cxn>
                    <a:cxn ang="T77">
                      <a:pos x="T34" y="T35"/>
                    </a:cxn>
                    <a:cxn ang="T78">
                      <a:pos x="T36" y="T37"/>
                    </a:cxn>
                    <a:cxn ang="T79">
                      <a:pos x="T38" y="T39"/>
                    </a:cxn>
                    <a:cxn ang="T80">
                      <a:pos x="T40" y="T41"/>
                    </a:cxn>
                    <a:cxn ang="T81">
                      <a:pos x="T42" y="T43"/>
                    </a:cxn>
                    <a:cxn ang="T82">
                      <a:pos x="T44" y="T45"/>
                    </a:cxn>
                    <a:cxn ang="T83">
                      <a:pos x="T46" y="T47"/>
                    </a:cxn>
                    <a:cxn ang="T84">
                      <a:pos x="T48" y="T49"/>
                    </a:cxn>
                    <a:cxn ang="T85">
                      <a:pos x="T50" y="T51"/>
                    </a:cxn>
                    <a:cxn ang="T86">
                      <a:pos x="T52" y="T53"/>
                    </a:cxn>
                    <a:cxn ang="T87">
                      <a:pos x="T54" y="T55"/>
                    </a:cxn>
                    <a:cxn ang="T88">
                      <a:pos x="T56" y="T57"/>
                    </a:cxn>
                    <a:cxn ang="T89">
                      <a:pos x="T58" y="T59"/>
                    </a:cxn>
                  </a:cxnLst>
                  <a:rect l="0" t="0" r="r" b="b"/>
                  <a:pathLst>
                    <a:path w="338" h="300">
                      <a:moveTo>
                        <a:pt x="338" y="0"/>
                      </a:moveTo>
                      <a:lnTo>
                        <a:pt x="0" y="129"/>
                      </a:lnTo>
                      <a:lnTo>
                        <a:pt x="0" y="131"/>
                      </a:lnTo>
                      <a:lnTo>
                        <a:pt x="8" y="135"/>
                      </a:lnTo>
                      <a:lnTo>
                        <a:pt x="15" y="140"/>
                      </a:lnTo>
                      <a:lnTo>
                        <a:pt x="27" y="152"/>
                      </a:lnTo>
                      <a:lnTo>
                        <a:pt x="32" y="156"/>
                      </a:lnTo>
                      <a:lnTo>
                        <a:pt x="38" y="163"/>
                      </a:lnTo>
                      <a:lnTo>
                        <a:pt x="44" y="169"/>
                      </a:lnTo>
                      <a:lnTo>
                        <a:pt x="51" y="175"/>
                      </a:lnTo>
                      <a:lnTo>
                        <a:pt x="59" y="182"/>
                      </a:lnTo>
                      <a:lnTo>
                        <a:pt x="65" y="190"/>
                      </a:lnTo>
                      <a:lnTo>
                        <a:pt x="72" y="197"/>
                      </a:lnTo>
                      <a:lnTo>
                        <a:pt x="80" y="205"/>
                      </a:lnTo>
                      <a:lnTo>
                        <a:pt x="84" y="211"/>
                      </a:lnTo>
                      <a:lnTo>
                        <a:pt x="89" y="220"/>
                      </a:lnTo>
                      <a:lnTo>
                        <a:pt x="93" y="228"/>
                      </a:lnTo>
                      <a:lnTo>
                        <a:pt x="99" y="235"/>
                      </a:lnTo>
                      <a:lnTo>
                        <a:pt x="101" y="243"/>
                      </a:lnTo>
                      <a:lnTo>
                        <a:pt x="105" y="251"/>
                      </a:lnTo>
                      <a:lnTo>
                        <a:pt x="106" y="258"/>
                      </a:lnTo>
                      <a:lnTo>
                        <a:pt x="110" y="266"/>
                      </a:lnTo>
                      <a:lnTo>
                        <a:pt x="110" y="273"/>
                      </a:lnTo>
                      <a:lnTo>
                        <a:pt x="112" y="279"/>
                      </a:lnTo>
                      <a:lnTo>
                        <a:pt x="114" y="285"/>
                      </a:lnTo>
                      <a:lnTo>
                        <a:pt x="116" y="291"/>
                      </a:lnTo>
                      <a:lnTo>
                        <a:pt x="116" y="296"/>
                      </a:lnTo>
                      <a:lnTo>
                        <a:pt x="118" y="300"/>
                      </a:lnTo>
                      <a:lnTo>
                        <a:pt x="338" y="0"/>
                      </a:lnTo>
                      <a:close/>
                    </a:path>
                  </a:pathLst>
                </a:custGeom>
                <a:solidFill>
                  <a:srgbClr val="63809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166" name="Freeform 113"/>
                <p:cNvSpPr>
                  <a:spLocks/>
                </p:cNvSpPr>
                <p:nvPr/>
              </p:nvSpPr>
              <p:spPr bwMode="auto">
                <a:xfrm>
                  <a:off x="4114" y="2364"/>
                  <a:ext cx="78" cy="120"/>
                </a:xfrm>
                <a:custGeom>
                  <a:avLst/>
                  <a:gdLst>
                    <a:gd name="T0" fmla="*/ 0 w 158"/>
                    <a:gd name="T1" fmla="*/ 1 h 239"/>
                    <a:gd name="T2" fmla="*/ 0 w 158"/>
                    <a:gd name="T3" fmla="*/ 1 h 239"/>
                    <a:gd name="T4" fmla="*/ 0 w 158"/>
                    <a:gd name="T5" fmla="*/ 1 h 239"/>
                    <a:gd name="T6" fmla="*/ 0 w 158"/>
                    <a:gd name="T7" fmla="*/ 1 h 239"/>
                    <a:gd name="T8" fmla="*/ 0 w 158"/>
                    <a:gd name="T9" fmla="*/ 1 h 239"/>
                    <a:gd name="T10" fmla="*/ 0 w 158"/>
                    <a:gd name="T11" fmla="*/ 1 h 239"/>
                    <a:gd name="T12" fmla="*/ 0 w 158"/>
                    <a:gd name="T13" fmla="*/ 1 h 239"/>
                    <a:gd name="T14" fmla="*/ 0 w 158"/>
                    <a:gd name="T15" fmla="*/ 1 h 239"/>
                    <a:gd name="T16" fmla="*/ 0 w 158"/>
                    <a:gd name="T17" fmla="*/ 1 h 239"/>
                    <a:gd name="T18" fmla="*/ 0 w 158"/>
                    <a:gd name="T19" fmla="*/ 1 h 239"/>
                    <a:gd name="T20" fmla="*/ 0 w 158"/>
                    <a:gd name="T21" fmla="*/ 1 h 239"/>
                    <a:gd name="T22" fmla="*/ 0 w 158"/>
                    <a:gd name="T23" fmla="*/ 1 h 239"/>
                    <a:gd name="T24" fmla="*/ 0 w 158"/>
                    <a:gd name="T25" fmla="*/ 1 h 239"/>
                    <a:gd name="T26" fmla="*/ 0 w 158"/>
                    <a:gd name="T27" fmla="*/ 1 h 239"/>
                    <a:gd name="T28" fmla="*/ 0 w 158"/>
                    <a:gd name="T29" fmla="*/ 1 h 239"/>
                    <a:gd name="T30" fmla="*/ 0 w 158"/>
                    <a:gd name="T31" fmla="*/ 1 h 239"/>
                    <a:gd name="T32" fmla="*/ 0 w 158"/>
                    <a:gd name="T33" fmla="*/ 1 h 239"/>
                    <a:gd name="T34" fmla="*/ 0 w 158"/>
                    <a:gd name="T35" fmla="*/ 1 h 239"/>
                    <a:gd name="T36" fmla="*/ 0 w 158"/>
                    <a:gd name="T37" fmla="*/ 1 h 239"/>
                    <a:gd name="T38" fmla="*/ 0 w 158"/>
                    <a:gd name="T39" fmla="*/ 1 h 239"/>
                    <a:gd name="T40" fmla="*/ 0 w 158"/>
                    <a:gd name="T41" fmla="*/ 1 h 239"/>
                    <a:gd name="T42" fmla="*/ 0 w 158"/>
                    <a:gd name="T43" fmla="*/ 1 h 239"/>
                    <a:gd name="T44" fmla="*/ 0 w 158"/>
                    <a:gd name="T45" fmla="*/ 1 h 239"/>
                    <a:gd name="T46" fmla="*/ 0 w 158"/>
                    <a:gd name="T47" fmla="*/ 1 h 239"/>
                    <a:gd name="T48" fmla="*/ 0 w 158"/>
                    <a:gd name="T49" fmla="*/ 1 h 239"/>
                    <a:gd name="T50" fmla="*/ 0 w 158"/>
                    <a:gd name="T51" fmla="*/ 0 h 239"/>
                    <a:gd name="T52" fmla="*/ 0 w 158"/>
                    <a:gd name="T53" fmla="*/ 0 h 239"/>
                    <a:gd name="T54" fmla="*/ 0 w 158"/>
                    <a:gd name="T55" fmla="*/ 1 h 239"/>
                    <a:gd name="T56" fmla="*/ 0 w 158"/>
                    <a:gd name="T57" fmla="*/ 1 h 239"/>
                    <a:gd name="T58" fmla="*/ 0 w 158"/>
                    <a:gd name="T59" fmla="*/ 1 h 239"/>
                    <a:gd name="T60" fmla="*/ 0 w 158"/>
                    <a:gd name="T61" fmla="*/ 1 h 239"/>
                    <a:gd name="T62" fmla="*/ 0 w 158"/>
                    <a:gd name="T63" fmla="*/ 1 h 239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</a:gdLst>
                  <a:ahLst/>
                  <a:cxnLst>
                    <a:cxn ang="T64">
                      <a:pos x="T0" y="T1"/>
                    </a:cxn>
                    <a:cxn ang="T65">
                      <a:pos x="T2" y="T3"/>
                    </a:cxn>
                    <a:cxn ang="T66">
                      <a:pos x="T4" y="T5"/>
                    </a:cxn>
                    <a:cxn ang="T67">
                      <a:pos x="T6" y="T7"/>
                    </a:cxn>
                    <a:cxn ang="T68">
                      <a:pos x="T8" y="T9"/>
                    </a:cxn>
                    <a:cxn ang="T69">
                      <a:pos x="T10" y="T11"/>
                    </a:cxn>
                    <a:cxn ang="T70">
                      <a:pos x="T12" y="T13"/>
                    </a:cxn>
                    <a:cxn ang="T71">
                      <a:pos x="T14" y="T15"/>
                    </a:cxn>
                    <a:cxn ang="T72">
                      <a:pos x="T16" y="T17"/>
                    </a:cxn>
                    <a:cxn ang="T73">
                      <a:pos x="T18" y="T19"/>
                    </a:cxn>
                    <a:cxn ang="T74">
                      <a:pos x="T20" y="T21"/>
                    </a:cxn>
                    <a:cxn ang="T75">
                      <a:pos x="T22" y="T23"/>
                    </a:cxn>
                    <a:cxn ang="T76">
                      <a:pos x="T24" y="T25"/>
                    </a:cxn>
                    <a:cxn ang="T77">
                      <a:pos x="T26" y="T27"/>
                    </a:cxn>
                    <a:cxn ang="T78">
                      <a:pos x="T28" y="T29"/>
                    </a:cxn>
                    <a:cxn ang="T79">
                      <a:pos x="T30" y="T31"/>
                    </a:cxn>
                    <a:cxn ang="T80">
                      <a:pos x="T32" y="T33"/>
                    </a:cxn>
                    <a:cxn ang="T81">
                      <a:pos x="T34" y="T35"/>
                    </a:cxn>
                    <a:cxn ang="T82">
                      <a:pos x="T36" y="T37"/>
                    </a:cxn>
                    <a:cxn ang="T83">
                      <a:pos x="T38" y="T39"/>
                    </a:cxn>
                    <a:cxn ang="T84">
                      <a:pos x="T40" y="T41"/>
                    </a:cxn>
                    <a:cxn ang="T85">
                      <a:pos x="T42" y="T43"/>
                    </a:cxn>
                    <a:cxn ang="T86">
                      <a:pos x="T44" y="T45"/>
                    </a:cxn>
                    <a:cxn ang="T87">
                      <a:pos x="T46" y="T47"/>
                    </a:cxn>
                    <a:cxn ang="T88">
                      <a:pos x="T48" y="T49"/>
                    </a:cxn>
                    <a:cxn ang="T89">
                      <a:pos x="T50" y="T51"/>
                    </a:cxn>
                    <a:cxn ang="T90">
                      <a:pos x="T52" y="T53"/>
                    </a:cxn>
                    <a:cxn ang="T91">
                      <a:pos x="T54" y="T55"/>
                    </a:cxn>
                    <a:cxn ang="T92">
                      <a:pos x="T56" y="T57"/>
                    </a:cxn>
                    <a:cxn ang="T93">
                      <a:pos x="T58" y="T59"/>
                    </a:cxn>
                    <a:cxn ang="T94">
                      <a:pos x="T60" y="T61"/>
                    </a:cxn>
                    <a:cxn ang="T95">
                      <a:pos x="T62" y="T63"/>
                    </a:cxn>
                  </a:cxnLst>
                  <a:rect l="0" t="0" r="r" b="b"/>
                  <a:pathLst>
                    <a:path w="158" h="239">
                      <a:moveTo>
                        <a:pt x="146" y="186"/>
                      </a:moveTo>
                      <a:lnTo>
                        <a:pt x="146" y="182"/>
                      </a:lnTo>
                      <a:lnTo>
                        <a:pt x="150" y="176"/>
                      </a:lnTo>
                      <a:lnTo>
                        <a:pt x="154" y="169"/>
                      </a:lnTo>
                      <a:lnTo>
                        <a:pt x="156" y="157"/>
                      </a:lnTo>
                      <a:lnTo>
                        <a:pt x="158" y="150"/>
                      </a:lnTo>
                      <a:lnTo>
                        <a:pt x="158" y="142"/>
                      </a:lnTo>
                      <a:lnTo>
                        <a:pt x="158" y="135"/>
                      </a:lnTo>
                      <a:lnTo>
                        <a:pt x="158" y="127"/>
                      </a:lnTo>
                      <a:lnTo>
                        <a:pt x="158" y="119"/>
                      </a:lnTo>
                      <a:lnTo>
                        <a:pt x="156" y="110"/>
                      </a:lnTo>
                      <a:lnTo>
                        <a:pt x="154" y="102"/>
                      </a:lnTo>
                      <a:lnTo>
                        <a:pt x="150" y="95"/>
                      </a:lnTo>
                      <a:lnTo>
                        <a:pt x="144" y="85"/>
                      </a:lnTo>
                      <a:lnTo>
                        <a:pt x="139" y="78"/>
                      </a:lnTo>
                      <a:lnTo>
                        <a:pt x="131" y="68"/>
                      </a:lnTo>
                      <a:lnTo>
                        <a:pt x="125" y="60"/>
                      </a:lnTo>
                      <a:lnTo>
                        <a:pt x="118" y="51"/>
                      </a:lnTo>
                      <a:lnTo>
                        <a:pt x="110" y="43"/>
                      </a:lnTo>
                      <a:lnTo>
                        <a:pt x="101" y="36"/>
                      </a:lnTo>
                      <a:lnTo>
                        <a:pt x="95" y="28"/>
                      </a:lnTo>
                      <a:lnTo>
                        <a:pt x="86" y="20"/>
                      </a:lnTo>
                      <a:lnTo>
                        <a:pt x="80" y="17"/>
                      </a:lnTo>
                      <a:lnTo>
                        <a:pt x="72" y="9"/>
                      </a:lnTo>
                      <a:lnTo>
                        <a:pt x="67" y="7"/>
                      </a:lnTo>
                      <a:lnTo>
                        <a:pt x="59" y="0"/>
                      </a:lnTo>
                      <a:lnTo>
                        <a:pt x="57" y="0"/>
                      </a:lnTo>
                      <a:lnTo>
                        <a:pt x="0" y="30"/>
                      </a:lnTo>
                      <a:lnTo>
                        <a:pt x="46" y="239"/>
                      </a:lnTo>
                      <a:lnTo>
                        <a:pt x="122" y="205"/>
                      </a:lnTo>
                      <a:lnTo>
                        <a:pt x="146" y="186"/>
                      </a:lnTo>
                      <a:close/>
                    </a:path>
                  </a:pathLst>
                </a:custGeom>
                <a:solidFill>
                  <a:srgbClr val="8A8AA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167" name="Freeform 114"/>
                <p:cNvSpPr>
                  <a:spLocks/>
                </p:cNvSpPr>
                <p:nvPr/>
              </p:nvSpPr>
              <p:spPr bwMode="auto">
                <a:xfrm>
                  <a:off x="4117" y="2362"/>
                  <a:ext cx="47" cy="65"/>
                </a:xfrm>
                <a:custGeom>
                  <a:avLst/>
                  <a:gdLst>
                    <a:gd name="T0" fmla="*/ 0 w 93"/>
                    <a:gd name="T1" fmla="*/ 1 h 129"/>
                    <a:gd name="T2" fmla="*/ 1 w 93"/>
                    <a:gd name="T3" fmla="*/ 1 h 129"/>
                    <a:gd name="T4" fmla="*/ 1 w 93"/>
                    <a:gd name="T5" fmla="*/ 1 h 129"/>
                    <a:gd name="T6" fmla="*/ 1 w 93"/>
                    <a:gd name="T7" fmla="*/ 0 h 129"/>
                    <a:gd name="T8" fmla="*/ 0 w 93"/>
                    <a:gd name="T9" fmla="*/ 1 h 129"/>
                    <a:gd name="T10" fmla="*/ 0 w 93"/>
                    <a:gd name="T11" fmla="*/ 1 h 129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93" h="129">
                      <a:moveTo>
                        <a:pt x="0" y="30"/>
                      </a:moveTo>
                      <a:lnTo>
                        <a:pt x="93" y="129"/>
                      </a:lnTo>
                      <a:lnTo>
                        <a:pt x="78" y="38"/>
                      </a:lnTo>
                      <a:lnTo>
                        <a:pt x="45" y="0"/>
                      </a:lnTo>
                      <a:lnTo>
                        <a:pt x="0" y="30"/>
                      </a:lnTo>
                      <a:close/>
                    </a:path>
                  </a:pathLst>
                </a:custGeom>
                <a:solidFill>
                  <a:srgbClr val="E6E6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168" name="Freeform 115"/>
                <p:cNvSpPr>
                  <a:spLocks/>
                </p:cNvSpPr>
                <p:nvPr/>
              </p:nvSpPr>
              <p:spPr bwMode="auto">
                <a:xfrm>
                  <a:off x="3973" y="2396"/>
                  <a:ext cx="173" cy="123"/>
                </a:xfrm>
                <a:custGeom>
                  <a:avLst/>
                  <a:gdLst>
                    <a:gd name="T0" fmla="*/ 0 w 346"/>
                    <a:gd name="T1" fmla="*/ 1 h 245"/>
                    <a:gd name="T2" fmla="*/ 1 w 346"/>
                    <a:gd name="T3" fmla="*/ 1 h 245"/>
                    <a:gd name="T4" fmla="*/ 1 w 346"/>
                    <a:gd name="T5" fmla="*/ 1 h 245"/>
                    <a:gd name="T6" fmla="*/ 1 w 346"/>
                    <a:gd name="T7" fmla="*/ 0 h 245"/>
                    <a:gd name="T8" fmla="*/ 1 w 346"/>
                    <a:gd name="T9" fmla="*/ 1 h 245"/>
                    <a:gd name="T10" fmla="*/ 1 w 346"/>
                    <a:gd name="T11" fmla="*/ 1 h 245"/>
                    <a:gd name="T12" fmla="*/ 1 w 346"/>
                    <a:gd name="T13" fmla="*/ 1 h 245"/>
                    <a:gd name="T14" fmla="*/ 1 w 346"/>
                    <a:gd name="T15" fmla="*/ 1 h 245"/>
                    <a:gd name="T16" fmla="*/ 0 w 346"/>
                    <a:gd name="T17" fmla="*/ 1 h 245"/>
                    <a:gd name="T18" fmla="*/ 0 w 346"/>
                    <a:gd name="T19" fmla="*/ 1 h 245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346" h="245">
                      <a:moveTo>
                        <a:pt x="0" y="25"/>
                      </a:moveTo>
                      <a:lnTo>
                        <a:pt x="66" y="6"/>
                      </a:lnTo>
                      <a:lnTo>
                        <a:pt x="199" y="21"/>
                      </a:lnTo>
                      <a:lnTo>
                        <a:pt x="279" y="0"/>
                      </a:lnTo>
                      <a:lnTo>
                        <a:pt x="346" y="88"/>
                      </a:lnTo>
                      <a:lnTo>
                        <a:pt x="232" y="207"/>
                      </a:lnTo>
                      <a:lnTo>
                        <a:pt x="203" y="245"/>
                      </a:lnTo>
                      <a:lnTo>
                        <a:pt x="100" y="245"/>
                      </a:lnTo>
                      <a:lnTo>
                        <a:pt x="0" y="25"/>
                      </a:lnTo>
                      <a:close/>
                    </a:path>
                  </a:pathLst>
                </a:custGeom>
                <a:solidFill>
                  <a:srgbClr val="E0857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169" name="Freeform 116"/>
                <p:cNvSpPr>
                  <a:spLocks/>
                </p:cNvSpPr>
                <p:nvPr/>
              </p:nvSpPr>
              <p:spPr bwMode="auto">
                <a:xfrm>
                  <a:off x="3964" y="2409"/>
                  <a:ext cx="114" cy="111"/>
                </a:xfrm>
                <a:custGeom>
                  <a:avLst/>
                  <a:gdLst>
                    <a:gd name="T0" fmla="*/ 1 w 228"/>
                    <a:gd name="T1" fmla="*/ 0 h 220"/>
                    <a:gd name="T2" fmla="*/ 1 w 228"/>
                    <a:gd name="T3" fmla="*/ 1 h 220"/>
                    <a:gd name="T4" fmla="*/ 1 w 228"/>
                    <a:gd name="T5" fmla="*/ 1 h 220"/>
                    <a:gd name="T6" fmla="*/ 1 w 228"/>
                    <a:gd name="T7" fmla="*/ 1 h 220"/>
                    <a:gd name="T8" fmla="*/ 1 w 228"/>
                    <a:gd name="T9" fmla="*/ 1 h 220"/>
                    <a:gd name="T10" fmla="*/ 1 w 228"/>
                    <a:gd name="T11" fmla="*/ 1 h 220"/>
                    <a:gd name="T12" fmla="*/ 1 w 228"/>
                    <a:gd name="T13" fmla="*/ 1 h 220"/>
                    <a:gd name="T14" fmla="*/ 1 w 228"/>
                    <a:gd name="T15" fmla="*/ 1 h 220"/>
                    <a:gd name="T16" fmla="*/ 1 w 228"/>
                    <a:gd name="T17" fmla="*/ 1 h 220"/>
                    <a:gd name="T18" fmla="*/ 1 w 228"/>
                    <a:gd name="T19" fmla="*/ 1 h 220"/>
                    <a:gd name="T20" fmla="*/ 1 w 228"/>
                    <a:gd name="T21" fmla="*/ 1 h 220"/>
                    <a:gd name="T22" fmla="*/ 0 w 228"/>
                    <a:gd name="T23" fmla="*/ 1 h 220"/>
                    <a:gd name="T24" fmla="*/ 1 w 228"/>
                    <a:gd name="T25" fmla="*/ 0 h 220"/>
                    <a:gd name="T26" fmla="*/ 1 w 228"/>
                    <a:gd name="T27" fmla="*/ 0 h 220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228" h="220">
                      <a:moveTo>
                        <a:pt x="17" y="0"/>
                      </a:moveTo>
                      <a:lnTo>
                        <a:pt x="70" y="70"/>
                      </a:lnTo>
                      <a:lnTo>
                        <a:pt x="72" y="95"/>
                      </a:lnTo>
                      <a:lnTo>
                        <a:pt x="110" y="116"/>
                      </a:lnTo>
                      <a:lnTo>
                        <a:pt x="131" y="142"/>
                      </a:lnTo>
                      <a:lnTo>
                        <a:pt x="228" y="106"/>
                      </a:lnTo>
                      <a:lnTo>
                        <a:pt x="197" y="163"/>
                      </a:lnTo>
                      <a:lnTo>
                        <a:pt x="150" y="165"/>
                      </a:lnTo>
                      <a:lnTo>
                        <a:pt x="135" y="220"/>
                      </a:lnTo>
                      <a:lnTo>
                        <a:pt x="79" y="220"/>
                      </a:lnTo>
                      <a:lnTo>
                        <a:pt x="70" y="194"/>
                      </a:lnTo>
                      <a:lnTo>
                        <a:pt x="0" y="123"/>
                      </a:lnTo>
                      <a:lnTo>
                        <a:pt x="17" y="0"/>
                      </a:lnTo>
                      <a:close/>
                    </a:path>
                  </a:pathLst>
                </a:custGeom>
                <a:solidFill>
                  <a:srgbClr val="85291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170" name="Freeform 117"/>
                <p:cNvSpPr>
                  <a:spLocks/>
                </p:cNvSpPr>
                <p:nvPr/>
              </p:nvSpPr>
              <p:spPr bwMode="auto">
                <a:xfrm>
                  <a:off x="4088" y="2397"/>
                  <a:ext cx="57" cy="68"/>
                </a:xfrm>
                <a:custGeom>
                  <a:avLst/>
                  <a:gdLst>
                    <a:gd name="T0" fmla="*/ 0 w 114"/>
                    <a:gd name="T1" fmla="*/ 0 h 137"/>
                    <a:gd name="T2" fmla="*/ 0 w 114"/>
                    <a:gd name="T3" fmla="*/ 0 h 137"/>
                    <a:gd name="T4" fmla="*/ 1 w 114"/>
                    <a:gd name="T5" fmla="*/ 0 h 137"/>
                    <a:gd name="T6" fmla="*/ 1 w 114"/>
                    <a:gd name="T7" fmla="*/ 0 h 137"/>
                    <a:gd name="T8" fmla="*/ 1 w 114"/>
                    <a:gd name="T9" fmla="*/ 0 h 137"/>
                    <a:gd name="T10" fmla="*/ 1 w 114"/>
                    <a:gd name="T11" fmla="*/ 0 h 137"/>
                    <a:gd name="T12" fmla="*/ 1 w 114"/>
                    <a:gd name="T13" fmla="*/ 0 h 137"/>
                    <a:gd name="T14" fmla="*/ 1 w 114"/>
                    <a:gd name="T15" fmla="*/ 0 h 137"/>
                    <a:gd name="T16" fmla="*/ 1 w 114"/>
                    <a:gd name="T17" fmla="*/ 0 h 137"/>
                    <a:gd name="T18" fmla="*/ 1 w 114"/>
                    <a:gd name="T19" fmla="*/ 0 h 137"/>
                    <a:gd name="T20" fmla="*/ 1 w 114"/>
                    <a:gd name="T21" fmla="*/ 0 h 137"/>
                    <a:gd name="T22" fmla="*/ 1 w 114"/>
                    <a:gd name="T23" fmla="*/ 0 h 137"/>
                    <a:gd name="T24" fmla="*/ 1 w 114"/>
                    <a:gd name="T25" fmla="*/ 0 h 137"/>
                    <a:gd name="T26" fmla="*/ 1 w 114"/>
                    <a:gd name="T27" fmla="*/ 0 h 137"/>
                    <a:gd name="T28" fmla="*/ 1 w 114"/>
                    <a:gd name="T29" fmla="*/ 0 h 137"/>
                    <a:gd name="T30" fmla="*/ 1 w 114"/>
                    <a:gd name="T31" fmla="*/ 0 h 137"/>
                    <a:gd name="T32" fmla="*/ 1 w 114"/>
                    <a:gd name="T33" fmla="*/ 0 h 137"/>
                    <a:gd name="T34" fmla="*/ 1 w 114"/>
                    <a:gd name="T35" fmla="*/ 0 h 137"/>
                    <a:gd name="T36" fmla="*/ 1 w 114"/>
                    <a:gd name="T37" fmla="*/ 0 h 137"/>
                    <a:gd name="T38" fmla="*/ 1 w 114"/>
                    <a:gd name="T39" fmla="*/ 0 h 137"/>
                    <a:gd name="T40" fmla="*/ 1 w 114"/>
                    <a:gd name="T41" fmla="*/ 0 h 137"/>
                    <a:gd name="T42" fmla="*/ 1 w 114"/>
                    <a:gd name="T43" fmla="*/ 0 h 137"/>
                    <a:gd name="T44" fmla="*/ 1 w 114"/>
                    <a:gd name="T45" fmla="*/ 0 h 137"/>
                    <a:gd name="T46" fmla="*/ 1 w 114"/>
                    <a:gd name="T47" fmla="*/ 0 h 137"/>
                    <a:gd name="T48" fmla="*/ 1 w 114"/>
                    <a:gd name="T49" fmla="*/ 0 h 137"/>
                    <a:gd name="T50" fmla="*/ 1 w 114"/>
                    <a:gd name="T51" fmla="*/ 0 h 137"/>
                    <a:gd name="T52" fmla="*/ 1 w 114"/>
                    <a:gd name="T53" fmla="*/ 0 h 137"/>
                    <a:gd name="T54" fmla="*/ 1 w 114"/>
                    <a:gd name="T55" fmla="*/ 0 h 137"/>
                    <a:gd name="T56" fmla="*/ 1 w 114"/>
                    <a:gd name="T57" fmla="*/ 0 h 137"/>
                    <a:gd name="T58" fmla="*/ 1 w 114"/>
                    <a:gd name="T59" fmla="*/ 0 h 137"/>
                    <a:gd name="T60" fmla="*/ 1 w 114"/>
                    <a:gd name="T61" fmla="*/ 0 h 137"/>
                    <a:gd name="T62" fmla="*/ 1 w 114"/>
                    <a:gd name="T63" fmla="*/ 0 h 137"/>
                    <a:gd name="T64" fmla="*/ 1 w 114"/>
                    <a:gd name="T65" fmla="*/ 0 h 137"/>
                    <a:gd name="T66" fmla="*/ 1 w 114"/>
                    <a:gd name="T67" fmla="*/ 0 h 137"/>
                    <a:gd name="T68" fmla="*/ 1 w 114"/>
                    <a:gd name="T69" fmla="*/ 0 h 137"/>
                    <a:gd name="T70" fmla="*/ 1 w 114"/>
                    <a:gd name="T71" fmla="*/ 0 h 137"/>
                    <a:gd name="T72" fmla="*/ 1 w 114"/>
                    <a:gd name="T73" fmla="*/ 0 h 137"/>
                    <a:gd name="T74" fmla="*/ 0 w 114"/>
                    <a:gd name="T75" fmla="*/ 0 h 137"/>
                    <a:gd name="T76" fmla="*/ 0 w 114"/>
                    <a:gd name="T77" fmla="*/ 0 h 137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</a:gdLst>
                  <a:ahLst/>
                  <a:cxnLst>
                    <a:cxn ang="T78">
                      <a:pos x="T0" y="T1"/>
                    </a:cxn>
                    <a:cxn ang="T79">
                      <a:pos x="T2" y="T3"/>
                    </a:cxn>
                    <a:cxn ang="T80">
                      <a:pos x="T4" y="T5"/>
                    </a:cxn>
                    <a:cxn ang="T81">
                      <a:pos x="T6" y="T7"/>
                    </a:cxn>
                    <a:cxn ang="T82">
                      <a:pos x="T8" y="T9"/>
                    </a:cxn>
                    <a:cxn ang="T83">
                      <a:pos x="T10" y="T11"/>
                    </a:cxn>
                    <a:cxn ang="T84">
                      <a:pos x="T12" y="T13"/>
                    </a:cxn>
                    <a:cxn ang="T85">
                      <a:pos x="T14" y="T15"/>
                    </a:cxn>
                    <a:cxn ang="T86">
                      <a:pos x="T16" y="T17"/>
                    </a:cxn>
                    <a:cxn ang="T87">
                      <a:pos x="T18" y="T19"/>
                    </a:cxn>
                    <a:cxn ang="T88">
                      <a:pos x="T20" y="T21"/>
                    </a:cxn>
                    <a:cxn ang="T89">
                      <a:pos x="T22" y="T23"/>
                    </a:cxn>
                    <a:cxn ang="T90">
                      <a:pos x="T24" y="T25"/>
                    </a:cxn>
                    <a:cxn ang="T91">
                      <a:pos x="T26" y="T27"/>
                    </a:cxn>
                    <a:cxn ang="T92">
                      <a:pos x="T28" y="T29"/>
                    </a:cxn>
                    <a:cxn ang="T93">
                      <a:pos x="T30" y="T31"/>
                    </a:cxn>
                    <a:cxn ang="T94">
                      <a:pos x="T32" y="T33"/>
                    </a:cxn>
                    <a:cxn ang="T95">
                      <a:pos x="T34" y="T35"/>
                    </a:cxn>
                    <a:cxn ang="T96">
                      <a:pos x="T36" y="T37"/>
                    </a:cxn>
                    <a:cxn ang="T97">
                      <a:pos x="T38" y="T39"/>
                    </a:cxn>
                    <a:cxn ang="T98">
                      <a:pos x="T40" y="T41"/>
                    </a:cxn>
                    <a:cxn ang="T99">
                      <a:pos x="T42" y="T43"/>
                    </a:cxn>
                    <a:cxn ang="T100">
                      <a:pos x="T44" y="T45"/>
                    </a:cxn>
                    <a:cxn ang="T101">
                      <a:pos x="T46" y="T47"/>
                    </a:cxn>
                    <a:cxn ang="T102">
                      <a:pos x="T48" y="T49"/>
                    </a:cxn>
                    <a:cxn ang="T103">
                      <a:pos x="T50" y="T51"/>
                    </a:cxn>
                    <a:cxn ang="T104">
                      <a:pos x="T52" y="T53"/>
                    </a:cxn>
                    <a:cxn ang="T105">
                      <a:pos x="T54" y="T55"/>
                    </a:cxn>
                    <a:cxn ang="T106">
                      <a:pos x="T56" y="T57"/>
                    </a:cxn>
                    <a:cxn ang="T107">
                      <a:pos x="T58" y="T59"/>
                    </a:cxn>
                    <a:cxn ang="T108">
                      <a:pos x="T60" y="T61"/>
                    </a:cxn>
                    <a:cxn ang="T109">
                      <a:pos x="T62" y="T63"/>
                    </a:cxn>
                    <a:cxn ang="T110">
                      <a:pos x="T64" y="T65"/>
                    </a:cxn>
                    <a:cxn ang="T111">
                      <a:pos x="T66" y="T67"/>
                    </a:cxn>
                    <a:cxn ang="T112">
                      <a:pos x="T68" y="T69"/>
                    </a:cxn>
                    <a:cxn ang="T113">
                      <a:pos x="T70" y="T71"/>
                    </a:cxn>
                    <a:cxn ang="T114">
                      <a:pos x="T72" y="T73"/>
                    </a:cxn>
                    <a:cxn ang="T115">
                      <a:pos x="T74" y="T75"/>
                    </a:cxn>
                    <a:cxn ang="T116">
                      <a:pos x="T76" y="T77"/>
                    </a:cxn>
                  </a:cxnLst>
                  <a:rect l="0" t="0" r="r" b="b"/>
                  <a:pathLst>
                    <a:path w="114" h="137">
                      <a:moveTo>
                        <a:pt x="0" y="8"/>
                      </a:moveTo>
                      <a:lnTo>
                        <a:pt x="0" y="8"/>
                      </a:lnTo>
                      <a:lnTo>
                        <a:pt x="5" y="13"/>
                      </a:lnTo>
                      <a:lnTo>
                        <a:pt x="13" y="17"/>
                      </a:lnTo>
                      <a:lnTo>
                        <a:pt x="23" y="25"/>
                      </a:lnTo>
                      <a:lnTo>
                        <a:pt x="32" y="32"/>
                      </a:lnTo>
                      <a:lnTo>
                        <a:pt x="43" y="42"/>
                      </a:lnTo>
                      <a:lnTo>
                        <a:pt x="51" y="53"/>
                      </a:lnTo>
                      <a:lnTo>
                        <a:pt x="61" y="65"/>
                      </a:lnTo>
                      <a:lnTo>
                        <a:pt x="62" y="70"/>
                      </a:lnTo>
                      <a:lnTo>
                        <a:pt x="64" y="76"/>
                      </a:lnTo>
                      <a:lnTo>
                        <a:pt x="66" y="84"/>
                      </a:lnTo>
                      <a:lnTo>
                        <a:pt x="68" y="89"/>
                      </a:lnTo>
                      <a:lnTo>
                        <a:pt x="68" y="95"/>
                      </a:lnTo>
                      <a:lnTo>
                        <a:pt x="70" y="101"/>
                      </a:lnTo>
                      <a:lnTo>
                        <a:pt x="70" y="107"/>
                      </a:lnTo>
                      <a:lnTo>
                        <a:pt x="70" y="112"/>
                      </a:lnTo>
                      <a:lnTo>
                        <a:pt x="70" y="122"/>
                      </a:lnTo>
                      <a:lnTo>
                        <a:pt x="70" y="129"/>
                      </a:lnTo>
                      <a:lnTo>
                        <a:pt x="68" y="133"/>
                      </a:lnTo>
                      <a:lnTo>
                        <a:pt x="68" y="137"/>
                      </a:lnTo>
                      <a:lnTo>
                        <a:pt x="114" y="107"/>
                      </a:lnTo>
                      <a:lnTo>
                        <a:pt x="114" y="105"/>
                      </a:lnTo>
                      <a:lnTo>
                        <a:pt x="112" y="101"/>
                      </a:lnTo>
                      <a:lnTo>
                        <a:pt x="108" y="93"/>
                      </a:lnTo>
                      <a:lnTo>
                        <a:pt x="106" y="84"/>
                      </a:lnTo>
                      <a:lnTo>
                        <a:pt x="100" y="74"/>
                      </a:lnTo>
                      <a:lnTo>
                        <a:pt x="97" y="65"/>
                      </a:lnTo>
                      <a:lnTo>
                        <a:pt x="89" y="53"/>
                      </a:lnTo>
                      <a:lnTo>
                        <a:pt x="83" y="44"/>
                      </a:lnTo>
                      <a:lnTo>
                        <a:pt x="74" y="32"/>
                      </a:lnTo>
                      <a:lnTo>
                        <a:pt x="66" y="25"/>
                      </a:lnTo>
                      <a:lnTo>
                        <a:pt x="59" y="17"/>
                      </a:lnTo>
                      <a:lnTo>
                        <a:pt x="51" y="12"/>
                      </a:lnTo>
                      <a:lnTo>
                        <a:pt x="42" y="6"/>
                      </a:lnTo>
                      <a:lnTo>
                        <a:pt x="36" y="2"/>
                      </a:lnTo>
                      <a:lnTo>
                        <a:pt x="32" y="0"/>
                      </a:lnTo>
                      <a:lnTo>
                        <a:pt x="0" y="8"/>
                      </a:lnTo>
                      <a:close/>
                    </a:path>
                  </a:pathLst>
                </a:custGeom>
                <a:solidFill>
                  <a:srgbClr val="1A1A1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171" name="Freeform 118"/>
                <p:cNvSpPr>
                  <a:spLocks/>
                </p:cNvSpPr>
                <p:nvPr/>
              </p:nvSpPr>
              <p:spPr bwMode="auto">
                <a:xfrm>
                  <a:off x="4095" y="2401"/>
                  <a:ext cx="37" cy="27"/>
                </a:xfrm>
                <a:custGeom>
                  <a:avLst/>
                  <a:gdLst>
                    <a:gd name="T0" fmla="*/ 1 w 72"/>
                    <a:gd name="T1" fmla="*/ 0 h 55"/>
                    <a:gd name="T2" fmla="*/ 1 w 72"/>
                    <a:gd name="T3" fmla="*/ 0 h 55"/>
                    <a:gd name="T4" fmla="*/ 1 w 72"/>
                    <a:gd name="T5" fmla="*/ 0 h 55"/>
                    <a:gd name="T6" fmla="*/ 1 w 72"/>
                    <a:gd name="T7" fmla="*/ 0 h 55"/>
                    <a:gd name="T8" fmla="*/ 1 w 72"/>
                    <a:gd name="T9" fmla="*/ 0 h 55"/>
                    <a:gd name="T10" fmla="*/ 1 w 72"/>
                    <a:gd name="T11" fmla="*/ 0 h 55"/>
                    <a:gd name="T12" fmla="*/ 1 w 72"/>
                    <a:gd name="T13" fmla="*/ 0 h 55"/>
                    <a:gd name="T14" fmla="*/ 1 w 72"/>
                    <a:gd name="T15" fmla="*/ 0 h 55"/>
                    <a:gd name="T16" fmla="*/ 1 w 72"/>
                    <a:gd name="T17" fmla="*/ 0 h 55"/>
                    <a:gd name="T18" fmla="*/ 1 w 72"/>
                    <a:gd name="T19" fmla="*/ 0 h 55"/>
                    <a:gd name="T20" fmla="*/ 1 w 72"/>
                    <a:gd name="T21" fmla="*/ 0 h 55"/>
                    <a:gd name="T22" fmla="*/ 1 w 72"/>
                    <a:gd name="T23" fmla="*/ 0 h 55"/>
                    <a:gd name="T24" fmla="*/ 1 w 72"/>
                    <a:gd name="T25" fmla="*/ 0 h 55"/>
                    <a:gd name="T26" fmla="*/ 1 w 72"/>
                    <a:gd name="T27" fmla="*/ 0 h 55"/>
                    <a:gd name="T28" fmla="*/ 1 w 72"/>
                    <a:gd name="T29" fmla="*/ 0 h 55"/>
                    <a:gd name="T30" fmla="*/ 1 w 72"/>
                    <a:gd name="T31" fmla="*/ 0 h 55"/>
                    <a:gd name="T32" fmla="*/ 1 w 72"/>
                    <a:gd name="T33" fmla="*/ 0 h 55"/>
                    <a:gd name="T34" fmla="*/ 1 w 72"/>
                    <a:gd name="T35" fmla="*/ 0 h 55"/>
                    <a:gd name="T36" fmla="*/ 1 w 72"/>
                    <a:gd name="T37" fmla="*/ 0 h 55"/>
                    <a:gd name="T38" fmla="*/ 1 w 72"/>
                    <a:gd name="T39" fmla="*/ 0 h 55"/>
                    <a:gd name="T40" fmla="*/ 1 w 72"/>
                    <a:gd name="T41" fmla="*/ 0 h 55"/>
                    <a:gd name="T42" fmla="*/ 1 w 72"/>
                    <a:gd name="T43" fmla="*/ 0 h 55"/>
                    <a:gd name="T44" fmla="*/ 1 w 72"/>
                    <a:gd name="T45" fmla="*/ 0 h 55"/>
                    <a:gd name="T46" fmla="*/ 0 w 72"/>
                    <a:gd name="T47" fmla="*/ 0 h 55"/>
                    <a:gd name="T48" fmla="*/ 0 w 72"/>
                    <a:gd name="T49" fmla="*/ 0 h 55"/>
                    <a:gd name="T50" fmla="*/ 0 w 72"/>
                    <a:gd name="T51" fmla="*/ 0 h 55"/>
                    <a:gd name="T52" fmla="*/ 1 w 72"/>
                    <a:gd name="T53" fmla="*/ 0 h 55"/>
                    <a:gd name="T54" fmla="*/ 1 w 72"/>
                    <a:gd name="T55" fmla="*/ 0 h 55"/>
                    <a:gd name="T56" fmla="*/ 1 w 72"/>
                    <a:gd name="T57" fmla="*/ 0 h 55"/>
                    <a:gd name="T58" fmla="*/ 1 w 72"/>
                    <a:gd name="T59" fmla="*/ 0 h 55"/>
                    <a:gd name="T60" fmla="*/ 1 w 72"/>
                    <a:gd name="T61" fmla="*/ 0 h 55"/>
                    <a:gd name="T62" fmla="*/ 1 w 72"/>
                    <a:gd name="T63" fmla="*/ 0 h 55"/>
                    <a:gd name="T64" fmla="*/ 1 w 72"/>
                    <a:gd name="T65" fmla="*/ 0 h 55"/>
                    <a:gd name="T66" fmla="*/ 1 w 72"/>
                    <a:gd name="T67" fmla="*/ 0 h 55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0" t="0" r="r" b="b"/>
                  <a:pathLst>
                    <a:path w="72" h="55">
                      <a:moveTo>
                        <a:pt x="36" y="55"/>
                      </a:moveTo>
                      <a:lnTo>
                        <a:pt x="44" y="53"/>
                      </a:lnTo>
                      <a:lnTo>
                        <a:pt x="49" y="53"/>
                      </a:lnTo>
                      <a:lnTo>
                        <a:pt x="55" y="49"/>
                      </a:lnTo>
                      <a:lnTo>
                        <a:pt x="63" y="47"/>
                      </a:lnTo>
                      <a:lnTo>
                        <a:pt x="65" y="42"/>
                      </a:lnTo>
                      <a:lnTo>
                        <a:pt x="68" y="38"/>
                      </a:lnTo>
                      <a:lnTo>
                        <a:pt x="72" y="32"/>
                      </a:lnTo>
                      <a:lnTo>
                        <a:pt x="72" y="26"/>
                      </a:lnTo>
                      <a:lnTo>
                        <a:pt x="72" y="21"/>
                      </a:lnTo>
                      <a:lnTo>
                        <a:pt x="68" y="15"/>
                      </a:lnTo>
                      <a:lnTo>
                        <a:pt x="65" y="9"/>
                      </a:lnTo>
                      <a:lnTo>
                        <a:pt x="63" y="7"/>
                      </a:lnTo>
                      <a:lnTo>
                        <a:pt x="55" y="4"/>
                      </a:lnTo>
                      <a:lnTo>
                        <a:pt x="49" y="2"/>
                      </a:lnTo>
                      <a:lnTo>
                        <a:pt x="44" y="0"/>
                      </a:lnTo>
                      <a:lnTo>
                        <a:pt x="36" y="0"/>
                      </a:lnTo>
                      <a:lnTo>
                        <a:pt x="28" y="0"/>
                      </a:lnTo>
                      <a:lnTo>
                        <a:pt x="21" y="2"/>
                      </a:lnTo>
                      <a:lnTo>
                        <a:pt x="15" y="4"/>
                      </a:lnTo>
                      <a:lnTo>
                        <a:pt x="9" y="7"/>
                      </a:lnTo>
                      <a:lnTo>
                        <a:pt x="4" y="9"/>
                      </a:lnTo>
                      <a:lnTo>
                        <a:pt x="2" y="15"/>
                      </a:lnTo>
                      <a:lnTo>
                        <a:pt x="0" y="21"/>
                      </a:lnTo>
                      <a:lnTo>
                        <a:pt x="0" y="26"/>
                      </a:lnTo>
                      <a:lnTo>
                        <a:pt x="0" y="32"/>
                      </a:lnTo>
                      <a:lnTo>
                        <a:pt x="2" y="38"/>
                      </a:lnTo>
                      <a:lnTo>
                        <a:pt x="4" y="42"/>
                      </a:lnTo>
                      <a:lnTo>
                        <a:pt x="9" y="47"/>
                      </a:lnTo>
                      <a:lnTo>
                        <a:pt x="15" y="49"/>
                      </a:lnTo>
                      <a:lnTo>
                        <a:pt x="21" y="53"/>
                      </a:lnTo>
                      <a:lnTo>
                        <a:pt x="28" y="53"/>
                      </a:lnTo>
                      <a:lnTo>
                        <a:pt x="36" y="55"/>
                      </a:lnTo>
                      <a:close/>
                    </a:path>
                  </a:pathLst>
                </a:custGeom>
                <a:solidFill>
                  <a:srgbClr val="A1E6F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172" name="Freeform 119"/>
                <p:cNvSpPr>
                  <a:spLocks/>
                </p:cNvSpPr>
                <p:nvPr/>
              </p:nvSpPr>
              <p:spPr bwMode="auto">
                <a:xfrm>
                  <a:off x="4096" y="2411"/>
                  <a:ext cx="21" cy="15"/>
                </a:xfrm>
                <a:custGeom>
                  <a:avLst/>
                  <a:gdLst>
                    <a:gd name="T0" fmla="*/ 0 w 42"/>
                    <a:gd name="T1" fmla="*/ 0 h 28"/>
                    <a:gd name="T2" fmla="*/ 1 w 42"/>
                    <a:gd name="T3" fmla="*/ 1 h 28"/>
                    <a:gd name="T4" fmla="*/ 1 w 42"/>
                    <a:gd name="T5" fmla="*/ 1 h 28"/>
                    <a:gd name="T6" fmla="*/ 1 w 42"/>
                    <a:gd name="T7" fmla="*/ 1 h 28"/>
                    <a:gd name="T8" fmla="*/ 1 w 42"/>
                    <a:gd name="T9" fmla="*/ 1 h 28"/>
                    <a:gd name="T10" fmla="*/ 1 w 42"/>
                    <a:gd name="T11" fmla="*/ 1 h 28"/>
                    <a:gd name="T12" fmla="*/ 1 w 42"/>
                    <a:gd name="T13" fmla="*/ 1 h 28"/>
                    <a:gd name="T14" fmla="*/ 1 w 42"/>
                    <a:gd name="T15" fmla="*/ 1 h 28"/>
                    <a:gd name="T16" fmla="*/ 1 w 42"/>
                    <a:gd name="T17" fmla="*/ 1 h 28"/>
                    <a:gd name="T18" fmla="*/ 0 w 42"/>
                    <a:gd name="T19" fmla="*/ 1 h 28"/>
                    <a:gd name="T20" fmla="*/ 0 w 42"/>
                    <a:gd name="T21" fmla="*/ 0 h 28"/>
                    <a:gd name="T22" fmla="*/ 0 w 42"/>
                    <a:gd name="T23" fmla="*/ 0 h 28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42" h="28">
                      <a:moveTo>
                        <a:pt x="0" y="0"/>
                      </a:moveTo>
                      <a:lnTo>
                        <a:pt x="42" y="2"/>
                      </a:lnTo>
                      <a:lnTo>
                        <a:pt x="34" y="28"/>
                      </a:lnTo>
                      <a:lnTo>
                        <a:pt x="30" y="26"/>
                      </a:lnTo>
                      <a:lnTo>
                        <a:pt x="26" y="24"/>
                      </a:lnTo>
                      <a:lnTo>
                        <a:pt x="17" y="21"/>
                      </a:lnTo>
                      <a:lnTo>
                        <a:pt x="11" y="17"/>
                      </a:lnTo>
                      <a:lnTo>
                        <a:pt x="6" y="11"/>
                      </a:lnTo>
                      <a:lnTo>
                        <a:pt x="2" y="5"/>
                      </a:lnTo>
                      <a:lnTo>
                        <a:pt x="0" y="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8AA1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173" name="Freeform 120"/>
                <p:cNvSpPr>
                  <a:spLocks/>
                </p:cNvSpPr>
                <p:nvPr/>
              </p:nvSpPr>
              <p:spPr bwMode="auto">
                <a:xfrm>
                  <a:off x="4339" y="2174"/>
                  <a:ext cx="118" cy="66"/>
                </a:xfrm>
                <a:custGeom>
                  <a:avLst/>
                  <a:gdLst>
                    <a:gd name="T0" fmla="*/ 0 w 236"/>
                    <a:gd name="T1" fmla="*/ 0 h 133"/>
                    <a:gd name="T2" fmla="*/ 1 w 236"/>
                    <a:gd name="T3" fmla="*/ 0 h 133"/>
                    <a:gd name="T4" fmla="*/ 1 w 236"/>
                    <a:gd name="T5" fmla="*/ 0 h 133"/>
                    <a:gd name="T6" fmla="*/ 1 w 236"/>
                    <a:gd name="T7" fmla="*/ 0 h 133"/>
                    <a:gd name="T8" fmla="*/ 1 w 236"/>
                    <a:gd name="T9" fmla="*/ 0 h 133"/>
                    <a:gd name="T10" fmla="*/ 1 w 236"/>
                    <a:gd name="T11" fmla="*/ 0 h 133"/>
                    <a:gd name="T12" fmla="*/ 1 w 236"/>
                    <a:gd name="T13" fmla="*/ 0 h 133"/>
                    <a:gd name="T14" fmla="*/ 1 w 236"/>
                    <a:gd name="T15" fmla="*/ 0 h 133"/>
                    <a:gd name="T16" fmla="*/ 1 w 236"/>
                    <a:gd name="T17" fmla="*/ 0 h 133"/>
                    <a:gd name="T18" fmla="*/ 1 w 236"/>
                    <a:gd name="T19" fmla="*/ 0 h 133"/>
                    <a:gd name="T20" fmla="*/ 1 w 236"/>
                    <a:gd name="T21" fmla="*/ 0 h 133"/>
                    <a:gd name="T22" fmla="*/ 1 w 236"/>
                    <a:gd name="T23" fmla="*/ 0 h 133"/>
                    <a:gd name="T24" fmla="*/ 1 w 236"/>
                    <a:gd name="T25" fmla="*/ 0 h 133"/>
                    <a:gd name="T26" fmla="*/ 1 w 236"/>
                    <a:gd name="T27" fmla="*/ 0 h 133"/>
                    <a:gd name="T28" fmla="*/ 1 w 236"/>
                    <a:gd name="T29" fmla="*/ 0 h 133"/>
                    <a:gd name="T30" fmla="*/ 1 w 236"/>
                    <a:gd name="T31" fmla="*/ 0 h 133"/>
                    <a:gd name="T32" fmla="*/ 1 w 236"/>
                    <a:gd name="T33" fmla="*/ 0 h 133"/>
                    <a:gd name="T34" fmla="*/ 1 w 236"/>
                    <a:gd name="T35" fmla="*/ 0 h 133"/>
                    <a:gd name="T36" fmla="*/ 1 w 236"/>
                    <a:gd name="T37" fmla="*/ 0 h 133"/>
                    <a:gd name="T38" fmla="*/ 1 w 236"/>
                    <a:gd name="T39" fmla="*/ 0 h 133"/>
                    <a:gd name="T40" fmla="*/ 1 w 236"/>
                    <a:gd name="T41" fmla="*/ 0 h 133"/>
                    <a:gd name="T42" fmla="*/ 1 w 236"/>
                    <a:gd name="T43" fmla="*/ 0 h 133"/>
                    <a:gd name="T44" fmla="*/ 1 w 236"/>
                    <a:gd name="T45" fmla="*/ 0 h 133"/>
                    <a:gd name="T46" fmla="*/ 1 w 236"/>
                    <a:gd name="T47" fmla="*/ 0 h 133"/>
                    <a:gd name="T48" fmla="*/ 1 w 236"/>
                    <a:gd name="T49" fmla="*/ 0 h 133"/>
                    <a:gd name="T50" fmla="*/ 1 w 236"/>
                    <a:gd name="T51" fmla="*/ 0 h 133"/>
                    <a:gd name="T52" fmla="*/ 1 w 236"/>
                    <a:gd name="T53" fmla="*/ 0 h 133"/>
                    <a:gd name="T54" fmla="*/ 1 w 236"/>
                    <a:gd name="T55" fmla="*/ 0 h 133"/>
                    <a:gd name="T56" fmla="*/ 1 w 236"/>
                    <a:gd name="T57" fmla="*/ 0 h 133"/>
                    <a:gd name="T58" fmla="*/ 1 w 236"/>
                    <a:gd name="T59" fmla="*/ 0 h 133"/>
                    <a:gd name="T60" fmla="*/ 1 w 236"/>
                    <a:gd name="T61" fmla="*/ 0 h 133"/>
                    <a:gd name="T62" fmla="*/ 0 w 236"/>
                    <a:gd name="T63" fmla="*/ 0 h 133"/>
                    <a:gd name="T64" fmla="*/ 0 w 236"/>
                    <a:gd name="T65" fmla="*/ 0 h 133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0" t="0" r="r" b="b"/>
                  <a:pathLst>
                    <a:path w="236" h="133">
                      <a:moveTo>
                        <a:pt x="0" y="109"/>
                      </a:moveTo>
                      <a:lnTo>
                        <a:pt x="2" y="105"/>
                      </a:lnTo>
                      <a:lnTo>
                        <a:pt x="8" y="99"/>
                      </a:lnTo>
                      <a:lnTo>
                        <a:pt x="12" y="93"/>
                      </a:lnTo>
                      <a:lnTo>
                        <a:pt x="18" y="90"/>
                      </a:lnTo>
                      <a:lnTo>
                        <a:pt x="25" y="84"/>
                      </a:lnTo>
                      <a:lnTo>
                        <a:pt x="33" y="78"/>
                      </a:lnTo>
                      <a:lnTo>
                        <a:pt x="38" y="73"/>
                      </a:lnTo>
                      <a:lnTo>
                        <a:pt x="48" y="65"/>
                      </a:lnTo>
                      <a:lnTo>
                        <a:pt x="54" y="59"/>
                      </a:lnTo>
                      <a:lnTo>
                        <a:pt x="65" y="52"/>
                      </a:lnTo>
                      <a:lnTo>
                        <a:pt x="73" y="46"/>
                      </a:lnTo>
                      <a:lnTo>
                        <a:pt x="80" y="40"/>
                      </a:lnTo>
                      <a:lnTo>
                        <a:pt x="90" y="35"/>
                      </a:lnTo>
                      <a:lnTo>
                        <a:pt x="101" y="31"/>
                      </a:lnTo>
                      <a:lnTo>
                        <a:pt x="107" y="23"/>
                      </a:lnTo>
                      <a:lnTo>
                        <a:pt x="116" y="19"/>
                      </a:lnTo>
                      <a:lnTo>
                        <a:pt x="124" y="16"/>
                      </a:lnTo>
                      <a:lnTo>
                        <a:pt x="133" y="14"/>
                      </a:lnTo>
                      <a:lnTo>
                        <a:pt x="141" y="10"/>
                      </a:lnTo>
                      <a:lnTo>
                        <a:pt x="149" y="8"/>
                      </a:lnTo>
                      <a:lnTo>
                        <a:pt x="156" y="6"/>
                      </a:lnTo>
                      <a:lnTo>
                        <a:pt x="164" y="4"/>
                      </a:lnTo>
                      <a:lnTo>
                        <a:pt x="168" y="2"/>
                      </a:lnTo>
                      <a:lnTo>
                        <a:pt x="173" y="2"/>
                      </a:lnTo>
                      <a:lnTo>
                        <a:pt x="177" y="0"/>
                      </a:lnTo>
                      <a:lnTo>
                        <a:pt x="183" y="0"/>
                      </a:lnTo>
                      <a:lnTo>
                        <a:pt x="189" y="0"/>
                      </a:lnTo>
                      <a:lnTo>
                        <a:pt x="190" y="0"/>
                      </a:lnTo>
                      <a:lnTo>
                        <a:pt x="236" y="52"/>
                      </a:lnTo>
                      <a:lnTo>
                        <a:pt x="16" y="133"/>
                      </a:lnTo>
                      <a:lnTo>
                        <a:pt x="0" y="109"/>
                      </a:lnTo>
                      <a:close/>
                    </a:path>
                  </a:pathLst>
                </a:custGeom>
                <a:solidFill>
                  <a:srgbClr val="E6E6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174" name="Freeform 121"/>
                <p:cNvSpPr>
                  <a:spLocks/>
                </p:cNvSpPr>
                <p:nvPr/>
              </p:nvSpPr>
              <p:spPr bwMode="auto">
                <a:xfrm>
                  <a:off x="4294" y="2193"/>
                  <a:ext cx="87" cy="91"/>
                </a:xfrm>
                <a:custGeom>
                  <a:avLst/>
                  <a:gdLst>
                    <a:gd name="T0" fmla="*/ 0 w 173"/>
                    <a:gd name="T1" fmla="*/ 0 h 183"/>
                    <a:gd name="T2" fmla="*/ 1 w 173"/>
                    <a:gd name="T3" fmla="*/ 0 h 183"/>
                    <a:gd name="T4" fmla="*/ 1 w 173"/>
                    <a:gd name="T5" fmla="*/ 0 h 183"/>
                    <a:gd name="T6" fmla="*/ 1 w 173"/>
                    <a:gd name="T7" fmla="*/ 0 h 183"/>
                    <a:gd name="T8" fmla="*/ 0 w 173"/>
                    <a:gd name="T9" fmla="*/ 0 h 183"/>
                    <a:gd name="T10" fmla="*/ 0 w 173"/>
                    <a:gd name="T11" fmla="*/ 0 h 18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173" h="183">
                      <a:moveTo>
                        <a:pt x="0" y="183"/>
                      </a:moveTo>
                      <a:lnTo>
                        <a:pt x="8" y="111"/>
                      </a:lnTo>
                      <a:lnTo>
                        <a:pt x="173" y="0"/>
                      </a:lnTo>
                      <a:lnTo>
                        <a:pt x="173" y="55"/>
                      </a:lnTo>
                      <a:lnTo>
                        <a:pt x="0" y="183"/>
                      </a:lnTo>
                      <a:close/>
                    </a:path>
                  </a:pathLst>
                </a:custGeom>
                <a:solidFill>
                  <a:srgbClr val="8A8AA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175" name="Freeform 122"/>
                <p:cNvSpPr>
                  <a:spLocks/>
                </p:cNvSpPr>
                <p:nvPr/>
              </p:nvSpPr>
              <p:spPr bwMode="auto">
                <a:xfrm>
                  <a:off x="4259" y="2185"/>
                  <a:ext cx="412" cy="1098"/>
                </a:xfrm>
                <a:custGeom>
                  <a:avLst/>
                  <a:gdLst>
                    <a:gd name="T0" fmla="*/ 0 w 825"/>
                    <a:gd name="T1" fmla="*/ 0 h 2196"/>
                    <a:gd name="T2" fmla="*/ 0 w 825"/>
                    <a:gd name="T3" fmla="*/ 1 h 2196"/>
                    <a:gd name="T4" fmla="*/ 0 w 825"/>
                    <a:gd name="T5" fmla="*/ 1 h 2196"/>
                    <a:gd name="T6" fmla="*/ 0 w 825"/>
                    <a:gd name="T7" fmla="*/ 1 h 2196"/>
                    <a:gd name="T8" fmla="*/ 0 w 825"/>
                    <a:gd name="T9" fmla="*/ 1 h 2196"/>
                    <a:gd name="T10" fmla="*/ 0 w 825"/>
                    <a:gd name="T11" fmla="*/ 1 h 2196"/>
                    <a:gd name="T12" fmla="*/ 0 w 825"/>
                    <a:gd name="T13" fmla="*/ 1 h 2196"/>
                    <a:gd name="T14" fmla="*/ 0 w 825"/>
                    <a:gd name="T15" fmla="*/ 1 h 2196"/>
                    <a:gd name="T16" fmla="*/ 0 w 825"/>
                    <a:gd name="T17" fmla="*/ 1 h 2196"/>
                    <a:gd name="T18" fmla="*/ 0 w 825"/>
                    <a:gd name="T19" fmla="*/ 1 h 2196"/>
                    <a:gd name="T20" fmla="*/ 0 w 825"/>
                    <a:gd name="T21" fmla="*/ 1 h 2196"/>
                    <a:gd name="T22" fmla="*/ 0 w 825"/>
                    <a:gd name="T23" fmla="*/ 1 h 2196"/>
                    <a:gd name="T24" fmla="*/ 0 w 825"/>
                    <a:gd name="T25" fmla="*/ 1 h 2196"/>
                    <a:gd name="T26" fmla="*/ 0 w 825"/>
                    <a:gd name="T27" fmla="*/ 1 h 2196"/>
                    <a:gd name="T28" fmla="*/ 0 w 825"/>
                    <a:gd name="T29" fmla="*/ 1 h 2196"/>
                    <a:gd name="T30" fmla="*/ 0 w 825"/>
                    <a:gd name="T31" fmla="*/ 1 h 2196"/>
                    <a:gd name="T32" fmla="*/ 0 w 825"/>
                    <a:gd name="T33" fmla="*/ 1 h 2196"/>
                    <a:gd name="T34" fmla="*/ 0 w 825"/>
                    <a:gd name="T35" fmla="*/ 1 h 2196"/>
                    <a:gd name="T36" fmla="*/ 0 w 825"/>
                    <a:gd name="T37" fmla="*/ 1 h 2196"/>
                    <a:gd name="T38" fmla="*/ 0 w 825"/>
                    <a:gd name="T39" fmla="*/ 1 h 2196"/>
                    <a:gd name="T40" fmla="*/ 0 w 825"/>
                    <a:gd name="T41" fmla="*/ 1 h 2196"/>
                    <a:gd name="T42" fmla="*/ 0 w 825"/>
                    <a:gd name="T43" fmla="*/ 1 h 2196"/>
                    <a:gd name="T44" fmla="*/ 0 w 825"/>
                    <a:gd name="T45" fmla="*/ 1 h 2196"/>
                    <a:gd name="T46" fmla="*/ 0 w 825"/>
                    <a:gd name="T47" fmla="*/ 1 h 2196"/>
                    <a:gd name="T48" fmla="*/ 0 w 825"/>
                    <a:gd name="T49" fmla="*/ 1 h 2196"/>
                    <a:gd name="T50" fmla="*/ 0 w 825"/>
                    <a:gd name="T51" fmla="*/ 1 h 2196"/>
                    <a:gd name="T52" fmla="*/ 0 w 825"/>
                    <a:gd name="T53" fmla="*/ 1 h 2196"/>
                    <a:gd name="T54" fmla="*/ 0 w 825"/>
                    <a:gd name="T55" fmla="*/ 1 h 2196"/>
                    <a:gd name="T56" fmla="*/ 0 w 825"/>
                    <a:gd name="T57" fmla="*/ 1 h 2196"/>
                    <a:gd name="T58" fmla="*/ 0 w 825"/>
                    <a:gd name="T59" fmla="*/ 1 h 2196"/>
                    <a:gd name="T60" fmla="*/ 0 w 825"/>
                    <a:gd name="T61" fmla="*/ 1 h 2196"/>
                    <a:gd name="T62" fmla="*/ 0 w 825"/>
                    <a:gd name="T63" fmla="*/ 1 h 2196"/>
                    <a:gd name="T64" fmla="*/ 0 w 825"/>
                    <a:gd name="T65" fmla="*/ 1 h 2196"/>
                    <a:gd name="T66" fmla="*/ 0 w 825"/>
                    <a:gd name="T67" fmla="*/ 1 h 2196"/>
                    <a:gd name="T68" fmla="*/ 0 w 825"/>
                    <a:gd name="T69" fmla="*/ 2 h 2196"/>
                    <a:gd name="T70" fmla="*/ 0 w 825"/>
                    <a:gd name="T71" fmla="*/ 3 h 2196"/>
                    <a:gd name="T72" fmla="*/ 0 w 825"/>
                    <a:gd name="T73" fmla="*/ 1 h 2196"/>
                    <a:gd name="T74" fmla="*/ 0 w 825"/>
                    <a:gd name="T75" fmla="*/ 1 h 219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0" t="0" r="r" b="b"/>
                  <a:pathLst>
                    <a:path w="825" h="2196">
                      <a:moveTo>
                        <a:pt x="302" y="25"/>
                      </a:moveTo>
                      <a:lnTo>
                        <a:pt x="384" y="0"/>
                      </a:lnTo>
                      <a:lnTo>
                        <a:pt x="444" y="69"/>
                      </a:lnTo>
                      <a:lnTo>
                        <a:pt x="543" y="57"/>
                      </a:lnTo>
                      <a:lnTo>
                        <a:pt x="557" y="61"/>
                      </a:lnTo>
                      <a:lnTo>
                        <a:pt x="570" y="67"/>
                      </a:lnTo>
                      <a:lnTo>
                        <a:pt x="581" y="72"/>
                      </a:lnTo>
                      <a:lnTo>
                        <a:pt x="595" y="78"/>
                      </a:lnTo>
                      <a:lnTo>
                        <a:pt x="604" y="84"/>
                      </a:lnTo>
                      <a:lnTo>
                        <a:pt x="616" y="89"/>
                      </a:lnTo>
                      <a:lnTo>
                        <a:pt x="627" y="97"/>
                      </a:lnTo>
                      <a:lnTo>
                        <a:pt x="638" y="105"/>
                      </a:lnTo>
                      <a:lnTo>
                        <a:pt x="648" y="110"/>
                      </a:lnTo>
                      <a:lnTo>
                        <a:pt x="657" y="116"/>
                      </a:lnTo>
                      <a:lnTo>
                        <a:pt x="667" y="124"/>
                      </a:lnTo>
                      <a:lnTo>
                        <a:pt x="676" y="131"/>
                      </a:lnTo>
                      <a:lnTo>
                        <a:pt x="684" y="137"/>
                      </a:lnTo>
                      <a:lnTo>
                        <a:pt x="692" y="147"/>
                      </a:lnTo>
                      <a:lnTo>
                        <a:pt x="701" y="154"/>
                      </a:lnTo>
                      <a:lnTo>
                        <a:pt x="709" y="162"/>
                      </a:lnTo>
                      <a:lnTo>
                        <a:pt x="716" y="169"/>
                      </a:lnTo>
                      <a:lnTo>
                        <a:pt x="724" y="177"/>
                      </a:lnTo>
                      <a:lnTo>
                        <a:pt x="730" y="185"/>
                      </a:lnTo>
                      <a:lnTo>
                        <a:pt x="735" y="194"/>
                      </a:lnTo>
                      <a:lnTo>
                        <a:pt x="741" y="200"/>
                      </a:lnTo>
                      <a:lnTo>
                        <a:pt x="749" y="211"/>
                      </a:lnTo>
                      <a:lnTo>
                        <a:pt x="752" y="217"/>
                      </a:lnTo>
                      <a:lnTo>
                        <a:pt x="760" y="228"/>
                      </a:lnTo>
                      <a:lnTo>
                        <a:pt x="764" y="236"/>
                      </a:lnTo>
                      <a:lnTo>
                        <a:pt x="768" y="243"/>
                      </a:lnTo>
                      <a:lnTo>
                        <a:pt x="771" y="253"/>
                      </a:lnTo>
                      <a:lnTo>
                        <a:pt x="777" y="262"/>
                      </a:lnTo>
                      <a:lnTo>
                        <a:pt x="781" y="270"/>
                      </a:lnTo>
                      <a:lnTo>
                        <a:pt x="785" y="280"/>
                      </a:lnTo>
                      <a:lnTo>
                        <a:pt x="788" y="289"/>
                      </a:lnTo>
                      <a:lnTo>
                        <a:pt x="792" y="299"/>
                      </a:lnTo>
                      <a:lnTo>
                        <a:pt x="794" y="306"/>
                      </a:lnTo>
                      <a:lnTo>
                        <a:pt x="798" y="316"/>
                      </a:lnTo>
                      <a:lnTo>
                        <a:pt x="800" y="323"/>
                      </a:lnTo>
                      <a:lnTo>
                        <a:pt x="804" y="333"/>
                      </a:lnTo>
                      <a:lnTo>
                        <a:pt x="804" y="342"/>
                      </a:lnTo>
                      <a:lnTo>
                        <a:pt x="807" y="352"/>
                      </a:lnTo>
                      <a:lnTo>
                        <a:pt x="807" y="359"/>
                      </a:lnTo>
                      <a:lnTo>
                        <a:pt x="811" y="369"/>
                      </a:lnTo>
                      <a:lnTo>
                        <a:pt x="813" y="378"/>
                      </a:lnTo>
                      <a:lnTo>
                        <a:pt x="813" y="386"/>
                      </a:lnTo>
                      <a:lnTo>
                        <a:pt x="815" y="396"/>
                      </a:lnTo>
                      <a:lnTo>
                        <a:pt x="817" y="403"/>
                      </a:lnTo>
                      <a:lnTo>
                        <a:pt x="817" y="413"/>
                      </a:lnTo>
                      <a:lnTo>
                        <a:pt x="819" y="420"/>
                      </a:lnTo>
                      <a:lnTo>
                        <a:pt x="819" y="430"/>
                      </a:lnTo>
                      <a:lnTo>
                        <a:pt x="821" y="439"/>
                      </a:lnTo>
                      <a:lnTo>
                        <a:pt x="821" y="447"/>
                      </a:lnTo>
                      <a:lnTo>
                        <a:pt x="821" y="455"/>
                      </a:lnTo>
                      <a:lnTo>
                        <a:pt x="821" y="462"/>
                      </a:lnTo>
                      <a:lnTo>
                        <a:pt x="823" y="472"/>
                      </a:lnTo>
                      <a:lnTo>
                        <a:pt x="823" y="477"/>
                      </a:lnTo>
                      <a:lnTo>
                        <a:pt x="823" y="487"/>
                      </a:lnTo>
                      <a:lnTo>
                        <a:pt x="823" y="494"/>
                      </a:lnTo>
                      <a:lnTo>
                        <a:pt x="823" y="502"/>
                      </a:lnTo>
                      <a:lnTo>
                        <a:pt x="823" y="510"/>
                      </a:lnTo>
                      <a:lnTo>
                        <a:pt x="823" y="517"/>
                      </a:lnTo>
                      <a:lnTo>
                        <a:pt x="823" y="525"/>
                      </a:lnTo>
                      <a:lnTo>
                        <a:pt x="823" y="531"/>
                      </a:lnTo>
                      <a:lnTo>
                        <a:pt x="823" y="538"/>
                      </a:lnTo>
                      <a:lnTo>
                        <a:pt x="823" y="544"/>
                      </a:lnTo>
                      <a:lnTo>
                        <a:pt x="823" y="550"/>
                      </a:lnTo>
                      <a:lnTo>
                        <a:pt x="825" y="557"/>
                      </a:lnTo>
                      <a:lnTo>
                        <a:pt x="665" y="897"/>
                      </a:lnTo>
                      <a:lnTo>
                        <a:pt x="695" y="1654"/>
                      </a:lnTo>
                      <a:lnTo>
                        <a:pt x="581" y="1704"/>
                      </a:lnTo>
                      <a:lnTo>
                        <a:pt x="581" y="2196"/>
                      </a:lnTo>
                      <a:lnTo>
                        <a:pt x="55" y="2196"/>
                      </a:lnTo>
                      <a:lnTo>
                        <a:pt x="0" y="236"/>
                      </a:lnTo>
                      <a:lnTo>
                        <a:pt x="243" y="59"/>
                      </a:lnTo>
                      <a:lnTo>
                        <a:pt x="302" y="25"/>
                      </a:lnTo>
                      <a:close/>
                    </a:path>
                  </a:pathLst>
                </a:custGeom>
                <a:solidFill>
                  <a:srgbClr val="63809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176" name="Freeform 123"/>
                <p:cNvSpPr>
                  <a:spLocks/>
                </p:cNvSpPr>
                <p:nvPr/>
              </p:nvSpPr>
              <p:spPr bwMode="auto">
                <a:xfrm>
                  <a:off x="4607" y="2356"/>
                  <a:ext cx="64" cy="213"/>
                </a:xfrm>
                <a:custGeom>
                  <a:avLst/>
                  <a:gdLst>
                    <a:gd name="T0" fmla="*/ 0 w 130"/>
                    <a:gd name="T1" fmla="*/ 0 h 426"/>
                    <a:gd name="T2" fmla="*/ 0 w 130"/>
                    <a:gd name="T3" fmla="*/ 1 h 426"/>
                    <a:gd name="T4" fmla="*/ 0 w 130"/>
                    <a:gd name="T5" fmla="*/ 1 h 426"/>
                    <a:gd name="T6" fmla="*/ 0 w 130"/>
                    <a:gd name="T7" fmla="*/ 1 h 426"/>
                    <a:gd name="T8" fmla="*/ 0 w 130"/>
                    <a:gd name="T9" fmla="*/ 1 h 426"/>
                    <a:gd name="T10" fmla="*/ 0 w 130"/>
                    <a:gd name="T11" fmla="*/ 0 h 426"/>
                    <a:gd name="T12" fmla="*/ 0 w 130"/>
                    <a:gd name="T13" fmla="*/ 0 h 42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130" h="426">
                      <a:moveTo>
                        <a:pt x="0" y="0"/>
                      </a:moveTo>
                      <a:lnTo>
                        <a:pt x="124" y="170"/>
                      </a:lnTo>
                      <a:lnTo>
                        <a:pt x="130" y="247"/>
                      </a:lnTo>
                      <a:lnTo>
                        <a:pt x="31" y="426"/>
                      </a:lnTo>
                      <a:lnTo>
                        <a:pt x="31" y="22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1C404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177" name="Freeform 124"/>
                <p:cNvSpPr>
                  <a:spLocks/>
                </p:cNvSpPr>
                <p:nvPr/>
              </p:nvSpPr>
              <p:spPr bwMode="auto">
                <a:xfrm>
                  <a:off x="4127" y="2214"/>
                  <a:ext cx="426" cy="1069"/>
                </a:xfrm>
                <a:custGeom>
                  <a:avLst/>
                  <a:gdLst>
                    <a:gd name="T0" fmla="*/ 0 w 853"/>
                    <a:gd name="T1" fmla="*/ 0 h 2139"/>
                    <a:gd name="T2" fmla="*/ 0 w 853"/>
                    <a:gd name="T3" fmla="*/ 0 h 2139"/>
                    <a:gd name="T4" fmla="*/ 0 w 853"/>
                    <a:gd name="T5" fmla="*/ 0 h 2139"/>
                    <a:gd name="T6" fmla="*/ 0 w 853"/>
                    <a:gd name="T7" fmla="*/ 0 h 2139"/>
                    <a:gd name="T8" fmla="*/ 0 w 853"/>
                    <a:gd name="T9" fmla="*/ 0 h 2139"/>
                    <a:gd name="T10" fmla="*/ 0 w 853"/>
                    <a:gd name="T11" fmla="*/ 0 h 2139"/>
                    <a:gd name="T12" fmla="*/ 0 w 853"/>
                    <a:gd name="T13" fmla="*/ 0 h 2139"/>
                    <a:gd name="T14" fmla="*/ 0 w 853"/>
                    <a:gd name="T15" fmla="*/ 0 h 2139"/>
                    <a:gd name="T16" fmla="*/ 0 w 853"/>
                    <a:gd name="T17" fmla="*/ 0 h 2139"/>
                    <a:gd name="T18" fmla="*/ 0 w 853"/>
                    <a:gd name="T19" fmla="*/ 0 h 2139"/>
                    <a:gd name="T20" fmla="*/ 0 w 853"/>
                    <a:gd name="T21" fmla="*/ 0 h 2139"/>
                    <a:gd name="T22" fmla="*/ 0 w 853"/>
                    <a:gd name="T23" fmla="*/ 0 h 2139"/>
                    <a:gd name="T24" fmla="*/ 0 w 853"/>
                    <a:gd name="T25" fmla="*/ 0 h 2139"/>
                    <a:gd name="T26" fmla="*/ 0 w 853"/>
                    <a:gd name="T27" fmla="*/ 0 h 2139"/>
                    <a:gd name="T28" fmla="*/ 0 w 853"/>
                    <a:gd name="T29" fmla="*/ 0 h 2139"/>
                    <a:gd name="T30" fmla="*/ 0 w 853"/>
                    <a:gd name="T31" fmla="*/ 0 h 2139"/>
                    <a:gd name="T32" fmla="*/ 0 w 853"/>
                    <a:gd name="T33" fmla="*/ 0 h 2139"/>
                    <a:gd name="T34" fmla="*/ 0 w 853"/>
                    <a:gd name="T35" fmla="*/ 0 h 2139"/>
                    <a:gd name="T36" fmla="*/ 0 w 853"/>
                    <a:gd name="T37" fmla="*/ 0 h 2139"/>
                    <a:gd name="T38" fmla="*/ 0 w 853"/>
                    <a:gd name="T39" fmla="*/ 0 h 2139"/>
                    <a:gd name="T40" fmla="*/ 0 w 853"/>
                    <a:gd name="T41" fmla="*/ 0 h 2139"/>
                    <a:gd name="T42" fmla="*/ 0 w 853"/>
                    <a:gd name="T43" fmla="*/ 0 h 2139"/>
                    <a:gd name="T44" fmla="*/ 0 w 853"/>
                    <a:gd name="T45" fmla="*/ 0 h 2139"/>
                    <a:gd name="T46" fmla="*/ 0 w 853"/>
                    <a:gd name="T47" fmla="*/ 0 h 2139"/>
                    <a:gd name="T48" fmla="*/ 0 w 853"/>
                    <a:gd name="T49" fmla="*/ 0 h 2139"/>
                    <a:gd name="T50" fmla="*/ 0 w 853"/>
                    <a:gd name="T51" fmla="*/ 0 h 2139"/>
                    <a:gd name="T52" fmla="*/ 0 w 853"/>
                    <a:gd name="T53" fmla="*/ 0 h 2139"/>
                    <a:gd name="T54" fmla="*/ 0 w 853"/>
                    <a:gd name="T55" fmla="*/ 0 h 2139"/>
                    <a:gd name="T56" fmla="*/ 0 w 853"/>
                    <a:gd name="T57" fmla="*/ 0 h 2139"/>
                    <a:gd name="T58" fmla="*/ 0 w 853"/>
                    <a:gd name="T59" fmla="*/ 0 h 2139"/>
                    <a:gd name="T60" fmla="*/ 0 w 853"/>
                    <a:gd name="T61" fmla="*/ 0 h 2139"/>
                    <a:gd name="T62" fmla="*/ 0 w 853"/>
                    <a:gd name="T63" fmla="*/ 1 h 2139"/>
                    <a:gd name="T64" fmla="*/ 0 w 853"/>
                    <a:gd name="T65" fmla="*/ 1 h 2139"/>
                    <a:gd name="T66" fmla="*/ 0 w 853"/>
                    <a:gd name="T67" fmla="*/ 1 h 2139"/>
                    <a:gd name="T68" fmla="*/ 0 w 853"/>
                    <a:gd name="T69" fmla="*/ 1 h 2139"/>
                    <a:gd name="T70" fmla="*/ 0 w 853"/>
                    <a:gd name="T71" fmla="*/ 1 h 2139"/>
                    <a:gd name="T72" fmla="*/ 0 w 853"/>
                    <a:gd name="T73" fmla="*/ 1 h 2139"/>
                    <a:gd name="T74" fmla="*/ 0 w 853"/>
                    <a:gd name="T75" fmla="*/ 1 h 2139"/>
                    <a:gd name="T76" fmla="*/ 0 w 853"/>
                    <a:gd name="T77" fmla="*/ 1 h 2139"/>
                    <a:gd name="T78" fmla="*/ 0 w 853"/>
                    <a:gd name="T79" fmla="*/ 1 h 2139"/>
                    <a:gd name="T80" fmla="*/ 0 w 853"/>
                    <a:gd name="T81" fmla="*/ 1 h 2139"/>
                    <a:gd name="T82" fmla="*/ 0 w 853"/>
                    <a:gd name="T83" fmla="*/ 1 h 2139"/>
                    <a:gd name="T84" fmla="*/ 0 w 853"/>
                    <a:gd name="T85" fmla="*/ 1 h 2139"/>
                    <a:gd name="T86" fmla="*/ 0 w 853"/>
                    <a:gd name="T87" fmla="*/ 1 h 2139"/>
                    <a:gd name="T88" fmla="*/ 0 w 853"/>
                    <a:gd name="T89" fmla="*/ 1 h 2139"/>
                    <a:gd name="T90" fmla="*/ 0 w 853"/>
                    <a:gd name="T91" fmla="*/ 1 h 2139"/>
                    <a:gd name="T92" fmla="*/ 0 w 853"/>
                    <a:gd name="T93" fmla="*/ 1 h 2139"/>
                    <a:gd name="T94" fmla="*/ 0 w 853"/>
                    <a:gd name="T95" fmla="*/ 1 h 2139"/>
                    <a:gd name="T96" fmla="*/ 0 w 853"/>
                    <a:gd name="T97" fmla="*/ 1 h 2139"/>
                    <a:gd name="T98" fmla="*/ 0 w 853"/>
                    <a:gd name="T99" fmla="*/ 1 h 2139"/>
                    <a:gd name="T100" fmla="*/ 0 w 853"/>
                    <a:gd name="T101" fmla="*/ 1 h 2139"/>
                    <a:gd name="T102" fmla="*/ 0 w 853"/>
                    <a:gd name="T103" fmla="*/ 1 h 2139"/>
                    <a:gd name="T104" fmla="*/ 0 w 853"/>
                    <a:gd name="T105" fmla="*/ 1 h 2139"/>
                    <a:gd name="T106" fmla="*/ 0 w 853"/>
                    <a:gd name="T107" fmla="*/ 1 h 2139"/>
                    <a:gd name="T108" fmla="*/ 0 w 853"/>
                    <a:gd name="T109" fmla="*/ 1 h 2139"/>
                    <a:gd name="T110" fmla="*/ 0 w 853"/>
                    <a:gd name="T111" fmla="*/ 1 h 2139"/>
                    <a:gd name="T112" fmla="*/ 0 w 853"/>
                    <a:gd name="T113" fmla="*/ 1 h 2139"/>
                    <a:gd name="T114" fmla="*/ 0 w 853"/>
                    <a:gd name="T115" fmla="*/ 1 h 2139"/>
                    <a:gd name="T116" fmla="*/ 0 w 853"/>
                    <a:gd name="T117" fmla="*/ 1 h 2139"/>
                    <a:gd name="T118" fmla="*/ 0 w 853"/>
                    <a:gd name="T119" fmla="*/ 1 h 2139"/>
                    <a:gd name="T120" fmla="*/ 0 w 853"/>
                    <a:gd name="T121" fmla="*/ 2 h 2139"/>
                    <a:gd name="T122" fmla="*/ 0 w 853"/>
                    <a:gd name="T123" fmla="*/ 1 h 2139"/>
                    <a:gd name="T124" fmla="*/ 0 w 853"/>
                    <a:gd name="T125" fmla="*/ 0 h 2139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60000 65536"/>
                    <a:gd name="T184" fmla="*/ 0 60000 65536"/>
                    <a:gd name="T185" fmla="*/ 0 60000 65536"/>
                    <a:gd name="T186" fmla="*/ 0 60000 65536"/>
                    <a:gd name="T187" fmla="*/ 0 60000 65536"/>
                    <a:gd name="T188" fmla="*/ 0 60000 65536"/>
                  </a:gdLst>
                  <a:ahLst/>
                  <a:cxnLst>
                    <a:cxn ang="T126">
                      <a:pos x="T0" y="T1"/>
                    </a:cxn>
                    <a:cxn ang="T127">
                      <a:pos x="T2" y="T3"/>
                    </a:cxn>
                    <a:cxn ang="T128">
                      <a:pos x="T4" y="T5"/>
                    </a:cxn>
                    <a:cxn ang="T129">
                      <a:pos x="T6" y="T7"/>
                    </a:cxn>
                    <a:cxn ang="T130">
                      <a:pos x="T8" y="T9"/>
                    </a:cxn>
                    <a:cxn ang="T131">
                      <a:pos x="T10" y="T11"/>
                    </a:cxn>
                    <a:cxn ang="T132">
                      <a:pos x="T12" y="T13"/>
                    </a:cxn>
                    <a:cxn ang="T133">
                      <a:pos x="T14" y="T15"/>
                    </a:cxn>
                    <a:cxn ang="T134">
                      <a:pos x="T16" y="T17"/>
                    </a:cxn>
                    <a:cxn ang="T135">
                      <a:pos x="T18" y="T19"/>
                    </a:cxn>
                    <a:cxn ang="T136">
                      <a:pos x="T20" y="T21"/>
                    </a:cxn>
                    <a:cxn ang="T137">
                      <a:pos x="T22" y="T23"/>
                    </a:cxn>
                    <a:cxn ang="T138">
                      <a:pos x="T24" y="T25"/>
                    </a:cxn>
                    <a:cxn ang="T139">
                      <a:pos x="T26" y="T27"/>
                    </a:cxn>
                    <a:cxn ang="T140">
                      <a:pos x="T28" y="T29"/>
                    </a:cxn>
                    <a:cxn ang="T141">
                      <a:pos x="T30" y="T31"/>
                    </a:cxn>
                    <a:cxn ang="T142">
                      <a:pos x="T32" y="T33"/>
                    </a:cxn>
                    <a:cxn ang="T143">
                      <a:pos x="T34" y="T35"/>
                    </a:cxn>
                    <a:cxn ang="T144">
                      <a:pos x="T36" y="T37"/>
                    </a:cxn>
                    <a:cxn ang="T145">
                      <a:pos x="T38" y="T39"/>
                    </a:cxn>
                    <a:cxn ang="T146">
                      <a:pos x="T40" y="T41"/>
                    </a:cxn>
                    <a:cxn ang="T147">
                      <a:pos x="T42" y="T43"/>
                    </a:cxn>
                    <a:cxn ang="T148">
                      <a:pos x="T44" y="T45"/>
                    </a:cxn>
                    <a:cxn ang="T149">
                      <a:pos x="T46" y="T47"/>
                    </a:cxn>
                    <a:cxn ang="T150">
                      <a:pos x="T48" y="T49"/>
                    </a:cxn>
                    <a:cxn ang="T151">
                      <a:pos x="T50" y="T51"/>
                    </a:cxn>
                    <a:cxn ang="T152">
                      <a:pos x="T52" y="T53"/>
                    </a:cxn>
                    <a:cxn ang="T153">
                      <a:pos x="T54" y="T55"/>
                    </a:cxn>
                    <a:cxn ang="T154">
                      <a:pos x="T56" y="T57"/>
                    </a:cxn>
                    <a:cxn ang="T155">
                      <a:pos x="T58" y="T59"/>
                    </a:cxn>
                    <a:cxn ang="T156">
                      <a:pos x="T60" y="T61"/>
                    </a:cxn>
                    <a:cxn ang="T157">
                      <a:pos x="T62" y="T63"/>
                    </a:cxn>
                    <a:cxn ang="T158">
                      <a:pos x="T64" y="T65"/>
                    </a:cxn>
                    <a:cxn ang="T159">
                      <a:pos x="T66" y="T67"/>
                    </a:cxn>
                    <a:cxn ang="T160">
                      <a:pos x="T68" y="T69"/>
                    </a:cxn>
                    <a:cxn ang="T161">
                      <a:pos x="T70" y="T71"/>
                    </a:cxn>
                    <a:cxn ang="T162">
                      <a:pos x="T72" y="T73"/>
                    </a:cxn>
                    <a:cxn ang="T163">
                      <a:pos x="T74" y="T75"/>
                    </a:cxn>
                    <a:cxn ang="T164">
                      <a:pos x="T76" y="T77"/>
                    </a:cxn>
                    <a:cxn ang="T165">
                      <a:pos x="T78" y="T79"/>
                    </a:cxn>
                    <a:cxn ang="T166">
                      <a:pos x="T80" y="T81"/>
                    </a:cxn>
                    <a:cxn ang="T167">
                      <a:pos x="T82" y="T83"/>
                    </a:cxn>
                    <a:cxn ang="T168">
                      <a:pos x="T84" y="T85"/>
                    </a:cxn>
                    <a:cxn ang="T169">
                      <a:pos x="T86" y="T87"/>
                    </a:cxn>
                    <a:cxn ang="T170">
                      <a:pos x="T88" y="T89"/>
                    </a:cxn>
                    <a:cxn ang="T171">
                      <a:pos x="T90" y="T91"/>
                    </a:cxn>
                    <a:cxn ang="T172">
                      <a:pos x="T92" y="T93"/>
                    </a:cxn>
                    <a:cxn ang="T173">
                      <a:pos x="T94" y="T95"/>
                    </a:cxn>
                    <a:cxn ang="T174">
                      <a:pos x="T96" y="T97"/>
                    </a:cxn>
                    <a:cxn ang="T175">
                      <a:pos x="T98" y="T99"/>
                    </a:cxn>
                    <a:cxn ang="T176">
                      <a:pos x="T100" y="T101"/>
                    </a:cxn>
                    <a:cxn ang="T177">
                      <a:pos x="T102" y="T103"/>
                    </a:cxn>
                    <a:cxn ang="T178">
                      <a:pos x="T104" y="T105"/>
                    </a:cxn>
                    <a:cxn ang="T179">
                      <a:pos x="T106" y="T107"/>
                    </a:cxn>
                    <a:cxn ang="T180">
                      <a:pos x="T108" y="T109"/>
                    </a:cxn>
                    <a:cxn ang="T181">
                      <a:pos x="T110" y="T111"/>
                    </a:cxn>
                    <a:cxn ang="T182">
                      <a:pos x="T112" y="T113"/>
                    </a:cxn>
                    <a:cxn ang="T183">
                      <a:pos x="T114" y="T115"/>
                    </a:cxn>
                    <a:cxn ang="T184">
                      <a:pos x="T116" y="T117"/>
                    </a:cxn>
                    <a:cxn ang="T185">
                      <a:pos x="T118" y="T119"/>
                    </a:cxn>
                    <a:cxn ang="T186">
                      <a:pos x="T120" y="T121"/>
                    </a:cxn>
                    <a:cxn ang="T187">
                      <a:pos x="T122" y="T123"/>
                    </a:cxn>
                    <a:cxn ang="T188">
                      <a:pos x="T124" y="T125"/>
                    </a:cxn>
                  </a:cxnLst>
                  <a:rect l="0" t="0" r="r" b="b"/>
                  <a:pathLst>
                    <a:path w="853" h="2139">
                      <a:moveTo>
                        <a:pt x="347" y="122"/>
                      </a:moveTo>
                      <a:lnTo>
                        <a:pt x="507" y="0"/>
                      </a:lnTo>
                      <a:lnTo>
                        <a:pt x="507" y="82"/>
                      </a:lnTo>
                      <a:lnTo>
                        <a:pt x="294" y="171"/>
                      </a:lnTo>
                      <a:lnTo>
                        <a:pt x="298" y="171"/>
                      </a:lnTo>
                      <a:lnTo>
                        <a:pt x="302" y="171"/>
                      </a:lnTo>
                      <a:lnTo>
                        <a:pt x="309" y="175"/>
                      </a:lnTo>
                      <a:lnTo>
                        <a:pt x="317" y="177"/>
                      </a:lnTo>
                      <a:lnTo>
                        <a:pt x="327" y="181"/>
                      </a:lnTo>
                      <a:lnTo>
                        <a:pt x="330" y="183"/>
                      </a:lnTo>
                      <a:lnTo>
                        <a:pt x="338" y="186"/>
                      </a:lnTo>
                      <a:lnTo>
                        <a:pt x="344" y="190"/>
                      </a:lnTo>
                      <a:lnTo>
                        <a:pt x="351" y="194"/>
                      </a:lnTo>
                      <a:lnTo>
                        <a:pt x="357" y="198"/>
                      </a:lnTo>
                      <a:lnTo>
                        <a:pt x="363" y="202"/>
                      </a:lnTo>
                      <a:lnTo>
                        <a:pt x="370" y="205"/>
                      </a:lnTo>
                      <a:lnTo>
                        <a:pt x="378" y="211"/>
                      </a:lnTo>
                      <a:lnTo>
                        <a:pt x="384" y="215"/>
                      </a:lnTo>
                      <a:lnTo>
                        <a:pt x="393" y="221"/>
                      </a:lnTo>
                      <a:lnTo>
                        <a:pt x="401" y="228"/>
                      </a:lnTo>
                      <a:lnTo>
                        <a:pt x="410" y="234"/>
                      </a:lnTo>
                      <a:lnTo>
                        <a:pt x="418" y="240"/>
                      </a:lnTo>
                      <a:lnTo>
                        <a:pt x="427" y="247"/>
                      </a:lnTo>
                      <a:lnTo>
                        <a:pt x="437" y="255"/>
                      </a:lnTo>
                      <a:lnTo>
                        <a:pt x="446" y="264"/>
                      </a:lnTo>
                      <a:lnTo>
                        <a:pt x="454" y="274"/>
                      </a:lnTo>
                      <a:lnTo>
                        <a:pt x="463" y="283"/>
                      </a:lnTo>
                      <a:lnTo>
                        <a:pt x="473" y="293"/>
                      </a:lnTo>
                      <a:lnTo>
                        <a:pt x="484" y="304"/>
                      </a:lnTo>
                      <a:lnTo>
                        <a:pt x="494" y="314"/>
                      </a:lnTo>
                      <a:lnTo>
                        <a:pt x="503" y="325"/>
                      </a:lnTo>
                      <a:lnTo>
                        <a:pt x="507" y="333"/>
                      </a:lnTo>
                      <a:lnTo>
                        <a:pt x="513" y="339"/>
                      </a:lnTo>
                      <a:lnTo>
                        <a:pt x="517" y="344"/>
                      </a:lnTo>
                      <a:lnTo>
                        <a:pt x="522" y="352"/>
                      </a:lnTo>
                      <a:lnTo>
                        <a:pt x="526" y="358"/>
                      </a:lnTo>
                      <a:lnTo>
                        <a:pt x="532" y="363"/>
                      </a:lnTo>
                      <a:lnTo>
                        <a:pt x="536" y="371"/>
                      </a:lnTo>
                      <a:lnTo>
                        <a:pt x="541" y="379"/>
                      </a:lnTo>
                      <a:lnTo>
                        <a:pt x="545" y="384"/>
                      </a:lnTo>
                      <a:lnTo>
                        <a:pt x="551" y="392"/>
                      </a:lnTo>
                      <a:lnTo>
                        <a:pt x="556" y="399"/>
                      </a:lnTo>
                      <a:lnTo>
                        <a:pt x="562" y="409"/>
                      </a:lnTo>
                      <a:lnTo>
                        <a:pt x="566" y="415"/>
                      </a:lnTo>
                      <a:lnTo>
                        <a:pt x="570" y="424"/>
                      </a:lnTo>
                      <a:lnTo>
                        <a:pt x="574" y="432"/>
                      </a:lnTo>
                      <a:lnTo>
                        <a:pt x="579" y="439"/>
                      </a:lnTo>
                      <a:lnTo>
                        <a:pt x="583" y="447"/>
                      </a:lnTo>
                      <a:lnTo>
                        <a:pt x="589" y="456"/>
                      </a:lnTo>
                      <a:lnTo>
                        <a:pt x="593" y="464"/>
                      </a:lnTo>
                      <a:lnTo>
                        <a:pt x="598" y="474"/>
                      </a:lnTo>
                      <a:lnTo>
                        <a:pt x="600" y="483"/>
                      </a:lnTo>
                      <a:lnTo>
                        <a:pt x="606" y="491"/>
                      </a:lnTo>
                      <a:lnTo>
                        <a:pt x="610" y="500"/>
                      </a:lnTo>
                      <a:lnTo>
                        <a:pt x="613" y="510"/>
                      </a:lnTo>
                      <a:lnTo>
                        <a:pt x="617" y="519"/>
                      </a:lnTo>
                      <a:lnTo>
                        <a:pt x="623" y="529"/>
                      </a:lnTo>
                      <a:lnTo>
                        <a:pt x="627" y="540"/>
                      </a:lnTo>
                      <a:lnTo>
                        <a:pt x="631" y="550"/>
                      </a:lnTo>
                      <a:lnTo>
                        <a:pt x="634" y="559"/>
                      </a:lnTo>
                      <a:lnTo>
                        <a:pt x="636" y="569"/>
                      </a:lnTo>
                      <a:lnTo>
                        <a:pt x="640" y="580"/>
                      </a:lnTo>
                      <a:lnTo>
                        <a:pt x="644" y="590"/>
                      </a:lnTo>
                      <a:lnTo>
                        <a:pt x="646" y="599"/>
                      </a:lnTo>
                      <a:lnTo>
                        <a:pt x="650" y="612"/>
                      </a:lnTo>
                      <a:lnTo>
                        <a:pt x="653" y="622"/>
                      </a:lnTo>
                      <a:lnTo>
                        <a:pt x="655" y="633"/>
                      </a:lnTo>
                      <a:lnTo>
                        <a:pt x="659" y="645"/>
                      </a:lnTo>
                      <a:lnTo>
                        <a:pt x="661" y="656"/>
                      </a:lnTo>
                      <a:lnTo>
                        <a:pt x="663" y="667"/>
                      </a:lnTo>
                      <a:lnTo>
                        <a:pt x="665" y="679"/>
                      </a:lnTo>
                      <a:lnTo>
                        <a:pt x="669" y="692"/>
                      </a:lnTo>
                      <a:lnTo>
                        <a:pt x="670" y="704"/>
                      </a:lnTo>
                      <a:lnTo>
                        <a:pt x="672" y="717"/>
                      </a:lnTo>
                      <a:lnTo>
                        <a:pt x="674" y="730"/>
                      </a:lnTo>
                      <a:lnTo>
                        <a:pt x="674" y="742"/>
                      </a:lnTo>
                      <a:lnTo>
                        <a:pt x="676" y="755"/>
                      </a:lnTo>
                      <a:lnTo>
                        <a:pt x="678" y="766"/>
                      </a:lnTo>
                      <a:lnTo>
                        <a:pt x="678" y="782"/>
                      </a:lnTo>
                      <a:lnTo>
                        <a:pt x="678" y="793"/>
                      </a:lnTo>
                      <a:lnTo>
                        <a:pt x="680" y="806"/>
                      </a:lnTo>
                      <a:lnTo>
                        <a:pt x="680" y="820"/>
                      </a:lnTo>
                      <a:lnTo>
                        <a:pt x="682" y="835"/>
                      </a:lnTo>
                      <a:lnTo>
                        <a:pt x="682" y="848"/>
                      </a:lnTo>
                      <a:lnTo>
                        <a:pt x="682" y="861"/>
                      </a:lnTo>
                      <a:lnTo>
                        <a:pt x="682" y="875"/>
                      </a:lnTo>
                      <a:lnTo>
                        <a:pt x="682" y="892"/>
                      </a:lnTo>
                      <a:lnTo>
                        <a:pt x="680" y="905"/>
                      </a:lnTo>
                      <a:lnTo>
                        <a:pt x="680" y="920"/>
                      </a:lnTo>
                      <a:lnTo>
                        <a:pt x="678" y="936"/>
                      </a:lnTo>
                      <a:lnTo>
                        <a:pt x="678" y="951"/>
                      </a:lnTo>
                      <a:lnTo>
                        <a:pt x="676" y="966"/>
                      </a:lnTo>
                      <a:lnTo>
                        <a:pt x="674" y="981"/>
                      </a:lnTo>
                      <a:lnTo>
                        <a:pt x="672" y="996"/>
                      </a:lnTo>
                      <a:lnTo>
                        <a:pt x="670" y="1012"/>
                      </a:lnTo>
                      <a:lnTo>
                        <a:pt x="669" y="1027"/>
                      </a:lnTo>
                      <a:lnTo>
                        <a:pt x="665" y="1044"/>
                      </a:lnTo>
                      <a:lnTo>
                        <a:pt x="663" y="1059"/>
                      </a:lnTo>
                      <a:lnTo>
                        <a:pt x="661" y="1074"/>
                      </a:lnTo>
                      <a:lnTo>
                        <a:pt x="659" y="1091"/>
                      </a:lnTo>
                      <a:lnTo>
                        <a:pt x="655" y="1107"/>
                      </a:lnTo>
                      <a:lnTo>
                        <a:pt x="651" y="1124"/>
                      </a:lnTo>
                      <a:lnTo>
                        <a:pt x="650" y="1139"/>
                      </a:lnTo>
                      <a:lnTo>
                        <a:pt x="646" y="1154"/>
                      </a:lnTo>
                      <a:lnTo>
                        <a:pt x="642" y="1171"/>
                      </a:lnTo>
                      <a:lnTo>
                        <a:pt x="638" y="1188"/>
                      </a:lnTo>
                      <a:lnTo>
                        <a:pt x="636" y="1206"/>
                      </a:lnTo>
                      <a:lnTo>
                        <a:pt x="632" y="1221"/>
                      </a:lnTo>
                      <a:lnTo>
                        <a:pt x="627" y="1236"/>
                      </a:lnTo>
                      <a:lnTo>
                        <a:pt x="623" y="1251"/>
                      </a:lnTo>
                      <a:lnTo>
                        <a:pt x="619" y="1268"/>
                      </a:lnTo>
                      <a:lnTo>
                        <a:pt x="615" y="1283"/>
                      </a:lnTo>
                      <a:lnTo>
                        <a:pt x="610" y="1299"/>
                      </a:lnTo>
                      <a:lnTo>
                        <a:pt x="606" y="1314"/>
                      </a:lnTo>
                      <a:lnTo>
                        <a:pt x="602" y="1331"/>
                      </a:lnTo>
                      <a:lnTo>
                        <a:pt x="598" y="1344"/>
                      </a:lnTo>
                      <a:lnTo>
                        <a:pt x="593" y="1360"/>
                      </a:lnTo>
                      <a:lnTo>
                        <a:pt x="589" y="1375"/>
                      </a:lnTo>
                      <a:lnTo>
                        <a:pt x="585" y="1392"/>
                      </a:lnTo>
                      <a:lnTo>
                        <a:pt x="579" y="1405"/>
                      </a:lnTo>
                      <a:lnTo>
                        <a:pt x="575" y="1420"/>
                      </a:lnTo>
                      <a:lnTo>
                        <a:pt x="572" y="1436"/>
                      </a:lnTo>
                      <a:lnTo>
                        <a:pt x="568" y="1449"/>
                      </a:lnTo>
                      <a:lnTo>
                        <a:pt x="562" y="1462"/>
                      </a:lnTo>
                      <a:lnTo>
                        <a:pt x="558" y="1475"/>
                      </a:lnTo>
                      <a:lnTo>
                        <a:pt x="555" y="1489"/>
                      </a:lnTo>
                      <a:lnTo>
                        <a:pt x="549" y="1502"/>
                      </a:lnTo>
                      <a:lnTo>
                        <a:pt x="545" y="1513"/>
                      </a:lnTo>
                      <a:lnTo>
                        <a:pt x="541" y="1527"/>
                      </a:lnTo>
                      <a:lnTo>
                        <a:pt x="536" y="1538"/>
                      </a:lnTo>
                      <a:lnTo>
                        <a:pt x="534" y="1552"/>
                      </a:lnTo>
                      <a:lnTo>
                        <a:pt x="528" y="1563"/>
                      </a:lnTo>
                      <a:lnTo>
                        <a:pt x="524" y="1572"/>
                      </a:lnTo>
                      <a:lnTo>
                        <a:pt x="520" y="1584"/>
                      </a:lnTo>
                      <a:lnTo>
                        <a:pt x="517" y="1595"/>
                      </a:lnTo>
                      <a:lnTo>
                        <a:pt x="513" y="1605"/>
                      </a:lnTo>
                      <a:lnTo>
                        <a:pt x="511" y="1614"/>
                      </a:lnTo>
                      <a:lnTo>
                        <a:pt x="507" y="1624"/>
                      </a:lnTo>
                      <a:lnTo>
                        <a:pt x="505" y="1633"/>
                      </a:lnTo>
                      <a:lnTo>
                        <a:pt x="501" y="1641"/>
                      </a:lnTo>
                      <a:lnTo>
                        <a:pt x="499" y="1648"/>
                      </a:lnTo>
                      <a:lnTo>
                        <a:pt x="496" y="1656"/>
                      </a:lnTo>
                      <a:lnTo>
                        <a:pt x="494" y="1664"/>
                      </a:lnTo>
                      <a:lnTo>
                        <a:pt x="490" y="1669"/>
                      </a:lnTo>
                      <a:lnTo>
                        <a:pt x="488" y="1675"/>
                      </a:lnTo>
                      <a:lnTo>
                        <a:pt x="486" y="1681"/>
                      </a:lnTo>
                      <a:lnTo>
                        <a:pt x="484" y="1687"/>
                      </a:lnTo>
                      <a:lnTo>
                        <a:pt x="480" y="1694"/>
                      </a:lnTo>
                      <a:lnTo>
                        <a:pt x="479" y="1702"/>
                      </a:lnTo>
                      <a:lnTo>
                        <a:pt x="477" y="1706"/>
                      </a:lnTo>
                      <a:lnTo>
                        <a:pt x="477" y="1707"/>
                      </a:lnTo>
                      <a:lnTo>
                        <a:pt x="480" y="1707"/>
                      </a:lnTo>
                      <a:lnTo>
                        <a:pt x="486" y="1707"/>
                      </a:lnTo>
                      <a:lnTo>
                        <a:pt x="490" y="1707"/>
                      </a:lnTo>
                      <a:lnTo>
                        <a:pt x="496" y="1707"/>
                      </a:lnTo>
                      <a:lnTo>
                        <a:pt x="501" y="1707"/>
                      </a:lnTo>
                      <a:lnTo>
                        <a:pt x="511" y="1707"/>
                      </a:lnTo>
                      <a:lnTo>
                        <a:pt x="517" y="1706"/>
                      </a:lnTo>
                      <a:lnTo>
                        <a:pt x="526" y="1706"/>
                      </a:lnTo>
                      <a:lnTo>
                        <a:pt x="534" y="1706"/>
                      </a:lnTo>
                      <a:lnTo>
                        <a:pt x="543" y="1706"/>
                      </a:lnTo>
                      <a:lnTo>
                        <a:pt x="551" y="1706"/>
                      </a:lnTo>
                      <a:lnTo>
                        <a:pt x="560" y="1704"/>
                      </a:lnTo>
                      <a:lnTo>
                        <a:pt x="570" y="1702"/>
                      </a:lnTo>
                      <a:lnTo>
                        <a:pt x="579" y="1702"/>
                      </a:lnTo>
                      <a:lnTo>
                        <a:pt x="587" y="1700"/>
                      </a:lnTo>
                      <a:lnTo>
                        <a:pt x="594" y="1698"/>
                      </a:lnTo>
                      <a:lnTo>
                        <a:pt x="602" y="1696"/>
                      </a:lnTo>
                      <a:lnTo>
                        <a:pt x="610" y="1696"/>
                      </a:lnTo>
                      <a:lnTo>
                        <a:pt x="617" y="1692"/>
                      </a:lnTo>
                      <a:lnTo>
                        <a:pt x="625" y="1692"/>
                      </a:lnTo>
                      <a:lnTo>
                        <a:pt x="631" y="1690"/>
                      </a:lnTo>
                      <a:lnTo>
                        <a:pt x="638" y="1688"/>
                      </a:lnTo>
                      <a:lnTo>
                        <a:pt x="648" y="1685"/>
                      </a:lnTo>
                      <a:lnTo>
                        <a:pt x="655" y="1683"/>
                      </a:lnTo>
                      <a:lnTo>
                        <a:pt x="661" y="1683"/>
                      </a:lnTo>
                      <a:lnTo>
                        <a:pt x="663" y="1683"/>
                      </a:lnTo>
                      <a:lnTo>
                        <a:pt x="714" y="1456"/>
                      </a:lnTo>
                      <a:lnTo>
                        <a:pt x="720" y="1652"/>
                      </a:lnTo>
                      <a:lnTo>
                        <a:pt x="849" y="1629"/>
                      </a:lnTo>
                      <a:lnTo>
                        <a:pt x="853" y="1755"/>
                      </a:lnTo>
                      <a:lnTo>
                        <a:pt x="644" y="1880"/>
                      </a:lnTo>
                      <a:lnTo>
                        <a:pt x="530" y="2139"/>
                      </a:lnTo>
                      <a:lnTo>
                        <a:pt x="45" y="2139"/>
                      </a:lnTo>
                      <a:lnTo>
                        <a:pt x="135" y="1643"/>
                      </a:lnTo>
                      <a:lnTo>
                        <a:pt x="19" y="1582"/>
                      </a:lnTo>
                      <a:lnTo>
                        <a:pt x="79" y="1417"/>
                      </a:lnTo>
                      <a:lnTo>
                        <a:pt x="0" y="1337"/>
                      </a:lnTo>
                      <a:lnTo>
                        <a:pt x="220" y="202"/>
                      </a:lnTo>
                      <a:lnTo>
                        <a:pt x="347" y="122"/>
                      </a:lnTo>
                      <a:close/>
                    </a:path>
                  </a:pathLst>
                </a:custGeom>
                <a:solidFill>
                  <a:srgbClr val="1C404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178" name="Freeform 125"/>
                <p:cNvSpPr>
                  <a:spLocks/>
                </p:cNvSpPr>
                <p:nvPr/>
              </p:nvSpPr>
              <p:spPr bwMode="auto">
                <a:xfrm>
                  <a:off x="4259" y="1938"/>
                  <a:ext cx="141" cy="187"/>
                </a:xfrm>
                <a:custGeom>
                  <a:avLst/>
                  <a:gdLst>
                    <a:gd name="T0" fmla="*/ 0 w 283"/>
                    <a:gd name="T1" fmla="*/ 1 h 374"/>
                    <a:gd name="T2" fmla="*/ 0 w 283"/>
                    <a:gd name="T3" fmla="*/ 1 h 374"/>
                    <a:gd name="T4" fmla="*/ 0 w 283"/>
                    <a:gd name="T5" fmla="*/ 1 h 374"/>
                    <a:gd name="T6" fmla="*/ 0 w 283"/>
                    <a:gd name="T7" fmla="*/ 1 h 374"/>
                    <a:gd name="T8" fmla="*/ 0 w 283"/>
                    <a:gd name="T9" fmla="*/ 1 h 374"/>
                    <a:gd name="T10" fmla="*/ 0 w 283"/>
                    <a:gd name="T11" fmla="*/ 1 h 374"/>
                    <a:gd name="T12" fmla="*/ 0 w 283"/>
                    <a:gd name="T13" fmla="*/ 1 h 374"/>
                    <a:gd name="T14" fmla="*/ 0 w 283"/>
                    <a:gd name="T15" fmla="*/ 1 h 374"/>
                    <a:gd name="T16" fmla="*/ 0 w 283"/>
                    <a:gd name="T17" fmla="*/ 1 h 374"/>
                    <a:gd name="T18" fmla="*/ 0 w 283"/>
                    <a:gd name="T19" fmla="*/ 1 h 374"/>
                    <a:gd name="T20" fmla="*/ 0 w 283"/>
                    <a:gd name="T21" fmla="*/ 1 h 374"/>
                    <a:gd name="T22" fmla="*/ 0 w 283"/>
                    <a:gd name="T23" fmla="*/ 1 h 374"/>
                    <a:gd name="T24" fmla="*/ 0 w 283"/>
                    <a:gd name="T25" fmla="*/ 1 h 374"/>
                    <a:gd name="T26" fmla="*/ 0 w 283"/>
                    <a:gd name="T27" fmla="*/ 1 h 374"/>
                    <a:gd name="T28" fmla="*/ 0 w 283"/>
                    <a:gd name="T29" fmla="*/ 1 h 374"/>
                    <a:gd name="T30" fmla="*/ 0 w 283"/>
                    <a:gd name="T31" fmla="*/ 1 h 374"/>
                    <a:gd name="T32" fmla="*/ 0 w 283"/>
                    <a:gd name="T33" fmla="*/ 1 h 374"/>
                    <a:gd name="T34" fmla="*/ 0 w 283"/>
                    <a:gd name="T35" fmla="*/ 1 h 374"/>
                    <a:gd name="T36" fmla="*/ 0 w 283"/>
                    <a:gd name="T37" fmla="*/ 1 h 374"/>
                    <a:gd name="T38" fmla="*/ 0 w 283"/>
                    <a:gd name="T39" fmla="*/ 1 h 374"/>
                    <a:gd name="T40" fmla="*/ 0 w 283"/>
                    <a:gd name="T41" fmla="*/ 1 h 374"/>
                    <a:gd name="T42" fmla="*/ 0 w 283"/>
                    <a:gd name="T43" fmla="*/ 1 h 374"/>
                    <a:gd name="T44" fmla="*/ 0 w 283"/>
                    <a:gd name="T45" fmla="*/ 1 h 374"/>
                    <a:gd name="T46" fmla="*/ 0 w 283"/>
                    <a:gd name="T47" fmla="*/ 1 h 374"/>
                    <a:gd name="T48" fmla="*/ 0 w 283"/>
                    <a:gd name="T49" fmla="*/ 1 h 374"/>
                    <a:gd name="T50" fmla="*/ 0 w 283"/>
                    <a:gd name="T51" fmla="*/ 1 h 374"/>
                    <a:gd name="T52" fmla="*/ 0 w 283"/>
                    <a:gd name="T53" fmla="*/ 1 h 374"/>
                    <a:gd name="T54" fmla="*/ 0 w 283"/>
                    <a:gd name="T55" fmla="*/ 1 h 374"/>
                    <a:gd name="T56" fmla="*/ 0 w 283"/>
                    <a:gd name="T57" fmla="*/ 1 h 374"/>
                    <a:gd name="T58" fmla="*/ 0 w 283"/>
                    <a:gd name="T59" fmla="*/ 1 h 374"/>
                    <a:gd name="T60" fmla="*/ 0 w 283"/>
                    <a:gd name="T61" fmla="*/ 1 h 374"/>
                    <a:gd name="T62" fmla="*/ 0 w 283"/>
                    <a:gd name="T63" fmla="*/ 1 h 374"/>
                    <a:gd name="T64" fmla="*/ 0 w 283"/>
                    <a:gd name="T65" fmla="*/ 0 h 374"/>
                    <a:gd name="T66" fmla="*/ 0 w 283"/>
                    <a:gd name="T67" fmla="*/ 0 h 374"/>
                    <a:gd name="T68" fmla="*/ 0 w 283"/>
                    <a:gd name="T69" fmla="*/ 0 h 374"/>
                    <a:gd name="T70" fmla="*/ 0 w 283"/>
                    <a:gd name="T71" fmla="*/ 0 h 374"/>
                    <a:gd name="T72" fmla="*/ 0 w 283"/>
                    <a:gd name="T73" fmla="*/ 1 h 374"/>
                    <a:gd name="T74" fmla="*/ 0 w 283"/>
                    <a:gd name="T75" fmla="*/ 1 h 374"/>
                    <a:gd name="T76" fmla="*/ 0 w 283"/>
                    <a:gd name="T77" fmla="*/ 1 h 374"/>
                    <a:gd name="T78" fmla="*/ 0 w 283"/>
                    <a:gd name="T79" fmla="*/ 1 h 374"/>
                    <a:gd name="T80" fmla="*/ 0 w 283"/>
                    <a:gd name="T81" fmla="*/ 1 h 374"/>
                    <a:gd name="T82" fmla="*/ 0 w 283"/>
                    <a:gd name="T83" fmla="*/ 1 h 374"/>
                    <a:gd name="T84" fmla="*/ 0 w 283"/>
                    <a:gd name="T85" fmla="*/ 1 h 374"/>
                    <a:gd name="T86" fmla="*/ 0 w 283"/>
                    <a:gd name="T87" fmla="*/ 1 h 374"/>
                    <a:gd name="T88" fmla="*/ 0 w 283"/>
                    <a:gd name="T89" fmla="*/ 1 h 374"/>
                    <a:gd name="T90" fmla="*/ 0 w 283"/>
                    <a:gd name="T91" fmla="*/ 1 h 374"/>
                    <a:gd name="T92" fmla="*/ 0 w 283"/>
                    <a:gd name="T93" fmla="*/ 1 h 374"/>
                    <a:gd name="T94" fmla="*/ 0 w 283"/>
                    <a:gd name="T95" fmla="*/ 1 h 374"/>
                    <a:gd name="T96" fmla="*/ 0 w 283"/>
                    <a:gd name="T97" fmla="*/ 1 h 374"/>
                    <a:gd name="T98" fmla="*/ 0 w 283"/>
                    <a:gd name="T99" fmla="*/ 1 h 374"/>
                    <a:gd name="T100" fmla="*/ 0 w 283"/>
                    <a:gd name="T101" fmla="*/ 1 h 374"/>
                    <a:gd name="T102" fmla="*/ 0 w 283"/>
                    <a:gd name="T103" fmla="*/ 1 h 374"/>
                    <a:gd name="T104" fmla="*/ 0 w 283"/>
                    <a:gd name="T105" fmla="*/ 1 h 374"/>
                    <a:gd name="T106" fmla="*/ 0 w 283"/>
                    <a:gd name="T107" fmla="*/ 1 h 374"/>
                    <a:gd name="T108" fmla="*/ 0 w 283"/>
                    <a:gd name="T109" fmla="*/ 1 h 374"/>
                    <a:gd name="T110" fmla="*/ 0 w 283"/>
                    <a:gd name="T111" fmla="*/ 1 h 374"/>
                    <a:gd name="T112" fmla="*/ 0 w 283"/>
                    <a:gd name="T113" fmla="*/ 1 h 374"/>
                    <a:gd name="T114" fmla="*/ 0 w 283"/>
                    <a:gd name="T115" fmla="*/ 1 h 374"/>
                    <a:gd name="T116" fmla="*/ 0 w 283"/>
                    <a:gd name="T117" fmla="*/ 1 h 374"/>
                    <a:gd name="T118" fmla="*/ 0 w 283"/>
                    <a:gd name="T119" fmla="*/ 1 h 374"/>
                    <a:gd name="T120" fmla="*/ 0 w 283"/>
                    <a:gd name="T121" fmla="*/ 1 h 374"/>
                    <a:gd name="T122" fmla="*/ 0 w 283"/>
                    <a:gd name="T123" fmla="*/ 1 h 374"/>
                    <a:gd name="T124" fmla="*/ 0 w 283"/>
                    <a:gd name="T125" fmla="*/ 1 h 374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60000 65536"/>
                    <a:gd name="T184" fmla="*/ 0 60000 65536"/>
                    <a:gd name="T185" fmla="*/ 0 60000 65536"/>
                    <a:gd name="T186" fmla="*/ 0 60000 65536"/>
                    <a:gd name="T187" fmla="*/ 0 60000 65536"/>
                    <a:gd name="T188" fmla="*/ 0 60000 65536"/>
                  </a:gdLst>
                  <a:ahLst/>
                  <a:cxnLst>
                    <a:cxn ang="T126">
                      <a:pos x="T0" y="T1"/>
                    </a:cxn>
                    <a:cxn ang="T127">
                      <a:pos x="T2" y="T3"/>
                    </a:cxn>
                    <a:cxn ang="T128">
                      <a:pos x="T4" y="T5"/>
                    </a:cxn>
                    <a:cxn ang="T129">
                      <a:pos x="T6" y="T7"/>
                    </a:cxn>
                    <a:cxn ang="T130">
                      <a:pos x="T8" y="T9"/>
                    </a:cxn>
                    <a:cxn ang="T131">
                      <a:pos x="T10" y="T11"/>
                    </a:cxn>
                    <a:cxn ang="T132">
                      <a:pos x="T12" y="T13"/>
                    </a:cxn>
                    <a:cxn ang="T133">
                      <a:pos x="T14" y="T15"/>
                    </a:cxn>
                    <a:cxn ang="T134">
                      <a:pos x="T16" y="T17"/>
                    </a:cxn>
                    <a:cxn ang="T135">
                      <a:pos x="T18" y="T19"/>
                    </a:cxn>
                    <a:cxn ang="T136">
                      <a:pos x="T20" y="T21"/>
                    </a:cxn>
                    <a:cxn ang="T137">
                      <a:pos x="T22" y="T23"/>
                    </a:cxn>
                    <a:cxn ang="T138">
                      <a:pos x="T24" y="T25"/>
                    </a:cxn>
                    <a:cxn ang="T139">
                      <a:pos x="T26" y="T27"/>
                    </a:cxn>
                    <a:cxn ang="T140">
                      <a:pos x="T28" y="T29"/>
                    </a:cxn>
                    <a:cxn ang="T141">
                      <a:pos x="T30" y="T31"/>
                    </a:cxn>
                    <a:cxn ang="T142">
                      <a:pos x="T32" y="T33"/>
                    </a:cxn>
                    <a:cxn ang="T143">
                      <a:pos x="T34" y="T35"/>
                    </a:cxn>
                    <a:cxn ang="T144">
                      <a:pos x="T36" y="T37"/>
                    </a:cxn>
                    <a:cxn ang="T145">
                      <a:pos x="T38" y="T39"/>
                    </a:cxn>
                    <a:cxn ang="T146">
                      <a:pos x="T40" y="T41"/>
                    </a:cxn>
                    <a:cxn ang="T147">
                      <a:pos x="T42" y="T43"/>
                    </a:cxn>
                    <a:cxn ang="T148">
                      <a:pos x="T44" y="T45"/>
                    </a:cxn>
                    <a:cxn ang="T149">
                      <a:pos x="T46" y="T47"/>
                    </a:cxn>
                    <a:cxn ang="T150">
                      <a:pos x="T48" y="T49"/>
                    </a:cxn>
                    <a:cxn ang="T151">
                      <a:pos x="T50" y="T51"/>
                    </a:cxn>
                    <a:cxn ang="T152">
                      <a:pos x="T52" y="T53"/>
                    </a:cxn>
                    <a:cxn ang="T153">
                      <a:pos x="T54" y="T55"/>
                    </a:cxn>
                    <a:cxn ang="T154">
                      <a:pos x="T56" y="T57"/>
                    </a:cxn>
                    <a:cxn ang="T155">
                      <a:pos x="T58" y="T59"/>
                    </a:cxn>
                    <a:cxn ang="T156">
                      <a:pos x="T60" y="T61"/>
                    </a:cxn>
                    <a:cxn ang="T157">
                      <a:pos x="T62" y="T63"/>
                    </a:cxn>
                    <a:cxn ang="T158">
                      <a:pos x="T64" y="T65"/>
                    </a:cxn>
                    <a:cxn ang="T159">
                      <a:pos x="T66" y="T67"/>
                    </a:cxn>
                    <a:cxn ang="T160">
                      <a:pos x="T68" y="T69"/>
                    </a:cxn>
                    <a:cxn ang="T161">
                      <a:pos x="T70" y="T71"/>
                    </a:cxn>
                    <a:cxn ang="T162">
                      <a:pos x="T72" y="T73"/>
                    </a:cxn>
                    <a:cxn ang="T163">
                      <a:pos x="T74" y="T75"/>
                    </a:cxn>
                    <a:cxn ang="T164">
                      <a:pos x="T76" y="T77"/>
                    </a:cxn>
                    <a:cxn ang="T165">
                      <a:pos x="T78" y="T79"/>
                    </a:cxn>
                    <a:cxn ang="T166">
                      <a:pos x="T80" y="T81"/>
                    </a:cxn>
                    <a:cxn ang="T167">
                      <a:pos x="T82" y="T83"/>
                    </a:cxn>
                    <a:cxn ang="T168">
                      <a:pos x="T84" y="T85"/>
                    </a:cxn>
                    <a:cxn ang="T169">
                      <a:pos x="T86" y="T87"/>
                    </a:cxn>
                    <a:cxn ang="T170">
                      <a:pos x="T88" y="T89"/>
                    </a:cxn>
                    <a:cxn ang="T171">
                      <a:pos x="T90" y="T91"/>
                    </a:cxn>
                    <a:cxn ang="T172">
                      <a:pos x="T92" y="T93"/>
                    </a:cxn>
                    <a:cxn ang="T173">
                      <a:pos x="T94" y="T95"/>
                    </a:cxn>
                    <a:cxn ang="T174">
                      <a:pos x="T96" y="T97"/>
                    </a:cxn>
                    <a:cxn ang="T175">
                      <a:pos x="T98" y="T99"/>
                    </a:cxn>
                    <a:cxn ang="T176">
                      <a:pos x="T100" y="T101"/>
                    </a:cxn>
                    <a:cxn ang="T177">
                      <a:pos x="T102" y="T103"/>
                    </a:cxn>
                    <a:cxn ang="T178">
                      <a:pos x="T104" y="T105"/>
                    </a:cxn>
                    <a:cxn ang="T179">
                      <a:pos x="T106" y="T107"/>
                    </a:cxn>
                    <a:cxn ang="T180">
                      <a:pos x="T108" y="T109"/>
                    </a:cxn>
                    <a:cxn ang="T181">
                      <a:pos x="T110" y="T111"/>
                    </a:cxn>
                    <a:cxn ang="T182">
                      <a:pos x="T112" y="T113"/>
                    </a:cxn>
                    <a:cxn ang="T183">
                      <a:pos x="T114" y="T115"/>
                    </a:cxn>
                    <a:cxn ang="T184">
                      <a:pos x="T116" y="T117"/>
                    </a:cxn>
                    <a:cxn ang="T185">
                      <a:pos x="T118" y="T119"/>
                    </a:cxn>
                    <a:cxn ang="T186">
                      <a:pos x="T120" y="T121"/>
                    </a:cxn>
                    <a:cxn ang="T187">
                      <a:pos x="T122" y="T123"/>
                    </a:cxn>
                    <a:cxn ang="T188">
                      <a:pos x="T124" y="T125"/>
                    </a:cxn>
                  </a:cxnLst>
                  <a:rect l="0" t="0" r="r" b="b"/>
                  <a:pathLst>
                    <a:path w="283" h="374">
                      <a:moveTo>
                        <a:pt x="177" y="374"/>
                      </a:moveTo>
                      <a:lnTo>
                        <a:pt x="175" y="372"/>
                      </a:lnTo>
                      <a:lnTo>
                        <a:pt x="173" y="369"/>
                      </a:lnTo>
                      <a:lnTo>
                        <a:pt x="167" y="365"/>
                      </a:lnTo>
                      <a:lnTo>
                        <a:pt x="161" y="359"/>
                      </a:lnTo>
                      <a:lnTo>
                        <a:pt x="152" y="350"/>
                      </a:lnTo>
                      <a:lnTo>
                        <a:pt x="144" y="342"/>
                      </a:lnTo>
                      <a:lnTo>
                        <a:pt x="133" y="331"/>
                      </a:lnTo>
                      <a:lnTo>
                        <a:pt x="123" y="321"/>
                      </a:lnTo>
                      <a:lnTo>
                        <a:pt x="118" y="314"/>
                      </a:lnTo>
                      <a:lnTo>
                        <a:pt x="112" y="308"/>
                      </a:lnTo>
                      <a:lnTo>
                        <a:pt x="106" y="302"/>
                      </a:lnTo>
                      <a:lnTo>
                        <a:pt x="101" y="295"/>
                      </a:lnTo>
                      <a:lnTo>
                        <a:pt x="93" y="287"/>
                      </a:lnTo>
                      <a:lnTo>
                        <a:pt x="89" y="281"/>
                      </a:lnTo>
                      <a:lnTo>
                        <a:pt x="83" y="274"/>
                      </a:lnTo>
                      <a:lnTo>
                        <a:pt x="78" y="268"/>
                      </a:lnTo>
                      <a:lnTo>
                        <a:pt x="72" y="258"/>
                      </a:lnTo>
                      <a:lnTo>
                        <a:pt x="66" y="253"/>
                      </a:lnTo>
                      <a:lnTo>
                        <a:pt x="61" y="243"/>
                      </a:lnTo>
                      <a:lnTo>
                        <a:pt x="55" y="237"/>
                      </a:lnTo>
                      <a:lnTo>
                        <a:pt x="51" y="228"/>
                      </a:lnTo>
                      <a:lnTo>
                        <a:pt x="45" y="222"/>
                      </a:lnTo>
                      <a:lnTo>
                        <a:pt x="40" y="215"/>
                      </a:lnTo>
                      <a:lnTo>
                        <a:pt x="38" y="207"/>
                      </a:lnTo>
                      <a:lnTo>
                        <a:pt x="32" y="199"/>
                      </a:lnTo>
                      <a:lnTo>
                        <a:pt x="28" y="192"/>
                      </a:lnTo>
                      <a:lnTo>
                        <a:pt x="26" y="182"/>
                      </a:lnTo>
                      <a:lnTo>
                        <a:pt x="23" y="177"/>
                      </a:lnTo>
                      <a:lnTo>
                        <a:pt x="19" y="169"/>
                      </a:lnTo>
                      <a:lnTo>
                        <a:pt x="17" y="161"/>
                      </a:lnTo>
                      <a:lnTo>
                        <a:pt x="13" y="154"/>
                      </a:lnTo>
                      <a:lnTo>
                        <a:pt x="11" y="146"/>
                      </a:lnTo>
                      <a:lnTo>
                        <a:pt x="9" y="141"/>
                      </a:lnTo>
                      <a:lnTo>
                        <a:pt x="7" y="133"/>
                      </a:lnTo>
                      <a:lnTo>
                        <a:pt x="6" y="127"/>
                      </a:lnTo>
                      <a:lnTo>
                        <a:pt x="6" y="120"/>
                      </a:lnTo>
                      <a:lnTo>
                        <a:pt x="4" y="114"/>
                      </a:lnTo>
                      <a:lnTo>
                        <a:pt x="2" y="108"/>
                      </a:lnTo>
                      <a:lnTo>
                        <a:pt x="2" y="102"/>
                      </a:lnTo>
                      <a:lnTo>
                        <a:pt x="2" y="97"/>
                      </a:lnTo>
                      <a:lnTo>
                        <a:pt x="0" y="85"/>
                      </a:lnTo>
                      <a:lnTo>
                        <a:pt x="0" y="76"/>
                      </a:lnTo>
                      <a:lnTo>
                        <a:pt x="0" y="68"/>
                      </a:lnTo>
                      <a:lnTo>
                        <a:pt x="0" y="61"/>
                      </a:lnTo>
                      <a:lnTo>
                        <a:pt x="0" y="55"/>
                      </a:lnTo>
                      <a:lnTo>
                        <a:pt x="0" y="51"/>
                      </a:lnTo>
                      <a:lnTo>
                        <a:pt x="0" y="47"/>
                      </a:lnTo>
                      <a:lnTo>
                        <a:pt x="0" y="45"/>
                      </a:lnTo>
                      <a:lnTo>
                        <a:pt x="4" y="44"/>
                      </a:lnTo>
                      <a:lnTo>
                        <a:pt x="9" y="38"/>
                      </a:lnTo>
                      <a:lnTo>
                        <a:pt x="17" y="34"/>
                      </a:lnTo>
                      <a:lnTo>
                        <a:pt x="21" y="28"/>
                      </a:lnTo>
                      <a:lnTo>
                        <a:pt x="26" y="26"/>
                      </a:lnTo>
                      <a:lnTo>
                        <a:pt x="30" y="23"/>
                      </a:lnTo>
                      <a:lnTo>
                        <a:pt x="38" y="19"/>
                      </a:lnTo>
                      <a:lnTo>
                        <a:pt x="44" y="17"/>
                      </a:lnTo>
                      <a:lnTo>
                        <a:pt x="49" y="13"/>
                      </a:lnTo>
                      <a:lnTo>
                        <a:pt x="57" y="11"/>
                      </a:lnTo>
                      <a:lnTo>
                        <a:pt x="64" y="9"/>
                      </a:lnTo>
                      <a:lnTo>
                        <a:pt x="72" y="6"/>
                      </a:lnTo>
                      <a:lnTo>
                        <a:pt x="80" y="4"/>
                      </a:lnTo>
                      <a:lnTo>
                        <a:pt x="89" y="2"/>
                      </a:lnTo>
                      <a:lnTo>
                        <a:pt x="97" y="0"/>
                      </a:lnTo>
                      <a:lnTo>
                        <a:pt x="104" y="0"/>
                      </a:lnTo>
                      <a:lnTo>
                        <a:pt x="112" y="0"/>
                      </a:lnTo>
                      <a:lnTo>
                        <a:pt x="120" y="0"/>
                      </a:lnTo>
                      <a:lnTo>
                        <a:pt x="129" y="0"/>
                      </a:lnTo>
                      <a:lnTo>
                        <a:pt x="135" y="0"/>
                      </a:lnTo>
                      <a:lnTo>
                        <a:pt x="142" y="0"/>
                      </a:lnTo>
                      <a:lnTo>
                        <a:pt x="146" y="0"/>
                      </a:lnTo>
                      <a:lnTo>
                        <a:pt x="152" y="0"/>
                      </a:lnTo>
                      <a:lnTo>
                        <a:pt x="159" y="2"/>
                      </a:lnTo>
                      <a:lnTo>
                        <a:pt x="163" y="2"/>
                      </a:lnTo>
                      <a:lnTo>
                        <a:pt x="165" y="4"/>
                      </a:lnTo>
                      <a:lnTo>
                        <a:pt x="169" y="6"/>
                      </a:lnTo>
                      <a:lnTo>
                        <a:pt x="175" y="9"/>
                      </a:lnTo>
                      <a:lnTo>
                        <a:pt x="182" y="13"/>
                      </a:lnTo>
                      <a:lnTo>
                        <a:pt x="190" y="19"/>
                      </a:lnTo>
                      <a:lnTo>
                        <a:pt x="197" y="25"/>
                      </a:lnTo>
                      <a:lnTo>
                        <a:pt x="207" y="34"/>
                      </a:lnTo>
                      <a:lnTo>
                        <a:pt x="216" y="42"/>
                      </a:lnTo>
                      <a:lnTo>
                        <a:pt x="226" y="51"/>
                      </a:lnTo>
                      <a:lnTo>
                        <a:pt x="228" y="55"/>
                      </a:lnTo>
                      <a:lnTo>
                        <a:pt x="234" y="61"/>
                      </a:lnTo>
                      <a:lnTo>
                        <a:pt x="237" y="68"/>
                      </a:lnTo>
                      <a:lnTo>
                        <a:pt x="243" y="74"/>
                      </a:lnTo>
                      <a:lnTo>
                        <a:pt x="247" y="80"/>
                      </a:lnTo>
                      <a:lnTo>
                        <a:pt x="251" y="87"/>
                      </a:lnTo>
                      <a:lnTo>
                        <a:pt x="254" y="93"/>
                      </a:lnTo>
                      <a:lnTo>
                        <a:pt x="260" y="101"/>
                      </a:lnTo>
                      <a:lnTo>
                        <a:pt x="262" y="106"/>
                      </a:lnTo>
                      <a:lnTo>
                        <a:pt x="266" y="116"/>
                      </a:lnTo>
                      <a:lnTo>
                        <a:pt x="270" y="123"/>
                      </a:lnTo>
                      <a:lnTo>
                        <a:pt x="272" y="133"/>
                      </a:lnTo>
                      <a:lnTo>
                        <a:pt x="273" y="141"/>
                      </a:lnTo>
                      <a:lnTo>
                        <a:pt x="275" y="148"/>
                      </a:lnTo>
                      <a:lnTo>
                        <a:pt x="275" y="158"/>
                      </a:lnTo>
                      <a:lnTo>
                        <a:pt x="279" y="167"/>
                      </a:lnTo>
                      <a:lnTo>
                        <a:pt x="279" y="177"/>
                      </a:lnTo>
                      <a:lnTo>
                        <a:pt x="281" y="186"/>
                      </a:lnTo>
                      <a:lnTo>
                        <a:pt x="281" y="196"/>
                      </a:lnTo>
                      <a:lnTo>
                        <a:pt x="283" y="205"/>
                      </a:lnTo>
                      <a:lnTo>
                        <a:pt x="283" y="215"/>
                      </a:lnTo>
                      <a:lnTo>
                        <a:pt x="283" y="224"/>
                      </a:lnTo>
                      <a:lnTo>
                        <a:pt x="283" y="234"/>
                      </a:lnTo>
                      <a:lnTo>
                        <a:pt x="283" y="243"/>
                      </a:lnTo>
                      <a:lnTo>
                        <a:pt x="283" y="253"/>
                      </a:lnTo>
                      <a:lnTo>
                        <a:pt x="283" y="262"/>
                      </a:lnTo>
                      <a:lnTo>
                        <a:pt x="281" y="272"/>
                      </a:lnTo>
                      <a:lnTo>
                        <a:pt x="281" y="281"/>
                      </a:lnTo>
                      <a:lnTo>
                        <a:pt x="279" y="289"/>
                      </a:lnTo>
                      <a:lnTo>
                        <a:pt x="279" y="296"/>
                      </a:lnTo>
                      <a:lnTo>
                        <a:pt x="277" y="304"/>
                      </a:lnTo>
                      <a:lnTo>
                        <a:pt x="277" y="314"/>
                      </a:lnTo>
                      <a:lnTo>
                        <a:pt x="275" y="319"/>
                      </a:lnTo>
                      <a:lnTo>
                        <a:pt x="275" y="327"/>
                      </a:lnTo>
                      <a:lnTo>
                        <a:pt x="273" y="333"/>
                      </a:lnTo>
                      <a:lnTo>
                        <a:pt x="273" y="340"/>
                      </a:lnTo>
                      <a:lnTo>
                        <a:pt x="272" y="348"/>
                      </a:lnTo>
                      <a:lnTo>
                        <a:pt x="270" y="355"/>
                      </a:lnTo>
                      <a:lnTo>
                        <a:pt x="270" y="361"/>
                      </a:lnTo>
                      <a:lnTo>
                        <a:pt x="270" y="363"/>
                      </a:lnTo>
                      <a:lnTo>
                        <a:pt x="177" y="374"/>
                      </a:lnTo>
                      <a:close/>
                    </a:path>
                  </a:pathLst>
                </a:custGeom>
                <a:solidFill>
                  <a:srgbClr val="6B594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179" name="Freeform 126"/>
                <p:cNvSpPr>
                  <a:spLocks/>
                </p:cNvSpPr>
                <p:nvPr/>
              </p:nvSpPr>
              <p:spPr bwMode="auto">
                <a:xfrm>
                  <a:off x="4219" y="3158"/>
                  <a:ext cx="143" cy="125"/>
                </a:xfrm>
                <a:custGeom>
                  <a:avLst/>
                  <a:gdLst>
                    <a:gd name="T0" fmla="*/ 0 w 285"/>
                    <a:gd name="T1" fmla="*/ 0 h 251"/>
                    <a:gd name="T2" fmla="*/ 1 w 285"/>
                    <a:gd name="T3" fmla="*/ 0 h 251"/>
                    <a:gd name="T4" fmla="*/ 1 w 285"/>
                    <a:gd name="T5" fmla="*/ 0 h 251"/>
                    <a:gd name="T6" fmla="*/ 0 w 285"/>
                    <a:gd name="T7" fmla="*/ 0 h 251"/>
                    <a:gd name="T8" fmla="*/ 0 w 285"/>
                    <a:gd name="T9" fmla="*/ 0 h 251"/>
                    <a:gd name="T10" fmla="*/ 0 w 285"/>
                    <a:gd name="T11" fmla="*/ 0 h 251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285" h="251">
                      <a:moveTo>
                        <a:pt x="0" y="97"/>
                      </a:moveTo>
                      <a:lnTo>
                        <a:pt x="285" y="0"/>
                      </a:lnTo>
                      <a:lnTo>
                        <a:pt x="285" y="251"/>
                      </a:lnTo>
                      <a:lnTo>
                        <a:pt x="0" y="25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8C5E2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180" name="Freeform 127"/>
                <p:cNvSpPr>
                  <a:spLocks/>
                </p:cNvSpPr>
                <p:nvPr/>
              </p:nvSpPr>
              <p:spPr bwMode="auto">
                <a:xfrm>
                  <a:off x="3912" y="2933"/>
                  <a:ext cx="347" cy="350"/>
                </a:xfrm>
                <a:custGeom>
                  <a:avLst/>
                  <a:gdLst>
                    <a:gd name="T0" fmla="*/ 0 w 694"/>
                    <a:gd name="T1" fmla="*/ 0 h 700"/>
                    <a:gd name="T2" fmla="*/ 0 w 694"/>
                    <a:gd name="T3" fmla="*/ 1 h 700"/>
                    <a:gd name="T4" fmla="*/ 1 w 694"/>
                    <a:gd name="T5" fmla="*/ 1 h 700"/>
                    <a:gd name="T6" fmla="*/ 1 w 694"/>
                    <a:gd name="T7" fmla="*/ 1 h 700"/>
                    <a:gd name="T8" fmla="*/ 0 w 694"/>
                    <a:gd name="T9" fmla="*/ 0 h 700"/>
                    <a:gd name="T10" fmla="*/ 0 w 694"/>
                    <a:gd name="T11" fmla="*/ 0 h 70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694" h="700">
                      <a:moveTo>
                        <a:pt x="0" y="0"/>
                      </a:moveTo>
                      <a:lnTo>
                        <a:pt x="0" y="700"/>
                      </a:lnTo>
                      <a:lnTo>
                        <a:pt x="694" y="700"/>
                      </a:lnTo>
                      <a:lnTo>
                        <a:pt x="694" y="47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54423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181" name="Freeform 128"/>
                <p:cNvSpPr>
                  <a:spLocks/>
                </p:cNvSpPr>
                <p:nvPr/>
              </p:nvSpPr>
              <p:spPr bwMode="auto">
                <a:xfrm>
                  <a:off x="3912" y="2889"/>
                  <a:ext cx="453" cy="326"/>
                </a:xfrm>
                <a:custGeom>
                  <a:avLst/>
                  <a:gdLst>
                    <a:gd name="T0" fmla="*/ 0 w 907"/>
                    <a:gd name="T1" fmla="*/ 0 h 650"/>
                    <a:gd name="T2" fmla="*/ 0 w 907"/>
                    <a:gd name="T3" fmla="*/ 1 h 650"/>
                    <a:gd name="T4" fmla="*/ 0 w 907"/>
                    <a:gd name="T5" fmla="*/ 1 h 650"/>
                    <a:gd name="T6" fmla="*/ 0 w 907"/>
                    <a:gd name="T7" fmla="*/ 1 h 650"/>
                    <a:gd name="T8" fmla="*/ 0 w 907"/>
                    <a:gd name="T9" fmla="*/ 0 h 650"/>
                    <a:gd name="T10" fmla="*/ 0 w 907"/>
                    <a:gd name="T11" fmla="*/ 0 h 65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907" h="650">
                      <a:moveTo>
                        <a:pt x="190" y="0"/>
                      </a:moveTo>
                      <a:lnTo>
                        <a:pt x="907" y="536"/>
                      </a:lnTo>
                      <a:lnTo>
                        <a:pt x="694" y="650"/>
                      </a:lnTo>
                      <a:lnTo>
                        <a:pt x="0" y="91"/>
                      </a:lnTo>
                      <a:lnTo>
                        <a:pt x="190" y="0"/>
                      </a:lnTo>
                      <a:close/>
                    </a:path>
                  </a:pathLst>
                </a:custGeom>
                <a:solidFill>
                  <a:srgbClr val="7D4D1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182" name="Freeform 129"/>
                <p:cNvSpPr>
                  <a:spLocks/>
                </p:cNvSpPr>
                <p:nvPr/>
              </p:nvSpPr>
              <p:spPr bwMode="auto">
                <a:xfrm>
                  <a:off x="3914" y="2886"/>
                  <a:ext cx="143" cy="99"/>
                </a:xfrm>
                <a:custGeom>
                  <a:avLst/>
                  <a:gdLst>
                    <a:gd name="T0" fmla="*/ 0 w 285"/>
                    <a:gd name="T1" fmla="*/ 0 h 200"/>
                    <a:gd name="T2" fmla="*/ 1 w 285"/>
                    <a:gd name="T3" fmla="*/ 0 h 200"/>
                    <a:gd name="T4" fmla="*/ 1 w 285"/>
                    <a:gd name="T5" fmla="*/ 0 h 200"/>
                    <a:gd name="T6" fmla="*/ 1 w 285"/>
                    <a:gd name="T7" fmla="*/ 0 h 200"/>
                    <a:gd name="T8" fmla="*/ 0 w 285"/>
                    <a:gd name="T9" fmla="*/ 0 h 200"/>
                    <a:gd name="T10" fmla="*/ 0 w 285"/>
                    <a:gd name="T11" fmla="*/ 0 h 20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285" h="200">
                      <a:moveTo>
                        <a:pt x="0" y="95"/>
                      </a:moveTo>
                      <a:lnTo>
                        <a:pt x="190" y="0"/>
                      </a:lnTo>
                      <a:lnTo>
                        <a:pt x="285" y="82"/>
                      </a:lnTo>
                      <a:lnTo>
                        <a:pt x="127" y="200"/>
                      </a:lnTo>
                      <a:lnTo>
                        <a:pt x="0" y="95"/>
                      </a:lnTo>
                      <a:close/>
                    </a:path>
                  </a:pathLst>
                </a:custGeom>
                <a:solidFill>
                  <a:srgbClr val="CC804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183" name="Freeform 130"/>
                <p:cNvSpPr>
                  <a:spLocks/>
                </p:cNvSpPr>
                <p:nvPr/>
              </p:nvSpPr>
              <p:spPr bwMode="auto">
                <a:xfrm>
                  <a:off x="3946" y="3046"/>
                  <a:ext cx="278" cy="237"/>
                </a:xfrm>
                <a:custGeom>
                  <a:avLst/>
                  <a:gdLst>
                    <a:gd name="T0" fmla="*/ 1 w 554"/>
                    <a:gd name="T1" fmla="*/ 0 h 473"/>
                    <a:gd name="T2" fmla="*/ 1 w 554"/>
                    <a:gd name="T3" fmla="*/ 1 h 473"/>
                    <a:gd name="T4" fmla="*/ 1 w 554"/>
                    <a:gd name="T5" fmla="*/ 1 h 473"/>
                    <a:gd name="T6" fmla="*/ 1 w 554"/>
                    <a:gd name="T7" fmla="*/ 1 h 473"/>
                    <a:gd name="T8" fmla="*/ 1 w 554"/>
                    <a:gd name="T9" fmla="*/ 1 h 473"/>
                    <a:gd name="T10" fmla="*/ 1 w 554"/>
                    <a:gd name="T11" fmla="*/ 1 h 473"/>
                    <a:gd name="T12" fmla="*/ 1 w 554"/>
                    <a:gd name="T13" fmla="*/ 1 h 473"/>
                    <a:gd name="T14" fmla="*/ 1 w 554"/>
                    <a:gd name="T15" fmla="*/ 1 h 473"/>
                    <a:gd name="T16" fmla="*/ 0 w 554"/>
                    <a:gd name="T17" fmla="*/ 1 h 473"/>
                    <a:gd name="T18" fmla="*/ 1 w 554"/>
                    <a:gd name="T19" fmla="*/ 1 h 473"/>
                    <a:gd name="T20" fmla="*/ 1 w 554"/>
                    <a:gd name="T21" fmla="*/ 1 h 473"/>
                    <a:gd name="T22" fmla="*/ 1 w 554"/>
                    <a:gd name="T23" fmla="*/ 1 h 473"/>
                    <a:gd name="T24" fmla="*/ 1 w 554"/>
                    <a:gd name="T25" fmla="*/ 1 h 473"/>
                    <a:gd name="T26" fmla="*/ 1 w 554"/>
                    <a:gd name="T27" fmla="*/ 1 h 473"/>
                    <a:gd name="T28" fmla="*/ 1 w 554"/>
                    <a:gd name="T29" fmla="*/ 1 h 473"/>
                    <a:gd name="T30" fmla="*/ 1 w 554"/>
                    <a:gd name="T31" fmla="*/ 1 h 473"/>
                    <a:gd name="T32" fmla="*/ 1 w 554"/>
                    <a:gd name="T33" fmla="*/ 1 h 473"/>
                    <a:gd name="T34" fmla="*/ 1 w 554"/>
                    <a:gd name="T35" fmla="*/ 1 h 473"/>
                    <a:gd name="T36" fmla="*/ 1 w 554"/>
                    <a:gd name="T37" fmla="*/ 1 h 473"/>
                    <a:gd name="T38" fmla="*/ 1 w 554"/>
                    <a:gd name="T39" fmla="*/ 1 h 473"/>
                    <a:gd name="T40" fmla="*/ 1 w 554"/>
                    <a:gd name="T41" fmla="*/ 1 h 473"/>
                    <a:gd name="T42" fmla="*/ 1 w 554"/>
                    <a:gd name="T43" fmla="*/ 1 h 473"/>
                    <a:gd name="T44" fmla="*/ 1 w 554"/>
                    <a:gd name="T45" fmla="*/ 1 h 473"/>
                    <a:gd name="T46" fmla="*/ 1 w 554"/>
                    <a:gd name="T47" fmla="*/ 1 h 473"/>
                    <a:gd name="T48" fmla="*/ 1 w 554"/>
                    <a:gd name="T49" fmla="*/ 1 h 473"/>
                    <a:gd name="T50" fmla="*/ 1 w 554"/>
                    <a:gd name="T51" fmla="*/ 1 h 473"/>
                    <a:gd name="T52" fmla="*/ 1 w 554"/>
                    <a:gd name="T53" fmla="*/ 1 h 473"/>
                    <a:gd name="T54" fmla="*/ 1 w 554"/>
                    <a:gd name="T55" fmla="*/ 1 h 473"/>
                    <a:gd name="T56" fmla="*/ 1 w 554"/>
                    <a:gd name="T57" fmla="*/ 1 h 473"/>
                    <a:gd name="T58" fmla="*/ 1 w 554"/>
                    <a:gd name="T59" fmla="*/ 1 h 473"/>
                    <a:gd name="T60" fmla="*/ 1 w 554"/>
                    <a:gd name="T61" fmla="*/ 1 h 473"/>
                    <a:gd name="T62" fmla="*/ 1 w 554"/>
                    <a:gd name="T63" fmla="*/ 1 h 473"/>
                    <a:gd name="T64" fmla="*/ 1 w 554"/>
                    <a:gd name="T65" fmla="*/ 1 h 473"/>
                    <a:gd name="T66" fmla="*/ 1 w 554"/>
                    <a:gd name="T67" fmla="*/ 1 h 473"/>
                    <a:gd name="T68" fmla="*/ 1 w 554"/>
                    <a:gd name="T69" fmla="*/ 1 h 473"/>
                    <a:gd name="T70" fmla="*/ 1 w 554"/>
                    <a:gd name="T71" fmla="*/ 1 h 473"/>
                    <a:gd name="T72" fmla="*/ 1 w 554"/>
                    <a:gd name="T73" fmla="*/ 0 h 473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554" h="473">
                      <a:moveTo>
                        <a:pt x="76" y="0"/>
                      </a:moveTo>
                      <a:lnTo>
                        <a:pt x="76" y="0"/>
                      </a:lnTo>
                      <a:lnTo>
                        <a:pt x="76" y="5"/>
                      </a:lnTo>
                      <a:lnTo>
                        <a:pt x="74" y="13"/>
                      </a:lnTo>
                      <a:lnTo>
                        <a:pt x="74" y="22"/>
                      </a:lnTo>
                      <a:lnTo>
                        <a:pt x="72" y="30"/>
                      </a:lnTo>
                      <a:lnTo>
                        <a:pt x="70" y="40"/>
                      </a:lnTo>
                      <a:lnTo>
                        <a:pt x="66" y="45"/>
                      </a:lnTo>
                      <a:lnTo>
                        <a:pt x="60" y="51"/>
                      </a:lnTo>
                      <a:lnTo>
                        <a:pt x="51" y="51"/>
                      </a:lnTo>
                      <a:lnTo>
                        <a:pt x="43" y="51"/>
                      </a:lnTo>
                      <a:lnTo>
                        <a:pt x="32" y="45"/>
                      </a:lnTo>
                      <a:lnTo>
                        <a:pt x="22" y="43"/>
                      </a:lnTo>
                      <a:lnTo>
                        <a:pt x="13" y="38"/>
                      </a:lnTo>
                      <a:lnTo>
                        <a:pt x="7" y="34"/>
                      </a:lnTo>
                      <a:lnTo>
                        <a:pt x="1" y="32"/>
                      </a:lnTo>
                      <a:lnTo>
                        <a:pt x="0" y="32"/>
                      </a:lnTo>
                      <a:lnTo>
                        <a:pt x="0" y="473"/>
                      </a:lnTo>
                      <a:lnTo>
                        <a:pt x="36" y="473"/>
                      </a:lnTo>
                      <a:lnTo>
                        <a:pt x="36" y="93"/>
                      </a:lnTo>
                      <a:lnTo>
                        <a:pt x="39" y="95"/>
                      </a:lnTo>
                      <a:lnTo>
                        <a:pt x="47" y="98"/>
                      </a:lnTo>
                      <a:lnTo>
                        <a:pt x="57" y="106"/>
                      </a:lnTo>
                      <a:lnTo>
                        <a:pt x="64" y="110"/>
                      </a:lnTo>
                      <a:lnTo>
                        <a:pt x="74" y="114"/>
                      </a:lnTo>
                      <a:lnTo>
                        <a:pt x="81" y="116"/>
                      </a:lnTo>
                      <a:lnTo>
                        <a:pt x="91" y="116"/>
                      </a:lnTo>
                      <a:lnTo>
                        <a:pt x="95" y="112"/>
                      </a:lnTo>
                      <a:lnTo>
                        <a:pt x="100" y="106"/>
                      </a:lnTo>
                      <a:lnTo>
                        <a:pt x="102" y="98"/>
                      </a:lnTo>
                      <a:lnTo>
                        <a:pt x="104" y="93"/>
                      </a:lnTo>
                      <a:lnTo>
                        <a:pt x="104" y="85"/>
                      </a:lnTo>
                      <a:lnTo>
                        <a:pt x="106" y="78"/>
                      </a:lnTo>
                      <a:lnTo>
                        <a:pt x="106" y="74"/>
                      </a:lnTo>
                      <a:lnTo>
                        <a:pt x="106" y="72"/>
                      </a:lnTo>
                      <a:lnTo>
                        <a:pt x="456" y="351"/>
                      </a:lnTo>
                      <a:lnTo>
                        <a:pt x="454" y="351"/>
                      </a:lnTo>
                      <a:lnTo>
                        <a:pt x="452" y="355"/>
                      </a:lnTo>
                      <a:lnTo>
                        <a:pt x="448" y="359"/>
                      </a:lnTo>
                      <a:lnTo>
                        <a:pt x="444" y="365"/>
                      </a:lnTo>
                      <a:lnTo>
                        <a:pt x="442" y="372"/>
                      </a:lnTo>
                      <a:lnTo>
                        <a:pt x="440" y="380"/>
                      </a:lnTo>
                      <a:lnTo>
                        <a:pt x="440" y="387"/>
                      </a:lnTo>
                      <a:lnTo>
                        <a:pt x="444" y="397"/>
                      </a:lnTo>
                      <a:lnTo>
                        <a:pt x="450" y="405"/>
                      </a:lnTo>
                      <a:lnTo>
                        <a:pt x="459" y="412"/>
                      </a:lnTo>
                      <a:lnTo>
                        <a:pt x="469" y="418"/>
                      </a:lnTo>
                      <a:lnTo>
                        <a:pt x="478" y="425"/>
                      </a:lnTo>
                      <a:lnTo>
                        <a:pt x="488" y="431"/>
                      </a:lnTo>
                      <a:lnTo>
                        <a:pt x="496" y="435"/>
                      </a:lnTo>
                      <a:lnTo>
                        <a:pt x="501" y="437"/>
                      </a:lnTo>
                      <a:lnTo>
                        <a:pt x="505" y="439"/>
                      </a:lnTo>
                      <a:lnTo>
                        <a:pt x="505" y="473"/>
                      </a:lnTo>
                      <a:lnTo>
                        <a:pt x="554" y="473"/>
                      </a:lnTo>
                      <a:lnTo>
                        <a:pt x="554" y="425"/>
                      </a:lnTo>
                      <a:lnTo>
                        <a:pt x="551" y="424"/>
                      </a:lnTo>
                      <a:lnTo>
                        <a:pt x="545" y="422"/>
                      </a:lnTo>
                      <a:lnTo>
                        <a:pt x="537" y="418"/>
                      </a:lnTo>
                      <a:lnTo>
                        <a:pt x="528" y="414"/>
                      </a:lnTo>
                      <a:lnTo>
                        <a:pt x="518" y="408"/>
                      </a:lnTo>
                      <a:lnTo>
                        <a:pt x="509" y="403"/>
                      </a:lnTo>
                      <a:lnTo>
                        <a:pt x="499" y="395"/>
                      </a:lnTo>
                      <a:lnTo>
                        <a:pt x="496" y="389"/>
                      </a:lnTo>
                      <a:lnTo>
                        <a:pt x="492" y="380"/>
                      </a:lnTo>
                      <a:lnTo>
                        <a:pt x="492" y="370"/>
                      </a:lnTo>
                      <a:lnTo>
                        <a:pt x="494" y="363"/>
                      </a:lnTo>
                      <a:lnTo>
                        <a:pt x="497" y="357"/>
                      </a:lnTo>
                      <a:lnTo>
                        <a:pt x="499" y="349"/>
                      </a:lnTo>
                      <a:lnTo>
                        <a:pt x="505" y="346"/>
                      </a:lnTo>
                      <a:lnTo>
                        <a:pt x="507" y="344"/>
                      </a:lnTo>
                      <a:lnTo>
                        <a:pt x="509" y="344"/>
                      </a:lnTo>
                      <a:lnTo>
                        <a:pt x="76" y="0"/>
                      </a:lnTo>
                      <a:close/>
                    </a:path>
                  </a:pathLst>
                </a:custGeom>
                <a:solidFill>
                  <a:srgbClr val="78695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184" name="Freeform 131"/>
                <p:cNvSpPr>
                  <a:spLocks/>
                </p:cNvSpPr>
                <p:nvPr/>
              </p:nvSpPr>
              <p:spPr bwMode="auto">
                <a:xfrm>
                  <a:off x="4051" y="2920"/>
                  <a:ext cx="173" cy="142"/>
                </a:xfrm>
                <a:custGeom>
                  <a:avLst/>
                  <a:gdLst>
                    <a:gd name="T0" fmla="*/ 1 w 345"/>
                    <a:gd name="T1" fmla="*/ 0 h 285"/>
                    <a:gd name="T2" fmla="*/ 0 w 345"/>
                    <a:gd name="T3" fmla="*/ 0 h 285"/>
                    <a:gd name="T4" fmla="*/ 1 w 345"/>
                    <a:gd name="T5" fmla="*/ 0 h 285"/>
                    <a:gd name="T6" fmla="*/ 1 w 345"/>
                    <a:gd name="T7" fmla="*/ 0 h 285"/>
                    <a:gd name="T8" fmla="*/ 1 w 345"/>
                    <a:gd name="T9" fmla="*/ 0 h 285"/>
                    <a:gd name="T10" fmla="*/ 1 w 345"/>
                    <a:gd name="T11" fmla="*/ 0 h 285"/>
                    <a:gd name="T12" fmla="*/ 1 w 345"/>
                    <a:gd name="T13" fmla="*/ 0 h 285"/>
                    <a:gd name="T14" fmla="*/ 1 w 345"/>
                    <a:gd name="T15" fmla="*/ 0 h 285"/>
                    <a:gd name="T16" fmla="*/ 1 w 345"/>
                    <a:gd name="T17" fmla="*/ 0 h 285"/>
                    <a:gd name="T18" fmla="*/ 1 w 345"/>
                    <a:gd name="T19" fmla="*/ 0 h 285"/>
                    <a:gd name="T20" fmla="*/ 1 w 345"/>
                    <a:gd name="T21" fmla="*/ 0 h 285"/>
                    <a:gd name="T22" fmla="*/ 1 w 345"/>
                    <a:gd name="T23" fmla="*/ 0 h 285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345" h="285">
                      <a:moveTo>
                        <a:pt x="167" y="0"/>
                      </a:moveTo>
                      <a:lnTo>
                        <a:pt x="0" y="68"/>
                      </a:lnTo>
                      <a:lnTo>
                        <a:pt x="7" y="184"/>
                      </a:lnTo>
                      <a:lnTo>
                        <a:pt x="41" y="254"/>
                      </a:lnTo>
                      <a:lnTo>
                        <a:pt x="85" y="254"/>
                      </a:lnTo>
                      <a:lnTo>
                        <a:pt x="110" y="230"/>
                      </a:lnTo>
                      <a:lnTo>
                        <a:pt x="205" y="285"/>
                      </a:lnTo>
                      <a:lnTo>
                        <a:pt x="243" y="249"/>
                      </a:lnTo>
                      <a:lnTo>
                        <a:pt x="321" y="163"/>
                      </a:lnTo>
                      <a:lnTo>
                        <a:pt x="345" y="40"/>
                      </a:lnTo>
                      <a:lnTo>
                        <a:pt x="167" y="0"/>
                      </a:lnTo>
                      <a:close/>
                    </a:path>
                  </a:pathLst>
                </a:custGeom>
                <a:solidFill>
                  <a:srgbClr val="C7695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185" name="Freeform 132"/>
                <p:cNvSpPr>
                  <a:spLocks/>
                </p:cNvSpPr>
                <p:nvPr/>
              </p:nvSpPr>
              <p:spPr bwMode="auto">
                <a:xfrm>
                  <a:off x="4132" y="2884"/>
                  <a:ext cx="99" cy="95"/>
                </a:xfrm>
                <a:custGeom>
                  <a:avLst/>
                  <a:gdLst>
                    <a:gd name="T0" fmla="*/ 0 w 200"/>
                    <a:gd name="T1" fmla="*/ 0 h 191"/>
                    <a:gd name="T2" fmla="*/ 0 w 200"/>
                    <a:gd name="T3" fmla="*/ 0 h 191"/>
                    <a:gd name="T4" fmla="*/ 0 w 200"/>
                    <a:gd name="T5" fmla="*/ 0 h 191"/>
                    <a:gd name="T6" fmla="*/ 0 w 200"/>
                    <a:gd name="T7" fmla="*/ 0 h 191"/>
                    <a:gd name="T8" fmla="*/ 0 w 200"/>
                    <a:gd name="T9" fmla="*/ 0 h 191"/>
                    <a:gd name="T10" fmla="*/ 0 w 200"/>
                    <a:gd name="T11" fmla="*/ 0 h 191"/>
                    <a:gd name="T12" fmla="*/ 0 w 200"/>
                    <a:gd name="T13" fmla="*/ 0 h 191"/>
                    <a:gd name="T14" fmla="*/ 0 w 200"/>
                    <a:gd name="T15" fmla="*/ 0 h 191"/>
                    <a:gd name="T16" fmla="*/ 0 w 200"/>
                    <a:gd name="T17" fmla="*/ 0 h 191"/>
                    <a:gd name="T18" fmla="*/ 0 w 200"/>
                    <a:gd name="T19" fmla="*/ 0 h 191"/>
                    <a:gd name="T20" fmla="*/ 0 w 200"/>
                    <a:gd name="T21" fmla="*/ 0 h 191"/>
                    <a:gd name="T22" fmla="*/ 0 w 200"/>
                    <a:gd name="T23" fmla="*/ 0 h 191"/>
                    <a:gd name="T24" fmla="*/ 0 w 200"/>
                    <a:gd name="T25" fmla="*/ 0 h 191"/>
                    <a:gd name="T26" fmla="*/ 0 w 200"/>
                    <a:gd name="T27" fmla="*/ 0 h 191"/>
                    <a:gd name="T28" fmla="*/ 0 w 200"/>
                    <a:gd name="T29" fmla="*/ 0 h 191"/>
                    <a:gd name="T30" fmla="*/ 0 w 200"/>
                    <a:gd name="T31" fmla="*/ 0 h 191"/>
                    <a:gd name="T32" fmla="*/ 0 w 200"/>
                    <a:gd name="T33" fmla="*/ 0 h 191"/>
                    <a:gd name="T34" fmla="*/ 0 w 200"/>
                    <a:gd name="T35" fmla="*/ 0 h 191"/>
                    <a:gd name="T36" fmla="*/ 0 w 200"/>
                    <a:gd name="T37" fmla="*/ 0 h 191"/>
                    <a:gd name="T38" fmla="*/ 0 w 200"/>
                    <a:gd name="T39" fmla="*/ 0 h 191"/>
                    <a:gd name="T40" fmla="*/ 0 w 200"/>
                    <a:gd name="T41" fmla="*/ 0 h 191"/>
                    <a:gd name="T42" fmla="*/ 0 w 200"/>
                    <a:gd name="T43" fmla="*/ 0 h 191"/>
                    <a:gd name="T44" fmla="*/ 0 w 200"/>
                    <a:gd name="T45" fmla="*/ 0 h 191"/>
                    <a:gd name="T46" fmla="*/ 0 w 200"/>
                    <a:gd name="T47" fmla="*/ 0 h 191"/>
                    <a:gd name="T48" fmla="*/ 0 w 200"/>
                    <a:gd name="T49" fmla="*/ 0 h 191"/>
                    <a:gd name="T50" fmla="*/ 0 w 200"/>
                    <a:gd name="T51" fmla="*/ 0 h 191"/>
                    <a:gd name="T52" fmla="*/ 0 w 200"/>
                    <a:gd name="T53" fmla="*/ 0 h 191"/>
                    <a:gd name="T54" fmla="*/ 0 w 200"/>
                    <a:gd name="T55" fmla="*/ 0 h 191"/>
                    <a:gd name="T56" fmla="*/ 0 w 200"/>
                    <a:gd name="T57" fmla="*/ 0 h 191"/>
                    <a:gd name="T58" fmla="*/ 0 w 200"/>
                    <a:gd name="T59" fmla="*/ 0 h 191"/>
                    <a:gd name="T60" fmla="*/ 0 w 200"/>
                    <a:gd name="T61" fmla="*/ 0 h 191"/>
                    <a:gd name="T62" fmla="*/ 0 w 200"/>
                    <a:gd name="T63" fmla="*/ 0 h 191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</a:gdLst>
                  <a:ahLst/>
                  <a:cxnLst>
                    <a:cxn ang="T64">
                      <a:pos x="T0" y="T1"/>
                    </a:cxn>
                    <a:cxn ang="T65">
                      <a:pos x="T2" y="T3"/>
                    </a:cxn>
                    <a:cxn ang="T66">
                      <a:pos x="T4" y="T5"/>
                    </a:cxn>
                    <a:cxn ang="T67">
                      <a:pos x="T6" y="T7"/>
                    </a:cxn>
                    <a:cxn ang="T68">
                      <a:pos x="T8" y="T9"/>
                    </a:cxn>
                    <a:cxn ang="T69">
                      <a:pos x="T10" y="T11"/>
                    </a:cxn>
                    <a:cxn ang="T70">
                      <a:pos x="T12" y="T13"/>
                    </a:cxn>
                    <a:cxn ang="T71">
                      <a:pos x="T14" y="T15"/>
                    </a:cxn>
                    <a:cxn ang="T72">
                      <a:pos x="T16" y="T17"/>
                    </a:cxn>
                    <a:cxn ang="T73">
                      <a:pos x="T18" y="T19"/>
                    </a:cxn>
                    <a:cxn ang="T74">
                      <a:pos x="T20" y="T21"/>
                    </a:cxn>
                    <a:cxn ang="T75">
                      <a:pos x="T22" y="T23"/>
                    </a:cxn>
                    <a:cxn ang="T76">
                      <a:pos x="T24" y="T25"/>
                    </a:cxn>
                    <a:cxn ang="T77">
                      <a:pos x="T26" y="T27"/>
                    </a:cxn>
                    <a:cxn ang="T78">
                      <a:pos x="T28" y="T29"/>
                    </a:cxn>
                    <a:cxn ang="T79">
                      <a:pos x="T30" y="T31"/>
                    </a:cxn>
                    <a:cxn ang="T80">
                      <a:pos x="T32" y="T33"/>
                    </a:cxn>
                    <a:cxn ang="T81">
                      <a:pos x="T34" y="T35"/>
                    </a:cxn>
                    <a:cxn ang="T82">
                      <a:pos x="T36" y="T37"/>
                    </a:cxn>
                    <a:cxn ang="T83">
                      <a:pos x="T38" y="T39"/>
                    </a:cxn>
                    <a:cxn ang="T84">
                      <a:pos x="T40" y="T41"/>
                    </a:cxn>
                    <a:cxn ang="T85">
                      <a:pos x="T42" y="T43"/>
                    </a:cxn>
                    <a:cxn ang="T86">
                      <a:pos x="T44" y="T45"/>
                    </a:cxn>
                    <a:cxn ang="T87">
                      <a:pos x="T46" y="T47"/>
                    </a:cxn>
                    <a:cxn ang="T88">
                      <a:pos x="T48" y="T49"/>
                    </a:cxn>
                    <a:cxn ang="T89">
                      <a:pos x="T50" y="T51"/>
                    </a:cxn>
                    <a:cxn ang="T90">
                      <a:pos x="T52" y="T53"/>
                    </a:cxn>
                    <a:cxn ang="T91">
                      <a:pos x="T54" y="T55"/>
                    </a:cxn>
                    <a:cxn ang="T92">
                      <a:pos x="T56" y="T57"/>
                    </a:cxn>
                    <a:cxn ang="T93">
                      <a:pos x="T58" y="T59"/>
                    </a:cxn>
                    <a:cxn ang="T94">
                      <a:pos x="T60" y="T61"/>
                    </a:cxn>
                    <a:cxn ang="T95">
                      <a:pos x="T62" y="T63"/>
                    </a:cxn>
                  </a:cxnLst>
                  <a:rect l="0" t="0" r="r" b="b"/>
                  <a:pathLst>
                    <a:path w="200" h="191">
                      <a:moveTo>
                        <a:pt x="17" y="0"/>
                      </a:moveTo>
                      <a:lnTo>
                        <a:pt x="17" y="2"/>
                      </a:lnTo>
                      <a:lnTo>
                        <a:pt x="21" y="6"/>
                      </a:lnTo>
                      <a:lnTo>
                        <a:pt x="29" y="12"/>
                      </a:lnTo>
                      <a:lnTo>
                        <a:pt x="38" y="21"/>
                      </a:lnTo>
                      <a:lnTo>
                        <a:pt x="42" y="25"/>
                      </a:lnTo>
                      <a:lnTo>
                        <a:pt x="48" y="29"/>
                      </a:lnTo>
                      <a:lnTo>
                        <a:pt x="55" y="35"/>
                      </a:lnTo>
                      <a:lnTo>
                        <a:pt x="63" y="40"/>
                      </a:lnTo>
                      <a:lnTo>
                        <a:pt x="70" y="46"/>
                      </a:lnTo>
                      <a:lnTo>
                        <a:pt x="78" y="52"/>
                      </a:lnTo>
                      <a:lnTo>
                        <a:pt x="86" y="56"/>
                      </a:lnTo>
                      <a:lnTo>
                        <a:pt x="95" y="61"/>
                      </a:lnTo>
                      <a:lnTo>
                        <a:pt x="103" y="65"/>
                      </a:lnTo>
                      <a:lnTo>
                        <a:pt x="112" y="71"/>
                      </a:lnTo>
                      <a:lnTo>
                        <a:pt x="120" y="75"/>
                      </a:lnTo>
                      <a:lnTo>
                        <a:pt x="129" y="78"/>
                      </a:lnTo>
                      <a:lnTo>
                        <a:pt x="139" y="82"/>
                      </a:lnTo>
                      <a:lnTo>
                        <a:pt x="146" y="86"/>
                      </a:lnTo>
                      <a:lnTo>
                        <a:pt x="156" y="90"/>
                      </a:lnTo>
                      <a:lnTo>
                        <a:pt x="164" y="94"/>
                      </a:lnTo>
                      <a:lnTo>
                        <a:pt x="171" y="96"/>
                      </a:lnTo>
                      <a:lnTo>
                        <a:pt x="177" y="99"/>
                      </a:lnTo>
                      <a:lnTo>
                        <a:pt x="183" y="101"/>
                      </a:lnTo>
                      <a:lnTo>
                        <a:pt x="188" y="103"/>
                      </a:lnTo>
                      <a:lnTo>
                        <a:pt x="196" y="105"/>
                      </a:lnTo>
                      <a:lnTo>
                        <a:pt x="200" y="107"/>
                      </a:lnTo>
                      <a:lnTo>
                        <a:pt x="200" y="191"/>
                      </a:lnTo>
                      <a:lnTo>
                        <a:pt x="114" y="191"/>
                      </a:lnTo>
                      <a:lnTo>
                        <a:pt x="0" y="73"/>
                      </a:lnTo>
                      <a:lnTo>
                        <a:pt x="17" y="0"/>
                      </a:lnTo>
                      <a:close/>
                    </a:path>
                  </a:pathLst>
                </a:custGeom>
                <a:solidFill>
                  <a:srgbClr val="8A8AA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186" name="Freeform 133"/>
                <p:cNvSpPr>
                  <a:spLocks/>
                </p:cNvSpPr>
                <p:nvPr/>
              </p:nvSpPr>
              <p:spPr bwMode="auto">
                <a:xfrm>
                  <a:off x="4164" y="3000"/>
                  <a:ext cx="50" cy="102"/>
                </a:xfrm>
                <a:custGeom>
                  <a:avLst/>
                  <a:gdLst>
                    <a:gd name="T0" fmla="*/ 1 w 100"/>
                    <a:gd name="T1" fmla="*/ 0 h 206"/>
                    <a:gd name="T2" fmla="*/ 0 w 100"/>
                    <a:gd name="T3" fmla="*/ 0 h 206"/>
                    <a:gd name="T4" fmla="*/ 0 w 100"/>
                    <a:gd name="T5" fmla="*/ 0 h 206"/>
                    <a:gd name="T6" fmla="*/ 1 w 100"/>
                    <a:gd name="T7" fmla="*/ 0 h 206"/>
                    <a:gd name="T8" fmla="*/ 1 w 100"/>
                    <a:gd name="T9" fmla="*/ 0 h 206"/>
                    <a:gd name="T10" fmla="*/ 1 w 100"/>
                    <a:gd name="T11" fmla="*/ 0 h 206"/>
                    <a:gd name="T12" fmla="*/ 1 w 100"/>
                    <a:gd name="T13" fmla="*/ 0 h 206"/>
                    <a:gd name="T14" fmla="*/ 1 w 100"/>
                    <a:gd name="T15" fmla="*/ 0 h 206"/>
                    <a:gd name="T16" fmla="*/ 1 w 100"/>
                    <a:gd name="T17" fmla="*/ 0 h 206"/>
                    <a:gd name="T18" fmla="*/ 1 w 100"/>
                    <a:gd name="T19" fmla="*/ 0 h 20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100" h="206">
                      <a:moveTo>
                        <a:pt x="70" y="0"/>
                      </a:moveTo>
                      <a:lnTo>
                        <a:pt x="0" y="0"/>
                      </a:lnTo>
                      <a:lnTo>
                        <a:pt x="0" y="75"/>
                      </a:lnTo>
                      <a:lnTo>
                        <a:pt x="24" y="99"/>
                      </a:lnTo>
                      <a:lnTo>
                        <a:pt x="24" y="194"/>
                      </a:lnTo>
                      <a:lnTo>
                        <a:pt x="81" y="206"/>
                      </a:lnTo>
                      <a:lnTo>
                        <a:pt x="100" y="170"/>
                      </a:lnTo>
                      <a:lnTo>
                        <a:pt x="100" y="38"/>
                      </a:lnTo>
                      <a:lnTo>
                        <a:pt x="70" y="0"/>
                      </a:lnTo>
                      <a:close/>
                    </a:path>
                  </a:pathLst>
                </a:custGeom>
                <a:solidFill>
                  <a:srgbClr val="6936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187" name="Freeform 134"/>
                <p:cNvSpPr>
                  <a:spLocks/>
                </p:cNvSpPr>
                <p:nvPr/>
              </p:nvSpPr>
              <p:spPr bwMode="auto">
                <a:xfrm>
                  <a:off x="3833" y="1888"/>
                  <a:ext cx="281" cy="476"/>
                </a:xfrm>
                <a:custGeom>
                  <a:avLst/>
                  <a:gdLst>
                    <a:gd name="T0" fmla="*/ 1 w 561"/>
                    <a:gd name="T1" fmla="*/ 0 h 953"/>
                    <a:gd name="T2" fmla="*/ 1 w 561"/>
                    <a:gd name="T3" fmla="*/ 0 h 953"/>
                    <a:gd name="T4" fmla="*/ 1 w 561"/>
                    <a:gd name="T5" fmla="*/ 0 h 953"/>
                    <a:gd name="T6" fmla="*/ 1 w 561"/>
                    <a:gd name="T7" fmla="*/ 0 h 953"/>
                    <a:gd name="T8" fmla="*/ 1 w 561"/>
                    <a:gd name="T9" fmla="*/ 0 h 953"/>
                    <a:gd name="T10" fmla="*/ 1 w 561"/>
                    <a:gd name="T11" fmla="*/ 0 h 953"/>
                    <a:gd name="T12" fmla="*/ 1 w 561"/>
                    <a:gd name="T13" fmla="*/ 0 h 953"/>
                    <a:gd name="T14" fmla="*/ 1 w 561"/>
                    <a:gd name="T15" fmla="*/ 0 h 953"/>
                    <a:gd name="T16" fmla="*/ 1 w 561"/>
                    <a:gd name="T17" fmla="*/ 0 h 953"/>
                    <a:gd name="T18" fmla="*/ 1 w 561"/>
                    <a:gd name="T19" fmla="*/ 0 h 953"/>
                    <a:gd name="T20" fmla="*/ 1 w 561"/>
                    <a:gd name="T21" fmla="*/ 0 h 953"/>
                    <a:gd name="T22" fmla="*/ 1 w 561"/>
                    <a:gd name="T23" fmla="*/ 0 h 953"/>
                    <a:gd name="T24" fmla="*/ 1 w 561"/>
                    <a:gd name="T25" fmla="*/ 0 h 953"/>
                    <a:gd name="T26" fmla="*/ 1 w 561"/>
                    <a:gd name="T27" fmla="*/ 0 h 953"/>
                    <a:gd name="T28" fmla="*/ 1 w 561"/>
                    <a:gd name="T29" fmla="*/ 0 h 953"/>
                    <a:gd name="T30" fmla="*/ 1 w 561"/>
                    <a:gd name="T31" fmla="*/ 0 h 953"/>
                    <a:gd name="T32" fmla="*/ 1 w 561"/>
                    <a:gd name="T33" fmla="*/ 0 h 953"/>
                    <a:gd name="T34" fmla="*/ 1 w 561"/>
                    <a:gd name="T35" fmla="*/ 0 h 953"/>
                    <a:gd name="T36" fmla="*/ 1 w 561"/>
                    <a:gd name="T37" fmla="*/ 0 h 953"/>
                    <a:gd name="T38" fmla="*/ 1 w 561"/>
                    <a:gd name="T39" fmla="*/ 0 h 953"/>
                    <a:gd name="T40" fmla="*/ 1 w 561"/>
                    <a:gd name="T41" fmla="*/ 0 h 953"/>
                    <a:gd name="T42" fmla="*/ 1 w 561"/>
                    <a:gd name="T43" fmla="*/ 0 h 953"/>
                    <a:gd name="T44" fmla="*/ 1 w 561"/>
                    <a:gd name="T45" fmla="*/ 0 h 953"/>
                    <a:gd name="T46" fmla="*/ 1 w 561"/>
                    <a:gd name="T47" fmla="*/ 0 h 953"/>
                    <a:gd name="T48" fmla="*/ 1 w 561"/>
                    <a:gd name="T49" fmla="*/ 0 h 953"/>
                    <a:gd name="T50" fmla="*/ 1 w 561"/>
                    <a:gd name="T51" fmla="*/ 0 h 953"/>
                    <a:gd name="T52" fmla="*/ 1 w 561"/>
                    <a:gd name="T53" fmla="*/ 0 h 953"/>
                    <a:gd name="T54" fmla="*/ 1 w 561"/>
                    <a:gd name="T55" fmla="*/ 0 h 953"/>
                    <a:gd name="T56" fmla="*/ 1 w 561"/>
                    <a:gd name="T57" fmla="*/ 0 h 953"/>
                    <a:gd name="T58" fmla="*/ 1 w 561"/>
                    <a:gd name="T59" fmla="*/ 0 h 953"/>
                    <a:gd name="T60" fmla="*/ 1 w 561"/>
                    <a:gd name="T61" fmla="*/ 0 h 953"/>
                    <a:gd name="T62" fmla="*/ 1 w 561"/>
                    <a:gd name="T63" fmla="*/ 0 h 953"/>
                    <a:gd name="T64" fmla="*/ 1 w 561"/>
                    <a:gd name="T65" fmla="*/ 0 h 953"/>
                    <a:gd name="T66" fmla="*/ 1 w 561"/>
                    <a:gd name="T67" fmla="*/ 0 h 953"/>
                    <a:gd name="T68" fmla="*/ 1 w 561"/>
                    <a:gd name="T69" fmla="*/ 0 h 953"/>
                    <a:gd name="T70" fmla="*/ 1 w 561"/>
                    <a:gd name="T71" fmla="*/ 0 h 953"/>
                    <a:gd name="T72" fmla="*/ 1 w 561"/>
                    <a:gd name="T73" fmla="*/ 0 h 953"/>
                    <a:gd name="T74" fmla="*/ 1 w 561"/>
                    <a:gd name="T75" fmla="*/ 0 h 953"/>
                    <a:gd name="T76" fmla="*/ 1 w 561"/>
                    <a:gd name="T77" fmla="*/ 0 h 953"/>
                    <a:gd name="T78" fmla="*/ 1 w 561"/>
                    <a:gd name="T79" fmla="*/ 0 h 953"/>
                    <a:gd name="T80" fmla="*/ 1 w 561"/>
                    <a:gd name="T81" fmla="*/ 0 h 953"/>
                    <a:gd name="T82" fmla="*/ 1 w 561"/>
                    <a:gd name="T83" fmla="*/ 0 h 953"/>
                    <a:gd name="T84" fmla="*/ 1 w 561"/>
                    <a:gd name="T85" fmla="*/ 0 h 953"/>
                    <a:gd name="T86" fmla="*/ 1 w 561"/>
                    <a:gd name="T87" fmla="*/ 0 h 953"/>
                    <a:gd name="T88" fmla="*/ 1 w 561"/>
                    <a:gd name="T89" fmla="*/ 0 h 953"/>
                    <a:gd name="T90" fmla="*/ 1 w 561"/>
                    <a:gd name="T91" fmla="*/ 0 h 953"/>
                    <a:gd name="T92" fmla="*/ 0 w 561"/>
                    <a:gd name="T93" fmla="*/ 0 h 953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</a:gdLst>
                  <a:ahLst/>
                  <a:cxnLst>
                    <a:cxn ang="T94">
                      <a:pos x="T0" y="T1"/>
                    </a:cxn>
                    <a:cxn ang="T95">
                      <a:pos x="T2" y="T3"/>
                    </a:cxn>
                    <a:cxn ang="T96">
                      <a:pos x="T4" y="T5"/>
                    </a:cxn>
                    <a:cxn ang="T97">
                      <a:pos x="T6" y="T7"/>
                    </a:cxn>
                    <a:cxn ang="T98">
                      <a:pos x="T8" y="T9"/>
                    </a:cxn>
                    <a:cxn ang="T99">
                      <a:pos x="T10" y="T11"/>
                    </a:cxn>
                    <a:cxn ang="T100">
                      <a:pos x="T12" y="T13"/>
                    </a:cxn>
                    <a:cxn ang="T101">
                      <a:pos x="T14" y="T15"/>
                    </a:cxn>
                    <a:cxn ang="T102">
                      <a:pos x="T16" y="T17"/>
                    </a:cxn>
                    <a:cxn ang="T103">
                      <a:pos x="T18" y="T19"/>
                    </a:cxn>
                    <a:cxn ang="T104">
                      <a:pos x="T20" y="T21"/>
                    </a:cxn>
                    <a:cxn ang="T105">
                      <a:pos x="T22" y="T23"/>
                    </a:cxn>
                    <a:cxn ang="T106">
                      <a:pos x="T24" y="T25"/>
                    </a:cxn>
                    <a:cxn ang="T107">
                      <a:pos x="T26" y="T27"/>
                    </a:cxn>
                    <a:cxn ang="T108">
                      <a:pos x="T28" y="T29"/>
                    </a:cxn>
                    <a:cxn ang="T109">
                      <a:pos x="T30" y="T31"/>
                    </a:cxn>
                    <a:cxn ang="T110">
                      <a:pos x="T32" y="T33"/>
                    </a:cxn>
                    <a:cxn ang="T111">
                      <a:pos x="T34" y="T35"/>
                    </a:cxn>
                    <a:cxn ang="T112">
                      <a:pos x="T36" y="T37"/>
                    </a:cxn>
                    <a:cxn ang="T113">
                      <a:pos x="T38" y="T39"/>
                    </a:cxn>
                    <a:cxn ang="T114">
                      <a:pos x="T40" y="T41"/>
                    </a:cxn>
                    <a:cxn ang="T115">
                      <a:pos x="T42" y="T43"/>
                    </a:cxn>
                    <a:cxn ang="T116">
                      <a:pos x="T44" y="T45"/>
                    </a:cxn>
                    <a:cxn ang="T117">
                      <a:pos x="T46" y="T47"/>
                    </a:cxn>
                    <a:cxn ang="T118">
                      <a:pos x="T48" y="T49"/>
                    </a:cxn>
                    <a:cxn ang="T119">
                      <a:pos x="T50" y="T51"/>
                    </a:cxn>
                    <a:cxn ang="T120">
                      <a:pos x="T52" y="T53"/>
                    </a:cxn>
                    <a:cxn ang="T121">
                      <a:pos x="T54" y="T55"/>
                    </a:cxn>
                    <a:cxn ang="T122">
                      <a:pos x="T56" y="T57"/>
                    </a:cxn>
                    <a:cxn ang="T123">
                      <a:pos x="T58" y="T59"/>
                    </a:cxn>
                    <a:cxn ang="T124">
                      <a:pos x="T60" y="T61"/>
                    </a:cxn>
                    <a:cxn ang="T125">
                      <a:pos x="T62" y="T63"/>
                    </a:cxn>
                    <a:cxn ang="T126">
                      <a:pos x="T64" y="T65"/>
                    </a:cxn>
                    <a:cxn ang="T127">
                      <a:pos x="T66" y="T67"/>
                    </a:cxn>
                    <a:cxn ang="T128">
                      <a:pos x="T68" y="T69"/>
                    </a:cxn>
                    <a:cxn ang="T129">
                      <a:pos x="T70" y="T71"/>
                    </a:cxn>
                    <a:cxn ang="T130">
                      <a:pos x="T72" y="T73"/>
                    </a:cxn>
                    <a:cxn ang="T131">
                      <a:pos x="T74" y="T75"/>
                    </a:cxn>
                    <a:cxn ang="T132">
                      <a:pos x="T76" y="T77"/>
                    </a:cxn>
                    <a:cxn ang="T133">
                      <a:pos x="T78" y="T79"/>
                    </a:cxn>
                    <a:cxn ang="T134">
                      <a:pos x="T80" y="T81"/>
                    </a:cxn>
                    <a:cxn ang="T135">
                      <a:pos x="T82" y="T83"/>
                    </a:cxn>
                    <a:cxn ang="T136">
                      <a:pos x="T84" y="T85"/>
                    </a:cxn>
                    <a:cxn ang="T137">
                      <a:pos x="T86" y="T87"/>
                    </a:cxn>
                    <a:cxn ang="T138">
                      <a:pos x="T88" y="T89"/>
                    </a:cxn>
                    <a:cxn ang="T139">
                      <a:pos x="T90" y="T91"/>
                    </a:cxn>
                    <a:cxn ang="T140">
                      <a:pos x="T92" y="T93"/>
                    </a:cxn>
                  </a:cxnLst>
                  <a:rect l="0" t="0" r="r" b="b"/>
                  <a:pathLst>
                    <a:path w="561" h="953">
                      <a:moveTo>
                        <a:pt x="92" y="107"/>
                      </a:moveTo>
                      <a:lnTo>
                        <a:pt x="92" y="105"/>
                      </a:lnTo>
                      <a:lnTo>
                        <a:pt x="94" y="103"/>
                      </a:lnTo>
                      <a:lnTo>
                        <a:pt x="99" y="99"/>
                      </a:lnTo>
                      <a:lnTo>
                        <a:pt x="107" y="97"/>
                      </a:lnTo>
                      <a:lnTo>
                        <a:pt x="114" y="91"/>
                      </a:lnTo>
                      <a:lnTo>
                        <a:pt x="126" y="86"/>
                      </a:lnTo>
                      <a:lnTo>
                        <a:pt x="130" y="82"/>
                      </a:lnTo>
                      <a:lnTo>
                        <a:pt x="137" y="80"/>
                      </a:lnTo>
                      <a:lnTo>
                        <a:pt x="143" y="76"/>
                      </a:lnTo>
                      <a:lnTo>
                        <a:pt x="149" y="74"/>
                      </a:lnTo>
                      <a:lnTo>
                        <a:pt x="154" y="70"/>
                      </a:lnTo>
                      <a:lnTo>
                        <a:pt x="162" y="67"/>
                      </a:lnTo>
                      <a:lnTo>
                        <a:pt x="168" y="63"/>
                      </a:lnTo>
                      <a:lnTo>
                        <a:pt x="175" y="59"/>
                      </a:lnTo>
                      <a:lnTo>
                        <a:pt x="181" y="57"/>
                      </a:lnTo>
                      <a:lnTo>
                        <a:pt x="189" y="53"/>
                      </a:lnTo>
                      <a:lnTo>
                        <a:pt x="196" y="50"/>
                      </a:lnTo>
                      <a:lnTo>
                        <a:pt x="204" y="48"/>
                      </a:lnTo>
                      <a:lnTo>
                        <a:pt x="209" y="44"/>
                      </a:lnTo>
                      <a:lnTo>
                        <a:pt x="217" y="40"/>
                      </a:lnTo>
                      <a:lnTo>
                        <a:pt x="225" y="36"/>
                      </a:lnTo>
                      <a:lnTo>
                        <a:pt x="230" y="34"/>
                      </a:lnTo>
                      <a:lnTo>
                        <a:pt x="238" y="30"/>
                      </a:lnTo>
                      <a:lnTo>
                        <a:pt x="246" y="29"/>
                      </a:lnTo>
                      <a:lnTo>
                        <a:pt x="253" y="27"/>
                      </a:lnTo>
                      <a:lnTo>
                        <a:pt x="261" y="23"/>
                      </a:lnTo>
                      <a:lnTo>
                        <a:pt x="265" y="21"/>
                      </a:lnTo>
                      <a:lnTo>
                        <a:pt x="272" y="19"/>
                      </a:lnTo>
                      <a:lnTo>
                        <a:pt x="276" y="17"/>
                      </a:lnTo>
                      <a:lnTo>
                        <a:pt x="284" y="13"/>
                      </a:lnTo>
                      <a:lnTo>
                        <a:pt x="293" y="11"/>
                      </a:lnTo>
                      <a:lnTo>
                        <a:pt x="304" y="10"/>
                      </a:lnTo>
                      <a:lnTo>
                        <a:pt x="312" y="6"/>
                      </a:lnTo>
                      <a:lnTo>
                        <a:pt x="322" y="4"/>
                      </a:lnTo>
                      <a:lnTo>
                        <a:pt x="329" y="2"/>
                      </a:lnTo>
                      <a:lnTo>
                        <a:pt x="337" y="2"/>
                      </a:lnTo>
                      <a:lnTo>
                        <a:pt x="342" y="2"/>
                      </a:lnTo>
                      <a:lnTo>
                        <a:pt x="346" y="0"/>
                      </a:lnTo>
                      <a:lnTo>
                        <a:pt x="352" y="0"/>
                      </a:lnTo>
                      <a:lnTo>
                        <a:pt x="356" y="0"/>
                      </a:lnTo>
                      <a:lnTo>
                        <a:pt x="361" y="0"/>
                      </a:lnTo>
                      <a:lnTo>
                        <a:pt x="363" y="2"/>
                      </a:lnTo>
                      <a:lnTo>
                        <a:pt x="457" y="120"/>
                      </a:lnTo>
                      <a:lnTo>
                        <a:pt x="489" y="211"/>
                      </a:lnTo>
                      <a:lnTo>
                        <a:pt x="489" y="213"/>
                      </a:lnTo>
                      <a:lnTo>
                        <a:pt x="491" y="219"/>
                      </a:lnTo>
                      <a:lnTo>
                        <a:pt x="491" y="221"/>
                      </a:lnTo>
                      <a:lnTo>
                        <a:pt x="493" y="226"/>
                      </a:lnTo>
                      <a:lnTo>
                        <a:pt x="496" y="232"/>
                      </a:lnTo>
                      <a:lnTo>
                        <a:pt x="500" y="238"/>
                      </a:lnTo>
                      <a:lnTo>
                        <a:pt x="502" y="245"/>
                      </a:lnTo>
                      <a:lnTo>
                        <a:pt x="506" y="253"/>
                      </a:lnTo>
                      <a:lnTo>
                        <a:pt x="508" y="261"/>
                      </a:lnTo>
                      <a:lnTo>
                        <a:pt x="512" y="270"/>
                      </a:lnTo>
                      <a:lnTo>
                        <a:pt x="515" y="280"/>
                      </a:lnTo>
                      <a:lnTo>
                        <a:pt x="519" y="289"/>
                      </a:lnTo>
                      <a:lnTo>
                        <a:pt x="523" y="299"/>
                      </a:lnTo>
                      <a:lnTo>
                        <a:pt x="527" y="310"/>
                      </a:lnTo>
                      <a:lnTo>
                        <a:pt x="531" y="321"/>
                      </a:lnTo>
                      <a:lnTo>
                        <a:pt x="534" y="333"/>
                      </a:lnTo>
                      <a:lnTo>
                        <a:pt x="534" y="340"/>
                      </a:lnTo>
                      <a:lnTo>
                        <a:pt x="536" y="346"/>
                      </a:lnTo>
                      <a:lnTo>
                        <a:pt x="538" y="352"/>
                      </a:lnTo>
                      <a:lnTo>
                        <a:pt x="542" y="359"/>
                      </a:lnTo>
                      <a:lnTo>
                        <a:pt x="542" y="365"/>
                      </a:lnTo>
                      <a:lnTo>
                        <a:pt x="544" y="371"/>
                      </a:lnTo>
                      <a:lnTo>
                        <a:pt x="544" y="378"/>
                      </a:lnTo>
                      <a:lnTo>
                        <a:pt x="546" y="384"/>
                      </a:lnTo>
                      <a:lnTo>
                        <a:pt x="548" y="390"/>
                      </a:lnTo>
                      <a:lnTo>
                        <a:pt x="550" y="397"/>
                      </a:lnTo>
                      <a:lnTo>
                        <a:pt x="552" y="405"/>
                      </a:lnTo>
                      <a:lnTo>
                        <a:pt x="553" y="413"/>
                      </a:lnTo>
                      <a:lnTo>
                        <a:pt x="553" y="420"/>
                      </a:lnTo>
                      <a:lnTo>
                        <a:pt x="553" y="426"/>
                      </a:lnTo>
                      <a:lnTo>
                        <a:pt x="555" y="434"/>
                      </a:lnTo>
                      <a:lnTo>
                        <a:pt x="555" y="441"/>
                      </a:lnTo>
                      <a:lnTo>
                        <a:pt x="557" y="449"/>
                      </a:lnTo>
                      <a:lnTo>
                        <a:pt x="557" y="456"/>
                      </a:lnTo>
                      <a:lnTo>
                        <a:pt x="559" y="462"/>
                      </a:lnTo>
                      <a:lnTo>
                        <a:pt x="561" y="472"/>
                      </a:lnTo>
                      <a:lnTo>
                        <a:pt x="561" y="477"/>
                      </a:lnTo>
                      <a:lnTo>
                        <a:pt x="561" y="487"/>
                      </a:lnTo>
                      <a:lnTo>
                        <a:pt x="561" y="492"/>
                      </a:lnTo>
                      <a:lnTo>
                        <a:pt x="561" y="502"/>
                      </a:lnTo>
                      <a:lnTo>
                        <a:pt x="561" y="510"/>
                      </a:lnTo>
                      <a:lnTo>
                        <a:pt x="561" y="517"/>
                      </a:lnTo>
                      <a:lnTo>
                        <a:pt x="561" y="525"/>
                      </a:lnTo>
                      <a:lnTo>
                        <a:pt x="561" y="532"/>
                      </a:lnTo>
                      <a:lnTo>
                        <a:pt x="561" y="540"/>
                      </a:lnTo>
                      <a:lnTo>
                        <a:pt x="559" y="548"/>
                      </a:lnTo>
                      <a:lnTo>
                        <a:pt x="557" y="555"/>
                      </a:lnTo>
                      <a:lnTo>
                        <a:pt x="557" y="563"/>
                      </a:lnTo>
                      <a:lnTo>
                        <a:pt x="555" y="570"/>
                      </a:lnTo>
                      <a:lnTo>
                        <a:pt x="555" y="578"/>
                      </a:lnTo>
                      <a:lnTo>
                        <a:pt x="553" y="586"/>
                      </a:lnTo>
                      <a:lnTo>
                        <a:pt x="553" y="593"/>
                      </a:lnTo>
                      <a:lnTo>
                        <a:pt x="552" y="601"/>
                      </a:lnTo>
                      <a:lnTo>
                        <a:pt x="550" y="608"/>
                      </a:lnTo>
                      <a:lnTo>
                        <a:pt x="548" y="614"/>
                      </a:lnTo>
                      <a:lnTo>
                        <a:pt x="546" y="624"/>
                      </a:lnTo>
                      <a:lnTo>
                        <a:pt x="544" y="631"/>
                      </a:lnTo>
                      <a:lnTo>
                        <a:pt x="544" y="639"/>
                      </a:lnTo>
                      <a:lnTo>
                        <a:pt x="542" y="646"/>
                      </a:lnTo>
                      <a:lnTo>
                        <a:pt x="540" y="654"/>
                      </a:lnTo>
                      <a:lnTo>
                        <a:pt x="536" y="660"/>
                      </a:lnTo>
                      <a:lnTo>
                        <a:pt x="534" y="667"/>
                      </a:lnTo>
                      <a:lnTo>
                        <a:pt x="533" y="675"/>
                      </a:lnTo>
                      <a:lnTo>
                        <a:pt x="531" y="683"/>
                      </a:lnTo>
                      <a:lnTo>
                        <a:pt x="529" y="688"/>
                      </a:lnTo>
                      <a:lnTo>
                        <a:pt x="527" y="696"/>
                      </a:lnTo>
                      <a:lnTo>
                        <a:pt x="525" y="704"/>
                      </a:lnTo>
                      <a:lnTo>
                        <a:pt x="521" y="711"/>
                      </a:lnTo>
                      <a:lnTo>
                        <a:pt x="519" y="717"/>
                      </a:lnTo>
                      <a:lnTo>
                        <a:pt x="517" y="723"/>
                      </a:lnTo>
                      <a:lnTo>
                        <a:pt x="515" y="730"/>
                      </a:lnTo>
                      <a:lnTo>
                        <a:pt x="512" y="738"/>
                      </a:lnTo>
                      <a:lnTo>
                        <a:pt x="510" y="743"/>
                      </a:lnTo>
                      <a:lnTo>
                        <a:pt x="508" y="749"/>
                      </a:lnTo>
                      <a:lnTo>
                        <a:pt x="506" y="757"/>
                      </a:lnTo>
                      <a:lnTo>
                        <a:pt x="502" y="762"/>
                      </a:lnTo>
                      <a:lnTo>
                        <a:pt x="496" y="774"/>
                      </a:lnTo>
                      <a:lnTo>
                        <a:pt x="493" y="785"/>
                      </a:lnTo>
                      <a:lnTo>
                        <a:pt x="487" y="795"/>
                      </a:lnTo>
                      <a:lnTo>
                        <a:pt x="483" y="806"/>
                      </a:lnTo>
                      <a:lnTo>
                        <a:pt x="477" y="816"/>
                      </a:lnTo>
                      <a:lnTo>
                        <a:pt x="474" y="825"/>
                      </a:lnTo>
                      <a:lnTo>
                        <a:pt x="470" y="833"/>
                      </a:lnTo>
                      <a:lnTo>
                        <a:pt x="466" y="840"/>
                      </a:lnTo>
                      <a:lnTo>
                        <a:pt x="462" y="846"/>
                      </a:lnTo>
                      <a:lnTo>
                        <a:pt x="460" y="852"/>
                      </a:lnTo>
                      <a:lnTo>
                        <a:pt x="457" y="856"/>
                      </a:lnTo>
                      <a:lnTo>
                        <a:pt x="455" y="861"/>
                      </a:lnTo>
                      <a:lnTo>
                        <a:pt x="451" y="867"/>
                      </a:lnTo>
                      <a:lnTo>
                        <a:pt x="451" y="871"/>
                      </a:lnTo>
                      <a:lnTo>
                        <a:pt x="430" y="916"/>
                      </a:lnTo>
                      <a:lnTo>
                        <a:pt x="382" y="943"/>
                      </a:lnTo>
                      <a:lnTo>
                        <a:pt x="337" y="899"/>
                      </a:lnTo>
                      <a:lnTo>
                        <a:pt x="128" y="953"/>
                      </a:lnTo>
                      <a:lnTo>
                        <a:pt x="21" y="934"/>
                      </a:lnTo>
                      <a:lnTo>
                        <a:pt x="0" y="253"/>
                      </a:lnTo>
                      <a:lnTo>
                        <a:pt x="92" y="107"/>
                      </a:lnTo>
                      <a:close/>
                    </a:path>
                  </a:pathLst>
                </a:custGeom>
                <a:solidFill>
                  <a:srgbClr val="BD911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188" name="Freeform 135"/>
                <p:cNvSpPr>
                  <a:spLocks/>
                </p:cNvSpPr>
                <p:nvPr/>
              </p:nvSpPr>
              <p:spPr bwMode="auto">
                <a:xfrm>
                  <a:off x="4000" y="2042"/>
                  <a:ext cx="82" cy="314"/>
                </a:xfrm>
                <a:custGeom>
                  <a:avLst/>
                  <a:gdLst>
                    <a:gd name="T0" fmla="*/ 1 w 163"/>
                    <a:gd name="T1" fmla="*/ 0 h 629"/>
                    <a:gd name="T2" fmla="*/ 1 w 163"/>
                    <a:gd name="T3" fmla="*/ 0 h 629"/>
                    <a:gd name="T4" fmla="*/ 1 w 163"/>
                    <a:gd name="T5" fmla="*/ 0 h 629"/>
                    <a:gd name="T6" fmla="*/ 1 w 163"/>
                    <a:gd name="T7" fmla="*/ 0 h 629"/>
                    <a:gd name="T8" fmla="*/ 1 w 163"/>
                    <a:gd name="T9" fmla="*/ 0 h 629"/>
                    <a:gd name="T10" fmla="*/ 1 w 163"/>
                    <a:gd name="T11" fmla="*/ 0 h 629"/>
                    <a:gd name="T12" fmla="*/ 1 w 163"/>
                    <a:gd name="T13" fmla="*/ 0 h 629"/>
                    <a:gd name="T14" fmla="*/ 1 w 163"/>
                    <a:gd name="T15" fmla="*/ 0 h 629"/>
                    <a:gd name="T16" fmla="*/ 1 w 163"/>
                    <a:gd name="T17" fmla="*/ 0 h 629"/>
                    <a:gd name="T18" fmla="*/ 1 w 163"/>
                    <a:gd name="T19" fmla="*/ 0 h 629"/>
                    <a:gd name="T20" fmla="*/ 1 w 163"/>
                    <a:gd name="T21" fmla="*/ 0 h 629"/>
                    <a:gd name="T22" fmla="*/ 1 w 163"/>
                    <a:gd name="T23" fmla="*/ 0 h 629"/>
                    <a:gd name="T24" fmla="*/ 1 w 163"/>
                    <a:gd name="T25" fmla="*/ 0 h 629"/>
                    <a:gd name="T26" fmla="*/ 1 w 163"/>
                    <a:gd name="T27" fmla="*/ 0 h 629"/>
                    <a:gd name="T28" fmla="*/ 1 w 163"/>
                    <a:gd name="T29" fmla="*/ 0 h 629"/>
                    <a:gd name="T30" fmla="*/ 1 w 163"/>
                    <a:gd name="T31" fmla="*/ 0 h 629"/>
                    <a:gd name="T32" fmla="*/ 1 w 163"/>
                    <a:gd name="T33" fmla="*/ 0 h 629"/>
                    <a:gd name="T34" fmla="*/ 1 w 163"/>
                    <a:gd name="T35" fmla="*/ 0 h 629"/>
                    <a:gd name="T36" fmla="*/ 1 w 163"/>
                    <a:gd name="T37" fmla="*/ 0 h 629"/>
                    <a:gd name="T38" fmla="*/ 1 w 163"/>
                    <a:gd name="T39" fmla="*/ 0 h 629"/>
                    <a:gd name="T40" fmla="*/ 1 w 163"/>
                    <a:gd name="T41" fmla="*/ 0 h 629"/>
                    <a:gd name="T42" fmla="*/ 1 w 163"/>
                    <a:gd name="T43" fmla="*/ 0 h 629"/>
                    <a:gd name="T44" fmla="*/ 1 w 163"/>
                    <a:gd name="T45" fmla="*/ 0 h 629"/>
                    <a:gd name="T46" fmla="*/ 1 w 163"/>
                    <a:gd name="T47" fmla="*/ 0 h 629"/>
                    <a:gd name="T48" fmla="*/ 1 w 163"/>
                    <a:gd name="T49" fmla="*/ 0 h 629"/>
                    <a:gd name="T50" fmla="*/ 1 w 163"/>
                    <a:gd name="T51" fmla="*/ 0 h 629"/>
                    <a:gd name="T52" fmla="*/ 1 w 163"/>
                    <a:gd name="T53" fmla="*/ 0 h 629"/>
                    <a:gd name="T54" fmla="*/ 1 w 163"/>
                    <a:gd name="T55" fmla="*/ 0 h 629"/>
                    <a:gd name="T56" fmla="*/ 1 w 163"/>
                    <a:gd name="T57" fmla="*/ 0 h 629"/>
                    <a:gd name="T58" fmla="*/ 1 w 163"/>
                    <a:gd name="T59" fmla="*/ 0 h 629"/>
                    <a:gd name="T60" fmla="*/ 1 w 163"/>
                    <a:gd name="T61" fmla="*/ 0 h 629"/>
                    <a:gd name="T62" fmla="*/ 1 w 163"/>
                    <a:gd name="T63" fmla="*/ 0 h 629"/>
                    <a:gd name="T64" fmla="*/ 1 w 163"/>
                    <a:gd name="T65" fmla="*/ 0 h 629"/>
                    <a:gd name="T66" fmla="*/ 1 w 163"/>
                    <a:gd name="T67" fmla="*/ 0 h 629"/>
                    <a:gd name="T68" fmla="*/ 1 w 163"/>
                    <a:gd name="T69" fmla="*/ 0 h 629"/>
                    <a:gd name="T70" fmla="*/ 1 w 163"/>
                    <a:gd name="T71" fmla="*/ 0 h 629"/>
                    <a:gd name="T72" fmla="*/ 1 w 163"/>
                    <a:gd name="T73" fmla="*/ 0 h 629"/>
                    <a:gd name="T74" fmla="*/ 1 w 163"/>
                    <a:gd name="T75" fmla="*/ 0 h 629"/>
                    <a:gd name="T76" fmla="*/ 1 w 163"/>
                    <a:gd name="T77" fmla="*/ 0 h 629"/>
                    <a:gd name="T78" fmla="*/ 1 w 163"/>
                    <a:gd name="T79" fmla="*/ 0 h 629"/>
                    <a:gd name="T80" fmla="*/ 1 w 163"/>
                    <a:gd name="T81" fmla="*/ 0 h 629"/>
                    <a:gd name="T82" fmla="*/ 1 w 163"/>
                    <a:gd name="T83" fmla="*/ 0 h 629"/>
                    <a:gd name="T84" fmla="*/ 1 w 163"/>
                    <a:gd name="T85" fmla="*/ 0 h 629"/>
                    <a:gd name="T86" fmla="*/ 1 w 163"/>
                    <a:gd name="T87" fmla="*/ 0 h 629"/>
                    <a:gd name="T88" fmla="*/ 1 w 163"/>
                    <a:gd name="T89" fmla="*/ 0 h 629"/>
                    <a:gd name="T90" fmla="*/ 1 w 163"/>
                    <a:gd name="T91" fmla="*/ 0 h 629"/>
                    <a:gd name="T92" fmla="*/ 1 w 163"/>
                    <a:gd name="T93" fmla="*/ 0 h 629"/>
                    <a:gd name="T94" fmla="*/ 1 w 163"/>
                    <a:gd name="T95" fmla="*/ 0 h 629"/>
                    <a:gd name="T96" fmla="*/ 1 w 163"/>
                    <a:gd name="T97" fmla="*/ 0 h 629"/>
                    <a:gd name="T98" fmla="*/ 1 w 163"/>
                    <a:gd name="T99" fmla="*/ 0 h 629"/>
                    <a:gd name="T100" fmla="*/ 1 w 163"/>
                    <a:gd name="T101" fmla="*/ 0 h 629"/>
                    <a:gd name="T102" fmla="*/ 1 w 163"/>
                    <a:gd name="T103" fmla="*/ 0 h 629"/>
                    <a:gd name="T104" fmla="*/ 1 w 163"/>
                    <a:gd name="T105" fmla="*/ 0 h 629"/>
                    <a:gd name="T106" fmla="*/ 1 w 163"/>
                    <a:gd name="T107" fmla="*/ 0 h 629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</a:gdLst>
                  <a:ahLst/>
                  <a:cxnLst>
                    <a:cxn ang="T108">
                      <a:pos x="T0" y="T1"/>
                    </a:cxn>
                    <a:cxn ang="T109">
                      <a:pos x="T2" y="T3"/>
                    </a:cxn>
                    <a:cxn ang="T110">
                      <a:pos x="T4" y="T5"/>
                    </a:cxn>
                    <a:cxn ang="T111">
                      <a:pos x="T6" y="T7"/>
                    </a:cxn>
                    <a:cxn ang="T112">
                      <a:pos x="T8" y="T9"/>
                    </a:cxn>
                    <a:cxn ang="T113">
                      <a:pos x="T10" y="T11"/>
                    </a:cxn>
                    <a:cxn ang="T114">
                      <a:pos x="T12" y="T13"/>
                    </a:cxn>
                    <a:cxn ang="T115">
                      <a:pos x="T14" y="T15"/>
                    </a:cxn>
                    <a:cxn ang="T116">
                      <a:pos x="T16" y="T17"/>
                    </a:cxn>
                    <a:cxn ang="T117">
                      <a:pos x="T18" y="T19"/>
                    </a:cxn>
                    <a:cxn ang="T118">
                      <a:pos x="T20" y="T21"/>
                    </a:cxn>
                    <a:cxn ang="T119">
                      <a:pos x="T22" y="T23"/>
                    </a:cxn>
                    <a:cxn ang="T120">
                      <a:pos x="T24" y="T25"/>
                    </a:cxn>
                    <a:cxn ang="T121">
                      <a:pos x="T26" y="T27"/>
                    </a:cxn>
                    <a:cxn ang="T122">
                      <a:pos x="T28" y="T29"/>
                    </a:cxn>
                    <a:cxn ang="T123">
                      <a:pos x="T30" y="T31"/>
                    </a:cxn>
                    <a:cxn ang="T124">
                      <a:pos x="T32" y="T33"/>
                    </a:cxn>
                    <a:cxn ang="T125">
                      <a:pos x="T34" y="T35"/>
                    </a:cxn>
                    <a:cxn ang="T126">
                      <a:pos x="T36" y="T37"/>
                    </a:cxn>
                    <a:cxn ang="T127">
                      <a:pos x="T38" y="T39"/>
                    </a:cxn>
                    <a:cxn ang="T128">
                      <a:pos x="T40" y="T41"/>
                    </a:cxn>
                    <a:cxn ang="T129">
                      <a:pos x="T42" y="T43"/>
                    </a:cxn>
                    <a:cxn ang="T130">
                      <a:pos x="T44" y="T45"/>
                    </a:cxn>
                    <a:cxn ang="T131">
                      <a:pos x="T46" y="T47"/>
                    </a:cxn>
                    <a:cxn ang="T132">
                      <a:pos x="T48" y="T49"/>
                    </a:cxn>
                    <a:cxn ang="T133">
                      <a:pos x="T50" y="T51"/>
                    </a:cxn>
                    <a:cxn ang="T134">
                      <a:pos x="T52" y="T53"/>
                    </a:cxn>
                    <a:cxn ang="T135">
                      <a:pos x="T54" y="T55"/>
                    </a:cxn>
                    <a:cxn ang="T136">
                      <a:pos x="T56" y="T57"/>
                    </a:cxn>
                    <a:cxn ang="T137">
                      <a:pos x="T58" y="T59"/>
                    </a:cxn>
                    <a:cxn ang="T138">
                      <a:pos x="T60" y="T61"/>
                    </a:cxn>
                    <a:cxn ang="T139">
                      <a:pos x="T62" y="T63"/>
                    </a:cxn>
                    <a:cxn ang="T140">
                      <a:pos x="T64" y="T65"/>
                    </a:cxn>
                    <a:cxn ang="T141">
                      <a:pos x="T66" y="T67"/>
                    </a:cxn>
                    <a:cxn ang="T142">
                      <a:pos x="T68" y="T69"/>
                    </a:cxn>
                    <a:cxn ang="T143">
                      <a:pos x="T70" y="T71"/>
                    </a:cxn>
                    <a:cxn ang="T144">
                      <a:pos x="T72" y="T73"/>
                    </a:cxn>
                    <a:cxn ang="T145">
                      <a:pos x="T74" y="T75"/>
                    </a:cxn>
                    <a:cxn ang="T146">
                      <a:pos x="T76" y="T77"/>
                    </a:cxn>
                    <a:cxn ang="T147">
                      <a:pos x="T78" y="T79"/>
                    </a:cxn>
                    <a:cxn ang="T148">
                      <a:pos x="T80" y="T81"/>
                    </a:cxn>
                    <a:cxn ang="T149">
                      <a:pos x="T82" y="T83"/>
                    </a:cxn>
                    <a:cxn ang="T150">
                      <a:pos x="T84" y="T85"/>
                    </a:cxn>
                    <a:cxn ang="T151">
                      <a:pos x="T86" y="T87"/>
                    </a:cxn>
                    <a:cxn ang="T152">
                      <a:pos x="T88" y="T89"/>
                    </a:cxn>
                    <a:cxn ang="T153">
                      <a:pos x="T90" y="T91"/>
                    </a:cxn>
                    <a:cxn ang="T154">
                      <a:pos x="T92" y="T93"/>
                    </a:cxn>
                    <a:cxn ang="T155">
                      <a:pos x="T94" y="T95"/>
                    </a:cxn>
                    <a:cxn ang="T156">
                      <a:pos x="T96" y="T97"/>
                    </a:cxn>
                    <a:cxn ang="T157">
                      <a:pos x="T98" y="T99"/>
                    </a:cxn>
                    <a:cxn ang="T158">
                      <a:pos x="T100" y="T101"/>
                    </a:cxn>
                    <a:cxn ang="T159">
                      <a:pos x="T102" y="T103"/>
                    </a:cxn>
                    <a:cxn ang="T160">
                      <a:pos x="T104" y="T105"/>
                    </a:cxn>
                    <a:cxn ang="T161">
                      <a:pos x="T106" y="T107"/>
                    </a:cxn>
                  </a:cxnLst>
                  <a:rect l="0" t="0" r="r" b="b"/>
                  <a:pathLst>
                    <a:path w="163" h="629">
                      <a:moveTo>
                        <a:pt x="116" y="0"/>
                      </a:moveTo>
                      <a:lnTo>
                        <a:pt x="114" y="2"/>
                      </a:lnTo>
                      <a:lnTo>
                        <a:pt x="114" y="10"/>
                      </a:lnTo>
                      <a:lnTo>
                        <a:pt x="114" y="11"/>
                      </a:lnTo>
                      <a:lnTo>
                        <a:pt x="114" y="19"/>
                      </a:lnTo>
                      <a:lnTo>
                        <a:pt x="112" y="25"/>
                      </a:lnTo>
                      <a:lnTo>
                        <a:pt x="112" y="34"/>
                      </a:lnTo>
                      <a:lnTo>
                        <a:pt x="112" y="40"/>
                      </a:lnTo>
                      <a:lnTo>
                        <a:pt x="110" y="48"/>
                      </a:lnTo>
                      <a:lnTo>
                        <a:pt x="110" y="57"/>
                      </a:lnTo>
                      <a:lnTo>
                        <a:pt x="110" y="69"/>
                      </a:lnTo>
                      <a:lnTo>
                        <a:pt x="108" y="78"/>
                      </a:lnTo>
                      <a:lnTo>
                        <a:pt x="108" y="88"/>
                      </a:lnTo>
                      <a:lnTo>
                        <a:pt x="108" y="99"/>
                      </a:lnTo>
                      <a:lnTo>
                        <a:pt x="108" y="108"/>
                      </a:lnTo>
                      <a:lnTo>
                        <a:pt x="104" y="118"/>
                      </a:lnTo>
                      <a:lnTo>
                        <a:pt x="104" y="129"/>
                      </a:lnTo>
                      <a:lnTo>
                        <a:pt x="103" y="139"/>
                      </a:lnTo>
                      <a:lnTo>
                        <a:pt x="103" y="150"/>
                      </a:lnTo>
                      <a:lnTo>
                        <a:pt x="103" y="158"/>
                      </a:lnTo>
                      <a:lnTo>
                        <a:pt x="101" y="167"/>
                      </a:lnTo>
                      <a:lnTo>
                        <a:pt x="101" y="177"/>
                      </a:lnTo>
                      <a:lnTo>
                        <a:pt x="101" y="186"/>
                      </a:lnTo>
                      <a:lnTo>
                        <a:pt x="99" y="194"/>
                      </a:lnTo>
                      <a:lnTo>
                        <a:pt x="99" y="202"/>
                      </a:lnTo>
                      <a:lnTo>
                        <a:pt x="97" y="207"/>
                      </a:lnTo>
                      <a:lnTo>
                        <a:pt x="97" y="213"/>
                      </a:lnTo>
                      <a:lnTo>
                        <a:pt x="95" y="222"/>
                      </a:lnTo>
                      <a:lnTo>
                        <a:pt x="95" y="226"/>
                      </a:lnTo>
                      <a:lnTo>
                        <a:pt x="93" y="230"/>
                      </a:lnTo>
                      <a:lnTo>
                        <a:pt x="91" y="240"/>
                      </a:lnTo>
                      <a:lnTo>
                        <a:pt x="87" y="243"/>
                      </a:lnTo>
                      <a:lnTo>
                        <a:pt x="85" y="249"/>
                      </a:lnTo>
                      <a:lnTo>
                        <a:pt x="84" y="257"/>
                      </a:lnTo>
                      <a:lnTo>
                        <a:pt x="84" y="264"/>
                      </a:lnTo>
                      <a:lnTo>
                        <a:pt x="80" y="272"/>
                      </a:lnTo>
                      <a:lnTo>
                        <a:pt x="78" y="280"/>
                      </a:lnTo>
                      <a:lnTo>
                        <a:pt x="74" y="289"/>
                      </a:lnTo>
                      <a:lnTo>
                        <a:pt x="72" y="300"/>
                      </a:lnTo>
                      <a:lnTo>
                        <a:pt x="68" y="310"/>
                      </a:lnTo>
                      <a:lnTo>
                        <a:pt x="66" y="319"/>
                      </a:lnTo>
                      <a:lnTo>
                        <a:pt x="65" y="329"/>
                      </a:lnTo>
                      <a:lnTo>
                        <a:pt x="63" y="338"/>
                      </a:lnTo>
                      <a:lnTo>
                        <a:pt x="59" y="348"/>
                      </a:lnTo>
                      <a:lnTo>
                        <a:pt x="57" y="357"/>
                      </a:lnTo>
                      <a:lnTo>
                        <a:pt x="53" y="367"/>
                      </a:lnTo>
                      <a:lnTo>
                        <a:pt x="51" y="376"/>
                      </a:lnTo>
                      <a:lnTo>
                        <a:pt x="47" y="384"/>
                      </a:lnTo>
                      <a:lnTo>
                        <a:pt x="45" y="394"/>
                      </a:lnTo>
                      <a:lnTo>
                        <a:pt x="44" y="401"/>
                      </a:lnTo>
                      <a:lnTo>
                        <a:pt x="44" y="411"/>
                      </a:lnTo>
                      <a:lnTo>
                        <a:pt x="40" y="416"/>
                      </a:lnTo>
                      <a:lnTo>
                        <a:pt x="38" y="422"/>
                      </a:lnTo>
                      <a:lnTo>
                        <a:pt x="36" y="428"/>
                      </a:lnTo>
                      <a:lnTo>
                        <a:pt x="36" y="434"/>
                      </a:lnTo>
                      <a:lnTo>
                        <a:pt x="34" y="439"/>
                      </a:lnTo>
                      <a:lnTo>
                        <a:pt x="34" y="443"/>
                      </a:lnTo>
                      <a:lnTo>
                        <a:pt x="44" y="515"/>
                      </a:lnTo>
                      <a:lnTo>
                        <a:pt x="32" y="551"/>
                      </a:lnTo>
                      <a:lnTo>
                        <a:pt x="11" y="570"/>
                      </a:lnTo>
                      <a:lnTo>
                        <a:pt x="0" y="601"/>
                      </a:lnTo>
                      <a:lnTo>
                        <a:pt x="36" y="629"/>
                      </a:lnTo>
                      <a:lnTo>
                        <a:pt x="68" y="589"/>
                      </a:lnTo>
                      <a:lnTo>
                        <a:pt x="53" y="570"/>
                      </a:lnTo>
                      <a:lnTo>
                        <a:pt x="55" y="569"/>
                      </a:lnTo>
                      <a:lnTo>
                        <a:pt x="59" y="565"/>
                      </a:lnTo>
                      <a:lnTo>
                        <a:pt x="65" y="557"/>
                      </a:lnTo>
                      <a:lnTo>
                        <a:pt x="74" y="551"/>
                      </a:lnTo>
                      <a:lnTo>
                        <a:pt x="82" y="544"/>
                      </a:lnTo>
                      <a:lnTo>
                        <a:pt x="91" y="536"/>
                      </a:lnTo>
                      <a:lnTo>
                        <a:pt x="97" y="529"/>
                      </a:lnTo>
                      <a:lnTo>
                        <a:pt x="103" y="527"/>
                      </a:lnTo>
                      <a:lnTo>
                        <a:pt x="104" y="519"/>
                      </a:lnTo>
                      <a:lnTo>
                        <a:pt x="108" y="511"/>
                      </a:lnTo>
                      <a:lnTo>
                        <a:pt x="110" y="504"/>
                      </a:lnTo>
                      <a:lnTo>
                        <a:pt x="112" y="498"/>
                      </a:lnTo>
                      <a:lnTo>
                        <a:pt x="114" y="489"/>
                      </a:lnTo>
                      <a:lnTo>
                        <a:pt x="118" y="481"/>
                      </a:lnTo>
                      <a:lnTo>
                        <a:pt x="118" y="472"/>
                      </a:lnTo>
                      <a:lnTo>
                        <a:pt x="120" y="462"/>
                      </a:lnTo>
                      <a:lnTo>
                        <a:pt x="122" y="451"/>
                      </a:lnTo>
                      <a:lnTo>
                        <a:pt x="125" y="441"/>
                      </a:lnTo>
                      <a:lnTo>
                        <a:pt x="127" y="435"/>
                      </a:lnTo>
                      <a:lnTo>
                        <a:pt x="127" y="430"/>
                      </a:lnTo>
                      <a:lnTo>
                        <a:pt x="129" y="422"/>
                      </a:lnTo>
                      <a:lnTo>
                        <a:pt x="131" y="418"/>
                      </a:lnTo>
                      <a:lnTo>
                        <a:pt x="135" y="405"/>
                      </a:lnTo>
                      <a:lnTo>
                        <a:pt x="137" y="396"/>
                      </a:lnTo>
                      <a:lnTo>
                        <a:pt x="137" y="388"/>
                      </a:lnTo>
                      <a:lnTo>
                        <a:pt x="139" y="382"/>
                      </a:lnTo>
                      <a:lnTo>
                        <a:pt x="139" y="376"/>
                      </a:lnTo>
                      <a:lnTo>
                        <a:pt x="141" y="373"/>
                      </a:lnTo>
                      <a:lnTo>
                        <a:pt x="144" y="359"/>
                      </a:lnTo>
                      <a:lnTo>
                        <a:pt x="146" y="350"/>
                      </a:lnTo>
                      <a:lnTo>
                        <a:pt x="148" y="338"/>
                      </a:lnTo>
                      <a:lnTo>
                        <a:pt x="150" y="329"/>
                      </a:lnTo>
                      <a:lnTo>
                        <a:pt x="152" y="319"/>
                      </a:lnTo>
                      <a:lnTo>
                        <a:pt x="156" y="310"/>
                      </a:lnTo>
                      <a:lnTo>
                        <a:pt x="156" y="300"/>
                      </a:lnTo>
                      <a:lnTo>
                        <a:pt x="158" y="295"/>
                      </a:lnTo>
                      <a:lnTo>
                        <a:pt x="158" y="287"/>
                      </a:lnTo>
                      <a:lnTo>
                        <a:pt x="161" y="283"/>
                      </a:lnTo>
                      <a:lnTo>
                        <a:pt x="163" y="276"/>
                      </a:lnTo>
                      <a:lnTo>
                        <a:pt x="163" y="274"/>
                      </a:lnTo>
                      <a:lnTo>
                        <a:pt x="142" y="261"/>
                      </a:lnTo>
                      <a:lnTo>
                        <a:pt x="158" y="224"/>
                      </a:lnTo>
                      <a:lnTo>
                        <a:pt x="116" y="0"/>
                      </a:lnTo>
                      <a:close/>
                    </a:path>
                  </a:pathLst>
                </a:custGeom>
                <a:solidFill>
                  <a:srgbClr val="6936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189" name="Freeform 136"/>
                <p:cNvSpPr>
                  <a:spLocks/>
                </p:cNvSpPr>
                <p:nvPr/>
              </p:nvSpPr>
              <p:spPr bwMode="auto">
                <a:xfrm>
                  <a:off x="3611" y="1921"/>
                  <a:ext cx="397" cy="454"/>
                </a:xfrm>
                <a:custGeom>
                  <a:avLst/>
                  <a:gdLst>
                    <a:gd name="T0" fmla="*/ 1 w 794"/>
                    <a:gd name="T1" fmla="*/ 1 h 908"/>
                    <a:gd name="T2" fmla="*/ 1 w 794"/>
                    <a:gd name="T3" fmla="*/ 1 h 908"/>
                    <a:gd name="T4" fmla="*/ 1 w 794"/>
                    <a:gd name="T5" fmla="*/ 1 h 908"/>
                    <a:gd name="T6" fmla="*/ 1 w 794"/>
                    <a:gd name="T7" fmla="*/ 1 h 908"/>
                    <a:gd name="T8" fmla="*/ 1 w 794"/>
                    <a:gd name="T9" fmla="*/ 1 h 908"/>
                    <a:gd name="T10" fmla="*/ 1 w 794"/>
                    <a:gd name="T11" fmla="*/ 1 h 908"/>
                    <a:gd name="T12" fmla="*/ 1 w 794"/>
                    <a:gd name="T13" fmla="*/ 1 h 908"/>
                    <a:gd name="T14" fmla="*/ 1 w 794"/>
                    <a:gd name="T15" fmla="*/ 1 h 908"/>
                    <a:gd name="T16" fmla="*/ 1 w 794"/>
                    <a:gd name="T17" fmla="*/ 1 h 908"/>
                    <a:gd name="T18" fmla="*/ 1 w 794"/>
                    <a:gd name="T19" fmla="*/ 1 h 908"/>
                    <a:gd name="T20" fmla="*/ 1 w 794"/>
                    <a:gd name="T21" fmla="*/ 1 h 908"/>
                    <a:gd name="T22" fmla="*/ 1 w 794"/>
                    <a:gd name="T23" fmla="*/ 1 h 908"/>
                    <a:gd name="T24" fmla="*/ 1 w 794"/>
                    <a:gd name="T25" fmla="*/ 1 h 908"/>
                    <a:gd name="T26" fmla="*/ 1 w 794"/>
                    <a:gd name="T27" fmla="*/ 1 h 908"/>
                    <a:gd name="T28" fmla="*/ 1 w 794"/>
                    <a:gd name="T29" fmla="*/ 1 h 908"/>
                    <a:gd name="T30" fmla="*/ 1 w 794"/>
                    <a:gd name="T31" fmla="*/ 1 h 908"/>
                    <a:gd name="T32" fmla="*/ 1 w 794"/>
                    <a:gd name="T33" fmla="*/ 1 h 908"/>
                    <a:gd name="T34" fmla="*/ 1 w 794"/>
                    <a:gd name="T35" fmla="*/ 1 h 908"/>
                    <a:gd name="T36" fmla="*/ 1 w 794"/>
                    <a:gd name="T37" fmla="*/ 1 h 908"/>
                    <a:gd name="T38" fmla="*/ 1 w 794"/>
                    <a:gd name="T39" fmla="*/ 1 h 908"/>
                    <a:gd name="T40" fmla="*/ 1 w 794"/>
                    <a:gd name="T41" fmla="*/ 1 h 908"/>
                    <a:gd name="T42" fmla="*/ 1 w 794"/>
                    <a:gd name="T43" fmla="*/ 1 h 908"/>
                    <a:gd name="T44" fmla="*/ 1 w 794"/>
                    <a:gd name="T45" fmla="*/ 1 h 908"/>
                    <a:gd name="T46" fmla="*/ 1 w 794"/>
                    <a:gd name="T47" fmla="*/ 1 h 908"/>
                    <a:gd name="T48" fmla="*/ 1 w 794"/>
                    <a:gd name="T49" fmla="*/ 1 h 908"/>
                    <a:gd name="T50" fmla="*/ 1 w 794"/>
                    <a:gd name="T51" fmla="*/ 1 h 908"/>
                    <a:gd name="T52" fmla="*/ 1 w 794"/>
                    <a:gd name="T53" fmla="*/ 1 h 908"/>
                    <a:gd name="T54" fmla="*/ 1 w 794"/>
                    <a:gd name="T55" fmla="*/ 1 h 908"/>
                    <a:gd name="T56" fmla="*/ 1 w 794"/>
                    <a:gd name="T57" fmla="*/ 1 h 908"/>
                    <a:gd name="T58" fmla="*/ 1 w 794"/>
                    <a:gd name="T59" fmla="*/ 1 h 908"/>
                    <a:gd name="T60" fmla="*/ 1 w 794"/>
                    <a:gd name="T61" fmla="*/ 1 h 908"/>
                    <a:gd name="T62" fmla="*/ 1 w 794"/>
                    <a:gd name="T63" fmla="*/ 1 h 908"/>
                    <a:gd name="T64" fmla="*/ 1 w 794"/>
                    <a:gd name="T65" fmla="*/ 1 h 908"/>
                    <a:gd name="T66" fmla="*/ 1 w 794"/>
                    <a:gd name="T67" fmla="*/ 1 h 908"/>
                    <a:gd name="T68" fmla="*/ 1 w 794"/>
                    <a:gd name="T69" fmla="*/ 1 h 908"/>
                    <a:gd name="T70" fmla="*/ 1 w 794"/>
                    <a:gd name="T71" fmla="*/ 1 h 908"/>
                    <a:gd name="T72" fmla="*/ 1 w 794"/>
                    <a:gd name="T73" fmla="*/ 1 h 908"/>
                    <a:gd name="T74" fmla="*/ 1 w 794"/>
                    <a:gd name="T75" fmla="*/ 1 h 908"/>
                    <a:gd name="T76" fmla="*/ 1 w 794"/>
                    <a:gd name="T77" fmla="*/ 1 h 908"/>
                    <a:gd name="T78" fmla="*/ 1 w 794"/>
                    <a:gd name="T79" fmla="*/ 1 h 908"/>
                    <a:gd name="T80" fmla="*/ 1 w 794"/>
                    <a:gd name="T81" fmla="*/ 1 h 908"/>
                    <a:gd name="T82" fmla="*/ 1 w 794"/>
                    <a:gd name="T83" fmla="*/ 1 h 908"/>
                    <a:gd name="T84" fmla="*/ 1 w 794"/>
                    <a:gd name="T85" fmla="*/ 1 h 908"/>
                    <a:gd name="T86" fmla="*/ 1 w 794"/>
                    <a:gd name="T87" fmla="*/ 1 h 908"/>
                    <a:gd name="T88" fmla="*/ 1 w 794"/>
                    <a:gd name="T89" fmla="*/ 1 h 908"/>
                    <a:gd name="T90" fmla="*/ 1 w 794"/>
                    <a:gd name="T91" fmla="*/ 1 h 908"/>
                    <a:gd name="T92" fmla="*/ 1 w 794"/>
                    <a:gd name="T93" fmla="*/ 1 h 908"/>
                    <a:gd name="T94" fmla="*/ 1 w 794"/>
                    <a:gd name="T95" fmla="*/ 1 h 908"/>
                    <a:gd name="T96" fmla="*/ 1 w 794"/>
                    <a:gd name="T97" fmla="*/ 1 h 908"/>
                    <a:gd name="T98" fmla="*/ 1 w 794"/>
                    <a:gd name="T99" fmla="*/ 1 h 908"/>
                    <a:gd name="T100" fmla="*/ 1 w 794"/>
                    <a:gd name="T101" fmla="*/ 1 h 908"/>
                    <a:gd name="T102" fmla="*/ 1 w 794"/>
                    <a:gd name="T103" fmla="*/ 1 h 908"/>
                    <a:gd name="T104" fmla="*/ 1 w 794"/>
                    <a:gd name="T105" fmla="*/ 1 h 908"/>
                    <a:gd name="T106" fmla="*/ 1 w 794"/>
                    <a:gd name="T107" fmla="*/ 1 h 908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</a:gdLst>
                  <a:ahLst/>
                  <a:cxnLst>
                    <a:cxn ang="T108">
                      <a:pos x="T0" y="T1"/>
                    </a:cxn>
                    <a:cxn ang="T109">
                      <a:pos x="T2" y="T3"/>
                    </a:cxn>
                    <a:cxn ang="T110">
                      <a:pos x="T4" y="T5"/>
                    </a:cxn>
                    <a:cxn ang="T111">
                      <a:pos x="T6" y="T7"/>
                    </a:cxn>
                    <a:cxn ang="T112">
                      <a:pos x="T8" y="T9"/>
                    </a:cxn>
                    <a:cxn ang="T113">
                      <a:pos x="T10" y="T11"/>
                    </a:cxn>
                    <a:cxn ang="T114">
                      <a:pos x="T12" y="T13"/>
                    </a:cxn>
                    <a:cxn ang="T115">
                      <a:pos x="T14" y="T15"/>
                    </a:cxn>
                    <a:cxn ang="T116">
                      <a:pos x="T16" y="T17"/>
                    </a:cxn>
                    <a:cxn ang="T117">
                      <a:pos x="T18" y="T19"/>
                    </a:cxn>
                    <a:cxn ang="T118">
                      <a:pos x="T20" y="T21"/>
                    </a:cxn>
                    <a:cxn ang="T119">
                      <a:pos x="T22" y="T23"/>
                    </a:cxn>
                    <a:cxn ang="T120">
                      <a:pos x="T24" y="T25"/>
                    </a:cxn>
                    <a:cxn ang="T121">
                      <a:pos x="T26" y="T27"/>
                    </a:cxn>
                    <a:cxn ang="T122">
                      <a:pos x="T28" y="T29"/>
                    </a:cxn>
                    <a:cxn ang="T123">
                      <a:pos x="T30" y="T31"/>
                    </a:cxn>
                    <a:cxn ang="T124">
                      <a:pos x="T32" y="T33"/>
                    </a:cxn>
                    <a:cxn ang="T125">
                      <a:pos x="T34" y="T35"/>
                    </a:cxn>
                    <a:cxn ang="T126">
                      <a:pos x="T36" y="T37"/>
                    </a:cxn>
                    <a:cxn ang="T127">
                      <a:pos x="T38" y="T39"/>
                    </a:cxn>
                    <a:cxn ang="T128">
                      <a:pos x="T40" y="T41"/>
                    </a:cxn>
                    <a:cxn ang="T129">
                      <a:pos x="T42" y="T43"/>
                    </a:cxn>
                    <a:cxn ang="T130">
                      <a:pos x="T44" y="T45"/>
                    </a:cxn>
                    <a:cxn ang="T131">
                      <a:pos x="T46" y="T47"/>
                    </a:cxn>
                    <a:cxn ang="T132">
                      <a:pos x="T48" y="T49"/>
                    </a:cxn>
                    <a:cxn ang="T133">
                      <a:pos x="T50" y="T51"/>
                    </a:cxn>
                    <a:cxn ang="T134">
                      <a:pos x="T52" y="T53"/>
                    </a:cxn>
                    <a:cxn ang="T135">
                      <a:pos x="T54" y="T55"/>
                    </a:cxn>
                    <a:cxn ang="T136">
                      <a:pos x="T56" y="T57"/>
                    </a:cxn>
                    <a:cxn ang="T137">
                      <a:pos x="T58" y="T59"/>
                    </a:cxn>
                    <a:cxn ang="T138">
                      <a:pos x="T60" y="T61"/>
                    </a:cxn>
                    <a:cxn ang="T139">
                      <a:pos x="T62" y="T63"/>
                    </a:cxn>
                    <a:cxn ang="T140">
                      <a:pos x="T64" y="T65"/>
                    </a:cxn>
                    <a:cxn ang="T141">
                      <a:pos x="T66" y="T67"/>
                    </a:cxn>
                    <a:cxn ang="T142">
                      <a:pos x="T68" y="T69"/>
                    </a:cxn>
                    <a:cxn ang="T143">
                      <a:pos x="T70" y="T71"/>
                    </a:cxn>
                    <a:cxn ang="T144">
                      <a:pos x="T72" y="T73"/>
                    </a:cxn>
                    <a:cxn ang="T145">
                      <a:pos x="T74" y="T75"/>
                    </a:cxn>
                    <a:cxn ang="T146">
                      <a:pos x="T76" y="T77"/>
                    </a:cxn>
                    <a:cxn ang="T147">
                      <a:pos x="T78" y="T79"/>
                    </a:cxn>
                    <a:cxn ang="T148">
                      <a:pos x="T80" y="T81"/>
                    </a:cxn>
                    <a:cxn ang="T149">
                      <a:pos x="T82" y="T83"/>
                    </a:cxn>
                    <a:cxn ang="T150">
                      <a:pos x="T84" y="T85"/>
                    </a:cxn>
                    <a:cxn ang="T151">
                      <a:pos x="T86" y="T87"/>
                    </a:cxn>
                    <a:cxn ang="T152">
                      <a:pos x="T88" y="T89"/>
                    </a:cxn>
                    <a:cxn ang="T153">
                      <a:pos x="T90" y="T91"/>
                    </a:cxn>
                    <a:cxn ang="T154">
                      <a:pos x="T92" y="T93"/>
                    </a:cxn>
                    <a:cxn ang="T155">
                      <a:pos x="T94" y="T95"/>
                    </a:cxn>
                    <a:cxn ang="T156">
                      <a:pos x="T96" y="T97"/>
                    </a:cxn>
                    <a:cxn ang="T157">
                      <a:pos x="T98" y="T99"/>
                    </a:cxn>
                    <a:cxn ang="T158">
                      <a:pos x="T100" y="T101"/>
                    </a:cxn>
                    <a:cxn ang="T159">
                      <a:pos x="T102" y="T103"/>
                    </a:cxn>
                    <a:cxn ang="T160">
                      <a:pos x="T104" y="T105"/>
                    </a:cxn>
                    <a:cxn ang="T161">
                      <a:pos x="T106" y="T107"/>
                    </a:cxn>
                  </a:cxnLst>
                  <a:rect l="0" t="0" r="r" b="b"/>
                  <a:pathLst>
                    <a:path w="794" h="908">
                      <a:moveTo>
                        <a:pt x="142" y="186"/>
                      </a:moveTo>
                      <a:lnTo>
                        <a:pt x="68" y="157"/>
                      </a:lnTo>
                      <a:lnTo>
                        <a:pt x="0" y="268"/>
                      </a:lnTo>
                      <a:lnTo>
                        <a:pt x="28" y="292"/>
                      </a:lnTo>
                      <a:lnTo>
                        <a:pt x="36" y="346"/>
                      </a:lnTo>
                      <a:lnTo>
                        <a:pt x="36" y="348"/>
                      </a:lnTo>
                      <a:lnTo>
                        <a:pt x="42" y="355"/>
                      </a:lnTo>
                      <a:lnTo>
                        <a:pt x="45" y="359"/>
                      </a:lnTo>
                      <a:lnTo>
                        <a:pt x="49" y="365"/>
                      </a:lnTo>
                      <a:lnTo>
                        <a:pt x="55" y="372"/>
                      </a:lnTo>
                      <a:lnTo>
                        <a:pt x="61" y="380"/>
                      </a:lnTo>
                      <a:lnTo>
                        <a:pt x="66" y="387"/>
                      </a:lnTo>
                      <a:lnTo>
                        <a:pt x="76" y="397"/>
                      </a:lnTo>
                      <a:lnTo>
                        <a:pt x="83" y="406"/>
                      </a:lnTo>
                      <a:lnTo>
                        <a:pt x="95" y="418"/>
                      </a:lnTo>
                      <a:lnTo>
                        <a:pt x="99" y="422"/>
                      </a:lnTo>
                      <a:lnTo>
                        <a:pt x="104" y="427"/>
                      </a:lnTo>
                      <a:lnTo>
                        <a:pt x="110" y="433"/>
                      </a:lnTo>
                      <a:lnTo>
                        <a:pt x="118" y="439"/>
                      </a:lnTo>
                      <a:lnTo>
                        <a:pt x="123" y="444"/>
                      </a:lnTo>
                      <a:lnTo>
                        <a:pt x="129" y="452"/>
                      </a:lnTo>
                      <a:lnTo>
                        <a:pt x="137" y="458"/>
                      </a:lnTo>
                      <a:lnTo>
                        <a:pt x="144" y="463"/>
                      </a:lnTo>
                      <a:lnTo>
                        <a:pt x="150" y="469"/>
                      </a:lnTo>
                      <a:lnTo>
                        <a:pt x="157" y="475"/>
                      </a:lnTo>
                      <a:lnTo>
                        <a:pt x="165" y="481"/>
                      </a:lnTo>
                      <a:lnTo>
                        <a:pt x="173" y="486"/>
                      </a:lnTo>
                      <a:lnTo>
                        <a:pt x="180" y="492"/>
                      </a:lnTo>
                      <a:lnTo>
                        <a:pt x="190" y="498"/>
                      </a:lnTo>
                      <a:lnTo>
                        <a:pt x="197" y="502"/>
                      </a:lnTo>
                      <a:lnTo>
                        <a:pt x="205" y="509"/>
                      </a:lnTo>
                      <a:lnTo>
                        <a:pt x="211" y="513"/>
                      </a:lnTo>
                      <a:lnTo>
                        <a:pt x="220" y="519"/>
                      </a:lnTo>
                      <a:lnTo>
                        <a:pt x="226" y="524"/>
                      </a:lnTo>
                      <a:lnTo>
                        <a:pt x="235" y="530"/>
                      </a:lnTo>
                      <a:lnTo>
                        <a:pt x="241" y="534"/>
                      </a:lnTo>
                      <a:lnTo>
                        <a:pt x="249" y="540"/>
                      </a:lnTo>
                      <a:lnTo>
                        <a:pt x="256" y="545"/>
                      </a:lnTo>
                      <a:lnTo>
                        <a:pt x="266" y="551"/>
                      </a:lnTo>
                      <a:lnTo>
                        <a:pt x="271" y="553"/>
                      </a:lnTo>
                      <a:lnTo>
                        <a:pt x="277" y="557"/>
                      </a:lnTo>
                      <a:lnTo>
                        <a:pt x="285" y="562"/>
                      </a:lnTo>
                      <a:lnTo>
                        <a:pt x="290" y="566"/>
                      </a:lnTo>
                      <a:lnTo>
                        <a:pt x="296" y="570"/>
                      </a:lnTo>
                      <a:lnTo>
                        <a:pt x="302" y="572"/>
                      </a:lnTo>
                      <a:lnTo>
                        <a:pt x="308" y="576"/>
                      </a:lnTo>
                      <a:lnTo>
                        <a:pt x="313" y="579"/>
                      </a:lnTo>
                      <a:lnTo>
                        <a:pt x="321" y="583"/>
                      </a:lnTo>
                      <a:lnTo>
                        <a:pt x="327" y="589"/>
                      </a:lnTo>
                      <a:lnTo>
                        <a:pt x="330" y="591"/>
                      </a:lnTo>
                      <a:lnTo>
                        <a:pt x="332" y="591"/>
                      </a:lnTo>
                      <a:lnTo>
                        <a:pt x="403" y="568"/>
                      </a:lnTo>
                      <a:lnTo>
                        <a:pt x="401" y="614"/>
                      </a:lnTo>
                      <a:lnTo>
                        <a:pt x="372" y="726"/>
                      </a:lnTo>
                      <a:lnTo>
                        <a:pt x="372" y="730"/>
                      </a:lnTo>
                      <a:lnTo>
                        <a:pt x="372" y="735"/>
                      </a:lnTo>
                      <a:lnTo>
                        <a:pt x="372" y="743"/>
                      </a:lnTo>
                      <a:lnTo>
                        <a:pt x="374" y="751"/>
                      </a:lnTo>
                      <a:lnTo>
                        <a:pt x="376" y="762"/>
                      </a:lnTo>
                      <a:lnTo>
                        <a:pt x="376" y="770"/>
                      </a:lnTo>
                      <a:lnTo>
                        <a:pt x="376" y="775"/>
                      </a:lnTo>
                      <a:lnTo>
                        <a:pt x="378" y="783"/>
                      </a:lnTo>
                      <a:lnTo>
                        <a:pt x="380" y="790"/>
                      </a:lnTo>
                      <a:lnTo>
                        <a:pt x="380" y="796"/>
                      </a:lnTo>
                      <a:lnTo>
                        <a:pt x="382" y="806"/>
                      </a:lnTo>
                      <a:lnTo>
                        <a:pt x="384" y="813"/>
                      </a:lnTo>
                      <a:lnTo>
                        <a:pt x="386" y="823"/>
                      </a:lnTo>
                      <a:lnTo>
                        <a:pt x="389" y="830"/>
                      </a:lnTo>
                      <a:lnTo>
                        <a:pt x="391" y="838"/>
                      </a:lnTo>
                      <a:lnTo>
                        <a:pt x="395" y="846"/>
                      </a:lnTo>
                      <a:lnTo>
                        <a:pt x="401" y="855"/>
                      </a:lnTo>
                      <a:lnTo>
                        <a:pt x="405" y="861"/>
                      </a:lnTo>
                      <a:lnTo>
                        <a:pt x="410" y="868"/>
                      </a:lnTo>
                      <a:lnTo>
                        <a:pt x="416" y="876"/>
                      </a:lnTo>
                      <a:lnTo>
                        <a:pt x="425" y="884"/>
                      </a:lnTo>
                      <a:lnTo>
                        <a:pt x="433" y="887"/>
                      </a:lnTo>
                      <a:lnTo>
                        <a:pt x="443" y="893"/>
                      </a:lnTo>
                      <a:lnTo>
                        <a:pt x="448" y="895"/>
                      </a:lnTo>
                      <a:lnTo>
                        <a:pt x="454" y="897"/>
                      </a:lnTo>
                      <a:lnTo>
                        <a:pt x="460" y="901"/>
                      </a:lnTo>
                      <a:lnTo>
                        <a:pt x="465" y="903"/>
                      </a:lnTo>
                      <a:lnTo>
                        <a:pt x="471" y="903"/>
                      </a:lnTo>
                      <a:lnTo>
                        <a:pt x="479" y="905"/>
                      </a:lnTo>
                      <a:lnTo>
                        <a:pt x="484" y="905"/>
                      </a:lnTo>
                      <a:lnTo>
                        <a:pt x="492" y="906"/>
                      </a:lnTo>
                      <a:lnTo>
                        <a:pt x="498" y="906"/>
                      </a:lnTo>
                      <a:lnTo>
                        <a:pt x="505" y="906"/>
                      </a:lnTo>
                      <a:lnTo>
                        <a:pt x="513" y="906"/>
                      </a:lnTo>
                      <a:lnTo>
                        <a:pt x="520" y="908"/>
                      </a:lnTo>
                      <a:lnTo>
                        <a:pt x="528" y="906"/>
                      </a:lnTo>
                      <a:lnTo>
                        <a:pt x="538" y="906"/>
                      </a:lnTo>
                      <a:lnTo>
                        <a:pt x="545" y="906"/>
                      </a:lnTo>
                      <a:lnTo>
                        <a:pt x="553" y="906"/>
                      </a:lnTo>
                      <a:lnTo>
                        <a:pt x="562" y="906"/>
                      </a:lnTo>
                      <a:lnTo>
                        <a:pt x="570" y="906"/>
                      </a:lnTo>
                      <a:lnTo>
                        <a:pt x="579" y="905"/>
                      </a:lnTo>
                      <a:lnTo>
                        <a:pt x="589" y="905"/>
                      </a:lnTo>
                      <a:lnTo>
                        <a:pt x="595" y="903"/>
                      </a:lnTo>
                      <a:lnTo>
                        <a:pt x="604" y="903"/>
                      </a:lnTo>
                      <a:lnTo>
                        <a:pt x="612" y="901"/>
                      </a:lnTo>
                      <a:lnTo>
                        <a:pt x="621" y="901"/>
                      </a:lnTo>
                      <a:lnTo>
                        <a:pt x="629" y="897"/>
                      </a:lnTo>
                      <a:lnTo>
                        <a:pt x="636" y="897"/>
                      </a:lnTo>
                      <a:lnTo>
                        <a:pt x="644" y="895"/>
                      </a:lnTo>
                      <a:lnTo>
                        <a:pt x="653" y="895"/>
                      </a:lnTo>
                      <a:lnTo>
                        <a:pt x="661" y="893"/>
                      </a:lnTo>
                      <a:lnTo>
                        <a:pt x="669" y="891"/>
                      </a:lnTo>
                      <a:lnTo>
                        <a:pt x="674" y="887"/>
                      </a:lnTo>
                      <a:lnTo>
                        <a:pt x="682" y="887"/>
                      </a:lnTo>
                      <a:lnTo>
                        <a:pt x="690" y="886"/>
                      </a:lnTo>
                      <a:lnTo>
                        <a:pt x="697" y="884"/>
                      </a:lnTo>
                      <a:lnTo>
                        <a:pt x="703" y="882"/>
                      </a:lnTo>
                      <a:lnTo>
                        <a:pt x="710" y="882"/>
                      </a:lnTo>
                      <a:lnTo>
                        <a:pt x="720" y="878"/>
                      </a:lnTo>
                      <a:lnTo>
                        <a:pt x="729" y="874"/>
                      </a:lnTo>
                      <a:lnTo>
                        <a:pt x="739" y="870"/>
                      </a:lnTo>
                      <a:lnTo>
                        <a:pt x="747" y="868"/>
                      </a:lnTo>
                      <a:lnTo>
                        <a:pt x="752" y="865"/>
                      </a:lnTo>
                      <a:lnTo>
                        <a:pt x="760" y="861"/>
                      </a:lnTo>
                      <a:lnTo>
                        <a:pt x="764" y="859"/>
                      </a:lnTo>
                      <a:lnTo>
                        <a:pt x="769" y="857"/>
                      </a:lnTo>
                      <a:lnTo>
                        <a:pt x="775" y="851"/>
                      </a:lnTo>
                      <a:lnTo>
                        <a:pt x="779" y="849"/>
                      </a:lnTo>
                      <a:lnTo>
                        <a:pt x="781" y="848"/>
                      </a:lnTo>
                      <a:lnTo>
                        <a:pt x="794" y="808"/>
                      </a:lnTo>
                      <a:lnTo>
                        <a:pt x="790" y="808"/>
                      </a:lnTo>
                      <a:lnTo>
                        <a:pt x="785" y="811"/>
                      </a:lnTo>
                      <a:lnTo>
                        <a:pt x="779" y="813"/>
                      </a:lnTo>
                      <a:lnTo>
                        <a:pt x="773" y="817"/>
                      </a:lnTo>
                      <a:lnTo>
                        <a:pt x="766" y="821"/>
                      </a:lnTo>
                      <a:lnTo>
                        <a:pt x="760" y="825"/>
                      </a:lnTo>
                      <a:lnTo>
                        <a:pt x="750" y="829"/>
                      </a:lnTo>
                      <a:lnTo>
                        <a:pt x="741" y="830"/>
                      </a:lnTo>
                      <a:lnTo>
                        <a:pt x="731" y="834"/>
                      </a:lnTo>
                      <a:lnTo>
                        <a:pt x="722" y="838"/>
                      </a:lnTo>
                      <a:lnTo>
                        <a:pt x="710" y="840"/>
                      </a:lnTo>
                      <a:lnTo>
                        <a:pt x="699" y="842"/>
                      </a:lnTo>
                      <a:lnTo>
                        <a:pt x="688" y="844"/>
                      </a:lnTo>
                      <a:lnTo>
                        <a:pt x="678" y="848"/>
                      </a:lnTo>
                      <a:lnTo>
                        <a:pt x="671" y="848"/>
                      </a:lnTo>
                      <a:lnTo>
                        <a:pt x="663" y="848"/>
                      </a:lnTo>
                      <a:lnTo>
                        <a:pt x="657" y="848"/>
                      </a:lnTo>
                      <a:lnTo>
                        <a:pt x="652" y="848"/>
                      </a:lnTo>
                      <a:lnTo>
                        <a:pt x="644" y="848"/>
                      </a:lnTo>
                      <a:lnTo>
                        <a:pt x="638" y="848"/>
                      </a:lnTo>
                      <a:lnTo>
                        <a:pt x="633" y="848"/>
                      </a:lnTo>
                      <a:lnTo>
                        <a:pt x="625" y="848"/>
                      </a:lnTo>
                      <a:lnTo>
                        <a:pt x="619" y="848"/>
                      </a:lnTo>
                      <a:lnTo>
                        <a:pt x="612" y="848"/>
                      </a:lnTo>
                      <a:lnTo>
                        <a:pt x="606" y="846"/>
                      </a:lnTo>
                      <a:lnTo>
                        <a:pt x="600" y="846"/>
                      </a:lnTo>
                      <a:lnTo>
                        <a:pt x="593" y="844"/>
                      </a:lnTo>
                      <a:lnTo>
                        <a:pt x="587" y="844"/>
                      </a:lnTo>
                      <a:lnTo>
                        <a:pt x="581" y="844"/>
                      </a:lnTo>
                      <a:lnTo>
                        <a:pt x="577" y="844"/>
                      </a:lnTo>
                      <a:lnTo>
                        <a:pt x="566" y="842"/>
                      </a:lnTo>
                      <a:lnTo>
                        <a:pt x="557" y="842"/>
                      </a:lnTo>
                      <a:lnTo>
                        <a:pt x="547" y="840"/>
                      </a:lnTo>
                      <a:lnTo>
                        <a:pt x="541" y="838"/>
                      </a:lnTo>
                      <a:lnTo>
                        <a:pt x="536" y="838"/>
                      </a:lnTo>
                      <a:lnTo>
                        <a:pt x="532" y="836"/>
                      </a:lnTo>
                      <a:lnTo>
                        <a:pt x="528" y="836"/>
                      </a:lnTo>
                      <a:lnTo>
                        <a:pt x="646" y="798"/>
                      </a:lnTo>
                      <a:lnTo>
                        <a:pt x="642" y="796"/>
                      </a:lnTo>
                      <a:lnTo>
                        <a:pt x="636" y="787"/>
                      </a:lnTo>
                      <a:lnTo>
                        <a:pt x="631" y="779"/>
                      </a:lnTo>
                      <a:lnTo>
                        <a:pt x="627" y="771"/>
                      </a:lnTo>
                      <a:lnTo>
                        <a:pt x="621" y="762"/>
                      </a:lnTo>
                      <a:lnTo>
                        <a:pt x="617" y="754"/>
                      </a:lnTo>
                      <a:lnTo>
                        <a:pt x="615" y="749"/>
                      </a:lnTo>
                      <a:lnTo>
                        <a:pt x="612" y="741"/>
                      </a:lnTo>
                      <a:lnTo>
                        <a:pt x="610" y="735"/>
                      </a:lnTo>
                      <a:lnTo>
                        <a:pt x="608" y="730"/>
                      </a:lnTo>
                      <a:lnTo>
                        <a:pt x="606" y="722"/>
                      </a:lnTo>
                      <a:lnTo>
                        <a:pt x="604" y="716"/>
                      </a:lnTo>
                      <a:lnTo>
                        <a:pt x="602" y="709"/>
                      </a:lnTo>
                      <a:lnTo>
                        <a:pt x="602" y="701"/>
                      </a:lnTo>
                      <a:lnTo>
                        <a:pt x="600" y="692"/>
                      </a:lnTo>
                      <a:lnTo>
                        <a:pt x="598" y="684"/>
                      </a:lnTo>
                      <a:lnTo>
                        <a:pt x="598" y="676"/>
                      </a:lnTo>
                      <a:lnTo>
                        <a:pt x="598" y="669"/>
                      </a:lnTo>
                      <a:lnTo>
                        <a:pt x="598" y="659"/>
                      </a:lnTo>
                      <a:lnTo>
                        <a:pt x="598" y="652"/>
                      </a:lnTo>
                      <a:lnTo>
                        <a:pt x="600" y="642"/>
                      </a:lnTo>
                      <a:lnTo>
                        <a:pt x="602" y="633"/>
                      </a:lnTo>
                      <a:lnTo>
                        <a:pt x="602" y="623"/>
                      </a:lnTo>
                      <a:lnTo>
                        <a:pt x="604" y="612"/>
                      </a:lnTo>
                      <a:lnTo>
                        <a:pt x="606" y="600"/>
                      </a:lnTo>
                      <a:lnTo>
                        <a:pt x="610" y="591"/>
                      </a:lnTo>
                      <a:lnTo>
                        <a:pt x="612" y="579"/>
                      </a:lnTo>
                      <a:lnTo>
                        <a:pt x="615" y="570"/>
                      </a:lnTo>
                      <a:lnTo>
                        <a:pt x="619" y="559"/>
                      </a:lnTo>
                      <a:lnTo>
                        <a:pt x="623" y="549"/>
                      </a:lnTo>
                      <a:lnTo>
                        <a:pt x="627" y="538"/>
                      </a:lnTo>
                      <a:lnTo>
                        <a:pt x="631" y="528"/>
                      </a:lnTo>
                      <a:lnTo>
                        <a:pt x="634" y="517"/>
                      </a:lnTo>
                      <a:lnTo>
                        <a:pt x="640" y="507"/>
                      </a:lnTo>
                      <a:lnTo>
                        <a:pt x="644" y="498"/>
                      </a:lnTo>
                      <a:lnTo>
                        <a:pt x="648" y="488"/>
                      </a:lnTo>
                      <a:lnTo>
                        <a:pt x="653" y="479"/>
                      </a:lnTo>
                      <a:lnTo>
                        <a:pt x="657" y="469"/>
                      </a:lnTo>
                      <a:lnTo>
                        <a:pt x="661" y="460"/>
                      </a:lnTo>
                      <a:lnTo>
                        <a:pt x="665" y="450"/>
                      </a:lnTo>
                      <a:lnTo>
                        <a:pt x="671" y="443"/>
                      </a:lnTo>
                      <a:lnTo>
                        <a:pt x="674" y="435"/>
                      </a:lnTo>
                      <a:lnTo>
                        <a:pt x="678" y="427"/>
                      </a:lnTo>
                      <a:lnTo>
                        <a:pt x="682" y="420"/>
                      </a:lnTo>
                      <a:lnTo>
                        <a:pt x="684" y="412"/>
                      </a:lnTo>
                      <a:lnTo>
                        <a:pt x="690" y="408"/>
                      </a:lnTo>
                      <a:lnTo>
                        <a:pt x="693" y="397"/>
                      </a:lnTo>
                      <a:lnTo>
                        <a:pt x="699" y="389"/>
                      </a:lnTo>
                      <a:lnTo>
                        <a:pt x="701" y="386"/>
                      </a:lnTo>
                      <a:lnTo>
                        <a:pt x="705" y="384"/>
                      </a:lnTo>
                      <a:lnTo>
                        <a:pt x="707" y="300"/>
                      </a:lnTo>
                      <a:lnTo>
                        <a:pt x="539" y="435"/>
                      </a:lnTo>
                      <a:lnTo>
                        <a:pt x="712" y="201"/>
                      </a:lnTo>
                      <a:lnTo>
                        <a:pt x="712" y="195"/>
                      </a:lnTo>
                      <a:lnTo>
                        <a:pt x="714" y="188"/>
                      </a:lnTo>
                      <a:lnTo>
                        <a:pt x="714" y="182"/>
                      </a:lnTo>
                      <a:lnTo>
                        <a:pt x="714" y="176"/>
                      </a:lnTo>
                      <a:lnTo>
                        <a:pt x="714" y="169"/>
                      </a:lnTo>
                      <a:lnTo>
                        <a:pt x="714" y="161"/>
                      </a:lnTo>
                      <a:lnTo>
                        <a:pt x="710" y="154"/>
                      </a:lnTo>
                      <a:lnTo>
                        <a:pt x="709" y="144"/>
                      </a:lnTo>
                      <a:lnTo>
                        <a:pt x="707" y="136"/>
                      </a:lnTo>
                      <a:lnTo>
                        <a:pt x="703" y="131"/>
                      </a:lnTo>
                      <a:lnTo>
                        <a:pt x="697" y="123"/>
                      </a:lnTo>
                      <a:lnTo>
                        <a:pt x="691" y="117"/>
                      </a:lnTo>
                      <a:lnTo>
                        <a:pt x="684" y="112"/>
                      </a:lnTo>
                      <a:lnTo>
                        <a:pt x="678" y="108"/>
                      </a:lnTo>
                      <a:lnTo>
                        <a:pt x="671" y="104"/>
                      </a:lnTo>
                      <a:lnTo>
                        <a:pt x="665" y="104"/>
                      </a:lnTo>
                      <a:lnTo>
                        <a:pt x="659" y="102"/>
                      </a:lnTo>
                      <a:lnTo>
                        <a:pt x="653" y="102"/>
                      </a:lnTo>
                      <a:lnTo>
                        <a:pt x="648" y="100"/>
                      </a:lnTo>
                      <a:lnTo>
                        <a:pt x="642" y="98"/>
                      </a:lnTo>
                      <a:lnTo>
                        <a:pt x="634" y="98"/>
                      </a:lnTo>
                      <a:lnTo>
                        <a:pt x="629" y="98"/>
                      </a:lnTo>
                      <a:lnTo>
                        <a:pt x="621" y="98"/>
                      </a:lnTo>
                      <a:lnTo>
                        <a:pt x="614" y="98"/>
                      </a:lnTo>
                      <a:lnTo>
                        <a:pt x="608" y="98"/>
                      </a:lnTo>
                      <a:lnTo>
                        <a:pt x="600" y="100"/>
                      </a:lnTo>
                      <a:lnTo>
                        <a:pt x="593" y="100"/>
                      </a:lnTo>
                      <a:lnTo>
                        <a:pt x="587" y="102"/>
                      </a:lnTo>
                      <a:lnTo>
                        <a:pt x="581" y="102"/>
                      </a:lnTo>
                      <a:lnTo>
                        <a:pt x="574" y="104"/>
                      </a:lnTo>
                      <a:lnTo>
                        <a:pt x="566" y="104"/>
                      </a:lnTo>
                      <a:lnTo>
                        <a:pt x="560" y="104"/>
                      </a:lnTo>
                      <a:lnTo>
                        <a:pt x="555" y="106"/>
                      </a:lnTo>
                      <a:lnTo>
                        <a:pt x="549" y="106"/>
                      </a:lnTo>
                      <a:lnTo>
                        <a:pt x="538" y="108"/>
                      </a:lnTo>
                      <a:lnTo>
                        <a:pt x="530" y="112"/>
                      </a:lnTo>
                      <a:lnTo>
                        <a:pt x="520" y="112"/>
                      </a:lnTo>
                      <a:lnTo>
                        <a:pt x="517" y="114"/>
                      </a:lnTo>
                      <a:lnTo>
                        <a:pt x="511" y="116"/>
                      </a:lnTo>
                      <a:lnTo>
                        <a:pt x="515" y="114"/>
                      </a:lnTo>
                      <a:lnTo>
                        <a:pt x="520" y="108"/>
                      </a:lnTo>
                      <a:lnTo>
                        <a:pt x="524" y="104"/>
                      </a:lnTo>
                      <a:lnTo>
                        <a:pt x="530" y="98"/>
                      </a:lnTo>
                      <a:lnTo>
                        <a:pt x="536" y="95"/>
                      </a:lnTo>
                      <a:lnTo>
                        <a:pt x="545" y="91"/>
                      </a:lnTo>
                      <a:lnTo>
                        <a:pt x="551" y="85"/>
                      </a:lnTo>
                      <a:lnTo>
                        <a:pt x="558" y="79"/>
                      </a:lnTo>
                      <a:lnTo>
                        <a:pt x="568" y="74"/>
                      </a:lnTo>
                      <a:lnTo>
                        <a:pt x="577" y="68"/>
                      </a:lnTo>
                      <a:lnTo>
                        <a:pt x="585" y="62"/>
                      </a:lnTo>
                      <a:lnTo>
                        <a:pt x="595" y="59"/>
                      </a:lnTo>
                      <a:lnTo>
                        <a:pt x="606" y="53"/>
                      </a:lnTo>
                      <a:lnTo>
                        <a:pt x="615" y="49"/>
                      </a:lnTo>
                      <a:lnTo>
                        <a:pt x="623" y="43"/>
                      </a:lnTo>
                      <a:lnTo>
                        <a:pt x="633" y="40"/>
                      </a:lnTo>
                      <a:lnTo>
                        <a:pt x="640" y="36"/>
                      </a:lnTo>
                      <a:lnTo>
                        <a:pt x="650" y="34"/>
                      </a:lnTo>
                      <a:lnTo>
                        <a:pt x="657" y="30"/>
                      </a:lnTo>
                      <a:lnTo>
                        <a:pt x="665" y="26"/>
                      </a:lnTo>
                      <a:lnTo>
                        <a:pt x="672" y="24"/>
                      </a:lnTo>
                      <a:lnTo>
                        <a:pt x="680" y="24"/>
                      </a:lnTo>
                      <a:lnTo>
                        <a:pt x="686" y="21"/>
                      </a:lnTo>
                      <a:lnTo>
                        <a:pt x="691" y="19"/>
                      </a:lnTo>
                      <a:lnTo>
                        <a:pt x="697" y="19"/>
                      </a:lnTo>
                      <a:lnTo>
                        <a:pt x="701" y="19"/>
                      </a:lnTo>
                      <a:lnTo>
                        <a:pt x="707" y="17"/>
                      </a:lnTo>
                      <a:lnTo>
                        <a:pt x="710" y="17"/>
                      </a:lnTo>
                      <a:lnTo>
                        <a:pt x="627" y="0"/>
                      </a:lnTo>
                      <a:lnTo>
                        <a:pt x="536" y="43"/>
                      </a:lnTo>
                      <a:lnTo>
                        <a:pt x="534" y="43"/>
                      </a:lnTo>
                      <a:lnTo>
                        <a:pt x="528" y="47"/>
                      </a:lnTo>
                      <a:lnTo>
                        <a:pt x="520" y="53"/>
                      </a:lnTo>
                      <a:lnTo>
                        <a:pt x="511" y="62"/>
                      </a:lnTo>
                      <a:lnTo>
                        <a:pt x="505" y="66"/>
                      </a:lnTo>
                      <a:lnTo>
                        <a:pt x="500" y="72"/>
                      </a:lnTo>
                      <a:lnTo>
                        <a:pt x="492" y="79"/>
                      </a:lnTo>
                      <a:lnTo>
                        <a:pt x="484" y="87"/>
                      </a:lnTo>
                      <a:lnTo>
                        <a:pt x="475" y="97"/>
                      </a:lnTo>
                      <a:lnTo>
                        <a:pt x="465" y="106"/>
                      </a:lnTo>
                      <a:lnTo>
                        <a:pt x="456" y="116"/>
                      </a:lnTo>
                      <a:lnTo>
                        <a:pt x="446" y="127"/>
                      </a:lnTo>
                      <a:lnTo>
                        <a:pt x="441" y="131"/>
                      </a:lnTo>
                      <a:lnTo>
                        <a:pt x="435" y="136"/>
                      </a:lnTo>
                      <a:lnTo>
                        <a:pt x="429" y="142"/>
                      </a:lnTo>
                      <a:lnTo>
                        <a:pt x="424" y="148"/>
                      </a:lnTo>
                      <a:lnTo>
                        <a:pt x="418" y="154"/>
                      </a:lnTo>
                      <a:lnTo>
                        <a:pt x="412" y="159"/>
                      </a:lnTo>
                      <a:lnTo>
                        <a:pt x="406" y="167"/>
                      </a:lnTo>
                      <a:lnTo>
                        <a:pt x="401" y="173"/>
                      </a:lnTo>
                      <a:lnTo>
                        <a:pt x="395" y="178"/>
                      </a:lnTo>
                      <a:lnTo>
                        <a:pt x="389" y="184"/>
                      </a:lnTo>
                      <a:lnTo>
                        <a:pt x="384" y="190"/>
                      </a:lnTo>
                      <a:lnTo>
                        <a:pt x="378" y="195"/>
                      </a:lnTo>
                      <a:lnTo>
                        <a:pt x="372" y="201"/>
                      </a:lnTo>
                      <a:lnTo>
                        <a:pt x="366" y="207"/>
                      </a:lnTo>
                      <a:lnTo>
                        <a:pt x="363" y="213"/>
                      </a:lnTo>
                      <a:lnTo>
                        <a:pt x="357" y="220"/>
                      </a:lnTo>
                      <a:lnTo>
                        <a:pt x="347" y="230"/>
                      </a:lnTo>
                      <a:lnTo>
                        <a:pt x="338" y="239"/>
                      </a:lnTo>
                      <a:lnTo>
                        <a:pt x="330" y="249"/>
                      </a:lnTo>
                      <a:lnTo>
                        <a:pt x="323" y="256"/>
                      </a:lnTo>
                      <a:lnTo>
                        <a:pt x="317" y="262"/>
                      </a:lnTo>
                      <a:lnTo>
                        <a:pt x="313" y="268"/>
                      </a:lnTo>
                      <a:lnTo>
                        <a:pt x="311" y="270"/>
                      </a:lnTo>
                      <a:lnTo>
                        <a:pt x="311" y="271"/>
                      </a:lnTo>
                      <a:lnTo>
                        <a:pt x="169" y="178"/>
                      </a:lnTo>
                      <a:lnTo>
                        <a:pt x="142" y="186"/>
                      </a:lnTo>
                      <a:close/>
                    </a:path>
                  </a:pathLst>
                </a:custGeom>
                <a:solidFill>
                  <a:srgbClr val="6936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190" name="Freeform 137"/>
                <p:cNvSpPr>
                  <a:spLocks/>
                </p:cNvSpPr>
                <p:nvPr/>
              </p:nvSpPr>
              <p:spPr bwMode="auto">
                <a:xfrm>
                  <a:off x="3633" y="2002"/>
                  <a:ext cx="50" cy="24"/>
                </a:xfrm>
                <a:custGeom>
                  <a:avLst/>
                  <a:gdLst>
                    <a:gd name="T0" fmla="*/ 0 w 101"/>
                    <a:gd name="T1" fmla="*/ 0 h 50"/>
                    <a:gd name="T2" fmla="*/ 0 w 101"/>
                    <a:gd name="T3" fmla="*/ 0 h 50"/>
                    <a:gd name="T4" fmla="*/ 0 w 101"/>
                    <a:gd name="T5" fmla="*/ 0 h 50"/>
                    <a:gd name="T6" fmla="*/ 0 w 101"/>
                    <a:gd name="T7" fmla="*/ 0 h 50"/>
                    <a:gd name="T8" fmla="*/ 0 w 101"/>
                    <a:gd name="T9" fmla="*/ 0 h 50"/>
                    <a:gd name="T10" fmla="*/ 0 w 101"/>
                    <a:gd name="T11" fmla="*/ 0 h 50"/>
                    <a:gd name="T12" fmla="*/ 0 w 101"/>
                    <a:gd name="T13" fmla="*/ 0 h 50"/>
                    <a:gd name="T14" fmla="*/ 0 w 101"/>
                    <a:gd name="T15" fmla="*/ 0 h 50"/>
                    <a:gd name="T16" fmla="*/ 0 w 101"/>
                    <a:gd name="T17" fmla="*/ 0 h 50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1" h="50">
                      <a:moveTo>
                        <a:pt x="29" y="0"/>
                      </a:moveTo>
                      <a:lnTo>
                        <a:pt x="0" y="40"/>
                      </a:lnTo>
                      <a:lnTo>
                        <a:pt x="33" y="50"/>
                      </a:lnTo>
                      <a:lnTo>
                        <a:pt x="63" y="48"/>
                      </a:lnTo>
                      <a:lnTo>
                        <a:pt x="25" y="27"/>
                      </a:lnTo>
                      <a:lnTo>
                        <a:pt x="80" y="29"/>
                      </a:lnTo>
                      <a:lnTo>
                        <a:pt x="101" y="25"/>
                      </a:lnTo>
                      <a:lnTo>
                        <a:pt x="29" y="0"/>
                      </a:lnTo>
                      <a:close/>
                    </a:path>
                  </a:pathLst>
                </a:custGeom>
                <a:solidFill>
                  <a:srgbClr val="EBBF5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191" name="Freeform 138"/>
                <p:cNvSpPr>
                  <a:spLocks/>
                </p:cNvSpPr>
                <p:nvPr/>
              </p:nvSpPr>
              <p:spPr bwMode="auto">
                <a:xfrm>
                  <a:off x="3665" y="2011"/>
                  <a:ext cx="84" cy="34"/>
                </a:xfrm>
                <a:custGeom>
                  <a:avLst/>
                  <a:gdLst>
                    <a:gd name="T0" fmla="*/ 1 w 167"/>
                    <a:gd name="T1" fmla="*/ 0 h 69"/>
                    <a:gd name="T2" fmla="*/ 1 w 167"/>
                    <a:gd name="T3" fmla="*/ 0 h 69"/>
                    <a:gd name="T4" fmla="*/ 0 w 167"/>
                    <a:gd name="T5" fmla="*/ 0 h 69"/>
                    <a:gd name="T6" fmla="*/ 1 w 167"/>
                    <a:gd name="T7" fmla="*/ 0 h 69"/>
                    <a:gd name="T8" fmla="*/ 1 w 167"/>
                    <a:gd name="T9" fmla="*/ 0 h 69"/>
                    <a:gd name="T10" fmla="*/ 1 w 167"/>
                    <a:gd name="T11" fmla="*/ 0 h 69"/>
                    <a:gd name="T12" fmla="*/ 1 w 167"/>
                    <a:gd name="T13" fmla="*/ 0 h 69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167" h="69">
                      <a:moveTo>
                        <a:pt x="59" y="0"/>
                      </a:moveTo>
                      <a:lnTo>
                        <a:pt x="21" y="21"/>
                      </a:lnTo>
                      <a:lnTo>
                        <a:pt x="0" y="61"/>
                      </a:lnTo>
                      <a:lnTo>
                        <a:pt x="167" y="69"/>
                      </a:lnTo>
                      <a:lnTo>
                        <a:pt x="86" y="14"/>
                      </a:lnTo>
                      <a:lnTo>
                        <a:pt x="59" y="0"/>
                      </a:lnTo>
                      <a:close/>
                    </a:path>
                  </a:pathLst>
                </a:custGeom>
                <a:solidFill>
                  <a:srgbClr val="EBBF5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sp>
            <p:nvSpPr>
              <p:cNvPr id="2143" name="Text Box 139"/>
              <p:cNvSpPr txBox="1">
                <a:spLocks noChangeArrowheads="1"/>
              </p:cNvSpPr>
              <p:nvPr/>
            </p:nvSpPr>
            <p:spPr bwMode="auto">
              <a:xfrm>
                <a:off x="2504" y="3071"/>
                <a:ext cx="196" cy="3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endParaRPr lang="ko-KR" altLang="ko-KR">
                  <a:latin typeface="HY엽서L" pitchFamily="18" charset="-127"/>
                  <a:ea typeface="HY엽서L" pitchFamily="18" charset="-127"/>
                </a:endParaRPr>
              </a:p>
            </p:txBody>
          </p:sp>
        </p:grpSp>
      </p:grpSp>
      <p:sp>
        <p:nvSpPr>
          <p:cNvPr id="2055" name="Text Box 140"/>
          <p:cNvSpPr txBox="1">
            <a:spLocks noChangeArrowheads="1"/>
          </p:cNvSpPr>
          <p:nvPr/>
        </p:nvSpPr>
        <p:spPr bwMode="auto">
          <a:xfrm rot="-1031913">
            <a:off x="4913313" y="3773488"/>
            <a:ext cx="8953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latinLnBrk="0"/>
            <a:r>
              <a:rPr kumimoji="0" lang="en-US" altLang="ko-KR" sz="1200" i="1">
                <a:solidFill>
                  <a:srgbClr val="CCFFCC"/>
                </a:solidFill>
                <a:latin typeface="Comic Sans MS" pitchFamily="66" charset="0"/>
              </a:rPr>
              <a:t>C Express</a:t>
            </a:r>
          </a:p>
        </p:txBody>
      </p:sp>
      <p:grpSp>
        <p:nvGrpSpPr>
          <p:cNvPr id="2056" name="Group 141"/>
          <p:cNvGrpSpPr>
            <a:grpSpLocks/>
          </p:cNvGrpSpPr>
          <p:nvPr/>
        </p:nvGrpSpPr>
        <p:grpSpPr bwMode="auto">
          <a:xfrm>
            <a:off x="884238" y="3352800"/>
            <a:ext cx="3421062" cy="1928813"/>
            <a:chOff x="475" y="1927"/>
            <a:chExt cx="2155" cy="1215"/>
          </a:xfrm>
        </p:grpSpPr>
        <p:pic>
          <p:nvPicPr>
            <p:cNvPr id="2057" name="Picture 142" descr="MCj04217340000[1]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13" y="2145"/>
              <a:ext cx="717" cy="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58" name="AutoShape 143"/>
            <p:cNvSpPr>
              <a:spLocks noChangeArrowheads="1"/>
            </p:cNvSpPr>
            <p:nvPr/>
          </p:nvSpPr>
          <p:spPr bwMode="auto">
            <a:xfrm>
              <a:off x="475" y="1927"/>
              <a:ext cx="1916" cy="44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latinLnBrk="0" hangingPunct="0"/>
              <a:r>
                <a:rPr kumimoji="0" lang="ko-KR" altLang="en-US" sz="2000" b="1" dirty="0">
                  <a:solidFill>
                    <a:schemeClr val="tx2"/>
                  </a:solidFill>
                  <a:latin typeface="+mj-ea"/>
                  <a:ea typeface="+mj-ea"/>
                </a:rPr>
                <a:t>제</a:t>
              </a:r>
              <a:r>
                <a:rPr kumimoji="0" lang="en-US" altLang="ko-KR" sz="2000" b="1" dirty="0">
                  <a:solidFill>
                    <a:schemeClr val="tx2"/>
                  </a:solidFill>
                  <a:latin typeface="+mj-ea"/>
                  <a:ea typeface="+mj-ea"/>
                </a:rPr>
                <a:t>12</a:t>
              </a:r>
              <a:r>
                <a:rPr kumimoji="0" lang="ko-KR" altLang="en-US" sz="2000" b="1" dirty="0">
                  <a:solidFill>
                    <a:schemeClr val="tx2"/>
                  </a:solidFill>
                  <a:latin typeface="+mj-ea"/>
                  <a:ea typeface="+mj-ea"/>
                </a:rPr>
                <a:t>장 문자와 문자열</a:t>
              </a:r>
            </a:p>
          </p:txBody>
        </p:sp>
      </p:grpSp>
      <p:pic>
        <p:nvPicPr>
          <p:cNvPr id="144" name="Picture 8" descr="http://www.zuckersystems.com/images/second.jpg">
            <a:hlinkClick r:id="rId5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1958" y="590700"/>
            <a:ext cx="1156710" cy="1146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문자 배열의 초기화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5800" y="1333500"/>
            <a:ext cx="8212138" cy="4615780"/>
          </a:xfrm>
        </p:spPr>
        <p:txBody>
          <a:bodyPr/>
          <a:lstStyle/>
          <a:p>
            <a:r>
              <a:rPr lang="en-US" altLang="ko-KR" dirty="0">
                <a:latin typeface="Trebuchet MS" pitchFamily="34" charset="0"/>
              </a:rPr>
              <a:t>char </a:t>
            </a:r>
            <a:r>
              <a:rPr lang="en-US" altLang="ko-KR" dirty="0" err="1">
                <a:latin typeface="Trebuchet MS" pitchFamily="34" charset="0"/>
              </a:rPr>
              <a:t>str</a:t>
            </a:r>
            <a:r>
              <a:rPr lang="en-US" altLang="ko-KR" dirty="0">
                <a:latin typeface="Trebuchet MS" pitchFamily="34" charset="0"/>
              </a:rPr>
              <a:t>[4] = { 'a', 'b', 'c', '\0' </a:t>
            </a:r>
            <a:r>
              <a:rPr lang="en-US" altLang="ko-KR" dirty="0" smtClean="0">
                <a:latin typeface="Trebuchet MS" pitchFamily="34" charset="0"/>
              </a:rPr>
              <a:t>};</a:t>
            </a:r>
          </a:p>
          <a:p>
            <a:endParaRPr lang="en-US" altLang="ko-KR" dirty="0">
              <a:latin typeface="Trebuchet MS" pitchFamily="34" charset="0"/>
            </a:endParaRPr>
          </a:p>
          <a:p>
            <a:r>
              <a:rPr lang="en-US" altLang="ko-KR" dirty="0">
                <a:latin typeface="Trebuchet MS" pitchFamily="34" charset="0"/>
              </a:rPr>
              <a:t>char </a:t>
            </a:r>
            <a:r>
              <a:rPr lang="en-US" altLang="ko-KR" dirty="0" err="1">
                <a:latin typeface="Trebuchet MS" pitchFamily="34" charset="0"/>
              </a:rPr>
              <a:t>str</a:t>
            </a:r>
            <a:r>
              <a:rPr lang="en-US" altLang="ko-KR" dirty="0">
                <a:latin typeface="Trebuchet MS" pitchFamily="34" charset="0"/>
              </a:rPr>
              <a:t>[4] = "</a:t>
            </a:r>
            <a:r>
              <a:rPr lang="en-US" altLang="ko-KR" dirty="0" err="1">
                <a:latin typeface="Trebuchet MS" pitchFamily="34" charset="0"/>
              </a:rPr>
              <a:t>abc</a:t>
            </a:r>
            <a:r>
              <a:rPr lang="en-US" altLang="ko-KR" dirty="0">
                <a:latin typeface="Trebuchet MS" pitchFamily="34" charset="0"/>
              </a:rPr>
              <a:t>“; </a:t>
            </a:r>
          </a:p>
          <a:p>
            <a:endParaRPr lang="en-US" altLang="ko-KR" dirty="0" smtClean="0">
              <a:latin typeface="Trebuchet MS" pitchFamily="34" charset="0"/>
            </a:endParaRPr>
          </a:p>
          <a:p>
            <a:r>
              <a:rPr lang="en-US" altLang="ko-KR" dirty="0">
                <a:latin typeface="Trebuchet MS" pitchFamily="34" charset="0"/>
              </a:rPr>
              <a:t>char </a:t>
            </a:r>
            <a:r>
              <a:rPr lang="en-US" altLang="ko-KR" dirty="0" err="1">
                <a:latin typeface="Trebuchet MS" pitchFamily="34" charset="0"/>
              </a:rPr>
              <a:t>str</a:t>
            </a:r>
            <a:r>
              <a:rPr lang="en-US" altLang="ko-KR" dirty="0">
                <a:latin typeface="Trebuchet MS" pitchFamily="34" charset="0"/>
              </a:rPr>
              <a:t>[4] = "</a:t>
            </a:r>
            <a:r>
              <a:rPr lang="en-US" altLang="ko-KR" dirty="0" err="1">
                <a:latin typeface="Trebuchet MS" pitchFamily="34" charset="0"/>
              </a:rPr>
              <a:t>abcdef</a:t>
            </a:r>
            <a:r>
              <a:rPr lang="en-US" altLang="ko-KR" dirty="0" smtClean="0">
                <a:latin typeface="Trebuchet MS" pitchFamily="34" charset="0"/>
              </a:rPr>
              <a:t>";</a:t>
            </a:r>
          </a:p>
          <a:p>
            <a:endParaRPr lang="en-US" altLang="ko-KR" dirty="0">
              <a:latin typeface="Trebuchet MS" pitchFamily="34" charset="0"/>
            </a:endParaRPr>
          </a:p>
          <a:p>
            <a:r>
              <a:rPr lang="en-US" altLang="ko-KR" dirty="0">
                <a:latin typeface="Trebuchet MS" pitchFamily="34" charset="0"/>
              </a:rPr>
              <a:t>char </a:t>
            </a:r>
            <a:r>
              <a:rPr lang="en-US" altLang="ko-KR" dirty="0" err="1">
                <a:latin typeface="Trebuchet MS" pitchFamily="34" charset="0"/>
              </a:rPr>
              <a:t>str</a:t>
            </a:r>
            <a:r>
              <a:rPr lang="en-US" altLang="ko-KR" dirty="0">
                <a:latin typeface="Trebuchet MS" pitchFamily="34" charset="0"/>
              </a:rPr>
              <a:t>[6] = "</a:t>
            </a:r>
            <a:r>
              <a:rPr lang="en-US" altLang="ko-KR" dirty="0" err="1">
                <a:latin typeface="Trebuchet MS" pitchFamily="34" charset="0"/>
              </a:rPr>
              <a:t>abc</a:t>
            </a:r>
            <a:r>
              <a:rPr lang="en-US" altLang="ko-KR" dirty="0">
                <a:latin typeface="Trebuchet MS" pitchFamily="34" charset="0"/>
              </a:rPr>
              <a:t>";</a:t>
            </a:r>
          </a:p>
          <a:p>
            <a:endParaRPr lang="en-US" altLang="ko-KR" dirty="0" smtClean="0">
              <a:latin typeface="Trebuchet MS" pitchFamily="34" charset="0"/>
            </a:endParaRPr>
          </a:p>
          <a:p>
            <a:endParaRPr lang="en-US" altLang="ko-KR" dirty="0">
              <a:latin typeface="Trebuchet MS" pitchFamily="34" charset="0"/>
            </a:endParaRPr>
          </a:p>
          <a:p>
            <a:r>
              <a:rPr lang="en-US" altLang="ko-KR" dirty="0">
                <a:latin typeface="Trebuchet MS" pitchFamily="34" charset="0"/>
              </a:rPr>
              <a:t>char </a:t>
            </a:r>
            <a:r>
              <a:rPr lang="en-US" altLang="ko-KR" dirty="0" err="1">
                <a:latin typeface="Trebuchet MS" pitchFamily="34" charset="0"/>
              </a:rPr>
              <a:t>str</a:t>
            </a:r>
            <a:r>
              <a:rPr lang="en-US" altLang="ko-KR" dirty="0">
                <a:latin typeface="Trebuchet MS" pitchFamily="34" charset="0"/>
              </a:rPr>
              <a:t>[4] = "";	</a:t>
            </a:r>
          </a:p>
          <a:p>
            <a:pPr marL="0" indent="0">
              <a:buNone/>
            </a:pPr>
            <a:endParaRPr lang="en-US" altLang="ko-KR" dirty="0" smtClean="0">
              <a:latin typeface="Trebuchet MS" pitchFamily="34" charset="0"/>
            </a:endParaRPr>
          </a:p>
          <a:p>
            <a:r>
              <a:rPr lang="en-US" altLang="ko-KR" dirty="0">
                <a:latin typeface="Trebuchet MS" pitchFamily="34" charset="0"/>
              </a:rPr>
              <a:t>char </a:t>
            </a:r>
            <a:r>
              <a:rPr lang="en-US" altLang="ko-KR" dirty="0" err="1">
                <a:latin typeface="Trebuchet MS" pitchFamily="34" charset="0"/>
              </a:rPr>
              <a:t>str</a:t>
            </a:r>
            <a:r>
              <a:rPr lang="en-US" altLang="ko-KR" dirty="0">
                <a:latin typeface="Trebuchet MS" pitchFamily="34" charset="0"/>
              </a:rPr>
              <a:t>[] = "</a:t>
            </a:r>
            <a:r>
              <a:rPr lang="en-US" altLang="ko-KR" dirty="0" err="1">
                <a:latin typeface="Trebuchet MS" pitchFamily="34" charset="0"/>
              </a:rPr>
              <a:t>abc</a:t>
            </a:r>
            <a:r>
              <a:rPr lang="en-US" altLang="ko-KR" dirty="0">
                <a:latin typeface="Trebuchet MS" pitchFamily="34" charset="0"/>
              </a:rPr>
              <a:t>";</a:t>
            </a:r>
          </a:p>
          <a:p>
            <a:endParaRPr lang="en-US" altLang="ko-KR" dirty="0">
              <a:latin typeface="Trebuchet MS" pitchFamily="34" charset="0"/>
            </a:endParaRPr>
          </a:p>
          <a:p>
            <a:endParaRPr lang="en-US" altLang="ko-KR" dirty="0">
              <a:latin typeface="Trebuchet MS" pitchFamily="34" charset="0"/>
            </a:endParaRPr>
          </a:p>
          <a:p>
            <a:endParaRPr lang="ko-KR" altLang="en-US" dirty="0">
              <a:latin typeface="Trebuchet MS" pitchFamily="34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1268760"/>
            <a:ext cx="2304256" cy="8239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2092706"/>
            <a:ext cx="2298688" cy="616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2780927"/>
            <a:ext cx="2370696" cy="6471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3425064"/>
            <a:ext cx="3384376" cy="7344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731" y="4221089"/>
            <a:ext cx="2380669" cy="698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0046" y="5013176"/>
            <a:ext cx="2476370" cy="749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자유형 3"/>
          <p:cNvSpPr/>
          <p:nvPr/>
        </p:nvSpPr>
        <p:spPr>
          <a:xfrm>
            <a:off x="4511040" y="1394460"/>
            <a:ext cx="1135380" cy="335280"/>
          </a:xfrm>
          <a:custGeom>
            <a:avLst/>
            <a:gdLst>
              <a:gd name="connsiteX0" fmla="*/ 0 w 1135380"/>
              <a:gd name="connsiteY0" fmla="*/ 198120 h 335280"/>
              <a:gd name="connsiteX1" fmla="*/ 68580 w 1135380"/>
              <a:gd name="connsiteY1" fmla="*/ 144780 h 335280"/>
              <a:gd name="connsiteX2" fmla="*/ 114300 w 1135380"/>
              <a:gd name="connsiteY2" fmla="*/ 129540 h 335280"/>
              <a:gd name="connsiteX3" fmla="*/ 160020 w 1135380"/>
              <a:gd name="connsiteY3" fmla="*/ 106680 h 335280"/>
              <a:gd name="connsiteX4" fmla="*/ 228600 w 1135380"/>
              <a:gd name="connsiteY4" fmla="*/ 91440 h 335280"/>
              <a:gd name="connsiteX5" fmla="*/ 289560 w 1135380"/>
              <a:gd name="connsiteY5" fmla="*/ 76200 h 335280"/>
              <a:gd name="connsiteX6" fmla="*/ 419100 w 1135380"/>
              <a:gd name="connsiteY6" fmla="*/ 45720 h 335280"/>
              <a:gd name="connsiteX7" fmla="*/ 487680 w 1135380"/>
              <a:gd name="connsiteY7" fmla="*/ 30480 h 335280"/>
              <a:gd name="connsiteX8" fmla="*/ 594360 w 1135380"/>
              <a:gd name="connsiteY8" fmla="*/ 15240 h 335280"/>
              <a:gd name="connsiteX9" fmla="*/ 662940 w 1135380"/>
              <a:gd name="connsiteY9" fmla="*/ 0 h 335280"/>
              <a:gd name="connsiteX10" fmla="*/ 716280 w 1135380"/>
              <a:gd name="connsiteY10" fmla="*/ 7620 h 335280"/>
              <a:gd name="connsiteX11" fmla="*/ 723900 w 1135380"/>
              <a:gd name="connsiteY11" fmla="*/ 30480 h 335280"/>
              <a:gd name="connsiteX12" fmla="*/ 739140 w 1135380"/>
              <a:gd name="connsiteY12" fmla="*/ 60960 h 335280"/>
              <a:gd name="connsiteX13" fmla="*/ 754380 w 1135380"/>
              <a:gd name="connsiteY13" fmla="*/ 106680 h 335280"/>
              <a:gd name="connsiteX14" fmla="*/ 762000 w 1135380"/>
              <a:gd name="connsiteY14" fmla="*/ 129540 h 335280"/>
              <a:gd name="connsiteX15" fmla="*/ 777240 w 1135380"/>
              <a:gd name="connsiteY15" fmla="*/ 251460 h 335280"/>
              <a:gd name="connsiteX16" fmla="*/ 800100 w 1135380"/>
              <a:gd name="connsiteY16" fmla="*/ 297180 h 335280"/>
              <a:gd name="connsiteX17" fmla="*/ 861060 w 1135380"/>
              <a:gd name="connsiteY17" fmla="*/ 312420 h 335280"/>
              <a:gd name="connsiteX18" fmla="*/ 998220 w 1135380"/>
              <a:gd name="connsiteY18" fmla="*/ 335280 h 335280"/>
              <a:gd name="connsiteX19" fmla="*/ 1135380 w 1135380"/>
              <a:gd name="connsiteY19" fmla="*/ 335280 h 335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135380" h="335280">
                <a:moveTo>
                  <a:pt x="0" y="198120"/>
                </a:moveTo>
                <a:cubicBezTo>
                  <a:pt x="22860" y="180340"/>
                  <a:pt x="41106" y="153938"/>
                  <a:pt x="68580" y="144780"/>
                </a:cubicBezTo>
                <a:cubicBezTo>
                  <a:pt x="83820" y="139700"/>
                  <a:pt x="99471" y="135719"/>
                  <a:pt x="114300" y="129540"/>
                </a:cubicBezTo>
                <a:cubicBezTo>
                  <a:pt x="130028" y="122987"/>
                  <a:pt x="143856" y="112068"/>
                  <a:pt x="160020" y="106680"/>
                </a:cubicBezTo>
                <a:cubicBezTo>
                  <a:pt x="182236" y="99275"/>
                  <a:pt x="205805" y="96804"/>
                  <a:pt x="228600" y="91440"/>
                </a:cubicBezTo>
                <a:cubicBezTo>
                  <a:pt x="248989" y="86643"/>
                  <a:pt x="269322" y="81597"/>
                  <a:pt x="289560" y="76200"/>
                </a:cubicBezTo>
                <a:cubicBezTo>
                  <a:pt x="406981" y="44888"/>
                  <a:pt x="269892" y="77132"/>
                  <a:pt x="419100" y="45720"/>
                </a:cubicBezTo>
                <a:cubicBezTo>
                  <a:pt x="442015" y="40896"/>
                  <a:pt x="464609" y="34492"/>
                  <a:pt x="487680" y="30480"/>
                </a:cubicBezTo>
                <a:cubicBezTo>
                  <a:pt x="523070" y="24325"/>
                  <a:pt x="559511" y="23952"/>
                  <a:pt x="594360" y="15240"/>
                </a:cubicBezTo>
                <a:cubicBezTo>
                  <a:pt x="637405" y="4479"/>
                  <a:pt x="614571" y="9674"/>
                  <a:pt x="662940" y="0"/>
                </a:cubicBezTo>
                <a:cubicBezTo>
                  <a:pt x="680720" y="2540"/>
                  <a:pt x="700216" y="-412"/>
                  <a:pt x="716280" y="7620"/>
                </a:cubicBezTo>
                <a:cubicBezTo>
                  <a:pt x="723464" y="11212"/>
                  <a:pt x="720736" y="23097"/>
                  <a:pt x="723900" y="30480"/>
                </a:cubicBezTo>
                <a:cubicBezTo>
                  <a:pt x="728375" y="40921"/>
                  <a:pt x="734921" y="50413"/>
                  <a:pt x="739140" y="60960"/>
                </a:cubicBezTo>
                <a:cubicBezTo>
                  <a:pt x="745106" y="75875"/>
                  <a:pt x="749300" y="91440"/>
                  <a:pt x="754380" y="106680"/>
                </a:cubicBezTo>
                <a:lnTo>
                  <a:pt x="762000" y="129540"/>
                </a:lnTo>
                <a:cubicBezTo>
                  <a:pt x="764641" y="153313"/>
                  <a:pt x="771804" y="224278"/>
                  <a:pt x="777240" y="251460"/>
                </a:cubicBezTo>
                <a:cubicBezTo>
                  <a:pt x="779869" y="264607"/>
                  <a:pt x="789397" y="288617"/>
                  <a:pt x="800100" y="297180"/>
                </a:cubicBezTo>
                <a:cubicBezTo>
                  <a:pt x="807956" y="303465"/>
                  <a:pt x="859090" y="311982"/>
                  <a:pt x="861060" y="312420"/>
                </a:cubicBezTo>
                <a:cubicBezTo>
                  <a:pt x="912617" y="323877"/>
                  <a:pt x="928408" y="335280"/>
                  <a:pt x="998220" y="335280"/>
                </a:cubicBezTo>
                <a:lnTo>
                  <a:pt x="1135380" y="335280"/>
                </a:ln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자유형 13"/>
          <p:cNvSpPr/>
          <p:nvPr/>
        </p:nvSpPr>
        <p:spPr>
          <a:xfrm>
            <a:off x="3275856" y="2065533"/>
            <a:ext cx="2370564" cy="335280"/>
          </a:xfrm>
          <a:custGeom>
            <a:avLst/>
            <a:gdLst>
              <a:gd name="connsiteX0" fmla="*/ 0 w 1135380"/>
              <a:gd name="connsiteY0" fmla="*/ 198120 h 335280"/>
              <a:gd name="connsiteX1" fmla="*/ 68580 w 1135380"/>
              <a:gd name="connsiteY1" fmla="*/ 144780 h 335280"/>
              <a:gd name="connsiteX2" fmla="*/ 114300 w 1135380"/>
              <a:gd name="connsiteY2" fmla="*/ 129540 h 335280"/>
              <a:gd name="connsiteX3" fmla="*/ 160020 w 1135380"/>
              <a:gd name="connsiteY3" fmla="*/ 106680 h 335280"/>
              <a:gd name="connsiteX4" fmla="*/ 228600 w 1135380"/>
              <a:gd name="connsiteY4" fmla="*/ 91440 h 335280"/>
              <a:gd name="connsiteX5" fmla="*/ 289560 w 1135380"/>
              <a:gd name="connsiteY5" fmla="*/ 76200 h 335280"/>
              <a:gd name="connsiteX6" fmla="*/ 419100 w 1135380"/>
              <a:gd name="connsiteY6" fmla="*/ 45720 h 335280"/>
              <a:gd name="connsiteX7" fmla="*/ 487680 w 1135380"/>
              <a:gd name="connsiteY7" fmla="*/ 30480 h 335280"/>
              <a:gd name="connsiteX8" fmla="*/ 594360 w 1135380"/>
              <a:gd name="connsiteY8" fmla="*/ 15240 h 335280"/>
              <a:gd name="connsiteX9" fmla="*/ 662940 w 1135380"/>
              <a:gd name="connsiteY9" fmla="*/ 0 h 335280"/>
              <a:gd name="connsiteX10" fmla="*/ 716280 w 1135380"/>
              <a:gd name="connsiteY10" fmla="*/ 7620 h 335280"/>
              <a:gd name="connsiteX11" fmla="*/ 723900 w 1135380"/>
              <a:gd name="connsiteY11" fmla="*/ 30480 h 335280"/>
              <a:gd name="connsiteX12" fmla="*/ 739140 w 1135380"/>
              <a:gd name="connsiteY12" fmla="*/ 60960 h 335280"/>
              <a:gd name="connsiteX13" fmla="*/ 754380 w 1135380"/>
              <a:gd name="connsiteY13" fmla="*/ 106680 h 335280"/>
              <a:gd name="connsiteX14" fmla="*/ 762000 w 1135380"/>
              <a:gd name="connsiteY14" fmla="*/ 129540 h 335280"/>
              <a:gd name="connsiteX15" fmla="*/ 777240 w 1135380"/>
              <a:gd name="connsiteY15" fmla="*/ 251460 h 335280"/>
              <a:gd name="connsiteX16" fmla="*/ 800100 w 1135380"/>
              <a:gd name="connsiteY16" fmla="*/ 297180 h 335280"/>
              <a:gd name="connsiteX17" fmla="*/ 861060 w 1135380"/>
              <a:gd name="connsiteY17" fmla="*/ 312420 h 335280"/>
              <a:gd name="connsiteX18" fmla="*/ 998220 w 1135380"/>
              <a:gd name="connsiteY18" fmla="*/ 335280 h 335280"/>
              <a:gd name="connsiteX19" fmla="*/ 1135380 w 1135380"/>
              <a:gd name="connsiteY19" fmla="*/ 335280 h 335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135380" h="335280">
                <a:moveTo>
                  <a:pt x="0" y="198120"/>
                </a:moveTo>
                <a:cubicBezTo>
                  <a:pt x="22860" y="180340"/>
                  <a:pt x="41106" y="153938"/>
                  <a:pt x="68580" y="144780"/>
                </a:cubicBezTo>
                <a:cubicBezTo>
                  <a:pt x="83820" y="139700"/>
                  <a:pt x="99471" y="135719"/>
                  <a:pt x="114300" y="129540"/>
                </a:cubicBezTo>
                <a:cubicBezTo>
                  <a:pt x="130028" y="122987"/>
                  <a:pt x="143856" y="112068"/>
                  <a:pt x="160020" y="106680"/>
                </a:cubicBezTo>
                <a:cubicBezTo>
                  <a:pt x="182236" y="99275"/>
                  <a:pt x="205805" y="96804"/>
                  <a:pt x="228600" y="91440"/>
                </a:cubicBezTo>
                <a:cubicBezTo>
                  <a:pt x="248989" y="86643"/>
                  <a:pt x="269322" y="81597"/>
                  <a:pt x="289560" y="76200"/>
                </a:cubicBezTo>
                <a:cubicBezTo>
                  <a:pt x="406981" y="44888"/>
                  <a:pt x="269892" y="77132"/>
                  <a:pt x="419100" y="45720"/>
                </a:cubicBezTo>
                <a:cubicBezTo>
                  <a:pt x="442015" y="40896"/>
                  <a:pt x="464609" y="34492"/>
                  <a:pt x="487680" y="30480"/>
                </a:cubicBezTo>
                <a:cubicBezTo>
                  <a:pt x="523070" y="24325"/>
                  <a:pt x="559511" y="23952"/>
                  <a:pt x="594360" y="15240"/>
                </a:cubicBezTo>
                <a:cubicBezTo>
                  <a:pt x="637405" y="4479"/>
                  <a:pt x="614571" y="9674"/>
                  <a:pt x="662940" y="0"/>
                </a:cubicBezTo>
                <a:cubicBezTo>
                  <a:pt x="680720" y="2540"/>
                  <a:pt x="700216" y="-412"/>
                  <a:pt x="716280" y="7620"/>
                </a:cubicBezTo>
                <a:cubicBezTo>
                  <a:pt x="723464" y="11212"/>
                  <a:pt x="720736" y="23097"/>
                  <a:pt x="723900" y="30480"/>
                </a:cubicBezTo>
                <a:cubicBezTo>
                  <a:pt x="728375" y="40921"/>
                  <a:pt x="734921" y="50413"/>
                  <a:pt x="739140" y="60960"/>
                </a:cubicBezTo>
                <a:cubicBezTo>
                  <a:pt x="745106" y="75875"/>
                  <a:pt x="749300" y="91440"/>
                  <a:pt x="754380" y="106680"/>
                </a:cubicBezTo>
                <a:lnTo>
                  <a:pt x="762000" y="129540"/>
                </a:lnTo>
                <a:cubicBezTo>
                  <a:pt x="764641" y="153313"/>
                  <a:pt x="771804" y="224278"/>
                  <a:pt x="777240" y="251460"/>
                </a:cubicBezTo>
                <a:cubicBezTo>
                  <a:pt x="779869" y="264607"/>
                  <a:pt x="789397" y="288617"/>
                  <a:pt x="800100" y="297180"/>
                </a:cubicBezTo>
                <a:cubicBezTo>
                  <a:pt x="807956" y="303465"/>
                  <a:pt x="859090" y="311982"/>
                  <a:pt x="861060" y="312420"/>
                </a:cubicBezTo>
                <a:cubicBezTo>
                  <a:pt x="912617" y="323877"/>
                  <a:pt x="928408" y="335280"/>
                  <a:pt x="998220" y="335280"/>
                </a:cubicBezTo>
                <a:lnTo>
                  <a:pt x="1135380" y="335280"/>
                </a:ln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자유형 14"/>
          <p:cNvSpPr/>
          <p:nvPr/>
        </p:nvSpPr>
        <p:spPr>
          <a:xfrm>
            <a:off x="3635896" y="2852936"/>
            <a:ext cx="2010524" cy="335280"/>
          </a:xfrm>
          <a:custGeom>
            <a:avLst/>
            <a:gdLst>
              <a:gd name="connsiteX0" fmla="*/ 0 w 1135380"/>
              <a:gd name="connsiteY0" fmla="*/ 198120 h 335280"/>
              <a:gd name="connsiteX1" fmla="*/ 68580 w 1135380"/>
              <a:gd name="connsiteY1" fmla="*/ 144780 h 335280"/>
              <a:gd name="connsiteX2" fmla="*/ 114300 w 1135380"/>
              <a:gd name="connsiteY2" fmla="*/ 129540 h 335280"/>
              <a:gd name="connsiteX3" fmla="*/ 160020 w 1135380"/>
              <a:gd name="connsiteY3" fmla="*/ 106680 h 335280"/>
              <a:gd name="connsiteX4" fmla="*/ 228600 w 1135380"/>
              <a:gd name="connsiteY4" fmla="*/ 91440 h 335280"/>
              <a:gd name="connsiteX5" fmla="*/ 289560 w 1135380"/>
              <a:gd name="connsiteY5" fmla="*/ 76200 h 335280"/>
              <a:gd name="connsiteX6" fmla="*/ 419100 w 1135380"/>
              <a:gd name="connsiteY6" fmla="*/ 45720 h 335280"/>
              <a:gd name="connsiteX7" fmla="*/ 487680 w 1135380"/>
              <a:gd name="connsiteY7" fmla="*/ 30480 h 335280"/>
              <a:gd name="connsiteX8" fmla="*/ 594360 w 1135380"/>
              <a:gd name="connsiteY8" fmla="*/ 15240 h 335280"/>
              <a:gd name="connsiteX9" fmla="*/ 662940 w 1135380"/>
              <a:gd name="connsiteY9" fmla="*/ 0 h 335280"/>
              <a:gd name="connsiteX10" fmla="*/ 716280 w 1135380"/>
              <a:gd name="connsiteY10" fmla="*/ 7620 h 335280"/>
              <a:gd name="connsiteX11" fmla="*/ 723900 w 1135380"/>
              <a:gd name="connsiteY11" fmla="*/ 30480 h 335280"/>
              <a:gd name="connsiteX12" fmla="*/ 739140 w 1135380"/>
              <a:gd name="connsiteY12" fmla="*/ 60960 h 335280"/>
              <a:gd name="connsiteX13" fmla="*/ 754380 w 1135380"/>
              <a:gd name="connsiteY13" fmla="*/ 106680 h 335280"/>
              <a:gd name="connsiteX14" fmla="*/ 762000 w 1135380"/>
              <a:gd name="connsiteY14" fmla="*/ 129540 h 335280"/>
              <a:gd name="connsiteX15" fmla="*/ 777240 w 1135380"/>
              <a:gd name="connsiteY15" fmla="*/ 251460 h 335280"/>
              <a:gd name="connsiteX16" fmla="*/ 800100 w 1135380"/>
              <a:gd name="connsiteY16" fmla="*/ 297180 h 335280"/>
              <a:gd name="connsiteX17" fmla="*/ 861060 w 1135380"/>
              <a:gd name="connsiteY17" fmla="*/ 312420 h 335280"/>
              <a:gd name="connsiteX18" fmla="*/ 998220 w 1135380"/>
              <a:gd name="connsiteY18" fmla="*/ 335280 h 335280"/>
              <a:gd name="connsiteX19" fmla="*/ 1135380 w 1135380"/>
              <a:gd name="connsiteY19" fmla="*/ 335280 h 335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135380" h="335280">
                <a:moveTo>
                  <a:pt x="0" y="198120"/>
                </a:moveTo>
                <a:cubicBezTo>
                  <a:pt x="22860" y="180340"/>
                  <a:pt x="41106" y="153938"/>
                  <a:pt x="68580" y="144780"/>
                </a:cubicBezTo>
                <a:cubicBezTo>
                  <a:pt x="83820" y="139700"/>
                  <a:pt x="99471" y="135719"/>
                  <a:pt x="114300" y="129540"/>
                </a:cubicBezTo>
                <a:cubicBezTo>
                  <a:pt x="130028" y="122987"/>
                  <a:pt x="143856" y="112068"/>
                  <a:pt x="160020" y="106680"/>
                </a:cubicBezTo>
                <a:cubicBezTo>
                  <a:pt x="182236" y="99275"/>
                  <a:pt x="205805" y="96804"/>
                  <a:pt x="228600" y="91440"/>
                </a:cubicBezTo>
                <a:cubicBezTo>
                  <a:pt x="248989" y="86643"/>
                  <a:pt x="269322" y="81597"/>
                  <a:pt x="289560" y="76200"/>
                </a:cubicBezTo>
                <a:cubicBezTo>
                  <a:pt x="406981" y="44888"/>
                  <a:pt x="269892" y="77132"/>
                  <a:pt x="419100" y="45720"/>
                </a:cubicBezTo>
                <a:cubicBezTo>
                  <a:pt x="442015" y="40896"/>
                  <a:pt x="464609" y="34492"/>
                  <a:pt x="487680" y="30480"/>
                </a:cubicBezTo>
                <a:cubicBezTo>
                  <a:pt x="523070" y="24325"/>
                  <a:pt x="559511" y="23952"/>
                  <a:pt x="594360" y="15240"/>
                </a:cubicBezTo>
                <a:cubicBezTo>
                  <a:pt x="637405" y="4479"/>
                  <a:pt x="614571" y="9674"/>
                  <a:pt x="662940" y="0"/>
                </a:cubicBezTo>
                <a:cubicBezTo>
                  <a:pt x="680720" y="2540"/>
                  <a:pt x="700216" y="-412"/>
                  <a:pt x="716280" y="7620"/>
                </a:cubicBezTo>
                <a:cubicBezTo>
                  <a:pt x="723464" y="11212"/>
                  <a:pt x="720736" y="23097"/>
                  <a:pt x="723900" y="30480"/>
                </a:cubicBezTo>
                <a:cubicBezTo>
                  <a:pt x="728375" y="40921"/>
                  <a:pt x="734921" y="50413"/>
                  <a:pt x="739140" y="60960"/>
                </a:cubicBezTo>
                <a:cubicBezTo>
                  <a:pt x="745106" y="75875"/>
                  <a:pt x="749300" y="91440"/>
                  <a:pt x="754380" y="106680"/>
                </a:cubicBezTo>
                <a:lnTo>
                  <a:pt x="762000" y="129540"/>
                </a:lnTo>
                <a:cubicBezTo>
                  <a:pt x="764641" y="153313"/>
                  <a:pt x="771804" y="224278"/>
                  <a:pt x="777240" y="251460"/>
                </a:cubicBezTo>
                <a:cubicBezTo>
                  <a:pt x="779869" y="264607"/>
                  <a:pt x="789397" y="288617"/>
                  <a:pt x="800100" y="297180"/>
                </a:cubicBezTo>
                <a:cubicBezTo>
                  <a:pt x="807956" y="303465"/>
                  <a:pt x="859090" y="311982"/>
                  <a:pt x="861060" y="312420"/>
                </a:cubicBezTo>
                <a:cubicBezTo>
                  <a:pt x="912617" y="323877"/>
                  <a:pt x="928408" y="335280"/>
                  <a:pt x="998220" y="335280"/>
                </a:cubicBezTo>
                <a:lnTo>
                  <a:pt x="1135380" y="335280"/>
                </a:ln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자유형 15"/>
          <p:cNvSpPr/>
          <p:nvPr/>
        </p:nvSpPr>
        <p:spPr>
          <a:xfrm>
            <a:off x="3273564" y="3573016"/>
            <a:ext cx="1658476" cy="219256"/>
          </a:xfrm>
          <a:custGeom>
            <a:avLst/>
            <a:gdLst>
              <a:gd name="connsiteX0" fmla="*/ 0 w 1135380"/>
              <a:gd name="connsiteY0" fmla="*/ 198120 h 335280"/>
              <a:gd name="connsiteX1" fmla="*/ 68580 w 1135380"/>
              <a:gd name="connsiteY1" fmla="*/ 144780 h 335280"/>
              <a:gd name="connsiteX2" fmla="*/ 114300 w 1135380"/>
              <a:gd name="connsiteY2" fmla="*/ 129540 h 335280"/>
              <a:gd name="connsiteX3" fmla="*/ 160020 w 1135380"/>
              <a:gd name="connsiteY3" fmla="*/ 106680 h 335280"/>
              <a:gd name="connsiteX4" fmla="*/ 228600 w 1135380"/>
              <a:gd name="connsiteY4" fmla="*/ 91440 h 335280"/>
              <a:gd name="connsiteX5" fmla="*/ 289560 w 1135380"/>
              <a:gd name="connsiteY5" fmla="*/ 76200 h 335280"/>
              <a:gd name="connsiteX6" fmla="*/ 419100 w 1135380"/>
              <a:gd name="connsiteY6" fmla="*/ 45720 h 335280"/>
              <a:gd name="connsiteX7" fmla="*/ 487680 w 1135380"/>
              <a:gd name="connsiteY7" fmla="*/ 30480 h 335280"/>
              <a:gd name="connsiteX8" fmla="*/ 594360 w 1135380"/>
              <a:gd name="connsiteY8" fmla="*/ 15240 h 335280"/>
              <a:gd name="connsiteX9" fmla="*/ 662940 w 1135380"/>
              <a:gd name="connsiteY9" fmla="*/ 0 h 335280"/>
              <a:gd name="connsiteX10" fmla="*/ 716280 w 1135380"/>
              <a:gd name="connsiteY10" fmla="*/ 7620 h 335280"/>
              <a:gd name="connsiteX11" fmla="*/ 723900 w 1135380"/>
              <a:gd name="connsiteY11" fmla="*/ 30480 h 335280"/>
              <a:gd name="connsiteX12" fmla="*/ 739140 w 1135380"/>
              <a:gd name="connsiteY12" fmla="*/ 60960 h 335280"/>
              <a:gd name="connsiteX13" fmla="*/ 754380 w 1135380"/>
              <a:gd name="connsiteY13" fmla="*/ 106680 h 335280"/>
              <a:gd name="connsiteX14" fmla="*/ 762000 w 1135380"/>
              <a:gd name="connsiteY14" fmla="*/ 129540 h 335280"/>
              <a:gd name="connsiteX15" fmla="*/ 777240 w 1135380"/>
              <a:gd name="connsiteY15" fmla="*/ 251460 h 335280"/>
              <a:gd name="connsiteX16" fmla="*/ 800100 w 1135380"/>
              <a:gd name="connsiteY16" fmla="*/ 297180 h 335280"/>
              <a:gd name="connsiteX17" fmla="*/ 861060 w 1135380"/>
              <a:gd name="connsiteY17" fmla="*/ 312420 h 335280"/>
              <a:gd name="connsiteX18" fmla="*/ 998220 w 1135380"/>
              <a:gd name="connsiteY18" fmla="*/ 335280 h 335280"/>
              <a:gd name="connsiteX19" fmla="*/ 1135380 w 1135380"/>
              <a:gd name="connsiteY19" fmla="*/ 335280 h 335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135380" h="335280">
                <a:moveTo>
                  <a:pt x="0" y="198120"/>
                </a:moveTo>
                <a:cubicBezTo>
                  <a:pt x="22860" y="180340"/>
                  <a:pt x="41106" y="153938"/>
                  <a:pt x="68580" y="144780"/>
                </a:cubicBezTo>
                <a:cubicBezTo>
                  <a:pt x="83820" y="139700"/>
                  <a:pt x="99471" y="135719"/>
                  <a:pt x="114300" y="129540"/>
                </a:cubicBezTo>
                <a:cubicBezTo>
                  <a:pt x="130028" y="122987"/>
                  <a:pt x="143856" y="112068"/>
                  <a:pt x="160020" y="106680"/>
                </a:cubicBezTo>
                <a:cubicBezTo>
                  <a:pt x="182236" y="99275"/>
                  <a:pt x="205805" y="96804"/>
                  <a:pt x="228600" y="91440"/>
                </a:cubicBezTo>
                <a:cubicBezTo>
                  <a:pt x="248989" y="86643"/>
                  <a:pt x="269322" y="81597"/>
                  <a:pt x="289560" y="76200"/>
                </a:cubicBezTo>
                <a:cubicBezTo>
                  <a:pt x="406981" y="44888"/>
                  <a:pt x="269892" y="77132"/>
                  <a:pt x="419100" y="45720"/>
                </a:cubicBezTo>
                <a:cubicBezTo>
                  <a:pt x="442015" y="40896"/>
                  <a:pt x="464609" y="34492"/>
                  <a:pt x="487680" y="30480"/>
                </a:cubicBezTo>
                <a:cubicBezTo>
                  <a:pt x="523070" y="24325"/>
                  <a:pt x="559511" y="23952"/>
                  <a:pt x="594360" y="15240"/>
                </a:cubicBezTo>
                <a:cubicBezTo>
                  <a:pt x="637405" y="4479"/>
                  <a:pt x="614571" y="9674"/>
                  <a:pt x="662940" y="0"/>
                </a:cubicBezTo>
                <a:cubicBezTo>
                  <a:pt x="680720" y="2540"/>
                  <a:pt x="700216" y="-412"/>
                  <a:pt x="716280" y="7620"/>
                </a:cubicBezTo>
                <a:cubicBezTo>
                  <a:pt x="723464" y="11212"/>
                  <a:pt x="720736" y="23097"/>
                  <a:pt x="723900" y="30480"/>
                </a:cubicBezTo>
                <a:cubicBezTo>
                  <a:pt x="728375" y="40921"/>
                  <a:pt x="734921" y="50413"/>
                  <a:pt x="739140" y="60960"/>
                </a:cubicBezTo>
                <a:cubicBezTo>
                  <a:pt x="745106" y="75875"/>
                  <a:pt x="749300" y="91440"/>
                  <a:pt x="754380" y="106680"/>
                </a:cubicBezTo>
                <a:lnTo>
                  <a:pt x="762000" y="129540"/>
                </a:lnTo>
                <a:cubicBezTo>
                  <a:pt x="764641" y="153313"/>
                  <a:pt x="771804" y="224278"/>
                  <a:pt x="777240" y="251460"/>
                </a:cubicBezTo>
                <a:cubicBezTo>
                  <a:pt x="779869" y="264607"/>
                  <a:pt x="789397" y="288617"/>
                  <a:pt x="800100" y="297180"/>
                </a:cubicBezTo>
                <a:cubicBezTo>
                  <a:pt x="807956" y="303465"/>
                  <a:pt x="859090" y="311982"/>
                  <a:pt x="861060" y="312420"/>
                </a:cubicBezTo>
                <a:cubicBezTo>
                  <a:pt x="912617" y="323877"/>
                  <a:pt x="928408" y="335280"/>
                  <a:pt x="998220" y="335280"/>
                </a:cubicBezTo>
                <a:lnTo>
                  <a:pt x="1135380" y="335280"/>
                </a:ln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자유형 16"/>
          <p:cNvSpPr/>
          <p:nvPr/>
        </p:nvSpPr>
        <p:spPr>
          <a:xfrm>
            <a:off x="2931222" y="4632176"/>
            <a:ext cx="2720898" cy="45719"/>
          </a:xfrm>
          <a:custGeom>
            <a:avLst/>
            <a:gdLst>
              <a:gd name="connsiteX0" fmla="*/ 0 w 1135380"/>
              <a:gd name="connsiteY0" fmla="*/ 198120 h 335280"/>
              <a:gd name="connsiteX1" fmla="*/ 68580 w 1135380"/>
              <a:gd name="connsiteY1" fmla="*/ 144780 h 335280"/>
              <a:gd name="connsiteX2" fmla="*/ 114300 w 1135380"/>
              <a:gd name="connsiteY2" fmla="*/ 129540 h 335280"/>
              <a:gd name="connsiteX3" fmla="*/ 160020 w 1135380"/>
              <a:gd name="connsiteY3" fmla="*/ 106680 h 335280"/>
              <a:gd name="connsiteX4" fmla="*/ 228600 w 1135380"/>
              <a:gd name="connsiteY4" fmla="*/ 91440 h 335280"/>
              <a:gd name="connsiteX5" fmla="*/ 289560 w 1135380"/>
              <a:gd name="connsiteY5" fmla="*/ 76200 h 335280"/>
              <a:gd name="connsiteX6" fmla="*/ 419100 w 1135380"/>
              <a:gd name="connsiteY6" fmla="*/ 45720 h 335280"/>
              <a:gd name="connsiteX7" fmla="*/ 487680 w 1135380"/>
              <a:gd name="connsiteY7" fmla="*/ 30480 h 335280"/>
              <a:gd name="connsiteX8" fmla="*/ 594360 w 1135380"/>
              <a:gd name="connsiteY8" fmla="*/ 15240 h 335280"/>
              <a:gd name="connsiteX9" fmla="*/ 662940 w 1135380"/>
              <a:gd name="connsiteY9" fmla="*/ 0 h 335280"/>
              <a:gd name="connsiteX10" fmla="*/ 716280 w 1135380"/>
              <a:gd name="connsiteY10" fmla="*/ 7620 h 335280"/>
              <a:gd name="connsiteX11" fmla="*/ 723900 w 1135380"/>
              <a:gd name="connsiteY11" fmla="*/ 30480 h 335280"/>
              <a:gd name="connsiteX12" fmla="*/ 739140 w 1135380"/>
              <a:gd name="connsiteY12" fmla="*/ 60960 h 335280"/>
              <a:gd name="connsiteX13" fmla="*/ 754380 w 1135380"/>
              <a:gd name="connsiteY13" fmla="*/ 106680 h 335280"/>
              <a:gd name="connsiteX14" fmla="*/ 762000 w 1135380"/>
              <a:gd name="connsiteY14" fmla="*/ 129540 h 335280"/>
              <a:gd name="connsiteX15" fmla="*/ 777240 w 1135380"/>
              <a:gd name="connsiteY15" fmla="*/ 251460 h 335280"/>
              <a:gd name="connsiteX16" fmla="*/ 800100 w 1135380"/>
              <a:gd name="connsiteY16" fmla="*/ 297180 h 335280"/>
              <a:gd name="connsiteX17" fmla="*/ 861060 w 1135380"/>
              <a:gd name="connsiteY17" fmla="*/ 312420 h 335280"/>
              <a:gd name="connsiteX18" fmla="*/ 998220 w 1135380"/>
              <a:gd name="connsiteY18" fmla="*/ 335280 h 335280"/>
              <a:gd name="connsiteX19" fmla="*/ 1135380 w 1135380"/>
              <a:gd name="connsiteY19" fmla="*/ 335280 h 335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135380" h="335280">
                <a:moveTo>
                  <a:pt x="0" y="198120"/>
                </a:moveTo>
                <a:cubicBezTo>
                  <a:pt x="22860" y="180340"/>
                  <a:pt x="41106" y="153938"/>
                  <a:pt x="68580" y="144780"/>
                </a:cubicBezTo>
                <a:cubicBezTo>
                  <a:pt x="83820" y="139700"/>
                  <a:pt x="99471" y="135719"/>
                  <a:pt x="114300" y="129540"/>
                </a:cubicBezTo>
                <a:cubicBezTo>
                  <a:pt x="130028" y="122987"/>
                  <a:pt x="143856" y="112068"/>
                  <a:pt x="160020" y="106680"/>
                </a:cubicBezTo>
                <a:cubicBezTo>
                  <a:pt x="182236" y="99275"/>
                  <a:pt x="205805" y="96804"/>
                  <a:pt x="228600" y="91440"/>
                </a:cubicBezTo>
                <a:cubicBezTo>
                  <a:pt x="248989" y="86643"/>
                  <a:pt x="269322" y="81597"/>
                  <a:pt x="289560" y="76200"/>
                </a:cubicBezTo>
                <a:cubicBezTo>
                  <a:pt x="406981" y="44888"/>
                  <a:pt x="269892" y="77132"/>
                  <a:pt x="419100" y="45720"/>
                </a:cubicBezTo>
                <a:cubicBezTo>
                  <a:pt x="442015" y="40896"/>
                  <a:pt x="464609" y="34492"/>
                  <a:pt x="487680" y="30480"/>
                </a:cubicBezTo>
                <a:cubicBezTo>
                  <a:pt x="523070" y="24325"/>
                  <a:pt x="559511" y="23952"/>
                  <a:pt x="594360" y="15240"/>
                </a:cubicBezTo>
                <a:cubicBezTo>
                  <a:pt x="637405" y="4479"/>
                  <a:pt x="614571" y="9674"/>
                  <a:pt x="662940" y="0"/>
                </a:cubicBezTo>
                <a:cubicBezTo>
                  <a:pt x="680720" y="2540"/>
                  <a:pt x="700216" y="-412"/>
                  <a:pt x="716280" y="7620"/>
                </a:cubicBezTo>
                <a:cubicBezTo>
                  <a:pt x="723464" y="11212"/>
                  <a:pt x="720736" y="23097"/>
                  <a:pt x="723900" y="30480"/>
                </a:cubicBezTo>
                <a:cubicBezTo>
                  <a:pt x="728375" y="40921"/>
                  <a:pt x="734921" y="50413"/>
                  <a:pt x="739140" y="60960"/>
                </a:cubicBezTo>
                <a:cubicBezTo>
                  <a:pt x="745106" y="75875"/>
                  <a:pt x="749300" y="91440"/>
                  <a:pt x="754380" y="106680"/>
                </a:cubicBezTo>
                <a:lnTo>
                  <a:pt x="762000" y="129540"/>
                </a:lnTo>
                <a:cubicBezTo>
                  <a:pt x="764641" y="153313"/>
                  <a:pt x="771804" y="224278"/>
                  <a:pt x="777240" y="251460"/>
                </a:cubicBezTo>
                <a:cubicBezTo>
                  <a:pt x="779869" y="264607"/>
                  <a:pt x="789397" y="288617"/>
                  <a:pt x="800100" y="297180"/>
                </a:cubicBezTo>
                <a:cubicBezTo>
                  <a:pt x="807956" y="303465"/>
                  <a:pt x="859090" y="311982"/>
                  <a:pt x="861060" y="312420"/>
                </a:cubicBezTo>
                <a:cubicBezTo>
                  <a:pt x="912617" y="323877"/>
                  <a:pt x="928408" y="335280"/>
                  <a:pt x="998220" y="335280"/>
                </a:cubicBezTo>
                <a:lnTo>
                  <a:pt x="1135380" y="335280"/>
                </a:ln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자유형 17"/>
          <p:cNvSpPr/>
          <p:nvPr/>
        </p:nvSpPr>
        <p:spPr>
          <a:xfrm>
            <a:off x="3273564" y="5416281"/>
            <a:ext cx="2518167" cy="172960"/>
          </a:xfrm>
          <a:custGeom>
            <a:avLst/>
            <a:gdLst>
              <a:gd name="connsiteX0" fmla="*/ 0 w 1135380"/>
              <a:gd name="connsiteY0" fmla="*/ 198120 h 335280"/>
              <a:gd name="connsiteX1" fmla="*/ 68580 w 1135380"/>
              <a:gd name="connsiteY1" fmla="*/ 144780 h 335280"/>
              <a:gd name="connsiteX2" fmla="*/ 114300 w 1135380"/>
              <a:gd name="connsiteY2" fmla="*/ 129540 h 335280"/>
              <a:gd name="connsiteX3" fmla="*/ 160020 w 1135380"/>
              <a:gd name="connsiteY3" fmla="*/ 106680 h 335280"/>
              <a:gd name="connsiteX4" fmla="*/ 228600 w 1135380"/>
              <a:gd name="connsiteY4" fmla="*/ 91440 h 335280"/>
              <a:gd name="connsiteX5" fmla="*/ 289560 w 1135380"/>
              <a:gd name="connsiteY5" fmla="*/ 76200 h 335280"/>
              <a:gd name="connsiteX6" fmla="*/ 419100 w 1135380"/>
              <a:gd name="connsiteY6" fmla="*/ 45720 h 335280"/>
              <a:gd name="connsiteX7" fmla="*/ 487680 w 1135380"/>
              <a:gd name="connsiteY7" fmla="*/ 30480 h 335280"/>
              <a:gd name="connsiteX8" fmla="*/ 594360 w 1135380"/>
              <a:gd name="connsiteY8" fmla="*/ 15240 h 335280"/>
              <a:gd name="connsiteX9" fmla="*/ 662940 w 1135380"/>
              <a:gd name="connsiteY9" fmla="*/ 0 h 335280"/>
              <a:gd name="connsiteX10" fmla="*/ 716280 w 1135380"/>
              <a:gd name="connsiteY10" fmla="*/ 7620 h 335280"/>
              <a:gd name="connsiteX11" fmla="*/ 723900 w 1135380"/>
              <a:gd name="connsiteY11" fmla="*/ 30480 h 335280"/>
              <a:gd name="connsiteX12" fmla="*/ 739140 w 1135380"/>
              <a:gd name="connsiteY12" fmla="*/ 60960 h 335280"/>
              <a:gd name="connsiteX13" fmla="*/ 754380 w 1135380"/>
              <a:gd name="connsiteY13" fmla="*/ 106680 h 335280"/>
              <a:gd name="connsiteX14" fmla="*/ 762000 w 1135380"/>
              <a:gd name="connsiteY14" fmla="*/ 129540 h 335280"/>
              <a:gd name="connsiteX15" fmla="*/ 777240 w 1135380"/>
              <a:gd name="connsiteY15" fmla="*/ 251460 h 335280"/>
              <a:gd name="connsiteX16" fmla="*/ 800100 w 1135380"/>
              <a:gd name="connsiteY16" fmla="*/ 297180 h 335280"/>
              <a:gd name="connsiteX17" fmla="*/ 861060 w 1135380"/>
              <a:gd name="connsiteY17" fmla="*/ 312420 h 335280"/>
              <a:gd name="connsiteX18" fmla="*/ 998220 w 1135380"/>
              <a:gd name="connsiteY18" fmla="*/ 335280 h 335280"/>
              <a:gd name="connsiteX19" fmla="*/ 1135380 w 1135380"/>
              <a:gd name="connsiteY19" fmla="*/ 335280 h 335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135380" h="335280">
                <a:moveTo>
                  <a:pt x="0" y="198120"/>
                </a:moveTo>
                <a:cubicBezTo>
                  <a:pt x="22860" y="180340"/>
                  <a:pt x="41106" y="153938"/>
                  <a:pt x="68580" y="144780"/>
                </a:cubicBezTo>
                <a:cubicBezTo>
                  <a:pt x="83820" y="139700"/>
                  <a:pt x="99471" y="135719"/>
                  <a:pt x="114300" y="129540"/>
                </a:cubicBezTo>
                <a:cubicBezTo>
                  <a:pt x="130028" y="122987"/>
                  <a:pt x="143856" y="112068"/>
                  <a:pt x="160020" y="106680"/>
                </a:cubicBezTo>
                <a:cubicBezTo>
                  <a:pt x="182236" y="99275"/>
                  <a:pt x="205805" y="96804"/>
                  <a:pt x="228600" y="91440"/>
                </a:cubicBezTo>
                <a:cubicBezTo>
                  <a:pt x="248989" y="86643"/>
                  <a:pt x="269322" y="81597"/>
                  <a:pt x="289560" y="76200"/>
                </a:cubicBezTo>
                <a:cubicBezTo>
                  <a:pt x="406981" y="44888"/>
                  <a:pt x="269892" y="77132"/>
                  <a:pt x="419100" y="45720"/>
                </a:cubicBezTo>
                <a:cubicBezTo>
                  <a:pt x="442015" y="40896"/>
                  <a:pt x="464609" y="34492"/>
                  <a:pt x="487680" y="30480"/>
                </a:cubicBezTo>
                <a:cubicBezTo>
                  <a:pt x="523070" y="24325"/>
                  <a:pt x="559511" y="23952"/>
                  <a:pt x="594360" y="15240"/>
                </a:cubicBezTo>
                <a:cubicBezTo>
                  <a:pt x="637405" y="4479"/>
                  <a:pt x="614571" y="9674"/>
                  <a:pt x="662940" y="0"/>
                </a:cubicBezTo>
                <a:cubicBezTo>
                  <a:pt x="680720" y="2540"/>
                  <a:pt x="700216" y="-412"/>
                  <a:pt x="716280" y="7620"/>
                </a:cubicBezTo>
                <a:cubicBezTo>
                  <a:pt x="723464" y="11212"/>
                  <a:pt x="720736" y="23097"/>
                  <a:pt x="723900" y="30480"/>
                </a:cubicBezTo>
                <a:cubicBezTo>
                  <a:pt x="728375" y="40921"/>
                  <a:pt x="734921" y="50413"/>
                  <a:pt x="739140" y="60960"/>
                </a:cubicBezTo>
                <a:cubicBezTo>
                  <a:pt x="745106" y="75875"/>
                  <a:pt x="749300" y="91440"/>
                  <a:pt x="754380" y="106680"/>
                </a:cubicBezTo>
                <a:lnTo>
                  <a:pt x="762000" y="129540"/>
                </a:lnTo>
                <a:cubicBezTo>
                  <a:pt x="764641" y="153313"/>
                  <a:pt x="771804" y="224278"/>
                  <a:pt x="777240" y="251460"/>
                </a:cubicBezTo>
                <a:cubicBezTo>
                  <a:pt x="779869" y="264607"/>
                  <a:pt x="789397" y="288617"/>
                  <a:pt x="800100" y="297180"/>
                </a:cubicBezTo>
                <a:cubicBezTo>
                  <a:pt x="807956" y="303465"/>
                  <a:pt x="859090" y="311982"/>
                  <a:pt x="861060" y="312420"/>
                </a:cubicBezTo>
                <a:cubicBezTo>
                  <a:pt x="912617" y="323877"/>
                  <a:pt x="928408" y="335280"/>
                  <a:pt x="998220" y="335280"/>
                </a:cubicBezTo>
                <a:lnTo>
                  <a:pt x="1135380" y="335280"/>
                </a:ln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104" name="Picture 8" descr="C:\Users\chun\AppData\Local\Microsoft\Windows\Temporary Internet Files\Content.IE5\0GP2I4QU\MC900078748[1].wmf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3275" y="2636912"/>
            <a:ext cx="450765" cy="66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문자열의 출력</a:t>
            </a:r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268760"/>
            <a:ext cx="2304256" cy="8239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모서리가 접힌 도형 4"/>
          <p:cNvSpPr/>
          <p:nvPr/>
        </p:nvSpPr>
        <p:spPr>
          <a:xfrm>
            <a:off x="1132776" y="2492896"/>
            <a:ext cx="4032448" cy="72008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  <a:latin typeface="Trebuchet MS" pitchFamily="34" charset="0"/>
              </a:rPr>
              <a:t>char</a:t>
            </a:r>
            <a:r>
              <a:rPr lang="ko-KR" altLang="en-US" dirty="0">
                <a:solidFill>
                  <a:schemeClr val="tx1"/>
                </a:solidFill>
                <a:latin typeface="Trebuchet MS" pitchFamily="34" charset="0"/>
              </a:rPr>
              <a:t> </a:t>
            </a:r>
            <a:r>
              <a:rPr lang="en-US" altLang="ko-KR" dirty="0" err="1">
                <a:solidFill>
                  <a:schemeClr val="tx1"/>
                </a:solidFill>
                <a:latin typeface="Trebuchet MS" pitchFamily="34" charset="0"/>
              </a:rPr>
              <a:t>str</a:t>
            </a:r>
            <a:r>
              <a:rPr lang="en-US" altLang="ko-KR" dirty="0">
                <a:solidFill>
                  <a:schemeClr val="tx1"/>
                </a:solidFill>
                <a:latin typeface="Trebuchet MS" pitchFamily="34" charset="0"/>
              </a:rPr>
              <a:t>[] = “</a:t>
            </a:r>
            <a:r>
              <a:rPr lang="en-US" altLang="ko-KR" dirty="0" err="1">
                <a:solidFill>
                  <a:schemeClr val="tx1"/>
                </a:solidFill>
                <a:latin typeface="Trebuchet MS" pitchFamily="34" charset="0"/>
              </a:rPr>
              <a:t>abc</a:t>
            </a:r>
            <a:r>
              <a:rPr lang="en-US" altLang="ko-KR" dirty="0" smtClean="0">
                <a:solidFill>
                  <a:schemeClr val="tx1"/>
                </a:solidFill>
                <a:latin typeface="Trebuchet MS" pitchFamily="34" charset="0"/>
              </a:rPr>
              <a:t>”;</a:t>
            </a:r>
          </a:p>
          <a:p>
            <a:r>
              <a:rPr lang="en-US" altLang="ko-KR" dirty="0" err="1" smtClean="0">
                <a:solidFill>
                  <a:schemeClr val="tx1"/>
                </a:solidFill>
                <a:latin typeface="Trebuchet MS" pitchFamily="34" charset="0"/>
              </a:rPr>
              <a:t>printf</a:t>
            </a:r>
            <a:r>
              <a:rPr lang="en-US" altLang="ko-KR" dirty="0" smtClean="0">
                <a:solidFill>
                  <a:schemeClr val="tx1"/>
                </a:solidFill>
                <a:latin typeface="Trebuchet MS" pitchFamily="34" charset="0"/>
              </a:rPr>
              <a:t>(“%s”, </a:t>
            </a:r>
            <a:r>
              <a:rPr lang="en-US" altLang="ko-KR" dirty="0" err="1" smtClean="0">
                <a:solidFill>
                  <a:schemeClr val="tx1"/>
                </a:solidFill>
                <a:latin typeface="Trebuchet MS" pitchFamily="34" charset="0"/>
              </a:rPr>
              <a:t>str</a:t>
            </a:r>
            <a:r>
              <a:rPr lang="en-US" altLang="ko-KR" dirty="0" smtClean="0">
                <a:solidFill>
                  <a:schemeClr val="tx1"/>
                </a:solidFill>
                <a:latin typeface="Trebuchet MS" pitchFamily="34" charset="0"/>
              </a:rPr>
              <a:t>);</a:t>
            </a:r>
            <a:endParaRPr lang="ko-KR" altLang="en-US" dirty="0">
              <a:solidFill>
                <a:schemeClr val="tx1"/>
              </a:solidFill>
              <a:latin typeface="Trebuchet MS" pitchFamily="34" charset="0"/>
            </a:endParaRPr>
          </a:p>
        </p:txBody>
      </p:sp>
      <p:sp>
        <p:nvSpPr>
          <p:cNvPr id="6" name="모서리가 접힌 도형 5"/>
          <p:cNvSpPr/>
          <p:nvPr/>
        </p:nvSpPr>
        <p:spPr>
          <a:xfrm>
            <a:off x="1121728" y="3789040"/>
            <a:ext cx="4032448" cy="72008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  <a:latin typeface="Trebuchet MS" pitchFamily="34" charset="0"/>
              </a:rPr>
              <a:t>char</a:t>
            </a:r>
            <a:r>
              <a:rPr lang="ko-KR" altLang="en-US" dirty="0">
                <a:solidFill>
                  <a:schemeClr val="tx1"/>
                </a:solidFill>
                <a:latin typeface="Trebuchet MS" pitchFamily="34" charset="0"/>
              </a:rPr>
              <a:t> </a:t>
            </a:r>
            <a:r>
              <a:rPr lang="en-US" altLang="ko-KR" dirty="0" err="1">
                <a:solidFill>
                  <a:schemeClr val="tx1"/>
                </a:solidFill>
                <a:latin typeface="Trebuchet MS" pitchFamily="34" charset="0"/>
              </a:rPr>
              <a:t>str</a:t>
            </a:r>
            <a:r>
              <a:rPr lang="en-US" altLang="ko-KR" dirty="0">
                <a:solidFill>
                  <a:schemeClr val="tx1"/>
                </a:solidFill>
                <a:latin typeface="Trebuchet MS" pitchFamily="34" charset="0"/>
              </a:rPr>
              <a:t>[] = “</a:t>
            </a:r>
            <a:r>
              <a:rPr lang="en-US" altLang="ko-KR" dirty="0" err="1">
                <a:solidFill>
                  <a:schemeClr val="tx1"/>
                </a:solidFill>
                <a:latin typeface="Trebuchet MS" pitchFamily="34" charset="0"/>
              </a:rPr>
              <a:t>abc</a:t>
            </a:r>
            <a:r>
              <a:rPr lang="en-US" altLang="ko-KR" dirty="0" smtClean="0">
                <a:solidFill>
                  <a:schemeClr val="tx1"/>
                </a:solidFill>
                <a:latin typeface="Trebuchet MS" pitchFamily="34" charset="0"/>
              </a:rPr>
              <a:t>”;</a:t>
            </a:r>
          </a:p>
          <a:p>
            <a:r>
              <a:rPr lang="en-US" altLang="ko-KR" dirty="0" err="1" smtClean="0">
                <a:solidFill>
                  <a:schemeClr val="tx1"/>
                </a:solidFill>
                <a:latin typeface="Trebuchet MS" pitchFamily="34" charset="0"/>
              </a:rPr>
              <a:t>printf</a:t>
            </a:r>
            <a:r>
              <a:rPr lang="en-US" altLang="ko-KR" dirty="0" smtClean="0">
                <a:solidFill>
                  <a:schemeClr val="tx1"/>
                </a:solidFill>
                <a:latin typeface="Trebuchet MS" pitchFamily="34" charset="0"/>
              </a:rPr>
              <a:t>(</a:t>
            </a:r>
            <a:r>
              <a:rPr lang="en-US" altLang="ko-KR" dirty="0" err="1" smtClean="0">
                <a:solidFill>
                  <a:schemeClr val="tx1"/>
                </a:solidFill>
                <a:latin typeface="Trebuchet MS" pitchFamily="34" charset="0"/>
              </a:rPr>
              <a:t>str</a:t>
            </a:r>
            <a:r>
              <a:rPr lang="en-US" altLang="ko-KR" dirty="0" smtClean="0">
                <a:solidFill>
                  <a:schemeClr val="tx1"/>
                </a:solidFill>
                <a:latin typeface="Trebuchet MS" pitchFamily="34" charset="0"/>
              </a:rPr>
              <a:t>);</a:t>
            </a:r>
            <a:endParaRPr lang="ko-KR" altLang="en-US" dirty="0">
              <a:solidFill>
                <a:schemeClr val="tx1"/>
              </a:solidFill>
              <a:latin typeface="Trebuchet MS" pitchFamily="34" charset="0"/>
            </a:endParaRPr>
          </a:p>
        </p:txBody>
      </p:sp>
      <p:pic>
        <p:nvPicPr>
          <p:cNvPr id="8" name="Picture 34" descr="C:\Users\jinsol\AppData\Local\Microsoft\Windows\Temporary Internet Files\Content.IE5\4APYS3SV\MC900424236[1].wm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1063" y="2001520"/>
            <a:ext cx="2681287" cy="2681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직사각형 34"/>
          <p:cNvSpPr>
            <a:spLocks noChangeArrowheads="1"/>
          </p:cNvSpPr>
          <p:nvPr/>
        </p:nvSpPr>
        <p:spPr bwMode="auto">
          <a:xfrm>
            <a:off x="6372200" y="2220595"/>
            <a:ext cx="2259013" cy="1455738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latinLnBrk="0" hangingPunct="0"/>
            <a:endParaRPr kumimoji="0" lang="ko-KR" altLang="en-US">
              <a:latin typeface="Arial" pitchFamily="34" charset="0"/>
            </a:endParaRPr>
          </a:p>
        </p:txBody>
      </p:sp>
      <p:sp>
        <p:nvSpPr>
          <p:cNvPr id="10" name="TextBox 35"/>
          <p:cNvSpPr txBox="1">
            <a:spLocks noChangeArrowheads="1"/>
          </p:cNvSpPr>
          <p:nvPr/>
        </p:nvSpPr>
        <p:spPr bwMode="auto">
          <a:xfrm>
            <a:off x="6337275" y="2174558"/>
            <a:ext cx="23272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/>
            <a:r>
              <a:rPr lang="en-US" altLang="ko-KR" dirty="0" err="1" smtClean="0">
                <a:solidFill>
                  <a:schemeClr val="bg1"/>
                </a:solidFill>
                <a:latin typeface="HY강B" pitchFamily="18" charset="-127"/>
                <a:ea typeface="HY강B" pitchFamily="18" charset="-127"/>
                <a:cs typeface="강낭콩"/>
              </a:rPr>
              <a:t>abc</a:t>
            </a:r>
            <a:endParaRPr lang="en-US" altLang="ko-KR" dirty="0">
              <a:solidFill>
                <a:schemeClr val="bg1"/>
              </a:solidFill>
              <a:latin typeface="HY강B" pitchFamily="18" charset="-127"/>
              <a:ea typeface="HY강B" pitchFamily="18" charset="-127"/>
              <a:cs typeface="강낭콩"/>
            </a:endParaRPr>
          </a:p>
        </p:txBody>
      </p:sp>
      <p:sp>
        <p:nvSpPr>
          <p:cNvPr id="11" name="자유형 10"/>
          <p:cNvSpPr/>
          <p:nvPr/>
        </p:nvSpPr>
        <p:spPr>
          <a:xfrm>
            <a:off x="5158740" y="2461260"/>
            <a:ext cx="1097280" cy="502920"/>
          </a:xfrm>
          <a:custGeom>
            <a:avLst/>
            <a:gdLst>
              <a:gd name="connsiteX0" fmla="*/ 0 w 1097280"/>
              <a:gd name="connsiteY0" fmla="*/ 502920 h 502920"/>
              <a:gd name="connsiteX1" fmla="*/ 30480 w 1097280"/>
              <a:gd name="connsiteY1" fmla="*/ 457200 h 502920"/>
              <a:gd name="connsiteX2" fmla="*/ 76200 w 1097280"/>
              <a:gd name="connsiteY2" fmla="*/ 411480 h 502920"/>
              <a:gd name="connsiteX3" fmla="*/ 160020 w 1097280"/>
              <a:gd name="connsiteY3" fmla="*/ 335280 h 502920"/>
              <a:gd name="connsiteX4" fmla="*/ 190500 w 1097280"/>
              <a:gd name="connsiteY4" fmla="*/ 304800 h 502920"/>
              <a:gd name="connsiteX5" fmla="*/ 228600 w 1097280"/>
              <a:gd name="connsiteY5" fmla="*/ 274320 h 502920"/>
              <a:gd name="connsiteX6" fmla="*/ 251460 w 1097280"/>
              <a:gd name="connsiteY6" fmla="*/ 243840 h 502920"/>
              <a:gd name="connsiteX7" fmla="*/ 320040 w 1097280"/>
              <a:gd name="connsiteY7" fmla="*/ 190500 h 502920"/>
              <a:gd name="connsiteX8" fmla="*/ 411480 w 1097280"/>
              <a:gd name="connsiteY8" fmla="*/ 114300 h 502920"/>
              <a:gd name="connsiteX9" fmla="*/ 426720 w 1097280"/>
              <a:gd name="connsiteY9" fmla="*/ 91440 h 502920"/>
              <a:gd name="connsiteX10" fmla="*/ 457200 w 1097280"/>
              <a:gd name="connsiteY10" fmla="*/ 106680 h 502920"/>
              <a:gd name="connsiteX11" fmla="*/ 502920 w 1097280"/>
              <a:gd name="connsiteY11" fmla="*/ 167640 h 502920"/>
              <a:gd name="connsiteX12" fmla="*/ 525780 w 1097280"/>
              <a:gd name="connsiteY12" fmla="*/ 205740 h 502920"/>
              <a:gd name="connsiteX13" fmla="*/ 541020 w 1097280"/>
              <a:gd name="connsiteY13" fmla="*/ 228600 h 502920"/>
              <a:gd name="connsiteX14" fmla="*/ 563880 w 1097280"/>
              <a:gd name="connsiteY14" fmla="*/ 243840 h 502920"/>
              <a:gd name="connsiteX15" fmla="*/ 579120 w 1097280"/>
              <a:gd name="connsiteY15" fmla="*/ 274320 h 502920"/>
              <a:gd name="connsiteX16" fmla="*/ 601980 w 1097280"/>
              <a:gd name="connsiteY16" fmla="*/ 289560 h 502920"/>
              <a:gd name="connsiteX17" fmla="*/ 632460 w 1097280"/>
              <a:gd name="connsiteY17" fmla="*/ 320040 h 502920"/>
              <a:gd name="connsiteX18" fmla="*/ 678180 w 1097280"/>
              <a:gd name="connsiteY18" fmla="*/ 350520 h 502920"/>
              <a:gd name="connsiteX19" fmla="*/ 723900 w 1097280"/>
              <a:gd name="connsiteY19" fmla="*/ 342900 h 502920"/>
              <a:gd name="connsiteX20" fmla="*/ 762000 w 1097280"/>
              <a:gd name="connsiteY20" fmla="*/ 297180 h 502920"/>
              <a:gd name="connsiteX21" fmla="*/ 807720 w 1097280"/>
              <a:gd name="connsiteY21" fmla="*/ 251460 h 502920"/>
              <a:gd name="connsiteX22" fmla="*/ 838200 w 1097280"/>
              <a:gd name="connsiteY22" fmla="*/ 228600 h 502920"/>
              <a:gd name="connsiteX23" fmla="*/ 914400 w 1097280"/>
              <a:gd name="connsiteY23" fmla="*/ 175260 h 502920"/>
              <a:gd name="connsiteX24" fmla="*/ 967740 w 1097280"/>
              <a:gd name="connsiteY24" fmla="*/ 121920 h 502920"/>
              <a:gd name="connsiteX25" fmla="*/ 990600 w 1097280"/>
              <a:gd name="connsiteY25" fmla="*/ 106680 h 502920"/>
              <a:gd name="connsiteX26" fmla="*/ 1043940 w 1097280"/>
              <a:gd name="connsiteY26" fmla="*/ 53340 h 502920"/>
              <a:gd name="connsiteX27" fmla="*/ 1059180 w 1097280"/>
              <a:gd name="connsiteY27" fmla="*/ 30480 h 502920"/>
              <a:gd name="connsiteX28" fmla="*/ 1082040 w 1097280"/>
              <a:gd name="connsiteY28" fmla="*/ 22860 h 502920"/>
              <a:gd name="connsiteX29" fmla="*/ 1097280 w 1097280"/>
              <a:gd name="connsiteY29" fmla="*/ 0 h 502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1097280" h="502920">
                <a:moveTo>
                  <a:pt x="0" y="502920"/>
                </a:moveTo>
                <a:cubicBezTo>
                  <a:pt x="10160" y="487680"/>
                  <a:pt x="18754" y="471271"/>
                  <a:pt x="30480" y="457200"/>
                </a:cubicBezTo>
                <a:cubicBezTo>
                  <a:pt x="44278" y="440643"/>
                  <a:pt x="60960" y="426720"/>
                  <a:pt x="76200" y="411480"/>
                </a:cubicBezTo>
                <a:cubicBezTo>
                  <a:pt x="145765" y="341915"/>
                  <a:pt x="59057" y="427065"/>
                  <a:pt x="160020" y="335280"/>
                </a:cubicBezTo>
                <a:cubicBezTo>
                  <a:pt x="170652" y="325615"/>
                  <a:pt x="179761" y="314346"/>
                  <a:pt x="190500" y="304800"/>
                </a:cubicBezTo>
                <a:cubicBezTo>
                  <a:pt x="202656" y="293995"/>
                  <a:pt x="217100" y="285820"/>
                  <a:pt x="228600" y="274320"/>
                </a:cubicBezTo>
                <a:cubicBezTo>
                  <a:pt x="237580" y="265340"/>
                  <a:pt x="242098" y="252422"/>
                  <a:pt x="251460" y="243840"/>
                </a:cubicBezTo>
                <a:cubicBezTo>
                  <a:pt x="272808" y="224271"/>
                  <a:pt x="299562" y="210978"/>
                  <a:pt x="320040" y="190500"/>
                </a:cubicBezTo>
                <a:cubicBezTo>
                  <a:pt x="383853" y="126687"/>
                  <a:pt x="351819" y="150097"/>
                  <a:pt x="411480" y="114300"/>
                </a:cubicBezTo>
                <a:cubicBezTo>
                  <a:pt x="416560" y="106680"/>
                  <a:pt x="417687" y="92946"/>
                  <a:pt x="426720" y="91440"/>
                </a:cubicBezTo>
                <a:cubicBezTo>
                  <a:pt x="437925" y="89573"/>
                  <a:pt x="449168" y="98648"/>
                  <a:pt x="457200" y="106680"/>
                </a:cubicBezTo>
                <a:cubicBezTo>
                  <a:pt x="475161" y="124641"/>
                  <a:pt x="489852" y="145860"/>
                  <a:pt x="502920" y="167640"/>
                </a:cubicBezTo>
                <a:cubicBezTo>
                  <a:pt x="510540" y="180340"/>
                  <a:pt x="517930" y="193181"/>
                  <a:pt x="525780" y="205740"/>
                </a:cubicBezTo>
                <a:cubicBezTo>
                  <a:pt x="530634" y="213506"/>
                  <a:pt x="534544" y="222124"/>
                  <a:pt x="541020" y="228600"/>
                </a:cubicBezTo>
                <a:cubicBezTo>
                  <a:pt x="547496" y="235076"/>
                  <a:pt x="556260" y="238760"/>
                  <a:pt x="563880" y="243840"/>
                </a:cubicBezTo>
                <a:cubicBezTo>
                  <a:pt x="568960" y="254000"/>
                  <a:pt x="571848" y="265594"/>
                  <a:pt x="579120" y="274320"/>
                </a:cubicBezTo>
                <a:cubicBezTo>
                  <a:pt x="584983" y="281355"/>
                  <a:pt x="595027" y="283600"/>
                  <a:pt x="601980" y="289560"/>
                </a:cubicBezTo>
                <a:cubicBezTo>
                  <a:pt x="612889" y="298911"/>
                  <a:pt x="621240" y="311064"/>
                  <a:pt x="632460" y="320040"/>
                </a:cubicBezTo>
                <a:cubicBezTo>
                  <a:pt x="646763" y="331482"/>
                  <a:pt x="678180" y="350520"/>
                  <a:pt x="678180" y="350520"/>
                </a:cubicBezTo>
                <a:cubicBezTo>
                  <a:pt x="693420" y="347980"/>
                  <a:pt x="709781" y="349175"/>
                  <a:pt x="723900" y="342900"/>
                </a:cubicBezTo>
                <a:cubicBezTo>
                  <a:pt x="743045" y="334391"/>
                  <a:pt x="749443" y="311307"/>
                  <a:pt x="762000" y="297180"/>
                </a:cubicBezTo>
                <a:cubicBezTo>
                  <a:pt x="776319" y="281071"/>
                  <a:pt x="790478" y="264392"/>
                  <a:pt x="807720" y="251460"/>
                </a:cubicBezTo>
                <a:cubicBezTo>
                  <a:pt x="817880" y="243840"/>
                  <a:pt x="827796" y="235883"/>
                  <a:pt x="838200" y="228600"/>
                </a:cubicBezTo>
                <a:cubicBezTo>
                  <a:pt x="853934" y="217586"/>
                  <a:pt x="897385" y="190728"/>
                  <a:pt x="914400" y="175260"/>
                </a:cubicBezTo>
                <a:cubicBezTo>
                  <a:pt x="933006" y="158346"/>
                  <a:pt x="946818" y="135868"/>
                  <a:pt x="967740" y="121920"/>
                </a:cubicBezTo>
                <a:cubicBezTo>
                  <a:pt x="975360" y="116840"/>
                  <a:pt x="983793" y="112806"/>
                  <a:pt x="990600" y="106680"/>
                </a:cubicBezTo>
                <a:cubicBezTo>
                  <a:pt x="1009290" y="89859"/>
                  <a:pt x="1029992" y="74262"/>
                  <a:pt x="1043940" y="53340"/>
                </a:cubicBezTo>
                <a:cubicBezTo>
                  <a:pt x="1049020" y="45720"/>
                  <a:pt x="1052029" y="36201"/>
                  <a:pt x="1059180" y="30480"/>
                </a:cubicBezTo>
                <a:cubicBezTo>
                  <a:pt x="1065452" y="25462"/>
                  <a:pt x="1074420" y="25400"/>
                  <a:pt x="1082040" y="22860"/>
                </a:cubicBezTo>
                <a:lnTo>
                  <a:pt x="1097280" y="0"/>
                </a:ln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자유형 11"/>
          <p:cNvSpPr/>
          <p:nvPr/>
        </p:nvSpPr>
        <p:spPr>
          <a:xfrm>
            <a:off x="5159112" y="2964180"/>
            <a:ext cx="1097280" cy="1076320"/>
          </a:xfrm>
          <a:custGeom>
            <a:avLst/>
            <a:gdLst>
              <a:gd name="connsiteX0" fmla="*/ 0 w 1097280"/>
              <a:gd name="connsiteY0" fmla="*/ 502920 h 502920"/>
              <a:gd name="connsiteX1" fmla="*/ 30480 w 1097280"/>
              <a:gd name="connsiteY1" fmla="*/ 457200 h 502920"/>
              <a:gd name="connsiteX2" fmla="*/ 76200 w 1097280"/>
              <a:gd name="connsiteY2" fmla="*/ 411480 h 502920"/>
              <a:gd name="connsiteX3" fmla="*/ 160020 w 1097280"/>
              <a:gd name="connsiteY3" fmla="*/ 335280 h 502920"/>
              <a:gd name="connsiteX4" fmla="*/ 190500 w 1097280"/>
              <a:gd name="connsiteY4" fmla="*/ 304800 h 502920"/>
              <a:gd name="connsiteX5" fmla="*/ 228600 w 1097280"/>
              <a:gd name="connsiteY5" fmla="*/ 274320 h 502920"/>
              <a:gd name="connsiteX6" fmla="*/ 251460 w 1097280"/>
              <a:gd name="connsiteY6" fmla="*/ 243840 h 502920"/>
              <a:gd name="connsiteX7" fmla="*/ 320040 w 1097280"/>
              <a:gd name="connsiteY7" fmla="*/ 190500 h 502920"/>
              <a:gd name="connsiteX8" fmla="*/ 411480 w 1097280"/>
              <a:gd name="connsiteY8" fmla="*/ 114300 h 502920"/>
              <a:gd name="connsiteX9" fmla="*/ 426720 w 1097280"/>
              <a:gd name="connsiteY9" fmla="*/ 91440 h 502920"/>
              <a:gd name="connsiteX10" fmla="*/ 457200 w 1097280"/>
              <a:gd name="connsiteY10" fmla="*/ 106680 h 502920"/>
              <a:gd name="connsiteX11" fmla="*/ 502920 w 1097280"/>
              <a:gd name="connsiteY11" fmla="*/ 167640 h 502920"/>
              <a:gd name="connsiteX12" fmla="*/ 525780 w 1097280"/>
              <a:gd name="connsiteY12" fmla="*/ 205740 h 502920"/>
              <a:gd name="connsiteX13" fmla="*/ 541020 w 1097280"/>
              <a:gd name="connsiteY13" fmla="*/ 228600 h 502920"/>
              <a:gd name="connsiteX14" fmla="*/ 563880 w 1097280"/>
              <a:gd name="connsiteY14" fmla="*/ 243840 h 502920"/>
              <a:gd name="connsiteX15" fmla="*/ 579120 w 1097280"/>
              <a:gd name="connsiteY15" fmla="*/ 274320 h 502920"/>
              <a:gd name="connsiteX16" fmla="*/ 601980 w 1097280"/>
              <a:gd name="connsiteY16" fmla="*/ 289560 h 502920"/>
              <a:gd name="connsiteX17" fmla="*/ 632460 w 1097280"/>
              <a:gd name="connsiteY17" fmla="*/ 320040 h 502920"/>
              <a:gd name="connsiteX18" fmla="*/ 678180 w 1097280"/>
              <a:gd name="connsiteY18" fmla="*/ 350520 h 502920"/>
              <a:gd name="connsiteX19" fmla="*/ 723900 w 1097280"/>
              <a:gd name="connsiteY19" fmla="*/ 342900 h 502920"/>
              <a:gd name="connsiteX20" fmla="*/ 762000 w 1097280"/>
              <a:gd name="connsiteY20" fmla="*/ 297180 h 502920"/>
              <a:gd name="connsiteX21" fmla="*/ 807720 w 1097280"/>
              <a:gd name="connsiteY21" fmla="*/ 251460 h 502920"/>
              <a:gd name="connsiteX22" fmla="*/ 838200 w 1097280"/>
              <a:gd name="connsiteY22" fmla="*/ 228600 h 502920"/>
              <a:gd name="connsiteX23" fmla="*/ 914400 w 1097280"/>
              <a:gd name="connsiteY23" fmla="*/ 175260 h 502920"/>
              <a:gd name="connsiteX24" fmla="*/ 967740 w 1097280"/>
              <a:gd name="connsiteY24" fmla="*/ 121920 h 502920"/>
              <a:gd name="connsiteX25" fmla="*/ 990600 w 1097280"/>
              <a:gd name="connsiteY25" fmla="*/ 106680 h 502920"/>
              <a:gd name="connsiteX26" fmla="*/ 1043940 w 1097280"/>
              <a:gd name="connsiteY26" fmla="*/ 53340 h 502920"/>
              <a:gd name="connsiteX27" fmla="*/ 1059180 w 1097280"/>
              <a:gd name="connsiteY27" fmla="*/ 30480 h 502920"/>
              <a:gd name="connsiteX28" fmla="*/ 1082040 w 1097280"/>
              <a:gd name="connsiteY28" fmla="*/ 22860 h 502920"/>
              <a:gd name="connsiteX29" fmla="*/ 1097280 w 1097280"/>
              <a:gd name="connsiteY29" fmla="*/ 0 h 502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1097280" h="502920">
                <a:moveTo>
                  <a:pt x="0" y="502920"/>
                </a:moveTo>
                <a:cubicBezTo>
                  <a:pt x="10160" y="487680"/>
                  <a:pt x="18754" y="471271"/>
                  <a:pt x="30480" y="457200"/>
                </a:cubicBezTo>
                <a:cubicBezTo>
                  <a:pt x="44278" y="440643"/>
                  <a:pt x="60960" y="426720"/>
                  <a:pt x="76200" y="411480"/>
                </a:cubicBezTo>
                <a:cubicBezTo>
                  <a:pt x="145765" y="341915"/>
                  <a:pt x="59057" y="427065"/>
                  <a:pt x="160020" y="335280"/>
                </a:cubicBezTo>
                <a:cubicBezTo>
                  <a:pt x="170652" y="325615"/>
                  <a:pt x="179761" y="314346"/>
                  <a:pt x="190500" y="304800"/>
                </a:cubicBezTo>
                <a:cubicBezTo>
                  <a:pt x="202656" y="293995"/>
                  <a:pt x="217100" y="285820"/>
                  <a:pt x="228600" y="274320"/>
                </a:cubicBezTo>
                <a:cubicBezTo>
                  <a:pt x="237580" y="265340"/>
                  <a:pt x="242098" y="252422"/>
                  <a:pt x="251460" y="243840"/>
                </a:cubicBezTo>
                <a:cubicBezTo>
                  <a:pt x="272808" y="224271"/>
                  <a:pt x="299562" y="210978"/>
                  <a:pt x="320040" y="190500"/>
                </a:cubicBezTo>
                <a:cubicBezTo>
                  <a:pt x="383853" y="126687"/>
                  <a:pt x="351819" y="150097"/>
                  <a:pt x="411480" y="114300"/>
                </a:cubicBezTo>
                <a:cubicBezTo>
                  <a:pt x="416560" y="106680"/>
                  <a:pt x="417687" y="92946"/>
                  <a:pt x="426720" y="91440"/>
                </a:cubicBezTo>
                <a:cubicBezTo>
                  <a:pt x="437925" y="89573"/>
                  <a:pt x="449168" y="98648"/>
                  <a:pt x="457200" y="106680"/>
                </a:cubicBezTo>
                <a:cubicBezTo>
                  <a:pt x="475161" y="124641"/>
                  <a:pt x="489852" y="145860"/>
                  <a:pt x="502920" y="167640"/>
                </a:cubicBezTo>
                <a:cubicBezTo>
                  <a:pt x="510540" y="180340"/>
                  <a:pt x="517930" y="193181"/>
                  <a:pt x="525780" y="205740"/>
                </a:cubicBezTo>
                <a:cubicBezTo>
                  <a:pt x="530634" y="213506"/>
                  <a:pt x="534544" y="222124"/>
                  <a:pt x="541020" y="228600"/>
                </a:cubicBezTo>
                <a:cubicBezTo>
                  <a:pt x="547496" y="235076"/>
                  <a:pt x="556260" y="238760"/>
                  <a:pt x="563880" y="243840"/>
                </a:cubicBezTo>
                <a:cubicBezTo>
                  <a:pt x="568960" y="254000"/>
                  <a:pt x="571848" y="265594"/>
                  <a:pt x="579120" y="274320"/>
                </a:cubicBezTo>
                <a:cubicBezTo>
                  <a:pt x="584983" y="281355"/>
                  <a:pt x="595027" y="283600"/>
                  <a:pt x="601980" y="289560"/>
                </a:cubicBezTo>
                <a:cubicBezTo>
                  <a:pt x="612889" y="298911"/>
                  <a:pt x="621240" y="311064"/>
                  <a:pt x="632460" y="320040"/>
                </a:cubicBezTo>
                <a:cubicBezTo>
                  <a:pt x="646763" y="331482"/>
                  <a:pt x="678180" y="350520"/>
                  <a:pt x="678180" y="350520"/>
                </a:cubicBezTo>
                <a:cubicBezTo>
                  <a:pt x="693420" y="347980"/>
                  <a:pt x="709781" y="349175"/>
                  <a:pt x="723900" y="342900"/>
                </a:cubicBezTo>
                <a:cubicBezTo>
                  <a:pt x="743045" y="334391"/>
                  <a:pt x="749443" y="311307"/>
                  <a:pt x="762000" y="297180"/>
                </a:cubicBezTo>
                <a:cubicBezTo>
                  <a:pt x="776319" y="281071"/>
                  <a:pt x="790478" y="264392"/>
                  <a:pt x="807720" y="251460"/>
                </a:cubicBezTo>
                <a:cubicBezTo>
                  <a:pt x="817880" y="243840"/>
                  <a:pt x="827796" y="235883"/>
                  <a:pt x="838200" y="228600"/>
                </a:cubicBezTo>
                <a:cubicBezTo>
                  <a:pt x="853934" y="217586"/>
                  <a:pt x="897385" y="190728"/>
                  <a:pt x="914400" y="175260"/>
                </a:cubicBezTo>
                <a:cubicBezTo>
                  <a:pt x="933006" y="158346"/>
                  <a:pt x="946818" y="135868"/>
                  <a:pt x="967740" y="121920"/>
                </a:cubicBezTo>
                <a:cubicBezTo>
                  <a:pt x="975360" y="116840"/>
                  <a:pt x="983793" y="112806"/>
                  <a:pt x="990600" y="106680"/>
                </a:cubicBezTo>
                <a:cubicBezTo>
                  <a:pt x="1009290" y="89859"/>
                  <a:pt x="1029992" y="74262"/>
                  <a:pt x="1043940" y="53340"/>
                </a:cubicBezTo>
                <a:cubicBezTo>
                  <a:pt x="1049020" y="45720"/>
                  <a:pt x="1052029" y="36201"/>
                  <a:pt x="1059180" y="30480"/>
                </a:cubicBezTo>
                <a:cubicBezTo>
                  <a:pt x="1065452" y="25462"/>
                  <a:pt x="1074420" y="25400"/>
                  <a:pt x="1082040" y="22860"/>
                </a:cubicBezTo>
                <a:lnTo>
                  <a:pt x="1097280" y="0"/>
                </a:ln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435047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설명선 1(강조선) 180"/>
          <p:cNvSpPr/>
          <p:nvPr/>
        </p:nvSpPr>
        <p:spPr>
          <a:xfrm>
            <a:off x="6804025" y="5818188"/>
            <a:ext cx="812800" cy="398462"/>
          </a:xfrm>
          <a:prstGeom prst="accentCallout1">
            <a:avLst>
              <a:gd name="adj1" fmla="val 53650"/>
              <a:gd name="adj2" fmla="val -9080"/>
              <a:gd name="adj3" fmla="val 53721"/>
              <a:gd name="adj4" fmla="val -62936"/>
            </a:avLst>
          </a:prstGeom>
          <a:solidFill>
            <a:srgbClr val="CDF3FF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str3</a:t>
            </a:r>
            <a:endParaRPr lang="ko-KR" altLang="en-US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설명선 1(강조선) 3"/>
          <p:cNvSpPr/>
          <p:nvPr/>
        </p:nvSpPr>
        <p:spPr>
          <a:xfrm>
            <a:off x="4803775" y="4060825"/>
            <a:ext cx="812800" cy="398463"/>
          </a:xfrm>
          <a:prstGeom prst="accentCallout1">
            <a:avLst>
              <a:gd name="adj1" fmla="val 53650"/>
              <a:gd name="adj2" fmla="val -9080"/>
              <a:gd name="adj3" fmla="val 53721"/>
              <a:gd name="adj4" fmla="val -62936"/>
            </a:avLst>
          </a:prstGeom>
          <a:solidFill>
            <a:srgbClr val="CDF3FF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str1</a:t>
            </a:r>
            <a:endParaRPr lang="ko-KR" altLang="en-US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0" name="설명선 1(강조선) 179"/>
          <p:cNvSpPr/>
          <p:nvPr/>
        </p:nvSpPr>
        <p:spPr>
          <a:xfrm>
            <a:off x="4803775" y="4926013"/>
            <a:ext cx="812800" cy="398462"/>
          </a:xfrm>
          <a:prstGeom prst="accentCallout1">
            <a:avLst>
              <a:gd name="adj1" fmla="val 53650"/>
              <a:gd name="adj2" fmla="val -9080"/>
              <a:gd name="adj3" fmla="val 53721"/>
              <a:gd name="adj4" fmla="val -210512"/>
            </a:avLst>
          </a:prstGeom>
          <a:solidFill>
            <a:srgbClr val="CDF3FF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str2</a:t>
            </a:r>
            <a:endParaRPr lang="ko-KR" altLang="en-US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예제 </a:t>
            </a:r>
            <a:r>
              <a:rPr lang="en-US" altLang="ko-KR" dirty="0" smtClean="0"/>
              <a:t>#2</a:t>
            </a:r>
          </a:p>
        </p:txBody>
      </p:sp>
      <p:sp>
        <p:nvSpPr>
          <p:cNvPr id="11270" name="Rectangle 4"/>
          <p:cNvSpPr>
            <a:spLocks noChangeArrowheads="1"/>
          </p:cNvSpPr>
          <p:nvPr/>
        </p:nvSpPr>
        <p:spPr bwMode="auto">
          <a:xfrm>
            <a:off x="1116013" y="1125538"/>
            <a:ext cx="7777162" cy="2592387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400" dirty="0">
                <a:solidFill>
                  <a:srgbClr val="0000FF"/>
                </a:solidFill>
                <a:latin typeface="Trebuchet MS" pitchFamily="34" charset="0"/>
              </a:rPr>
              <a:t>#include</a:t>
            </a:r>
            <a:r>
              <a:rPr lang="en-US" altLang="ko-KR" sz="1400" dirty="0">
                <a:latin typeface="Trebuchet MS" pitchFamily="34" charset="0"/>
              </a:rPr>
              <a:t> </a:t>
            </a:r>
            <a:r>
              <a:rPr lang="en-US" altLang="ko-KR" sz="1400" dirty="0">
                <a:solidFill>
                  <a:srgbClr val="800000"/>
                </a:solidFill>
                <a:latin typeface="Trebuchet MS" pitchFamily="34" charset="0"/>
              </a:rPr>
              <a:t>&lt;</a:t>
            </a:r>
            <a:r>
              <a:rPr lang="en-US" altLang="ko-KR" sz="1400" dirty="0" err="1">
                <a:solidFill>
                  <a:srgbClr val="800000"/>
                </a:solidFill>
                <a:latin typeface="Trebuchet MS" pitchFamily="34" charset="0"/>
              </a:rPr>
              <a:t>stdio.h</a:t>
            </a:r>
            <a:r>
              <a:rPr lang="en-US" altLang="ko-KR" sz="1400" dirty="0">
                <a:solidFill>
                  <a:srgbClr val="800000"/>
                </a:solidFill>
                <a:latin typeface="Trebuchet MS" pitchFamily="34" charset="0"/>
              </a:rPr>
              <a:t>&gt;</a:t>
            </a:r>
            <a:endParaRPr lang="en-US" altLang="ko-KR" sz="1400" dirty="0">
              <a:latin typeface="Trebuchet MS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ko-KR" sz="1400" dirty="0">
              <a:latin typeface="Trebuchet MS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40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ko-KR" sz="1400" dirty="0">
                <a:latin typeface="Trebuchet MS" pitchFamily="34" charset="0"/>
              </a:rPr>
              <a:t> main(</a:t>
            </a:r>
            <a:r>
              <a:rPr lang="en-US" altLang="ko-KR" sz="1400" dirty="0">
                <a:solidFill>
                  <a:srgbClr val="0000FF"/>
                </a:solidFill>
                <a:latin typeface="Trebuchet MS" pitchFamily="34" charset="0"/>
              </a:rPr>
              <a:t>void</a:t>
            </a:r>
            <a:r>
              <a:rPr lang="en-US" altLang="ko-KR" sz="1400" dirty="0">
                <a:latin typeface="Trebuchet MS" pitchFamily="34" charset="0"/>
              </a:rPr>
              <a:t>)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400" dirty="0">
                <a:latin typeface="Trebuchet MS" pitchFamily="34" charset="0"/>
              </a:rPr>
              <a:t>{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400" dirty="0">
                <a:latin typeface="Trebuchet MS" pitchFamily="34" charset="0"/>
              </a:rPr>
              <a:t>	</a:t>
            </a:r>
            <a:r>
              <a:rPr lang="en-US" altLang="ko-KR" sz="1400" dirty="0">
                <a:solidFill>
                  <a:srgbClr val="0000FF"/>
                </a:solidFill>
                <a:latin typeface="Trebuchet MS" pitchFamily="34" charset="0"/>
              </a:rPr>
              <a:t>char</a:t>
            </a:r>
            <a:r>
              <a:rPr lang="en-US" altLang="ko-KR" sz="1400" dirty="0">
                <a:latin typeface="Trebuchet MS" pitchFamily="34" charset="0"/>
              </a:rPr>
              <a:t> str1[6] = </a:t>
            </a:r>
            <a:r>
              <a:rPr lang="en-US" altLang="ko-KR" sz="1400" dirty="0">
                <a:solidFill>
                  <a:srgbClr val="800000"/>
                </a:solidFill>
                <a:latin typeface="Trebuchet MS" pitchFamily="34" charset="0"/>
              </a:rPr>
              <a:t>"</a:t>
            </a:r>
            <a:r>
              <a:rPr lang="en-US" altLang="ko-KR" sz="1400" dirty="0" smtClean="0">
                <a:solidFill>
                  <a:srgbClr val="800000"/>
                </a:solidFill>
                <a:latin typeface="Trebuchet MS" pitchFamily="34" charset="0"/>
              </a:rPr>
              <a:t>Seoul“;</a:t>
            </a:r>
            <a:endParaRPr lang="en-US" altLang="ko-KR" sz="1400" dirty="0">
              <a:latin typeface="Trebuchet MS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400" dirty="0">
                <a:latin typeface="Trebuchet MS" pitchFamily="34" charset="0"/>
              </a:rPr>
              <a:t>	</a:t>
            </a:r>
            <a:r>
              <a:rPr lang="en-US" altLang="ko-KR" sz="1400" dirty="0">
                <a:solidFill>
                  <a:srgbClr val="0000FF"/>
                </a:solidFill>
                <a:latin typeface="Trebuchet MS" pitchFamily="34" charset="0"/>
              </a:rPr>
              <a:t>char</a:t>
            </a:r>
            <a:r>
              <a:rPr lang="en-US" altLang="ko-KR" sz="1400" dirty="0">
                <a:latin typeface="Trebuchet MS" pitchFamily="34" charset="0"/>
              </a:rPr>
              <a:t> str2[3] = { </a:t>
            </a:r>
            <a:r>
              <a:rPr lang="en-US" altLang="ko-KR" sz="1400" dirty="0">
                <a:solidFill>
                  <a:srgbClr val="800000"/>
                </a:solidFill>
                <a:latin typeface="Trebuchet MS" pitchFamily="34" charset="0"/>
              </a:rPr>
              <a:t>'</a:t>
            </a:r>
            <a:r>
              <a:rPr lang="en-US" altLang="ko-KR" sz="1400" dirty="0" err="1">
                <a:solidFill>
                  <a:srgbClr val="800000"/>
                </a:solidFill>
                <a:latin typeface="Trebuchet MS" pitchFamily="34" charset="0"/>
              </a:rPr>
              <a:t>i</a:t>
            </a:r>
            <a:r>
              <a:rPr lang="en-US" altLang="ko-KR" sz="1400" dirty="0">
                <a:solidFill>
                  <a:srgbClr val="800000"/>
                </a:solidFill>
                <a:latin typeface="Trebuchet MS" pitchFamily="34" charset="0"/>
              </a:rPr>
              <a:t>'</a:t>
            </a:r>
            <a:r>
              <a:rPr lang="en-US" altLang="ko-KR" sz="1400" dirty="0">
                <a:latin typeface="Trebuchet MS" pitchFamily="34" charset="0"/>
              </a:rPr>
              <a:t>, </a:t>
            </a:r>
            <a:r>
              <a:rPr lang="en-US" altLang="ko-KR" sz="1400" dirty="0">
                <a:solidFill>
                  <a:srgbClr val="800000"/>
                </a:solidFill>
                <a:latin typeface="Trebuchet MS" pitchFamily="34" charset="0"/>
              </a:rPr>
              <a:t>'s‘</a:t>
            </a:r>
            <a:r>
              <a:rPr lang="en-US" altLang="ko-KR" sz="1400" dirty="0">
                <a:latin typeface="Trebuchet MS" pitchFamily="34" charset="0"/>
              </a:rPr>
              <a:t>,</a:t>
            </a:r>
            <a:r>
              <a:rPr lang="en-US" altLang="ko-KR" sz="1400" dirty="0">
                <a:solidFill>
                  <a:srgbClr val="800000"/>
                </a:solidFill>
                <a:latin typeface="Trebuchet MS" pitchFamily="34" charset="0"/>
              </a:rPr>
              <a:t> ‘\0’</a:t>
            </a:r>
            <a:r>
              <a:rPr lang="en-US" altLang="ko-KR" sz="1400" dirty="0">
                <a:latin typeface="Trebuchet MS" pitchFamily="34" charset="0"/>
              </a:rPr>
              <a:t> };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400" dirty="0">
                <a:latin typeface="Trebuchet MS" pitchFamily="34" charset="0"/>
              </a:rPr>
              <a:t>	</a:t>
            </a:r>
            <a:r>
              <a:rPr lang="en-US" altLang="ko-KR" sz="1400" dirty="0">
                <a:solidFill>
                  <a:srgbClr val="0000FF"/>
                </a:solidFill>
                <a:latin typeface="Trebuchet MS" pitchFamily="34" charset="0"/>
              </a:rPr>
              <a:t>char</a:t>
            </a:r>
            <a:r>
              <a:rPr lang="en-US" altLang="ko-KR" sz="1400" dirty="0">
                <a:latin typeface="Trebuchet MS" pitchFamily="34" charset="0"/>
              </a:rPr>
              <a:t> str3[] = </a:t>
            </a:r>
            <a:r>
              <a:rPr lang="en-US" altLang="ko-KR" sz="1400" dirty="0">
                <a:solidFill>
                  <a:srgbClr val="800000"/>
                </a:solidFill>
                <a:latin typeface="Trebuchet MS" pitchFamily="34" charset="0"/>
              </a:rPr>
              <a:t>"the capital city of Korea</a:t>
            </a:r>
            <a:r>
              <a:rPr lang="en-US" altLang="ko-KR" sz="1400" dirty="0" smtClean="0">
                <a:solidFill>
                  <a:srgbClr val="800000"/>
                </a:solidFill>
                <a:latin typeface="Trebuchet MS" pitchFamily="34" charset="0"/>
              </a:rPr>
              <a:t>.“;</a:t>
            </a:r>
            <a:endParaRPr lang="en-US" altLang="ko-KR" sz="1400" dirty="0">
              <a:latin typeface="Trebuchet MS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ko-KR" sz="1400" dirty="0">
              <a:latin typeface="Trebuchet MS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400" dirty="0">
                <a:latin typeface="Trebuchet MS" pitchFamily="34" charset="0"/>
              </a:rPr>
              <a:t>	</a:t>
            </a:r>
            <a:r>
              <a:rPr lang="en-US" altLang="ko-KR" sz="1400" dirty="0" err="1">
                <a:latin typeface="Trebuchet MS" pitchFamily="34" charset="0"/>
              </a:rPr>
              <a:t>printf</a:t>
            </a:r>
            <a:r>
              <a:rPr lang="en-US" altLang="ko-KR" sz="1400" dirty="0">
                <a:latin typeface="Trebuchet MS" pitchFamily="34" charset="0"/>
              </a:rPr>
              <a:t>(</a:t>
            </a:r>
            <a:r>
              <a:rPr lang="en-US" altLang="ko-KR" sz="1400" dirty="0">
                <a:solidFill>
                  <a:srgbClr val="800000"/>
                </a:solidFill>
                <a:latin typeface="Trebuchet MS" pitchFamily="34" charset="0"/>
              </a:rPr>
              <a:t>"%s %s %s\n"</a:t>
            </a:r>
            <a:r>
              <a:rPr lang="en-US" altLang="ko-KR" sz="1400" dirty="0">
                <a:latin typeface="Trebuchet MS" pitchFamily="34" charset="0"/>
              </a:rPr>
              <a:t>, str1, str2, str3);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400" dirty="0">
                <a:latin typeface="Trebuchet MS" pitchFamily="34" charset="0"/>
              </a:rPr>
              <a:t>}</a:t>
            </a:r>
          </a:p>
        </p:txBody>
      </p:sp>
      <p:sp>
        <p:nvSpPr>
          <p:cNvPr id="11271" name="Rectangle 6"/>
          <p:cNvSpPr>
            <a:spLocks noChangeArrowheads="1"/>
          </p:cNvSpPr>
          <p:nvPr/>
        </p:nvSpPr>
        <p:spPr bwMode="auto">
          <a:xfrm>
            <a:off x="0" y="3213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pSp>
        <p:nvGrpSpPr>
          <p:cNvPr id="33" name="그룹 32"/>
          <p:cNvGrpSpPr>
            <a:grpSpLocks/>
          </p:cNvGrpSpPr>
          <p:nvPr/>
        </p:nvGrpSpPr>
        <p:grpSpPr bwMode="auto">
          <a:xfrm>
            <a:off x="5845175" y="1416050"/>
            <a:ext cx="3208338" cy="3209925"/>
            <a:chOff x="6171627" y="3913391"/>
            <a:chExt cx="2681399" cy="2681399"/>
          </a:xfrm>
        </p:grpSpPr>
        <p:pic>
          <p:nvPicPr>
            <p:cNvPr id="11368" name="Picture 34" descr="C:\Users\jinsol\AppData\Local\Microsoft\Windows\Temporary Internet Files\Content.IE5\4APYS3SV\MC900424236[1].wmf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71627" y="3913391"/>
              <a:ext cx="2681399" cy="2681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369" name="직사각형 32"/>
            <p:cNvSpPr>
              <a:spLocks noChangeArrowheads="1"/>
            </p:cNvSpPr>
            <p:nvPr/>
          </p:nvSpPr>
          <p:spPr bwMode="auto">
            <a:xfrm>
              <a:off x="6382770" y="4132610"/>
              <a:ext cx="2259111" cy="145662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latinLnBrk="0" hangingPunct="0"/>
              <a:endParaRPr kumimoji="0" lang="ko-KR" altLang="en-US">
                <a:latin typeface="Arial" pitchFamily="34" charset="0"/>
              </a:endParaRPr>
            </a:p>
          </p:txBody>
        </p:sp>
        <p:sp>
          <p:nvSpPr>
            <p:cNvPr id="11370" name="TextBox 33"/>
            <p:cNvSpPr txBox="1">
              <a:spLocks noChangeArrowheads="1"/>
            </p:cNvSpPr>
            <p:nvPr/>
          </p:nvSpPr>
          <p:spPr bwMode="auto">
            <a:xfrm>
              <a:off x="6348544" y="4087485"/>
              <a:ext cx="2327564" cy="257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just"/>
              <a:r>
                <a:rPr lang="en-US" altLang="ko-KR" sz="1400" dirty="0">
                  <a:solidFill>
                    <a:schemeClr val="bg1"/>
                  </a:solidFill>
                  <a:latin typeface="HY강B" pitchFamily="18" charset="-127"/>
                  <a:ea typeface="HY강B" pitchFamily="18" charset="-127"/>
                </a:rPr>
                <a:t>Seoul is the capital city of Korea.</a:t>
              </a:r>
            </a:p>
          </p:txBody>
        </p:sp>
      </p:grpSp>
      <p:grpSp>
        <p:nvGrpSpPr>
          <p:cNvPr id="38" name="그룹 37"/>
          <p:cNvGrpSpPr>
            <a:grpSpLocks/>
          </p:cNvGrpSpPr>
          <p:nvPr/>
        </p:nvGrpSpPr>
        <p:grpSpPr bwMode="auto">
          <a:xfrm>
            <a:off x="1463675" y="4833938"/>
            <a:ext cx="1538288" cy="582612"/>
            <a:chOff x="3682222" y="1812468"/>
            <a:chExt cx="1538419" cy="583601"/>
          </a:xfrm>
        </p:grpSpPr>
        <p:grpSp>
          <p:nvGrpSpPr>
            <p:cNvPr id="11363" name="그룹 2"/>
            <p:cNvGrpSpPr>
              <a:grpSpLocks/>
            </p:cNvGrpSpPr>
            <p:nvPr/>
          </p:nvGrpSpPr>
          <p:grpSpPr bwMode="auto">
            <a:xfrm>
              <a:off x="3682222" y="1812468"/>
              <a:ext cx="1511697" cy="583601"/>
              <a:chOff x="4486986" y="5359999"/>
              <a:chExt cx="1511697" cy="583601"/>
            </a:xfrm>
          </p:grpSpPr>
          <p:pic>
            <p:nvPicPr>
              <p:cNvPr id="11365" name="그림 38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79457" y="5359999"/>
                <a:ext cx="719226" cy="5836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366" name="그림 39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87577" y="5359999"/>
                <a:ext cx="719226" cy="5836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367" name="그림 40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86986" y="5359999"/>
                <a:ext cx="719226" cy="5836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40" name="TextBox 39"/>
            <p:cNvSpPr txBox="1"/>
            <p:nvPr/>
          </p:nvSpPr>
          <p:spPr>
            <a:xfrm>
              <a:off x="3917192" y="2103473"/>
              <a:ext cx="1303449" cy="21626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800" dirty="0">
                  <a:latin typeface="Lucida Calligraphy" pitchFamily="66" charset="0"/>
                  <a:ea typeface="+mn-ea"/>
                </a:rPr>
                <a:t>str2</a:t>
              </a:r>
              <a:r>
                <a:rPr lang="en-US" altLang="ko-KR" sz="800" dirty="0">
                  <a:solidFill>
                    <a:srgbClr val="FF0000"/>
                  </a:solidFill>
                  <a:latin typeface="Lucida Calligraphy" pitchFamily="66" charset="0"/>
                  <a:ea typeface="+mn-ea"/>
                </a:rPr>
                <a:t>[</a:t>
              </a:r>
              <a:r>
                <a:rPr lang="en-US" altLang="ko-KR" sz="800" dirty="0">
                  <a:solidFill>
                    <a:schemeClr val="tx2"/>
                  </a:solidFill>
                  <a:latin typeface="Lucida Calligraphy" pitchFamily="66" charset="0"/>
                  <a:ea typeface="+mn-ea"/>
                </a:rPr>
                <a:t>0]</a:t>
              </a:r>
              <a:r>
                <a:rPr lang="en-US" altLang="ko-KR" sz="800" dirty="0">
                  <a:latin typeface="Lucida Calligraphy" pitchFamily="66" charset="0"/>
                  <a:ea typeface="+mn-ea"/>
                </a:rPr>
                <a:t>  str2</a:t>
              </a:r>
              <a:r>
                <a:rPr lang="en-US" altLang="ko-KR" sz="800" dirty="0">
                  <a:solidFill>
                    <a:schemeClr val="tx2"/>
                  </a:solidFill>
                  <a:latin typeface="Lucida Calligraphy" pitchFamily="66" charset="0"/>
                  <a:ea typeface="+mn-ea"/>
                </a:rPr>
                <a:t>[1] </a:t>
              </a:r>
              <a:r>
                <a:rPr lang="en-US" altLang="ko-KR" sz="800" dirty="0">
                  <a:latin typeface="Lucida Calligraphy" pitchFamily="66" charset="0"/>
                  <a:ea typeface="+mn-ea"/>
                </a:rPr>
                <a:t> str2</a:t>
              </a:r>
              <a:r>
                <a:rPr lang="en-US" altLang="ko-KR" sz="800" dirty="0">
                  <a:solidFill>
                    <a:schemeClr val="tx2"/>
                  </a:solidFill>
                  <a:latin typeface="Lucida Calligraphy" pitchFamily="66" charset="0"/>
                  <a:ea typeface="+mn-ea"/>
                </a:rPr>
                <a:t>[2]</a:t>
              </a:r>
              <a:endParaRPr lang="ko-KR" altLang="en-US" sz="900" dirty="0">
                <a:solidFill>
                  <a:schemeClr val="tx2"/>
                </a:solidFill>
                <a:latin typeface="Lucida Calligraphy" pitchFamily="66" charset="0"/>
                <a:ea typeface="+mn-ea"/>
              </a:endParaRPr>
            </a:p>
          </p:txBody>
        </p:sp>
      </p:grpSp>
      <p:sp>
        <p:nvSpPr>
          <p:cNvPr id="51" name="타원 50"/>
          <p:cNvSpPr/>
          <p:nvPr/>
        </p:nvSpPr>
        <p:spPr>
          <a:xfrm>
            <a:off x="1643923" y="4654220"/>
            <a:ext cx="360040" cy="360040"/>
          </a:xfrm>
          <a:prstGeom prst="ellipse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68000">
                <a:srgbClr val="0087E6"/>
              </a:gs>
              <a:gs pos="100000">
                <a:srgbClr val="005CBF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i</a:t>
            </a:r>
            <a:endParaRPr lang="ko-KR" altLang="en-US" dirty="0"/>
          </a:p>
        </p:txBody>
      </p:sp>
      <p:sp>
        <p:nvSpPr>
          <p:cNvPr id="52" name="타원 51"/>
          <p:cNvSpPr/>
          <p:nvPr/>
        </p:nvSpPr>
        <p:spPr>
          <a:xfrm>
            <a:off x="2044464" y="4654220"/>
            <a:ext cx="360040" cy="360040"/>
          </a:xfrm>
          <a:prstGeom prst="ellipse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68000">
                <a:srgbClr val="0087E6"/>
              </a:gs>
              <a:gs pos="100000">
                <a:srgbClr val="005CBF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s</a:t>
            </a:r>
            <a:endParaRPr lang="ko-KR" altLang="en-US" dirty="0"/>
          </a:p>
        </p:txBody>
      </p:sp>
      <p:grpSp>
        <p:nvGrpSpPr>
          <p:cNvPr id="104" name="그룹 103"/>
          <p:cNvGrpSpPr>
            <a:grpSpLocks/>
          </p:cNvGrpSpPr>
          <p:nvPr/>
        </p:nvGrpSpPr>
        <p:grpSpPr bwMode="auto">
          <a:xfrm>
            <a:off x="1463675" y="3937000"/>
            <a:ext cx="2722563" cy="582613"/>
            <a:chOff x="3682222" y="1812468"/>
            <a:chExt cx="2722178" cy="583601"/>
          </a:xfrm>
        </p:grpSpPr>
        <p:grpSp>
          <p:nvGrpSpPr>
            <p:cNvPr id="11355" name="그룹 2"/>
            <p:cNvGrpSpPr>
              <a:grpSpLocks/>
            </p:cNvGrpSpPr>
            <p:nvPr/>
          </p:nvGrpSpPr>
          <p:grpSpPr bwMode="auto">
            <a:xfrm>
              <a:off x="3682222" y="1812468"/>
              <a:ext cx="2689908" cy="583601"/>
              <a:chOff x="4486986" y="5359999"/>
              <a:chExt cx="2689908" cy="583601"/>
            </a:xfrm>
          </p:grpSpPr>
          <p:pic>
            <p:nvPicPr>
              <p:cNvPr id="11357" name="그림 34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57668" y="5359999"/>
                <a:ext cx="719226" cy="5836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358" name="그림 35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65786" y="5359999"/>
                <a:ext cx="719226" cy="5836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359" name="그림 36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73906" y="5359999"/>
                <a:ext cx="719226" cy="5836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360" name="그림 38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79457" y="5359999"/>
                <a:ext cx="719226" cy="5836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361" name="그림 39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87577" y="5359999"/>
                <a:ext cx="719226" cy="5836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362" name="그림 40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86986" y="5359999"/>
                <a:ext cx="719226" cy="5836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06" name="TextBox 105"/>
            <p:cNvSpPr txBox="1"/>
            <p:nvPr/>
          </p:nvSpPr>
          <p:spPr>
            <a:xfrm>
              <a:off x="3923488" y="2103474"/>
              <a:ext cx="2480912" cy="21626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800" dirty="0">
                  <a:latin typeface="Lucida Calligraphy" pitchFamily="66" charset="0"/>
                  <a:ea typeface="+mn-ea"/>
                </a:rPr>
                <a:t>str1</a:t>
              </a:r>
              <a:r>
                <a:rPr lang="en-US" altLang="ko-KR" sz="800" dirty="0">
                  <a:solidFill>
                    <a:srgbClr val="FF0000"/>
                  </a:solidFill>
                  <a:latin typeface="Lucida Calligraphy" pitchFamily="66" charset="0"/>
                  <a:ea typeface="+mn-ea"/>
                </a:rPr>
                <a:t>[</a:t>
              </a:r>
              <a:r>
                <a:rPr lang="en-US" altLang="ko-KR" sz="800" dirty="0">
                  <a:solidFill>
                    <a:schemeClr val="tx2"/>
                  </a:solidFill>
                  <a:latin typeface="Lucida Calligraphy" pitchFamily="66" charset="0"/>
                  <a:ea typeface="+mn-ea"/>
                </a:rPr>
                <a:t>0]</a:t>
              </a:r>
              <a:r>
                <a:rPr lang="en-US" altLang="ko-KR" sz="800" dirty="0">
                  <a:latin typeface="Lucida Calligraphy" pitchFamily="66" charset="0"/>
                  <a:ea typeface="+mn-ea"/>
                </a:rPr>
                <a:t>  str1</a:t>
              </a:r>
              <a:r>
                <a:rPr lang="en-US" altLang="ko-KR" sz="800" dirty="0">
                  <a:solidFill>
                    <a:schemeClr val="tx2"/>
                  </a:solidFill>
                  <a:latin typeface="Lucida Calligraphy" pitchFamily="66" charset="0"/>
                  <a:ea typeface="+mn-ea"/>
                </a:rPr>
                <a:t>[1] </a:t>
              </a:r>
              <a:r>
                <a:rPr lang="en-US" altLang="ko-KR" sz="800" dirty="0">
                  <a:latin typeface="Lucida Calligraphy" pitchFamily="66" charset="0"/>
                  <a:ea typeface="+mn-ea"/>
                </a:rPr>
                <a:t>  str1</a:t>
              </a:r>
              <a:r>
                <a:rPr lang="en-US" altLang="ko-KR" sz="800" dirty="0">
                  <a:solidFill>
                    <a:schemeClr val="tx2"/>
                  </a:solidFill>
                  <a:latin typeface="Lucida Calligraphy" pitchFamily="66" charset="0"/>
                  <a:ea typeface="+mn-ea"/>
                </a:rPr>
                <a:t>[2]</a:t>
              </a:r>
              <a:r>
                <a:rPr lang="en-US" altLang="ko-KR" sz="800" dirty="0">
                  <a:latin typeface="Lucida Calligraphy" pitchFamily="66" charset="0"/>
                  <a:ea typeface="+mn-ea"/>
                </a:rPr>
                <a:t>  str1</a:t>
              </a:r>
              <a:r>
                <a:rPr lang="en-US" altLang="ko-KR" sz="800" dirty="0">
                  <a:solidFill>
                    <a:schemeClr val="tx2"/>
                  </a:solidFill>
                  <a:latin typeface="Lucida Calligraphy" pitchFamily="66" charset="0"/>
                  <a:ea typeface="+mn-ea"/>
                </a:rPr>
                <a:t>[3]</a:t>
              </a:r>
              <a:r>
                <a:rPr lang="en-US" altLang="ko-KR" sz="800" dirty="0">
                  <a:latin typeface="Lucida Calligraphy" pitchFamily="66" charset="0"/>
                  <a:ea typeface="+mn-ea"/>
                </a:rPr>
                <a:t>  str1</a:t>
              </a:r>
              <a:r>
                <a:rPr lang="en-US" altLang="ko-KR" sz="800" dirty="0">
                  <a:solidFill>
                    <a:schemeClr val="tx2"/>
                  </a:solidFill>
                  <a:latin typeface="Lucida Calligraphy" pitchFamily="66" charset="0"/>
                  <a:ea typeface="+mn-ea"/>
                </a:rPr>
                <a:t>[4] </a:t>
              </a:r>
              <a:r>
                <a:rPr lang="en-US" altLang="ko-KR" sz="800" dirty="0">
                  <a:latin typeface="Lucida Calligraphy" pitchFamily="66" charset="0"/>
                  <a:ea typeface="+mn-ea"/>
                </a:rPr>
                <a:t> str1</a:t>
              </a:r>
              <a:r>
                <a:rPr lang="en-US" altLang="ko-KR" sz="800" dirty="0">
                  <a:solidFill>
                    <a:schemeClr val="tx2"/>
                  </a:solidFill>
                  <a:latin typeface="Lucida Calligraphy" pitchFamily="66" charset="0"/>
                  <a:ea typeface="+mn-ea"/>
                </a:rPr>
                <a:t>[5]</a:t>
              </a:r>
              <a:endParaRPr lang="ko-KR" altLang="en-US" sz="900" dirty="0">
                <a:solidFill>
                  <a:schemeClr val="tx2"/>
                </a:solidFill>
                <a:latin typeface="Lucida Calligraphy" pitchFamily="66" charset="0"/>
                <a:ea typeface="+mn-ea"/>
              </a:endParaRPr>
            </a:p>
          </p:txBody>
        </p:sp>
      </p:grpSp>
      <p:sp>
        <p:nvSpPr>
          <p:cNvPr id="117" name="타원 116"/>
          <p:cNvSpPr/>
          <p:nvPr/>
        </p:nvSpPr>
        <p:spPr>
          <a:xfrm>
            <a:off x="1643923" y="3756459"/>
            <a:ext cx="360040" cy="360040"/>
          </a:xfrm>
          <a:prstGeom prst="ellipse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68000">
                <a:srgbClr val="0087E6"/>
              </a:gs>
              <a:gs pos="100000">
                <a:srgbClr val="005CBF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S</a:t>
            </a:r>
            <a:endParaRPr lang="ko-KR" altLang="en-US" dirty="0"/>
          </a:p>
        </p:txBody>
      </p:sp>
      <p:sp>
        <p:nvSpPr>
          <p:cNvPr id="118" name="타원 117"/>
          <p:cNvSpPr/>
          <p:nvPr/>
        </p:nvSpPr>
        <p:spPr>
          <a:xfrm>
            <a:off x="2044464" y="3756459"/>
            <a:ext cx="360040" cy="360040"/>
          </a:xfrm>
          <a:prstGeom prst="ellipse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68000">
                <a:srgbClr val="0087E6"/>
              </a:gs>
              <a:gs pos="100000">
                <a:srgbClr val="005CBF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e</a:t>
            </a:r>
            <a:endParaRPr lang="ko-KR" altLang="en-US" dirty="0"/>
          </a:p>
        </p:txBody>
      </p:sp>
      <p:sp>
        <p:nvSpPr>
          <p:cNvPr id="119" name="타원 118"/>
          <p:cNvSpPr/>
          <p:nvPr/>
        </p:nvSpPr>
        <p:spPr>
          <a:xfrm>
            <a:off x="2436296" y="3756459"/>
            <a:ext cx="360040" cy="360040"/>
          </a:xfrm>
          <a:prstGeom prst="ellipse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68000">
                <a:srgbClr val="0087E6"/>
              </a:gs>
              <a:gs pos="100000">
                <a:srgbClr val="005CBF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o</a:t>
            </a:r>
            <a:endParaRPr lang="ko-KR" altLang="en-US" dirty="0"/>
          </a:p>
        </p:txBody>
      </p:sp>
      <p:sp>
        <p:nvSpPr>
          <p:cNvPr id="120" name="타원 119"/>
          <p:cNvSpPr/>
          <p:nvPr/>
        </p:nvSpPr>
        <p:spPr>
          <a:xfrm>
            <a:off x="2830696" y="3756459"/>
            <a:ext cx="360040" cy="360040"/>
          </a:xfrm>
          <a:prstGeom prst="ellipse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68000">
                <a:srgbClr val="0087E6"/>
              </a:gs>
              <a:gs pos="100000">
                <a:srgbClr val="005CBF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u</a:t>
            </a:r>
            <a:endParaRPr lang="ko-KR" altLang="en-US" dirty="0"/>
          </a:p>
        </p:txBody>
      </p:sp>
      <p:grpSp>
        <p:nvGrpSpPr>
          <p:cNvPr id="121" name="그룹 120"/>
          <p:cNvGrpSpPr>
            <a:grpSpLocks/>
          </p:cNvGrpSpPr>
          <p:nvPr/>
        </p:nvGrpSpPr>
        <p:grpSpPr bwMode="auto">
          <a:xfrm>
            <a:off x="3562350" y="3752850"/>
            <a:ext cx="463550" cy="368300"/>
            <a:chOff x="5666988" y="5111091"/>
            <a:chExt cx="463726" cy="369332"/>
          </a:xfrm>
        </p:grpSpPr>
        <p:sp>
          <p:nvSpPr>
            <p:cNvPr id="122" name="타원 121"/>
            <p:cNvSpPr/>
            <p:nvPr/>
          </p:nvSpPr>
          <p:spPr>
            <a:xfrm>
              <a:off x="5718684" y="5114444"/>
              <a:ext cx="360040" cy="360040"/>
            </a:xfrm>
            <a:prstGeom prst="ellipse">
              <a:avLst/>
            </a:prstGeom>
            <a:gradFill flip="none" rotWithShape="1">
              <a:gsLst>
                <a:gs pos="0">
                  <a:srgbClr val="FFF200"/>
                </a:gs>
                <a:gs pos="40000">
                  <a:srgbClr val="FF7A00">
                    <a:alpha val="98000"/>
                  </a:srgbClr>
                </a:gs>
                <a:gs pos="60000">
                  <a:srgbClr val="FF0300"/>
                </a:gs>
                <a:gs pos="100000">
                  <a:srgbClr val="4D0808">
                    <a:alpha val="80000"/>
                  </a:srgbClr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400" dirty="0"/>
            </a:p>
          </p:txBody>
        </p:sp>
        <p:sp>
          <p:nvSpPr>
            <p:cNvPr id="11354" name="TextBox 14"/>
            <p:cNvSpPr txBox="1">
              <a:spLocks noChangeArrowheads="1"/>
            </p:cNvSpPr>
            <p:nvPr/>
          </p:nvSpPr>
          <p:spPr bwMode="auto">
            <a:xfrm>
              <a:off x="5666988" y="5111091"/>
              <a:ext cx="46372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>
                  <a:solidFill>
                    <a:schemeClr val="bg1"/>
                  </a:solidFill>
                  <a:latin typeface="Comic Sans MS" pitchFamily="66" charset="0"/>
                </a:rPr>
                <a:t>\0</a:t>
              </a:r>
              <a:endParaRPr lang="ko-KR" altLang="en-US">
                <a:solidFill>
                  <a:schemeClr val="bg1"/>
                </a:solidFill>
                <a:latin typeface="Comic Sans MS" pitchFamily="66" charset="0"/>
              </a:endParaRPr>
            </a:p>
          </p:txBody>
        </p:sp>
      </p:grpSp>
      <p:sp>
        <p:nvSpPr>
          <p:cNvPr id="124" name="타원 123"/>
          <p:cNvSpPr/>
          <p:nvPr/>
        </p:nvSpPr>
        <p:spPr>
          <a:xfrm>
            <a:off x="3222528" y="3756459"/>
            <a:ext cx="360040" cy="360040"/>
          </a:xfrm>
          <a:prstGeom prst="ellipse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68000">
                <a:srgbClr val="0087E6"/>
              </a:gs>
              <a:gs pos="100000">
                <a:srgbClr val="005CBF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l</a:t>
            </a:r>
            <a:endParaRPr lang="ko-KR" altLang="en-US" dirty="0"/>
          </a:p>
        </p:txBody>
      </p:sp>
      <p:grpSp>
        <p:nvGrpSpPr>
          <p:cNvPr id="71" name="그룹 70"/>
          <p:cNvGrpSpPr>
            <a:grpSpLocks/>
          </p:cNvGrpSpPr>
          <p:nvPr/>
        </p:nvGrpSpPr>
        <p:grpSpPr bwMode="auto">
          <a:xfrm>
            <a:off x="1463675" y="5726113"/>
            <a:ext cx="4764088" cy="582612"/>
            <a:chOff x="3682222" y="1812468"/>
            <a:chExt cx="4764396" cy="583601"/>
          </a:xfrm>
        </p:grpSpPr>
        <p:grpSp>
          <p:nvGrpSpPr>
            <p:cNvPr id="11339" name="그룹 2"/>
            <p:cNvGrpSpPr>
              <a:grpSpLocks/>
            </p:cNvGrpSpPr>
            <p:nvPr/>
          </p:nvGrpSpPr>
          <p:grpSpPr bwMode="auto">
            <a:xfrm>
              <a:off x="3682222" y="1812468"/>
              <a:ext cx="4702234" cy="583601"/>
              <a:chOff x="4486986" y="5359999"/>
              <a:chExt cx="4702234" cy="583601"/>
            </a:xfrm>
          </p:grpSpPr>
          <p:pic>
            <p:nvPicPr>
              <p:cNvPr id="11341" name="그림 1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469994" y="5359999"/>
                <a:ext cx="719226" cy="5836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342" name="그림 31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069406" y="5359999"/>
                <a:ext cx="719226" cy="5836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343" name="그림 32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68812" y="5359999"/>
                <a:ext cx="719226" cy="5836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344" name="그림 33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269242" y="5359999"/>
                <a:ext cx="719226" cy="5836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345" name="그림 34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77360" y="5359999"/>
                <a:ext cx="719226" cy="5836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346" name="그림 35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85478" y="5359999"/>
                <a:ext cx="719226" cy="5836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347" name="그림 36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73906" y="5359999"/>
                <a:ext cx="719226" cy="5836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348" name="그림 38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79457" y="5359999"/>
                <a:ext cx="719226" cy="5836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349" name="그림 39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87577" y="5359999"/>
                <a:ext cx="719226" cy="5836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350" name="그림 40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86986" y="5359999"/>
                <a:ext cx="719226" cy="5836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73" name="TextBox 72"/>
            <p:cNvSpPr txBox="1"/>
            <p:nvPr/>
          </p:nvSpPr>
          <p:spPr>
            <a:xfrm>
              <a:off x="3939414" y="2103473"/>
              <a:ext cx="4507204" cy="23057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800" dirty="0">
                  <a:latin typeface="Lucida Calligraphy" pitchFamily="66" charset="0"/>
                  <a:ea typeface="+mn-ea"/>
                </a:rPr>
                <a:t>str3</a:t>
              </a:r>
              <a:r>
                <a:rPr lang="en-US" altLang="ko-KR" sz="800" dirty="0">
                  <a:solidFill>
                    <a:srgbClr val="FF0000"/>
                  </a:solidFill>
                  <a:latin typeface="Lucida Calligraphy" pitchFamily="66" charset="0"/>
                  <a:ea typeface="+mn-ea"/>
                </a:rPr>
                <a:t>[</a:t>
              </a:r>
              <a:r>
                <a:rPr lang="en-US" altLang="ko-KR" sz="800" dirty="0">
                  <a:solidFill>
                    <a:schemeClr val="tx2"/>
                  </a:solidFill>
                  <a:latin typeface="Lucida Calligraphy" pitchFamily="66" charset="0"/>
                  <a:ea typeface="+mn-ea"/>
                </a:rPr>
                <a:t> ]</a:t>
              </a:r>
              <a:r>
                <a:rPr lang="en-US" altLang="ko-KR" sz="800" dirty="0">
                  <a:latin typeface="Lucida Calligraphy" pitchFamily="66" charset="0"/>
                  <a:ea typeface="+mn-ea"/>
                </a:rPr>
                <a:t>   str3</a:t>
              </a:r>
              <a:r>
                <a:rPr lang="en-US" altLang="ko-KR" sz="800" dirty="0">
                  <a:solidFill>
                    <a:schemeClr val="tx2"/>
                  </a:solidFill>
                  <a:latin typeface="Lucida Calligraphy" pitchFamily="66" charset="0"/>
                  <a:ea typeface="+mn-ea"/>
                </a:rPr>
                <a:t>[ ] </a:t>
              </a:r>
              <a:r>
                <a:rPr lang="en-US" altLang="ko-KR" sz="800" dirty="0">
                  <a:latin typeface="Lucida Calligraphy" pitchFamily="66" charset="0"/>
                  <a:ea typeface="+mn-ea"/>
                </a:rPr>
                <a:t> str3</a:t>
              </a:r>
              <a:r>
                <a:rPr lang="en-US" altLang="ko-KR" sz="800" dirty="0">
                  <a:solidFill>
                    <a:schemeClr val="tx2"/>
                  </a:solidFill>
                  <a:latin typeface="Lucida Calligraphy" pitchFamily="66" charset="0"/>
                  <a:ea typeface="+mn-ea"/>
                </a:rPr>
                <a:t>[ ]</a:t>
              </a:r>
              <a:r>
                <a:rPr lang="en-US" altLang="ko-KR" sz="800" dirty="0">
                  <a:latin typeface="Lucida Calligraphy" pitchFamily="66" charset="0"/>
                  <a:ea typeface="+mn-ea"/>
                </a:rPr>
                <a:t>   str3</a:t>
              </a:r>
              <a:r>
                <a:rPr lang="en-US" altLang="ko-KR" sz="800" dirty="0">
                  <a:solidFill>
                    <a:schemeClr val="tx2"/>
                  </a:solidFill>
                  <a:latin typeface="Lucida Calligraphy" pitchFamily="66" charset="0"/>
                  <a:ea typeface="+mn-ea"/>
                </a:rPr>
                <a:t>[ ]</a:t>
              </a:r>
              <a:r>
                <a:rPr lang="en-US" altLang="ko-KR" sz="800" dirty="0">
                  <a:latin typeface="Lucida Calligraphy" pitchFamily="66" charset="0"/>
                  <a:ea typeface="+mn-ea"/>
                </a:rPr>
                <a:t>   . . . .     str3</a:t>
              </a:r>
              <a:r>
                <a:rPr lang="en-US" altLang="ko-KR" sz="800" dirty="0">
                  <a:solidFill>
                    <a:schemeClr val="tx2"/>
                  </a:solidFill>
                  <a:latin typeface="Lucida Calligraphy" pitchFamily="66" charset="0"/>
                  <a:ea typeface="+mn-ea"/>
                </a:rPr>
                <a:t>[ ]</a:t>
              </a:r>
              <a:r>
                <a:rPr lang="en-US" altLang="ko-KR" sz="800" dirty="0">
                  <a:latin typeface="Lucida Calligraphy" pitchFamily="66" charset="0"/>
                  <a:ea typeface="+mn-ea"/>
                </a:rPr>
                <a:t>   str3</a:t>
              </a:r>
              <a:r>
                <a:rPr lang="en-US" altLang="ko-KR" sz="800" dirty="0">
                  <a:solidFill>
                    <a:schemeClr val="tx2"/>
                  </a:solidFill>
                  <a:latin typeface="Lucida Calligraphy" pitchFamily="66" charset="0"/>
                  <a:ea typeface="+mn-ea"/>
                </a:rPr>
                <a:t>[ ]</a:t>
              </a:r>
              <a:r>
                <a:rPr lang="en-US" altLang="ko-KR" sz="800" dirty="0">
                  <a:latin typeface="Lucida Calligraphy" pitchFamily="66" charset="0"/>
                  <a:ea typeface="+mn-ea"/>
                </a:rPr>
                <a:t>  str3</a:t>
              </a:r>
              <a:r>
                <a:rPr lang="en-US" altLang="ko-KR" sz="800" dirty="0">
                  <a:solidFill>
                    <a:schemeClr val="tx2"/>
                  </a:solidFill>
                  <a:latin typeface="Lucida Calligraphy" pitchFamily="66" charset="0"/>
                  <a:ea typeface="+mn-ea"/>
                </a:rPr>
                <a:t>[ ]</a:t>
              </a:r>
              <a:r>
                <a:rPr lang="en-US" altLang="ko-KR" sz="800" dirty="0">
                  <a:latin typeface="Lucida Calligraphy" pitchFamily="66" charset="0"/>
                  <a:ea typeface="+mn-ea"/>
                </a:rPr>
                <a:t>   str3</a:t>
              </a:r>
              <a:r>
                <a:rPr lang="en-US" altLang="ko-KR" sz="800" dirty="0">
                  <a:solidFill>
                    <a:schemeClr val="tx2"/>
                  </a:solidFill>
                  <a:latin typeface="Lucida Calligraphy" pitchFamily="66" charset="0"/>
                  <a:ea typeface="+mn-ea"/>
                </a:rPr>
                <a:t>[ ]  </a:t>
              </a:r>
              <a:r>
                <a:rPr lang="en-US" altLang="ko-KR" sz="800" dirty="0">
                  <a:latin typeface="Lucida Calligraphy" pitchFamily="66" charset="0"/>
                </a:rPr>
                <a:t>str3</a:t>
              </a:r>
              <a:r>
                <a:rPr lang="en-US" altLang="ko-KR" sz="800" dirty="0">
                  <a:solidFill>
                    <a:schemeClr val="tx2"/>
                  </a:solidFill>
                  <a:latin typeface="Lucida Calligraphy" pitchFamily="66" charset="0"/>
                </a:rPr>
                <a:t>[ ]   </a:t>
              </a:r>
              <a:r>
                <a:rPr lang="en-US" altLang="ko-KR" sz="900" dirty="0">
                  <a:latin typeface="Lucida Calligraphy" pitchFamily="66" charset="0"/>
                </a:rPr>
                <a:t>str3</a:t>
              </a:r>
              <a:r>
                <a:rPr lang="en-US" altLang="ko-KR" sz="900" dirty="0">
                  <a:solidFill>
                    <a:schemeClr val="tx2"/>
                  </a:solidFill>
                  <a:latin typeface="Lucida Calligraphy" pitchFamily="66" charset="0"/>
                </a:rPr>
                <a:t>[ ]</a:t>
              </a:r>
              <a:endParaRPr lang="ko-KR" altLang="en-US" sz="900" dirty="0">
                <a:solidFill>
                  <a:schemeClr val="tx2"/>
                </a:solidFill>
                <a:latin typeface="Lucida Calligraphy" pitchFamily="66" charset="0"/>
              </a:endParaRPr>
            </a:p>
          </p:txBody>
        </p:sp>
      </p:grpSp>
      <p:sp>
        <p:nvSpPr>
          <p:cNvPr id="84" name="타원 83"/>
          <p:cNvSpPr/>
          <p:nvPr/>
        </p:nvSpPr>
        <p:spPr>
          <a:xfrm>
            <a:off x="1643923" y="5546687"/>
            <a:ext cx="360040" cy="360040"/>
          </a:xfrm>
          <a:prstGeom prst="ellipse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68000">
                <a:srgbClr val="0087E6"/>
              </a:gs>
              <a:gs pos="100000">
                <a:srgbClr val="005CBF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t</a:t>
            </a:r>
            <a:endParaRPr lang="ko-KR" altLang="en-US" dirty="0"/>
          </a:p>
        </p:txBody>
      </p:sp>
      <p:sp>
        <p:nvSpPr>
          <p:cNvPr id="85" name="타원 84"/>
          <p:cNvSpPr/>
          <p:nvPr/>
        </p:nvSpPr>
        <p:spPr>
          <a:xfrm>
            <a:off x="2044464" y="5546687"/>
            <a:ext cx="360040" cy="360040"/>
          </a:xfrm>
          <a:prstGeom prst="ellipse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68000">
                <a:srgbClr val="0087E6"/>
              </a:gs>
              <a:gs pos="100000">
                <a:srgbClr val="005CBF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h</a:t>
            </a:r>
            <a:endParaRPr lang="ko-KR" altLang="en-US" dirty="0"/>
          </a:p>
        </p:txBody>
      </p:sp>
      <p:sp>
        <p:nvSpPr>
          <p:cNvPr id="86" name="타원 85"/>
          <p:cNvSpPr/>
          <p:nvPr/>
        </p:nvSpPr>
        <p:spPr>
          <a:xfrm>
            <a:off x="2436296" y="5546687"/>
            <a:ext cx="360040" cy="360040"/>
          </a:xfrm>
          <a:prstGeom prst="ellipse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68000">
                <a:srgbClr val="0087E6"/>
              </a:gs>
              <a:gs pos="100000">
                <a:srgbClr val="005CBF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e</a:t>
            </a:r>
            <a:endParaRPr lang="ko-KR" altLang="en-US" dirty="0"/>
          </a:p>
        </p:txBody>
      </p:sp>
      <p:sp>
        <p:nvSpPr>
          <p:cNvPr id="91" name="타원 90"/>
          <p:cNvSpPr/>
          <p:nvPr/>
        </p:nvSpPr>
        <p:spPr>
          <a:xfrm>
            <a:off x="3619481" y="5546687"/>
            <a:ext cx="360040" cy="360040"/>
          </a:xfrm>
          <a:prstGeom prst="ellipse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68000">
                <a:srgbClr val="0087E6"/>
              </a:gs>
              <a:gs pos="100000">
                <a:srgbClr val="005CBF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K</a:t>
            </a:r>
            <a:endParaRPr lang="ko-KR" altLang="en-US" dirty="0"/>
          </a:p>
        </p:txBody>
      </p:sp>
      <p:sp>
        <p:nvSpPr>
          <p:cNvPr id="170" name="타원 169"/>
          <p:cNvSpPr/>
          <p:nvPr/>
        </p:nvSpPr>
        <p:spPr>
          <a:xfrm>
            <a:off x="4026018" y="5546687"/>
            <a:ext cx="360040" cy="360040"/>
          </a:xfrm>
          <a:prstGeom prst="ellipse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68000">
                <a:srgbClr val="0087E6"/>
              </a:gs>
              <a:gs pos="100000">
                <a:srgbClr val="005CBF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o</a:t>
            </a:r>
            <a:endParaRPr lang="ko-KR" altLang="en-US" dirty="0"/>
          </a:p>
        </p:txBody>
      </p:sp>
      <p:sp>
        <p:nvSpPr>
          <p:cNvPr id="171" name="타원 170"/>
          <p:cNvSpPr/>
          <p:nvPr/>
        </p:nvSpPr>
        <p:spPr>
          <a:xfrm>
            <a:off x="4425838" y="5546687"/>
            <a:ext cx="360040" cy="360040"/>
          </a:xfrm>
          <a:prstGeom prst="ellipse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68000">
                <a:srgbClr val="0087E6"/>
              </a:gs>
              <a:gs pos="100000">
                <a:srgbClr val="005CBF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r</a:t>
            </a:r>
            <a:endParaRPr lang="ko-KR" altLang="en-US" dirty="0"/>
          </a:p>
        </p:txBody>
      </p:sp>
      <p:sp>
        <p:nvSpPr>
          <p:cNvPr id="172" name="타원 171"/>
          <p:cNvSpPr/>
          <p:nvPr/>
        </p:nvSpPr>
        <p:spPr>
          <a:xfrm>
            <a:off x="4824574" y="5546687"/>
            <a:ext cx="360040" cy="360040"/>
          </a:xfrm>
          <a:prstGeom prst="ellipse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68000">
                <a:srgbClr val="0087E6"/>
              </a:gs>
              <a:gs pos="100000">
                <a:srgbClr val="005CBF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e</a:t>
            </a:r>
            <a:endParaRPr lang="ko-KR" altLang="en-US" dirty="0"/>
          </a:p>
        </p:txBody>
      </p:sp>
      <p:sp>
        <p:nvSpPr>
          <p:cNvPr id="173" name="타원 172"/>
          <p:cNvSpPr/>
          <p:nvPr/>
        </p:nvSpPr>
        <p:spPr>
          <a:xfrm>
            <a:off x="5225904" y="5546687"/>
            <a:ext cx="360040" cy="360040"/>
          </a:xfrm>
          <a:prstGeom prst="ellipse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68000">
                <a:srgbClr val="0087E6"/>
              </a:gs>
              <a:gs pos="100000">
                <a:srgbClr val="005CBF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3059113" y="5445125"/>
            <a:ext cx="482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/>
              <a:t>....</a:t>
            </a:r>
            <a:endParaRPr lang="ko-KR" altLang="en-US"/>
          </a:p>
        </p:txBody>
      </p:sp>
      <p:sp>
        <p:nvSpPr>
          <p:cNvPr id="6" name="설명선 3(강조선) 5"/>
          <p:cNvSpPr/>
          <p:nvPr/>
        </p:nvSpPr>
        <p:spPr>
          <a:xfrm rot="10800000">
            <a:off x="4803775" y="1879600"/>
            <a:ext cx="1533525" cy="2579688"/>
          </a:xfrm>
          <a:custGeom>
            <a:avLst/>
            <a:gdLst>
              <a:gd name="connsiteX0" fmla="*/ 0 w 812933"/>
              <a:gd name="connsiteY0" fmla="*/ 0 h 398246"/>
              <a:gd name="connsiteX1" fmla="*/ 812933 w 812933"/>
              <a:gd name="connsiteY1" fmla="*/ 0 h 398246"/>
              <a:gd name="connsiteX2" fmla="*/ 812933 w 812933"/>
              <a:gd name="connsiteY2" fmla="*/ 398246 h 398246"/>
              <a:gd name="connsiteX3" fmla="*/ 0 w 812933"/>
              <a:gd name="connsiteY3" fmla="*/ 398246 h 398246"/>
              <a:gd name="connsiteX4" fmla="*/ 0 w 812933"/>
              <a:gd name="connsiteY4" fmla="*/ 0 h 398246"/>
              <a:gd name="connsiteX0" fmla="*/ -67742 w 812933"/>
              <a:gd name="connsiteY0" fmla="*/ 0 h 398246"/>
              <a:gd name="connsiteX1" fmla="*/ -67742 w 812933"/>
              <a:gd name="connsiteY1" fmla="*/ 398246 h 398246"/>
              <a:gd name="connsiteX0" fmla="*/ -67742 w 812933"/>
              <a:gd name="connsiteY0" fmla="*/ 199031 h 398246"/>
              <a:gd name="connsiteX1" fmla="*/ -311053 w 812933"/>
              <a:gd name="connsiteY1" fmla="*/ 133193 h 398246"/>
              <a:gd name="connsiteX2" fmla="*/ -735339 w 812933"/>
              <a:gd name="connsiteY2" fmla="*/ 208052 h 398246"/>
              <a:gd name="connsiteX3" fmla="*/ -726112 w 812933"/>
              <a:gd name="connsiteY3" fmla="*/ 2571279 h 398246"/>
              <a:gd name="connsiteX0" fmla="*/ 735339 w 1548272"/>
              <a:gd name="connsiteY0" fmla="*/ 0 h 2571279"/>
              <a:gd name="connsiteX1" fmla="*/ 1548272 w 1548272"/>
              <a:gd name="connsiteY1" fmla="*/ 0 h 2571279"/>
              <a:gd name="connsiteX2" fmla="*/ 1548272 w 1548272"/>
              <a:gd name="connsiteY2" fmla="*/ 398246 h 2571279"/>
              <a:gd name="connsiteX3" fmla="*/ 735339 w 1548272"/>
              <a:gd name="connsiteY3" fmla="*/ 398246 h 2571279"/>
              <a:gd name="connsiteX4" fmla="*/ 735339 w 1548272"/>
              <a:gd name="connsiteY4" fmla="*/ 0 h 2571279"/>
              <a:gd name="connsiteX0" fmla="*/ 667597 w 1548272"/>
              <a:gd name="connsiteY0" fmla="*/ 0 h 2571279"/>
              <a:gd name="connsiteX1" fmla="*/ 667597 w 1548272"/>
              <a:gd name="connsiteY1" fmla="*/ 398246 h 2571279"/>
              <a:gd name="connsiteX0" fmla="*/ 667597 w 1548272"/>
              <a:gd name="connsiteY0" fmla="*/ 199031 h 2571279"/>
              <a:gd name="connsiteX1" fmla="*/ 0 w 1548272"/>
              <a:gd name="connsiteY1" fmla="*/ 208052 h 2571279"/>
              <a:gd name="connsiteX2" fmla="*/ 9227 w 1548272"/>
              <a:gd name="connsiteY2" fmla="*/ 2571279 h 2571279"/>
              <a:gd name="connsiteX0" fmla="*/ 735339 w 1548272"/>
              <a:gd name="connsiteY0" fmla="*/ 0 h 2571279"/>
              <a:gd name="connsiteX1" fmla="*/ 1548272 w 1548272"/>
              <a:gd name="connsiteY1" fmla="*/ 0 h 2571279"/>
              <a:gd name="connsiteX2" fmla="*/ 1548272 w 1548272"/>
              <a:gd name="connsiteY2" fmla="*/ 398246 h 2571279"/>
              <a:gd name="connsiteX3" fmla="*/ 735339 w 1548272"/>
              <a:gd name="connsiteY3" fmla="*/ 398246 h 2571279"/>
              <a:gd name="connsiteX4" fmla="*/ 735339 w 1548272"/>
              <a:gd name="connsiteY4" fmla="*/ 0 h 2571279"/>
              <a:gd name="connsiteX0" fmla="*/ 667597 w 1548272"/>
              <a:gd name="connsiteY0" fmla="*/ 0 h 2571279"/>
              <a:gd name="connsiteX1" fmla="*/ 667597 w 1548272"/>
              <a:gd name="connsiteY1" fmla="*/ 398246 h 2571279"/>
              <a:gd name="connsiteX0" fmla="*/ 667597 w 1548272"/>
              <a:gd name="connsiteY0" fmla="*/ 199031 h 2571279"/>
              <a:gd name="connsiteX1" fmla="*/ 0 w 1548272"/>
              <a:gd name="connsiteY1" fmla="*/ 193421 h 2571279"/>
              <a:gd name="connsiteX2" fmla="*/ 9227 w 1548272"/>
              <a:gd name="connsiteY2" fmla="*/ 2571279 h 2571279"/>
              <a:gd name="connsiteX0" fmla="*/ 742654 w 1555587"/>
              <a:gd name="connsiteY0" fmla="*/ 0 h 2571279"/>
              <a:gd name="connsiteX1" fmla="*/ 1555587 w 1555587"/>
              <a:gd name="connsiteY1" fmla="*/ 0 h 2571279"/>
              <a:gd name="connsiteX2" fmla="*/ 1555587 w 1555587"/>
              <a:gd name="connsiteY2" fmla="*/ 398246 h 2571279"/>
              <a:gd name="connsiteX3" fmla="*/ 742654 w 1555587"/>
              <a:gd name="connsiteY3" fmla="*/ 398246 h 2571279"/>
              <a:gd name="connsiteX4" fmla="*/ 742654 w 1555587"/>
              <a:gd name="connsiteY4" fmla="*/ 0 h 2571279"/>
              <a:gd name="connsiteX0" fmla="*/ 674912 w 1555587"/>
              <a:gd name="connsiteY0" fmla="*/ 0 h 2571279"/>
              <a:gd name="connsiteX1" fmla="*/ 674912 w 1555587"/>
              <a:gd name="connsiteY1" fmla="*/ 398246 h 2571279"/>
              <a:gd name="connsiteX0" fmla="*/ 674912 w 1555587"/>
              <a:gd name="connsiteY0" fmla="*/ 199031 h 2571279"/>
              <a:gd name="connsiteX1" fmla="*/ 0 w 1555587"/>
              <a:gd name="connsiteY1" fmla="*/ 200736 h 2571279"/>
              <a:gd name="connsiteX2" fmla="*/ 16542 w 1555587"/>
              <a:gd name="connsiteY2" fmla="*/ 2571279 h 2571279"/>
              <a:gd name="connsiteX0" fmla="*/ 726638 w 1539571"/>
              <a:gd name="connsiteY0" fmla="*/ 0 h 2571279"/>
              <a:gd name="connsiteX1" fmla="*/ 1539571 w 1539571"/>
              <a:gd name="connsiteY1" fmla="*/ 0 h 2571279"/>
              <a:gd name="connsiteX2" fmla="*/ 1539571 w 1539571"/>
              <a:gd name="connsiteY2" fmla="*/ 398246 h 2571279"/>
              <a:gd name="connsiteX3" fmla="*/ 726638 w 1539571"/>
              <a:gd name="connsiteY3" fmla="*/ 398246 h 2571279"/>
              <a:gd name="connsiteX4" fmla="*/ 726638 w 1539571"/>
              <a:gd name="connsiteY4" fmla="*/ 0 h 2571279"/>
              <a:gd name="connsiteX0" fmla="*/ 658896 w 1539571"/>
              <a:gd name="connsiteY0" fmla="*/ 0 h 2571279"/>
              <a:gd name="connsiteX1" fmla="*/ 658896 w 1539571"/>
              <a:gd name="connsiteY1" fmla="*/ 398246 h 2571279"/>
              <a:gd name="connsiteX0" fmla="*/ 658896 w 1539571"/>
              <a:gd name="connsiteY0" fmla="*/ 199031 h 2571279"/>
              <a:gd name="connsiteX1" fmla="*/ 5929 w 1539571"/>
              <a:gd name="connsiteY1" fmla="*/ 193421 h 2571279"/>
              <a:gd name="connsiteX2" fmla="*/ 526 w 1539571"/>
              <a:gd name="connsiteY2" fmla="*/ 2571279 h 2571279"/>
              <a:gd name="connsiteX0" fmla="*/ 726638 w 1539571"/>
              <a:gd name="connsiteY0" fmla="*/ 0 h 2571279"/>
              <a:gd name="connsiteX1" fmla="*/ 1539571 w 1539571"/>
              <a:gd name="connsiteY1" fmla="*/ 0 h 2571279"/>
              <a:gd name="connsiteX2" fmla="*/ 1539571 w 1539571"/>
              <a:gd name="connsiteY2" fmla="*/ 398246 h 2571279"/>
              <a:gd name="connsiteX3" fmla="*/ 726638 w 1539571"/>
              <a:gd name="connsiteY3" fmla="*/ 398246 h 2571279"/>
              <a:gd name="connsiteX4" fmla="*/ 726638 w 1539571"/>
              <a:gd name="connsiteY4" fmla="*/ 0 h 2571279"/>
              <a:gd name="connsiteX0" fmla="*/ 658896 w 1539571"/>
              <a:gd name="connsiteY0" fmla="*/ 0 h 2571279"/>
              <a:gd name="connsiteX1" fmla="*/ 658896 w 1539571"/>
              <a:gd name="connsiteY1" fmla="*/ 398246 h 2571279"/>
              <a:gd name="connsiteX0" fmla="*/ 658896 w 1539571"/>
              <a:gd name="connsiteY0" fmla="*/ 199031 h 2571279"/>
              <a:gd name="connsiteX1" fmla="*/ 5929 w 1539571"/>
              <a:gd name="connsiteY1" fmla="*/ 193421 h 2571279"/>
              <a:gd name="connsiteX2" fmla="*/ 526 w 1539571"/>
              <a:gd name="connsiteY2" fmla="*/ 2571279 h 2571279"/>
              <a:gd name="connsiteX0" fmla="*/ 726638 w 1539571"/>
              <a:gd name="connsiteY0" fmla="*/ 0 h 2571279"/>
              <a:gd name="connsiteX1" fmla="*/ 1539571 w 1539571"/>
              <a:gd name="connsiteY1" fmla="*/ 0 h 2571279"/>
              <a:gd name="connsiteX2" fmla="*/ 1539571 w 1539571"/>
              <a:gd name="connsiteY2" fmla="*/ 398246 h 2571279"/>
              <a:gd name="connsiteX3" fmla="*/ 726638 w 1539571"/>
              <a:gd name="connsiteY3" fmla="*/ 398246 h 2571279"/>
              <a:gd name="connsiteX4" fmla="*/ 726638 w 1539571"/>
              <a:gd name="connsiteY4" fmla="*/ 0 h 2571279"/>
              <a:gd name="connsiteX0" fmla="*/ 658896 w 1539571"/>
              <a:gd name="connsiteY0" fmla="*/ 0 h 2571279"/>
              <a:gd name="connsiteX1" fmla="*/ 658896 w 1539571"/>
              <a:gd name="connsiteY1" fmla="*/ 398246 h 2571279"/>
              <a:gd name="connsiteX0" fmla="*/ 658896 w 1539571"/>
              <a:gd name="connsiteY0" fmla="*/ 199031 h 2571279"/>
              <a:gd name="connsiteX1" fmla="*/ 5929 w 1539571"/>
              <a:gd name="connsiteY1" fmla="*/ 200736 h 2571279"/>
              <a:gd name="connsiteX2" fmla="*/ 526 w 1539571"/>
              <a:gd name="connsiteY2" fmla="*/ 2571279 h 2571279"/>
              <a:gd name="connsiteX0" fmla="*/ 735340 w 1548273"/>
              <a:gd name="connsiteY0" fmla="*/ 0 h 2571279"/>
              <a:gd name="connsiteX1" fmla="*/ 1548273 w 1548273"/>
              <a:gd name="connsiteY1" fmla="*/ 0 h 2571279"/>
              <a:gd name="connsiteX2" fmla="*/ 1548273 w 1548273"/>
              <a:gd name="connsiteY2" fmla="*/ 398246 h 2571279"/>
              <a:gd name="connsiteX3" fmla="*/ 735340 w 1548273"/>
              <a:gd name="connsiteY3" fmla="*/ 398246 h 2571279"/>
              <a:gd name="connsiteX4" fmla="*/ 735340 w 1548273"/>
              <a:gd name="connsiteY4" fmla="*/ 0 h 2571279"/>
              <a:gd name="connsiteX0" fmla="*/ 667598 w 1548273"/>
              <a:gd name="connsiteY0" fmla="*/ 0 h 2571279"/>
              <a:gd name="connsiteX1" fmla="*/ 667598 w 1548273"/>
              <a:gd name="connsiteY1" fmla="*/ 398246 h 2571279"/>
              <a:gd name="connsiteX0" fmla="*/ 667598 w 1548273"/>
              <a:gd name="connsiteY0" fmla="*/ 199031 h 2571279"/>
              <a:gd name="connsiteX1" fmla="*/ 0 w 1548273"/>
              <a:gd name="connsiteY1" fmla="*/ 193420 h 2571279"/>
              <a:gd name="connsiteX2" fmla="*/ 9228 w 1548273"/>
              <a:gd name="connsiteY2" fmla="*/ 2571279 h 2571279"/>
              <a:gd name="connsiteX0" fmla="*/ 742655 w 1555588"/>
              <a:gd name="connsiteY0" fmla="*/ 0 h 2571279"/>
              <a:gd name="connsiteX1" fmla="*/ 1555588 w 1555588"/>
              <a:gd name="connsiteY1" fmla="*/ 0 h 2571279"/>
              <a:gd name="connsiteX2" fmla="*/ 1555588 w 1555588"/>
              <a:gd name="connsiteY2" fmla="*/ 398246 h 2571279"/>
              <a:gd name="connsiteX3" fmla="*/ 742655 w 1555588"/>
              <a:gd name="connsiteY3" fmla="*/ 398246 h 2571279"/>
              <a:gd name="connsiteX4" fmla="*/ 742655 w 1555588"/>
              <a:gd name="connsiteY4" fmla="*/ 0 h 2571279"/>
              <a:gd name="connsiteX0" fmla="*/ 674913 w 1555588"/>
              <a:gd name="connsiteY0" fmla="*/ 0 h 2571279"/>
              <a:gd name="connsiteX1" fmla="*/ 674913 w 1555588"/>
              <a:gd name="connsiteY1" fmla="*/ 398246 h 2571279"/>
              <a:gd name="connsiteX0" fmla="*/ 674913 w 1555588"/>
              <a:gd name="connsiteY0" fmla="*/ 199031 h 2571279"/>
              <a:gd name="connsiteX1" fmla="*/ 0 w 1555588"/>
              <a:gd name="connsiteY1" fmla="*/ 200736 h 2571279"/>
              <a:gd name="connsiteX2" fmla="*/ 16543 w 1555588"/>
              <a:gd name="connsiteY2" fmla="*/ 2571279 h 2571279"/>
              <a:gd name="connsiteX0" fmla="*/ 726638 w 1539571"/>
              <a:gd name="connsiteY0" fmla="*/ 0 h 2571279"/>
              <a:gd name="connsiteX1" fmla="*/ 1539571 w 1539571"/>
              <a:gd name="connsiteY1" fmla="*/ 0 h 2571279"/>
              <a:gd name="connsiteX2" fmla="*/ 1539571 w 1539571"/>
              <a:gd name="connsiteY2" fmla="*/ 398246 h 2571279"/>
              <a:gd name="connsiteX3" fmla="*/ 726638 w 1539571"/>
              <a:gd name="connsiteY3" fmla="*/ 398246 h 2571279"/>
              <a:gd name="connsiteX4" fmla="*/ 726638 w 1539571"/>
              <a:gd name="connsiteY4" fmla="*/ 0 h 2571279"/>
              <a:gd name="connsiteX0" fmla="*/ 658896 w 1539571"/>
              <a:gd name="connsiteY0" fmla="*/ 0 h 2571279"/>
              <a:gd name="connsiteX1" fmla="*/ 658896 w 1539571"/>
              <a:gd name="connsiteY1" fmla="*/ 398246 h 2571279"/>
              <a:gd name="connsiteX0" fmla="*/ 658896 w 1539571"/>
              <a:gd name="connsiteY0" fmla="*/ 199031 h 2571279"/>
              <a:gd name="connsiteX1" fmla="*/ 5929 w 1539571"/>
              <a:gd name="connsiteY1" fmla="*/ 200736 h 2571279"/>
              <a:gd name="connsiteX2" fmla="*/ 526 w 1539571"/>
              <a:gd name="connsiteY2" fmla="*/ 2571279 h 2571279"/>
              <a:gd name="connsiteX0" fmla="*/ 742655 w 1555588"/>
              <a:gd name="connsiteY0" fmla="*/ 0 h 2571279"/>
              <a:gd name="connsiteX1" fmla="*/ 1555588 w 1555588"/>
              <a:gd name="connsiteY1" fmla="*/ 0 h 2571279"/>
              <a:gd name="connsiteX2" fmla="*/ 1555588 w 1555588"/>
              <a:gd name="connsiteY2" fmla="*/ 398246 h 2571279"/>
              <a:gd name="connsiteX3" fmla="*/ 742655 w 1555588"/>
              <a:gd name="connsiteY3" fmla="*/ 398246 h 2571279"/>
              <a:gd name="connsiteX4" fmla="*/ 742655 w 1555588"/>
              <a:gd name="connsiteY4" fmla="*/ 0 h 2571279"/>
              <a:gd name="connsiteX0" fmla="*/ 674913 w 1555588"/>
              <a:gd name="connsiteY0" fmla="*/ 0 h 2571279"/>
              <a:gd name="connsiteX1" fmla="*/ 674913 w 1555588"/>
              <a:gd name="connsiteY1" fmla="*/ 398246 h 2571279"/>
              <a:gd name="connsiteX0" fmla="*/ 674913 w 1555588"/>
              <a:gd name="connsiteY0" fmla="*/ 199031 h 2571279"/>
              <a:gd name="connsiteX1" fmla="*/ 0 w 1555588"/>
              <a:gd name="connsiteY1" fmla="*/ 200736 h 2571279"/>
              <a:gd name="connsiteX2" fmla="*/ 16543 w 1555588"/>
              <a:gd name="connsiteY2" fmla="*/ 2571279 h 2571279"/>
              <a:gd name="connsiteX0" fmla="*/ 726638 w 1539571"/>
              <a:gd name="connsiteY0" fmla="*/ 0 h 2571279"/>
              <a:gd name="connsiteX1" fmla="*/ 1539571 w 1539571"/>
              <a:gd name="connsiteY1" fmla="*/ 0 h 2571279"/>
              <a:gd name="connsiteX2" fmla="*/ 1539571 w 1539571"/>
              <a:gd name="connsiteY2" fmla="*/ 398246 h 2571279"/>
              <a:gd name="connsiteX3" fmla="*/ 726638 w 1539571"/>
              <a:gd name="connsiteY3" fmla="*/ 398246 h 2571279"/>
              <a:gd name="connsiteX4" fmla="*/ 726638 w 1539571"/>
              <a:gd name="connsiteY4" fmla="*/ 0 h 2571279"/>
              <a:gd name="connsiteX0" fmla="*/ 658896 w 1539571"/>
              <a:gd name="connsiteY0" fmla="*/ 0 h 2571279"/>
              <a:gd name="connsiteX1" fmla="*/ 658896 w 1539571"/>
              <a:gd name="connsiteY1" fmla="*/ 398246 h 2571279"/>
              <a:gd name="connsiteX0" fmla="*/ 658896 w 1539571"/>
              <a:gd name="connsiteY0" fmla="*/ 199031 h 2571279"/>
              <a:gd name="connsiteX1" fmla="*/ 5929 w 1539571"/>
              <a:gd name="connsiteY1" fmla="*/ 200736 h 2571279"/>
              <a:gd name="connsiteX2" fmla="*/ 526 w 1539571"/>
              <a:gd name="connsiteY2" fmla="*/ 2571279 h 2571279"/>
              <a:gd name="connsiteX0" fmla="*/ 726638 w 1539571"/>
              <a:gd name="connsiteY0" fmla="*/ 0 h 2571279"/>
              <a:gd name="connsiteX1" fmla="*/ 1539571 w 1539571"/>
              <a:gd name="connsiteY1" fmla="*/ 0 h 2571279"/>
              <a:gd name="connsiteX2" fmla="*/ 1539571 w 1539571"/>
              <a:gd name="connsiteY2" fmla="*/ 398246 h 2571279"/>
              <a:gd name="connsiteX3" fmla="*/ 726638 w 1539571"/>
              <a:gd name="connsiteY3" fmla="*/ 398246 h 2571279"/>
              <a:gd name="connsiteX4" fmla="*/ 726638 w 1539571"/>
              <a:gd name="connsiteY4" fmla="*/ 0 h 2571279"/>
              <a:gd name="connsiteX0" fmla="*/ 658896 w 1539571"/>
              <a:gd name="connsiteY0" fmla="*/ 0 h 2571279"/>
              <a:gd name="connsiteX1" fmla="*/ 658896 w 1539571"/>
              <a:gd name="connsiteY1" fmla="*/ 398246 h 2571279"/>
              <a:gd name="connsiteX0" fmla="*/ 658896 w 1539571"/>
              <a:gd name="connsiteY0" fmla="*/ 199031 h 2571279"/>
              <a:gd name="connsiteX1" fmla="*/ 5929 w 1539571"/>
              <a:gd name="connsiteY1" fmla="*/ 200736 h 2571279"/>
              <a:gd name="connsiteX2" fmla="*/ 526 w 1539571"/>
              <a:gd name="connsiteY2" fmla="*/ 2571279 h 2571279"/>
              <a:gd name="connsiteX0" fmla="*/ 720709 w 1533642"/>
              <a:gd name="connsiteY0" fmla="*/ 0 h 2578594"/>
              <a:gd name="connsiteX1" fmla="*/ 1533642 w 1533642"/>
              <a:gd name="connsiteY1" fmla="*/ 0 h 2578594"/>
              <a:gd name="connsiteX2" fmla="*/ 1533642 w 1533642"/>
              <a:gd name="connsiteY2" fmla="*/ 398246 h 2578594"/>
              <a:gd name="connsiteX3" fmla="*/ 720709 w 1533642"/>
              <a:gd name="connsiteY3" fmla="*/ 398246 h 2578594"/>
              <a:gd name="connsiteX4" fmla="*/ 720709 w 1533642"/>
              <a:gd name="connsiteY4" fmla="*/ 0 h 2578594"/>
              <a:gd name="connsiteX0" fmla="*/ 652967 w 1533642"/>
              <a:gd name="connsiteY0" fmla="*/ 0 h 2578594"/>
              <a:gd name="connsiteX1" fmla="*/ 652967 w 1533642"/>
              <a:gd name="connsiteY1" fmla="*/ 398246 h 2578594"/>
              <a:gd name="connsiteX0" fmla="*/ 652967 w 1533642"/>
              <a:gd name="connsiteY0" fmla="*/ 199031 h 2578594"/>
              <a:gd name="connsiteX1" fmla="*/ 0 w 1533642"/>
              <a:gd name="connsiteY1" fmla="*/ 200736 h 2578594"/>
              <a:gd name="connsiteX2" fmla="*/ 1912 w 1533642"/>
              <a:gd name="connsiteY2" fmla="*/ 2578594 h 2578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33642" h="2578594" stroke="0" extrusionOk="0">
                <a:moveTo>
                  <a:pt x="720709" y="0"/>
                </a:moveTo>
                <a:lnTo>
                  <a:pt x="1533642" y="0"/>
                </a:lnTo>
                <a:lnTo>
                  <a:pt x="1533642" y="398246"/>
                </a:lnTo>
                <a:lnTo>
                  <a:pt x="720709" y="398246"/>
                </a:lnTo>
                <a:lnTo>
                  <a:pt x="720709" y="0"/>
                </a:lnTo>
                <a:close/>
              </a:path>
              <a:path w="1533642" h="2578594" fill="none" extrusionOk="0">
                <a:moveTo>
                  <a:pt x="652967" y="0"/>
                </a:moveTo>
                <a:close/>
                <a:cubicBezTo>
                  <a:pt x="652967" y="132749"/>
                  <a:pt x="652967" y="265497"/>
                  <a:pt x="652967" y="398246"/>
                </a:cubicBezTo>
              </a:path>
              <a:path w="1533642" h="2578594" fill="none" extrusionOk="0">
                <a:moveTo>
                  <a:pt x="652967" y="199031"/>
                </a:moveTo>
                <a:lnTo>
                  <a:pt x="0" y="200736"/>
                </a:lnTo>
                <a:cubicBezTo>
                  <a:pt x="3076" y="988478"/>
                  <a:pt x="-1164" y="1790852"/>
                  <a:pt x="1912" y="2578594"/>
                </a:cubicBezTo>
              </a:path>
            </a:pathLst>
          </a:cu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87" name="설명선 3(강조선) 5"/>
          <p:cNvSpPr/>
          <p:nvPr/>
        </p:nvSpPr>
        <p:spPr>
          <a:xfrm rot="10800000">
            <a:off x="4799013" y="1846263"/>
            <a:ext cx="1862137" cy="3478212"/>
          </a:xfrm>
          <a:custGeom>
            <a:avLst/>
            <a:gdLst>
              <a:gd name="connsiteX0" fmla="*/ 0 w 812933"/>
              <a:gd name="connsiteY0" fmla="*/ 0 h 398246"/>
              <a:gd name="connsiteX1" fmla="*/ 812933 w 812933"/>
              <a:gd name="connsiteY1" fmla="*/ 0 h 398246"/>
              <a:gd name="connsiteX2" fmla="*/ 812933 w 812933"/>
              <a:gd name="connsiteY2" fmla="*/ 398246 h 398246"/>
              <a:gd name="connsiteX3" fmla="*/ 0 w 812933"/>
              <a:gd name="connsiteY3" fmla="*/ 398246 h 398246"/>
              <a:gd name="connsiteX4" fmla="*/ 0 w 812933"/>
              <a:gd name="connsiteY4" fmla="*/ 0 h 398246"/>
              <a:gd name="connsiteX0" fmla="*/ -67742 w 812933"/>
              <a:gd name="connsiteY0" fmla="*/ 0 h 398246"/>
              <a:gd name="connsiteX1" fmla="*/ -67742 w 812933"/>
              <a:gd name="connsiteY1" fmla="*/ 398246 h 398246"/>
              <a:gd name="connsiteX0" fmla="*/ -67742 w 812933"/>
              <a:gd name="connsiteY0" fmla="*/ 199031 h 398246"/>
              <a:gd name="connsiteX1" fmla="*/ -311053 w 812933"/>
              <a:gd name="connsiteY1" fmla="*/ 133193 h 398246"/>
              <a:gd name="connsiteX2" fmla="*/ -735339 w 812933"/>
              <a:gd name="connsiteY2" fmla="*/ 208052 h 398246"/>
              <a:gd name="connsiteX3" fmla="*/ -726112 w 812933"/>
              <a:gd name="connsiteY3" fmla="*/ 2571279 h 398246"/>
              <a:gd name="connsiteX0" fmla="*/ 735339 w 1548272"/>
              <a:gd name="connsiteY0" fmla="*/ 0 h 2571279"/>
              <a:gd name="connsiteX1" fmla="*/ 1548272 w 1548272"/>
              <a:gd name="connsiteY1" fmla="*/ 0 h 2571279"/>
              <a:gd name="connsiteX2" fmla="*/ 1548272 w 1548272"/>
              <a:gd name="connsiteY2" fmla="*/ 398246 h 2571279"/>
              <a:gd name="connsiteX3" fmla="*/ 735339 w 1548272"/>
              <a:gd name="connsiteY3" fmla="*/ 398246 h 2571279"/>
              <a:gd name="connsiteX4" fmla="*/ 735339 w 1548272"/>
              <a:gd name="connsiteY4" fmla="*/ 0 h 2571279"/>
              <a:gd name="connsiteX0" fmla="*/ 667597 w 1548272"/>
              <a:gd name="connsiteY0" fmla="*/ 0 h 2571279"/>
              <a:gd name="connsiteX1" fmla="*/ 667597 w 1548272"/>
              <a:gd name="connsiteY1" fmla="*/ 398246 h 2571279"/>
              <a:gd name="connsiteX0" fmla="*/ 667597 w 1548272"/>
              <a:gd name="connsiteY0" fmla="*/ 199031 h 2571279"/>
              <a:gd name="connsiteX1" fmla="*/ 0 w 1548272"/>
              <a:gd name="connsiteY1" fmla="*/ 208052 h 2571279"/>
              <a:gd name="connsiteX2" fmla="*/ 9227 w 1548272"/>
              <a:gd name="connsiteY2" fmla="*/ 2571279 h 2571279"/>
              <a:gd name="connsiteX0" fmla="*/ 735339 w 1548272"/>
              <a:gd name="connsiteY0" fmla="*/ 0 h 2571279"/>
              <a:gd name="connsiteX1" fmla="*/ 1548272 w 1548272"/>
              <a:gd name="connsiteY1" fmla="*/ 0 h 2571279"/>
              <a:gd name="connsiteX2" fmla="*/ 1548272 w 1548272"/>
              <a:gd name="connsiteY2" fmla="*/ 398246 h 2571279"/>
              <a:gd name="connsiteX3" fmla="*/ 735339 w 1548272"/>
              <a:gd name="connsiteY3" fmla="*/ 398246 h 2571279"/>
              <a:gd name="connsiteX4" fmla="*/ 735339 w 1548272"/>
              <a:gd name="connsiteY4" fmla="*/ 0 h 2571279"/>
              <a:gd name="connsiteX0" fmla="*/ 667597 w 1548272"/>
              <a:gd name="connsiteY0" fmla="*/ 0 h 2571279"/>
              <a:gd name="connsiteX1" fmla="*/ 667597 w 1548272"/>
              <a:gd name="connsiteY1" fmla="*/ 398246 h 2571279"/>
              <a:gd name="connsiteX0" fmla="*/ 667597 w 1548272"/>
              <a:gd name="connsiteY0" fmla="*/ 199031 h 2571279"/>
              <a:gd name="connsiteX1" fmla="*/ 0 w 1548272"/>
              <a:gd name="connsiteY1" fmla="*/ 193421 h 2571279"/>
              <a:gd name="connsiteX2" fmla="*/ 9227 w 1548272"/>
              <a:gd name="connsiteY2" fmla="*/ 2571279 h 2571279"/>
              <a:gd name="connsiteX0" fmla="*/ 742654 w 1555587"/>
              <a:gd name="connsiteY0" fmla="*/ 0 h 2571279"/>
              <a:gd name="connsiteX1" fmla="*/ 1555587 w 1555587"/>
              <a:gd name="connsiteY1" fmla="*/ 0 h 2571279"/>
              <a:gd name="connsiteX2" fmla="*/ 1555587 w 1555587"/>
              <a:gd name="connsiteY2" fmla="*/ 398246 h 2571279"/>
              <a:gd name="connsiteX3" fmla="*/ 742654 w 1555587"/>
              <a:gd name="connsiteY3" fmla="*/ 398246 h 2571279"/>
              <a:gd name="connsiteX4" fmla="*/ 742654 w 1555587"/>
              <a:gd name="connsiteY4" fmla="*/ 0 h 2571279"/>
              <a:gd name="connsiteX0" fmla="*/ 674912 w 1555587"/>
              <a:gd name="connsiteY0" fmla="*/ 0 h 2571279"/>
              <a:gd name="connsiteX1" fmla="*/ 674912 w 1555587"/>
              <a:gd name="connsiteY1" fmla="*/ 398246 h 2571279"/>
              <a:gd name="connsiteX0" fmla="*/ 674912 w 1555587"/>
              <a:gd name="connsiteY0" fmla="*/ 199031 h 2571279"/>
              <a:gd name="connsiteX1" fmla="*/ 0 w 1555587"/>
              <a:gd name="connsiteY1" fmla="*/ 200736 h 2571279"/>
              <a:gd name="connsiteX2" fmla="*/ 16542 w 1555587"/>
              <a:gd name="connsiteY2" fmla="*/ 2571279 h 2571279"/>
              <a:gd name="connsiteX0" fmla="*/ 726638 w 1539571"/>
              <a:gd name="connsiteY0" fmla="*/ 0 h 2571279"/>
              <a:gd name="connsiteX1" fmla="*/ 1539571 w 1539571"/>
              <a:gd name="connsiteY1" fmla="*/ 0 h 2571279"/>
              <a:gd name="connsiteX2" fmla="*/ 1539571 w 1539571"/>
              <a:gd name="connsiteY2" fmla="*/ 398246 h 2571279"/>
              <a:gd name="connsiteX3" fmla="*/ 726638 w 1539571"/>
              <a:gd name="connsiteY3" fmla="*/ 398246 h 2571279"/>
              <a:gd name="connsiteX4" fmla="*/ 726638 w 1539571"/>
              <a:gd name="connsiteY4" fmla="*/ 0 h 2571279"/>
              <a:gd name="connsiteX0" fmla="*/ 658896 w 1539571"/>
              <a:gd name="connsiteY0" fmla="*/ 0 h 2571279"/>
              <a:gd name="connsiteX1" fmla="*/ 658896 w 1539571"/>
              <a:gd name="connsiteY1" fmla="*/ 398246 h 2571279"/>
              <a:gd name="connsiteX0" fmla="*/ 658896 w 1539571"/>
              <a:gd name="connsiteY0" fmla="*/ 199031 h 2571279"/>
              <a:gd name="connsiteX1" fmla="*/ 5929 w 1539571"/>
              <a:gd name="connsiteY1" fmla="*/ 193421 h 2571279"/>
              <a:gd name="connsiteX2" fmla="*/ 526 w 1539571"/>
              <a:gd name="connsiteY2" fmla="*/ 2571279 h 2571279"/>
              <a:gd name="connsiteX0" fmla="*/ 726638 w 1539571"/>
              <a:gd name="connsiteY0" fmla="*/ 0 h 2571279"/>
              <a:gd name="connsiteX1" fmla="*/ 1539571 w 1539571"/>
              <a:gd name="connsiteY1" fmla="*/ 0 h 2571279"/>
              <a:gd name="connsiteX2" fmla="*/ 1539571 w 1539571"/>
              <a:gd name="connsiteY2" fmla="*/ 398246 h 2571279"/>
              <a:gd name="connsiteX3" fmla="*/ 726638 w 1539571"/>
              <a:gd name="connsiteY3" fmla="*/ 398246 h 2571279"/>
              <a:gd name="connsiteX4" fmla="*/ 726638 w 1539571"/>
              <a:gd name="connsiteY4" fmla="*/ 0 h 2571279"/>
              <a:gd name="connsiteX0" fmla="*/ 658896 w 1539571"/>
              <a:gd name="connsiteY0" fmla="*/ 0 h 2571279"/>
              <a:gd name="connsiteX1" fmla="*/ 658896 w 1539571"/>
              <a:gd name="connsiteY1" fmla="*/ 398246 h 2571279"/>
              <a:gd name="connsiteX0" fmla="*/ 658896 w 1539571"/>
              <a:gd name="connsiteY0" fmla="*/ 199031 h 2571279"/>
              <a:gd name="connsiteX1" fmla="*/ 5929 w 1539571"/>
              <a:gd name="connsiteY1" fmla="*/ 193421 h 2571279"/>
              <a:gd name="connsiteX2" fmla="*/ 526 w 1539571"/>
              <a:gd name="connsiteY2" fmla="*/ 2571279 h 2571279"/>
              <a:gd name="connsiteX0" fmla="*/ 726638 w 1539571"/>
              <a:gd name="connsiteY0" fmla="*/ 0 h 2571279"/>
              <a:gd name="connsiteX1" fmla="*/ 1539571 w 1539571"/>
              <a:gd name="connsiteY1" fmla="*/ 0 h 2571279"/>
              <a:gd name="connsiteX2" fmla="*/ 1539571 w 1539571"/>
              <a:gd name="connsiteY2" fmla="*/ 398246 h 2571279"/>
              <a:gd name="connsiteX3" fmla="*/ 726638 w 1539571"/>
              <a:gd name="connsiteY3" fmla="*/ 398246 h 2571279"/>
              <a:gd name="connsiteX4" fmla="*/ 726638 w 1539571"/>
              <a:gd name="connsiteY4" fmla="*/ 0 h 2571279"/>
              <a:gd name="connsiteX0" fmla="*/ 658896 w 1539571"/>
              <a:gd name="connsiteY0" fmla="*/ 0 h 2571279"/>
              <a:gd name="connsiteX1" fmla="*/ 658896 w 1539571"/>
              <a:gd name="connsiteY1" fmla="*/ 398246 h 2571279"/>
              <a:gd name="connsiteX0" fmla="*/ 658896 w 1539571"/>
              <a:gd name="connsiteY0" fmla="*/ 199031 h 2571279"/>
              <a:gd name="connsiteX1" fmla="*/ 5929 w 1539571"/>
              <a:gd name="connsiteY1" fmla="*/ 200736 h 2571279"/>
              <a:gd name="connsiteX2" fmla="*/ 526 w 1539571"/>
              <a:gd name="connsiteY2" fmla="*/ 2571279 h 2571279"/>
              <a:gd name="connsiteX0" fmla="*/ 735340 w 1548273"/>
              <a:gd name="connsiteY0" fmla="*/ 0 h 2571279"/>
              <a:gd name="connsiteX1" fmla="*/ 1548273 w 1548273"/>
              <a:gd name="connsiteY1" fmla="*/ 0 h 2571279"/>
              <a:gd name="connsiteX2" fmla="*/ 1548273 w 1548273"/>
              <a:gd name="connsiteY2" fmla="*/ 398246 h 2571279"/>
              <a:gd name="connsiteX3" fmla="*/ 735340 w 1548273"/>
              <a:gd name="connsiteY3" fmla="*/ 398246 h 2571279"/>
              <a:gd name="connsiteX4" fmla="*/ 735340 w 1548273"/>
              <a:gd name="connsiteY4" fmla="*/ 0 h 2571279"/>
              <a:gd name="connsiteX0" fmla="*/ 667598 w 1548273"/>
              <a:gd name="connsiteY0" fmla="*/ 0 h 2571279"/>
              <a:gd name="connsiteX1" fmla="*/ 667598 w 1548273"/>
              <a:gd name="connsiteY1" fmla="*/ 398246 h 2571279"/>
              <a:gd name="connsiteX0" fmla="*/ 667598 w 1548273"/>
              <a:gd name="connsiteY0" fmla="*/ 199031 h 2571279"/>
              <a:gd name="connsiteX1" fmla="*/ 0 w 1548273"/>
              <a:gd name="connsiteY1" fmla="*/ 193420 h 2571279"/>
              <a:gd name="connsiteX2" fmla="*/ 9228 w 1548273"/>
              <a:gd name="connsiteY2" fmla="*/ 2571279 h 2571279"/>
              <a:gd name="connsiteX0" fmla="*/ 742655 w 1555588"/>
              <a:gd name="connsiteY0" fmla="*/ 0 h 2571279"/>
              <a:gd name="connsiteX1" fmla="*/ 1555588 w 1555588"/>
              <a:gd name="connsiteY1" fmla="*/ 0 h 2571279"/>
              <a:gd name="connsiteX2" fmla="*/ 1555588 w 1555588"/>
              <a:gd name="connsiteY2" fmla="*/ 398246 h 2571279"/>
              <a:gd name="connsiteX3" fmla="*/ 742655 w 1555588"/>
              <a:gd name="connsiteY3" fmla="*/ 398246 h 2571279"/>
              <a:gd name="connsiteX4" fmla="*/ 742655 w 1555588"/>
              <a:gd name="connsiteY4" fmla="*/ 0 h 2571279"/>
              <a:gd name="connsiteX0" fmla="*/ 674913 w 1555588"/>
              <a:gd name="connsiteY0" fmla="*/ 0 h 2571279"/>
              <a:gd name="connsiteX1" fmla="*/ 674913 w 1555588"/>
              <a:gd name="connsiteY1" fmla="*/ 398246 h 2571279"/>
              <a:gd name="connsiteX0" fmla="*/ 674913 w 1555588"/>
              <a:gd name="connsiteY0" fmla="*/ 199031 h 2571279"/>
              <a:gd name="connsiteX1" fmla="*/ 0 w 1555588"/>
              <a:gd name="connsiteY1" fmla="*/ 200736 h 2571279"/>
              <a:gd name="connsiteX2" fmla="*/ 16543 w 1555588"/>
              <a:gd name="connsiteY2" fmla="*/ 2571279 h 2571279"/>
              <a:gd name="connsiteX0" fmla="*/ 726638 w 1539571"/>
              <a:gd name="connsiteY0" fmla="*/ 0 h 2571279"/>
              <a:gd name="connsiteX1" fmla="*/ 1539571 w 1539571"/>
              <a:gd name="connsiteY1" fmla="*/ 0 h 2571279"/>
              <a:gd name="connsiteX2" fmla="*/ 1539571 w 1539571"/>
              <a:gd name="connsiteY2" fmla="*/ 398246 h 2571279"/>
              <a:gd name="connsiteX3" fmla="*/ 726638 w 1539571"/>
              <a:gd name="connsiteY3" fmla="*/ 398246 h 2571279"/>
              <a:gd name="connsiteX4" fmla="*/ 726638 w 1539571"/>
              <a:gd name="connsiteY4" fmla="*/ 0 h 2571279"/>
              <a:gd name="connsiteX0" fmla="*/ 658896 w 1539571"/>
              <a:gd name="connsiteY0" fmla="*/ 0 h 2571279"/>
              <a:gd name="connsiteX1" fmla="*/ 658896 w 1539571"/>
              <a:gd name="connsiteY1" fmla="*/ 398246 h 2571279"/>
              <a:gd name="connsiteX0" fmla="*/ 658896 w 1539571"/>
              <a:gd name="connsiteY0" fmla="*/ 199031 h 2571279"/>
              <a:gd name="connsiteX1" fmla="*/ 5929 w 1539571"/>
              <a:gd name="connsiteY1" fmla="*/ 200736 h 2571279"/>
              <a:gd name="connsiteX2" fmla="*/ 526 w 1539571"/>
              <a:gd name="connsiteY2" fmla="*/ 2571279 h 2571279"/>
              <a:gd name="connsiteX0" fmla="*/ 742655 w 1555588"/>
              <a:gd name="connsiteY0" fmla="*/ 0 h 2571279"/>
              <a:gd name="connsiteX1" fmla="*/ 1555588 w 1555588"/>
              <a:gd name="connsiteY1" fmla="*/ 0 h 2571279"/>
              <a:gd name="connsiteX2" fmla="*/ 1555588 w 1555588"/>
              <a:gd name="connsiteY2" fmla="*/ 398246 h 2571279"/>
              <a:gd name="connsiteX3" fmla="*/ 742655 w 1555588"/>
              <a:gd name="connsiteY3" fmla="*/ 398246 h 2571279"/>
              <a:gd name="connsiteX4" fmla="*/ 742655 w 1555588"/>
              <a:gd name="connsiteY4" fmla="*/ 0 h 2571279"/>
              <a:gd name="connsiteX0" fmla="*/ 674913 w 1555588"/>
              <a:gd name="connsiteY0" fmla="*/ 0 h 2571279"/>
              <a:gd name="connsiteX1" fmla="*/ 674913 w 1555588"/>
              <a:gd name="connsiteY1" fmla="*/ 398246 h 2571279"/>
              <a:gd name="connsiteX0" fmla="*/ 674913 w 1555588"/>
              <a:gd name="connsiteY0" fmla="*/ 199031 h 2571279"/>
              <a:gd name="connsiteX1" fmla="*/ 0 w 1555588"/>
              <a:gd name="connsiteY1" fmla="*/ 200736 h 2571279"/>
              <a:gd name="connsiteX2" fmla="*/ 16543 w 1555588"/>
              <a:gd name="connsiteY2" fmla="*/ 2571279 h 2571279"/>
              <a:gd name="connsiteX0" fmla="*/ 726638 w 1539571"/>
              <a:gd name="connsiteY0" fmla="*/ 0 h 2571279"/>
              <a:gd name="connsiteX1" fmla="*/ 1539571 w 1539571"/>
              <a:gd name="connsiteY1" fmla="*/ 0 h 2571279"/>
              <a:gd name="connsiteX2" fmla="*/ 1539571 w 1539571"/>
              <a:gd name="connsiteY2" fmla="*/ 398246 h 2571279"/>
              <a:gd name="connsiteX3" fmla="*/ 726638 w 1539571"/>
              <a:gd name="connsiteY3" fmla="*/ 398246 h 2571279"/>
              <a:gd name="connsiteX4" fmla="*/ 726638 w 1539571"/>
              <a:gd name="connsiteY4" fmla="*/ 0 h 2571279"/>
              <a:gd name="connsiteX0" fmla="*/ 658896 w 1539571"/>
              <a:gd name="connsiteY0" fmla="*/ 0 h 2571279"/>
              <a:gd name="connsiteX1" fmla="*/ 658896 w 1539571"/>
              <a:gd name="connsiteY1" fmla="*/ 398246 h 2571279"/>
              <a:gd name="connsiteX0" fmla="*/ 658896 w 1539571"/>
              <a:gd name="connsiteY0" fmla="*/ 199031 h 2571279"/>
              <a:gd name="connsiteX1" fmla="*/ 5929 w 1539571"/>
              <a:gd name="connsiteY1" fmla="*/ 200736 h 2571279"/>
              <a:gd name="connsiteX2" fmla="*/ 526 w 1539571"/>
              <a:gd name="connsiteY2" fmla="*/ 2571279 h 2571279"/>
              <a:gd name="connsiteX0" fmla="*/ 726638 w 1539571"/>
              <a:gd name="connsiteY0" fmla="*/ 0 h 2571279"/>
              <a:gd name="connsiteX1" fmla="*/ 1539571 w 1539571"/>
              <a:gd name="connsiteY1" fmla="*/ 0 h 2571279"/>
              <a:gd name="connsiteX2" fmla="*/ 1539571 w 1539571"/>
              <a:gd name="connsiteY2" fmla="*/ 398246 h 2571279"/>
              <a:gd name="connsiteX3" fmla="*/ 726638 w 1539571"/>
              <a:gd name="connsiteY3" fmla="*/ 398246 h 2571279"/>
              <a:gd name="connsiteX4" fmla="*/ 726638 w 1539571"/>
              <a:gd name="connsiteY4" fmla="*/ 0 h 2571279"/>
              <a:gd name="connsiteX0" fmla="*/ 658896 w 1539571"/>
              <a:gd name="connsiteY0" fmla="*/ 0 h 2571279"/>
              <a:gd name="connsiteX1" fmla="*/ 658896 w 1539571"/>
              <a:gd name="connsiteY1" fmla="*/ 398246 h 2571279"/>
              <a:gd name="connsiteX0" fmla="*/ 658896 w 1539571"/>
              <a:gd name="connsiteY0" fmla="*/ 199031 h 2571279"/>
              <a:gd name="connsiteX1" fmla="*/ 5929 w 1539571"/>
              <a:gd name="connsiteY1" fmla="*/ 200736 h 2571279"/>
              <a:gd name="connsiteX2" fmla="*/ 526 w 1539571"/>
              <a:gd name="connsiteY2" fmla="*/ 2571279 h 2571279"/>
              <a:gd name="connsiteX0" fmla="*/ 720709 w 1533642"/>
              <a:gd name="connsiteY0" fmla="*/ 0 h 2578594"/>
              <a:gd name="connsiteX1" fmla="*/ 1533642 w 1533642"/>
              <a:gd name="connsiteY1" fmla="*/ 0 h 2578594"/>
              <a:gd name="connsiteX2" fmla="*/ 1533642 w 1533642"/>
              <a:gd name="connsiteY2" fmla="*/ 398246 h 2578594"/>
              <a:gd name="connsiteX3" fmla="*/ 720709 w 1533642"/>
              <a:gd name="connsiteY3" fmla="*/ 398246 h 2578594"/>
              <a:gd name="connsiteX4" fmla="*/ 720709 w 1533642"/>
              <a:gd name="connsiteY4" fmla="*/ 0 h 2578594"/>
              <a:gd name="connsiteX0" fmla="*/ 652967 w 1533642"/>
              <a:gd name="connsiteY0" fmla="*/ 0 h 2578594"/>
              <a:gd name="connsiteX1" fmla="*/ 652967 w 1533642"/>
              <a:gd name="connsiteY1" fmla="*/ 398246 h 2578594"/>
              <a:gd name="connsiteX0" fmla="*/ 652967 w 1533642"/>
              <a:gd name="connsiteY0" fmla="*/ 199031 h 2578594"/>
              <a:gd name="connsiteX1" fmla="*/ 0 w 1533642"/>
              <a:gd name="connsiteY1" fmla="*/ 200736 h 2578594"/>
              <a:gd name="connsiteX2" fmla="*/ 1912 w 1533642"/>
              <a:gd name="connsiteY2" fmla="*/ 2578594 h 2578594"/>
              <a:gd name="connsiteX0" fmla="*/ 1048002 w 1860935"/>
              <a:gd name="connsiteY0" fmla="*/ 0 h 3478363"/>
              <a:gd name="connsiteX1" fmla="*/ 1860935 w 1860935"/>
              <a:gd name="connsiteY1" fmla="*/ 0 h 3478363"/>
              <a:gd name="connsiteX2" fmla="*/ 1860935 w 1860935"/>
              <a:gd name="connsiteY2" fmla="*/ 398246 h 3478363"/>
              <a:gd name="connsiteX3" fmla="*/ 1048002 w 1860935"/>
              <a:gd name="connsiteY3" fmla="*/ 398246 h 3478363"/>
              <a:gd name="connsiteX4" fmla="*/ 1048002 w 1860935"/>
              <a:gd name="connsiteY4" fmla="*/ 0 h 3478363"/>
              <a:gd name="connsiteX0" fmla="*/ 980260 w 1860935"/>
              <a:gd name="connsiteY0" fmla="*/ 0 h 3478363"/>
              <a:gd name="connsiteX1" fmla="*/ 980260 w 1860935"/>
              <a:gd name="connsiteY1" fmla="*/ 398246 h 3478363"/>
              <a:gd name="connsiteX0" fmla="*/ 980260 w 1860935"/>
              <a:gd name="connsiteY0" fmla="*/ 199031 h 3478363"/>
              <a:gd name="connsiteX1" fmla="*/ 327293 w 1860935"/>
              <a:gd name="connsiteY1" fmla="*/ 200736 h 3478363"/>
              <a:gd name="connsiteX2" fmla="*/ 21 w 1860935"/>
              <a:gd name="connsiteY2" fmla="*/ 3478363 h 3478363"/>
              <a:gd name="connsiteX0" fmla="*/ 1048506 w 1861439"/>
              <a:gd name="connsiteY0" fmla="*/ 0 h 3478363"/>
              <a:gd name="connsiteX1" fmla="*/ 1861439 w 1861439"/>
              <a:gd name="connsiteY1" fmla="*/ 0 h 3478363"/>
              <a:gd name="connsiteX2" fmla="*/ 1861439 w 1861439"/>
              <a:gd name="connsiteY2" fmla="*/ 398246 h 3478363"/>
              <a:gd name="connsiteX3" fmla="*/ 1048506 w 1861439"/>
              <a:gd name="connsiteY3" fmla="*/ 398246 h 3478363"/>
              <a:gd name="connsiteX4" fmla="*/ 1048506 w 1861439"/>
              <a:gd name="connsiteY4" fmla="*/ 0 h 3478363"/>
              <a:gd name="connsiteX0" fmla="*/ 980764 w 1861439"/>
              <a:gd name="connsiteY0" fmla="*/ 0 h 3478363"/>
              <a:gd name="connsiteX1" fmla="*/ 980764 w 1861439"/>
              <a:gd name="connsiteY1" fmla="*/ 398246 h 3478363"/>
              <a:gd name="connsiteX0" fmla="*/ 980764 w 1861439"/>
              <a:gd name="connsiteY0" fmla="*/ 199031 h 3478363"/>
              <a:gd name="connsiteX1" fmla="*/ 5928 w 1861439"/>
              <a:gd name="connsiteY1" fmla="*/ 200736 h 3478363"/>
              <a:gd name="connsiteX2" fmla="*/ 525 w 1861439"/>
              <a:gd name="connsiteY2" fmla="*/ 3478363 h 3478363"/>
              <a:gd name="connsiteX0" fmla="*/ 1049893 w 1862826"/>
              <a:gd name="connsiteY0" fmla="*/ 0 h 3478363"/>
              <a:gd name="connsiteX1" fmla="*/ 1862826 w 1862826"/>
              <a:gd name="connsiteY1" fmla="*/ 0 h 3478363"/>
              <a:gd name="connsiteX2" fmla="*/ 1862826 w 1862826"/>
              <a:gd name="connsiteY2" fmla="*/ 398246 h 3478363"/>
              <a:gd name="connsiteX3" fmla="*/ 1049893 w 1862826"/>
              <a:gd name="connsiteY3" fmla="*/ 398246 h 3478363"/>
              <a:gd name="connsiteX4" fmla="*/ 1049893 w 1862826"/>
              <a:gd name="connsiteY4" fmla="*/ 0 h 3478363"/>
              <a:gd name="connsiteX0" fmla="*/ 982151 w 1862826"/>
              <a:gd name="connsiteY0" fmla="*/ 0 h 3478363"/>
              <a:gd name="connsiteX1" fmla="*/ 982151 w 1862826"/>
              <a:gd name="connsiteY1" fmla="*/ 398246 h 3478363"/>
              <a:gd name="connsiteX0" fmla="*/ 982151 w 1862826"/>
              <a:gd name="connsiteY0" fmla="*/ 199031 h 3478363"/>
              <a:gd name="connsiteX1" fmla="*/ 0 w 1862826"/>
              <a:gd name="connsiteY1" fmla="*/ 200736 h 3478363"/>
              <a:gd name="connsiteX2" fmla="*/ 1912 w 1862826"/>
              <a:gd name="connsiteY2" fmla="*/ 3478363 h 3478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62826" h="3478363" stroke="0" extrusionOk="0">
                <a:moveTo>
                  <a:pt x="1049893" y="0"/>
                </a:moveTo>
                <a:lnTo>
                  <a:pt x="1862826" y="0"/>
                </a:lnTo>
                <a:lnTo>
                  <a:pt x="1862826" y="398246"/>
                </a:lnTo>
                <a:lnTo>
                  <a:pt x="1049893" y="398246"/>
                </a:lnTo>
                <a:lnTo>
                  <a:pt x="1049893" y="0"/>
                </a:lnTo>
                <a:close/>
              </a:path>
              <a:path w="1862826" h="3478363" fill="none" extrusionOk="0">
                <a:moveTo>
                  <a:pt x="982151" y="0"/>
                </a:moveTo>
                <a:close/>
                <a:cubicBezTo>
                  <a:pt x="982151" y="132749"/>
                  <a:pt x="982151" y="265497"/>
                  <a:pt x="982151" y="398246"/>
                </a:cubicBezTo>
              </a:path>
              <a:path w="1862826" h="3478363" fill="none" extrusionOk="0">
                <a:moveTo>
                  <a:pt x="982151" y="199031"/>
                </a:moveTo>
                <a:lnTo>
                  <a:pt x="0" y="200736"/>
                </a:lnTo>
                <a:cubicBezTo>
                  <a:pt x="3076" y="988478"/>
                  <a:pt x="-1164" y="2690621"/>
                  <a:pt x="1912" y="3478363"/>
                </a:cubicBezTo>
              </a:path>
            </a:pathLst>
          </a:cu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88" name="설명선 3(강조선) 5"/>
          <p:cNvSpPr/>
          <p:nvPr/>
        </p:nvSpPr>
        <p:spPr>
          <a:xfrm rot="10800000">
            <a:off x="6804025" y="1897063"/>
            <a:ext cx="1182688" cy="4319587"/>
          </a:xfrm>
          <a:custGeom>
            <a:avLst/>
            <a:gdLst>
              <a:gd name="connsiteX0" fmla="*/ 0 w 812933"/>
              <a:gd name="connsiteY0" fmla="*/ 0 h 398246"/>
              <a:gd name="connsiteX1" fmla="*/ 812933 w 812933"/>
              <a:gd name="connsiteY1" fmla="*/ 0 h 398246"/>
              <a:gd name="connsiteX2" fmla="*/ 812933 w 812933"/>
              <a:gd name="connsiteY2" fmla="*/ 398246 h 398246"/>
              <a:gd name="connsiteX3" fmla="*/ 0 w 812933"/>
              <a:gd name="connsiteY3" fmla="*/ 398246 h 398246"/>
              <a:gd name="connsiteX4" fmla="*/ 0 w 812933"/>
              <a:gd name="connsiteY4" fmla="*/ 0 h 398246"/>
              <a:gd name="connsiteX0" fmla="*/ -67742 w 812933"/>
              <a:gd name="connsiteY0" fmla="*/ 0 h 398246"/>
              <a:gd name="connsiteX1" fmla="*/ -67742 w 812933"/>
              <a:gd name="connsiteY1" fmla="*/ 398246 h 398246"/>
              <a:gd name="connsiteX0" fmla="*/ -67742 w 812933"/>
              <a:gd name="connsiteY0" fmla="*/ 199031 h 398246"/>
              <a:gd name="connsiteX1" fmla="*/ -311053 w 812933"/>
              <a:gd name="connsiteY1" fmla="*/ 133193 h 398246"/>
              <a:gd name="connsiteX2" fmla="*/ -735339 w 812933"/>
              <a:gd name="connsiteY2" fmla="*/ 208052 h 398246"/>
              <a:gd name="connsiteX3" fmla="*/ -726112 w 812933"/>
              <a:gd name="connsiteY3" fmla="*/ 2571279 h 398246"/>
              <a:gd name="connsiteX0" fmla="*/ 735339 w 1548272"/>
              <a:gd name="connsiteY0" fmla="*/ 0 h 2571279"/>
              <a:gd name="connsiteX1" fmla="*/ 1548272 w 1548272"/>
              <a:gd name="connsiteY1" fmla="*/ 0 h 2571279"/>
              <a:gd name="connsiteX2" fmla="*/ 1548272 w 1548272"/>
              <a:gd name="connsiteY2" fmla="*/ 398246 h 2571279"/>
              <a:gd name="connsiteX3" fmla="*/ 735339 w 1548272"/>
              <a:gd name="connsiteY3" fmla="*/ 398246 h 2571279"/>
              <a:gd name="connsiteX4" fmla="*/ 735339 w 1548272"/>
              <a:gd name="connsiteY4" fmla="*/ 0 h 2571279"/>
              <a:gd name="connsiteX0" fmla="*/ 667597 w 1548272"/>
              <a:gd name="connsiteY0" fmla="*/ 0 h 2571279"/>
              <a:gd name="connsiteX1" fmla="*/ 667597 w 1548272"/>
              <a:gd name="connsiteY1" fmla="*/ 398246 h 2571279"/>
              <a:gd name="connsiteX0" fmla="*/ 667597 w 1548272"/>
              <a:gd name="connsiteY0" fmla="*/ 199031 h 2571279"/>
              <a:gd name="connsiteX1" fmla="*/ 0 w 1548272"/>
              <a:gd name="connsiteY1" fmla="*/ 208052 h 2571279"/>
              <a:gd name="connsiteX2" fmla="*/ 9227 w 1548272"/>
              <a:gd name="connsiteY2" fmla="*/ 2571279 h 2571279"/>
              <a:gd name="connsiteX0" fmla="*/ 735339 w 1548272"/>
              <a:gd name="connsiteY0" fmla="*/ 0 h 2571279"/>
              <a:gd name="connsiteX1" fmla="*/ 1548272 w 1548272"/>
              <a:gd name="connsiteY1" fmla="*/ 0 h 2571279"/>
              <a:gd name="connsiteX2" fmla="*/ 1548272 w 1548272"/>
              <a:gd name="connsiteY2" fmla="*/ 398246 h 2571279"/>
              <a:gd name="connsiteX3" fmla="*/ 735339 w 1548272"/>
              <a:gd name="connsiteY3" fmla="*/ 398246 h 2571279"/>
              <a:gd name="connsiteX4" fmla="*/ 735339 w 1548272"/>
              <a:gd name="connsiteY4" fmla="*/ 0 h 2571279"/>
              <a:gd name="connsiteX0" fmla="*/ 667597 w 1548272"/>
              <a:gd name="connsiteY0" fmla="*/ 0 h 2571279"/>
              <a:gd name="connsiteX1" fmla="*/ 667597 w 1548272"/>
              <a:gd name="connsiteY1" fmla="*/ 398246 h 2571279"/>
              <a:gd name="connsiteX0" fmla="*/ 667597 w 1548272"/>
              <a:gd name="connsiteY0" fmla="*/ 199031 h 2571279"/>
              <a:gd name="connsiteX1" fmla="*/ 0 w 1548272"/>
              <a:gd name="connsiteY1" fmla="*/ 193421 h 2571279"/>
              <a:gd name="connsiteX2" fmla="*/ 9227 w 1548272"/>
              <a:gd name="connsiteY2" fmla="*/ 2571279 h 2571279"/>
              <a:gd name="connsiteX0" fmla="*/ 742654 w 1555587"/>
              <a:gd name="connsiteY0" fmla="*/ 0 h 2571279"/>
              <a:gd name="connsiteX1" fmla="*/ 1555587 w 1555587"/>
              <a:gd name="connsiteY1" fmla="*/ 0 h 2571279"/>
              <a:gd name="connsiteX2" fmla="*/ 1555587 w 1555587"/>
              <a:gd name="connsiteY2" fmla="*/ 398246 h 2571279"/>
              <a:gd name="connsiteX3" fmla="*/ 742654 w 1555587"/>
              <a:gd name="connsiteY3" fmla="*/ 398246 h 2571279"/>
              <a:gd name="connsiteX4" fmla="*/ 742654 w 1555587"/>
              <a:gd name="connsiteY4" fmla="*/ 0 h 2571279"/>
              <a:gd name="connsiteX0" fmla="*/ 674912 w 1555587"/>
              <a:gd name="connsiteY0" fmla="*/ 0 h 2571279"/>
              <a:gd name="connsiteX1" fmla="*/ 674912 w 1555587"/>
              <a:gd name="connsiteY1" fmla="*/ 398246 h 2571279"/>
              <a:gd name="connsiteX0" fmla="*/ 674912 w 1555587"/>
              <a:gd name="connsiteY0" fmla="*/ 199031 h 2571279"/>
              <a:gd name="connsiteX1" fmla="*/ 0 w 1555587"/>
              <a:gd name="connsiteY1" fmla="*/ 200736 h 2571279"/>
              <a:gd name="connsiteX2" fmla="*/ 16542 w 1555587"/>
              <a:gd name="connsiteY2" fmla="*/ 2571279 h 2571279"/>
              <a:gd name="connsiteX0" fmla="*/ 726638 w 1539571"/>
              <a:gd name="connsiteY0" fmla="*/ 0 h 2571279"/>
              <a:gd name="connsiteX1" fmla="*/ 1539571 w 1539571"/>
              <a:gd name="connsiteY1" fmla="*/ 0 h 2571279"/>
              <a:gd name="connsiteX2" fmla="*/ 1539571 w 1539571"/>
              <a:gd name="connsiteY2" fmla="*/ 398246 h 2571279"/>
              <a:gd name="connsiteX3" fmla="*/ 726638 w 1539571"/>
              <a:gd name="connsiteY3" fmla="*/ 398246 h 2571279"/>
              <a:gd name="connsiteX4" fmla="*/ 726638 w 1539571"/>
              <a:gd name="connsiteY4" fmla="*/ 0 h 2571279"/>
              <a:gd name="connsiteX0" fmla="*/ 658896 w 1539571"/>
              <a:gd name="connsiteY0" fmla="*/ 0 h 2571279"/>
              <a:gd name="connsiteX1" fmla="*/ 658896 w 1539571"/>
              <a:gd name="connsiteY1" fmla="*/ 398246 h 2571279"/>
              <a:gd name="connsiteX0" fmla="*/ 658896 w 1539571"/>
              <a:gd name="connsiteY0" fmla="*/ 199031 h 2571279"/>
              <a:gd name="connsiteX1" fmla="*/ 5929 w 1539571"/>
              <a:gd name="connsiteY1" fmla="*/ 193421 h 2571279"/>
              <a:gd name="connsiteX2" fmla="*/ 526 w 1539571"/>
              <a:gd name="connsiteY2" fmla="*/ 2571279 h 2571279"/>
              <a:gd name="connsiteX0" fmla="*/ 726638 w 1539571"/>
              <a:gd name="connsiteY0" fmla="*/ 0 h 2571279"/>
              <a:gd name="connsiteX1" fmla="*/ 1539571 w 1539571"/>
              <a:gd name="connsiteY1" fmla="*/ 0 h 2571279"/>
              <a:gd name="connsiteX2" fmla="*/ 1539571 w 1539571"/>
              <a:gd name="connsiteY2" fmla="*/ 398246 h 2571279"/>
              <a:gd name="connsiteX3" fmla="*/ 726638 w 1539571"/>
              <a:gd name="connsiteY3" fmla="*/ 398246 h 2571279"/>
              <a:gd name="connsiteX4" fmla="*/ 726638 w 1539571"/>
              <a:gd name="connsiteY4" fmla="*/ 0 h 2571279"/>
              <a:gd name="connsiteX0" fmla="*/ 658896 w 1539571"/>
              <a:gd name="connsiteY0" fmla="*/ 0 h 2571279"/>
              <a:gd name="connsiteX1" fmla="*/ 658896 w 1539571"/>
              <a:gd name="connsiteY1" fmla="*/ 398246 h 2571279"/>
              <a:gd name="connsiteX0" fmla="*/ 658896 w 1539571"/>
              <a:gd name="connsiteY0" fmla="*/ 199031 h 2571279"/>
              <a:gd name="connsiteX1" fmla="*/ 5929 w 1539571"/>
              <a:gd name="connsiteY1" fmla="*/ 193421 h 2571279"/>
              <a:gd name="connsiteX2" fmla="*/ 526 w 1539571"/>
              <a:gd name="connsiteY2" fmla="*/ 2571279 h 2571279"/>
              <a:gd name="connsiteX0" fmla="*/ 726638 w 1539571"/>
              <a:gd name="connsiteY0" fmla="*/ 0 h 2571279"/>
              <a:gd name="connsiteX1" fmla="*/ 1539571 w 1539571"/>
              <a:gd name="connsiteY1" fmla="*/ 0 h 2571279"/>
              <a:gd name="connsiteX2" fmla="*/ 1539571 w 1539571"/>
              <a:gd name="connsiteY2" fmla="*/ 398246 h 2571279"/>
              <a:gd name="connsiteX3" fmla="*/ 726638 w 1539571"/>
              <a:gd name="connsiteY3" fmla="*/ 398246 h 2571279"/>
              <a:gd name="connsiteX4" fmla="*/ 726638 w 1539571"/>
              <a:gd name="connsiteY4" fmla="*/ 0 h 2571279"/>
              <a:gd name="connsiteX0" fmla="*/ 658896 w 1539571"/>
              <a:gd name="connsiteY0" fmla="*/ 0 h 2571279"/>
              <a:gd name="connsiteX1" fmla="*/ 658896 w 1539571"/>
              <a:gd name="connsiteY1" fmla="*/ 398246 h 2571279"/>
              <a:gd name="connsiteX0" fmla="*/ 658896 w 1539571"/>
              <a:gd name="connsiteY0" fmla="*/ 199031 h 2571279"/>
              <a:gd name="connsiteX1" fmla="*/ 5929 w 1539571"/>
              <a:gd name="connsiteY1" fmla="*/ 200736 h 2571279"/>
              <a:gd name="connsiteX2" fmla="*/ 526 w 1539571"/>
              <a:gd name="connsiteY2" fmla="*/ 2571279 h 2571279"/>
              <a:gd name="connsiteX0" fmla="*/ 735340 w 1548273"/>
              <a:gd name="connsiteY0" fmla="*/ 0 h 2571279"/>
              <a:gd name="connsiteX1" fmla="*/ 1548273 w 1548273"/>
              <a:gd name="connsiteY1" fmla="*/ 0 h 2571279"/>
              <a:gd name="connsiteX2" fmla="*/ 1548273 w 1548273"/>
              <a:gd name="connsiteY2" fmla="*/ 398246 h 2571279"/>
              <a:gd name="connsiteX3" fmla="*/ 735340 w 1548273"/>
              <a:gd name="connsiteY3" fmla="*/ 398246 h 2571279"/>
              <a:gd name="connsiteX4" fmla="*/ 735340 w 1548273"/>
              <a:gd name="connsiteY4" fmla="*/ 0 h 2571279"/>
              <a:gd name="connsiteX0" fmla="*/ 667598 w 1548273"/>
              <a:gd name="connsiteY0" fmla="*/ 0 h 2571279"/>
              <a:gd name="connsiteX1" fmla="*/ 667598 w 1548273"/>
              <a:gd name="connsiteY1" fmla="*/ 398246 h 2571279"/>
              <a:gd name="connsiteX0" fmla="*/ 667598 w 1548273"/>
              <a:gd name="connsiteY0" fmla="*/ 199031 h 2571279"/>
              <a:gd name="connsiteX1" fmla="*/ 0 w 1548273"/>
              <a:gd name="connsiteY1" fmla="*/ 193420 h 2571279"/>
              <a:gd name="connsiteX2" fmla="*/ 9228 w 1548273"/>
              <a:gd name="connsiteY2" fmla="*/ 2571279 h 2571279"/>
              <a:gd name="connsiteX0" fmla="*/ 742655 w 1555588"/>
              <a:gd name="connsiteY0" fmla="*/ 0 h 2571279"/>
              <a:gd name="connsiteX1" fmla="*/ 1555588 w 1555588"/>
              <a:gd name="connsiteY1" fmla="*/ 0 h 2571279"/>
              <a:gd name="connsiteX2" fmla="*/ 1555588 w 1555588"/>
              <a:gd name="connsiteY2" fmla="*/ 398246 h 2571279"/>
              <a:gd name="connsiteX3" fmla="*/ 742655 w 1555588"/>
              <a:gd name="connsiteY3" fmla="*/ 398246 h 2571279"/>
              <a:gd name="connsiteX4" fmla="*/ 742655 w 1555588"/>
              <a:gd name="connsiteY4" fmla="*/ 0 h 2571279"/>
              <a:gd name="connsiteX0" fmla="*/ 674913 w 1555588"/>
              <a:gd name="connsiteY0" fmla="*/ 0 h 2571279"/>
              <a:gd name="connsiteX1" fmla="*/ 674913 w 1555588"/>
              <a:gd name="connsiteY1" fmla="*/ 398246 h 2571279"/>
              <a:gd name="connsiteX0" fmla="*/ 674913 w 1555588"/>
              <a:gd name="connsiteY0" fmla="*/ 199031 h 2571279"/>
              <a:gd name="connsiteX1" fmla="*/ 0 w 1555588"/>
              <a:gd name="connsiteY1" fmla="*/ 200736 h 2571279"/>
              <a:gd name="connsiteX2" fmla="*/ 16543 w 1555588"/>
              <a:gd name="connsiteY2" fmla="*/ 2571279 h 2571279"/>
              <a:gd name="connsiteX0" fmla="*/ 726638 w 1539571"/>
              <a:gd name="connsiteY0" fmla="*/ 0 h 2571279"/>
              <a:gd name="connsiteX1" fmla="*/ 1539571 w 1539571"/>
              <a:gd name="connsiteY1" fmla="*/ 0 h 2571279"/>
              <a:gd name="connsiteX2" fmla="*/ 1539571 w 1539571"/>
              <a:gd name="connsiteY2" fmla="*/ 398246 h 2571279"/>
              <a:gd name="connsiteX3" fmla="*/ 726638 w 1539571"/>
              <a:gd name="connsiteY3" fmla="*/ 398246 h 2571279"/>
              <a:gd name="connsiteX4" fmla="*/ 726638 w 1539571"/>
              <a:gd name="connsiteY4" fmla="*/ 0 h 2571279"/>
              <a:gd name="connsiteX0" fmla="*/ 658896 w 1539571"/>
              <a:gd name="connsiteY0" fmla="*/ 0 h 2571279"/>
              <a:gd name="connsiteX1" fmla="*/ 658896 w 1539571"/>
              <a:gd name="connsiteY1" fmla="*/ 398246 h 2571279"/>
              <a:gd name="connsiteX0" fmla="*/ 658896 w 1539571"/>
              <a:gd name="connsiteY0" fmla="*/ 199031 h 2571279"/>
              <a:gd name="connsiteX1" fmla="*/ 5929 w 1539571"/>
              <a:gd name="connsiteY1" fmla="*/ 200736 h 2571279"/>
              <a:gd name="connsiteX2" fmla="*/ 526 w 1539571"/>
              <a:gd name="connsiteY2" fmla="*/ 2571279 h 2571279"/>
              <a:gd name="connsiteX0" fmla="*/ 742655 w 1555588"/>
              <a:gd name="connsiteY0" fmla="*/ 0 h 2571279"/>
              <a:gd name="connsiteX1" fmla="*/ 1555588 w 1555588"/>
              <a:gd name="connsiteY1" fmla="*/ 0 h 2571279"/>
              <a:gd name="connsiteX2" fmla="*/ 1555588 w 1555588"/>
              <a:gd name="connsiteY2" fmla="*/ 398246 h 2571279"/>
              <a:gd name="connsiteX3" fmla="*/ 742655 w 1555588"/>
              <a:gd name="connsiteY3" fmla="*/ 398246 h 2571279"/>
              <a:gd name="connsiteX4" fmla="*/ 742655 w 1555588"/>
              <a:gd name="connsiteY4" fmla="*/ 0 h 2571279"/>
              <a:gd name="connsiteX0" fmla="*/ 674913 w 1555588"/>
              <a:gd name="connsiteY0" fmla="*/ 0 h 2571279"/>
              <a:gd name="connsiteX1" fmla="*/ 674913 w 1555588"/>
              <a:gd name="connsiteY1" fmla="*/ 398246 h 2571279"/>
              <a:gd name="connsiteX0" fmla="*/ 674913 w 1555588"/>
              <a:gd name="connsiteY0" fmla="*/ 199031 h 2571279"/>
              <a:gd name="connsiteX1" fmla="*/ 0 w 1555588"/>
              <a:gd name="connsiteY1" fmla="*/ 200736 h 2571279"/>
              <a:gd name="connsiteX2" fmla="*/ 16543 w 1555588"/>
              <a:gd name="connsiteY2" fmla="*/ 2571279 h 2571279"/>
              <a:gd name="connsiteX0" fmla="*/ 726638 w 1539571"/>
              <a:gd name="connsiteY0" fmla="*/ 0 h 2571279"/>
              <a:gd name="connsiteX1" fmla="*/ 1539571 w 1539571"/>
              <a:gd name="connsiteY1" fmla="*/ 0 h 2571279"/>
              <a:gd name="connsiteX2" fmla="*/ 1539571 w 1539571"/>
              <a:gd name="connsiteY2" fmla="*/ 398246 h 2571279"/>
              <a:gd name="connsiteX3" fmla="*/ 726638 w 1539571"/>
              <a:gd name="connsiteY3" fmla="*/ 398246 h 2571279"/>
              <a:gd name="connsiteX4" fmla="*/ 726638 w 1539571"/>
              <a:gd name="connsiteY4" fmla="*/ 0 h 2571279"/>
              <a:gd name="connsiteX0" fmla="*/ 658896 w 1539571"/>
              <a:gd name="connsiteY0" fmla="*/ 0 h 2571279"/>
              <a:gd name="connsiteX1" fmla="*/ 658896 w 1539571"/>
              <a:gd name="connsiteY1" fmla="*/ 398246 h 2571279"/>
              <a:gd name="connsiteX0" fmla="*/ 658896 w 1539571"/>
              <a:gd name="connsiteY0" fmla="*/ 199031 h 2571279"/>
              <a:gd name="connsiteX1" fmla="*/ 5929 w 1539571"/>
              <a:gd name="connsiteY1" fmla="*/ 200736 h 2571279"/>
              <a:gd name="connsiteX2" fmla="*/ 526 w 1539571"/>
              <a:gd name="connsiteY2" fmla="*/ 2571279 h 2571279"/>
              <a:gd name="connsiteX0" fmla="*/ 726638 w 1539571"/>
              <a:gd name="connsiteY0" fmla="*/ 0 h 2571279"/>
              <a:gd name="connsiteX1" fmla="*/ 1539571 w 1539571"/>
              <a:gd name="connsiteY1" fmla="*/ 0 h 2571279"/>
              <a:gd name="connsiteX2" fmla="*/ 1539571 w 1539571"/>
              <a:gd name="connsiteY2" fmla="*/ 398246 h 2571279"/>
              <a:gd name="connsiteX3" fmla="*/ 726638 w 1539571"/>
              <a:gd name="connsiteY3" fmla="*/ 398246 h 2571279"/>
              <a:gd name="connsiteX4" fmla="*/ 726638 w 1539571"/>
              <a:gd name="connsiteY4" fmla="*/ 0 h 2571279"/>
              <a:gd name="connsiteX0" fmla="*/ 658896 w 1539571"/>
              <a:gd name="connsiteY0" fmla="*/ 0 h 2571279"/>
              <a:gd name="connsiteX1" fmla="*/ 658896 w 1539571"/>
              <a:gd name="connsiteY1" fmla="*/ 398246 h 2571279"/>
              <a:gd name="connsiteX0" fmla="*/ 658896 w 1539571"/>
              <a:gd name="connsiteY0" fmla="*/ 199031 h 2571279"/>
              <a:gd name="connsiteX1" fmla="*/ 5929 w 1539571"/>
              <a:gd name="connsiteY1" fmla="*/ 200736 h 2571279"/>
              <a:gd name="connsiteX2" fmla="*/ 526 w 1539571"/>
              <a:gd name="connsiteY2" fmla="*/ 2571279 h 2571279"/>
              <a:gd name="connsiteX0" fmla="*/ 720709 w 1533642"/>
              <a:gd name="connsiteY0" fmla="*/ 0 h 2578594"/>
              <a:gd name="connsiteX1" fmla="*/ 1533642 w 1533642"/>
              <a:gd name="connsiteY1" fmla="*/ 0 h 2578594"/>
              <a:gd name="connsiteX2" fmla="*/ 1533642 w 1533642"/>
              <a:gd name="connsiteY2" fmla="*/ 398246 h 2578594"/>
              <a:gd name="connsiteX3" fmla="*/ 720709 w 1533642"/>
              <a:gd name="connsiteY3" fmla="*/ 398246 h 2578594"/>
              <a:gd name="connsiteX4" fmla="*/ 720709 w 1533642"/>
              <a:gd name="connsiteY4" fmla="*/ 0 h 2578594"/>
              <a:gd name="connsiteX0" fmla="*/ 652967 w 1533642"/>
              <a:gd name="connsiteY0" fmla="*/ 0 h 2578594"/>
              <a:gd name="connsiteX1" fmla="*/ 652967 w 1533642"/>
              <a:gd name="connsiteY1" fmla="*/ 398246 h 2578594"/>
              <a:gd name="connsiteX0" fmla="*/ 652967 w 1533642"/>
              <a:gd name="connsiteY0" fmla="*/ 199031 h 2578594"/>
              <a:gd name="connsiteX1" fmla="*/ 0 w 1533642"/>
              <a:gd name="connsiteY1" fmla="*/ 200736 h 2578594"/>
              <a:gd name="connsiteX2" fmla="*/ 1912 w 1533642"/>
              <a:gd name="connsiteY2" fmla="*/ 2578594 h 2578594"/>
              <a:gd name="connsiteX0" fmla="*/ 1048002 w 1860935"/>
              <a:gd name="connsiteY0" fmla="*/ 0 h 3478363"/>
              <a:gd name="connsiteX1" fmla="*/ 1860935 w 1860935"/>
              <a:gd name="connsiteY1" fmla="*/ 0 h 3478363"/>
              <a:gd name="connsiteX2" fmla="*/ 1860935 w 1860935"/>
              <a:gd name="connsiteY2" fmla="*/ 398246 h 3478363"/>
              <a:gd name="connsiteX3" fmla="*/ 1048002 w 1860935"/>
              <a:gd name="connsiteY3" fmla="*/ 398246 h 3478363"/>
              <a:gd name="connsiteX4" fmla="*/ 1048002 w 1860935"/>
              <a:gd name="connsiteY4" fmla="*/ 0 h 3478363"/>
              <a:gd name="connsiteX0" fmla="*/ 980260 w 1860935"/>
              <a:gd name="connsiteY0" fmla="*/ 0 h 3478363"/>
              <a:gd name="connsiteX1" fmla="*/ 980260 w 1860935"/>
              <a:gd name="connsiteY1" fmla="*/ 398246 h 3478363"/>
              <a:gd name="connsiteX0" fmla="*/ 980260 w 1860935"/>
              <a:gd name="connsiteY0" fmla="*/ 199031 h 3478363"/>
              <a:gd name="connsiteX1" fmla="*/ 327293 w 1860935"/>
              <a:gd name="connsiteY1" fmla="*/ 200736 h 3478363"/>
              <a:gd name="connsiteX2" fmla="*/ 21 w 1860935"/>
              <a:gd name="connsiteY2" fmla="*/ 3478363 h 3478363"/>
              <a:gd name="connsiteX0" fmla="*/ 1048506 w 1861439"/>
              <a:gd name="connsiteY0" fmla="*/ 0 h 3478363"/>
              <a:gd name="connsiteX1" fmla="*/ 1861439 w 1861439"/>
              <a:gd name="connsiteY1" fmla="*/ 0 h 3478363"/>
              <a:gd name="connsiteX2" fmla="*/ 1861439 w 1861439"/>
              <a:gd name="connsiteY2" fmla="*/ 398246 h 3478363"/>
              <a:gd name="connsiteX3" fmla="*/ 1048506 w 1861439"/>
              <a:gd name="connsiteY3" fmla="*/ 398246 h 3478363"/>
              <a:gd name="connsiteX4" fmla="*/ 1048506 w 1861439"/>
              <a:gd name="connsiteY4" fmla="*/ 0 h 3478363"/>
              <a:gd name="connsiteX0" fmla="*/ 980764 w 1861439"/>
              <a:gd name="connsiteY0" fmla="*/ 0 h 3478363"/>
              <a:gd name="connsiteX1" fmla="*/ 980764 w 1861439"/>
              <a:gd name="connsiteY1" fmla="*/ 398246 h 3478363"/>
              <a:gd name="connsiteX0" fmla="*/ 980764 w 1861439"/>
              <a:gd name="connsiteY0" fmla="*/ 199031 h 3478363"/>
              <a:gd name="connsiteX1" fmla="*/ 5928 w 1861439"/>
              <a:gd name="connsiteY1" fmla="*/ 200736 h 3478363"/>
              <a:gd name="connsiteX2" fmla="*/ 525 w 1861439"/>
              <a:gd name="connsiteY2" fmla="*/ 3478363 h 3478363"/>
              <a:gd name="connsiteX0" fmla="*/ 1049893 w 1862826"/>
              <a:gd name="connsiteY0" fmla="*/ 0 h 3478363"/>
              <a:gd name="connsiteX1" fmla="*/ 1862826 w 1862826"/>
              <a:gd name="connsiteY1" fmla="*/ 0 h 3478363"/>
              <a:gd name="connsiteX2" fmla="*/ 1862826 w 1862826"/>
              <a:gd name="connsiteY2" fmla="*/ 398246 h 3478363"/>
              <a:gd name="connsiteX3" fmla="*/ 1049893 w 1862826"/>
              <a:gd name="connsiteY3" fmla="*/ 398246 h 3478363"/>
              <a:gd name="connsiteX4" fmla="*/ 1049893 w 1862826"/>
              <a:gd name="connsiteY4" fmla="*/ 0 h 3478363"/>
              <a:gd name="connsiteX0" fmla="*/ 982151 w 1862826"/>
              <a:gd name="connsiteY0" fmla="*/ 0 h 3478363"/>
              <a:gd name="connsiteX1" fmla="*/ 982151 w 1862826"/>
              <a:gd name="connsiteY1" fmla="*/ 398246 h 3478363"/>
              <a:gd name="connsiteX0" fmla="*/ 982151 w 1862826"/>
              <a:gd name="connsiteY0" fmla="*/ 199031 h 3478363"/>
              <a:gd name="connsiteX1" fmla="*/ 0 w 1862826"/>
              <a:gd name="connsiteY1" fmla="*/ 200736 h 3478363"/>
              <a:gd name="connsiteX2" fmla="*/ 1912 w 1862826"/>
              <a:gd name="connsiteY2" fmla="*/ 3478363 h 3478363"/>
              <a:gd name="connsiteX0" fmla="*/ 1047991 w 1860924"/>
              <a:gd name="connsiteY0" fmla="*/ 0 h 3478363"/>
              <a:gd name="connsiteX1" fmla="*/ 1860924 w 1860924"/>
              <a:gd name="connsiteY1" fmla="*/ 0 h 3478363"/>
              <a:gd name="connsiteX2" fmla="*/ 1860924 w 1860924"/>
              <a:gd name="connsiteY2" fmla="*/ 398246 h 3478363"/>
              <a:gd name="connsiteX3" fmla="*/ 1047991 w 1860924"/>
              <a:gd name="connsiteY3" fmla="*/ 398246 h 3478363"/>
              <a:gd name="connsiteX4" fmla="*/ 1047991 w 1860924"/>
              <a:gd name="connsiteY4" fmla="*/ 0 h 3478363"/>
              <a:gd name="connsiteX0" fmla="*/ 980249 w 1860924"/>
              <a:gd name="connsiteY0" fmla="*/ 0 h 3478363"/>
              <a:gd name="connsiteX1" fmla="*/ 980249 w 1860924"/>
              <a:gd name="connsiteY1" fmla="*/ 398246 h 3478363"/>
              <a:gd name="connsiteX0" fmla="*/ 980249 w 1860924"/>
              <a:gd name="connsiteY0" fmla="*/ 199031 h 3478363"/>
              <a:gd name="connsiteX1" fmla="*/ 707673 w 1860924"/>
              <a:gd name="connsiteY1" fmla="*/ 208052 h 3478363"/>
              <a:gd name="connsiteX2" fmla="*/ 10 w 1860924"/>
              <a:gd name="connsiteY2" fmla="*/ 3478363 h 3478363"/>
              <a:gd name="connsiteX0" fmla="*/ 340318 w 1153251"/>
              <a:gd name="connsiteY0" fmla="*/ 0 h 4304980"/>
              <a:gd name="connsiteX1" fmla="*/ 1153251 w 1153251"/>
              <a:gd name="connsiteY1" fmla="*/ 0 h 4304980"/>
              <a:gd name="connsiteX2" fmla="*/ 1153251 w 1153251"/>
              <a:gd name="connsiteY2" fmla="*/ 398246 h 4304980"/>
              <a:gd name="connsiteX3" fmla="*/ 340318 w 1153251"/>
              <a:gd name="connsiteY3" fmla="*/ 398246 h 4304980"/>
              <a:gd name="connsiteX4" fmla="*/ 340318 w 1153251"/>
              <a:gd name="connsiteY4" fmla="*/ 0 h 4304980"/>
              <a:gd name="connsiteX0" fmla="*/ 272576 w 1153251"/>
              <a:gd name="connsiteY0" fmla="*/ 0 h 4304980"/>
              <a:gd name="connsiteX1" fmla="*/ 272576 w 1153251"/>
              <a:gd name="connsiteY1" fmla="*/ 398246 h 4304980"/>
              <a:gd name="connsiteX0" fmla="*/ 272576 w 1153251"/>
              <a:gd name="connsiteY0" fmla="*/ 199031 h 4304980"/>
              <a:gd name="connsiteX1" fmla="*/ 0 w 1153251"/>
              <a:gd name="connsiteY1" fmla="*/ 208052 h 4304980"/>
              <a:gd name="connsiteX2" fmla="*/ 23857 w 1153251"/>
              <a:gd name="connsiteY2" fmla="*/ 4304980 h 4304980"/>
              <a:gd name="connsiteX0" fmla="*/ 340318 w 1153251"/>
              <a:gd name="connsiteY0" fmla="*/ 0 h 4319610"/>
              <a:gd name="connsiteX1" fmla="*/ 1153251 w 1153251"/>
              <a:gd name="connsiteY1" fmla="*/ 0 h 4319610"/>
              <a:gd name="connsiteX2" fmla="*/ 1153251 w 1153251"/>
              <a:gd name="connsiteY2" fmla="*/ 398246 h 4319610"/>
              <a:gd name="connsiteX3" fmla="*/ 340318 w 1153251"/>
              <a:gd name="connsiteY3" fmla="*/ 398246 h 4319610"/>
              <a:gd name="connsiteX4" fmla="*/ 340318 w 1153251"/>
              <a:gd name="connsiteY4" fmla="*/ 0 h 4319610"/>
              <a:gd name="connsiteX0" fmla="*/ 272576 w 1153251"/>
              <a:gd name="connsiteY0" fmla="*/ 0 h 4319610"/>
              <a:gd name="connsiteX1" fmla="*/ 272576 w 1153251"/>
              <a:gd name="connsiteY1" fmla="*/ 398246 h 4319610"/>
              <a:gd name="connsiteX0" fmla="*/ 272576 w 1153251"/>
              <a:gd name="connsiteY0" fmla="*/ 199031 h 4319610"/>
              <a:gd name="connsiteX1" fmla="*/ 0 w 1153251"/>
              <a:gd name="connsiteY1" fmla="*/ 208052 h 4319610"/>
              <a:gd name="connsiteX2" fmla="*/ 9227 w 1153251"/>
              <a:gd name="connsiteY2" fmla="*/ 4319610 h 4319610"/>
              <a:gd name="connsiteX0" fmla="*/ 340318 w 1153251"/>
              <a:gd name="connsiteY0" fmla="*/ 0 h 4319610"/>
              <a:gd name="connsiteX1" fmla="*/ 1153251 w 1153251"/>
              <a:gd name="connsiteY1" fmla="*/ 0 h 4319610"/>
              <a:gd name="connsiteX2" fmla="*/ 1153251 w 1153251"/>
              <a:gd name="connsiteY2" fmla="*/ 398246 h 4319610"/>
              <a:gd name="connsiteX3" fmla="*/ 340318 w 1153251"/>
              <a:gd name="connsiteY3" fmla="*/ 398246 h 4319610"/>
              <a:gd name="connsiteX4" fmla="*/ 340318 w 1153251"/>
              <a:gd name="connsiteY4" fmla="*/ 0 h 4319610"/>
              <a:gd name="connsiteX0" fmla="*/ 272576 w 1153251"/>
              <a:gd name="connsiteY0" fmla="*/ 0 h 4319610"/>
              <a:gd name="connsiteX1" fmla="*/ 272576 w 1153251"/>
              <a:gd name="connsiteY1" fmla="*/ 398246 h 4319610"/>
              <a:gd name="connsiteX0" fmla="*/ 272576 w 1153251"/>
              <a:gd name="connsiteY0" fmla="*/ 199031 h 4319610"/>
              <a:gd name="connsiteX1" fmla="*/ 0 w 1153251"/>
              <a:gd name="connsiteY1" fmla="*/ 208052 h 4319610"/>
              <a:gd name="connsiteX2" fmla="*/ 31172 w 1153251"/>
              <a:gd name="connsiteY2" fmla="*/ 4319610 h 4319610"/>
              <a:gd name="connsiteX0" fmla="*/ 340318 w 1153251"/>
              <a:gd name="connsiteY0" fmla="*/ 0 h 4319610"/>
              <a:gd name="connsiteX1" fmla="*/ 1153251 w 1153251"/>
              <a:gd name="connsiteY1" fmla="*/ 0 h 4319610"/>
              <a:gd name="connsiteX2" fmla="*/ 1153251 w 1153251"/>
              <a:gd name="connsiteY2" fmla="*/ 398246 h 4319610"/>
              <a:gd name="connsiteX3" fmla="*/ 340318 w 1153251"/>
              <a:gd name="connsiteY3" fmla="*/ 398246 h 4319610"/>
              <a:gd name="connsiteX4" fmla="*/ 340318 w 1153251"/>
              <a:gd name="connsiteY4" fmla="*/ 0 h 4319610"/>
              <a:gd name="connsiteX0" fmla="*/ 272576 w 1153251"/>
              <a:gd name="connsiteY0" fmla="*/ 0 h 4319610"/>
              <a:gd name="connsiteX1" fmla="*/ 272576 w 1153251"/>
              <a:gd name="connsiteY1" fmla="*/ 398246 h 4319610"/>
              <a:gd name="connsiteX0" fmla="*/ 272576 w 1153251"/>
              <a:gd name="connsiteY0" fmla="*/ 199031 h 4319610"/>
              <a:gd name="connsiteX1" fmla="*/ 0 w 1153251"/>
              <a:gd name="connsiteY1" fmla="*/ 208052 h 4319610"/>
              <a:gd name="connsiteX2" fmla="*/ 9227 w 1153251"/>
              <a:gd name="connsiteY2" fmla="*/ 4319610 h 4319610"/>
              <a:gd name="connsiteX0" fmla="*/ 347634 w 1160567"/>
              <a:gd name="connsiteY0" fmla="*/ 0 h 4319610"/>
              <a:gd name="connsiteX1" fmla="*/ 1160567 w 1160567"/>
              <a:gd name="connsiteY1" fmla="*/ 0 h 4319610"/>
              <a:gd name="connsiteX2" fmla="*/ 1160567 w 1160567"/>
              <a:gd name="connsiteY2" fmla="*/ 398246 h 4319610"/>
              <a:gd name="connsiteX3" fmla="*/ 347634 w 1160567"/>
              <a:gd name="connsiteY3" fmla="*/ 398246 h 4319610"/>
              <a:gd name="connsiteX4" fmla="*/ 347634 w 1160567"/>
              <a:gd name="connsiteY4" fmla="*/ 0 h 4319610"/>
              <a:gd name="connsiteX0" fmla="*/ 279892 w 1160567"/>
              <a:gd name="connsiteY0" fmla="*/ 0 h 4319610"/>
              <a:gd name="connsiteX1" fmla="*/ 279892 w 1160567"/>
              <a:gd name="connsiteY1" fmla="*/ 398246 h 4319610"/>
              <a:gd name="connsiteX0" fmla="*/ 279892 w 1160567"/>
              <a:gd name="connsiteY0" fmla="*/ 199031 h 4319610"/>
              <a:gd name="connsiteX1" fmla="*/ 0 w 1160567"/>
              <a:gd name="connsiteY1" fmla="*/ 186107 h 4319610"/>
              <a:gd name="connsiteX2" fmla="*/ 16543 w 1160567"/>
              <a:gd name="connsiteY2" fmla="*/ 4319610 h 4319610"/>
              <a:gd name="connsiteX0" fmla="*/ 347634 w 1160567"/>
              <a:gd name="connsiteY0" fmla="*/ 0 h 4319610"/>
              <a:gd name="connsiteX1" fmla="*/ 1160567 w 1160567"/>
              <a:gd name="connsiteY1" fmla="*/ 0 h 4319610"/>
              <a:gd name="connsiteX2" fmla="*/ 1160567 w 1160567"/>
              <a:gd name="connsiteY2" fmla="*/ 398246 h 4319610"/>
              <a:gd name="connsiteX3" fmla="*/ 347634 w 1160567"/>
              <a:gd name="connsiteY3" fmla="*/ 398246 h 4319610"/>
              <a:gd name="connsiteX4" fmla="*/ 347634 w 1160567"/>
              <a:gd name="connsiteY4" fmla="*/ 0 h 4319610"/>
              <a:gd name="connsiteX0" fmla="*/ 279892 w 1160567"/>
              <a:gd name="connsiteY0" fmla="*/ 0 h 4319610"/>
              <a:gd name="connsiteX1" fmla="*/ 279892 w 1160567"/>
              <a:gd name="connsiteY1" fmla="*/ 398246 h 4319610"/>
              <a:gd name="connsiteX0" fmla="*/ 279892 w 1160567"/>
              <a:gd name="connsiteY0" fmla="*/ 199031 h 4319610"/>
              <a:gd name="connsiteX1" fmla="*/ 0 w 1160567"/>
              <a:gd name="connsiteY1" fmla="*/ 197327 h 4319610"/>
              <a:gd name="connsiteX2" fmla="*/ 16543 w 1160567"/>
              <a:gd name="connsiteY2" fmla="*/ 4319610 h 4319610"/>
              <a:gd name="connsiteX0" fmla="*/ 353244 w 1166177"/>
              <a:gd name="connsiteY0" fmla="*/ 0 h 4319610"/>
              <a:gd name="connsiteX1" fmla="*/ 1166177 w 1166177"/>
              <a:gd name="connsiteY1" fmla="*/ 0 h 4319610"/>
              <a:gd name="connsiteX2" fmla="*/ 1166177 w 1166177"/>
              <a:gd name="connsiteY2" fmla="*/ 398246 h 4319610"/>
              <a:gd name="connsiteX3" fmla="*/ 353244 w 1166177"/>
              <a:gd name="connsiteY3" fmla="*/ 398246 h 4319610"/>
              <a:gd name="connsiteX4" fmla="*/ 353244 w 1166177"/>
              <a:gd name="connsiteY4" fmla="*/ 0 h 4319610"/>
              <a:gd name="connsiteX0" fmla="*/ 285502 w 1166177"/>
              <a:gd name="connsiteY0" fmla="*/ 0 h 4319610"/>
              <a:gd name="connsiteX1" fmla="*/ 285502 w 1166177"/>
              <a:gd name="connsiteY1" fmla="*/ 398246 h 4319610"/>
              <a:gd name="connsiteX0" fmla="*/ 285502 w 1166177"/>
              <a:gd name="connsiteY0" fmla="*/ 199031 h 4319610"/>
              <a:gd name="connsiteX1" fmla="*/ 0 w 1166177"/>
              <a:gd name="connsiteY1" fmla="*/ 208547 h 4319610"/>
              <a:gd name="connsiteX2" fmla="*/ 22153 w 1166177"/>
              <a:gd name="connsiteY2" fmla="*/ 4319610 h 4319610"/>
              <a:gd name="connsiteX0" fmla="*/ 353244 w 1166177"/>
              <a:gd name="connsiteY0" fmla="*/ 0 h 4319610"/>
              <a:gd name="connsiteX1" fmla="*/ 1166177 w 1166177"/>
              <a:gd name="connsiteY1" fmla="*/ 0 h 4319610"/>
              <a:gd name="connsiteX2" fmla="*/ 1166177 w 1166177"/>
              <a:gd name="connsiteY2" fmla="*/ 398246 h 4319610"/>
              <a:gd name="connsiteX3" fmla="*/ 353244 w 1166177"/>
              <a:gd name="connsiteY3" fmla="*/ 398246 h 4319610"/>
              <a:gd name="connsiteX4" fmla="*/ 353244 w 1166177"/>
              <a:gd name="connsiteY4" fmla="*/ 0 h 4319610"/>
              <a:gd name="connsiteX0" fmla="*/ 285502 w 1166177"/>
              <a:gd name="connsiteY0" fmla="*/ 0 h 4319610"/>
              <a:gd name="connsiteX1" fmla="*/ 285502 w 1166177"/>
              <a:gd name="connsiteY1" fmla="*/ 398246 h 4319610"/>
              <a:gd name="connsiteX0" fmla="*/ 285502 w 1166177"/>
              <a:gd name="connsiteY0" fmla="*/ 199031 h 4319610"/>
              <a:gd name="connsiteX1" fmla="*/ 0 w 1166177"/>
              <a:gd name="connsiteY1" fmla="*/ 191718 h 4319610"/>
              <a:gd name="connsiteX2" fmla="*/ 22153 w 1166177"/>
              <a:gd name="connsiteY2" fmla="*/ 4319610 h 4319610"/>
              <a:gd name="connsiteX0" fmla="*/ 358854 w 1171787"/>
              <a:gd name="connsiteY0" fmla="*/ 0 h 4319610"/>
              <a:gd name="connsiteX1" fmla="*/ 1171787 w 1171787"/>
              <a:gd name="connsiteY1" fmla="*/ 0 h 4319610"/>
              <a:gd name="connsiteX2" fmla="*/ 1171787 w 1171787"/>
              <a:gd name="connsiteY2" fmla="*/ 398246 h 4319610"/>
              <a:gd name="connsiteX3" fmla="*/ 358854 w 1171787"/>
              <a:gd name="connsiteY3" fmla="*/ 398246 h 4319610"/>
              <a:gd name="connsiteX4" fmla="*/ 358854 w 1171787"/>
              <a:gd name="connsiteY4" fmla="*/ 0 h 4319610"/>
              <a:gd name="connsiteX0" fmla="*/ 291112 w 1171787"/>
              <a:gd name="connsiteY0" fmla="*/ 0 h 4319610"/>
              <a:gd name="connsiteX1" fmla="*/ 291112 w 1171787"/>
              <a:gd name="connsiteY1" fmla="*/ 398246 h 4319610"/>
              <a:gd name="connsiteX0" fmla="*/ 291112 w 1171787"/>
              <a:gd name="connsiteY0" fmla="*/ 199031 h 4319610"/>
              <a:gd name="connsiteX1" fmla="*/ 0 w 1171787"/>
              <a:gd name="connsiteY1" fmla="*/ 202937 h 4319610"/>
              <a:gd name="connsiteX2" fmla="*/ 27763 w 1171787"/>
              <a:gd name="connsiteY2" fmla="*/ 4319610 h 4319610"/>
              <a:gd name="connsiteX0" fmla="*/ 364464 w 1177397"/>
              <a:gd name="connsiteY0" fmla="*/ 0 h 4319610"/>
              <a:gd name="connsiteX1" fmla="*/ 1177397 w 1177397"/>
              <a:gd name="connsiteY1" fmla="*/ 0 h 4319610"/>
              <a:gd name="connsiteX2" fmla="*/ 1177397 w 1177397"/>
              <a:gd name="connsiteY2" fmla="*/ 398246 h 4319610"/>
              <a:gd name="connsiteX3" fmla="*/ 364464 w 1177397"/>
              <a:gd name="connsiteY3" fmla="*/ 398246 h 4319610"/>
              <a:gd name="connsiteX4" fmla="*/ 364464 w 1177397"/>
              <a:gd name="connsiteY4" fmla="*/ 0 h 4319610"/>
              <a:gd name="connsiteX0" fmla="*/ 296722 w 1177397"/>
              <a:gd name="connsiteY0" fmla="*/ 0 h 4319610"/>
              <a:gd name="connsiteX1" fmla="*/ 296722 w 1177397"/>
              <a:gd name="connsiteY1" fmla="*/ 398246 h 4319610"/>
              <a:gd name="connsiteX0" fmla="*/ 296722 w 1177397"/>
              <a:gd name="connsiteY0" fmla="*/ 199031 h 4319610"/>
              <a:gd name="connsiteX1" fmla="*/ 0 w 1177397"/>
              <a:gd name="connsiteY1" fmla="*/ 197328 h 4319610"/>
              <a:gd name="connsiteX2" fmla="*/ 33373 w 1177397"/>
              <a:gd name="connsiteY2" fmla="*/ 4319610 h 4319610"/>
              <a:gd name="connsiteX0" fmla="*/ 364464 w 1177397"/>
              <a:gd name="connsiteY0" fmla="*/ 0 h 4319610"/>
              <a:gd name="connsiteX1" fmla="*/ 1177397 w 1177397"/>
              <a:gd name="connsiteY1" fmla="*/ 0 h 4319610"/>
              <a:gd name="connsiteX2" fmla="*/ 1177397 w 1177397"/>
              <a:gd name="connsiteY2" fmla="*/ 398246 h 4319610"/>
              <a:gd name="connsiteX3" fmla="*/ 364464 w 1177397"/>
              <a:gd name="connsiteY3" fmla="*/ 398246 h 4319610"/>
              <a:gd name="connsiteX4" fmla="*/ 364464 w 1177397"/>
              <a:gd name="connsiteY4" fmla="*/ 0 h 4319610"/>
              <a:gd name="connsiteX0" fmla="*/ 296722 w 1177397"/>
              <a:gd name="connsiteY0" fmla="*/ 0 h 4319610"/>
              <a:gd name="connsiteX1" fmla="*/ 296722 w 1177397"/>
              <a:gd name="connsiteY1" fmla="*/ 398246 h 4319610"/>
              <a:gd name="connsiteX0" fmla="*/ 296722 w 1177397"/>
              <a:gd name="connsiteY0" fmla="*/ 199031 h 4319610"/>
              <a:gd name="connsiteX1" fmla="*/ 0 w 1177397"/>
              <a:gd name="connsiteY1" fmla="*/ 197328 h 4319610"/>
              <a:gd name="connsiteX2" fmla="*/ 33373 w 1177397"/>
              <a:gd name="connsiteY2" fmla="*/ 4319610 h 4319610"/>
              <a:gd name="connsiteX0" fmla="*/ 364464 w 1177397"/>
              <a:gd name="connsiteY0" fmla="*/ 0 h 4319610"/>
              <a:gd name="connsiteX1" fmla="*/ 1177397 w 1177397"/>
              <a:gd name="connsiteY1" fmla="*/ 0 h 4319610"/>
              <a:gd name="connsiteX2" fmla="*/ 1177397 w 1177397"/>
              <a:gd name="connsiteY2" fmla="*/ 398246 h 4319610"/>
              <a:gd name="connsiteX3" fmla="*/ 364464 w 1177397"/>
              <a:gd name="connsiteY3" fmla="*/ 398246 h 4319610"/>
              <a:gd name="connsiteX4" fmla="*/ 364464 w 1177397"/>
              <a:gd name="connsiteY4" fmla="*/ 0 h 4319610"/>
              <a:gd name="connsiteX0" fmla="*/ 296722 w 1177397"/>
              <a:gd name="connsiteY0" fmla="*/ 0 h 4319610"/>
              <a:gd name="connsiteX1" fmla="*/ 296722 w 1177397"/>
              <a:gd name="connsiteY1" fmla="*/ 398246 h 4319610"/>
              <a:gd name="connsiteX0" fmla="*/ 296722 w 1177397"/>
              <a:gd name="connsiteY0" fmla="*/ 199031 h 4319610"/>
              <a:gd name="connsiteX1" fmla="*/ 0 w 1177397"/>
              <a:gd name="connsiteY1" fmla="*/ 197328 h 4319610"/>
              <a:gd name="connsiteX2" fmla="*/ 10934 w 1177397"/>
              <a:gd name="connsiteY2" fmla="*/ 4319610 h 4319610"/>
              <a:gd name="connsiteX0" fmla="*/ 364464 w 1177397"/>
              <a:gd name="connsiteY0" fmla="*/ 0 h 4319610"/>
              <a:gd name="connsiteX1" fmla="*/ 1177397 w 1177397"/>
              <a:gd name="connsiteY1" fmla="*/ 0 h 4319610"/>
              <a:gd name="connsiteX2" fmla="*/ 1177397 w 1177397"/>
              <a:gd name="connsiteY2" fmla="*/ 398246 h 4319610"/>
              <a:gd name="connsiteX3" fmla="*/ 364464 w 1177397"/>
              <a:gd name="connsiteY3" fmla="*/ 398246 h 4319610"/>
              <a:gd name="connsiteX4" fmla="*/ 364464 w 1177397"/>
              <a:gd name="connsiteY4" fmla="*/ 0 h 4319610"/>
              <a:gd name="connsiteX0" fmla="*/ 296722 w 1177397"/>
              <a:gd name="connsiteY0" fmla="*/ 0 h 4319610"/>
              <a:gd name="connsiteX1" fmla="*/ 296722 w 1177397"/>
              <a:gd name="connsiteY1" fmla="*/ 398246 h 4319610"/>
              <a:gd name="connsiteX0" fmla="*/ 296722 w 1177397"/>
              <a:gd name="connsiteY0" fmla="*/ 199031 h 4319610"/>
              <a:gd name="connsiteX1" fmla="*/ 0 w 1177397"/>
              <a:gd name="connsiteY1" fmla="*/ 202938 h 4319610"/>
              <a:gd name="connsiteX2" fmla="*/ 10934 w 1177397"/>
              <a:gd name="connsiteY2" fmla="*/ 4319610 h 4319610"/>
              <a:gd name="connsiteX0" fmla="*/ 370074 w 1183007"/>
              <a:gd name="connsiteY0" fmla="*/ 0 h 4319610"/>
              <a:gd name="connsiteX1" fmla="*/ 1183007 w 1183007"/>
              <a:gd name="connsiteY1" fmla="*/ 0 h 4319610"/>
              <a:gd name="connsiteX2" fmla="*/ 1183007 w 1183007"/>
              <a:gd name="connsiteY2" fmla="*/ 398246 h 4319610"/>
              <a:gd name="connsiteX3" fmla="*/ 370074 w 1183007"/>
              <a:gd name="connsiteY3" fmla="*/ 398246 h 4319610"/>
              <a:gd name="connsiteX4" fmla="*/ 370074 w 1183007"/>
              <a:gd name="connsiteY4" fmla="*/ 0 h 4319610"/>
              <a:gd name="connsiteX0" fmla="*/ 302332 w 1183007"/>
              <a:gd name="connsiteY0" fmla="*/ 0 h 4319610"/>
              <a:gd name="connsiteX1" fmla="*/ 302332 w 1183007"/>
              <a:gd name="connsiteY1" fmla="*/ 398246 h 4319610"/>
              <a:gd name="connsiteX0" fmla="*/ 302332 w 1183007"/>
              <a:gd name="connsiteY0" fmla="*/ 199031 h 4319610"/>
              <a:gd name="connsiteX1" fmla="*/ 0 w 1183007"/>
              <a:gd name="connsiteY1" fmla="*/ 191718 h 4319610"/>
              <a:gd name="connsiteX2" fmla="*/ 16544 w 1183007"/>
              <a:gd name="connsiteY2" fmla="*/ 4319610 h 4319610"/>
              <a:gd name="connsiteX0" fmla="*/ 370074 w 1183007"/>
              <a:gd name="connsiteY0" fmla="*/ 0 h 4319610"/>
              <a:gd name="connsiteX1" fmla="*/ 1183007 w 1183007"/>
              <a:gd name="connsiteY1" fmla="*/ 0 h 4319610"/>
              <a:gd name="connsiteX2" fmla="*/ 1183007 w 1183007"/>
              <a:gd name="connsiteY2" fmla="*/ 398246 h 4319610"/>
              <a:gd name="connsiteX3" fmla="*/ 370074 w 1183007"/>
              <a:gd name="connsiteY3" fmla="*/ 398246 h 4319610"/>
              <a:gd name="connsiteX4" fmla="*/ 370074 w 1183007"/>
              <a:gd name="connsiteY4" fmla="*/ 0 h 4319610"/>
              <a:gd name="connsiteX0" fmla="*/ 302332 w 1183007"/>
              <a:gd name="connsiteY0" fmla="*/ 0 h 4319610"/>
              <a:gd name="connsiteX1" fmla="*/ 302332 w 1183007"/>
              <a:gd name="connsiteY1" fmla="*/ 398246 h 4319610"/>
              <a:gd name="connsiteX0" fmla="*/ 302332 w 1183007"/>
              <a:gd name="connsiteY0" fmla="*/ 176592 h 4319610"/>
              <a:gd name="connsiteX1" fmla="*/ 0 w 1183007"/>
              <a:gd name="connsiteY1" fmla="*/ 191718 h 4319610"/>
              <a:gd name="connsiteX2" fmla="*/ 16544 w 1183007"/>
              <a:gd name="connsiteY2" fmla="*/ 4319610 h 4319610"/>
              <a:gd name="connsiteX0" fmla="*/ 370074 w 1183007"/>
              <a:gd name="connsiteY0" fmla="*/ 0 h 4319610"/>
              <a:gd name="connsiteX1" fmla="*/ 1183007 w 1183007"/>
              <a:gd name="connsiteY1" fmla="*/ 0 h 4319610"/>
              <a:gd name="connsiteX2" fmla="*/ 1183007 w 1183007"/>
              <a:gd name="connsiteY2" fmla="*/ 398246 h 4319610"/>
              <a:gd name="connsiteX3" fmla="*/ 370074 w 1183007"/>
              <a:gd name="connsiteY3" fmla="*/ 398246 h 4319610"/>
              <a:gd name="connsiteX4" fmla="*/ 370074 w 1183007"/>
              <a:gd name="connsiteY4" fmla="*/ 0 h 4319610"/>
              <a:gd name="connsiteX0" fmla="*/ 302332 w 1183007"/>
              <a:gd name="connsiteY0" fmla="*/ 0 h 4319610"/>
              <a:gd name="connsiteX1" fmla="*/ 302332 w 1183007"/>
              <a:gd name="connsiteY1" fmla="*/ 398246 h 4319610"/>
              <a:gd name="connsiteX0" fmla="*/ 302332 w 1183007"/>
              <a:gd name="connsiteY0" fmla="*/ 193422 h 4319610"/>
              <a:gd name="connsiteX1" fmla="*/ 0 w 1183007"/>
              <a:gd name="connsiteY1" fmla="*/ 191718 h 4319610"/>
              <a:gd name="connsiteX2" fmla="*/ 16544 w 1183007"/>
              <a:gd name="connsiteY2" fmla="*/ 4319610 h 4319610"/>
              <a:gd name="connsiteX0" fmla="*/ 370074 w 1183007"/>
              <a:gd name="connsiteY0" fmla="*/ 0 h 4319610"/>
              <a:gd name="connsiteX1" fmla="*/ 1183007 w 1183007"/>
              <a:gd name="connsiteY1" fmla="*/ 0 h 4319610"/>
              <a:gd name="connsiteX2" fmla="*/ 1183007 w 1183007"/>
              <a:gd name="connsiteY2" fmla="*/ 398246 h 4319610"/>
              <a:gd name="connsiteX3" fmla="*/ 370074 w 1183007"/>
              <a:gd name="connsiteY3" fmla="*/ 398246 h 4319610"/>
              <a:gd name="connsiteX4" fmla="*/ 370074 w 1183007"/>
              <a:gd name="connsiteY4" fmla="*/ 0 h 4319610"/>
              <a:gd name="connsiteX0" fmla="*/ 302332 w 1183007"/>
              <a:gd name="connsiteY0" fmla="*/ 0 h 4319610"/>
              <a:gd name="connsiteX1" fmla="*/ 302332 w 1183007"/>
              <a:gd name="connsiteY1" fmla="*/ 398246 h 4319610"/>
              <a:gd name="connsiteX0" fmla="*/ 307942 w 1183007"/>
              <a:gd name="connsiteY0" fmla="*/ 170982 h 4319610"/>
              <a:gd name="connsiteX1" fmla="*/ 0 w 1183007"/>
              <a:gd name="connsiteY1" fmla="*/ 191718 h 4319610"/>
              <a:gd name="connsiteX2" fmla="*/ 16544 w 1183007"/>
              <a:gd name="connsiteY2" fmla="*/ 4319610 h 4319610"/>
              <a:gd name="connsiteX0" fmla="*/ 370074 w 1183007"/>
              <a:gd name="connsiteY0" fmla="*/ 0 h 4319610"/>
              <a:gd name="connsiteX1" fmla="*/ 1183007 w 1183007"/>
              <a:gd name="connsiteY1" fmla="*/ 0 h 4319610"/>
              <a:gd name="connsiteX2" fmla="*/ 1183007 w 1183007"/>
              <a:gd name="connsiteY2" fmla="*/ 398246 h 4319610"/>
              <a:gd name="connsiteX3" fmla="*/ 370074 w 1183007"/>
              <a:gd name="connsiteY3" fmla="*/ 398246 h 4319610"/>
              <a:gd name="connsiteX4" fmla="*/ 370074 w 1183007"/>
              <a:gd name="connsiteY4" fmla="*/ 0 h 4319610"/>
              <a:gd name="connsiteX0" fmla="*/ 302332 w 1183007"/>
              <a:gd name="connsiteY0" fmla="*/ 0 h 4319610"/>
              <a:gd name="connsiteX1" fmla="*/ 302332 w 1183007"/>
              <a:gd name="connsiteY1" fmla="*/ 398246 h 4319610"/>
              <a:gd name="connsiteX0" fmla="*/ 307942 w 1183007"/>
              <a:gd name="connsiteY0" fmla="*/ 199031 h 4319610"/>
              <a:gd name="connsiteX1" fmla="*/ 0 w 1183007"/>
              <a:gd name="connsiteY1" fmla="*/ 191718 h 4319610"/>
              <a:gd name="connsiteX2" fmla="*/ 16544 w 1183007"/>
              <a:gd name="connsiteY2" fmla="*/ 4319610 h 4319610"/>
              <a:gd name="connsiteX0" fmla="*/ 370074 w 1183007"/>
              <a:gd name="connsiteY0" fmla="*/ 0 h 4319610"/>
              <a:gd name="connsiteX1" fmla="*/ 1183007 w 1183007"/>
              <a:gd name="connsiteY1" fmla="*/ 0 h 4319610"/>
              <a:gd name="connsiteX2" fmla="*/ 1183007 w 1183007"/>
              <a:gd name="connsiteY2" fmla="*/ 398246 h 4319610"/>
              <a:gd name="connsiteX3" fmla="*/ 370074 w 1183007"/>
              <a:gd name="connsiteY3" fmla="*/ 398246 h 4319610"/>
              <a:gd name="connsiteX4" fmla="*/ 370074 w 1183007"/>
              <a:gd name="connsiteY4" fmla="*/ 0 h 4319610"/>
              <a:gd name="connsiteX0" fmla="*/ 302332 w 1183007"/>
              <a:gd name="connsiteY0" fmla="*/ 0 h 4319610"/>
              <a:gd name="connsiteX1" fmla="*/ 302332 w 1183007"/>
              <a:gd name="connsiteY1" fmla="*/ 398246 h 4319610"/>
              <a:gd name="connsiteX0" fmla="*/ 307942 w 1183007"/>
              <a:gd name="connsiteY0" fmla="*/ 182202 h 4319610"/>
              <a:gd name="connsiteX1" fmla="*/ 0 w 1183007"/>
              <a:gd name="connsiteY1" fmla="*/ 191718 h 4319610"/>
              <a:gd name="connsiteX2" fmla="*/ 16544 w 1183007"/>
              <a:gd name="connsiteY2" fmla="*/ 4319610 h 4319610"/>
              <a:gd name="connsiteX0" fmla="*/ 370074 w 1183007"/>
              <a:gd name="connsiteY0" fmla="*/ 0 h 4319610"/>
              <a:gd name="connsiteX1" fmla="*/ 1183007 w 1183007"/>
              <a:gd name="connsiteY1" fmla="*/ 0 h 4319610"/>
              <a:gd name="connsiteX2" fmla="*/ 1183007 w 1183007"/>
              <a:gd name="connsiteY2" fmla="*/ 398246 h 4319610"/>
              <a:gd name="connsiteX3" fmla="*/ 370074 w 1183007"/>
              <a:gd name="connsiteY3" fmla="*/ 398246 h 4319610"/>
              <a:gd name="connsiteX4" fmla="*/ 370074 w 1183007"/>
              <a:gd name="connsiteY4" fmla="*/ 0 h 4319610"/>
              <a:gd name="connsiteX0" fmla="*/ 302332 w 1183007"/>
              <a:gd name="connsiteY0" fmla="*/ 0 h 4319610"/>
              <a:gd name="connsiteX1" fmla="*/ 302332 w 1183007"/>
              <a:gd name="connsiteY1" fmla="*/ 398246 h 4319610"/>
              <a:gd name="connsiteX0" fmla="*/ 313552 w 1183007"/>
              <a:gd name="connsiteY0" fmla="*/ 187812 h 4319610"/>
              <a:gd name="connsiteX1" fmla="*/ 0 w 1183007"/>
              <a:gd name="connsiteY1" fmla="*/ 191718 h 4319610"/>
              <a:gd name="connsiteX2" fmla="*/ 16544 w 1183007"/>
              <a:gd name="connsiteY2" fmla="*/ 4319610 h 4319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83007" h="4319610" stroke="0" extrusionOk="0">
                <a:moveTo>
                  <a:pt x="370074" y="0"/>
                </a:moveTo>
                <a:lnTo>
                  <a:pt x="1183007" y="0"/>
                </a:lnTo>
                <a:lnTo>
                  <a:pt x="1183007" y="398246"/>
                </a:lnTo>
                <a:lnTo>
                  <a:pt x="370074" y="398246"/>
                </a:lnTo>
                <a:lnTo>
                  <a:pt x="370074" y="0"/>
                </a:lnTo>
                <a:close/>
              </a:path>
              <a:path w="1183007" h="4319610" fill="none" extrusionOk="0">
                <a:moveTo>
                  <a:pt x="302332" y="0"/>
                </a:moveTo>
                <a:close/>
                <a:cubicBezTo>
                  <a:pt x="302332" y="132749"/>
                  <a:pt x="302332" y="265497"/>
                  <a:pt x="302332" y="398246"/>
                </a:cubicBezTo>
              </a:path>
              <a:path w="1183007" h="4319610" fill="none" extrusionOk="0">
                <a:moveTo>
                  <a:pt x="313552" y="187812"/>
                </a:moveTo>
                <a:lnTo>
                  <a:pt x="0" y="191718"/>
                </a:lnTo>
                <a:cubicBezTo>
                  <a:pt x="8686" y="1136535"/>
                  <a:pt x="13468" y="3531868"/>
                  <a:pt x="16544" y="4319610"/>
                </a:cubicBezTo>
              </a:path>
            </a:pathLst>
          </a:cu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55" name="그룹 54"/>
          <p:cNvGrpSpPr>
            <a:grpSpLocks/>
          </p:cNvGrpSpPr>
          <p:nvPr/>
        </p:nvGrpSpPr>
        <p:grpSpPr bwMode="auto">
          <a:xfrm>
            <a:off x="2405063" y="4651375"/>
            <a:ext cx="463550" cy="368300"/>
            <a:chOff x="5664867" y="5111091"/>
            <a:chExt cx="463726" cy="369332"/>
          </a:xfrm>
        </p:grpSpPr>
        <p:sp>
          <p:nvSpPr>
            <p:cNvPr id="56" name="타원 55"/>
            <p:cNvSpPr/>
            <p:nvPr/>
          </p:nvSpPr>
          <p:spPr>
            <a:xfrm>
              <a:off x="5718684" y="5114444"/>
              <a:ext cx="360040" cy="360040"/>
            </a:xfrm>
            <a:prstGeom prst="ellipse">
              <a:avLst/>
            </a:prstGeom>
            <a:gradFill flip="none" rotWithShape="1">
              <a:gsLst>
                <a:gs pos="0">
                  <a:srgbClr val="FFF200"/>
                </a:gs>
                <a:gs pos="40000">
                  <a:srgbClr val="FF7A00">
                    <a:alpha val="98000"/>
                  </a:srgbClr>
                </a:gs>
                <a:gs pos="60000">
                  <a:srgbClr val="FF0300"/>
                </a:gs>
                <a:gs pos="100000">
                  <a:srgbClr val="4D0808">
                    <a:alpha val="80000"/>
                  </a:srgbClr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400" dirty="0"/>
            </a:p>
          </p:txBody>
        </p:sp>
        <p:sp>
          <p:nvSpPr>
            <p:cNvPr id="11338" name="TextBox 14"/>
            <p:cNvSpPr txBox="1">
              <a:spLocks noChangeArrowheads="1"/>
            </p:cNvSpPr>
            <p:nvPr/>
          </p:nvSpPr>
          <p:spPr bwMode="auto">
            <a:xfrm>
              <a:off x="5664867" y="5111091"/>
              <a:ext cx="46372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>
                  <a:solidFill>
                    <a:schemeClr val="bg1"/>
                  </a:solidFill>
                  <a:latin typeface="Comic Sans MS" pitchFamily="66" charset="0"/>
                </a:rPr>
                <a:t>\0</a:t>
              </a:r>
              <a:endParaRPr lang="ko-KR" altLang="en-US">
                <a:solidFill>
                  <a:schemeClr val="bg1"/>
                </a:solidFill>
                <a:latin typeface="Comic Sans MS" pitchFamily="66" charset="0"/>
              </a:endParaRPr>
            </a:p>
          </p:txBody>
        </p:sp>
      </p:grpSp>
      <p:grpSp>
        <p:nvGrpSpPr>
          <p:cNvPr id="101" name="그룹 100"/>
          <p:cNvGrpSpPr>
            <a:grpSpLocks/>
          </p:cNvGrpSpPr>
          <p:nvPr/>
        </p:nvGrpSpPr>
        <p:grpSpPr bwMode="auto">
          <a:xfrm>
            <a:off x="5580063" y="5546725"/>
            <a:ext cx="463550" cy="368300"/>
            <a:chOff x="5669703" y="5111091"/>
            <a:chExt cx="463726" cy="369332"/>
          </a:xfrm>
        </p:grpSpPr>
        <p:sp>
          <p:nvSpPr>
            <p:cNvPr id="102" name="타원 101"/>
            <p:cNvSpPr/>
            <p:nvPr/>
          </p:nvSpPr>
          <p:spPr>
            <a:xfrm>
              <a:off x="5718684" y="5114444"/>
              <a:ext cx="360040" cy="360040"/>
            </a:xfrm>
            <a:prstGeom prst="ellipse">
              <a:avLst/>
            </a:prstGeom>
            <a:gradFill flip="none" rotWithShape="1">
              <a:gsLst>
                <a:gs pos="0">
                  <a:srgbClr val="FFF200"/>
                </a:gs>
                <a:gs pos="40000">
                  <a:srgbClr val="FF7A00">
                    <a:alpha val="98000"/>
                  </a:srgbClr>
                </a:gs>
                <a:gs pos="60000">
                  <a:srgbClr val="FF0300"/>
                </a:gs>
                <a:gs pos="100000">
                  <a:srgbClr val="4D0808">
                    <a:alpha val="80000"/>
                  </a:srgbClr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400" dirty="0"/>
            </a:p>
          </p:txBody>
        </p:sp>
        <p:sp>
          <p:nvSpPr>
            <p:cNvPr id="11334" name="TextBox 14"/>
            <p:cNvSpPr txBox="1">
              <a:spLocks noChangeArrowheads="1"/>
            </p:cNvSpPr>
            <p:nvPr/>
          </p:nvSpPr>
          <p:spPr bwMode="auto">
            <a:xfrm>
              <a:off x="5669703" y="5111091"/>
              <a:ext cx="46372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>
                  <a:solidFill>
                    <a:schemeClr val="bg1"/>
                  </a:solidFill>
                  <a:latin typeface="Comic Sans MS" pitchFamily="66" charset="0"/>
                </a:rPr>
                <a:t>\0</a:t>
              </a:r>
              <a:endParaRPr lang="ko-KR" altLang="en-US">
                <a:solidFill>
                  <a:schemeClr val="bg1"/>
                </a:solidFill>
                <a:latin typeface="Comic Sans MS" pitchFamily="66" charset="0"/>
              </a:endParaRPr>
            </a:p>
          </p:txBody>
        </p:sp>
      </p:grpSp>
      <p:sp>
        <p:nvSpPr>
          <p:cNvPr id="69" name="타원 68"/>
          <p:cNvSpPr/>
          <p:nvPr/>
        </p:nvSpPr>
        <p:spPr>
          <a:xfrm>
            <a:off x="2830088" y="5546687"/>
            <a:ext cx="360040" cy="360040"/>
          </a:xfrm>
          <a:prstGeom prst="ellipse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68000">
                <a:srgbClr val="0087E6"/>
              </a:gs>
              <a:gs pos="100000">
                <a:srgbClr val="005CBF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dirty="0"/>
              <a:t>‘ ’</a:t>
            </a:r>
            <a:endParaRPr lang="ko-KR" altLang="en-US" sz="11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sec\AppData\Local\Microsoft\Windows\Temporary Internet Files\Content.IE5\MY6S3JGH\MC900432517[1].w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4869159"/>
            <a:ext cx="7776864" cy="1296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r>
              <a:rPr lang="en-US" altLang="ko-KR" dirty="0" smtClean="0"/>
              <a:t> #3</a:t>
            </a:r>
            <a:endParaRPr lang="ko-KR" alt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116013" y="1125538"/>
            <a:ext cx="7777162" cy="3383582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FF"/>
                </a:solidFill>
                <a:latin typeface="Trebuchet MS" pitchFamily="34" charset="0"/>
              </a:rPr>
              <a:t>#include</a:t>
            </a:r>
            <a:r>
              <a:rPr lang="ko-KR" altLang="en-US" sz="14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400" kern="0" dirty="0">
                <a:solidFill>
                  <a:srgbClr val="A31515"/>
                </a:solidFill>
                <a:latin typeface="Trebuchet MS" pitchFamily="34" charset="0"/>
              </a:rPr>
              <a:t>&lt;</a:t>
            </a:r>
            <a:r>
              <a:rPr lang="en-US" altLang="ko-KR" sz="1400" kern="0" dirty="0" err="1">
                <a:solidFill>
                  <a:srgbClr val="A31515"/>
                </a:solidFill>
                <a:latin typeface="Trebuchet MS" pitchFamily="34" charset="0"/>
              </a:rPr>
              <a:t>stdio.h</a:t>
            </a:r>
            <a:r>
              <a:rPr lang="en-US" altLang="ko-KR" sz="1400" kern="0" dirty="0">
                <a:solidFill>
                  <a:srgbClr val="A31515"/>
                </a:solidFill>
                <a:latin typeface="Trebuchet MS" pitchFamily="34" charset="0"/>
              </a:rPr>
              <a:t>&gt;</a:t>
            </a:r>
            <a:endParaRPr lang="ko-KR" altLang="en-US" sz="14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ko-KR" altLang="en-US" sz="14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main(</a:t>
            </a:r>
            <a:r>
              <a:rPr lang="en-US" altLang="ko-KR" sz="1400" kern="0" dirty="0">
                <a:solidFill>
                  <a:srgbClr val="0000FF"/>
                </a:solidFill>
                <a:latin typeface="Trebuchet MS" pitchFamily="34" charset="0"/>
              </a:rPr>
              <a:t>void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)</a:t>
            </a:r>
            <a:endParaRPr lang="ko-KR" altLang="en-US" sz="14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{</a:t>
            </a:r>
            <a:endParaRPr lang="ko-KR" altLang="en-US" sz="14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400" kern="0" dirty="0">
                <a:solidFill>
                  <a:srgbClr val="0000FF"/>
                </a:solidFill>
                <a:latin typeface="Trebuchet MS" pitchFamily="34" charset="0"/>
              </a:rPr>
              <a:t>char</a:t>
            </a:r>
            <a:r>
              <a:rPr lang="ko-KR" altLang="en-US" sz="14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itchFamily="34" charset="0"/>
              </a:rPr>
              <a:t>src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[] = </a:t>
            </a:r>
            <a:r>
              <a:rPr lang="en-US" altLang="ko-KR" sz="1400" kern="0" dirty="0">
                <a:solidFill>
                  <a:srgbClr val="A31515"/>
                </a:solidFill>
                <a:latin typeface="Trebuchet MS" pitchFamily="34" charset="0"/>
              </a:rPr>
              <a:t>"The worst things to eat before you sleep";</a:t>
            </a:r>
            <a:endParaRPr lang="ko-KR" altLang="en-US" sz="14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dirty="0">
                <a:latin typeface="Trebuchet MS" pitchFamily="34" charset="0"/>
              </a:rPr>
              <a:t>	</a:t>
            </a:r>
            <a:r>
              <a:rPr lang="en-US" altLang="ko-KR" sz="1400" dirty="0">
                <a:solidFill>
                  <a:srgbClr val="0000FF"/>
                </a:solidFill>
                <a:latin typeface="Trebuchet MS" pitchFamily="34" charset="0"/>
              </a:rPr>
              <a:t>char</a:t>
            </a:r>
            <a:r>
              <a:rPr lang="ko-KR" altLang="en-US" sz="1400" dirty="0">
                <a:latin typeface="Trebuchet MS" pitchFamily="34" charset="0"/>
              </a:rPr>
              <a:t> </a:t>
            </a:r>
            <a:r>
              <a:rPr lang="en-US" altLang="ko-KR" sz="1400" dirty="0" err="1">
                <a:latin typeface="Trebuchet MS" pitchFamily="34" charset="0"/>
              </a:rPr>
              <a:t>dst</a:t>
            </a:r>
            <a:r>
              <a:rPr lang="en-US" altLang="ko-KR" sz="1400" dirty="0">
                <a:latin typeface="Trebuchet MS" pitchFamily="34" charset="0"/>
              </a:rPr>
              <a:t>[100];</a:t>
            </a:r>
            <a:r>
              <a:rPr lang="ko-KR" altLang="en-US" sz="14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endParaRPr lang="en-US" altLang="ko-KR" sz="1400" kern="0" dirty="0" smtClean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400" kern="0" dirty="0" err="1" smtClean="0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ko-KR" altLang="en-US" sz="1400" kern="0" dirty="0" smtClean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itchFamily="34" charset="0"/>
              </a:rPr>
              <a:t>i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;</a:t>
            </a:r>
            <a:endParaRPr lang="ko-KR" altLang="en-US" sz="14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itchFamily="34" charset="0"/>
              </a:rPr>
              <a:t>printf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400" kern="0" dirty="0">
                <a:solidFill>
                  <a:srgbClr val="A31515"/>
                </a:solidFill>
                <a:latin typeface="Trebuchet MS" pitchFamily="34" charset="0"/>
              </a:rPr>
              <a:t>"</a:t>
            </a:r>
            <a:r>
              <a:rPr lang="ko-KR" altLang="en-US" sz="1400" kern="0" dirty="0">
                <a:solidFill>
                  <a:srgbClr val="A31515"/>
                </a:solidFill>
                <a:latin typeface="Trebuchet MS" pitchFamily="34" charset="0"/>
                <a:ea typeface="굴림"/>
              </a:rPr>
              <a:t>원본 문자열</a:t>
            </a:r>
            <a:r>
              <a:rPr lang="en-US" altLang="ko-KR" sz="1400" kern="0" dirty="0">
                <a:solidFill>
                  <a:srgbClr val="A31515"/>
                </a:solidFill>
                <a:latin typeface="Trebuchet MS" pitchFamily="34" charset="0"/>
              </a:rPr>
              <a:t>=%s\n"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, 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itchFamily="34" charset="0"/>
              </a:rPr>
              <a:t>src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);</a:t>
            </a:r>
            <a:endParaRPr lang="ko-KR" altLang="en-US" sz="14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400" kern="0" dirty="0">
                <a:solidFill>
                  <a:srgbClr val="0000FF"/>
                </a:solidFill>
                <a:latin typeface="Trebuchet MS" pitchFamily="34" charset="0"/>
              </a:rPr>
              <a:t>for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itchFamily="34" charset="0"/>
              </a:rPr>
              <a:t>i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=0 ; 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itchFamily="34" charset="0"/>
              </a:rPr>
              <a:t>src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[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itchFamily="34" charset="0"/>
              </a:rPr>
              <a:t>i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] != NULL ; 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itchFamily="34" charset="0"/>
              </a:rPr>
              <a:t>i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++)</a:t>
            </a:r>
            <a:endParaRPr lang="ko-KR" altLang="en-US" sz="14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dirty="0">
                <a:latin typeface="Trebuchet MS" pitchFamily="34" charset="0"/>
              </a:rPr>
              <a:t>		</a:t>
            </a:r>
            <a:r>
              <a:rPr lang="en-US" altLang="ko-KR" sz="1400" dirty="0" err="1">
                <a:latin typeface="Trebuchet MS" pitchFamily="34" charset="0"/>
              </a:rPr>
              <a:t>dst</a:t>
            </a:r>
            <a:r>
              <a:rPr lang="en-US" altLang="ko-KR" sz="1400" dirty="0">
                <a:latin typeface="Trebuchet MS" pitchFamily="34" charset="0"/>
              </a:rPr>
              <a:t>[</a:t>
            </a:r>
            <a:r>
              <a:rPr lang="en-US" altLang="ko-KR" sz="1400" dirty="0" err="1">
                <a:latin typeface="Trebuchet MS" pitchFamily="34" charset="0"/>
              </a:rPr>
              <a:t>i</a:t>
            </a:r>
            <a:r>
              <a:rPr lang="en-US" altLang="ko-KR" sz="1400" dirty="0">
                <a:latin typeface="Trebuchet MS" pitchFamily="34" charset="0"/>
              </a:rPr>
              <a:t>] = </a:t>
            </a:r>
            <a:r>
              <a:rPr lang="en-US" altLang="ko-KR" sz="1400" dirty="0" err="1">
                <a:latin typeface="Trebuchet MS" pitchFamily="34" charset="0"/>
              </a:rPr>
              <a:t>src</a:t>
            </a:r>
            <a:r>
              <a:rPr lang="en-US" altLang="ko-KR" sz="1400" dirty="0">
                <a:latin typeface="Trebuchet MS" pitchFamily="34" charset="0"/>
              </a:rPr>
              <a:t>[</a:t>
            </a:r>
            <a:r>
              <a:rPr lang="en-US" altLang="ko-KR" sz="1400" dirty="0" err="1">
                <a:latin typeface="Trebuchet MS" pitchFamily="34" charset="0"/>
              </a:rPr>
              <a:t>i</a:t>
            </a:r>
            <a:r>
              <a:rPr lang="en-US" altLang="ko-KR" sz="1400" dirty="0">
                <a:latin typeface="Trebuchet MS" pitchFamily="34" charset="0"/>
              </a:rPr>
              <a:t>];</a:t>
            </a:r>
            <a:r>
              <a:rPr lang="ko-KR" altLang="en-US" sz="14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endParaRPr lang="en-US" altLang="ko-KR" sz="1400" kern="0" dirty="0" smtClean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400" kern="0" dirty="0" err="1" smtClean="0">
                <a:solidFill>
                  <a:srgbClr val="000000"/>
                </a:solidFill>
                <a:latin typeface="Trebuchet MS" pitchFamily="34" charset="0"/>
              </a:rPr>
              <a:t>dst</a:t>
            </a:r>
            <a:r>
              <a:rPr lang="en-US" altLang="ko-KR" sz="1400" kern="0" dirty="0" smtClean="0">
                <a:solidFill>
                  <a:srgbClr val="000000"/>
                </a:solidFill>
                <a:latin typeface="Trebuchet MS" pitchFamily="34" charset="0"/>
              </a:rPr>
              <a:t>[</a:t>
            </a:r>
            <a:r>
              <a:rPr lang="en-US" altLang="ko-KR" sz="1400" kern="0" dirty="0" err="1" smtClean="0">
                <a:solidFill>
                  <a:srgbClr val="000000"/>
                </a:solidFill>
                <a:latin typeface="Trebuchet MS" pitchFamily="34" charset="0"/>
              </a:rPr>
              <a:t>i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] = NULL;</a:t>
            </a:r>
            <a:endParaRPr lang="ko-KR" altLang="en-US" sz="14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itchFamily="34" charset="0"/>
              </a:rPr>
              <a:t>printf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400" kern="0" dirty="0">
                <a:solidFill>
                  <a:srgbClr val="A31515"/>
                </a:solidFill>
                <a:latin typeface="Trebuchet MS" pitchFamily="34" charset="0"/>
              </a:rPr>
              <a:t>"</a:t>
            </a:r>
            <a:r>
              <a:rPr lang="ko-KR" altLang="en-US" sz="1400" kern="0" dirty="0">
                <a:solidFill>
                  <a:srgbClr val="A31515"/>
                </a:solidFill>
                <a:latin typeface="Trebuchet MS" pitchFamily="34" charset="0"/>
                <a:ea typeface="굴림"/>
              </a:rPr>
              <a:t>복사된 문자열</a:t>
            </a:r>
            <a:r>
              <a:rPr lang="en-US" altLang="ko-KR" sz="1400" kern="0" dirty="0">
                <a:solidFill>
                  <a:srgbClr val="A31515"/>
                </a:solidFill>
                <a:latin typeface="Trebuchet MS" pitchFamily="34" charset="0"/>
              </a:rPr>
              <a:t>=%s\n"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, 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itchFamily="34" charset="0"/>
              </a:rPr>
              <a:t>dst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);</a:t>
            </a:r>
            <a:endParaRPr lang="ko-KR" altLang="en-US" sz="14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400" kern="0" dirty="0">
                <a:solidFill>
                  <a:srgbClr val="0000FF"/>
                </a:solidFill>
                <a:latin typeface="Trebuchet MS" pitchFamily="34" charset="0"/>
              </a:rPr>
              <a:t>return</a:t>
            </a:r>
            <a:r>
              <a:rPr lang="ko-KR" altLang="en-US" sz="14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0;</a:t>
            </a:r>
            <a:endParaRPr lang="ko-KR" altLang="en-US" sz="14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}</a:t>
            </a:r>
            <a:endParaRPr lang="ko-KR" altLang="en-US" sz="1400" kern="0" dirty="0">
              <a:solidFill>
                <a:srgbClr val="000000"/>
              </a:solidFill>
              <a:latin typeface="Trebuchet MS" pitchFamily="34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649314" y="5373216"/>
            <a:ext cx="58453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원본 문자열</a:t>
            </a:r>
            <a:r>
              <a:rPr lang="en-US" altLang="ko-KR" sz="1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=The worst things to eat before you sleep</a:t>
            </a:r>
          </a:p>
          <a:p>
            <a:r>
              <a:rPr lang="ko-KR" altLang="en-US" sz="1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복사된 문자열</a:t>
            </a:r>
            <a:r>
              <a:rPr lang="en-US" altLang="ko-KR" sz="1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=The worst things to eat before you sleep</a:t>
            </a: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_x254592568"/>
          <p:cNvSpPr>
            <a:spLocks noChangeArrowheads="1"/>
          </p:cNvSpPr>
          <p:nvPr/>
        </p:nvSpPr>
        <p:spPr bwMode="auto">
          <a:xfrm>
            <a:off x="5643562" y="2864002"/>
            <a:ext cx="2816870" cy="564997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5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오이"/>
                <a:cs typeface="굴림" pitchFamily="50" charset="-127"/>
              </a:rPr>
              <a:t>NUL </a:t>
            </a:r>
            <a:r>
              <a:rPr kumimoji="1" lang="ko-KR" altLang="en-US" sz="105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ea typeface="오이"/>
                <a:cs typeface="굴림" pitchFamily="50" charset="-127"/>
              </a:rPr>
              <a:t>문자가 나올 때까지 반복하면서 각각의 문자들을 새로운 배열로 복사한다</a:t>
            </a:r>
            <a:r>
              <a:rPr kumimoji="1" lang="en-US" altLang="ko-KR" sz="105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오이"/>
                <a:cs typeface="굴림" pitchFamily="50" charset="-127"/>
              </a:rPr>
              <a:t>. </a:t>
            </a:r>
            <a:endParaRPr kumimoji="1" lang="en-US" altLang="ko-KR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2" name="자유형 11"/>
          <p:cNvSpPr/>
          <p:nvPr/>
        </p:nvSpPr>
        <p:spPr>
          <a:xfrm>
            <a:off x="4404360" y="2948940"/>
            <a:ext cx="1257300" cy="312616"/>
          </a:xfrm>
          <a:custGeom>
            <a:avLst/>
            <a:gdLst>
              <a:gd name="connsiteX0" fmla="*/ 1257300 w 1257300"/>
              <a:gd name="connsiteY0" fmla="*/ 137160 h 312616"/>
              <a:gd name="connsiteX1" fmla="*/ 1203960 w 1257300"/>
              <a:gd name="connsiteY1" fmla="*/ 129540 h 312616"/>
              <a:gd name="connsiteX2" fmla="*/ 1127760 w 1257300"/>
              <a:gd name="connsiteY2" fmla="*/ 106680 h 312616"/>
              <a:gd name="connsiteX3" fmla="*/ 1074420 w 1257300"/>
              <a:gd name="connsiteY3" fmla="*/ 99060 h 312616"/>
              <a:gd name="connsiteX4" fmla="*/ 1028700 w 1257300"/>
              <a:gd name="connsiteY4" fmla="*/ 83820 h 312616"/>
              <a:gd name="connsiteX5" fmla="*/ 967740 w 1257300"/>
              <a:gd name="connsiteY5" fmla="*/ 76200 h 312616"/>
              <a:gd name="connsiteX6" fmla="*/ 899160 w 1257300"/>
              <a:gd name="connsiteY6" fmla="*/ 60960 h 312616"/>
              <a:gd name="connsiteX7" fmla="*/ 845820 w 1257300"/>
              <a:gd name="connsiteY7" fmla="*/ 53340 h 312616"/>
              <a:gd name="connsiteX8" fmla="*/ 792480 w 1257300"/>
              <a:gd name="connsiteY8" fmla="*/ 38100 h 312616"/>
              <a:gd name="connsiteX9" fmla="*/ 647700 w 1257300"/>
              <a:gd name="connsiteY9" fmla="*/ 15240 h 312616"/>
              <a:gd name="connsiteX10" fmla="*/ 586740 w 1257300"/>
              <a:gd name="connsiteY10" fmla="*/ 0 h 312616"/>
              <a:gd name="connsiteX11" fmla="*/ 556260 w 1257300"/>
              <a:gd name="connsiteY11" fmla="*/ 30480 h 312616"/>
              <a:gd name="connsiteX12" fmla="*/ 571500 w 1257300"/>
              <a:gd name="connsiteY12" fmla="*/ 228600 h 312616"/>
              <a:gd name="connsiteX13" fmla="*/ 579120 w 1257300"/>
              <a:gd name="connsiteY13" fmla="*/ 251460 h 312616"/>
              <a:gd name="connsiteX14" fmla="*/ 563880 w 1257300"/>
              <a:gd name="connsiteY14" fmla="*/ 304800 h 312616"/>
              <a:gd name="connsiteX15" fmla="*/ 525780 w 1257300"/>
              <a:gd name="connsiteY15" fmla="*/ 312420 h 312616"/>
              <a:gd name="connsiteX16" fmla="*/ 381000 w 1257300"/>
              <a:gd name="connsiteY16" fmla="*/ 304800 h 312616"/>
              <a:gd name="connsiteX17" fmla="*/ 342900 w 1257300"/>
              <a:gd name="connsiteY17" fmla="*/ 297180 h 312616"/>
              <a:gd name="connsiteX18" fmla="*/ 297180 w 1257300"/>
              <a:gd name="connsiteY18" fmla="*/ 289560 h 312616"/>
              <a:gd name="connsiteX19" fmla="*/ 243840 w 1257300"/>
              <a:gd name="connsiteY19" fmla="*/ 266700 h 312616"/>
              <a:gd name="connsiteX20" fmla="*/ 220980 w 1257300"/>
              <a:gd name="connsiteY20" fmla="*/ 251460 h 312616"/>
              <a:gd name="connsiteX21" fmla="*/ 175260 w 1257300"/>
              <a:gd name="connsiteY21" fmla="*/ 205740 h 312616"/>
              <a:gd name="connsiteX22" fmla="*/ 152400 w 1257300"/>
              <a:gd name="connsiteY22" fmla="*/ 198120 h 312616"/>
              <a:gd name="connsiteX23" fmla="*/ 121920 w 1257300"/>
              <a:gd name="connsiteY23" fmla="*/ 182880 h 312616"/>
              <a:gd name="connsiteX24" fmla="*/ 0 w 1257300"/>
              <a:gd name="connsiteY24" fmla="*/ 175260 h 312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257300" h="312616">
                <a:moveTo>
                  <a:pt x="1257300" y="137160"/>
                </a:moveTo>
                <a:cubicBezTo>
                  <a:pt x="1239520" y="134620"/>
                  <a:pt x="1221631" y="132753"/>
                  <a:pt x="1203960" y="129540"/>
                </a:cubicBezTo>
                <a:cubicBezTo>
                  <a:pt x="1146036" y="119008"/>
                  <a:pt x="1201607" y="123722"/>
                  <a:pt x="1127760" y="106680"/>
                </a:cubicBezTo>
                <a:cubicBezTo>
                  <a:pt x="1110259" y="102641"/>
                  <a:pt x="1092200" y="101600"/>
                  <a:pt x="1074420" y="99060"/>
                </a:cubicBezTo>
                <a:cubicBezTo>
                  <a:pt x="1059180" y="93980"/>
                  <a:pt x="1044408" y="87186"/>
                  <a:pt x="1028700" y="83820"/>
                </a:cubicBezTo>
                <a:cubicBezTo>
                  <a:pt x="1008676" y="79529"/>
                  <a:pt x="987907" y="79759"/>
                  <a:pt x="967740" y="76200"/>
                </a:cubicBezTo>
                <a:cubicBezTo>
                  <a:pt x="944679" y="72130"/>
                  <a:pt x="922177" y="65276"/>
                  <a:pt x="899160" y="60960"/>
                </a:cubicBezTo>
                <a:cubicBezTo>
                  <a:pt x="881507" y="57650"/>
                  <a:pt x="863382" y="57103"/>
                  <a:pt x="845820" y="53340"/>
                </a:cubicBezTo>
                <a:cubicBezTo>
                  <a:pt x="827739" y="49465"/>
                  <a:pt x="810561" y="41975"/>
                  <a:pt x="792480" y="38100"/>
                </a:cubicBezTo>
                <a:cubicBezTo>
                  <a:pt x="747016" y="28358"/>
                  <a:pt x="690677" y="29566"/>
                  <a:pt x="647700" y="15240"/>
                </a:cubicBezTo>
                <a:cubicBezTo>
                  <a:pt x="612553" y="3524"/>
                  <a:pt x="632716" y="9195"/>
                  <a:pt x="586740" y="0"/>
                </a:cubicBezTo>
                <a:cubicBezTo>
                  <a:pt x="566420" y="6773"/>
                  <a:pt x="556260" y="3387"/>
                  <a:pt x="556260" y="30480"/>
                </a:cubicBezTo>
                <a:cubicBezTo>
                  <a:pt x="556260" y="123665"/>
                  <a:pt x="551829" y="159751"/>
                  <a:pt x="571500" y="228600"/>
                </a:cubicBezTo>
                <a:cubicBezTo>
                  <a:pt x="573707" y="236323"/>
                  <a:pt x="576580" y="243840"/>
                  <a:pt x="579120" y="251460"/>
                </a:cubicBezTo>
                <a:cubicBezTo>
                  <a:pt x="574040" y="269240"/>
                  <a:pt x="576057" y="290884"/>
                  <a:pt x="563880" y="304800"/>
                </a:cubicBezTo>
                <a:cubicBezTo>
                  <a:pt x="555351" y="314547"/>
                  <a:pt x="538732" y="312420"/>
                  <a:pt x="525780" y="312420"/>
                </a:cubicBezTo>
                <a:cubicBezTo>
                  <a:pt x="477453" y="312420"/>
                  <a:pt x="429260" y="307340"/>
                  <a:pt x="381000" y="304800"/>
                </a:cubicBezTo>
                <a:lnTo>
                  <a:pt x="342900" y="297180"/>
                </a:lnTo>
                <a:cubicBezTo>
                  <a:pt x="327699" y="294416"/>
                  <a:pt x="312262" y="292912"/>
                  <a:pt x="297180" y="289560"/>
                </a:cubicBezTo>
                <a:cubicBezTo>
                  <a:pt x="279694" y="285674"/>
                  <a:pt x="258665" y="275171"/>
                  <a:pt x="243840" y="266700"/>
                </a:cubicBezTo>
                <a:cubicBezTo>
                  <a:pt x="235889" y="262156"/>
                  <a:pt x="227825" y="257544"/>
                  <a:pt x="220980" y="251460"/>
                </a:cubicBezTo>
                <a:cubicBezTo>
                  <a:pt x="204871" y="237141"/>
                  <a:pt x="195707" y="212556"/>
                  <a:pt x="175260" y="205740"/>
                </a:cubicBezTo>
                <a:cubicBezTo>
                  <a:pt x="167640" y="203200"/>
                  <a:pt x="159783" y="201284"/>
                  <a:pt x="152400" y="198120"/>
                </a:cubicBezTo>
                <a:cubicBezTo>
                  <a:pt x="141959" y="193645"/>
                  <a:pt x="132556" y="186868"/>
                  <a:pt x="121920" y="182880"/>
                </a:cubicBezTo>
                <a:cubicBezTo>
                  <a:pt x="81887" y="167868"/>
                  <a:pt x="43656" y="175260"/>
                  <a:pt x="0" y="175260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88183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문자열 길이 계산 예제</a:t>
            </a:r>
          </a:p>
        </p:txBody>
      </p:sp>
      <p:sp>
        <p:nvSpPr>
          <p:cNvPr id="14340" name="Rectangle 3"/>
          <p:cNvSpPr>
            <a:spLocks noChangeArrowheads="1"/>
          </p:cNvSpPr>
          <p:nvPr/>
        </p:nvSpPr>
        <p:spPr bwMode="auto">
          <a:xfrm>
            <a:off x="1116013" y="1125538"/>
            <a:ext cx="7777162" cy="3280898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400" dirty="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ko-KR" altLang="en-US" sz="1400" dirty="0">
                <a:solidFill>
                  <a:srgbClr val="008000"/>
                </a:solidFill>
                <a:latin typeface="Trebuchet MS" pitchFamily="34" charset="0"/>
              </a:rPr>
              <a:t>문자열의 길이를 구하는 프로그램</a:t>
            </a:r>
            <a:endParaRPr lang="ko-KR" altLang="en-US" sz="1400" dirty="0">
              <a:latin typeface="Trebuchet MS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400" dirty="0">
                <a:solidFill>
                  <a:srgbClr val="0000FF"/>
                </a:solidFill>
                <a:latin typeface="Trebuchet MS" pitchFamily="34" charset="0"/>
              </a:rPr>
              <a:t>#include</a:t>
            </a:r>
            <a:r>
              <a:rPr lang="en-US" altLang="ko-KR" sz="1400" dirty="0">
                <a:latin typeface="Trebuchet MS" pitchFamily="34" charset="0"/>
              </a:rPr>
              <a:t> </a:t>
            </a:r>
            <a:r>
              <a:rPr lang="en-US" altLang="ko-KR" sz="1400" dirty="0">
                <a:solidFill>
                  <a:srgbClr val="800000"/>
                </a:solidFill>
                <a:latin typeface="Trebuchet MS" pitchFamily="34" charset="0"/>
              </a:rPr>
              <a:t>&lt;</a:t>
            </a:r>
            <a:r>
              <a:rPr lang="en-US" altLang="ko-KR" sz="1400" dirty="0" err="1">
                <a:solidFill>
                  <a:srgbClr val="800000"/>
                </a:solidFill>
                <a:latin typeface="Trebuchet MS" pitchFamily="34" charset="0"/>
              </a:rPr>
              <a:t>stdio.h</a:t>
            </a:r>
            <a:r>
              <a:rPr lang="en-US" altLang="ko-KR" sz="1400" dirty="0">
                <a:solidFill>
                  <a:srgbClr val="800000"/>
                </a:solidFill>
                <a:latin typeface="Trebuchet MS" pitchFamily="34" charset="0"/>
              </a:rPr>
              <a:t>&gt;</a:t>
            </a:r>
            <a:endParaRPr lang="en-US" altLang="ko-KR" sz="1400" dirty="0">
              <a:latin typeface="Trebuchet MS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ko-KR" sz="1400" dirty="0">
              <a:latin typeface="Trebuchet MS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40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ko-KR" sz="1400" dirty="0">
                <a:latin typeface="Trebuchet MS" pitchFamily="34" charset="0"/>
              </a:rPr>
              <a:t> main(</a:t>
            </a:r>
            <a:r>
              <a:rPr lang="en-US" altLang="ko-KR" sz="1400" dirty="0">
                <a:solidFill>
                  <a:srgbClr val="0000FF"/>
                </a:solidFill>
                <a:latin typeface="Trebuchet MS" pitchFamily="34" charset="0"/>
              </a:rPr>
              <a:t>void</a:t>
            </a:r>
            <a:r>
              <a:rPr lang="en-US" altLang="ko-KR" sz="1400" dirty="0">
                <a:latin typeface="Trebuchet MS" pitchFamily="34" charset="0"/>
              </a:rPr>
              <a:t>)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400" dirty="0">
                <a:latin typeface="Trebuchet MS" pitchFamily="34" charset="0"/>
              </a:rPr>
              <a:t>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400" dirty="0">
                <a:latin typeface="Trebuchet MS" pitchFamily="34" charset="0"/>
              </a:rPr>
              <a:t>	</a:t>
            </a:r>
            <a:r>
              <a:rPr lang="en-US" altLang="ko-KR" sz="1400" dirty="0">
                <a:solidFill>
                  <a:srgbClr val="0000FF"/>
                </a:solidFill>
                <a:latin typeface="Trebuchet MS" pitchFamily="34" charset="0"/>
              </a:rPr>
              <a:t>char</a:t>
            </a:r>
            <a:r>
              <a:rPr lang="en-US" altLang="ko-KR" sz="1400" dirty="0">
                <a:latin typeface="Trebuchet MS" pitchFamily="34" charset="0"/>
              </a:rPr>
              <a:t> </a:t>
            </a:r>
            <a:r>
              <a:rPr lang="en-US" altLang="ko-KR" sz="1400" dirty="0" err="1">
                <a:latin typeface="Trebuchet MS" pitchFamily="34" charset="0"/>
              </a:rPr>
              <a:t>str</a:t>
            </a:r>
            <a:r>
              <a:rPr lang="en-US" altLang="ko-KR" sz="1400" dirty="0">
                <a:latin typeface="Trebuchet MS" pitchFamily="34" charset="0"/>
              </a:rPr>
              <a:t>[30] = </a:t>
            </a:r>
            <a:r>
              <a:rPr lang="en-US" altLang="ko-KR" sz="1400" dirty="0">
                <a:solidFill>
                  <a:srgbClr val="800000"/>
                </a:solidFill>
                <a:latin typeface="Trebuchet MS" pitchFamily="34" charset="0"/>
              </a:rPr>
              <a:t>"C language is easy";</a:t>
            </a:r>
            <a:endParaRPr lang="en-US" altLang="ko-KR" sz="1400" dirty="0">
              <a:latin typeface="Trebuchet MS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400" dirty="0">
                <a:latin typeface="Trebuchet MS" pitchFamily="34" charset="0"/>
              </a:rPr>
              <a:t>	</a:t>
            </a:r>
            <a:r>
              <a:rPr lang="en-US" altLang="ko-KR" sz="140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ko-KR" sz="1400" dirty="0">
                <a:latin typeface="Trebuchet MS" pitchFamily="34" charset="0"/>
              </a:rPr>
              <a:t> </a:t>
            </a:r>
            <a:r>
              <a:rPr lang="en-US" altLang="ko-KR" sz="1400" dirty="0" err="1">
                <a:latin typeface="Trebuchet MS" pitchFamily="34" charset="0"/>
              </a:rPr>
              <a:t>i</a:t>
            </a:r>
            <a:r>
              <a:rPr lang="en-US" altLang="ko-KR" sz="1400" dirty="0">
                <a:latin typeface="Trebuchet MS" pitchFamily="34" charset="0"/>
              </a:rPr>
              <a:t> = 0;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400" dirty="0">
                <a:latin typeface="Trebuchet MS" pitchFamily="34" charset="0"/>
              </a:rPr>
              <a:t>	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400" dirty="0">
                <a:latin typeface="Trebuchet MS" pitchFamily="34" charset="0"/>
              </a:rPr>
              <a:t>	</a:t>
            </a:r>
            <a:r>
              <a:rPr lang="en-US" altLang="ko-KR" sz="1400" dirty="0">
                <a:solidFill>
                  <a:srgbClr val="0000FF"/>
                </a:solidFill>
                <a:latin typeface="Trebuchet MS" pitchFamily="34" charset="0"/>
              </a:rPr>
              <a:t>while</a:t>
            </a:r>
            <a:r>
              <a:rPr lang="en-US" altLang="ko-KR" sz="1400" dirty="0">
                <a:latin typeface="Trebuchet MS" pitchFamily="34" charset="0"/>
              </a:rPr>
              <a:t>(</a:t>
            </a:r>
            <a:r>
              <a:rPr lang="en-US" altLang="ko-KR" sz="1400" dirty="0" err="1">
                <a:latin typeface="Trebuchet MS" pitchFamily="34" charset="0"/>
              </a:rPr>
              <a:t>str</a:t>
            </a:r>
            <a:r>
              <a:rPr lang="en-US" altLang="ko-KR" sz="1400" dirty="0">
                <a:latin typeface="Trebuchet MS" pitchFamily="34" charset="0"/>
              </a:rPr>
              <a:t>[</a:t>
            </a:r>
            <a:r>
              <a:rPr lang="en-US" altLang="ko-KR" sz="1400" dirty="0" err="1">
                <a:latin typeface="Trebuchet MS" pitchFamily="34" charset="0"/>
              </a:rPr>
              <a:t>i</a:t>
            </a:r>
            <a:r>
              <a:rPr lang="en-US" altLang="ko-KR" sz="1400" dirty="0">
                <a:latin typeface="Trebuchet MS" pitchFamily="34" charset="0"/>
              </a:rPr>
              <a:t>] != 0)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400" dirty="0">
                <a:latin typeface="Trebuchet MS" pitchFamily="34" charset="0"/>
              </a:rPr>
              <a:t>		</a:t>
            </a:r>
            <a:r>
              <a:rPr lang="en-US" altLang="ko-KR" sz="1400" dirty="0" err="1">
                <a:latin typeface="Trebuchet MS" pitchFamily="34" charset="0"/>
              </a:rPr>
              <a:t>i</a:t>
            </a:r>
            <a:r>
              <a:rPr lang="en-US" altLang="ko-KR" sz="1400" dirty="0">
                <a:latin typeface="Trebuchet MS" pitchFamily="34" charset="0"/>
              </a:rPr>
              <a:t>++;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ko-KR" sz="1400" dirty="0">
              <a:latin typeface="Trebuchet MS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400" dirty="0">
                <a:latin typeface="Trebuchet MS" pitchFamily="34" charset="0"/>
              </a:rPr>
              <a:t>	</a:t>
            </a:r>
            <a:r>
              <a:rPr lang="en-US" altLang="ko-KR" sz="1400" dirty="0" err="1">
                <a:latin typeface="Trebuchet MS" pitchFamily="34" charset="0"/>
              </a:rPr>
              <a:t>printf</a:t>
            </a:r>
            <a:r>
              <a:rPr lang="en-US" altLang="ko-KR" sz="1400" dirty="0">
                <a:latin typeface="Trebuchet MS" pitchFamily="34" charset="0"/>
              </a:rPr>
              <a:t>(</a:t>
            </a:r>
            <a:r>
              <a:rPr lang="en-US" altLang="ko-KR" sz="1400" dirty="0">
                <a:solidFill>
                  <a:srgbClr val="800000"/>
                </a:solidFill>
                <a:latin typeface="Trebuchet MS" pitchFamily="34" charset="0"/>
              </a:rPr>
              <a:t>"</a:t>
            </a:r>
            <a:r>
              <a:rPr lang="ko-KR" altLang="en-US" sz="1400" dirty="0">
                <a:solidFill>
                  <a:srgbClr val="800000"/>
                </a:solidFill>
                <a:latin typeface="Trebuchet MS" pitchFamily="34" charset="0"/>
              </a:rPr>
              <a:t>문자열</a:t>
            </a:r>
            <a:r>
              <a:rPr lang="en-US" altLang="ko-KR" sz="1400" dirty="0">
                <a:solidFill>
                  <a:srgbClr val="800000"/>
                </a:solidFill>
                <a:latin typeface="Trebuchet MS" pitchFamily="34" charset="0"/>
              </a:rPr>
              <a:t>\"%s\"</a:t>
            </a:r>
            <a:r>
              <a:rPr lang="ko-KR" altLang="en-US" sz="1400" dirty="0">
                <a:solidFill>
                  <a:srgbClr val="800000"/>
                </a:solidFill>
                <a:latin typeface="Trebuchet MS" pitchFamily="34" charset="0"/>
              </a:rPr>
              <a:t>의 길이는 </a:t>
            </a:r>
            <a:r>
              <a:rPr lang="en-US" altLang="ko-KR" sz="1400" dirty="0">
                <a:solidFill>
                  <a:srgbClr val="800000"/>
                </a:solidFill>
                <a:latin typeface="Trebuchet MS" pitchFamily="34" charset="0"/>
              </a:rPr>
              <a:t>%d</a:t>
            </a:r>
            <a:r>
              <a:rPr lang="ko-KR" altLang="en-US" sz="1400" dirty="0">
                <a:solidFill>
                  <a:srgbClr val="800000"/>
                </a:solidFill>
                <a:latin typeface="Trebuchet MS" pitchFamily="34" charset="0"/>
              </a:rPr>
              <a:t>입니다</a:t>
            </a:r>
            <a:r>
              <a:rPr lang="en-US" altLang="ko-KR" sz="1400" dirty="0">
                <a:solidFill>
                  <a:srgbClr val="800000"/>
                </a:solidFill>
                <a:latin typeface="Trebuchet MS" pitchFamily="34" charset="0"/>
              </a:rPr>
              <a:t>.\n"</a:t>
            </a:r>
            <a:r>
              <a:rPr lang="en-US" altLang="ko-KR" sz="1400" dirty="0">
                <a:latin typeface="Trebuchet MS" pitchFamily="34" charset="0"/>
              </a:rPr>
              <a:t>, </a:t>
            </a:r>
            <a:r>
              <a:rPr lang="en-US" altLang="ko-KR" sz="1400" dirty="0" err="1">
                <a:latin typeface="Trebuchet MS" pitchFamily="34" charset="0"/>
              </a:rPr>
              <a:t>str</a:t>
            </a:r>
            <a:r>
              <a:rPr lang="en-US" altLang="ko-KR" sz="1400" dirty="0">
                <a:latin typeface="Trebuchet MS" pitchFamily="34" charset="0"/>
              </a:rPr>
              <a:t>, </a:t>
            </a:r>
            <a:r>
              <a:rPr lang="en-US" altLang="ko-KR" sz="1400" dirty="0" err="1">
                <a:latin typeface="Trebuchet MS" pitchFamily="34" charset="0"/>
              </a:rPr>
              <a:t>i</a:t>
            </a:r>
            <a:r>
              <a:rPr lang="en-US" altLang="ko-KR" sz="1400" dirty="0">
                <a:latin typeface="Trebuchet MS" pitchFamily="34" charset="0"/>
              </a:rPr>
              <a:t>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ko-KR" sz="1400" dirty="0">
              <a:latin typeface="Trebuchet MS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400" dirty="0">
                <a:latin typeface="Trebuchet MS" pitchFamily="34" charset="0"/>
              </a:rPr>
              <a:t>	</a:t>
            </a:r>
            <a:r>
              <a:rPr lang="en-US" altLang="ko-KR" sz="1400" dirty="0">
                <a:solidFill>
                  <a:srgbClr val="0000FF"/>
                </a:solidFill>
                <a:latin typeface="Trebuchet MS" pitchFamily="34" charset="0"/>
              </a:rPr>
              <a:t>return</a:t>
            </a:r>
            <a:r>
              <a:rPr lang="en-US" altLang="ko-KR" sz="1400" dirty="0">
                <a:latin typeface="Trebuchet MS" pitchFamily="34" charset="0"/>
              </a:rPr>
              <a:t> 0;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400" dirty="0">
                <a:latin typeface="Trebuchet MS" pitchFamily="34" charset="0"/>
              </a:rPr>
              <a:t>}</a:t>
            </a:r>
          </a:p>
        </p:txBody>
      </p:sp>
      <p:sp>
        <p:nvSpPr>
          <p:cNvPr id="61" name="_x76150872"/>
          <p:cNvSpPr>
            <a:spLocks noChangeArrowheads="1"/>
          </p:cNvSpPr>
          <p:nvPr/>
        </p:nvSpPr>
        <p:spPr bwMode="auto">
          <a:xfrm>
            <a:off x="1116013" y="4876091"/>
            <a:ext cx="7777162" cy="360362"/>
          </a:xfrm>
          <a:prstGeom prst="rect">
            <a:avLst/>
          </a:prstGeom>
          <a:solidFill>
            <a:srgbClr val="CCFFCC"/>
          </a:solidFill>
          <a:ln w="4191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pPr algn="just"/>
            <a:r>
              <a:rPr lang="ko-KR" altLang="ko-KR" sz="1400">
                <a:latin typeface="Comic Sans MS" pitchFamily="66" charset="0"/>
              </a:rPr>
              <a:t>문자열 "C language is easy"의 길이는 18입니다.</a:t>
            </a:r>
            <a:endParaRPr lang="en-US" altLang="ko-KR" sz="1400">
              <a:latin typeface="Comic Sans MS" pitchFamily="66" charset="0"/>
            </a:endParaRPr>
          </a:p>
        </p:txBody>
      </p:sp>
      <p:grpSp>
        <p:nvGrpSpPr>
          <p:cNvPr id="62" name="Group 15"/>
          <p:cNvGrpSpPr>
            <a:grpSpLocks/>
          </p:cNvGrpSpPr>
          <p:nvPr/>
        </p:nvGrpSpPr>
        <p:grpSpPr bwMode="auto">
          <a:xfrm>
            <a:off x="395288" y="4660191"/>
            <a:ext cx="487362" cy="1012825"/>
            <a:chOff x="-91" y="1749"/>
            <a:chExt cx="552" cy="832"/>
          </a:xfrm>
        </p:grpSpPr>
        <p:sp>
          <p:nvSpPr>
            <p:cNvPr id="63" name="Freeform 16"/>
            <p:cNvSpPr>
              <a:spLocks/>
            </p:cNvSpPr>
            <p:nvPr/>
          </p:nvSpPr>
          <p:spPr bwMode="auto">
            <a:xfrm>
              <a:off x="-91" y="1749"/>
              <a:ext cx="552" cy="832"/>
            </a:xfrm>
            <a:custGeom>
              <a:avLst/>
              <a:gdLst>
                <a:gd name="T0" fmla="*/ 19 w 1103"/>
                <a:gd name="T1" fmla="*/ 453 h 1663"/>
                <a:gd name="T2" fmla="*/ 86 w 1103"/>
                <a:gd name="T3" fmla="*/ 306 h 1663"/>
                <a:gd name="T4" fmla="*/ 175 w 1103"/>
                <a:gd name="T5" fmla="*/ 175 h 1663"/>
                <a:gd name="T6" fmla="*/ 261 w 1103"/>
                <a:gd name="T7" fmla="*/ 74 h 1663"/>
                <a:gd name="T8" fmla="*/ 322 w 1103"/>
                <a:gd name="T9" fmla="*/ 14 h 1663"/>
                <a:gd name="T10" fmla="*/ 337 w 1103"/>
                <a:gd name="T11" fmla="*/ 1 h 1663"/>
                <a:gd name="T12" fmla="*/ 357 w 1103"/>
                <a:gd name="T13" fmla="*/ 5 h 1663"/>
                <a:gd name="T14" fmla="*/ 394 w 1103"/>
                <a:gd name="T15" fmla="*/ 11 h 1663"/>
                <a:gd name="T16" fmla="*/ 440 w 1103"/>
                <a:gd name="T17" fmla="*/ 19 h 1663"/>
                <a:gd name="T18" fmla="*/ 488 w 1103"/>
                <a:gd name="T19" fmla="*/ 28 h 1663"/>
                <a:gd name="T20" fmla="*/ 530 w 1103"/>
                <a:gd name="T21" fmla="*/ 38 h 1663"/>
                <a:gd name="T22" fmla="*/ 582 w 1103"/>
                <a:gd name="T23" fmla="*/ 44 h 1663"/>
                <a:gd name="T24" fmla="*/ 628 w 1103"/>
                <a:gd name="T25" fmla="*/ 36 h 1663"/>
                <a:gd name="T26" fmla="*/ 670 w 1103"/>
                <a:gd name="T27" fmla="*/ 21 h 1663"/>
                <a:gd name="T28" fmla="*/ 715 w 1103"/>
                <a:gd name="T29" fmla="*/ 7 h 1663"/>
                <a:gd name="T30" fmla="*/ 765 w 1103"/>
                <a:gd name="T31" fmla="*/ 0 h 1663"/>
                <a:gd name="T32" fmla="*/ 829 w 1103"/>
                <a:gd name="T33" fmla="*/ 68 h 1663"/>
                <a:gd name="T34" fmla="*/ 887 w 1103"/>
                <a:gd name="T35" fmla="*/ 180 h 1663"/>
                <a:gd name="T36" fmla="*/ 932 w 1103"/>
                <a:gd name="T37" fmla="*/ 302 h 1663"/>
                <a:gd name="T38" fmla="*/ 964 w 1103"/>
                <a:gd name="T39" fmla="*/ 429 h 1663"/>
                <a:gd name="T40" fmla="*/ 985 w 1103"/>
                <a:gd name="T41" fmla="*/ 556 h 1663"/>
                <a:gd name="T42" fmla="*/ 994 w 1103"/>
                <a:gd name="T43" fmla="*/ 647 h 1663"/>
                <a:gd name="T44" fmla="*/ 1038 w 1103"/>
                <a:gd name="T45" fmla="*/ 687 h 1663"/>
                <a:gd name="T46" fmla="*/ 1088 w 1103"/>
                <a:gd name="T47" fmla="*/ 732 h 1663"/>
                <a:gd name="T48" fmla="*/ 1103 w 1103"/>
                <a:gd name="T49" fmla="*/ 778 h 1663"/>
                <a:gd name="T50" fmla="*/ 1082 w 1103"/>
                <a:gd name="T51" fmla="*/ 862 h 1663"/>
                <a:gd name="T52" fmla="*/ 1037 w 1103"/>
                <a:gd name="T53" fmla="*/ 968 h 1663"/>
                <a:gd name="T54" fmla="*/ 981 w 1103"/>
                <a:gd name="T55" fmla="*/ 1080 h 1663"/>
                <a:gd name="T56" fmla="*/ 927 w 1103"/>
                <a:gd name="T57" fmla="*/ 1179 h 1663"/>
                <a:gd name="T58" fmla="*/ 894 w 1103"/>
                <a:gd name="T59" fmla="*/ 1231 h 1663"/>
                <a:gd name="T60" fmla="*/ 866 w 1103"/>
                <a:gd name="T61" fmla="*/ 1230 h 1663"/>
                <a:gd name="T62" fmla="*/ 838 w 1103"/>
                <a:gd name="T63" fmla="*/ 1232 h 1663"/>
                <a:gd name="T64" fmla="*/ 806 w 1103"/>
                <a:gd name="T65" fmla="*/ 1285 h 1663"/>
                <a:gd name="T66" fmla="*/ 807 w 1103"/>
                <a:gd name="T67" fmla="*/ 1369 h 1663"/>
                <a:gd name="T68" fmla="*/ 834 w 1103"/>
                <a:gd name="T69" fmla="*/ 1450 h 1663"/>
                <a:gd name="T70" fmla="*/ 826 w 1103"/>
                <a:gd name="T71" fmla="*/ 1528 h 1663"/>
                <a:gd name="T72" fmla="*/ 780 w 1103"/>
                <a:gd name="T73" fmla="*/ 1619 h 1663"/>
                <a:gd name="T74" fmla="*/ 722 w 1103"/>
                <a:gd name="T75" fmla="*/ 1662 h 1663"/>
                <a:gd name="T76" fmla="*/ 656 w 1103"/>
                <a:gd name="T77" fmla="*/ 1654 h 1663"/>
                <a:gd name="T78" fmla="*/ 588 w 1103"/>
                <a:gd name="T79" fmla="*/ 1615 h 1663"/>
                <a:gd name="T80" fmla="*/ 531 w 1103"/>
                <a:gd name="T81" fmla="*/ 1558 h 1663"/>
                <a:gd name="T82" fmla="*/ 492 w 1103"/>
                <a:gd name="T83" fmla="*/ 1496 h 1663"/>
                <a:gd name="T84" fmla="*/ 484 w 1103"/>
                <a:gd name="T85" fmla="*/ 1441 h 1663"/>
                <a:gd name="T86" fmla="*/ 492 w 1103"/>
                <a:gd name="T87" fmla="*/ 1370 h 1663"/>
                <a:gd name="T88" fmla="*/ 450 w 1103"/>
                <a:gd name="T89" fmla="*/ 1341 h 1663"/>
                <a:gd name="T90" fmla="*/ 392 w 1103"/>
                <a:gd name="T91" fmla="*/ 1330 h 1663"/>
                <a:gd name="T92" fmla="*/ 345 w 1103"/>
                <a:gd name="T93" fmla="*/ 1302 h 1663"/>
                <a:gd name="T94" fmla="*/ 335 w 1103"/>
                <a:gd name="T95" fmla="*/ 1247 h 1663"/>
                <a:gd name="T96" fmla="*/ 337 w 1103"/>
                <a:gd name="T97" fmla="*/ 1185 h 1663"/>
                <a:gd name="T98" fmla="*/ 315 w 1103"/>
                <a:gd name="T99" fmla="*/ 1143 h 1663"/>
                <a:gd name="T100" fmla="*/ 276 w 1103"/>
                <a:gd name="T101" fmla="*/ 1113 h 1663"/>
                <a:gd name="T102" fmla="*/ 229 w 1103"/>
                <a:gd name="T103" fmla="*/ 1090 h 1663"/>
                <a:gd name="T104" fmla="*/ 178 w 1103"/>
                <a:gd name="T105" fmla="*/ 1070 h 1663"/>
                <a:gd name="T106" fmla="*/ 128 w 1103"/>
                <a:gd name="T107" fmla="*/ 1049 h 1663"/>
                <a:gd name="T108" fmla="*/ 78 w 1103"/>
                <a:gd name="T109" fmla="*/ 1026 h 1663"/>
                <a:gd name="T110" fmla="*/ 36 w 1103"/>
                <a:gd name="T111" fmla="*/ 767 h 1663"/>
                <a:gd name="T112" fmla="*/ 7 w 1103"/>
                <a:gd name="T113" fmla="*/ 585 h 16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03" h="1663">
                  <a:moveTo>
                    <a:pt x="0" y="557"/>
                  </a:moveTo>
                  <a:lnTo>
                    <a:pt x="7" y="505"/>
                  </a:lnTo>
                  <a:lnTo>
                    <a:pt x="19" y="453"/>
                  </a:lnTo>
                  <a:lnTo>
                    <a:pt x="38" y="402"/>
                  </a:lnTo>
                  <a:lnTo>
                    <a:pt x="60" y="353"/>
                  </a:lnTo>
                  <a:lnTo>
                    <a:pt x="86" y="306"/>
                  </a:lnTo>
                  <a:lnTo>
                    <a:pt x="114" y="260"/>
                  </a:lnTo>
                  <a:lnTo>
                    <a:pt x="144" y="216"/>
                  </a:lnTo>
                  <a:lnTo>
                    <a:pt x="175" y="175"/>
                  </a:lnTo>
                  <a:lnTo>
                    <a:pt x="205" y="139"/>
                  </a:lnTo>
                  <a:lnTo>
                    <a:pt x="235" y="104"/>
                  </a:lnTo>
                  <a:lnTo>
                    <a:pt x="261" y="74"/>
                  </a:lnTo>
                  <a:lnTo>
                    <a:pt x="287" y="50"/>
                  </a:lnTo>
                  <a:lnTo>
                    <a:pt x="306" y="29"/>
                  </a:lnTo>
                  <a:lnTo>
                    <a:pt x="322" y="14"/>
                  </a:lnTo>
                  <a:lnTo>
                    <a:pt x="333" y="5"/>
                  </a:lnTo>
                  <a:lnTo>
                    <a:pt x="336" y="1"/>
                  </a:lnTo>
                  <a:lnTo>
                    <a:pt x="337" y="1"/>
                  </a:lnTo>
                  <a:lnTo>
                    <a:pt x="342" y="3"/>
                  </a:lnTo>
                  <a:lnTo>
                    <a:pt x="349" y="4"/>
                  </a:lnTo>
                  <a:lnTo>
                    <a:pt x="357" y="5"/>
                  </a:lnTo>
                  <a:lnTo>
                    <a:pt x="368" y="6"/>
                  </a:lnTo>
                  <a:lnTo>
                    <a:pt x="380" y="8"/>
                  </a:lnTo>
                  <a:lnTo>
                    <a:pt x="394" y="11"/>
                  </a:lnTo>
                  <a:lnTo>
                    <a:pt x="409" y="13"/>
                  </a:lnTo>
                  <a:lnTo>
                    <a:pt x="424" y="15"/>
                  </a:lnTo>
                  <a:lnTo>
                    <a:pt x="440" y="19"/>
                  </a:lnTo>
                  <a:lnTo>
                    <a:pt x="456" y="21"/>
                  </a:lnTo>
                  <a:lnTo>
                    <a:pt x="472" y="24"/>
                  </a:lnTo>
                  <a:lnTo>
                    <a:pt x="488" y="28"/>
                  </a:lnTo>
                  <a:lnTo>
                    <a:pt x="503" y="31"/>
                  </a:lnTo>
                  <a:lnTo>
                    <a:pt x="517" y="35"/>
                  </a:lnTo>
                  <a:lnTo>
                    <a:pt x="530" y="38"/>
                  </a:lnTo>
                  <a:lnTo>
                    <a:pt x="548" y="43"/>
                  </a:lnTo>
                  <a:lnTo>
                    <a:pt x="565" y="44"/>
                  </a:lnTo>
                  <a:lnTo>
                    <a:pt x="582" y="44"/>
                  </a:lnTo>
                  <a:lnTo>
                    <a:pt x="598" y="43"/>
                  </a:lnTo>
                  <a:lnTo>
                    <a:pt x="613" y="41"/>
                  </a:lnTo>
                  <a:lnTo>
                    <a:pt x="628" y="36"/>
                  </a:lnTo>
                  <a:lnTo>
                    <a:pt x="643" y="31"/>
                  </a:lnTo>
                  <a:lnTo>
                    <a:pt x="656" y="27"/>
                  </a:lnTo>
                  <a:lnTo>
                    <a:pt x="670" y="21"/>
                  </a:lnTo>
                  <a:lnTo>
                    <a:pt x="685" y="16"/>
                  </a:lnTo>
                  <a:lnTo>
                    <a:pt x="700" y="12"/>
                  </a:lnTo>
                  <a:lnTo>
                    <a:pt x="715" y="7"/>
                  </a:lnTo>
                  <a:lnTo>
                    <a:pt x="731" y="4"/>
                  </a:lnTo>
                  <a:lnTo>
                    <a:pt x="747" y="1"/>
                  </a:lnTo>
                  <a:lnTo>
                    <a:pt x="765" y="0"/>
                  </a:lnTo>
                  <a:lnTo>
                    <a:pt x="783" y="1"/>
                  </a:lnTo>
                  <a:lnTo>
                    <a:pt x="806" y="34"/>
                  </a:lnTo>
                  <a:lnTo>
                    <a:pt x="829" y="68"/>
                  </a:lnTo>
                  <a:lnTo>
                    <a:pt x="850" y="104"/>
                  </a:lnTo>
                  <a:lnTo>
                    <a:pt x="868" y="141"/>
                  </a:lnTo>
                  <a:lnTo>
                    <a:pt x="887" y="180"/>
                  </a:lnTo>
                  <a:lnTo>
                    <a:pt x="903" y="219"/>
                  </a:lnTo>
                  <a:lnTo>
                    <a:pt x="918" y="261"/>
                  </a:lnTo>
                  <a:lnTo>
                    <a:pt x="932" y="302"/>
                  </a:lnTo>
                  <a:lnTo>
                    <a:pt x="944" y="345"/>
                  </a:lnTo>
                  <a:lnTo>
                    <a:pt x="955" y="386"/>
                  </a:lnTo>
                  <a:lnTo>
                    <a:pt x="964" y="429"/>
                  </a:lnTo>
                  <a:lnTo>
                    <a:pt x="972" y="472"/>
                  </a:lnTo>
                  <a:lnTo>
                    <a:pt x="979" y="514"/>
                  </a:lnTo>
                  <a:lnTo>
                    <a:pt x="985" y="556"/>
                  </a:lnTo>
                  <a:lnTo>
                    <a:pt x="988" y="597"/>
                  </a:lnTo>
                  <a:lnTo>
                    <a:pt x="991" y="638"/>
                  </a:lnTo>
                  <a:lnTo>
                    <a:pt x="994" y="647"/>
                  </a:lnTo>
                  <a:lnTo>
                    <a:pt x="1004" y="658"/>
                  </a:lnTo>
                  <a:lnTo>
                    <a:pt x="1020" y="672"/>
                  </a:lnTo>
                  <a:lnTo>
                    <a:pt x="1038" y="687"/>
                  </a:lnTo>
                  <a:lnTo>
                    <a:pt x="1056" y="703"/>
                  </a:lnTo>
                  <a:lnTo>
                    <a:pt x="1075" y="718"/>
                  </a:lnTo>
                  <a:lnTo>
                    <a:pt x="1088" y="732"/>
                  </a:lnTo>
                  <a:lnTo>
                    <a:pt x="1099" y="744"/>
                  </a:lnTo>
                  <a:lnTo>
                    <a:pt x="1103" y="759"/>
                  </a:lnTo>
                  <a:lnTo>
                    <a:pt x="1103" y="778"/>
                  </a:lnTo>
                  <a:lnTo>
                    <a:pt x="1100" y="802"/>
                  </a:lnTo>
                  <a:lnTo>
                    <a:pt x="1092" y="831"/>
                  </a:lnTo>
                  <a:lnTo>
                    <a:pt x="1082" y="862"/>
                  </a:lnTo>
                  <a:lnTo>
                    <a:pt x="1069" y="897"/>
                  </a:lnTo>
                  <a:lnTo>
                    <a:pt x="1054" y="931"/>
                  </a:lnTo>
                  <a:lnTo>
                    <a:pt x="1037" y="968"/>
                  </a:lnTo>
                  <a:lnTo>
                    <a:pt x="1018" y="1006"/>
                  </a:lnTo>
                  <a:lnTo>
                    <a:pt x="1000" y="1043"/>
                  </a:lnTo>
                  <a:lnTo>
                    <a:pt x="981" y="1080"/>
                  </a:lnTo>
                  <a:lnTo>
                    <a:pt x="962" y="1116"/>
                  </a:lnTo>
                  <a:lnTo>
                    <a:pt x="944" y="1148"/>
                  </a:lnTo>
                  <a:lnTo>
                    <a:pt x="927" y="1179"/>
                  </a:lnTo>
                  <a:lnTo>
                    <a:pt x="912" y="1206"/>
                  </a:lnTo>
                  <a:lnTo>
                    <a:pt x="898" y="1229"/>
                  </a:lnTo>
                  <a:lnTo>
                    <a:pt x="894" y="1231"/>
                  </a:lnTo>
                  <a:lnTo>
                    <a:pt x="886" y="1231"/>
                  </a:lnTo>
                  <a:lnTo>
                    <a:pt x="876" y="1231"/>
                  </a:lnTo>
                  <a:lnTo>
                    <a:pt x="866" y="1230"/>
                  </a:lnTo>
                  <a:lnTo>
                    <a:pt x="856" y="1230"/>
                  </a:lnTo>
                  <a:lnTo>
                    <a:pt x="847" y="1230"/>
                  </a:lnTo>
                  <a:lnTo>
                    <a:pt x="838" y="1232"/>
                  </a:lnTo>
                  <a:lnTo>
                    <a:pt x="834" y="1238"/>
                  </a:lnTo>
                  <a:lnTo>
                    <a:pt x="817" y="1260"/>
                  </a:lnTo>
                  <a:lnTo>
                    <a:pt x="806" y="1285"/>
                  </a:lnTo>
                  <a:lnTo>
                    <a:pt x="803" y="1313"/>
                  </a:lnTo>
                  <a:lnTo>
                    <a:pt x="803" y="1341"/>
                  </a:lnTo>
                  <a:lnTo>
                    <a:pt x="807" y="1369"/>
                  </a:lnTo>
                  <a:lnTo>
                    <a:pt x="814" y="1397"/>
                  </a:lnTo>
                  <a:lnTo>
                    <a:pt x="824" y="1425"/>
                  </a:lnTo>
                  <a:lnTo>
                    <a:pt x="834" y="1450"/>
                  </a:lnTo>
                  <a:lnTo>
                    <a:pt x="837" y="1471"/>
                  </a:lnTo>
                  <a:lnTo>
                    <a:pt x="834" y="1498"/>
                  </a:lnTo>
                  <a:lnTo>
                    <a:pt x="826" y="1528"/>
                  </a:lnTo>
                  <a:lnTo>
                    <a:pt x="814" y="1561"/>
                  </a:lnTo>
                  <a:lnTo>
                    <a:pt x="798" y="1592"/>
                  </a:lnTo>
                  <a:lnTo>
                    <a:pt x="780" y="1619"/>
                  </a:lnTo>
                  <a:lnTo>
                    <a:pt x="761" y="1641"/>
                  </a:lnTo>
                  <a:lnTo>
                    <a:pt x="742" y="1655"/>
                  </a:lnTo>
                  <a:lnTo>
                    <a:pt x="722" y="1662"/>
                  </a:lnTo>
                  <a:lnTo>
                    <a:pt x="700" y="1663"/>
                  </a:lnTo>
                  <a:lnTo>
                    <a:pt x="678" y="1661"/>
                  </a:lnTo>
                  <a:lnTo>
                    <a:pt x="656" y="1654"/>
                  </a:lnTo>
                  <a:lnTo>
                    <a:pt x="633" y="1644"/>
                  </a:lnTo>
                  <a:lnTo>
                    <a:pt x="610" y="1631"/>
                  </a:lnTo>
                  <a:lnTo>
                    <a:pt x="588" y="1615"/>
                  </a:lnTo>
                  <a:lnTo>
                    <a:pt x="568" y="1597"/>
                  </a:lnTo>
                  <a:lnTo>
                    <a:pt x="548" y="1578"/>
                  </a:lnTo>
                  <a:lnTo>
                    <a:pt x="531" y="1558"/>
                  </a:lnTo>
                  <a:lnTo>
                    <a:pt x="515" y="1538"/>
                  </a:lnTo>
                  <a:lnTo>
                    <a:pt x="502" y="1516"/>
                  </a:lnTo>
                  <a:lnTo>
                    <a:pt x="492" y="1496"/>
                  </a:lnTo>
                  <a:lnTo>
                    <a:pt x="485" y="1475"/>
                  </a:lnTo>
                  <a:lnTo>
                    <a:pt x="483" y="1457"/>
                  </a:lnTo>
                  <a:lnTo>
                    <a:pt x="484" y="1441"/>
                  </a:lnTo>
                  <a:lnTo>
                    <a:pt x="486" y="1418"/>
                  </a:lnTo>
                  <a:lnTo>
                    <a:pt x="491" y="1392"/>
                  </a:lnTo>
                  <a:lnTo>
                    <a:pt x="492" y="1370"/>
                  </a:lnTo>
                  <a:lnTo>
                    <a:pt x="484" y="1358"/>
                  </a:lnTo>
                  <a:lnTo>
                    <a:pt x="469" y="1346"/>
                  </a:lnTo>
                  <a:lnTo>
                    <a:pt x="450" y="1341"/>
                  </a:lnTo>
                  <a:lnTo>
                    <a:pt x="431" y="1336"/>
                  </a:lnTo>
                  <a:lnTo>
                    <a:pt x="411" y="1334"/>
                  </a:lnTo>
                  <a:lnTo>
                    <a:pt x="392" y="1330"/>
                  </a:lnTo>
                  <a:lnTo>
                    <a:pt x="373" y="1326"/>
                  </a:lnTo>
                  <a:lnTo>
                    <a:pt x="358" y="1316"/>
                  </a:lnTo>
                  <a:lnTo>
                    <a:pt x="345" y="1302"/>
                  </a:lnTo>
                  <a:lnTo>
                    <a:pt x="337" y="1286"/>
                  </a:lnTo>
                  <a:lnTo>
                    <a:pt x="335" y="1268"/>
                  </a:lnTo>
                  <a:lnTo>
                    <a:pt x="335" y="1247"/>
                  </a:lnTo>
                  <a:lnTo>
                    <a:pt x="336" y="1225"/>
                  </a:lnTo>
                  <a:lnTo>
                    <a:pt x="337" y="1205"/>
                  </a:lnTo>
                  <a:lnTo>
                    <a:pt x="337" y="1185"/>
                  </a:lnTo>
                  <a:lnTo>
                    <a:pt x="335" y="1168"/>
                  </a:lnTo>
                  <a:lnTo>
                    <a:pt x="327" y="1155"/>
                  </a:lnTo>
                  <a:lnTo>
                    <a:pt x="315" y="1143"/>
                  </a:lnTo>
                  <a:lnTo>
                    <a:pt x="304" y="1133"/>
                  </a:lnTo>
                  <a:lnTo>
                    <a:pt x="290" y="1123"/>
                  </a:lnTo>
                  <a:lnTo>
                    <a:pt x="276" y="1113"/>
                  </a:lnTo>
                  <a:lnTo>
                    <a:pt x="261" y="1105"/>
                  </a:lnTo>
                  <a:lnTo>
                    <a:pt x="246" y="1097"/>
                  </a:lnTo>
                  <a:lnTo>
                    <a:pt x="229" y="1090"/>
                  </a:lnTo>
                  <a:lnTo>
                    <a:pt x="213" y="1084"/>
                  </a:lnTo>
                  <a:lnTo>
                    <a:pt x="196" y="1077"/>
                  </a:lnTo>
                  <a:lnTo>
                    <a:pt x="178" y="1070"/>
                  </a:lnTo>
                  <a:lnTo>
                    <a:pt x="161" y="1063"/>
                  </a:lnTo>
                  <a:lnTo>
                    <a:pt x="144" y="1056"/>
                  </a:lnTo>
                  <a:lnTo>
                    <a:pt x="128" y="1049"/>
                  </a:lnTo>
                  <a:lnTo>
                    <a:pt x="110" y="1042"/>
                  </a:lnTo>
                  <a:lnTo>
                    <a:pt x="94" y="1034"/>
                  </a:lnTo>
                  <a:lnTo>
                    <a:pt x="78" y="1026"/>
                  </a:lnTo>
                  <a:lnTo>
                    <a:pt x="63" y="937"/>
                  </a:lnTo>
                  <a:lnTo>
                    <a:pt x="49" y="850"/>
                  </a:lnTo>
                  <a:lnTo>
                    <a:pt x="36" y="767"/>
                  </a:lnTo>
                  <a:lnTo>
                    <a:pt x="24" y="693"/>
                  </a:lnTo>
                  <a:lnTo>
                    <a:pt x="14" y="631"/>
                  </a:lnTo>
                  <a:lnTo>
                    <a:pt x="7" y="585"/>
                  </a:lnTo>
                  <a:lnTo>
                    <a:pt x="1" y="558"/>
                  </a:lnTo>
                  <a:lnTo>
                    <a:pt x="0" y="557"/>
                  </a:lnTo>
                  <a:close/>
                </a:path>
              </a:pathLst>
            </a:custGeom>
            <a:solidFill>
              <a:srgbClr val="FFFF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5" name="Freeform 17"/>
            <p:cNvSpPr>
              <a:spLocks/>
            </p:cNvSpPr>
            <p:nvPr/>
          </p:nvSpPr>
          <p:spPr bwMode="auto">
            <a:xfrm>
              <a:off x="-77" y="1804"/>
              <a:ext cx="523" cy="721"/>
            </a:xfrm>
            <a:custGeom>
              <a:avLst/>
              <a:gdLst>
                <a:gd name="T0" fmla="*/ 959 w 1044"/>
                <a:gd name="T1" fmla="*/ 597 h 1440"/>
                <a:gd name="T2" fmla="*/ 888 w 1044"/>
                <a:gd name="T3" fmla="*/ 550 h 1440"/>
                <a:gd name="T4" fmla="*/ 853 w 1044"/>
                <a:gd name="T5" fmla="*/ 288 h 1440"/>
                <a:gd name="T6" fmla="*/ 811 w 1044"/>
                <a:gd name="T7" fmla="*/ 185 h 1440"/>
                <a:gd name="T8" fmla="*/ 813 w 1044"/>
                <a:gd name="T9" fmla="*/ 134 h 1440"/>
                <a:gd name="T10" fmla="*/ 839 w 1044"/>
                <a:gd name="T11" fmla="*/ 116 h 1440"/>
                <a:gd name="T12" fmla="*/ 770 w 1044"/>
                <a:gd name="T13" fmla="*/ 52 h 1440"/>
                <a:gd name="T14" fmla="*/ 716 w 1044"/>
                <a:gd name="T15" fmla="*/ 28 h 1440"/>
                <a:gd name="T16" fmla="*/ 678 w 1044"/>
                <a:gd name="T17" fmla="*/ 32 h 1440"/>
                <a:gd name="T18" fmla="*/ 621 w 1044"/>
                <a:gd name="T19" fmla="*/ 54 h 1440"/>
                <a:gd name="T20" fmla="*/ 603 w 1044"/>
                <a:gd name="T21" fmla="*/ 48 h 1440"/>
                <a:gd name="T22" fmla="*/ 523 w 1044"/>
                <a:gd name="T23" fmla="*/ 28 h 1440"/>
                <a:gd name="T24" fmla="*/ 440 w 1044"/>
                <a:gd name="T25" fmla="*/ 13 h 1440"/>
                <a:gd name="T26" fmla="*/ 356 w 1044"/>
                <a:gd name="T27" fmla="*/ 0 h 1440"/>
                <a:gd name="T28" fmla="*/ 348 w 1044"/>
                <a:gd name="T29" fmla="*/ 4 h 1440"/>
                <a:gd name="T30" fmla="*/ 342 w 1044"/>
                <a:gd name="T31" fmla="*/ 13 h 1440"/>
                <a:gd name="T32" fmla="*/ 343 w 1044"/>
                <a:gd name="T33" fmla="*/ 15 h 1440"/>
                <a:gd name="T34" fmla="*/ 338 w 1044"/>
                <a:gd name="T35" fmla="*/ 15 h 1440"/>
                <a:gd name="T36" fmla="*/ 286 w 1044"/>
                <a:gd name="T37" fmla="*/ 49 h 1440"/>
                <a:gd name="T38" fmla="*/ 228 w 1044"/>
                <a:gd name="T39" fmla="*/ 90 h 1440"/>
                <a:gd name="T40" fmla="*/ 171 w 1044"/>
                <a:gd name="T41" fmla="*/ 135 h 1440"/>
                <a:gd name="T42" fmla="*/ 115 w 1044"/>
                <a:gd name="T43" fmla="*/ 196 h 1440"/>
                <a:gd name="T44" fmla="*/ 71 w 1044"/>
                <a:gd name="T45" fmla="*/ 273 h 1440"/>
                <a:gd name="T46" fmla="*/ 15 w 1044"/>
                <a:gd name="T47" fmla="*/ 384 h 1440"/>
                <a:gd name="T48" fmla="*/ 1 w 1044"/>
                <a:gd name="T49" fmla="*/ 462 h 1440"/>
                <a:gd name="T50" fmla="*/ 10 w 1044"/>
                <a:gd name="T51" fmla="*/ 485 h 1440"/>
                <a:gd name="T52" fmla="*/ 54 w 1044"/>
                <a:gd name="T53" fmla="*/ 644 h 1440"/>
                <a:gd name="T54" fmla="*/ 95 w 1044"/>
                <a:gd name="T55" fmla="*/ 803 h 1440"/>
                <a:gd name="T56" fmla="*/ 114 w 1044"/>
                <a:gd name="T57" fmla="*/ 824 h 1440"/>
                <a:gd name="T58" fmla="*/ 195 w 1044"/>
                <a:gd name="T59" fmla="*/ 873 h 1440"/>
                <a:gd name="T60" fmla="*/ 292 w 1044"/>
                <a:gd name="T61" fmla="*/ 929 h 1440"/>
                <a:gd name="T62" fmla="*/ 331 w 1044"/>
                <a:gd name="T63" fmla="*/ 949 h 1440"/>
                <a:gd name="T64" fmla="*/ 373 w 1044"/>
                <a:gd name="T65" fmla="*/ 962 h 1440"/>
                <a:gd name="T66" fmla="*/ 399 w 1044"/>
                <a:gd name="T67" fmla="*/ 1052 h 1440"/>
                <a:gd name="T68" fmla="*/ 454 w 1044"/>
                <a:gd name="T69" fmla="*/ 1110 h 1440"/>
                <a:gd name="T70" fmla="*/ 513 w 1044"/>
                <a:gd name="T71" fmla="*/ 1111 h 1440"/>
                <a:gd name="T72" fmla="*/ 576 w 1044"/>
                <a:gd name="T73" fmla="*/ 1100 h 1440"/>
                <a:gd name="T74" fmla="*/ 615 w 1044"/>
                <a:gd name="T75" fmla="*/ 1104 h 1440"/>
                <a:gd name="T76" fmla="*/ 622 w 1044"/>
                <a:gd name="T77" fmla="*/ 1211 h 1440"/>
                <a:gd name="T78" fmla="*/ 615 w 1044"/>
                <a:gd name="T79" fmla="*/ 1233 h 1440"/>
                <a:gd name="T80" fmla="*/ 574 w 1044"/>
                <a:gd name="T81" fmla="*/ 1263 h 1440"/>
                <a:gd name="T82" fmla="*/ 559 w 1044"/>
                <a:gd name="T83" fmla="*/ 1316 h 1440"/>
                <a:gd name="T84" fmla="*/ 571 w 1044"/>
                <a:gd name="T85" fmla="*/ 1378 h 1440"/>
                <a:gd name="T86" fmla="*/ 608 w 1044"/>
                <a:gd name="T87" fmla="*/ 1435 h 1440"/>
                <a:gd name="T88" fmla="*/ 670 w 1044"/>
                <a:gd name="T89" fmla="*/ 1436 h 1440"/>
                <a:gd name="T90" fmla="*/ 723 w 1044"/>
                <a:gd name="T91" fmla="*/ 1375 h 1440"/>
                <a:gd name="T92" fmla="*/ 709 w 1044"/>
                <a:gd name="T93" fmla="*/ 1280 h 1440"/>
                <a:gd name="T94" fmla="*/ 676 w 1044"/>
                <a:gd name="T95" fmla="*/ 1247 h 1440"/>
                <a:gd name="T96" fmla="*/ 652 w 1044"/>
                <a:gd name="T97" fmla="*/ 1226 h 1440"/>
                <a:gd name="T98" fmla="*/ 653 w 1044"/>
                <a:gd name="T99" fmla="*/ 1153 h 1440"/>
                <a:gd name="T100" fmla="*/ 601 w 1044"/>
                <a:gd name="T101" fmla="*/ 1074 h 1440"/>
                <a:gd name="T102" fmla="*/ 508 w 1044"/>
                <a:gd name="T103" fmla="*/ 1083 h 1440"/>
                <a:gd name="T104" fmla="*/ 437 w 1044"/>
                <a:gd name="T105" fmla="*/ 1055 h 1440"/>
                <a:gd name="T106" fmla="*/ 412 w 1044"/>
                <a:gd name="T107" fmla="*/ 979 h 1440"/>
                <a:gd name="T108" fmla="*/ 458 w 1044"/>
                <a:gd name="T109" fmla="*/ 977 h 1440"/>
                <a:gd name="T110" fmla="*/ 520 w 1044"/>
                <a:gd name="T111" fmla="*/ 994 h 1440"/>
                <a:gd name="T112" fmla="*/ 583 w 1044"/>
                <a:gd name="T113" fmla="*/ 1009 h 1440"/>
                <a:gd name="T114" fmla="*/ 653 w 1044"/>
                <a:gd name="T115" fmla="*/ 1023 h 1440"/>
                <a:gd name="T116" fmla="*/ 740 w 1044"/>
                <a:gd name="T117" fmla="*/ 1043 h 1440"/>
                <a:gd name="T118" fmla="*/ 809 w 1044"/>
                <a:gd name="T119" fmla="*/ 1057 h 1440"/>
                <a:gd name="T120" fmla="*/ 846 w 1044"/>
                <a:gd name="T121" fmla="*/ 1022 h 1440"/>
                <a:gd name="T122" fmla="*/ 934 w 1044"/>
                <a:gd name="T123" fmla="*/ 879 h 1440"/>
                <a:gd name="T124" fmla="*/ 1017 w 1044"/>
                <a:gd name="T125" fmla="*/ 737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044" h="1440">
                  <a:moveTo>
                    <a:pt x="1044" y="688"/>
                  </a:moveTo>
                  <a:lnTo>
                    <a:pt x="1032" y="665"/>
                  </a:lnTo>
                  <a:lnTo>
                    <a:pt x="1011" y="641"/>
                  </a:lnTo>
                  <a:lnTo>
                    <a:pt x="986" y="618"/>
                  </a:lnTo>
                  <a:lnTo>
                    <a:pt x="959" y="597"/>
                  </a:lnTo>
                  <a:lnTo>
                    <a:pt x="934" y="580"/>
                  </a:lnTo>
                  <a:lnTo>
                    <a:pt x="912" y="565"/>
                  </a:lnTo>
                  <a:lnTo>
                    <a:pt x="897" y="555"/>
                  </a:lnTo>
                  <a:lnTo>
                    <a:pt x="891" y="551"/>
                  </a:lnTo>
                  <a:lnTo>
                    <a:pt x="888" y="550"/>
                  </a:lnTo>
                  <a:lnTo>
                    <a:pt x="888" y="516"/>
                  </a:lnTo>
                  <a:lnTo>
                    <a:pt x="882" y="449"/>
                  </a:lnTo>
                  <a:lnTo>
                    <a:pt x="872" y="373"/>
                  </a:lnTo>
                  <a:lnTo>
                    <a:pt x="859" y="309"/>
                  </a:lnTo>
                  <a:lnTo>
                    <a:pt x="853" y="288"/>
                  </a:lnTo>
                  <a:lnTo>
                    <a:pt x="846" y="267"/>
                  </a:lnTo>
                  <a:lnTo>
                    <a:pt x="838" y="246"/>
                  </a:lnTo>
                  <a:lnTo>
                    <a:pt x="829" y="226"/>
                  </a:lnTo>
                  <a:lnTo>
                    <a:pt x="820" y="206"/>
                  </a:lnTo>
                  <a:lnTo>
                    <a:pt x="811" y="185"/>
                  </a:lnTo>
                  <a:lnTo>
                    <a:pt x="800" y="166"/>
                  </a:lnTo>
                  <a:lnTo>
                    <a:pt x="789" y="146"/>
                  </a:lnTo>
                  <a:lnTo>
                    <a:pt x="796" y="143"/>
                  </a:lnTo>
                  <a:lnTo>
                    <a:pt x="804" y="138"/>
                  </a:lnTo>
                  <a:lnTo>
                    <a:pt x="813" y="134"/>
                  </a:lnTo>
                  <a:lnTo>
                    <a:pt x="821" y="129"/>
                  </a:lnTo>
                  <a:lnTo>
                    <a:pt x="829" y="124"/>
                  </a:lnTo>
                  <a:lnTo>
                    <a:pt x="835" y="121"/>
                  </a:lnTo>
                  <a:lnTo>
                    <a:pt x="838" y="117"/>
                  </a:lnTo>
                  <a:lnTo>
                    <a:pt x="839" y="116"/>
                  </a:lnTo>
                  <a:lnTo>
                    <a:pt x="829" y="106"/>
                  </a:lnTo>
                  <a:lnTo>
                    <a:pt x="816" y="92"/>
                  </a:lnTo>
                  <a:lnTo>
                    <a:pt x="803" y="78"/>
                  </a:lnTo>
                  <a:lnTo>
                    <a:pt x="786" y="64"/>
                  </a:lnTo>
                  <a:lnTo>
                    <a:pt x="770" y="52"/>
                  </a:lnTo>
                  <a:lnTo>
                    <a:pt x="753" y="40"/>
                  </a:lnTo>
                  <a:lnTo>
                    <a:pt x="735" y="33"/>
                  </a:lnTo>
                  <a:lnTo>
                    <a:pt x="716" y="29"/>
                  </a:lnTo>
                  <a:lnTo>
                    <a:pt x="716" y="28"/>
                  </a:lnTo>
                  <a:lnTo>
                    <a:pt x="716" y="28"/>
                  </a:lnTo>
                  <a:lnTo>
                    <a:pt x="716" y="28"/>
                  </a:lnTo>
                  <a:lnTo>
                    <a:pt x="716" y="28"/>
                  </a:lnTo>
                  <a:lnTo>
                    <a:pt x="703" y="28"/>
                  </a:lnTo>
                  <a:lnTo>
                    <a:pt x="691" y="30"/>
                  </a:lnTo>
                  <a:lnTo>
                    <a:pt x="678" y="32"/>
                  </a:lnTo>
                  <a:lnTo>
                    <a:pt x="667" y="34"/>
                  </a:lnTo>
                  <a:lnTo>
                    <a:pt x="655" y="39"/>
                  </a:lnTo>
                  <a:lnTo>
                    <a:pt x="644" y="43"/>
                  </a:lnTo>
                  <a:lnTo>
                    <a:pt x="632" y="48"/>
                  </a:lnTo>
                  <a:lnTo>
                    <a:pt x="621" y="54"/>
                  </a:lnTo>
                  <a:lnTo>
                    <a:pt x="619" y="54"/>
                  </a:lnTo>
                  <a:lnTo>
                    <a:pt x="619" y="53"/>
                  </a:lnTo>
                  <a:lnTo>
                    <a:pt x="619" y="53"/>
                  </a:lnTo>
                  <a:lnTo>
                    <a:pt x="619" y="53"/>
                  </a:lnTo>
                  <a:lnTo>
                    <a:pt x="603" y="48"/>
                  </a:lnTo>
                  <a:lnTo>
                    <a:pt x="587" y="44"/>
                  </a:lnTo>
                  <a:lnTo>
                    <a:pt x="571" y="39"/>
                  </a:lnTo>
                  <a:lnTo>
                    <a:pt x="555" y="34"/>
                  </a:lnTo>
                  <a:lnTo>
                    <a:pt x="539" y="31"/>
                  </a:lnTo>
                  <a:lnTo>
                    <a:pt x="523" y="28"/>
                  </a:lnTo>
                  <a:lnTo>
                    <a:pt x="507" y="24"/>
                  </a:lnTo>
                  <a:lnTo>
                    <a:pt x="489" y="21"/>
                  </a:lnTo>
                  <a:lnTo>
                    <a:pt x="473" y="18"/>
                  </a:lnTo>
                  <a:lnTo>
                    <a:pt x="457" y="15"/>
                  </a:lnTo>
                  <a:lnTo>
                    <a:pt x="440" y="13"/>
                  </a:lnTo>
                  <a:lnTo>
                    <a:pt x="424" y="10"/>
                  </a:lnTo>
                  <a:lnTo>
                    <a:pt x="406" y="8"/>
                  </a:lnTo>
                  <a:lnTo>
                    <a:pt x="389" y="4"/>
                  </a:lnTo>
                  <a:lnTo>
                    <a:pt x="373" y="2"/>
                  </a:lnTo>
                  <a:lnTo>
                    <a:pt x="356" y="0"/>
                  </a:lnTo>
                  <a:lnTo>
                    <a:pt x="354" y="0"/>
                  </a:lnTo>
                  <a:lnTo>
                    <a:pt x="353" y="1"/>
                  </a:lnTo>
                  <a:lnTo>
                    <a:pt x="351" y="2"/>
                  </a:lnTo>
                  <a:lnTo>
                    <a:pt x="350" y="3"/>
                  </a:lnTo>
                  <a:lnTo>
                    <a:pt x="348" y="4"/>
                  </a:lnTo>
                  <a:lnTo>
                    <a:pt x="345" y="7"/>
                  </a:lnTo>
                  <a:lnTo>
                    <a:pt x="344" y="9"/>
                  </a:lnTo>
                  <a:lnTo>
                    <a:pt x="343" y="13"/>
                  </a:lnTo>
                  <a:lnTo>
                    <a:pt x="342" y="13"/>
                  </a:lnTo>
                  <a:lnTo>
                    <a:pt x="342" y="13"/>
                  </a:lnTo>
                  <a:lnTo>
                    <a:pt x="341" y="13"/>
                  </a:lnTo>
                  <a:lnTo>
                    <a:pt x="339" y="14"/>
                  </a:lnTo>
                  <a:lnTo>
                    <a:pt x="343" y="15"/>
                  </a:lnTo>
                  <a:lnTo>
                    <a:pt x="343" y="15"/>
                  </a:lnTo>
                  <a:lnTo>
                    <a:pt x="343" y="15"/>
                  </a:lnTo>
                  <a:lnTo>
                    <a:pt x="343" y="15"/>
                  </a:lnTo>
                  <a:lnTo>
                    <a:pt x="343" y="15"/>
                  </a:lnTo>
                  <a:lnTo>
                    <a:pt x="342" y="15"/>
                  </a:lnTo>
                  <a:lnTo>
                    <a:pt x="339" y="15"/>
                  </a:lnTo>
                  <a:lnTo>
                    <a:pt x="338" y="15"/>
                  </a:lnTo>
                  <a:lnTo>
                    <a:pt x="336" y="16"/>
                  </a:lnTo>
                  <a:lnTo>
                    <a:pt x="323" y="24"/>
                  </a:lnTo>
                  <a:lnTo>
                    <a:pt x="311" y="33"/>
                  </a:lnTo>
                  <a:lnTo>
                    <a:pt x="299" y="41"/>
                  </a:lnTo>
                  <a:lnTo>
                    <a:pt x="286" y="49"/>
                  </a:lnTo>
                  <a:lnTo>
                    <a:pt x="275" y="57"/>
                  </a:lnTo>
                  <a:lnTo>
                    <a:pt x="262" y="66"/>
                  </a:lnTo>
                  <a:lnTo>
                    <a:pt x="251" y="74"/>
                  </a:lnTo>
                  <a:lnTo>
                    <a:pt x="239" y="82"/>
                  </a:lnTo>
                  <a:lnTo>
                    <a:pt x="228" y="90"/>
                  </a:lnTo>
                  <a:lnTo>
                    <a:pt x="215" y="99"/>
                  </a:lnTo>
                  <a:lnTo>
                    <a:pt x="205" y="107"/>
                  </a:lnTo>
                  <a:lnTo>
                    <a:pt x="193" y="116"/>
                  </a:lnTo>
                  <a:lnTo>
                    <a:pt x="182" y="125"/>
                  </a:lnTo>
                  <a:lnTo>
                    <a:pt x="171" y="135"/>
                  </a:lnTo>
                  <a:lnTo>
                    <a:pt x="160" y="145"/>
                  </a:lnTo>
                  <a:lnTo>
                    <a:pt x="149" y="155"/>
                  </a:lnTo>
                  <a:lnTo>
                    <a:pt x="137" y="168"/>
                  </a:lnTo>
                  <a:lnTo>
                    <a:pt x="125" y="182"/>
                  </a:lnTo>
                  <a:lnTo>
                    <a:pt x="115" y="196"/>
                  </a:lnTo>
                  <a:lnTo>
                    <a:pt x="106" y="211"/>
                  </a:lnTo>
                  <a:lnTo>
                    <a:pt x="96" y="226"/>
                  </a:lnTo>
                  <a:lnTo>
                    <a:pt x="87" y="242"/>
                  </a:lnTo>
                  <a:lnTo>
                    <a:pt x="79" y="257"/>
                  </a:lnTo>
                  <a:lnTo>
                    <a:pt x="71" y="273"/>
                  </a:lnTo>
                  <a:lnTo>
                    <a:pt x="60" y="295"/>
                  </a:lnTo>
                  <a:lnTo>
                    <a:pt x="47" y="317"/>
                  </a:lnTo>
                  <a:lnTo>
                    <a:pt x="35" y="339"/>
                  </a:lnTo>
                  <a:lnTo>
                    <a:pt x="25" y="361"/>
                  </a:lnTo>
                  <a:lnTo>
                    <a:pt x="15" y="384"/>
                  </a:lnTo>
                  <a:lnTo>
                    <a:pt x="8" y="407"/>
                  </a:lnTo>
                  <a:lnTo>
                    <a:pt x="2" y="431"/>
                  </a:lnTo>
                  <a:lnTo>
                    <a:pt x="0" y="455"/>
                  </a:lnTo>
                  <a:lnTo>
                    <a:pt x="0" y="459"/>
                  </a:lnTo>
                  <a:lnTo>
                    <a:pt x="1" y="462"/>
                  </a:lnTo>
                  <a:lnTo>
                    <a:pt x="3" y="465"/>
                  </a:lnTo>
                  <a:lnTo>
                    <a:pt x="5" y="468"/>
                  </a:lnTo>
                  <a:lnTo>
                    <a:pt x="7" y="474"/>
                  </a:lnTo>
                  <a:lnTo>
                    <a:pt x="8" y="479"/>
                  </a:lnTo>
                  <a:lnTo>
                    <a:pt x="10" y="485"/>
                  </a:lnTo>
                  <a:lnTo>
                    <a:pt x="11" y="491"/>
                  </a:lnTo>
                  <a:lnTo>
                    <a:pt x="22" y="530"/>
                  </a:lnTo>
                  <a:lnTo>
                    <a:pt x="32" y="568"/>
                  </a:lnTo>
                  <a:lnTo>
                    <a:pt x="42" y="606"/>
                  </a:lnTo>
                  <a:lnTo>
                    <a:pt x="54" y="644"/>
                  </a:lnTo>
                  <a:lnTo>
                    <a:pt x="64" y="682"/>
                  </a:lnTo>
                  <a:lnTo>
                    <a:pt x="75" y="720"/>
                  </a:lnTo>
                  <a:lnTo>
                    <a:pt x="85" y="759"/>
                  </a:lnTo>
                  <a:lnTo>
                    <a:pt x="94" y="798"/>
                  </a:lnTo>
                  <a:lnTo>
                    <a:pt x="95" y="803"/>
                  </a:lnTo>
                  <a:lnTo>
                    <a:pt x="96" y="809"/>
                  </a:lnTo>
                  <a:lnTo>
                    <a:pt x="99" y="812"/>
                  </a:lnTo>
                  <a:lnTo>
                    <a:pt x="103" y="816"/>
                  </a:lnTo>
                  <a:lnTo>
                    <a:pt x="107" y="818"/>
                  </a:lnTo>
                  <a:lnTo>
                    <a:pt x="114" y="824"/>
                  </a:lnTo>
                  <a:lnTo>
                    <a:pt x="125" y="831"/>
                  </a:lnTo>
                  <a:lnTo>
                    <a:pt x="139" y="840"/>
                  </a:lnTo>
                  <a:lnTo>
                    <a:pt x="156" y="850"/>
                  </a:lnTo>
                  <a:lnTo>
                    <a:pt x="175" y="862"/>
                  </a:lnTo>
                  <a:lnTo>
                    <a:pt x="195" y="873"/>
                  </a:lnTo>
                  <a:lnTo>
                    <a:pt x="216" y="885"/>
                  </a:lnTo>
                  <a:lnTo>
                    <a:pt x="237" y="898"/>
                  </a:lnTo>
                  <a:lnTo>
                    <a:pt x="257" y="909"/>
                  </a:lnTo>
                  <a:lnTo>
                    <a:pt x="275" y="919"/>
                  </a:lnTo>
                  <a:lnTo>
                    <a:pt x="292" y="929"/>
                  </a:lnTo>
                  <a:lnTo>
                    <a:pt x="307" y="937"/>
                  </a:lnTo>
                  <a:lnTo>
                    <a:pt x="318" y="944"/>
                  </a:lnTo>
                  <a:lnTo>
                    <a:pt x="326" y="947"/>
                  </a:lnTo>
                  <a:lnTo>
                    <a:pt x="328" y="948"/>
                  </a:lnTo>
                  <a:lnTo>
                    <a:pt x="331" y="949"/>
                  </a:lnTo>
                  <a:lnTo>
                    <a:pt x="337" y="952"/>
                  </a:lnTo>
                  <a:lnTo>
                    <a:pt x="345" y="954"/>
                  </a:lnTo>
                  <a:lnTo>
                    <a:pt x="356" y="956"/>
                  </a:lnTo>
                  <a:lnTo>
                    <a:pt x="365" y="960"/>
                  </a:lnTo>
                  <a:lnTo>
                    <a:pt x="373" y="962"/>
                  </a:lnTo>
                  <a:lnTo>
                    <a:pt x="379" y="963"/>
                  </a:lnTo>
                  <a:lnTo>
                    <a:pt x="382" y="964"/>
                  </a:lnTo>
                  <a:lnTo>
                    <a:pt x="384" y="994"/>
                  </a:lnTo>
                  <a:lnTo>
                    <a:pt x="390" y="1023"/>
                  </a:lnTo>
                  <a:lnTo>
                    <a:pt x="399" y="1052"/>
                  </a:lnTo>
                  <a:lnTo>
                    <a:pt x="414" y="1080"/>
                  </a:lnTo>
                  <a:lnTo>
                    <a:pt x="424" y="1090"/>
                  </a:lnTo>
                  <a:lnTo>
                    <a:pt x="433" y="1099"/>
                  </a:lnTo>
                  <a:lnTo>
                    <a:pt x="443" y="1105"/>
                  </a:lnTo>
                  <a:lnTo>
                    <a:pt x="454" y="1110"/>
                  </a:lnTo>
                  <a:lnTo>
                    <a:pt x="465" y="1112"/>
                  </a:lnTo>
                  <a:lnTo>
                    <a:pt x="477" y="1113"/>
                  </a:lnTo>
                  <a:lnTo>
                    <a:pt x="488" y="1113"/>
                  </a:lnTo>
                  <a:lnTo>
                    <a:pt x="501" y="1112"/>
                  </a:lnTo>
                  <a:lnTo>
                    <a:pt x="513" y="1111"/>
                  </a:lnTo>
                  <a:lnTo>
                    <a:pt x="526" y="1108"/>
                  </a:lnTo>
                  <a:lnTo>
                    <a:pt x="539" y="1106"/>
                  </a:lnTo>
                  <a:lnTo>
                    <a:pt x="551" y="1104"/>
                  </a:lnTo>
                  <a:lnTo>
                    <a:pt x="563" y="1102"/>
                  </a:lnTo>
                  <a:lnTo>
                    <a:pt x="576" y="1100"/>
                  </a:lnTo>
                  <a:lnTo>
                    <a:pt x="588" y="1100"/>
                  </a:lnTo>
                  <a:lnTo>
                    <a:pt x="600" y="1100"/>
                  </a:lnTo>
                  <a:lnTo>
                    <a:pt x="604" y="1100"/>
                  </a:lnTo>
                  <a:lnTo>
                    <a:pt x="610" y="1102"/>
                  </a:lnTo>
                  <a:lnTo>
                    <a:pt x="615" y="1104"/>
                  </a:lnTo>
                  <a:lnTo>
                    <a:pt x="617" y="1107"/>
                  </a:lnTo>
                  <a:lnTo>
                    <a:pt x="625" y="1133"/>
                  </a:lnTo>
                  <a:lnTo>
                    <a:pt x="626" y="1158"/>
                  </a:lnTo>
                  <a:lnTo>
                    <a:pt x="624" y="1185"/>
                  </a:lnTo>
                  <a:lnTo>
                    <a:pt x="622" y="1211"/>
                  </a:lnTo>
                  <a:lnTo>
                    <a:pt x="622" y="1216"/>
                  </a:lnTo>
                  <a:lnTo>
                    <a:pt x="622" y="1221"/>
                  </a:lnTo>
                  <a:lnTo>
                    <a:pt x="623" y="1226"/>
                  </a:lnTo>
                  <a:lnTo>
                    <a:pt x="625" y="1231"/>
                  </a:lnTo>
                  <a:lnTo>
                    <a:pt x="615" y="1233"/>
                  </a:lnTo>
                  <a:lnTo>
                    <a:pt x="606" y="1236"/>
                  </a:lnTo>
                  <a:lnTo>
                    <a:pt x="598" y="1242"/>
                  </a:lnTo>
                  <a:lnTo>
                    <a:pt x="588" y="1248"/>
                  </a:lnTo>
                  <a:lnTo>
                    <a:pt x="581" y="1255"/>
                  </a:lnTo>
                  <a:lnTo>
                    <a:pt x="574" y="1263"/>
                  </a:lnTo>
                  <a:lnTo>
                    <a:pt x="570" y="1271"/>
                  </a:lnTo>
                  <a:lnTo>
                    <a:pt x="565" y="1280"/>
                  </a:lnTo>
                  <a:lnTo>
                    <a:pt x="562" y="1292"/>
                  </a:lnTo>
                  <a:lnTo>
                    <a:pt x="559" y="1303"/>
                  </a:lnTo>
                  <a:lnTo>
                    <a:pt x="559" y="1316"/>
                  </a:lnTo>
                  <a:lnTo>
                    <a:pt x="561" y="1327"/>
                  </a:lnTo>
                  <a:lnTo>
                    <a:pt x="561" y="1336"/>
                  </a:lnTo>
                  <a:lnTo>
                    <a:pt x="563" y="1347"/>
                  </a:lnTo>
                  <a:lnTo>
                    <a:pt x="566" y="1362"/>
                  </a:lnTo>
                  <a:lnTo>
                    <a:pt x="571" y="1378"/>
                  </a:lnTo>
                  <a:lnTo>
                    <a:pt x="576" y="1395"/>
                  </a:lnTo>
                  <a:lnTo>
                    <a:pt x="583" y="1410"/>
                  </a:lnTo>
                  <a:lnTo>
                    <a:pt x="589" y="1422"/>
                  </a:lnTo>
                  <a:lnTo>
                    <a:pt x="598" y="1430"/>
                  </a:lnTo>
                  <a:lnTo>
                    <a:pt x="608" y="1435"/>
                  </a:lnTo>
                  <a:lnTo>
                    <a:pt x="621" y="1438"/>
                  </a:lnTo>
                  <a:lnTo>
                    <a:pt x="632" y="1440"/>
                  </a:lnTo>
                  <a:lnTo>
                    <a:pt x="645" y="1440"/>
                  </a:lnTo>
                  <a:lnTo>
                    <a:pt x="657" y="1439"/>
                  </a:lnTo>
                  <a:lnTo>
                    <a:pt x="670" y="1436"/>
                  </a:lnTo>
                  <a:lnTo>
                    <a:pt x="682" y="1430"/>
                  </a:lnTo>
                  <a:lnTo>
                    <a:pt x="692" y="1423"/>
                  </a:lnTo>
                  <a:lnTo>
                    <a:pt x="707" y="1408"/>
                  </a:lnTo>
                  <a:lnTo>
                    <a:pt x="717" y="1392"/>
                  </a:lnTo>
                  <a:lnTo>
                    <a:pt x="723" y="1375"/>
                  </a:lnTo>
                  <a:lnTo>
                    <a:pt x="727" y="1355"/>
                  </a:lnTo>
                  <a:lnTo>
                    <a:pt x="725" y="1337"/>
                  </a:lnTo>
                  <a:lnTo>
                    <a:pt x="722" y="1317"/>
                  </a:lnTo>
                  <a:lnTo>
                    <a:pt x="716" y="1299"/>
                  </a:lnTo>
                  <a:lnTo>
                    <a:pt x="709" y="1280"/>
                  </a:lnTo>
                  <a:lnTo>
                    <a:pt x="705" y="1272"/>
                  </a:lnTo>
                  <a:lnTo>
                    <a:pt x="699" y="1265"/>
                  </a:lnTo>
                  <a:lnTo>
                    <a:pt x="692" y="1258"/>
                  </a:lnTo>
                  <a:lnTo>
                    <a:pt x="685" y="1251"/>
                  </a:lnTo>
                  <a:lnTo>
                    <a:pt x="676" y="1247"/>
                  </a:lnTo>
                  <a:lnTo>
                    <a:pt x="668" y="1242"/>
                  </a:lnTo>
                  <a:lnTo>
                    <a:pt x="659" y="1238"/>
                  </a:lnTo>
                  <a:lnTo>
                    <a:pt x="651" y="1234"/>
                  </a:lnTo>
                  <a:lnTo>
                    <a:pt x="652" y="1231"/>
                  </a:lnTo>
                  <a:lnTo>
                    <a:pt x="652" y="1226"/>
                  </a:lnTo>
                  <a:lnTo>
                    <a:pt x="649" y="1223"/>
                  </a:lnTo>
                  <a:lnTo>
                    <a:pt x="648" y="1219"/>
                  </a:lnTo>
                  <a:lnTo>
                    <a:pt x="649" y="1198"/>
                  </a:lnTo>
                  <a:lnTo>
                    <a:pt x="651" y="1175"/>
                  </a:lnTo>
                  <a:lnTo>
                    <a:pt x="653" y="1153"/>
                  </a:lnTo>
                  <a:lnTo>
                    <a:pt x="652" y="1130"/>
                  </a:lnTo>
                  <a:lnTo>
                    <a:pt x="648" y="1111"/>
                  </a:lnTo>
                  <a:lnTo>
                    <a:pt x="639" y="1094"/>
                  </a:lnTo>
                  <a:lnTo>
                    <a:pt x="624" y="1081"/>
                  </a:lnTo>
                  <a:lnTo>
                    <a:pt x="601" y="1074"/>
                  </a:lnTo>
                  <a:lnTo>
                    <a:pt x="581" y="1073"/>
                  </a:lnTo>
                  <a:lnTo>
                    <a:pt x="563" y="1074"/>
                  </a:lnTo>
                  <a:lnTo>
                    <a:pt x="545" y="1076"/>
                  </a:lnTo>
                  <a:lnTo>
                    <a:pt x="526" y="1080"/>
                  </a:lnTo>
                  <a:lnTo>
                    <a:pt x="508" y="1083"/>
                  </a:lnTo>
                  <a:lnTo>
                    <a:pt x="489" y="1084"/>
                  </a:lnTo>
                  <a:lnTo>
                    <a:pt x="471" y="1083"/>
                  </a:lnTo>
                  <a:lnTo>
                    <a:pt x="452" y="1079"/>
                  </a:lnTo>
                  <a:lnTo>
                    <a:pt x="444" y="1068"/>
                  </a:lnTo>
                  <a:lnTo>
                    <a:pt x="437" y="1055"/>
                  </a:lnTo>
                  <a:lnTo>
                    <a:pt x="432" y="1042"/>
                  </a:lnTo>
                  <a:lnTo>
                    <a:pt x="426" y="1027"/>
                  </a:lnTo>
                  <a:lnTo>
                    <a:pt x="420" y="1011"/>
                  </a:lnTo>
                  <a:lnTo>
                    <a:pt x="415" y="994"/>
                  </a:lnTo>
                  <a:lnTo>
                    <a:pt x="412" y="979"/>
                  </a:lnTo>
                  <a:lnTo>
                    <a:pt x="410" y="966"/>
                  </a:lnTo>
                  <a:lnTo>
                    <a:pt x="422" y="968"/>
                  </a:lnTo>
                  <a:lnTo>
                    <a:pt x="434" y="971"/>
                  </a:lnTo>
                  <a:lnTo>
                    <a:pt x="447" y="975"/>
                  </a:lnTo>
                  <a:lnTo>
                    <a:pt x="458" y="977"/>
                  </a:lnTo>
                  <a:lnTo>
                    <a:pt x="471" y="981"/>
                  </a:lnTo>
                  <a:lnTo>
                    <a:pt x="483" y="984"/>
                  </a:lnTo>
                  <a:lnTo>
                    <a:pt x="495" y="987"/>
                  </a:lnTo>
                  <a:lnTo>
                    <a:pt x="508" y="991"/>
                  </a:lnTo>
                  <a:lnTo>
                    <a:pt x="520" y="994"/>
                  </a:lnTo>
                  <a:lnTo>
                    <a:pt x="533" y="997"/>
                  </a:lnTo>
                  <a:lnTo>
                    <a:pt x="546" y="1000"/>
                  </a:lnTo>
                  <a:lnTo>
                    <a:pt x="558" y="1004"/>
                  </a:lnTo>
                  <a:lnTo>
                    <a:pt x="570" y="1006"/>
                  </a:lnTo>
                  <a:lnTo>
                    <a:pt x="583" y="1009"/>
                  </a:lnTo>
                  <a:lnTo>
                    <a:pt x="595" y="1012"/>
                  </a:lnTo>
                  <a:lnTo>
                    <a:pt x="608" y="1014"/>
                  </a:lnTo>
                  <a:lnTo>
                    <a:pt x="622" y="1016"/>
                  </a:lnTo>
                  <a:lnTo>
                    <a:pt x="637" y="1020"/>
                  </a:lnTo>
                  <a:lnTo>
                    <a:pt x="653" y="1023"/>
                  </a:lnTo>
                  <a:lnTo>
                    <a:pt x="670" y="1027"/>
                  </a:lnTo>
                  <a:lnTo>
                    <a:pt x="689" y="1030"/>
                  </a:lnTo>
                  <a:lnTo>
                    <a:pt x="706" y="1035"/>
                  </a:lnTo>
                  <a:lnTo>
                    <a:pt x="723" y="1038"/>
                  </a:lnTo>
                  <a:lnTo>
                    <a:pt x="740" y="1043"/>
                  </a:lnTo>
                  <a:lnTo>
                    <a:pt x="758" y="1046"/>
                  </a:lnTo>
                  <a:lnTo>
                    <a:pt x="773" y="1050"/>
                  </a:lnTo>
                  <a:lnTo>
                    <a:pt x="786" y="1052"/>
                  </a:lnTo>
                  <a:lnTo>
                    <a:pt x="799" y="1055"/>
                  </a:lnTo>
                  <a:lnTo>
                    <a:pt x="809" y="1057"/>
                  </a:lnTo>
                  <a:lnTo>
                    <a:pt x="818" y="1058"/>
                  </a:lnTo>
                  <a:lnTo>
                    <a:pt x="822" y="1059"/>
                  </a:lnTo>
                  <a:lnTo>
                    <a:pt x="824" y="1058"/>
                  </a:lnTo>
                  <a:lnTo>
                    <a:pt x="835" y="1042"/>
                  </a:lnTo>
                  <a:lnTo>
                    <a:pt x="846" y="1022"/>
                  </a:lnTo>
                  <a:lnTo>
                    <a:pt x="861" y="998"/>
                  </a:lnTo>
                  <a:lnTo>
                    <a:pt x="879" y="970"/>
                  </a:lnTo>
                  <a:lnTo>
                    <a:pt x="896" y="941"/>
                  </a:lnTo>
                  <a:lnTo>
                    <a:pt x="914" y="910"/>
                  </a:lnTo>
                  <a:lnTo>
                    <a:pt x="934" y="879"/>
                  </a:lnTo>
                  <a:lnTo>
                    <a:pt x="952" y="847"/>
                  </a:lnTo>
                  <a:lnTo>
                    <a:pt x="971" y="817"/>
                  </a:lnTo>
                  <a:lnTo>
                    <a:pt x="988" y="788"/>
                  </a:lnTo>
                  <a:lnTo>
                    <a:pt x="1003" y="760"/>
                  </a:lnTo>
                  <a:lnTo>
                    <a:pt x="1017" y="737"/>
                  </a:lnTo>
                  <a:lnTo>
                    <a:pt x="1028" y="717"/>
                  </a:lnTo>
                  <a:lnTo>
                    <a:pt x="1038" y="702"/>
                  </a:lnTo>
                  <a:lnTo>
                    <a:pt x="1043" y="691"/>
                  </a:lnTo>
                  <a:lnTo>
                    <a:pt x="1044" y="68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6" name="Freeform 18"/>
            <p:cNvSpPr>
              <a:spLocks/>
            </p:cNvSpPr>
            <p:nvPr/>
          </p:nvSpPr>
          <p:spPr bwMode="auto">
            <a:xfrm>
              <a:off x="219" y="2467"/>
              <a:ext cx="54" cy="46"/>
            </a:xfrm>
            <a:custGeom>
              <a:avLst/>
              <a:gdLst>
                <a:gd name="T0" fmla="*/ 80 w 108"/>
                <a:gd name="T1" fmla="*/ 85 h 92"/>
                <a:gd name="T2" fmla="*/ 71 w 108"/>
                <a:gd name="T3" fmla="*/ 90 h 92"/>
                <a:gd name="T4" fmla="*/ 62 w 108"/>
                <a:gd name="T5" fmla="*/ 92 h 92"/>
                <a:gd name="T6" fmla="*/ 53 w 108"/>
                <a:gd name="T7" fmla="*/ 92 h 92"/>
                <a:gd name="T8" fmla="*/ 42 w 108"/>
                <a:gd name="T9" fmla="*/ 91 h 92"/>
                <a:gd name="T10" fmla="*/ 33 w 108"/>
                <a:gd name="T11" fmla="*/ 88 h 92"/>
                <a:gd name="T12" fmla="*/ 25 w 108"/>
                <a:gd name="T13" fmla="*/ 83 h 92"/>
                <a:gd name="T14" fmla="*/ 17 w 108"/>
                <a:gd name="T15" fmla="*/ 77 h 92"/>
                <a:gd name="T16" fmla="*/ 10 w 108"/>
                <a:gd name="T17" fmla="*/ 69 h 92"/>
                <a:gd name="T18" fmla="*/ 8 w 108"/>
                <a:gd name="T19" fmla="*/ 62 h 92"/>
                <a:gd name="T20" fmla="*/ 4 w 108"/>
                <a:gd name="T21" fmla="*/ 51 h 92"/>
                <a:gd name="T22" fmla="*/ 1 w 108"/>
                <a:gd name="T23" fmla="*/ 39 h 92"/>
                <a:gd name="T24" fmla="*/ 0 w 108"/>
                <a:gd name="T25" fmla="*/ 35 h 92"/>
                <a:gd name="T26" fmla="*/ 104 w 108"/>
                <a:gd name="T27" fmla="*/ 0 h 92"/>
                <a:gd name="T28" fmla="*/ 108 w 108"/>
                <a:gd name="T29" fmla="*/ 25 h 92"/>
                <a:gd name="T30" fmla="*/ 107 w 108"/>
                <a:gd name="T31" fmla="*/ 48 h 92"/>
                <a:gd name="T32" fmla="*/ 99 w 108"/>
                <a:gd name="T33" fmla="*/ 69 h 92"/>
                <a:gd name="T34" fmla="*/ 80 w 108"/>
                <a:gd name="T35" fmla="*/ 85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8" h="92">
                  <a:moveTo>
                    <a:pt x="80" y="85"/>
                  </a:moveTo>
                  <a:lnTo>
                    <a:pt x="71" y="90"/>
                  </a:lnTo>
                  <a:lnTo>
                    <a:pt x="62" y="92"/>
                  </a:lnTo>
                  <a:lnTo>
                    <a:pt x="53" y="92"/>
                  </a:lnTo>
                  <a:lnTo>
                    <a:pt x="42" y="91"/>
                  </a:lnTo>
                  <a:lnTo>
                    <a:pt x="33" y="88"/>
                  </a:lnTo>
                  <a:lnTo>
                    <a:pt x="25" y="83"/>
                  </a:lnTo>
                  <a:lnTo>
                    <a:pt x="17" y="77"/>
                  </a:lnTo>
                  <a:lnTo>
                    <a:pt x="10" y="69"/>
                  </a:lnTo>
                  <a:lnTo>
                    <a:pt x="8" y="62"/>
                  </a:lnTo>
                  <a:lnTo>
                    <a:pt x="4" y="51"/>
                  </a:lnTo>
                  <a:lnTo>
                    <a:pt x="1" y="39"/>
                  </a:lnTo>
                  <a:lnTo>
                    <a:pt x="0" y="35"/>
                  </a:lnTo>
                  <a:lnTo>
                    <a:pt x="104" y="0"/>
                  </a:lnTo>
                  <a:lnTo>
                    <a:pt x="108" y="25"/>
                  </a:lnTo>
                  <a:lnTo>
                    <a:pt x="107" y="48"/>
                  </a:lnTo>
                  <a:lnTo>
                    <a:pt x="99" y="69"/>
                  </a:lnTo>
                  <a:lnTo>
                    <a:pt x="80" y="85"/>
                  </a:lnTo>
                  <a:close/>
                </a:path>
              </a:pathLst>
            </a:custGeom>
            <a:solidFill>
              <a:srgbClr val="937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7" name="Freeform 19"/>
            <p:cNvSpPr>
              <a:spLocks/>
            </p:cNvSpPr>
            <p:nvPr/>
          </p:nvSpPr>
          <p:spPr bwMode="auto">
            <a:xfrm>
              <a:off x="212" y="2427"/>
              <a:ext cx="59" cy="46"/>
            </a:xfrm>
            <a:custGeom>
              <a:avLst/>
              <a:gdLst>
                <a:gd name="T0" fmla="*/ 112 w 116"/>
                <a:gd name="T1" fmla="*/ 45 h 92"/>
                <a:gd name="T2" fmla="*/ 113 w 116"/>
                <a:gd name="T3" fmla="*/ 49 h 92"/>
                <a:gd name="T4" fmla="*/ 114 w 116"/>
                <a:gd name="T5" fmla="*/ 54 h 92"/>
                <a:gd name="T6" fmla="*/ 115 w 116"/>
                <a:gd name="T7" fmla="*/ 58 h 92"/>
                <a:gd name="T8" fmla="*/ 116 w 116"/>
                <a:gd name="T9" fmla="*/ 63 h 92"/>
                <a:gd name="T10" fmla="*/ 104 w 116"/>
                <a:gd name="T11" fmla="*/ 63 h 92"/>
                <a:gd name="T12" fmla="*/ 90 w 116"/>
                <a:gd name="T13" fmla="*/ 65 h 92"/>
                <a:gd name="T14" fmla="*/ 76 w 116"/>
                <a:gd name="T15" fmla="*/ 69 h 92"/>
                <a:gd name="T16" fmla="*/ 62 w 116"/>
                <a:gd name="T17" fmla="*/ 73 h 92"/>
                <a:gd name="T18" fmla="*/ 48 w 116"/>
                <a:gd name="T19" fmla="*/ 78 h 92"/>
                <a:gd name="T20" fmla="*/ 34 w 116"/>
                <a:gd name="T21" fmla="*/ 83 h 92"/>
                <a:gd name="T22" fmla="*/ 21 w 116"/>
                <a:gd name="T23" fmla="*/ 87 h 92"/>
                <a:gd name="T24" fmla="*/ 8 w 116"/>
                <a:gd name="T25" fmla="*/ 92 h 92"/>
                <a:gd name="T26" fmla="*/ 7 w 116"/>
                <a:gd name="T27" fmla="*/ 80 h 92"/>
                <a:gd name="T28" fmla="*/ 5 w 116"/>
                <a:gd name="T29" fmla="*/ 66 h 92"/>
                <a:gd name="T30" fmla="*/ 2 w 116"/>
                <a:gd name="T31" fmla="*/ 54 h 92"/>
                <a:gd name="T32" fmla="*/ 0 w 116"/>
                <a:gd name="T33" fmla="*/ 48 h 92"/>
                <a:gd name="T34" fmla="*/ 3 w 116"/>
                <a:gd name="T35" fmla="*/ 39 h 92"/>
                <a:gd name="T36" fmla="*/ 9 w 116"/>
                <a:gd name="T37" fmla="*/ 30 h 92"/>
                <a:gd name="T38" fmla="*/ 15 w 116"/>
                <a:gd name="T39" fmla="*/ 22 h 92"/>
                <a:gd name="T40" fmla="*/ 22 w 116"/>
                <a:gd name="T41" fmla="*/ 13 h 92"/>
                <a:gd name="T42" fmla="*/ 30 w 116"/>
                <a:gd name="T43" fmla="*/ 8 h 92"/>
                <a:gd name="T44" fmla="*/ 39 w 116"/>
                <a:gd name="T45" fmla="*/ 3 h 92"/>
                <a:gd name="T46" fmla="*/ 49 w 116"/>
                <a:gd name="T47" fmla="*/ 1 h 92"/>
                <a:gd name="T48" fmla="*/ 61 w 116"/>
                <a:gd name="T49" fmla="*/ 0 h 92"/>
                <a:gd name="T50" fmla="*/ 70 w 116"/>
                <a:gd name="T51" fmla="*/ 1 h 92"/>
                <a:gd name="T52" fmla="*/ 78 w 116"/>
                <a:gd name="T53" fmla="*/ 4 h 92"/>
                <a:gd name="T54" fmla="*/ 86 w 116"/>
                <a:gd name="T55" fmla="*/ 8 h 92"/>
                <a:gd name="T56" fmla="*/ 93 w 116"/>
                <a:gd name="T57" fmla="*/ 13 h 92"/>
                <a:gd name="T58" fmla="*/ 99 w 116"/>
                <a:gd name="T59" fmla="*/ 20 h 92"/>
                <a:gd name="T60" fmla="*/ 105 w 116"/>
                <a:gd name="T61" fmla="*/ 27 h 92"/>
                <a:gd name="T62" fmla="*/ 108 w 116"/>
                <a:gd name="T63" fmla="*/ 35 h 92"/>
                <a:gd name="T64" fmla="*/ 112 w 116"/>
                <a:gd name="T65" fmla="*/ 45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16" h="92">
                  <a:moveTo>
                    <a:pt x="112" y="45"/>
                  </a:moveTo>
                  <a:lnTo>
                    <a:pt x="113" y="49"/>
                  </a:lnTo>
                  <a:lnTo>
                    <a:pt x="114" y="54"/>
                  </a:lnTo>
                  <a:lnTo>
                    <a:pt x="115" y="58"/>
                  </a:lnTo>
                  <a:lnTo>
                    <a:pt x="116" y="63"/>
                  </a:lnTo>
                  <a:lnTo>
                    <a:pt x="104" y="63"/>
                  </a:lnTo>
                  <a:lnTo>
                    <a:pt x="90" y="65"/>
                  </a:lnTo>
                  <a:lnTo>
                    <a:pt x="76" y="69"/>
                  </a:lnTo>
                  <a:lnTo>
                    <a:pt x="62" y="73"/>
                  </a:lnTo>
                  <a:lnTo>
                    <a:pt x="48" y="78"/>
                  </a:lnTo>
                  <a:lnTo>
                    <a:pt x="34" y="83"/>
                  </a:lnTo>
                  <a:lnTo>
                    <a:pt x="21" y="87"/>
                  </a:lnTo>
                  <a:lnTo>
                    <a:pt x="8" y="92"/>
                  </a:lnTo>
                  <a:lnTo>
                    <a:pt x="7" y="80"/>
                  </a:lnTo>
                  <a:lnTo>
                    <a:pt x="5" y="66"/>
                  </a:lnTo>
                  <a:lnTo>
                    <a:pt x="2" y="54"/>
                  </a:lnTo>
                  <a:lnTo>
                    <a:pt x="0" y="48"/>
                  </a:lnTo>
                  <a:lnTo>
                    <a:pt x="3" y="39"/>
                  </a:lnTo>
                  <a:lnTo>
                    <a:pt x="9" y="30"/>
                  </a:lnTo>
                  <a:lnTo>
                    <a:pt x="15" y="22"/>
                  </a:lnTo>
                  <a:lnTo>
                    <a:pt x="22" y="13"/>
                  </a:lnTo>
                  <a:lnTo>
                    <a:pt x="30" y="8"/>
                  </a:lnTo>
                  <a:lnTo>
                    <a:pt x="39" y="3"/>
                  </a:lnTo>
                  <a:lnTo>
                    <a:pt x="49" y="1"/>
                  </a:lnTo>
                  <a:lnTo>
                    <a:pt x="61" y="0"/>
                  </a:lnTo>
                  <a:lnTo>
                    <a:pt x="70" y="1"/>
                  </a:lnTo>
                  <a:lnTo>
                    <a:pt x="78" y="4"/>
                  </a:lnTo>
                  <a:lnTo>
                    <a:pt x="86" y="8"/>
                  </a:lnTo>
                  <a:lnTo>
                    <a:pt x="93" y="13"/>
                  </a:lnTo>
                  <a:lnTo>
                    <a:pt x="99" y="20"/>
                  </a:lnTo>
                  <a:lnTo>
                    <a:pt x="105" y="27"/>
                  </a:lnTo>
                  <a:lnTo>
                    <a:pt x="108" y="35"/>
                  </a:lnTo>
                  <a:lnTo>
                    <a:pt x="112" y="45"/>
                  </a:lnTo>
                  <a:close/>
                </a:path>
              </a:pathLst>
            </a:custGeom>
            <a:solidFill>
              <a:srgbClr val="DBB7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9" name="Freeform 20"/>
            <p:cNvSpPr>
              <a:spLocks/>
            </p:cNvSpPr>
            <p:nvPr/>
          </p:nvSpPr>
          <p:spPr bwMode="auto">
            <a:xfrm>
              <a:off x="105" y="1879"/>
              <a:ext cx="249" cy="356"/>
            </a:xfrm>
            <a:custGeom>
              <a:avLst/>
              <a:gdLst>
                <a:gd name="T0" fmla="*/ 495 w 498"/>
                <a:gd name="T1" fmla="*/ 410 h 711"/>
                <a:gd name="T2" fmla="*/ 478 w 498"/>
                <a:gd name="T3" fmla="*/ 461 h 711"/>
                <a:gd name="T4" fmla="*/ 459 w 498"/>
                <a:gd name="T5" fmla="*/ 494 h 711"/>
                <a:gd name="T6" fmla="*/ 445 w 498"/>
                <a:gd name="T7" fmla="*/ 514 h 711"/>
                <a:gd name="T8" fmla="*/ 432 w 498"/>
                <a:gd name="T9" fmla="*/ 532 h 711"/>
                <a:gd name="T10" fmla="*/ 415 w 498"/>
                <a:gd name="T11" fmla="*/ 549 h 711"/>
                <a:gd name="T12" fmla="*/ 404 w 498"/>
                <a:gd name="T13" fmla="*/ 562 h 711"/>
                <a:gd name="T14" fmla="*/ 389 w 498"/>
                <a:gd name="T15" fmla="*/ 575 h 711"/>
                <a:gd name="T16" fmla="*/ 365 w 498"/>
                <a:gd name="T17" fmla="*/ 592 h 711"/>
                <a:gd name="T18" fmla="*/ 335 w 498"/>
                <a:gd name="T19" fmla="*/ 614 h 711"/>
                <a:gd name="T20" fmla="*/ 300 w 498"/>
                <a:gd name="T21" fmla="*/ 637 h 711"/>
                <a:gd name="T22" fmla="*/ 266 w 498"/>
                <a:gd name="T23" fmla="*/ 660 h 711"/>
                <a:gd name="T24" fmla="*/ 231 w 498"/>
                <a:gd name="T25" fmla="*/ 681 h 711"/>
                <a:gd name="T26" fmla="*/ 201 w 498"/>
                <a:gd name="T27" fmla="*/ 698 h 711"/>
                <a:gd name="T28" fmla="*/ 183 w 498"/>
                <a:gd name="T29" fmla="*/ 706 h 711"/>
                <a:gd name="T30" fmla="*/ 171 w 498"/>
                <a:gd name="T31" fmla="*/ 710 h 711"/>
                <a:gd name="T32" fmla="*/ 160 w 498"/>
                <a:gd name="T33" fmla="*/ 711 h 711"/>
                <a:gd name="T34" fmla="*/ 147 w 498"/>
                <a:gd name="T35" fmla="*/ 710 h 711"/>
                <a:gd name="T36" fmla="*/ 129 w 498"/>
                <a:gd name="T37" fmla="*/ 704 h 711"/>
                <a:gd name="T38" fmla="*/ 107 w 498"/>
                <a:gd name="T39" fmla="*/ 690 h 711"/>
                <a:gd name="T40" fmla="*/ 88 w 498"/>
                <a:gd name="T41" fmla="*/ 669 h 711"/>
                <a:gd name="T42" fmla="*/ 72 w 498"/>
                <a:gd name="T43" fmla="*/ 647 h 711"/>
                <a:gd name="T44" fmla="*/ 57 w 498"/>
                <a:gd name="T45" fmla="*/ 622 h 711"/>
                <a:gd name="T46" fmla="*/ 43 w 498"/>
                <a:gd name="T47" fmla="*/ 594 h 711"/>
                <a:gd name="T48" fmla="*/ 34 w 498"/>
                <a:gd name="T49" fmla="*/ 566 h 711"/>
                <a:gd name="T50" fmla="*/ 25 w 498"/>
                <a:gd name="T51" fmla="*/ 537 h 711"/>
                <a:gd name="T52" fmla="*/ 16 w 498"/>
                <a:gd name="T53" fmla="*/ 474 h 711"/>
                <a:gd name="T54" fmla="*/ 1 w 498"/>
                <a:gd name="T55" fmla="*/ 380 h 711"/>
                <a:gd name="T56" fmla="*/ 9 w 498"/>
                <a:gd name="T57" fmla="*/ 313 h 711"/>
                <a:gd name="T58" fmla="*/ 32 w 498"/>
                <a:gd name="T59" fmla="*/ 280 h 711"/>
                <a:gd name="T60" fmla="*/ 58 w 498"/>
                <a:gd name="T61" fmla="*/ 250 h 711"/>
                <a:gd name="T62" fmla="*/ 86 w 498"/>
                <a:gd name="T63" fmla="*/ 220 h 711"/>
                <a:gd name="T64" fmla="*/ 109 w 498"/>
                <a:gd name="T65" fmla="*/ 194 h 711"/>
                <a:gd name="T66" fmla="*/ 133 w 498"/>
                <a:gd name="T67" fmla="*/ 171 h 711"/>
                <a:gd name="T68" fmla="*/ 162 w 498"/>
                <a:gd name="T69" fmla="*/ 147 h 711"/>
                <a:gd name="T70" fmla="*/ 193 w 498"/>
                <a:gd name="T71" fmla="*/ 124 h 711"/>
                <a:gd name="T72" fmla="*/ 223 w 498"/>
                <a:gd name="T73" fmla="*/ 101 h 711"/>
                <a:gd name="T74" fmla="*/ 249 w 498"/>
                <a:gd name="T75" fmla="*/ 83 h 711"/>
                <a:gd name="T76" fmla="*/ 271 w 498"/>
                <a:gd name="T77" fmla="*/ 68 h 711"/>
                <a:gd name="T78" fmla="*/ 285 w 498"/>
                <a:gd name="T79" fmla="*/ 58 h 711"/>
                <a:gd name="T80" fmla="*/ 305 w 498"/>
                <a:gd name="T81" fmla="*/ 47 h 711"/>
                <a:gd name="T82" fmla="*/ 343 w 498"/>
                <a:gd name="T83" fmla="*/ 28 h 711"/>
                <a:gd name="T84" fmla="*/ 381 w 498"/>
                <a:gd name="T85" fmla="*/ 12 h 711"/>
                <a:gd name="T86" fmla="*/ 406 w 498"/>
                <a:gd name="T87" fmla="*/ 2 h 711"/>
                <a:gd name="T88" fmla="*/ 429 w 498"/>
                <a:gd name="T89" fmla="*/ 47 h 711"/>
                <a:gd name="T90" fmla="*/ 460 w 498"/>
                <a:gd name="T91" fmla="*/ 139 h 711"/>
                <a:gd name="T92" fmla="*/ 483 w 498"/>
                <a:gd name="T93" fmla="*/ 234 h 711"/>
                <a:gd name="T94" fmla="*/ 496 w 498"/>
                <a:gd name="T95" fmla="*/ 340 h 7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98" h="711">
                  <a:moveTo>
                    <a:pt x="498" y="400"/>
                  </a:moveTo>
                  <a:lnTo>
                    <a:pt x="495" y="410"/>
                  </a:lnTo>
                  <a:lnTo>
                    <a:pt x="487" y="433"/>
                  </a:lnTo>
                  <a:lnTo>
                    <a:pt x="478" y="461"/>
                  </a:lnTo>
                  <a:lnTo>
                    <a:pt x="466" y="484"/>
                  </a:lnTo>
                  <a:lnTo>
                    <a:pt x="459" y="494"/>
                  </a:lnTo>
                  <a:lnTo>
                    <a:pt x="452" y="503"/>
                  </a:lnTo>
                  <a:lnTo>
                    <a:pt x="445" y="514"/>
                  </a:lnTo>
                  <a:lnTo>
                    <a:pt x="438" y="523"/>
                  </a:lnTo>
                  <a:lnTo>
                    <a:pt x="432" y="532"/>
                  </a:lnTo>
                  <a:lnTo>
                    <a:pt x="423" y="540"/>
                  </a:lnTo>
                  <a:lnTo>
                    <a:pt x="415" y="549"/>
                  </a:lnTo>
                  <a:lnTo>
                    <a:pt x="407" y="559"/>
                  </a:lnTo>
                  <a:lnTo>
                    <a:pt x="404" y="562"/>
                  </a:lnTo>
                  <a:lnTo>
                    <a:pt x="397" y="568"/>
                  </a:lnTo>
                  <a:lnTo>
                    <a:pt x="389" y="575"/>
                  </a:lnTo>
                  <a:lnTo>
                    <a:pt x="377" y="583"/>
                  </a:lnTo>
                  <a:lnTo>
                    <a:pt x="365" y="592"/>
                  </a:lnTo>
                  <a:lnTo>
                    <a:pt x="350" y="602"/>
                  </a:lnTo>
                  <a:lnTo>
                    <a:pt x="335" y="614"/>
                  </a:lnTo>
                  <a:lnTo>
                    <a:pt x="317" y="625"/>
                  </a:lnTo>
                  <a:lnTo>
                    <a:pt x="300" y="637"/>
                  </a:lnTo>
                  <a:lnTo>
                    <a:pt x="283" y="648"/>
                  </a:lnTo>
                  <a:lnTo>
                    <a:pt x="266" y="660"/>
                  </a:lnTo>
                  <a:lnTo>
                    <a:pt x="248" y="670"/>
                  </a:lnTo>
                  <a:lnTo>
                    <a:pt x="231" y="681"/>
                  </a:lnTo>
                  <a:lnTo>
                    <a:pt x="216" y="690"/>
                  </a:lnTo>
                  <a:lnTo>
                    <a:pt x="201" y="698"/>
                  </a:lnTo>
                  <a:lnTo>
                    <a:pt x="188" y="704"/>
                  </a:lnTo>
                  <a:lnTo>
                    <a:pt x="183" y="706"/>
                  </a:lnTo>
                  <a:lnTo>
                    <a:pt x="177" y="708"/>
                  </a:lnTo>
                  <a:lnTo>
                    <a:pt x="171" y="710"/>
                  </a:lnTo>
                  <a:lnTo>
                    <a:pt x="165" y="710"/>
                  </a:lnTo>
                  <a:lnTo>
                    <a:pt x="160" y="711"/>
                  </a:lnTo>
                  <a:lnTo>
                    <a:pt x="153" y="710"/>
                  </a:lnTo>
                  <a:lnTo>
                    <a:pt x="147" y="710"/>
                  </a:lnTo>
                  <a:lnTo>
                    <a:pt x="141" y="708"/>
                  </a:lnTo>
                  <a:lnTo>
                    <a:pt x="129" y="704"/>
                  </a:lnTo>
                  <a:lnTo>
                    <a:pt x="117" y="698"/>
                  </a:lnTo>
                  <a:lnTo>
                    <a:pt x="107" y="690"/>
                  </a:lnTo>
                  <a:lnTo>
                    <a:pt x="96" y="680"/>
                  </a:lnTo>
                  <a:lnTo>
                    <a:pt x="88" y="669"/>
                  </a:lnTo>
                  <a:lnTo>
                    <a:pt x="80" y="658"/>
                  </a:lnTo>
                  <a:lnTo>
                    <a:pt x="72" y="647"/>
                  </a:lnTo>
                  <a:lnTo>
                    <a:pt x="65" y="636"/>
                  </a:lnTo>
                  <a:lnTo>
                    <a:pt x="57" y="622"/>
                  </a:lnTo>
                  <a:lnTo>
                    <a:pt x="50" y="608"/>
                  </a:lnTo>
                  <a:lnTo>
                    <a:pt x="43" y="594"/>
                  </a:lnTo>
                  <a:lnTo>
                    <a:pt x="39" y="581"/>
                  </a:lnTo>
                  <a:lnTo>
                    <a:pt x="34" y="566"/>
                  </a:lnTo>
                  <a:lnTo>
                    <a:pt x="29" y="552"/>
                  </a:lnTo>
                  <a:lnTo>
                    <a:pt x="25" y="537"/>
                  </a:lnTo>
                  <a:lnTo>
                    <a:pt x="20" y="523"/>
                  </a:lnTo>
                  <a:lnTo>
                    <a:pt x="16" y="474"/>
                  </a:lnTo>
                  <a:lnTo>
                    <a:pt x="8" y="427"/>
                  </a:lnTo>
                  <a:lnTo>
                    <a:pt x="1" y="380"/>
                  </a:lnTo>
                  <a:lnTo>
                    <a:pt x="0" y="332"/>
                  </a:lnTo>
                  <a:lnTo>
                    <a:pt x="9" y="313"/>
                  </a:lnTo>
                  <a:lnTo>
                    <a:pt x="19" y="296"/>
                  </a:lnTo>
                  <a:lnTo>
                    <a:pt x="32" y="280"/>
                  </a:lnTo>
                  <a:lnTo>
                    <a:pt x="44" y="265"/>
                  </a:lnTo>
                  <a:lnTo>
                    <a:pt x="58" y="250"/>
                  </a:lnTo>
                  <a:lnTo>
                    <a:pt x="72" y="235"/>
                  </a:lnTo>
                  <a:lnTo>
                    <a:pt x="86" y="220"/>
                  </a:lnTo>
                  <a:lnTo>
                    <a:pt x="100" y="205"/>
                  </a:lnTo>
                  <a:lnTo>
                    <a:pt x="109" y="194"/>
                  </a:lnTo>
                  <a:lnTo>
                    <a:pt x="120" y="183"/>
                  </a:lnTo>
                  <a:lnTo>
                    <a:pt x="133" y="171"/>
                  </a:lnTo>
                  <a:lnTo>
                    <a:pt x="147" y="160"/>
                  </a:lnTo>
                  <a:lnTo>
                    <a:pt x="162" y="147"/>
                  </a:lnTo>
                  <a:lnTo>
                    <a:pt x="177" y="136"/>
                  </a:lnTo>
                  <a:lnTo>
                    <a:pt x="193" y="124"/>
                  </a:lnTo>
                  <a:lnTo>
                    <a:pt x="208" y="113"/>
                  </a:lnTo>
                  <a:lnTo>
                    <a:pt x="223" y="101"/>
                  </a:lnTo>
                  <a:lnTo>
                    <a:pt x="237" y="92"/>
                  </a:lnTo>
                  <a:lnTo>
                    <a:pt x="249" y="83"/>
                  </a:lnTo>
                  <a:lnTo>
                    <a:pt x="262" y="75"/>
                  </a:lnTo>
                  <a:lnTo>
                    <a:pt x="271" y="68"/>
                  </a:lnTo>
                  <a:lnTo>
                    <a:pt x="279" y="62"/>
                  </a:lnTo>
                  <a:lnTo>
                    <a:pt x="285" y="58"/>
                  </a:lnTo>
                  <a:lnTo>
                    <a:pt x="289" y="56"/>
                  </a:lnTo>
                  <a:lnTo>
                    <a:pt x="305" y="47"/>
                  </a:lnTo>
                  <a:lnTo>
                    <a:pt x="323" y="38"/>
                  </a:lnTo>
                  <a:lnTo>
                    <a:pt x="343" y="28"/>
                  </a:lnTo>
                  <a:lnTo>
                    <a:pt x="362" y="19"/>
                  </a:lnTo>
                  <a:lnTo>
                    <a:pt x="381" y="12"/>
                  </a:lnTo>
                  <a:lnTo>
                    <a:pt x="396" y="5"/>
                  </a:lnTo>
                  <a:lnTo>
                    <a:pt x="406" y="2"/>
                  </a:lnTo>
                  <a:lnTo>
                    <a:pt x="411" y="0"/>
                  </a:lnTo>
                  <a:lnTo>
                    <a:pt x="429" y="47"/>
                  </a:lnTo>
                  <a:lnTo>
                    <a:pt x="445" y="93"/>
                  </a:lnTo>
                  <a:lnTo>
                    <a:pt x="460" y="139"/>
                  </a:lnTo>
                  <a:lnTo>
                    <a:pt x="473" y="185"/>
                  </a:lnTo>
                  <a:lnTo>
                    <a:pt x="483" y="234"/>
                  </a:lnTo>
                  <a:lnTo>
                    <a:pt x="490" y="284"/>
                  </a:lnTo>
                  <a:lnTo>
                    <a:pt x="496" y="340"/>
                  </a:lnTo>
                  <a:lnTo>
                    <a:pt x="498" y="400"/>
                  </a:lnTo>
                  <a:close/>
                </a:path>
              </a:pathLst>
            </a:custGeom>
            <a:solidFill>
              <a:srgbClr val="FFF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5" name="Freeform 21"/>
            <p:cNvSpPr>
              <a:spLocks/>
            </p:cNvSpPr>
            <p:nvPr/>
          </p:nvSpPr>
          <p:spPr bwMode="auto">
            <a:xfrm>
              <a:off x="-61" y="1815"/>
              <a:ext cx="283" cy="442"/>
            </a:xfrm>
            <a:custGeom>
              <a:avLst/>
              <a:gdLst>
                <a:gd name="T0" fmla="*/ 92 w 567"/>
                <a:gd name="T1" fmla="*/ 769 h 884"/>
                <a:gd name="T2" fmla="*/ 67 w 567"/>
                <a:gd name="T3" fmla="*/ 674 h 884"/>
                <a:gd name="T4" fmla="*/ 31 w 567"/>
                <a:gd name="T5" fmla="*/ 547 h 884"/>
                <a:gd name="T6" fmla="*/ 4 w 567"/>
                <a:gd name="T7" fmla="*/ 451 h 884"/>
                <a:gd name="T8" fmla="*/ 10 w 567"/>
                <a:gd name="T9" fmla="*/ 397 h 884"/>
                <a:gd name="T10" fmla="*/ 38 w 567"/>
                <a:gd name="T11" fmla="*/ 325 h 884"/>
                <a:gd name="T12" fmla="*/ 75 w 567"/>
                <a:gd name="T13" fmla="*/ 255 h 884"/>
                <a:gd name="T14" fmla="*/ 120 w 567"/>
                <a:gd name="T15" fmla="*/ 191 h 884"/>
                <a:gd name="T16" fmla="*/ 155 w 567"/>
                <a:gd name="T17" fmla="*/ 149 h 884"/>
                <a:gd name="T18" fmla="*/ 182 w 567"/>
                <a:gd name="T19" fmla="*/ 124 h 884"/>
                <a:gd name="T20" fmla="*/ 212 w 567"/>
                <a:gd name="T21" fmla="*/ 98 h 884"/>
                <a:gd name="T22" fmla="*/ 242 w 567"/>
                <a:gd name="T23" fmla="*/ 71 h 884"/>
                <a:gd name="T24" fmla="*/ 272 w 567"/>
                <a:gd name="T25" fmla="*/ 47 h 884"/>
                <a:gd name="T26" fmla="*/ 297 w 567"/>
                <a:gd name="T27" fmla="*/ 25 h 884"/>
                <a:gd name="T28" fmla="*/ 318 w 567"/>
                <a:gd name="T29" fmla="*/ 10 h 884"/>
                <a:gd name="T30" fmla="*/ 329 w 567"/>
                <a:gd name="T31" fmla="*/ 1 h 884"/>
                <a:gd name="T32" fmla="*/ 344 w 567"/>
                <a:gd name="T33" fmla="*/ 3 h 884"/>
                <a:gd name="T34" fmla="*/ 378 w 567"/>
                <a:gd name="T35" fmla="*/ 10 h 884"/>
                <a:gd name="T36" fmla="*/ 413 w 567"/>
                <a:gd name="T37" fmla="*/ 18 h 884"/>
                <a:gd name="T38" fmla="*/ 451 w 567"/>
                <a:gd name="T39" fmla="*/ 25 h 884"/>
                <a:gd name="T40" fmla="*/ 487 w 567"/>
                <a:gd name="T41" fmla="*/ 32 h 884"/>
                <a:gd name="T42" fmla="*/ 519 w 567"/>
                <a:gd name="T43" fmla="*/ 39 h 884"/>
                <a:gd name="T44" fmla="*/ 546 w 567"/>
                <a:gd name="T45" fmla="*/ 42 h 884"/>
                <a:gd name="T46" fmla="*/ 562 w 567"/>
                <a:gd name="T47" fmla="*/ 45 h 884"/>
                <a:gd name="T48" fmla="*/ 554 w 567"/>
                <a:gd name="T49" fmla="*/ 51 h 884"/>
                <a:gd name="T50" fmla="*/ 512 w 567"/>
                <a:gd name="T51" fmla="*/ 76 h 884"/>
                <a:gd name="T52" fmla="*/ 458 w 567"/>
                <a:gd name="T53" fmla="*/ 107 h 884"/>
                <a:gd name="T54" fmla="*/ 410 w 567"/>
                <a:gd name="T55" fmla="*/ 137 h 884"/>
                <a:gd name="T56" fmla="*/ 373 w 567"/>
                <a:gd name="T57" fmla="*/ 163 h 884"/>
                <a:gd name="T58" fmla="*/ 340 w 567"/>
                <a:gd name="T59" fmla="*/ 191 h 884"/>
                <a:gd name="T60" fmla="*/ 307 w 567"/>
                <a:gd name="T61" fmla="*/ 220 h 884"/>
                <a:gd name="T62" fmla="*/ 277 w 567"/>
                <a:gd name="T63" fmla="*/ 250 h 884"/>
                <a:gd name="T64" fmla="*/ 251 w 567"/>
                <a:gd name="T65" fmla="*/ 282 h 884"/>
                <a:gd name="T66" fmla="*/ 227 w 567"/>
                <a:gd name="T67" fmla="*/ 310 h 884"/>
                <a:gd name="T68" fmla="*/ 205 w 567"/>
                <a:gd name="T69" fmla="*/ 340 h 884"/>
                <a:gd name="T70" fmla="*/ 186 w 567"/>
                <a:gd name="T71" fmla="*/ 371 h 884"/>
                <a:gd name="T72" fmla="*/ 179 w 567"/>
                <a:gd name="T73" fmla="*/ 388 h 884"/>
                <a:gd name="T74" fmla="*/ 179 w 567"/>
                <a:gd name="T75" fmla="*/ 388 h 884"/>
                <a:gd name="T76" fmla="*/ 178 w 567"/>
                <a:gd name="T77" fmla="*/ 388 h 884"/>
                <a:gd name="T78" fmla="*/ 178 w 567"/>
                <a:gd name="T79" fmla="*/ 388 h 884"/>
                <a:gd name="T80" fmla="*/ 177 w 567"/>
                <a:gd name="T81" fmla="*/ 388 h 884"/>
                <a:gd name="T82" fmla="*/ 176 w 567"/>
                <a:gd name="T83" fmla="*/ 389 h 884"/>
                <a:gd name="T84" fmla="*/ 170 w 567"/>
                <a:gd name="T85" fmla="*/ 426 h 884"/>
                <a:gd name="T86" fmla="*/ 171 w 567"/>
                <a:gd name="T87" fmla="*/ 499 h 884"/>
                <a:gd name="T88" fmla="*/ 185 w 567"/>
                <a:gd name="T89" fmla="*/ 570 h 884"/>
                <a:gd name="T90" fmla="*/ 204 w 567"/>
                <a:gd name="T91" fmla="*/ 642 h 884"/>
                <a:gd name="T92" fmla="*/ 221 w 567"/>
                <a:gd name="T93" fmla="*/ 704 h 884"/>
                <a:gd name="T94" fmla="*/ 236 w 567"/>
                <a:gd name="T95" fmla="*/ 757 h 884"/>
                <a:gd name="T96" fmla="*/ 252 w 567"/>
                <a:gd name="T97" fmla="*/ 807 h 884"/>
                <a:gd name="T98" fmla="*/ 268 w 567"/>
                <a:gd name="T99" fmla="*/ 858 h 884"/>
                <a:gd name="T100" fmla="*/ 265 w 567"/>
                <a:gd name="T101" fmla="*/ 877 h 884"/>
                <a:gd name="T102" fmla="*/ 219 w 567"/>
                <a:gd name="T103" fmla="*/ 851 h 884"/>
                <a:gd name="T104" fmla="*/ 161 w 567"/>
                <a:gd name="T105" fmla="*/ 820 h 884"/>
                <a:gd name="T106" fmla="*/ 111 w 567"/>
                <a:gd name="T107" fmla="*/ 794 h 8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67" h="884">
                  <a:moveTo>
                    <a:pt x="94" y="786"/>
                  </a:moveTo>
                  <a:lnTo>
                    <a:pt x="92" y="769"/>
                  </a:lnTo>
                  <a:lnTo>
                    <a:pt x="82" y="729"/>
                  </a:lnTo>
                  <a:lnTo>
                    <a:pt x="67" y="674"/>
                  </a:lnTo>
                  <a:lnTo>
                    <a:pt x="49" y="610"/>
                  </a:lnTo>
                  <a:lnTo>
                    <a:pt x="31" y="547"/>
                  </a:lnTo>
                  <a:lnTo>
                    <a:pt x="15" y="492"/>
                  </a:lnTo>
                  <a:lnTo>
                    <a:pt x="4" y="451"/>
                  </a:lnTo>
                  <a:lnTo>
                    <a:pt x="0" y="435"/>
                  </a:lnTo>
                  <a:lnTo>
                    <a:pt x="10" y="397"/>
                  </a:lnTo>
                  <a:lnTo>
                    <a:pt x="23" y="360"/>
                  </a:lnTo>
                  <a:lnTo>
                    <a:pt x="38" y="325"/>
                  </a:lnTo>
                  <a:lnTo>
                    <a:pt x="55" y="289"/>
                  </a:lnTo>
                  <a:lnTo>
                    <a:pt x="75" y="255"/>
                  </a:lnTo>
                  <a:lnTo>
                    <a:pt x="95" y="222"/>
                  </a:lnTo>
                  <a:lnTo>
                    <a:pt x="120" y="191"/>
                  </a:lnTo>
                  <a:lnTo>
                    <a:pt x="145" y="161"/>
                  </a:lnTo>
                  <a:lnTo>
                    <a:pt x="155" y="149"/>
                  </a:lnTo>
                  <a:lnTo>
                    <a:pt x="168" y="137"/>
                  </a:lnTo>
                  <a:lnTo>
                    <a:pt x="182" y="124"/>
                  </a:lnTo>
                  <a:lnTo>
                    <a:pt x="196" y="110"/>
                  </a:lnTo>
                  <a:lnTo>
                    <a:pt x="212" y="98"/>
                  </a:lnTo>
                  <a:lnTo>
                    <a:pt x="227" y="84"/>
                  </a:lnTo>
                  <a:lnTo>
                    <a:pt x="242" y="71"/>
                  </a:lnTo>
                  <a:lnTo>
                    <a:pt x="257" y="58"/>
                  </a:lnTo>
                  <a:lnTo>
                    <a:pt x="272" y="47"/>
                  </a:lnTo>
                  <a:lnTo>
                    <a:pt x="285" y="35"/>
                  </a:lnTo>
                  <a:lnTo>
                    <a:pt x="297" y="25"/>
                  </a:lnTo>
                  <a:lnTo>
                    <a:pt x="308" y="17"/>
                  </a:lnTo>
                  <a:lnTo>
                    <a:pt x="318" y="10"/>
                  </a:lnTo>
                  <a:lnTo>
                    <a:pt x="325" y="4"/>
                  </a:lnTo>
                  <a:lnTo>
                    <a:pt x="329" y="1"/>
                  </a:lnTo>
                  <a:lnTo>
                    <a:pt x="330" y="0"/>
                  </a:lnTo>
                  <a:lnTo>
                    <a:pt x="344" y="3"/>
                  </a:lnTo>
                  <a:lnTo>
                    <a:pt x="360" y="7"/>
                  </a:lnTo>
                  <a:lnTo>
                    <a:pt x="378" y="10"/>
                  </a:lnTo>
                  <a:lnTo>
                    <a:pt x="395" y="13"/>
                  </a:lnTo>
                  <a:lnTo>
                    <a:pt x="413" y="18"/>
                  </a:lnTo>
                  <a:lnTo>
                    <a:pt x="433" y="22"/>
                  </a:lnTo>
                  <a:lnTo>
                    <a:pt x="451" y="25"/>
                  </a:lnTo>
                  <a:lnTo>
                    <a:pt x="470" y="28"/>
                  </a:lnTo>
                  <a:lnTo>
                    <a:pt x="487" y="32"/>
                  </a:lnTo>
                  <a:lnTo>
                    <a:pt x="504" y="35"/>
                  </a:lnTo>
                  <a:lnTo>
                    <a:pt x="519" y="39"/>
                  </a:lnTo>
                  <a:lnTo>
                    <a:pt x="533" y="41"/>
                  </a:lnTo>
                  <a:lnTo>
                    <a:pt x="546" y="42"/>
                  </a:lnTo>
                  <a:lnTo>
                    <a:pt x="555" y="43"/>
                  </a:lnTo>
                  <a:lnTo>
                    <a:pt x="562" y="45"/>
                  </a:lnTo>
                  <a:lnTo>
                    <a:pt x="567" y="45"/>
                  </a:lnTo>
                  <a:lnTo>
                    <a:pt x="554" y="51"/>
                  </a:lnTo>
                  <a:lnTo>
                    <a:pt x="535" y="62"/>
                  </a:lnTo>
                  <a:lnTo>
                    <a:pt x="512" y="76"/>
                  </a:lnTo>
                  <a:lnTo>
                    <a:pt x="486" y="91"/>
                  </a:lnTo>
                  <a:lnTo>
                    <a:pt x="458" y="107"/>
                  </a:lnTo>
                  <a:lnTo>
                    <a:pt x="432" y="123"/>
                  </a:lnTo>
                  <a:lnTo>
                    <a:pt x="410" y="137"/>
                  </a:lnTo>
                  <a:lnTo>
                    <a:pt x="391" y="149"/>
                  </a:lnTo>
                  <a:lnTo>
                    <a:pt x="373" y="163"/>
                  </a:lnTo>
                  <a:lnTo>
                    <a:pt x="356" y="177"/>
                  </a:lnTo>
                  <a:lnTo>
                    <a:pt x="340" y="191"/>
                  </a:lnTo>
                  <a:lnTo>
                    <a:pt x="323" y="205"/>
                  </a:lnTo>
                  <a:lnTo>
                    <a:pt x="307" y="220"/>
                  </a:lnTo>
                  <a:lnTo>
                    <a:pt x="292" y="235"/>
                  </a:lnTo>
                  <a:lnTo>
                    <a:pt x="277" y="250"/>
                  </a:lnTo>
                  <a:lnTo>
                    <a:pt x="262" y="267"/>
                  </a:lnTo>
                  <a:lnTo>
                    <a:pt x="251" y="282"/>
                  </a:lnTo>
                  <a:lnTo>
                    <a:pt x="238" y="296"/>
                  </a:lnTo>
                  <a:lnTo>
                    <a:pt x="227" y="310"/>
                  </a:lnTo>
                  <a:lnTo>
                    <a:pt x="215" y="325"/>
                  </a:lnTo>
                  <a:lnTo>
                    <a:pt x="205" y="340"/>
                  </a:lnTo>
                  <a:lnTo>
                    <a:pt x="194" y="355"/>
                  </a:lnTo>
                  <a:lnTo>
                    <a:pt x="186" y="371"/>
                  </a:lnTo>
                  <a:lnTo>
                    <a:pt x="179" y="388"/>
                  </a:lnTo>
                  <a:lnTo>
                    <a:pt x="179" y="388"/>
                  </a:lnTo>
                  <a:lnTo>
                    <a:pt x="179" y="388"/>
                  </a:lnTo>
                  <a:lnTo>
                    <a:pt x="179" y="388"/>
                  </a:lnTo>
                  <a:lnTo>
                    <a:pt x="179" y="388"/>
                  </a:lnTo>
                  <a:lnTo>
                    <a:pt x="178" y="388"/>
                  </a:lnTo>
                  <a:lnTo>
                    <a:pt x="178" y="388"/>
                  </a:lnTo>
                  <a:lnTo>
                    <a:pt x="178" y="388"/>
                  </a:lnTo>
                  <a:lnTo>
                    <a:pt x="178" y="388"/>
                  </a:lnTo>
                  <a:lnTo>
                    <a:pt x="177" y="388"/>
                  </a:lnTo>
                  <a:lnTo>
                    <a:pt x="177" y="388"/>
                  </a:lnTo>
                  <a:lnTo>
                    <a:pt x="176" y="389"/>
                  </a:lnTo>
                  <a:lnTo>
                    <a:pt x="176" y="389"/>
                  </a:lnTo>
                  <a:lnTo>
                    <a:pt x="170" y="426"/>
                  </a:lnTo>
                  <a:lnTo>
                    <a:pt x="169" y="462"/>
                  </a:lnTo>
                  <a:lnTo>
                    <a:pt x="171" y="499"/>
                  </a:lnTo>
                  <a:lnTo>
                    <a:pt x="177" y="534"/>
                  </a:lnTo>
                  <a:lnTo>
                    <a:pt x="185" y="570"/>
                  </a:lnTo>
                  <a:lnTo>
                    <a:pt x="194" y="606"/>
                  </a:lnTo>
                  <a:lnTo>
                    <a:pt x="204" y="642"/>
                  </a:lnTo>
                  <a:lnTo>
                    <a:pt x="214" y="677"/>
                  </a:lnTo>
                  <a:lnTo>
                    <a:pt x="221" y="704"/>
                  </a:lnTo>
                  <a:lnTo>
                    <a:pt x="228" y="730"/>
                  </a:lnTo>
                  <a:lnTo>
                    <a:pt x="236" y="757"/>
                  </a:lnTo>
                  <a:lnTo>
                    <a:pt x="244" y="782"/>
                  </a:lnTo>
                  <a:lnTo>
                    <a:pt x="252" y="807"/>
                  </a:lnTo>
                  <a:lnTo>
                    <a:pt x="260" y="833"/>
                  </a:lnTo>
                  <a:lnTo>
                    <a:pt x="268" y="858"/>
                  </a:lnTo>
                  <a:lnTo>
                    <a:pt x="277" y="884"/>
                  </a:lnTo>
                  <a:lnTo>
                    <a:pt x="265" y="877"/>
                  </a:lnTo>
                  <a:lnTo>
                    <a:pt x="244" y="866"/>
                  </a:lnTo>
                  <a:lnTo>
                    <a:pt x="219" y="851"/>
                  </a:lnTo>
                  <a:lnTo>
                    <a:pt x="190" y="836"/>
                  </a:lnTo>
                  <a:lnTo>
                    <a:pt x="161" y="820"/>
                  </a:lnTo>
                  <a:lnTo>
                    <a:pt x="135" y="805"/>
                  </a:lnTo>
                  <a:lnTo>
                    <a:pt x="111" y="794"/>
                  </a:lnTo>
                  <a:lnTo>
                    <a:pt x="94" y="786"/>
                  </a:lnTo>
                  <a:close/>
                </a:path>
              </a:pathLst>
            </a:custGeom>
            <a:solidFill>
              <a:srgbClr val="937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6" name="Freeform 22"/>
            <p:cNvSpPr>
              <a:spLocks/>
            </p:cNvSpPr>
            <p:nvPr/>
          </p:nvSpPr>
          <p:spPr bwMode="auto">
            <a:xfrm>
              <a:off x="38" y="1827"/>
              <a:ext cx="393" cy="495"/>
            </a:xfrm>
            <a:custGeom>
              <a:avLst/>
              <a:gdLst>
                <a:gd name="T0" fmla="*/ 541 w 787"/>
                <a:gd name="T1" fmla="*/ 979 h 991"/>
                <a:gd name="T2" fmla="*/ 440 w 787"/>
                <a:gd name="T3" fmla="*/ 954 h 991"/>
                <a:gd name="T4" fmla="*/ 319 w 787"/>
                <a:gd name="T5" fmla="*/ 924 h 991"/>
                <a:gd name="T6" fmla="*/ 206 w 787"/>
                <a:gd name="T7" fmla="*/ 896 h 991"/>
                <a:gd name="T8" fmla="*/ 130 w 787"/>
                <a:gd name="T9" fmla="*/ 878 h 991"/>
                <a:gd name="T10" fmla="*/ 76 w 787"/>
                <a:gd name="T11" fmla="*/ 781 h 991"/>
                <a:gd name="T12" fmla="*/ 14 w 787"/>
                <a:gd name="T13" fmla="*/ 532 h 991"/>
                <a:gd name="T14" fmla="*/ 0 w 787"/>
                <a:gd name="T15" fmla="*/ 387 h 991"/>
                <a:gd name="T16" fmla="*/ 29 w 787"/>
                <a:gd name="T17" fmla="*/ 329 h 991"/>
                <a:gd name="T18" fmla="*/ 76 w 787"/>
                <a:gd name="T19" fmla="*/ 267 h 991"/>
                <a:gd name="T20" fmla="*/ 132 w 787"/>
                <a:gd name="T21" fmla="*/ 211 h 991"/>
                <a:gd name="T22" fmla="*/ 161 w 787"/>
                <a:gd name="T23" fmla="*/ 184 h 991"/>
                <a:gd name="T24" fmla="*/ 191 w 787"/>
                <a:gd name="T25" fmla="*/ 159 h 991"/>
                <a:gd name="T26" fmla="*/ 231 w 787"/>
                <a:gd name="T27" fmla="*/ 131 h 991"/>
                <a:gd name="T28" fmla="*/ 309 w 787"/>
                <a:gd name="T29" fmla="*/ 84 h 991"/>
                <a:gd name="T30" fmla="*/ 378 w 787"/>
                <a:gd name="T31" fmla="*/ 42 h 991"/>
                <a:gd name="T32" fmla="*/ 412 w 787"/>
                <a:gd name="T33" fmla="*/ 22 h 991"/>
                <a:gd name="T34" fmla="*/ 449 w 787"/>
                <a:gd name="T35" fmla="*/ 11 h 991"/>
                <a:gd name="T36" fmla="*/ 487 w 787"/>
                <a:gd name="T37" fmla="*/ 0 h 991"/>
                <a:gd name="T38" fmla="*/ 519 w 787"/>
                <a:gd name="T39" fmla="*/ 21 h 991"/>
                <a:gd name="T40" fmla="*/ 572 w 787"/>
                <a:gd name="T41" fmla="*/ 56 h 991"/>
                <a:gd name="T42" fmla="*/ 566 w 787"/>
                <a:gd name="T43" fmla="*/ 75 h 991"/>
                <a:gd name="T44" fmla="*/ 501 w 787"/>
                <a:gd name="T45" fmla="*/ 99 h 991"/>
                <a:gd name="T46" fmla="*/ 438 w 787"/>
                <a:gd name="T47" fmla="*/ 128 h 991"/>
                <a:gd name="T48" fmla="*/ 397 w 787"/>
                <a:gd name="T49" fmla="*/ 151 h 991"/>
                <a:gd name="T50" fmla="*/ 369 w 787"/>
                <a:gd name="T51" fmla="*/ 169 h 991"/>
                <a:gd name="T52" fmla="*/ 340 w 787"/>
                <a:gd name="T53" fmla="*/ 188 h 991"/>
                <a:gd name="T54" fmla="*/ 290 w 787"/>
                <a:gd name="T55" fmla="*/ 222 h 991"/>
                <a:gd name="T56" fmla="*/ 245 w 787"/>
                <a:gd name="T57" fmla="*/ 261 h 991"/>
                <a:gd name="T58" fmla="*/ 204 w 787"/>
                <a:gd name="T59" fmla="*/ 309 h 991"/>
                <a:gd name="T60" fmla="*/ 158 w 787"/>
                <a:gd name="T61" fmla="*/ 357 h 991"/>
                <a:gd name="T62" fmla="*/ 121 w 787"/>
                <a:gd name="T63" fmla="*/ 409 h 991"/>
                <a:gd name="T64" fmla="*/ 114 w 787"/>
                <a:gd name="T65" fmla="*/ 536 h 991"/>
                <a:gd name="T66" fmla="*/ 139 w 787"/>
                <a:gd name="T67" fmla="*/ 669 h 991"/>
                <a:gd name="T68" fmla="*/ 151 w 787"/>
                <a:gd name="T69" fmla="*/ 707 h 991"/>
                <a:gd name="T70" fmla="*/ 166 w 787"/>
                <a:gd name="T71" fmla="*/ 744 h 991"/>
                <a:gd name="T72" fmla="*/ 192 w 787"/>
                <a:gd name="T73" fmla="*/ 782 h 991"/>
                <a:gd name="T74" fmla="*/ 226 w 787"/>
                <a:gd name="T75" fmla="*/ 818 h 991"/>
                <a:gd name="T76" fmla="*/ 269 w 787"/>
                <a:gd name="T77" fmla="*/ 839 h 991"/>
                <a:gd name="T78" fmla="*/ 291 w 787"/>
                <a:gd name="T79" fmla="*/ 841 h 991"/>
                <a:gd name="T80" fmla="*/ 312 w 787"/>
                <a:gd name="T81" fmla="*/ 836 h 991"/>
                <a:gd name="T82" fmla="*/ 337 w 787"/>
                <a:gd name="T83" fmla="*/ 826 h 991"/>
                <a:gd name="T84" fmla="*/ 375 w 787"/>
                <a:gd name="T85" fmla="*/ 809 h 991"/>
                <a:gd name="T86" fmla="*/ 411 w 787"/>
                <a:gd name="T87" fmla="*/ 787 h 991"/>
                <a:gd name="T88" fmla="*/ 458 w 787"/>
                <a:gd name="T89" fmla="*/ 752 h 991"/>
                <a:gd name="T90" fmla="*/ 513 w 787"/>
                <a:gd name="T91" fmla="*/ 717 h 991"/>
                <a:gd name="T92" fmla="*/ 563 w 787"/>
                <a:gd name="T93" fmla="*/ 675 h 991"/>
                <a:gd name="T94" fmla="*/ 600 w 787"/>
                <a:gd name="T95" fmla="*/ 620 h 991"/>
                <a:gd name="T96" fmla="*/ 638 w 787"/>
                <a:gd name="T97" fmla="*/ 548 h 991"/>
                <a:gd name="T98" fmla="*/ 650 w 787"/>
                <a:gd name="T99" fmla="*/ 523 h 991"/>
                <a:gd name="T100" fmla="*/ 653 w 787"/>
                <a:gd name="T101" fmla="*/ 522 h 991"/>
                <a:gd name="T102" fmla="*/ 653 w 787"/>
                <a:gd name="T103" fmla="*/ 522 h 991"/>
                <a:gd name="T104" fmla="*/ 673 w 787"/>
                <a:gd name="T105" fmla="*/ 537 h 991"/>
                <a:gd name="T106" fmla="*/ 736 w 787"/>
                <a:gd name="T107" fmla="*/ 585 h 991"/>
                <a:gd name="T108" fmla="*/ 787 w 787"/>
                <a:gd name="T109" fmla="*/ 642 h 991"/>
                <a:gd name="T110" fmla="*/ 758 w 787"/>
                <a:gd name="T111" fmla="*/ 689 h 991"/>
                <a:gd name="T112" fmla="*/ 718 w 787"/>
                <a:gd name="T113" fmla="*/ 760 h 991"/>
                <a:gd name="T114" fmla="*/ 673 w 787"/>
                <a:gd name="T115" fmla="*/ 842 h 991"/>
                <a:gd name="T116" fmla="*/ 628 w 787"/>
                <a:gd name="T117" fmla="*/ 919 h 991"/>
                <a:gd name="T118" fmla="*/ 593 w 787"/>
                <a:gd name="T119" fmla="*/ 978 h 9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87" h="991">
                  <a:moveTo>
                    <a:pt x="584" y="991"/>
                  </a:moveTo>
                  <a:lnTo>
                    <a:pt x="566" y="986"/>
                  </a:lnTo>
                  <a:lnTo>
                    <a:pt x="541" y="979"/>
                  </a:lnTo>
                  <a:lnTo>
                    <a:pt x="511" y="972"/>
                  </a:lnTo>
                  <a:lnTo>
                    <a:pt x="477" y="963"/>
                  </a:lnTo>
                  <a:lnTo>
                    <a:pt x="440" y="954"/>
                  </a:lnTo>
                  <a:lnTo>
                    <a:pt x="400" y="944"/>
                  </a:lnTo>
                  <a:lnTo>
                    <a:pt x="359" y="934"/>
                  </a:lnTo>
                  <a:lnTo>
                    <a:pt x="319" y="924"/>
                  </a:lnTo>
                  <a:lnTo>
                    <a:pt x="279" y="914"/>
                  </a:lnTo>
                  <a:lnTo>
                    <a:pt x="241" y="904"/>
                  </a:lnTo>
                  <a:lnTo>
                    <a:pt x="206" y="896"/>
                  </a:lnTo>
                  <a:lnTo>
                    <a:pt x="175" y="888"/>
                  </a:lnTo>
                  <a:lnTo>
                    <a:pt x="150" y="883"/>
                  </a:lnTo>
                  <a:lnTo>
                    <a:pt x="130" y="878"/>
                  </a:lnTo>
                  <a:lnTo>
                    <a:pt x="117" y="874"/>
                  </a:lnTo>
                  <a:lnTo>
                    <a:pt x="113" y="873"/>
                  </a:lnTo>
                  <a:lnTo>
                    <a:pt x="76" y="781"/>
                  </a:lnTo>
                  <a:lnTo>
                    <a:pt x="48" y="691"/>
                  </a:lnTo>
                  <a:lnTo>
                    <a:pt x="28" y="607"/>
                  </a:lnTo>
                  <a:lnTo>
                    <a:pt x="14" y="532"/>
                  </a:lnTo>
                  <a:lnTo>
                    <a:pt x="6" y="469"/>
                  </a:lnTo>
                  <a:lnTo>
                    <a:pt x="1" y="419"/>
                  </a:lnTo>
                  <a:lnTo>
                    <a:pt x="0" y="387"/>
                  </a:lnTo>
                  <a:lnTo>
                    <a:pt x="0" y="374"/>
                  </a:lnTo>
                  <a:lnTo>
                    <a:pt x="14" y="351"/>
                  </a:lnTo>
                  <a:lnTo>
                    <a:pt x="29" y="329"/>
                  </a:lnTo>
                  <a:lnTo>
                    <a:pt x="44" y="309"/>
                  </a:lnTo>
                  <a:lnTo>
                    <a:pt x="60" y="288"/>
                  </a:lnTo>
                  <a:lnTo>
                    <a:pt x="76" y="267"/>
                  </a:lnTo>
                  <a:lnTo>
                    <a:pt x="94" y="248"/>
                  </a:lnTo>
                  <a:lnTo>
                    <a:pt x="113" y="229"/>
                  </a:lnTo>
                  <a:lnTo>
                    <a:pt x="132" y="211"/>
                  </a:lnTo>
                  <a:lnTo>
                    <a:pt x="143" y="201"/>
                  </a:lnTo>
                  <a:lnTo>
                    <a:pt x="152" y="193"/>
                  </a:lnTo>
                  <a:lnTo>
                    <a:pt x="161" y="184"/>
                  </a:lnTo>
                  <a:lnTo>
                    <a:pt x="172" y="176"/>
                  </a:lnTo>
                  <a:lnTo>
                    <a:pt x="181" y="167"/>
                  </a:lnTo>
                  <a:lnTo>
                    <a:pt x="191" y="159"/>
                  </a:lnTo>
                  <a:lnTo>
                    <a:pt x="201" y="151"/>
                  </a:lnTo>
                  <a:lnTo>
                    <a:pt x="213" y="143"/>
                  </a:lnTo>
                  <a:lnTo>
                    <a:pt x="231" y="131"/>
                  </a:lnTo>
                  <a:lnTo>
                    <a:pt x="254" y="117"/>
                  </a:lnTo>
                  <a:lnTo>
                    <a:pt x="281" y="101"/>
                  </a:lnTo>
                  <a:lnTo>
                    <a:pt x="309" y="84"/>
                  </a:lnTo>
                  <a:lnTo>
                    <a:pt x="335" y="68"/>
                  </a:lnTo>
                  <a:lnTo>
                    <a:pt x="358" y="54"/>
                  </a:lnTo>
                  <a:lnTo>
                    <a:pt x="378" y="42"/>
                  </a:lnTo>
                  <a:lnTo>
                    <a:pt x="389" y="34"/>
                  </a:lnTo>
                  <a:lnTo>
                    <a:pt x="401" y="27"/>
                  </a:lnTo>
                  <a:lnTo>
                    <a:pt x="412" y="22"/>
                  </a:lnTo>
                  <a:lnTo>
                    <a:pt x="425" y="17"/>
                  </a:lnTo>
                  <a:lnTo>
                    <a:pt x="436" y="14"/>
                  </a:lnTo>
                  <a:lnTo>
                    <a:pt x="449" y="11"/>
                  </a:lnTo>
                  <a:lnTo>
                    <a:pt x="462" y="8"/>
                  </a:lnTo>
                  <a:lnTo>
                    <a:pt x="474" y="4"/>
                  </a:lnTo>
                  <a:lnTo>
                    <a:pt x="487" y="0"/>
                  </a:lnTo>
                  <a:lnTo>
                    <a:pt x="492" y="2"/>
                  </a:lnTo>
                  <a:lnTo>
                    <a:pt x="503" y="10"/>
                  </a:lnTo>
                  <a:lnTo>
                    <a:pt x="519" y="21"/>
                  </a:lnTo>
                  <a:lnTo>
                    <a:pt x="538" y="33"/>
                  </a:lnTo>
                  <a:lnTo>
                    <a:pt x="556" y="45"/>
                  </a:lnTo>
                  <a:lnTo>
                    <a:pt x="572" y="56"/>
                  </a:lnTo>
                  <a:lnTo>
                    <a:pt x="584" y="63"/>
                  </a:lnTo>
                  <a:lnTo>
                    <a:pt x="587" y="67"/>
                  </a:lnTo>
                  <a:lnTo>
                    <a:pt x="566" y="75"/>
                  </a:lnTo>
                  <a:lnTo>
                    <a:pt x="545" y="83"/>
                  </a:lnTo>
                  <a:lnTo>
                    <a:pt x="523" y="91"/>
                  </a:lnTo>
                  <a:lnTo>
                    <a:pt x="501" y="99"/>
                  </a:lnTo>
                  <a:lnTo>
                    <a:pt x="480" y="108"/>
                  </a:lnTo>
                  <a:lnTo>
                    <a:pt x="458" y="117"/>
                  </a:lnTo>
                  <a:lnTo>
                    <a:pt x="438" y="128"/>
                  </a:lnTo>
                  <a:lnTo>
                    <a:pt x="417" y="139"/>
                  </a:lnTo>
                  <a:lnTo>
                    <a:pt x="407" y="145"/>
                  </a:lnTo>
                  <a:lnTo>
                    <a:pt x="397" y="151"/>
                  </a:lnTo>
                  <a:lnTo>
                    <a:pt x="388" y="158"/>
                  </a:lnTo>
                  <a:lnTo>
                    <a:pt x="379" y="163"/>
                  </a:lnTo>
                  <a:lnTo>
                    <a:pt x="369" y="169"/>
                  </a:lnTo>
                  <a:lnTo>
                    <a:pt x="359" y="175"/>
                  </a:lnTo>
                  <a:lnTo>
                    <a:pt x="350" y="182"/>
                  </a:lnTo>
                  <a:lnTo>
                    <a:pt x="340" y="188"/>
                  </a:lnTo>
                  <a:lnTo>
                    <a:pt x="322" y="199"/>
                  </a:lnTo>
                  <a:lnTo>
                    <a:pt x="306" y="211"/>
                  </a:lnTo>
                  <a:lnTo>
                    <a:pt x="290" y="222"/>
                  </a:lnTo>
                  <a:lnTo>
                    <a:pt x="274" y="235"/>
                  </a:lnTo>
                  <a:lnTo>
                    <a:pt x="260" y="248"/>
                  </a:lnTo>
                  <a:lnTo>
                    <a:pt x="245" y="261"/>
                  </a:lnTo>
                  <a:lnTo>
                    <a:pt x="231" y="276"/>
                  </a:lnTo>
                  <a:lnTo>
                    <a:pt x="219" y="291"/>
                  </a:lnTo>
                  <a:lnTo>
                    <a:pt x="204" y="309"/>
                  </a:lnTo>
                  <a:lnTo>
                    <a:pt x="189" y="325"/>
                  </a:lnTo>
                  <a:lnTo>
                    <a:pt x="173" y="341"/>
                  </a:lnTo>
                  <a:lnTo>
                    <a:pt x="158" y="357"/>
                  </a:lnTo>
                  <a:lnTo>
                    <a:pt x="144" y="373"/>
                  </a:lnTo>
                  <a:lnTo>
                    <a:pt x="131" y="390"/>
                  </a:lnTo>
                  <a:lnTo>
                    <a:pt x="121" y="409"/>
                  </a:lnTo>
                  <a:lnTo>
                    <a:pt x="113" y="430"/>
                  </a:lnTo>
                  <a:lnTo>
                    <a:pt x="110" y="470"/>
                  </a:lnTo>
                  <a:lnTo>
                    <a:pt x="114" y="536"/>
                  </a:lnTo>
                  <a:lnTo>
                    <a:pt x="123" y="605"/>
                  </a:lnTo>
                  <a:lnTo>
                    <a:pt x="135" y="657"/>
                  </a:lnTo>
                  <a:lnTo>
                    <a:pt x="139" y="669"/>
                  </a:lnTo>
                  <a:lnTo>
                    <a:pt x="143" y="682"/>
                  </a:lnTo>
                  <a:lnTo>
                    <a:pt x="146" y="695"/>
                  </a:lnTo>
                  <a:lnTo>
                    <a:pt x="151" y="707"/>
                  </a:lnTo>
                  <a:lnTo>
                    <a:pt x="154" y="720"/>
                  </a:lnTo>
                  <a:lnTo>
                    <a:pt x="160" y="732"/>
                  </a:lnTo>
                  <a:lnTo>
                    <a:pt x="166" y="744"/>
                  </a:lnTo>
                  <a:lnTo>
                    <a:pt x="173" y="756"/>
                  </a:lnTo>
                  <a:lnTo>
                    <a:pt x="182" y="770"/>
                  </a:lnTo>
                  <a:lnTo>
                    <a:pt x="192" y="782"/>
                  </a:lnTo>
                  <a:lnTo>
                    <a:pt x="203" y="795"/>
                  </a:lnTo>
                  <a:lnTo>
                    <a:pt x="214" y="808"/>
                  </a:lnTo>
                  <a:lnTo>
                    <a:pt x="226" y="818"/>
                  </a:lnTo>
                  <a:lnTo>
                    <a:pt x="239" y="826"/>
                  </a:lnTo>
                  <a:lnTo>
                    <a:pt x="253" y="834"/>
                  </a:lnTo>
                  <a:lnTo>
                    <a:pt x="269" y="839"/>
                  </a:lnTo>
                  <a:lnTo>
                    <a:pt x="276" y="840"/>
                  </a:lnTo>
                  <a:lnTo>
                    <a:pt x="284" y="841"/>
                  </a:lnTo>
                  <a:lnTo>
                    <a:pt x="291" y="841"/>
                  </a:lnTo>
                  <a:lnTo>
                    <a:pt x="298" y="840"/>
                  </a:lnTo>
                  <a:lnTo>
                    <a:pt x="305" y="839"/>
                  </a:lnTo>
                  <a:lnTo>
                    <a:pt x="312" y="836"/>
                  </a:lnTo>
                  <a:lnTo>
                    <a:pt x="318" y="834"/>
                  </a:lnTo>
                  <a:lnTo>
                    <a:pt x="325" y="832"/>
                  </a:lnTo>
                  <a:lnTo>
                    <a:pt x="337" y="826"/>
                  </a:lnTo>
                  <a:lnTo>
                    <a:pt x="350" y="821"/>
                  </a:lnTo>
                  <a:lnTo>
                    <a:pt x="363" y="815"/>
                  </a:lnTo>
                  <a:lnTo>
                    <a:pt x="375" y="809"/>
                  </a:lnTo>
                  <a:lnTo>
                    <a:pt x="387" y="802"/>
                  </a:lnTo>
                  <a:lnTo>
                    <a:pt x="400" y="795"/>
                  </a:lnTo>
                  <a:lnTo>
                    <a:pt x="411" y="787"/>
                  </a:lnTo>
                  <a:lnTo>
                    <a:pt x="423" y="778"/>
                  </a:lnTo>
                  <a:lnTo>
                    <a:pt x="441" y="765"/>
                  </a:lnTo>
                  <a:lnTo>
                    <a:pt x="458" y="752"/>
                  </a:lnTo>
                  <a:lnTo>
                    <a:pt x="477" y="741"/>
                  </a:lnTo>
                  <a:lnTo>
                    <a:pt x="495" y="728"/>
                  </a:lnTo>
                  <a:lnTo>
                    <a:pt x="513" y="717"/>
                  </a:lnTo>
                  <a:lnTo>
                    <a:pt x="531" y="704"/>
                  </a:lnTo>
                  <a:lnTo>
                    <a:pt x="547" y="690"/>
                  </a:lnTo>
                  <a:lnTo>
                    <a:pt x="563" y="675"/>
                  </a:lnTo>
                  <a:lnTo>
                    <a:pt x="574" y="662"/>
                  </a:lnTo>
                  <a:lnTo>
                    <a:pt x="585" y="643"/>
                  </a:lnTo>
                  <a:lnTo>
                    <a:pt x="600" y="620"/>
                  </a:lnTo>
                  <a:lnTo>
                    <a:pt x="614" y="594"/>
                  </a:lnTo>
                  <a:lnTo>
                    <a:pt x="627" y="570"/>
                  </a:lnTo>
                  <a:lnTo>
                    <a:pt x="638" y="548"/>
                  </a:lnTo>
                  <a:lnTo>
                    <a:pt x="645" y="532"/>
                  </a:lnTo>
                  <a:lnTo>
                    <a:pt x="648" y="523"/>
                  </a:lnTo>
                  <a:lnTo>
                    <a:pt x="650" y="523"/>
                  </a:lnTo>
                  <a:lnTo>
                    <a:pt x="651" y="523"/>
                  </a:lnTo>
                  <a:lnTo>
                    <a:pt x="652" y="523"/>
                  </a:lnTo>
                  <a:lnTo>
                    <a:pt x="653" y="522"/>
                  </a:lnTo>
                  <a:lnTo>
                    <a:pt x="653" y="522"/>
                  </a:lnTo>
                  <a:lnTo>
                    <a:pt x="653" y="522"/>
                  </a:lnTo>
                  <a:lnTo>
                    <a:pt x="653" y="522"/>
                  </a:lnTo>
                  <a:lnTo>
                    <a:pt x="653" y="522"/>
                  </a:lnTo>
                  <a:lnTo>
                    <a:pt x="659" y="526"/>
                  </a:lnTo>
                  <a:lnTo>
                    <a:pt x="673" y="537"/>
                  </a:lnTo>
                  <a:lnTo>
                    <a:pt x="691" y="551"/>
                  </a:lnTo>
                  <a:lnTo>
                    <a:pt x="713" y="567"/>
                  </a:lnTo>
                  <a:lnTo>
                    <a:pt x="736" y="585"/>
                  </a:lnTo>
                  <a:lnTo>
                    <a:pt x="757" y="605"/>
                  </a:lnTo>
                  <a:lnTo>
                    <a:pt x="774" y="624"/>
                  </a:lnTo>
                  <a:lnTo>
                    <a:pt x="787" y="642"/>
                  </a:lnTo>
                  <a:lnTo>
                    <a:pt x="779" y="653"/>
                  </a:lnTo>
                  <a:lnTo>
                    <a:pt x="769" y="669"/>
                  </a:lnTo>
                  <a:lnTo>
                    <a:pt x="758" y="689"/>
                  </a:lnTo>
                  <a:lnTo>
                    <a:pt x="745" y="711"/>
                  </a:lnTo>
                  <a:lnTo>
                    <a:pt x="733" y="735"/>
                  </a:lnTo>
                  <a:lnTo>
                    <a:pt x="718" y="760"/>
                  </a:lnTo>
                  <a:lnTo>
                    <a:pt x="703" y="788"/>
                  </a:lnTo>
                  <a:lnTo>
                    <a:pt x="688" y="815"/>
                  </a:lnTo>
                  <a:lnTo>
                    <a:pt x="673" y="842"/>
                  </a:lnTo>
                  <a:lnTo>
                    <a:pt x="657" y="870"/>
                  </a:lnTo>
                  <a:lnTo>
                    <a:pt x="643" y="895"/>
                  </a:lnTo>
                  <a:lnTo>
                    <a:pt x="628" y="919"/>
                  </a:lnTo>
                  <a:lnTo>
                    <a:pt x="615" y="942"/>
                  </a:lnTo>
                  <a:lnTo>
                    <a:pt x="604" y="962"/>
                  </a:lnTo>
                  <a:lnTo>
                    <a:pt x="593" y="978"/>
                  </a:lnTo>
                  <a:lnTo>
                    <a:pt x="584" y="991"/>
                  </a:lnTo>
                  <a:close/>
                </a:path>
              </a:pathLst>
            </a:custGeom>
            <a:solidFill>
              <a:srgbClr val="7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9" name="Freeform 23"/>
            <p:cNvSpPr>
              <a:spLocks/>
            </p:cNvSpPr>
            <p:nvPr/>
          </p:nvSpPr>
          <p:spPr bwMode="auto">
            <a:xfrm>
              <a:off x="370" y="2168"/>
              <a:ext cx="23" cy="29"/>
            </a:xfrm>
            <a:custGeom>
              <a:avLst/>
              <a:gdLst>
                <a:gd name="T0" fmla="*/ 23 w 47"/>
                <a:gd name="T1" fmla="*/ 58 h 58"/>
                <a:gd name="T2" fmla="*/ 14 w 47"/>
                <a:gd name="T3" fmla="*/ 55 h 58"/>
                <a:gd name="T4" fmla="*/ 7 w 47"/>
                <a:gd name="T5" fmla="*/ 50 h 58"/>
                <a:gd name="T6" fmla="*/ 3 w 47"/>
                <a:gd name="T7" fmla="*/ 40 h 58"/>
                <a:gd name="T8" fmla="*/ 0 w 47"/>
                <a:gd name="T9" fmla="*/ 29 h 58"/>
                <a:gd name="T10" fmla="*/ 2 w 47"/>
                <a:gd name="T11" fmla="*/ 17 h 58"/>
                <a:gd name="T12" fmla="*/ 6 w 47"/>
                <a:gd name="T13" fmla="*/ 8 h 58"/>
                <a:gd name="T14" fmla="*/ 13 w 47"/>
                <a:gd name="T15" fmla="*/ 2 h 58"/>
                <a:gd name="T16" fmla="*/ 22 w 47"/>
                <a:gd name="T17" fmla="*/ 0 h 58"/>
                <a:gd name="T18" fmla="*/ 32 w 47"/>
                <a:gd name="T19" fmla="*/ 2 h 58"/>
                <a:gd name="T20" fmla="*/ 38 w 47"/>
                <a:gd name="T21" fmla="*/ 8 h 58"/>
                <a:gd name="T22" fmla="*/ 44 w 47"/>
                <a:gd name="T23" fmla="*/ 17 h 58"/>
                <a:gd name="T24" fmla="*/ 47 w 47"/>
                <a:gd name="T25" fmla="*/ 29 h 58"/>
                <a:gd name="T26" fmla="*/ 44 w 47"/>
                <a:gd name="T27" fmla="*/ 39 h 58"/>
                <a:gd name="T28" fmla="*/ 40 w 47"/>
                <a:gd name="T29" fmla="*/ 48 h 58"/>
                <a:gd name="T30" fmla="*/ 33 w 47"/>
                <a:gd name="T31" fmla="*/ 55 h 58"/>
                <a:gd name="T32" fmla="*/ 23 w 47"/>
                <a:gd name="T3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7" h="58">
                  <a:moveTo>
                    <a:pt x="23" y="58"/>
                  </a:moveTo>
                  <a:lnTo>
                    <a:pt x="14" y="55"/>
                  </a:lnTo>
                  <a:lnTo>
                    <a:pt x="7" y="50"/>
                  </a:lnTo>
                  <a:lnTo>
                    <a:pt x="3" y="40"/>
                  </a:lnTo>
                  <a:lnTo>
                    <a:pt x="0" y="29"/>
                  </a:lnTo>
                  <a:lnTo>
                    <a:pt x="2" y="17"/>
                  </a:lnTo>
                  <a:lnTo>
                    <a:pt x="6" y="8"/>
                  </a:lnTo>
                  <a:lnTo>
                    <a:pt x="13" y="2"/>
                  </a:lnTo>
                  <a:lnTo>
                    <a:pt x="22" y="0"/>
                  </a:lnTo>
                  <a:lnTo>
                    <a:pt x="32" y="2"/>
                  </a:lnTo>
                  <a:lnTo>
                    <a:pt x="38" y="8"/>
                  </a:lnTo>
                  <a:lnTo>
                    <a:pt x="44" y="17"/>
                  </a:lnTo>
                  <a:lnTo>
                    <a:pt x="47" y="29"/>
                  </a:lnTo>
                  <a:lnTo>
                    <a:pt x="44" y="39"/>
                  </a:lnTo>
                  <a:lnTo>
                    <a:pt x="40" y="48"/>
                  </a:lnTo>
                  <a:lnTo>
                    <a:pt x="33" y="55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2" name="Freeform 24"/>
            <p:cNvSpPr>
              <a:spLocks/>
            </p:cNvSpPr>
            <p:nvPr/>
          </p:nvSpPr>
          <p:spPr bwMode="auto">
            <a:xfrm>
              <a:off x="348" y="2200"/>
              <a:ext cx="23" cy="29"/>
            </a:xfrm>
            <a:custGeom>
              <a:avLst/>
              <a:gdLst>
                <a:gd name="T0" fmla="*/ 23 w 46"/>
                <a:gd name="T1" fmla="*/ 58 h 58"/>
                <a:gd name="T2" fmla="*/ 13 w 46"/>
                <a:gd name="T3" fmla="*/ 56 h 58"/>
                <a:gd name="T4" fmla="*/ 7 w 46"/>
                <a:gd name="T5" fmla="*/ 50 h 58"/>
                <a:gd name="T6" fmla="*/ 2 w 46"/>
                <a:gd name="T7" fmla="*/ 41 h 58"/>
                <a:gd name="T8" fmla="*/ 0 w 46"/>
                <a:gd name="T9" fmla="*/ 29 h 58"/>
                <a:gd name="T10" fmla="*/ 2 w 46"/>
                <a:gd name="T11" fmla="*/ 18 h 58"/>
                <a:gd name="T12" fmla="*/ 7 w 46"/>
                <a:gd name="T13" fmla="*/ 8 h 58"/>
                <a:gd name="T14" fmla="*/ 13 w 46"/>
                <a:gd name="T15" fmla="*/ 3 h 58"/>
                <a:gd name="T16" fmla="*/ 23 w 46"/>
                <a:gd name="T17" fmla="*/ 0 h 58"/>
                <a:gd name="T18" fmla="*/ 32 w 46"/>
                <a:gd name="T19" fmla="*/ 3 h 58"/>
                <a:gd name="T20" fmla="*/ 39 w 46"/>
                <a:gd name="T21" fmla="*/ 8 h 58"/>
                <a:gd name="T22" fmla="*/ 43 w 46"/>
                <a:gd name="T23" fmla="*/ 18 h 58"/>
                <a:gd name="T24" fmla="*/ 46 w 46"/>
                <a:gd name="T25" fmla="*/ 29 h 58"/>
                <a:gd name="T26" fmla="*/ 43 w 46"/>
                <a:gd name="T27" fmla="*/ 40 h 58"/>
                <a:gd name="T28" fmla="*/ 39 w 46"/>
                <a:gd name="T29" fmla="*/ 49 h 58"/>
                <a:gd name="T30" fmla="*/ 32 w 46"/>
                <a:gd name="T31" fmla="*/ 56 h 58"/>
                <a:gd name="T32" fmla="*/ 23 w 46"/>
                <a:gd name="T3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8">
                  <a:moveTo>
                    <a:pt x="23" y="58"/>
                  </a:moveTo>
                  <a:lnTo>
                    <a:pt x="13" y="56"/>
                  </a:lnTo>
                  <a:lnTo>
                    <a:pt x="7" y="50"/>
                  </a:lnTo>
                  <a:lnTo>
                    <a:pt x="2" y="41"/>
                  </a:lnTo>
                  <a:lnTo>
                    <a:pt x="0" y="29"/>
                  </a:lnTo>
                  <a:lnTo>
                    <a:pt x="2" y="18"/>
                  </a:lnTo>
                  <a:lnTo>
                    <a:pt x="7" y="8"/>
                  </a:lnTo>
                  <a:lnTo>
                    <a:pt x="13" y="3"/>
                  </a:lnTo>
                  <a:lnTo>
                    <a:pt x="23" y="0"/>
                  </a:lnTo>
                  <a:lnTo>
                    <a:pt x="32" y="3"/>
                  </a:lnTo>
                  <a:lnTo>
                    <a:pt x="39" y="8"/>
                  </a:lnTo>
                  <a:lnTo>
                    <a:pt x="43" y="18"/>
                  </a:lnTo>
                  <a:lnTo>
                    <a:pt x="46" y="29"/>
                  </a:lnTo>
                  <a:lnTo>
                    <a:pt x="43" y="40"/>
                  </a:lnTo>
                  <a:lnTo>
                    <a:pt x="39" y="49"/>
                  </a:lnTo>
                  <a:lnTo>
                    <a:pt x="32" y="56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" name="Freeform 25"/>
            <p:cNvSpPr>
              <a:spLocks/>
            </p:cNvSpPr>
            <p:nvPr/>
          </p:nvSpPr>
          <p:spPr bwMode="auto">
            <a:xfrm>
              <a:off x="294" y="2218"/>
              <a:ext cx="23" cy="28"/>
            </a:xfrm>
            <a:custGeom>
              <a:avLst/>
              <a:gdLst>
                <a:gd name="T0" fmla="*/ 23 w 46"/>
                <a:gd name="T1" fmla="*/ 58 h 58"/>
                <a:gd name="T2" fmla="*/ 13 w 46"/>
                <a:gd name="T3" fmla="*/ 55 h 58"/>
                <a:gd name="T4" fmla="*/ 6 w 46"/>
                <a:gd name="T5" fmla="*/ 50 h 58"/>
                <a:gd name="T6" fmla="*/ 2 w 46"/>
                <a:gd name="T7" fmla="*/ 40 h 58"/>
                <a:gd name="T8" fmla="*/ 0 w 46"/>
                <a:gd name="T9" fmla="*/ 29 h 58"/>
                <a:gd name="T10" fmla="*/ 2 w 46"/>
                <a:gd name="T11" fmla="*/ 19 h 58"/>
                <a:gd name="T12" fmla="*/ 6 w 46"/>
                <a:gd name="T13" fmla="*/ 9 h 58"/>
                <a:gd name="T14" fmla="*/ 13 w 46"/>
                <a:gd name="T15" fmla="*/ 2 h 58"/>
                <a:gd name="T16" fmla="*/ 23 w 46"/>
                <a:gd name="T17" fmla="*/ 0 h 58"/>
                <a:gd name="T18" fmla="*/ 32 w 46"/>
                <a:gd name="T19" fmla="*/ 2 h 58"/>
                <a:gd name="T20" fmla="*/ 39 w 46"/>
                <a:gd name="T21" fmla="*/ 8 h 58"/>
                <a:gd name="T22" fmla="*/ 43 w 46"/>
                <a:gd name="T23" fmla="*/ 17 h 58"/>
                <a:gd name="T24" fmla="*/ 46 w 46"/>
                <a:gd name="T25" fmla="*/ 29 h 58"/>
                <a:gd name="T26" fmla="*/ 43 w 46"/>
                <a:gd name="T27" fmla="*/ 40 h 58"/>
                <a:gd name="T28" fmla="*/ 39 w 46"/>
                <a:gd name="T29" fmla="*/ 50 h 58"/>
                <a:gd name="T30" fmla="*/ 32 w 46"/>
                <a:gd name="T31" fmla="*/ 55 h 58"/>
                <a:gd name="T32" fmla="*/ 23 w 46"/>
                <a:gd name="T3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8">
                  <a:moveTo>
                    <a:pt x="23" y="58"/>
                  </a:moveTo>
                  <a:lnTo>
                    <a:pt x="13" y="55"/>
                  </a:lnTo>
                  <a:lnTo>
                    <a:pt x="6" y="50"/>
                  </a:lnTo>
                  <a:lnTo>
                    <a:pt x="2" y="40"/>
                  </a:lnTo>
                  <a:lnTo>
                    <a:pt x="0" y="29"/>
                  </a:lnTo>
                  <a:lnTo>
                    <a:pt x="2" y="19"/>
                  </a:lnTo>
                  <a:lnTo>
                    <a:pt x="6" y="9"/>
                  </a:lnTo>
                  <a:lnTo>
                    <a:pt x="13" y="2"/>
                  </a:lnTo>
                  <a:lnTo>
                    <a:pt x="23" y="0"/>
                  </a:lnTo>
                  <a:lnTo>
                    <a:pt x="32" y="2"/>
                  </a:lnTo>
                  <a:lnTo>
                    <a:pt x="39" y="8"/>
                  </a:lnTo>
                  <a:lnTo>
                    <a:pt x="43" y="17"/>
                  </a:lnTo>
                  <a:lnTo>
                    <a:pt x="46" y="29"/>
                  </a:lnTo>
                  <a:lnTo>
                    <a:pt x="43" y="40"/>
                  </a:lnTo>
                  <a:lnTo>
                    <a:pt x="39" y="50"/>
                  </a:lnTo>
                  <a:lnTo>
                    <a:pt x="32" y="55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4" name="Freeform 26"/>
            <p:cNvSpPr>
              <a:spLocks/>
            </p:cNvSpPr>
            <p:nvPr/>
          </p:nvSpPr>
          <p:spPr bwMode="auto">
            <a:xfrm>
              <a:off x="317" y="2190"/>
              <a:ext cx="23" cy="29"/>
            </a:xfrm>
            <a:custGeom>
              <a:avLst/>
              <a:gdLst>
                <a:gd name="T0" fmla="*/ 23 w 47"/>
                <a:gd name="T1" fmla="*/ 58 h 58"/>
                <a:gd name="T2" fmla="*/ 14 w 47"/>
                <a:gd name="T3" fmla="*/ 55 h 58"/>
                <a:gd name="T4" fmla="*/ 7 w 47"/>
                <a:gd name="T5" fmla="*/ 50 h 58"/>
                <a:gd name="T6" fmla="*/ 3 w 47"/>
                <a:gd name="T7" fmla="*/ 40 h 58"/>
                <a:gd name="T8" fmla="*/ 0 w 47"/>
                <a:gd name="T9" fmla="*/ 30 h 58"/>
                <a:gd name="T10" fmla="*/ 2 w 47"/>
                <a:gd name="T11" fmla="*/ 18 h 58"/>
                <a:gd name="T12" fmla="*/ 6 w 47"/>
                <a:gd name="T13" fmla="*/ 9 h 58"/>
                <a:gd name="T14" fmla="*/ 13 w 47"/>
                <a:gd name="T15" fmla="*/ 3 h 58"/>
                <a:gd name="T16" fmla="*/ 22 w 47"/>
                <a:gd name="T17" fmla="*/ 0 h 58"/>
                <a:gd name="T18" fmla="*/ 32 w 47"/>
                <a:gd name="T19" fmla="*/ 2 h 58"/>
                <a:gd name="T20" fmla="*/ 40 w 47"/>
                <a:gd name="T21" fmla="*/ 8 h 58"/>
                <a:gd name="T22" fmla="*/ 44 w 47"/>
                <a:gd name="T23" fmla="*/ 17 h 58"/>
                <a:gd name="T24" fmla="*/ 47 w 47"/>
                <a:gd name="T25" fmla="*/ 29 h 58"/>
                <a:gd name="T26" fmla="*/ 44 w 47"/>
                <a:gd name="T27" fmla="*/ 40 h 58"/>
                <a:gd name="T28" fmla="*/ 40 w 47"/>
                <a:gd name="T29" fmla="*/ 50 h 58"/>
                <a:gd name="T30" fmla="*/ 33 w 47"/>
                <a:gd name="T31" fmla="*/ 55 h 58"/>
                <a:gd name="T32" fmla="*/ 23 w 47"/>
                <a:gd name="T3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7" h="58">
                  <a:moveTo>
                    <a:pt x="23" y="58"/>
                  </a:moveTo>
                  <a:lnTo>
                    <a:pt x="14" y="55"/>
                  </a:lnTo>
                  <a:lnTo>
                    <a:pt x="7" y="50"/>
                  </a:lnTo>
                  <a:lnTo>
                    <a:pt x="3" y="40"/>
                  </a:lnTo>
                  <a:lnTo>
                    <a:pt x="0" y="30"/>
                  </a:lnTo>
                  <a:lnTo>
                    <a:pt x="2" y="18"/>
                  </a:lnTo>
                  <a:lnTo>
                    <a:pt x="6" y="9"/>
                  </a:lnTo>
                  <a:lnTo>
                    <a:pt x="13" y="3"/>
                  </a:lnTo>
                  <a:lnTo>
                    <a:pt x="22" y="0"/>
                  </a:lnTo>
                  <a:lnTo>
                    <a:pt x="32" y="2"/>
                  </a:lnTo>
                  <a:lnTo>
                    <a:pt x="40" y="8"/>
                  </a:lnTo>
                  <a:lnTo>
                    <a:pt x="44" y="17"/>
                  </a:lnTo>
                  <a:lnTo>
                    <a:pt x="47" y="29"/>
                  </a:lnTo>
                  <a:lnTo>
                    <a:pt x="44" y="40"/>
                  </a:lnTo>
                  <a:lnTo>
                    <a:pt x="40" y="50"/>
                  </a:lnTo>
                  <a:lnTo>
                    <a:pt x="33" y="55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5" name="Freeform 27"/>
            <p:cNvSpPr>
              <a:spLocks/>
            </p:cNvSpPr>
            <p:nvPr/>
          </p:nvSpPr>
          <p:spPr bwMode="auto">
            <a:xfrm>
              <a:off x="337" y="2162"/>
              <a:ext cx="23" cy="28"/>
            </a:xfrm>
            <a:custGeom>
              <a:avLst/>
              <a:gdLst>
                <a:gd name="T0" fmla="*/ 23 w 46"/>
                <a:gd name="T1" fmla="*/ 58 h 58"/>
                <a:gd name="T2" fmla="*/ 14 w 46"/>
                <a:gd name="T3" fmla="*/ 56 h 58"/>
                <a:gd name="T4" fmla="*/ 7 w 46"/>
                <a:gd name="T5" fmla="*/ 50 h 58"/>
                <a:gd name="T6" fmla="*/ 2 w 46"/>
                <a:gd name="T7" fmla="*/ 41 h 58"/>
                <a:gd name="T8" fmla="*/ 0 w 46"/>
                <a:gd name="T9" fmla="*/ 29 h 58"/>
                <a:gd name="T10" fmla="*/ 1 w 46"/>
                <a:gd name="T11" fmla="*/ 18 h 58"/>
                <a:gd name="T12" fmla="*/ 6 w 46"/>
                <a:gd name="T13" fmla="*/ 8 h 58"/>
                <a:gd name="T14" fmla="*/ 12 w 46"/>
                <a:gd name="T15" fmla="*/ 3 h 58"/>
                <a:gd name="T16" fmla="*/ 22 w 46"/>
                <a:gd name="T17" fmla="*/ 0 h 58"/>
                <a:gd name="T18" fmla="*/ 31 w 46"/>
                <a:gd name="T19" fmla="*/ 3 h 58"/>
                <a:gd name="T20" fmla="*/ 38 w 46"/>
                <a:gd name="T21" fmla="*/ 8 h 58"/>
                <a:gd name="T22" fmla="*/ 44 w 46"/>
                <a:gd name="T23" fmla="*/ 18 h 58"/>
                <a:gd name="T24" fmla="*/ 46 w 46"/>
                <a:gd name="T25" fmla="*/ 29 h 58"/>
                <a:gd name="T26" fmla="*/ 44 w 46"/>
                <a:gd name="T27" fmla="*/ 41 h 58"/>
                <a:gd name="T28" fmla="*/ 39 w 46"/>
                <a:gd name="T29" fmla="*/ 50 h 58"/>
                <a:gd name="T30" fmla="*/ 32 w 46"/>
                <a:gd name="T31" fmla="*/ 56 h 58"/>
                <a:gd name="T32" fmla="*/ 23 w 46"/>
                <a:gd name="T3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8">
                  <a:moveTo>
                    <a:pt x="23" y="58"/>
                  </a:moveTo>
                  <a:lnTo>
                    <a:pt x="14" y="56"/>
                  </a:lnTo>
                  <a:lnTo>
                    <a:pt x="7" y="50"/>
                  </a:lnTo>
                  <a:lnTo>
                    <a:pt x="2" y="41"/>
                  </a:lnTo>
                  <a:lnTo>
                    <a:pt x="0" y="29"/>
                  </a:lnTo>
                  <a:lnTo>
                    <a:pt x="1" y="18"/>
                  </a:lnTo>
                  <a:lnTo>
                    <a:pt x="6" y="8"/>
                  </a:lnTo>
                  <a:lnTo>
                    <a:pt x="12" y="3"/>
                  </a:lnTo>
                  <a:lnTo>
                    <a:pt x="22" y="0"/>
                  </a:lnTo>
                  <a:lnTo>
                    <a:pt x="31" y="3"/>
                  </a:lnTo>
                  <a:lnTo>
                    <a:pt x="38" y="8"/>
                  </a:lnTo>
                  <a:lnTo>
                    <a:pt x="44" y="18"/>
                  </a:lnTo>
                  <a:lnTo>
                    <a:pt x="46" y="29"/>
                  </a:lnTo>
                  <a:lnTo>
                    <a:pt x="44" y="41"/>
                  </a:lnTo>
                  <a:lnTo>
                    <a:pt x="39" y="50"/>
                  </a:lnTo>
                  <a:lnTo>
                    <a:pt x="32" y="56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6" name="Freeform 28"/>
            <p:cNvSpPr>
              <a:spLocks/>
            </p:cNvSpPr>
            <p:nvPr/>
          </p:nvSpPr>
          <p:spPr bwMode="auto">
            <a:xfrm>
              <a:off x="358" y="2131"/>
              <a:ext cx="23" cy="29"/>
            </a:xfrm>
            <a:custGeom>
              <a:avLst/>
              <a:gdLst>
                <a:gd name="T0" fmla="*/ 23 w 46"/>
                <a:gd name="T1" fmla="*/ 58 h 58"/>
                <a:gd name="T2" fmla="*/ 14 w 46"/>
                <a:gd name="T3" fmla="*/ 56 h 58"/>
                <a:gd name="T4" fmla="*/ 7 w 46"/>
                <a:gd name="T5" fmla="*/ 50 h 58"/>
                <a:gd name="T6" fmla="*/ 3 w 46"/>
                <a:gd name="T7" fmla="*/ 41 h 58"/>
                <a:gd name="T8" fmla="*/ 0 w 46"/>
                <a:gd name="T9" fmla="*/ 29 h 58"/>
                <a:gd name="T10" fmla="*/ 3 w 46"/>
                <a:gd name="T11" fmla="*/ 18 h 58"/>
                <a:gd name="T12" fmla="*/ 7 w 46"/>
                <a:gd name="T13" fmla="*/ 8 h 58"/>
                <a:gd name="T14" fmla="*/ 14 w 46"/>
                <a:gd name="T15" fmla="*/ 3 h 58"/>
                <a:gd name="T16" fmla="*/ 23 w 46"/>
                <a:gd name="T17" fmla="*/ 0 h 58"/>
                <a:gd name="T18" fmla="*/ 33 w 46"/>
                <a:gd name="T19" fmla="*/ 3 h 58"/>
                <a:gd name="T20" fmla="*/ 40 w 46"/>
                <a:gd name="T21" fmla="*/ 8 h 58"/>
                <a:gd name="T22" fmla="*/ 44 w 46"/>
                <a:gd name="T23" fmla="*/ 18 h 58"/>
                <a:gd name="T24" fmla="*/ 46 w 46"/>
                <a:gd name="T25" fmla="*/ 28 h 58"/>
                <a:gd name="T26" fmla="*/ 44 w 46"/>
                <a:gd name="T27" fmla="*/ 39 h 58"/>
                <a:gd name="T28" fmla="*/ 40 w 46"/>
                <a:gd name="T29" fmla="*/ 49 h 58"/>
                <a:gd name="T30" fmla="*/ 33 w 46"/>
                <a:gd name="T31" fmla="*/ 56 h 58"/>
                <a:gd name="T32" fmla="*/ 23 w 46"/>
                <a:gd name="T3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8">
                  <a:moveTo>
                    <a:pt x="23" y="58"/>
                  </a:moveTo>
                  <a:lnTo>
                    <a:pt x="14" y="56"/>
                  </a:lnTo>
                  <a:lnTo>
                    <a:pt x="7" y="50"/>
                  </a:lnTo>
                  <a:lnTo>
                    <a:pt x="3" y="41"/>
                  </a:lnTo>
                  <a:lnTo>
                    <a:pt x="0" y="29"/>
                  </a:lnTo>
                  <a:lnTo>
                    <a:pt x="3" y="18"/>
                  </a:lnTo>
                  <a:lnTo>
                    <a:pt x="7" y="8"/>
                  </a:lnTo>
                  <a:lnTo>
                    <a:pt x="14" y="3"/>
                  </a:lnTo>
                  <a:lnTo>
                    <a:pt x="23" y="0"/>
                  </a:lnTo>
                  <a:lnTo>
                    <a:pt x="33" y="3"/>
                  </a:lnTo>
                  <a:lnTo>
                    <a:pt x="40" y="8"/>
                  </a:lnTo>
                  <a:lnTo>
                    <a:pt x="44" y="18"/>
                  </a:lnTo>
                  <a:lnTo>
                    <a:pt x="46" y="28"/>
                  </a:lnTo>
                  <a:lnTo>
                    <a:pt x="44" y="39"/>
                  </a:lnTo>
                  <a:lnTo>
                    <a:pt x="40" y="49"/>
                  </a:lnTo>
                  <a:lnTo>
                    <a:pt x="33" y="56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7" name="Freeform 29"/>
            <p:cNvSpPr>
              <a:spLocks/>
            </p:cNvSpPr>
            <p:nvPr/>
          </p:nvSpPr>
          <p:spPr bwMode="auto">
            <a:xfrm>
              <a:off x="305" y="2258"/>
              <a:ext cx="23" cy="29"/>
            </a:xfrm>
            <a:custGeom>
              <a:avLst/>
              <a:gdLst>
                <a:gd name="T0" fmla="*/ 24 w 46"/>
                <a:gd name="T1" fmla="*/ 58 h 58"/>
                <a:gd name="T2" fmla="*/ 15 w 46"/>
                <a:gd name="T3" fmla="*/ 55 h 58"/>
                <a:gd name="T4" fmla="*/ 8 w 46"/>
                <a:gd name="T5" fmla="*/ 50 h 58"/>
                <a:gd name="T6" fmla="*/ 3 w 46"/>
                <a:gd name="T7" fmla="*/ 40 h 58"/>
                <a:gd name="T8" fmla="*/ 0 w 46"/>
                <a:gd name="T9" fmla="*/ 30 h 58"/>
                <a:gd name="T10" fmla="*/ 3 w 46"/>
                <a:gd name="T11" fmla="*/ 18 h 58"/>
                <a:gd name="T12" fmla="*/ 7 w 46"/>
                <a:gd name="T13" fmla="*/ 9 h 58"/>
                <a:gd name="T14" fmla="*/ 14 w 46"/>
                <a:gd name="T15" fmla="*/ 3 h 58"/>
                <a:gd name="T16" fmla="*/ 23 w 46"/>
                <a:gd name="T17" fmla="*/ 0 h 58"/>
                <a:gd name="T18" fmla="*/ 33 w 46"/>
                <a:gd name="T19" fmla="*/ 2 h 58"/>
                <a:gd name="T20" fmla="*/ 39 w 46"/>
                <a:gd name="T21" fmla="*/ 8 h 58"/>
                <a:gd name="T22" fmla="*/ 44 w 46"/>
                <a:gd name="T23" fmla="*/ 17 h 58"/>
                <a:gd name="T24" fmla="*/ 46 w 46"/>
                <a:gd name="T25" fmla="*/ 29 h 58"/>
                <a:gd name="T26" fmla="*/ 45 w 46"/>
                <a:gd name="T27" fmla="*/ 40 h 58"/>
                <a:gd name="T28" fmla="*/ 41 w 46"/>
                <a:gd name="T29" fmla="*/ 50 h 58"/>
                <a:gd name="T30" fmla="*/ 34 w 46"/>
                <a:gd name="T31" fmla="*/ 55 h 58"/>
                <a:gd name="T32" fmla="*/ 24 w 46"/>
                <a:gd name="T3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8">
                  <a:moveTo>
                    <a:pt x="24" y="58"/>
                  </a:moveTo>
                  <a:lnTo>
                    <a:pt x="15" y="55"/>
                  </a:lnTo>
                  <a:lnTo>
                    <a:pt x="8" y="50"/>
                  </a:lnTo>
                  <a:lnTo>
                    <a:pt x="3" y="40"/>
                  </a:lnTo>
                  <a:lnTo>
                    <a:pt x="0" y="30"/>
                  </a:lnTo>
                  <a:lnTo>
                    <a:pt x="3" y="18"/>
                  </a:lnTo>
                  <a:lnTo>
                    <a:pt x="7" y="9"/>
                  </a:lnTo>
                  <a:lnTo>
                    <a:pt x="14" y="3"/>
                  </a:lnTo>
                  <a:lnTo>
                    <a:pt x="23" y="0"/>
                  </a:lnTo>
                  <a:lnTo>
                    <a:pt x="33" y="2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9"/>
                  </a:lnTo>
                  <a:lnTo>
                    <a:pt x="45" y="40"/>
                  </a:lnTo>
                  <a:lnTo>
                    <a:pt x="41" y="50"/>
                  </a:lnTo>
                  <a:lnTo>
                    <a:pt x="34" y="55"/>
                  </a:lnTo>
                  <a:lnTo>
                    <a:pt x="24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8" name="Freeform 30"/>
            <p:cNvSpPr>
              <a:spLocks/>
            </p:cNvSpPr>
            <p:nvPr/>
          </p:nvSpPr>
          <p:spPr bwMode="auto">
            <a:xfrm>
              <a:off x="327" y="2230"/>
              <a:ext cx="23" cy="29"/>
            </a:xfrm>
            <a:custGeom>
              <a:avLst/>
              <a:gdLst>
                <a:gd name="T0" fmla="*/ 24 w 46"/>
                <a:gd name="T1" fmla="*/ 57 h 57"/>
                <a:gd name="T2" fmla="*/ 15 w 46"/>
                <a:gd name="T3" fmla="*/ 55 h 57"/>
                <a:gd name="T4" fmla="*/ 7 w 46"/>
                <a:gd name="T5" fmla="*/ 49 h 57"/>
                <a:gd name="T6" fmla="*/ 2 w 46"/>
                <a:gd name="T7" fmla="*/ 40 h 57"/>
                <a:gd name="T8" fmla="*/ 0 w 46"/>
                <a:gd name="T9" fmla="*/ 28 h 57"/>
                <a:gd name="T10" fmla="*/ 2 w 46"/>
                <a:gd name="T11" fmla="*/ 17 h 57"/>
                <a:gd name="T12" fmla="*/ 7 w 46"/>
                <a:gd name="T13" fmla="*/ 8 h 57"/>
                <a:gd name="T14" fmla="*/ 14 w 46"/>
                <a:gd name="T15" fmla="*/ 2 h 57"/>
                <a:gd name="T16" fmla="*/ 23 w 46"/>
                <a:gd name="T17" fmla="*/ 0 h 57"/>
                <a:gd name="T18" fmla="*/ 32 w 46"/>
                <a:gd name="T19" fmla="*/ 2 h 57"/>
                <a:gd name="T20" fmla="*/ 39 w 46"/>
                <a:gd name="T21" fmla="*/ 8 h 57"/>
                <a:gd name="T22" fmla="*/ 44 w 46"/>
                <a:gd name="T23" fmla="*/ 17 h 57"/>
                <a:gd name="T24" fmla="*/ 46 w 46"/>
                <a:gd name="T25" fmla="*/ 27 h 57"/>
                <a:gd name="T26" fmla="*/ 45 w 46"/>
                <a:gd name="T27" fmla="*/ 39 h 57"/>
                <a:gd name="T28" fmla="*/ 40 w 46"/>
                <a:gd name="T29" fmla="*/ 48 h 57"/>
                <a:gd name="T30" fmla="*/ 33 w 46"/>
                <a:gd name="T31" fmla="*/ 55 h 57"/>
                <a:gd name="T32" fmla="*/ 24 w 46"/>
                <a:gd name="T33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7">
                  <a:moveTo>
                    <a:pt x="24" y="57"/>
                  </a:moveTo>
                  <a:lnTo>
                    <a:pt x="15" y="55"/>
                  </a:lnTo>
                  <a:lnTo>
                    <a:pt x="7" y="49"/>
                  </a:lnTo>
                  <a:lnTo>
                    <a:pt x="2" y="40"/>
                  </a:lnTo>
                  <a:lnTo>
                    <a:pt x="0" y="28"/>
                  </a:lnTo>
                  <a:lnTo>
                    <a:pt x="2" y="17"/>
                  </a:lnTo>
                  <a:lnTo>
                    <a:pt x="7" y="8"/>
                  </a:lnTo>
                  <a:lnTo>
                    <a:pt x="14" y="2"/>
                  </a:lnTo>
                  <a:lnTo>
                    <a:pt x="23" y="0"/>
                  </a:lnTo>
                  <a:lnTo>
                    <a:pt x="32" y="2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7"/>
                  </a:lnTo>
                  <a:lnTo>
                    <a:pt x="45" y="39"/>
                  </a:lnTo>
                  <a:lnTo>
                    <a:pt x="40" y="48"/>
                  </a:lnTo>
                  <a:lnTo>
                    <a:pt x="33" y="55"/>
                  </a:lnTo>
                  <a:lnTo>
                    <a:pt x="24" y="57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9" name="Freeform 31"/>
            <p:cNvSpPr>
              <a:spLocks/>
            </p:cNvSpPr>
            <p:nvPr/>
          </p:nvSpPr>
          <p:spPr bwMode="auto">
            <a:xfrm>
              <a:off x="274" y="2246"/>
              <a:ext cx="23" cy="29"/>
            </a:xfrm>
            <a:custGeom>
              <a:avLst/>
              <a:gdLst>
                <a:gd name="T0" fmla="*/ 23 w 46"/>
                <a:gd name="T1" fmla="*/ 57 h 57"/>
                <a:gd name="T2" fmla="*/ 14 w 46"/>
                <a:gd name="T3" fmla="*/ 55 h 57"/>
                <a:gd name="T4" fmla="*/ 7 w 46"/>
                <a:gd name="T5" fmla="*/ 49 h 57"/>
                <a:gd name="T6" fmla="*/ 2 w 46"/>
                <a:gd name="T7" fmla="*/ 40 h 57"/>
                <a:gd name="T8" fmla="*/ 0 w 46"/>
                <a:gd name="T9" fmla="*/ 29 h 57"/>
                <a:gd name="T10" fmla="*/ 2 w 46"/>
                <a:gd name="T11" fmla="*/ 18 h 57"/>
                <a:gd name="T12" fmla="*/ 7 w 46"/>
                <a:gd name="T13" fmla="*/ 9 h 57"/>
                <a:gd name="T14" fmla="*/ 14 w 46"/>
                <a:gd name="T15" fmla="*/ 2 h 57"/>
                <a:gd name="T16" fmla="*/ 23 w 46"/>
                <a:gd name="T17" fmla="*/ 0 h 57"/>
                <a:gd name="T18" fmla="*/ 32 w 46"/>
                <a:gd name="T19" fmla="*/ 2 h 57"/>
                <a:gd name="T20" fmla="*/ 39 w 46"/>
                <a:gd name="T21" fmla="*/ 8 h 57"/>
                <a:gd name="T22" fmla="*/ 44 w 46"/>
                <a:gd name="T23" fmla="*/ 17 h 57"/>
                <a:gd name="T24" fmla="*/ 46 w 46"/>
                <a:gd name="T25" fmla="*/ 29 h 57"/>
                <a:gd name="T26" fmla="*/ 44 w 46"/>
                <a:gd name="T27" fmla="*/ 40 h 57"/>
                <a:gd name="T28" fmla="*/ 39 w 46"/>
                <a:gd name="T29" fmla="*/ 49 h 57"/>
                <a:gd name="T30" fmla="*/ 32 w 46"/>
                <a:gd name="T31" fmla="*/ 55 h 57"/>
                <a:gd name="T32" fmla="*/ 23 w 46"/>
                <a:gd name="T33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7">
                  <a:moveTo>
                    <a:pt x="23" y="57"/>
                  </a:moveTo>
                  <a:lnTo>
                    <a:pt x="14" y="55"/>
                  </a:lnTo>
                  <a:lnTo>
                    <a:pt x="7" y="49"/>
                  </a:lnTo>
                  <a:lnTo>
                    <a:pt x="2" y="40"/>
                  </a:lnTo>
                  <a:lnTo>
                    <a:pt x="0" y="29"/>
                  </a:lnTo>
                  <a:lnTo>
                    <a:pt x="2" y="18"/>
                  </a:lnTo>
                  <a:lnTo>
                    <a:pt x="7" y="9"/>
                  </a:lnTo>
                  <a:lnTo>
                    <a:pt x="14" y="2"/>
                  </a:lnTo>
                  <a:lnTo>
                    <a:pt x="23" y="0"/>
                  </a:lnTo>
                  <a:lnTo>
                    <a:pt x="32" y="2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9"/>
                  </a:lnTo>
                  <a:lnTo>
                    <a:pt x="44" y="40"/>
                  </a:lnTo>
                  <a:lnTo>
                    <a:pt x="39" y="49"/>
                  </a:lnTo>
                  <a:lnTo>
                    <a:pt x="32" y="55"/>
                  </a:lnTo>
                  <a:lnTo>
                    <a:pt x="23" y="57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0" name="Freeform 32"/>
            <p:cNvSpPr>
              <a:spLocks/>
            </p:cNvSpPr>
            <p:nvPr/>
          </p:nvSpPr>
          <p:spPr bwMode="auto">
            <a:xfrm>
              <a:off x="388" y="2144"/>
              <a:ext cx="23" cy="29"/>
            </a:xfrm>
            <a:custGeom>
              <a:avLst/>
              <a:gdLst>
                <a:gd name="T0" fmla="*/ 23 w 46"/>
                <a:gd name="T1" fmla="*/ 57 h 57"/>
                <a:gd name="T2" fmla="*/ 14 w 46"/>
                <a:gd name="T3" fmla="*/ 55 h 57"/>
                <a:gd name="T4" fmla="*/ 7 w 46"/>
                <a:gd name="T5" fmla="*/ 49 h 57"/>
                <a:gd name="T6" fmla="*/ 3 w 46"/>
                <a:gd name="T7" fmla="*/ 40 h 57"/>
                <a:gd name="T8" fmla="*/ 0 w 46"/>
                <a:gd name="T9" fmla="*/ 28 h 57"/>
                <a:gd name="T10" fmla="*/ 3 w 46"/>
                <a:gd name="T11" fmla="*/ 17 h 57"/>
                <a:gd name="T12" fmla="*/ 7 w 46"/>
                <a:gd name="T13" fmla="*/ 8 h 57"/>
                <a:gd name="T14" fmla="*/ 14 w 46"/>
                <a:gd name="T15" fmla="*/ 2 h 57"/>
                <a:gd name="T16" fmla="*/ 23 w 46"/>
                <a:gd name="T17" fmla="*/ 0 h 57"/>
                <a:gd name="T18" fmla="*/ 33 w 46"/>
                <a:gd name="T19" fmla="*/ 1 h 57"/>
                <a:gd name="T20" fmla="*/ 39 w 46"/>
                <a:gd name="T21" fmla="*/ 8 h 57"/>
                <a:gd name="T22" fmla="*/ 44 w 46"/>
                <a:gd name="T23" fmla="*/ 17 h 57"/>
                <a:gd name="T24" fmla="*/ 46 w 46"/>
                <a:gd name="T25" fmla="*/ 27 h 57"/>
                <a:gd name="T26" fmla="*/ 44 w 46"/>
                <a:gd name="T27" fmla="*/ 39 h 57"/>
                <a:gd name="T28" fmla="*/ 39 w 46"/>
                <a:gd name="T29" fmla="*/ 48 h 57"/>
                <a:gd name="T30" fmla="*/ 33 w 46"/>
                <a:gd name="T31" fmla="*/ 54 h 57"/>
                <a:gd name="T32" fmla="*/ 23 w 46"/>
                <a:gd name="T33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7">
                  <a:moveTo>
                    <a:pt x="23" y="57"/>
                  </a:moveTo>
                  <a:lnTo>
                    <a:pt x="14" y="55"/>
                  </a:lnTo>
                  <a:lnTo>
                    <a:pt x="7" y="49"/>
                  </a:lnTo>
                  <a:lnTo>
                    <a:pt x="3" y="40"/>
                  </a:lnTo>
                  <a:lnTo>
                    <a:pt x="0" y="28"/>
                  </a:lnTo>
                  <a:lnTo>
                    <a:pt x="3" y="17"/>
                  </a:lnTo>
                  <a:lnTo>
                    <a:pt x="7" y="8"/>
                  </a:lnTo>
                  <a:lnTo>
                    <a:pt x="14" y="2"/>
                  </a:lnTo>
                  <a:lnTo>
                    <a:pt x="23" y="0"/>
                  </a:lnTo>
                  <a:lnTo>
                    <a:pt x="33" y="1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7"/>
                  </a:lnTo>
                  <a:lnTo>
                    <a:pt x="44" y="39"/>
                  </a:lnTo>
                  <a:lnTo>
                    <a:pt x="39" y="48"/>
                  </a:lnTo>
                  <a:lnTo>
                    <a:pt x="33" y="54"/>
                  </a:lnTo>
                  <a:lnTo>
                    <a:pt x="23" y="57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문자 배열을 실행 시간에 변경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ebdings" pitchFamily="18" charset="2"/>
              <a:buAutoNum type="arabicPeriod"/>
            </a:pPr>
            <a:r>
              <a:rPr lang="ko-KR" altLang="en-US" dirty="0" smtClean="0"/>
              <a:t>문자 배열의 각각의 원소를 개별적으로 변경</a:t>
            </a:r>
            <a:endParaRPr lang="en-US" altLang="ko-KR" dirty="0" smtClean="0"/>
          </a:p>
          <a:p>
            <a:pPr lvl="1" eaLnBrk="1" hangingPunct="1"/>
            <a:r>
              <a:rPr lang="en-US" altLang="ko-KR" dirty="0" err="1" smtClean="0"/>
              <a:t>str</a:t>
            </a:r>
            <a:r>
              <a:rPr lang="en-US" altLang="ko-KR" dirty="0" smtClean="0"/>
              <a:t>[0] = 'W';</a:t>
            </a:r>
          </a:p>
          <a:p>
            <a:pPr lvl="1" eaLnBrk="1" hangingPunct="1"/>
            <a:r>
              <a:rPr lang="en-US" altLang="ko-KR" dirty="0" err="1" smtClean="0"/>
              <a:t>str</a:t>
            </a:r>
            <a:r>
              <a:rPr lang="en-US" altLang="ko-KR" dirty="0" smtClean="0"/>
              <a:t>[1] = 'o';</a:t>
            </a:r>
          </a:p>
          <a:p>
            <a:pPr lvl="1" eaLnBrk="1" hangingPunct="1"/>
            <a:r>
              <a:rPr lang="en-US" altLang="ko-KR" dirty="0" err="1" smtClean="0"/>
              <a:t>str</a:t>
            </a:r>
            <a:r>
              <a:rPr lang="en-US" altLang="ko-KR" dirty="0" smtClean="0"/>
              <a:t>[2] = 'r';</a:t>
            </a:r>
          </a:p>
          <a:p>
            <a:pPr lvl="1" eaLnBrk="1" hangingPunct="1"/>
            <a:r>
              <a:rPr lang="en-US" altLang="ko-KR" dirty="0" err="1" smtClean="0"/>
              <a:t>str</a:t>
            </a:r>
            <a:r>
              <a:rPr lang="en-US" altLang="ko-KR" dirty="0" smtClean="0"/>
              <a:t>[3] = 'l';</a:t>
            </a:r>
          </a:p>
          <a:p>
            <a:pPr lvl="1" eaLnBrk="1" hangingPunct="1"/>
            <a:r>
              <a:rPr lang="en-US" altLang="ko-KR" dirty="0" err="1" smtClean="0"/>
              <a:t>str</a:t>
            </a:r>
            <a:r>
              <a:rPr lang="en-US" altLang="ko-KR" dirty="0" smtClean="0"/>
              <a:t>[4] = 'd';</a:t>
            </a:r>
          </a:p>
          <a:p>
            <a:pPr lvl="1" eaLnBrk="1" hangingPunct="1"/>
            <a:r>
              <a:rPr lang="en-US" altLang="ko-KR" dirty="0" err="1" smtClean="0"/>
              <a:t>str</a:t>
            </a:r>
            <a:r>
              <a:rPr lang="en-US" altLang="ko-KR" dirty="0" smtClean="0"/>
              <a:t>[5] = '\0';</a:t>
            </a:r>
          </a:p>
          <a:p>
            <a:pPr lvl="1" eaLnBrk="1" hangingPunct="1"/>
            <a:endParaRPr lang="en-US" altLang="ko-KR" dirty="0" smtClean="0"/>
          </a:p>
          <a:p>
            <a:pPr eaLnBrk="1" hangingPunct="1">
              <a:buFont typeface="Webdings" pitchFamily="18" charset="2"/>
              <a:buAutoNum type="arabicPeriod"/>
            </a:pPr>
            <a:r>
              <a:rPr lang="en-US" altLang="ko-KR" dirty="0" err="1" smtClean="0"/>
              <a:t>strcpy</a:t>
            </a:r>
            <a:r>
              <a:rPr lang="en-US" altLang="ko-KR" dirty="0" smtClean="0"/>
              <a:t>()</a:t>
            </a:r>
            <a:r>
              <a:rPr lang="ko-KR" altLang="en-US" dirty="0" smtClean="0"/>
              <a:t>를 사용하여 문자열을 문자 배열에 복사</a:t>
            </a:r>
          </a:p>
          <a:p>
            <a:pPr lvl="1" eaLnBrk="1" hangingPunct="1"/>
            <a:r>
              <a:rPr lang="en-US" altLang="ko-KR" dirty="0" err="1" smtClean="0"/>
              <a:t>strcpy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str</a:t>
            </a:r>
            <a:r>
              <a:rPr lang="en-US" altLang="ko-KR" dirty="0" smtClean="0"/>
              <a:t>, "World"); </a:t>
            </a:r>
            <a:r>
              <a:rPr lang="en-US" altLang="ko-KR" dirty="0" smtClean="0">
                <a:solidFill>
                  <a:schemeClr val="tx2"/>
                </a:solidFill>
              </a:rPr>
              <a:t>// </a:t>
            </a:r>
            <a:r>
              <a:rPr lang="ko-KR" altLang="en-US" dirty="0" smtClean="0">
                <a:solidFill>
                  <a:schemeClr val="tx2"/>
                </a:solidFill>
              </a:rPr>
              <a:t>추후에</a:t>
            </a:r>
            <a:r>
              <a:rPr lang="en-US" altLang="ko-KR" dirty="0" smtClean="0">
                <a:solidFill>
                  <a:schemeClr val="tx2"/>
                </a:solidFill>
              </a:rPr>
              <a:t> </a:t>
            </a:r>
            <a:r>
              <a:rPr lang="ko-KR" altLang="en-US" dirty="0" smtClean="0">
                <a:solidFill>
                  <a:schemeClr val="tx2"/>
                </a:solidFill>
              </a:rPr>
              <a:t>학습</a:t>
            </a:r>
            <a:endParaRPr lang="en-US" altLang="ko-KR" dirty="0" smtClean="0">
              <a:solidFill>
                <a:schemeClr val="tx2"/>
              </a:solidFill>
            </a:endParaRPr>
          </a:p>
        </p:txBody>
      </p:sp>
      <p:sp>
        <p:nvSpPr>
          <p:cNvPr id="3" name="타원형 설명선 2"/>
          <p:cNvSpPr/>
          <p:nvPr/>
        </p:nvSpPr>
        <p:spPr>
          <a:xfrm>
            <a:off x="6660232" y="2060848"/>
            <a:ext cx="2267744" cy="1656184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실행 도중에 문자열을 변경하는 방법이죠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2051" name="Picture 3" descr="C:\Users\sec\AppData\Local\Microsoft\Windows\Temporary Internet Files\Content.IE5\K016T50D\MC900295480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7215" y="3933056"/>
            <a:ext cx="2364463" cy="1558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문자열 상수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문자열 상수</a:t>
            </a:r>
            <a:r>
              <a:rPr lang="en-US" altLang="ko-KR" dirty="0" smtClean="0"/>
              <a:t>: “</a:t>
            </a:r>
            <a:r>
              <a:rPr lang="en-US" altLang="ko-KR" dirty="0" err="1" smtClean="0"/>
              <a:t>HelloWorld</a:t>
            </a:r>
            <a:r>
              <a:rPr lang="en-US" altLang="ko-KR" dirty="0" smtClean="0"/>
              <a:t>”</a:t>
            </a:r>
            <a:r>
              <a:rPr lang="ko-KR" altLang="en-US" dirty="0" smtClean="0"/>
              <a:t>와</a:t>
            </a:r>
            <a:r>
              <a:rPr lang="en-US" altLang="ko-KR" dirty="0" smtClean="0"/>
              <a:t> </a:t>
            </a:r>
            <a:r>
              <a:rPr lang="ko-KR" altLang="en-US" dirty="0" smtClean="0"/>
              <a:t>같이 </a:t>
            </a:r>
            <a:r>
              <a:rPr lang="ko-KR" altLang="en-US" dirty="0"/>
              <a:t>프로그램 소스 안에 포함된 </a:t>
            </a:r>
            <a:r>
              <a:rPr lang="ko-KR" altLang="en-US" dirty="0" smtClean="0"/>
              <a:t>문자열</a:t>
            </a:r>
            <a:endParaRPr lang="en-US" altLang="ko-KR" dirty="0" smtClean="0"/>
          </a:p>
          <a:p>
            <a:r>
              <a:rPr lang="ko-KR" altLang="en-US" dirty="0" smtClean="0"/>
              <a:t>문자열</a:t>
            </a:r>
            <a:r>
              <a:rPr lang="en-US" altLang="ko-KR" dirty="0" smtClean="0"/>
              <a:t> </a:t>
            </a:r>
            <a:r>
              <a:rPr lang="ko-KR" altLang="en-US" dirty="0" smtClean="0"/>
              <a:t>상수는 </a:t>
            </a:r>
            <a:r>
              <a:rPr lang="ko-KR" altLang="en-US" dirty="0"/>
              <a:t>메모리 영역 중에서 </a:t>
            </a:r>
            <a:r>
              <a:rPr lang="ko-KR" altLang="en-US" b="1" dirty="0"/>
              <a:t>텍스트 세그먼트</a:t>
            </a:r>
            <a:r>
              <a:rPr lang="en-US" altLang="ko-KR" b="1" dirty="0"/>
              <a:t>(text segment</a:t>
            </a:r>
            <a:r>
              <a:rPr lang="en-US" altLang="ko-KR" b="1" dirty="0" smtClean="0"/>
              <a:t>)</a:t>
            </a:r>
            <a:r>
              <a:rPr lang="ko-KR" altLang="en-US" dirty="0" smtClean="0"/>
              <a:t> 에 저장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93776" y="3068960"/>
            <a:ext cx="2555508" cy="4247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kern="0" dirty="0">
                <a:solidFill>
                  <a:srgbClr val="0000FF"/>
                </a:solidFill>
                <a:latin typeface="Trebuchet MS" pitchFamily="34" charset="0"/>
              </a:rPr>
              <a:t>char</a:t>
            </a:r>
            <a:r>
              <a:rPr lang="en-US" altLang="ko-KR" kern="0" dirty="0">
                <a:solidFill>
                  <a:srgbClr val="000000"/>
                </a:solidFill>
                <a:latin typeface="Trebuchet MS" pitchFamily="34" charset="0"/>
              </a:rPr>
              <a:t> *p = </a:t>
            </a:r>
            <a:r>
              <a:rPr lang="en-US" altLang="ko-KR" kern="0" dirty="0">
                <a:solidFill>
                  <a:srgbClr val="A31515"/>
                </a:solidFill>
                <a:latin typeface="Trebuchet MS" pitchFamily="34" charset="0"/>
              </a:rPr>
              <a:t>"</a:t>
            </a:r>
            <a:r>
              <a:rPr lang="en-US" altLang="ko-KR" kern="0" dirty="0" err="1">
                <a:solidFill>
                  <a:srgbClr val="A31515"/>
                </a:solidFill>
                <a:latin typeface="Trebuchet MS" pitchFamily="34" charset="0"/>
              </a:rPr>
              <a:t>HelloWorld</a:t>
            </a:r>
            <a:r>
              <a:rPr lang="en-US" altLang="ko-KR" kern="0" dirty="0">
                <a:solidFill>
                  <a:srgbClr val="A31515"/>
                </a:solidFill>
                <a:latin typeface="Trebuchet MS" pitchFamily="34" charset="0"/>
              </a:rPr>
              <a:t>";</a:t>
            </a:r>
            <a:endParaRPr lang="en-US" altLang="ko-KR" kern="0" dirty="0">
              <a:solidFill>
                <a:srgbClr val="000000"/>
              </a:solidFill>
              <a:latin typeface="Trebuchet MS" pitchFamily="34" charset="0"/>
            </a:endParaRPr>
          </a:p>
        </p:txBody>
      </p:sp>
      <p:sp>
        <p:nvSpPr>
          <p:cNvPr id="5" name="타원형 설명선 4"/>
          <p:cNvSpPr/>
          <p:nvPr/>
        </p:nvSpPr>
        <p:spPr>
          <a:xfrm>
            <a:off x="5148064" y="2737608"/>
            <a:ext cx="1683036" cy="1512168"/>
          </a:xfrm>
          <a:prstGeom prst="wedgeEllipseCallout">
            <a:avLst>
              <a:gd name="adj1" fmla="val -47998"/>
              <a:gd name="adj2" fmla="val 443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2"/>
                </a:solidFill>
                <a:latin typeface="+mn-ea"/>
              </a:rPr>
              <a:t>위 문장의 정확한 의미는 무엇일까요</a:t>
            </a:r>
            <a:r>
              <a:rPr lang="en-US" altLang="ko-KR" sz="1400" dirty="0" smtClean="0">
                <a:solidFill>
                  <a:schemeClr val="tx2"/>
                </a:solidFill>
                <a:latin typeface="+mn-ea"/>
              </a:rPr>
              <a:t>?</a:t>
            </a:r>
            <a:endParaRPr lang="ko-KR" altLang="en-US" sz="1400" dirty="0">
              <a:solidFill>
                <a:schemeClr val="tx2"/>
              </a:solidFill>
              <a:latin typeface="+mn-ea"/>
            </a:endParaRPr>
          </a:p>
        </p:txBody>
      </p:sp>
      <p:pic>
        <p:nvPicPr>
          <p:cNvPr id="7171" name="Picture 3" descr="C:\Users\chun\AppData\Local\Microsoft\Windows\Temporary Internet Files\Content.IE5\RFXRE2L0\MC900240701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4221088"/>
            <a:ext cx="1709014" cy="1826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761879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문자열 상수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15616" y="1412776"/>
            <a:ext cx="2555508" cy="4247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kern="0" dirty="0">
                <a:solidFill>
                  <a:srgbClr val="0000FF"/>
                </a:solidFill>
                <a:latin typeface="Trebuchet MS" pitchFamily="34" charset="0"/>
              </a:rPr>
              <a:t>char</a:t>
            </a:r>
            <a:r>
              <a:rPr lang="en-US" altLang="ko-KR" kern="0" dirty="0">
                <a:solidFill>
                  <a:srgbClr val="000000"/>
                </a:solidFill>
                <a:latin typeface="Trebuchet MS" pitchFamily="34" charset="0"/>
              </a:rPr>
              <a:t> *p = </a:t>
            </a:r>
            <a:r>
              <a:rPr lang="en-US" altLang="ko-KR" kern="0" dirty="0">
                <a:solidFill>
                  <a:srgbClr val="A31515"/>
                </a:solidFill>
                <a:latin typeface="Trebuchet MS" pitchFamily="34" charset="0"/>
              </a:rPr>
              <a:t>"</a:t>
            </a:r>
            <a:r>
              <a:rPr lang="en-US" altLang="ko-KR" kern="0" dirty="0" err="1">
                <a:solidFill>
                  <a:srgbClr val="A31515"/>
                </a:solidFill>
                <a:latin typeface="Trebuchet MS" pitchFamily="34" charset="0"/>
              </a:rPr>
              <a:t>HelloWorld</a:t>
            </a:r>
            <a:r>
              <a:rPr lang="en-US" altLang="ko-KR" kern="0" dirty="0">
                <a:solidFill>
                  <a:srgbClr val="A31515"/>
                </a:solidFill>
                <a:latin typeface="Trebuchet MS" pitchFamily="34" charset="0"/>
              </a:rPr>
              <a:t>";</a:t>
            </a:r>
            <a:endParaRPr lang="en-US" altLang="ko-KR" kern="0" dirty="0">
              <a:solidFill>
                <a:srgbClr val="000000"/>
              </a:solidFill>
              <a:latin typeface="Trebuchet MS" pitchFamily="34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132856"/>
            <a:ext cx="8064896" cy="3225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2943322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문자열 상수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15616" y="1412776"/>
            <a:ext cx="6552728" cy="75713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kern="0" dirty="0">
                <a:solidFill>
                  <a:srgbClr val="0000FF"/>
                </a:solidFill>
                <a:latin typeface="Trebuchet MS" pitchFamily="34" charset="0"/>
              </a:rPr>
              <a:t>char</a:t>
            </a:r>
            <a:r>
              <a:rPr lang="en-US" altLang="ko-KR" kern="0" dirty="0">
                <a:solidFill>
                  <a:srgbClr val="000000"/>
                </a:solidFill>
                <a:latin typeface="Trebuchet MS" pitchFamily="34" charset="0"/>
              </a:rPr>
              <a:t> *p = </a:t>
            </a:r>
            <a:r>
              <a:rPr lang="en-US" altLang="ko-KR" kern="0" dirty="0">
                <a:solidFill>
                  <a:srgbClr val="A31515"/>
                </a:solidFill>
                <a:latin typeface="Trebuchet MS" pitchFamily="34" charset="0"/>
              </a:rPr>
              <a:t>"</a:t>
            </a:r>
            <a:r>
              <a:rPr lang="en-US" altLang="ko-KR" kern="0" dirty="0" err="1">
                <a:solidFill>
                  <a:srgbClr val="A31515"/>
                </a:solidFill>
                <a:latin typeface="Trebuchet MS" pitchFamily="34" charset="0"/>
              </a:rPr>
              <a:t>HelloWorld</a:t>
            </a:r>
            <a:r>
              <a:rPr lang="en-US" altLang="ko-KR" kern="0" dirty="0" smtClean="0">
                <a:solidFill>
                  <a:srgbClr val="A31515"/>
                </a:solidFill>
                <a:latin typeface="Trebuchet MS" pitchFamily="34" charset="0"/>
              </a:rPr>
              <a:t>";</a:t>
            </a:r>
            <a:endParaRPr lang="en-US" altLang="ko-KR" kern="0" dirty="0">
              <a:solidFill>
                <a:srgbClr val="A31515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kern="0" dirty="0" smtClean="0">
                <a:solidFill>
                  <a:srgbClr val="A31515"/>
                </a:solidFill>
                <a:latin typeface="Trebuchet MS" pitchFamily="34" charset="0"/>
              </a:rPr>
              <a:t>p[0] = ‘A’;	// </a:t>
            </a:r>
            <a:r>
              <a:rPr lang="ko-KR" altLang="en-US" kern="0" dirty="0" smtClean="0">
                <a:solidFill>
                  <a:srgbClr val="A31515"/>
                </a:solidFill>
                <a:latin typeface="Trebuchet MS" pitchFamily="34" charset="0"/>
              </a:rPr>
              <a:t>또는  </a:t>
            </a:r>
            <a:r>
              <a:rPr lang="en-US" altLang="ko-KR" kern="0" dirty="0" err="1" smtClean="0">
                <a:solidFill>
                  <a:srgbClr val="A31515"/>
                </a:solidFill>
                <a:latin typeface="Trebuchet MS" pitchFamily="34" charset="0"/>
              </a:rPr>
              <a:t>strcpy</a:t>
            </a:r>
            <a:r>
              <a:rPr lang="en-US" altLang="ko-KR" kern="0" dirty="0" smtClean="0">
                <a:solidFill>
                  <a:srgbClr val="A31515"/>
                </a:solidFill>
                <a:latin typeface="Trebuchet MS" pitchFamily="34" charset="0"/>
              </a:rPr>
              <a:t>(p, “Goodbye”);</a:t>
            </a:r>
            <a:endParaRPr lang="en-US" altLang="ko-KR" kern="0" dirty="0">
              <a:solidFill>
                <a:srgbClr val="000000"/>
              </a:solidFill>
              <a:latin typeface="Trebuchet MS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9217" name="_x41830144" descr="EMB000014ec366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3501008"/>
            <a:ext cx="4024031" cy="187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자유형 5"/>
          <p:cNvSpPr/>
          <p:nvPr/>
        </p:nvSpPr>
        <p:spPr>
          <a:xfrm>
            <a:off x="1714500" y="2042160"/>
            <a:ext cx="224790" cy="1530856"/>
          </a:xfrm>
          <a:custGeom>
            <a:avLst/>
            <a:gdLst>
              <a:gd name="connsiteX0" fmla="*/ 449580 w 449580"/>
              <a:gd name="connsiteY0" fmla="*/ 0 h 1005840"/>
              <a:gd name="connsiteX1" fmla="*/ 411480 w 449580"/>
              <a:gd name="connsiteY1" fmla="*/ 30480 h 1005840"/>
              <a:gd name="connsiteX2" fmla="*/ 373380 w 449580"/>
              <a:gd name="connsiteY2" fmla="*/ 60960 h 1005840"/>
              <a:gd name="connsiteX3" fmla="*/ 342900 w 449580"/>
              <a:gd name="connsiteY3" fmla="*/ 91440 h 1005840"/>
              <a:gd name="connsiteX4" fmla="*/ 320040 w 449580"/>
              <a:gd name="connsiteY4" fmla="*/ 106680 h 1005840"/>
              <a:gd name="connsiteX5" fmla="*/ 289560 w 449580"/>
              <a:gd name="connsiteY5" fmla="*/ 137160 h 1005840"/>
              <a:gd name="connsiteX6" fmla="*/ 251460 w 449580"/>
              <a:gd name="connsiteY6" fmla="*/ 152400 h 1005840"/>
              <a:gd name="connsiteX7" fmla="*/ 228600 w 449580"/>
              <a:gd name="connsiteY7" fmla="*/ 175260 h 1005840"/>
              <a:gd name="connsiteX8" fmla="*/ 160020 w 449580"/>
              <a:gd name="connsiteY8" fmla="*/ 213360 h 1005840"/>
              <a:gd name="connsiteX9" fmla="*/ 137160 w 449580"/>
              <a:gd name="connsiteY9" fmla="*/ 236220 h 1005840"/>
              <a:gd name="connsiteX10" fmla="*/ 91440 w 449580"/>
              <a:gd name="connsiteY10" fmla="*/ 274320 h 1005840"/>
              <a:gd name="connsiteX11" fmla="*/ 60960 w 449580"/>
              <a:gd name="connsiteY11" fmla="*/ 320040 h 1005840"/>
              <a:gd name="connsiteX12" fmla="*/ 45720 w 449580"/>
              <a:gd name="connsiteY12" fmla="*/ 342900 h 1005840"/>
              <a:gd name="connsiteX13" fmla="*/ 30480 w 449580"/>
              <a:gd name="connsiteY13" fmla="*/ 365760 h 1005840"/>
              <a:gd name="connsiteX14" fmla="*/ 15240 w 449580"/>
              <a:gd name="connsiteY14" fmla="*/ 426720 h 1005840"/>
              <a:gd name="connsiteX15" fmla="*/ 0 w 449580"/>
              <a:gd name="connsiteY15" fmla="*/ 487680 h 1005840"/>
              <a:gd name="connsiteX16" fmla="*/ 22860 w 449580"/>
              <a:gd name="connsiteY16" fmla="*/ 624840 h 1005840"/>
              <a:gd name="connsiteX17" fmla="*/ 30480 w 449580"/>
              <a:gd name="connsiteY17" fmla="*/ 655320 h 1005840"/>
              <a:gd name="connsiteX18" fmla="*/ 53340 w 449580"/>
              <a:gd name="connsiteY18" fmla="*/ 685800 h 1005840"/>
              <a:gd name="connsiteX19" fmla="*/ 91440 w 449580"/>
              <a:gd name="connsiteY19" fmla="*/ 754380 h 1005840"/>
              <a:gd name="connsiteX20" fmla="*/ 114300 w 449580"/>
              <a:gd name="connsiteY20" fmla="*/ 784860 h 1005840"/>
              <a:gd name="connsiteX21" fmla="*/ 137160 w 449580"/>
              <a:gd name="connsiteY21" fmla="*/ 800100 h 1005840"/>
              <a:gd name="connsiteX22" fmla="*/ 213360 w 449580"/>
              <a:gd name="connsiteY22" fmla="*/ 868680 h 1005840"/>
              <a:gd name="connsiteX23" fmla="*/ 259080 w 449580"/>
              <a:gd name="connsiteY23" fmla="*/ 899160 h 1005840"/>
              <a:gd name="connsiteX24" fmla="*/ 335280 w 449580"/>
              <a:gd name="connsiteY24" fmla="*/ 937260 h 1005840"/>
              <a:gd name="connsiteX25" fmla="*/ 396240 w 449580"/>
              <a:gd name="connsiteY25" fmla="*/ 967740 h 1005840"/>
              <a:gd name="connsiteX26" fmla="*/ 419100 w 449580"/>
              <a:gd name="connsiteY26" fmla="*/ 990600 h 1005840"/>
              <a:gd name="connsiteX27" fmla="*/ 441960 w 449580"/>
              <a:gd name="connsiteY27" fmla="*/ 1005840 h 1005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449580" h="1005840">
                <a:moveTo>
                  <a:pt x="449580" y="0"/>
                </a:moveTo>
                <a:cubicBezTo>
                  <a:pt x="436880" y="10160"/>
                  <a:pt x="422980" y="18980"/>
                  <a:pt x="411480" y="30480"/>
                </a:cubicBezTo>
                <a:cubicBezTo>
                  <a:pt x="377013" y="64947"/>
                  <a:pt x="417884" y="46125"/>
                  <a:pt x="373380" y="60960"/>
                </a:cubicBezTo>
                <a:cubicBezTo>
                  <a:pt x="363220" y="71120"/>
                  <a:pt x="353809" y="82089"/>
                  <a:pt x="342900" y="91440"/>
                </a:cubicBezTo>
                <a:cubicBezTo>
                  <a:pt x="335947" y="97400"/>
                  <a:pt x="326993" y="100720"/>
                  <a:pt x="320040" y="106680"/>
                </a:cubicBezTo>
                <a:cubicBezTo>
                  <a:pt x="309131" y="116031"/>
                  <a:pt x="301515" y="129190"/>
                  <a:pt x="289560" y="137160"/>
                </a:cubicBezTo>
                <a:cubicBezTo>
                  <a:pt x="278179" y="144747"/>
                  <a:pt x="264160" y="147320"/>
                  <a:pt x="251460" y="152400"/>
                </a:cubicBezTo>
                <a:cubicBezTo>
                  <a:pt x="243840" y="160020"/>
                  <a:pt x="237738" y="169549"/>
                  <a:pt x="228600" y="175260"/>
                </a:cubicBezTo>
                <a:cubicBezTo>
                  <a:pt x="150943" y="223796"/>
                  <a:pt x="227222" y="155758"/>
                  <a:pt x="160020" y="213360"/>
                </a:cubicBezTo>
                <a:cubicBezTo>
                  <a:pt x="151838" y="220373"/>
                  <a:pt x="145439" y="229321"/>
                  <a:pt x="137160" y="236220"/>
                </a:cubicBezTo>
                <a:cubicBezTo>
                  <a:pt x="109354" y="259392"/>
                  <a:pt x="116045" y="242685"/>
                  <a:pt x="91440" y="274320"/>
                </a:cubicBezTo>
                <a:cubicBezTo>
                  <a:pt x="80195" y="288778"/>
                  <a:pt x="71120" y="304800"/>
                  <a:pt x="60960" y="320040"/>
                </a:cubicBezTo>
                <a:lnTo>
                  <a:pt x="45720" y="342900"/>
                </a:lnTo>
                <a:cubicBezTo>
                  <a:pt x="40640" y="350520"/>
                  <a:pt x="33376" y="357072"/>
                  <a:pt x="30480" y="365760"/>
                </a:cubicBezTo>
                <a:cubicBezTo>
                  <a:pt x="15913" y="409461"/>
                  <a:pt x="29033" y="366951"/>
                  <a:pt x="15240" y="426720"/>
                </a:cubicBezTo>
                <a:cubicBezTo>
                  <a:pt x="10530" y="447129"/>
                  <a:pt x="0" y="487680"/>
                  <a:pt x="0" y="487680"/>
                </a:cubicBezTo>
                <a:cubicBezTo>
                  <a:pt x="10778" y="617020"/>
                  <a:pt x="-3010" y="538606"/>
                  <a:pt x="22860" y="624840"/>
                </a:cubicBezTo>
                <a:cubicBezTo>
                  <a:pt x="25869" y="634871"/>
                  <a:pt x="25796" y="645953"/>
                  <a:pt x="30480" y="655320"/>
                </a:cubicBezTo>
                <a:cubicBezTo>
                  <a:pt x="36160" y="666679"/>
                  <a:pt x="45720" y="675640"/>
                  <a:pt x="53340" y="685800"/>
                </a:cubicBezTo>
                <a:cubicBezTo>
                  <a:pt x="65220" y="721440"/>
                  <a:pt x="59998" y="712457"/>
                  <a:pt x="91440" y="754380"/>
                </a:cubicBezTo>
                <a:cubicBezTo>
                  <a:pt x="99060" y="764540"/>
                  <a:pt x="105320" y="775880"/>
                  <a:pt x="114300" y="784860"/>
                </a:cubicBezTo>
                <a:cubicBezTo>
                  <a:pt x="120776" y="791336"/>
                  <a:pt x="129540" y="795020"/>
                  <a:pt x="137160" y="800100"/>
                </a:cubicBezTo>
                <a:cubicBezTo>
                  <a:pt x="164027" y="840401"/>
                  <a:pt x="151902" y="827708"/>
                  <a:pt x="213360" y="868680"/>
                </a:cubicBezTo>
                <a:cubicBezTo>
                  <a:pt x="228600" y="878840"/>
                  <a:pt x="242697" y="890969"/>
                  <a:pt x="259080" y="899160"/>
                </a:cubicBezTo>
                <a:cubicBezTo>
                  <a:pt x="284480" y="911860"/>
                  <a:pt x="312562" y="920221"/>
                  <a:pt x="335280" y="937260"/>
                </a:cubicBezTo>
                <a:cubicBezTo>
                  <a:pt x="374138" y="966404"/>
                  <a:pt x="353439" y="957040"/>
                  <a:pt x="396240" y="967740"/>
                </a:cubicBezTo>
                <a:cubicBezTo>
                  <a:pt x="403860" y="975360"/>
                  <a:pt x="410821" y="983701"/>
                  <a:pt x="419100" y="990600"/>
                </a:cubicBezTo>
                <a:cubicBezTo>
                  <a:pt x="426135" y="996463"/>
                  <a:pt x="441960" y="1005840"/>
                  <a:pt x="441960" y="1005840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912464" y="2577030"/>
            <a:ext cx="32319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tx2"/>
                </a:solidFill>
                <a:latin typeface="Trebuchet MS" pitchFamily="34" charset="0"/>
              </a:rPr>
              <a:t>p</a:t>
            </a:r>
            <a:r>
              <a:rPr lang="ko-KR" altLang="en-US" sz="1400" dirty="0" smtClean="0">
                <a:solidFill>
                  <a:schemeClr val="tx2"/>
                </a:solidFill>
                <a:latin typeface="Trebuchet MS" pitchFamily="34" charset="0"/>
              </a:rPr>
              <a:t>를 통하여 텍스트 세</a:t>
            </a:r>
            <a:r>
              <a:rPr lang="ko-KR" altLang="en-US" sz="1400" dirty="0">
                <a:solidFill>
                  <a:schemeClr val="tx2"/>
                </a:solidFill>
                <a:latin typeface="Trebuchet MS" pitchFamily="34" charset="0"/>
              </a:rPr>
              <a:t>그</a:t>
            </a:r>
            <a:r>
              <a:rPr lang="ko-KR" altLang="en-US" sz="1400" dirty="0" smtClean="0">
                <a:solidFill>
                  <a:schemeClr val="tx2"/>
                </a:solidFill>
                <a:latin typeface="Trebuchet MS" pitchFamily="34" charset="0"/>
              </a:rPr>
              <a:t>먼트에 문자를 저장하려면 오류가 발생한다</a:t>
            </a:r>
            <a:r>
              <a:rPr lang="en-US" altLang="ko-KR" sz="1400" dirty="0" smtClean="0">
                <a:solidFill>
                  <a:schemeClr val="tx2"/>
                </a:solidFill>
                <a:latin typeface="Trebuchet MS" pitchFamily="34" charset="0"/>
              </a:rPr>
              <a:t>. </a:t>
            </a:r>
            <a:endParaRPr lang="ko-KR" altLang="en-US" sz="1400" dirty="0">
              <a:solidFill>
                <a:schemeClr val="tx2"/>
              </a:solidFill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777266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문자열</a:t>
            </a:r>
            <a:r>
              <a:rPr lang="en-US" altLang="ko-KR" dirty="0" smtClean="0"/>
              <a:t> </a:t>
            </a:r>
            <a:r>
              <a:rPr lang="ko-KR" altLang="en-US" dirty="0" smtClean="0"/>
              <a:t>상수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115616" y="1412776"/>
            <a:ext cx="6552728" cy="75713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kern="0" dirty="0">
                <a:solidFill>
                  <a:srgbClr val="0000FF"/>
                </a:solidFill>
                <a:latin typeface="Trebuchet MS" pitchFamily="34" charset="0"/>
              </a:rPr>
              <a:t>char</a:t>
            </a:r>
            <a:r>
              <a:rPr lang="en-US" altLang="ko-KR" kern="0" dirty="0">
                <a:solidFill>
                  <a:srgbClr val="000000"/>
                </a:solidFill>
                <a:latin typeface="Trebuchet MS" pitchFamily="34" charset="0"/>
              </a:rPr>
              <a:t> *p = </a:t>
            </a:r>
            <a:r>
              <a:rPr lang="en-US" altLang="ko-KR" kern="0" dirty="0">
                <a:solidFill>
                  <a:srgbClr val="A31515"/>
                </a:solidFill>
                <a:latin typeface="Trebuchet MS" pitchFamily="34" charset="0"/>
              </a:rPr>
              <a:t>"</a:t>
            </a:r>
            <a:r>
              <a:rPr lang="en-US" altLang="ko-KR" kern="0" dirty="0" err="1">
                <a:solidFill>
                  <a:srgbClr val="A31515"/>
                </a:solidFill>
                <a:latin typeface="Trebuchet MS" pitchFamily="34" charset="0"/>
              </a:rPr>
              <a:t>HelloWorld</a:t>
            </a:r>
            <a:r>
              <a:rPr lang="en-US" altLang="ko-KR" kern="0" dirty="0">
                <a:solidFill>
                  <a:srgbClr val="A31515"/>
                </a:solidFill>
                <a:latin typeface="Trebuchet MS" pitchFamily="34" charset="0"/>
              </a:rPr>
              <a:t>";</a:t>
            </a:r>
            <a:endParaRPr lang="en-US" altLang="ko-KR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kern="0" dirty="0" smtClean="0">
                <a:solidFill>
                  <a:srgbClr val="000000"/>
                </a:solidFill>
                <a:latin typeface="Trebuchet MS" pitchFamily="34" charset="0"/>
              </a:rPr>
              <a:t>p </a:t>
            </a:r>
            <a:r>
              <a:rPr lang="en-US" altLang="ko-KR" kern="0" dirty="0">
                <a:solidFill>
                  <a:srgbClr val="000000"/>
                </a:solidFill>
                <a:latin typeface="Trebuchet MS" pitchFamily="34" charset="0"/>
              </a:rPr>
              <a:t>= </a:t>
            </a:r>
            <a:r>
              <a:rPr lang="en-US" altLang="ko-KR" kern="0" dirty="0">
                <a:solidFill>
                  <a:srgbClr val="A31515"/>
                </a:solidFill>
                <a:latin typeface="Trebuchet MS" pitchFamily="34" charset="0"/>
              </a:rPr>
              <a:t>"Goodbye";</a:t>
            </a:r>
            <a:endParaRPr lang="en-US" altLang="ko-KR" kern="0" dirty="0">
              <a:solidFill>
                <a:srgbClr val="000000"/>
              </a:solidFill>
              <a:latin typeface="Trebuchet MS" pitchFamily="34" charset="0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5450" y="2503924"/>
            <a:ext cx="6433059" cy="3168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686000" y="2657811"/>
            <a:ext cx="151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tx2"/>
                </a:solidFill>
                <a:latin typeface="Trebuchet MS" pitchFamily="34" charset="0"/>
              </a:rPr>
              <a:t>OK!</a:t>
            </a:r>
            <a:endParaRPr lang="ko-KR" altLang="en-US" sz="1400" dirty="0">
              <a:solidFill>
                <a:schemeClr val="tx2"/>
              </a:solidFill>
              <a:latin typeface="Trebuchet MS" pitchFamily="34" charset="0"/>
            </a:endParaRPr>
          </a:p>
        </p:txBody>
      </p:sp>
      <p:sp>
        <p:nvSpPr>
          <p:cNvPr id="5" name="자유형 4"/>
          <p:cNvSpPr/>
          <p:nvPr/>
        </p:nvSpPr>
        <p:spPr>
          <a:xfrm>
            <a:off x="1645920" y="2232660"/>
            <a:ext cx="289560" cy="1196340"/>
          </a:xfrm>
          <a:custGeom>
            <a:avLst/>
            <a:gdLst>
              <a:gd name="connsiteX0" fmla="*/ 251460 w 289560"/>
              <a:gd name="connsiteY0" fmla="*/ 0 h 1196340"/>
              <a:gd name="connsiteX1" fmla="*/ 190500 w 289560"/>
              <a:gd name="connsiteY1" fmla="*/ 60960 h 1196340"/>
              <a:gd name="connsiteX2" fmla="*/ 137160 w 289560"/>
              <a:gd name="connsiteY2" fmla="*/ 106680 h 1196340"/>
              <a:gd name="connsiteX3" fmla="*/ 114300 w 289560"/>
              <a:gd name="connsiteY3" fmla="*/ 137160 h 1196340"/>
              <a:gd name="connsiteX4" fmla="*/ 99060 w 289560"/>
              <a:gd name="connsiteY4" fmla="*/ 160020 h 1196340"/>
              <a:gd name="connsiteX5" fmla="*/ 76200 w 289560"/>
              <a:gd name="connsiteY5" fmla="*/ 182880 h 1196340"/>
              <a:gd name="connsiteX6" fmla="*/ 45720 w 289560"/>
              <a:gd name="connsiteY6" fmla="*/ 266700 h 1196340"/>
              <a:gd name="connsiteX7" fmla="*/ 30480 w 289560"/>
              <a:gd name="connsiteY7" fmla="*/ 289560 h 1196340"/>
              <a:gd name="connsiteX8" fmla="*/ 22860 w 289560"/>
              <a:gd name="connsiteY8" fmla="*/ 320040 h 1196340"/>
              <a:gd name="connsiteX9" fmla="*/ 0 w 289560"/>
              <a:gd name="connsiteY9" fmla="*/ 381000 h 1196340"/>
              <a:gd name="connsiteX10" fmla="*/ 7620 w 289560"/>
              <a:gd name="connsiteY10" fmla="*/ 800100 h 1196340"/>
              <a:gd name="connsiteX11" fmla="*/ 22860 w 289560"/>
              <a:gd name="connsiteY11" fmla="*/ 861060 h 1196340"/>
              <a:gd name="connsiteX12" fmla="*/ 83820 w 289560"/>
              <a:gd name="connsiteY12" fmla="*/ 967740 h 1196340"/>
              <a:gd name="connsiteX13" fmla="*/ 99060 w 289560"/>
              <a:gd name="connsiteY13" fmla="*/ 990600 h 1196340"/>
              <a:gd name="connsiteX14" fmla="*/ 106680 w 289560"/>
              <a:gd name="connsiteY14" fmla="*/ 1013460 h 1196340"/>
              <a:gd name="connsiteX15" fmla="*/ 129540 w 289560"/>
              <a:gd name="connsiteY15" fmla="*/ 1036320 h 1196340"/>
              <a:gd name="connsiteX16" fmla="*/ 152400 w 289560"/>
              <a:gd name="connsiteY16" fmla="*/ 1082040 h 1196340"/>
              <a:gd name="connsiteX17" fmla="*/ 182880 w 289560"/>
              <a:gd name="connsiteY17" fmla="*/ 1104900 h 1196340"/>
              <a:gd name="connsiteX18" fmla="*/ 220980 w 289560"/>
              <a:gd name="connsiteY18" fmla="*/ 1150620 h 1196340"/>
              <a:gd name="connsiteX19" fmla="*/ 266700 w 289560"/>
              <a:gd name="connsiteY19" fmla="*/ 1181100 h 1196340"/>
              <a:gd name="connsiteX20" fmla="*/ 289560 w 289560"/>
              <a:gd name="connsiteY20" fmla="*/ 1196340 h 1196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89560" h="1196340">
                <a:moveTo>
                  <a:pt x="251460" y="0"/>
                </a:moveTo>
                <a:cubicBezTo>
                  <a:pt x="231140" y="20320"/>
                  <a:pt x="213489" y="43718"/>
                  <a:pt x="190500" y="60960"/>
                </a:cubicBezTo>
                <a:cubicBezTo>
                  <a:pt x="166409" y="79029"/>
                  <a:pt x="156264" y="84392"/>
                  <a:pt x="137160" y="106680"/>
                </a:cubicBezTo>
                <a:cubicBezTo>
                  <a:pt x="128895" y="116323"/>
                  <a:pt x="121682" y="126826"/>
                  <a:pt x="114300" y="137160"/>
                </a:cubicBezTo>
                <a:cubicBezTo>
                  <a:pt x="108977" y="144612"/>
                  <a:pt x="104923" y="152985"/>
                  <a:pt x="99060" y="160020"/>
                </a:cubicBezTo>
                <a:cubicBezTo>
                  <a:pt x="92161" y="168299"/>
                  <a:pt x="83820" y="175260"/>
                  <a:pt x="76200" y="182880"/>
                </a:cubicBezTo>
                <a:cubicBezTo>
                  <a:pt x="69087" y="204218"/>
                  <a:pt x="56323" y="245494"/>
                  <a:pt x="45720" y="266700"/>
                </a:cubicBezTo>
                <a:cubicBezTo>
                  <a:pt x="41624" y="274891"/>
                  <a:pt x="35560" y="281940"/>
                  <a:pt x="30480" y="289560"/>
                </a:cubicBezTo>
                <a:cubicBezTo>
                  <a:pt x="27940" y="299720"/>
                  <a:pt x="25737" y="309970"/>
                  <a:pt x="22860" y="320040"/>
                </a:cubicBezTo>
                <a:cubicBezTo>
                  <a:pt x="16887" y="340945"/>
                  <a:pt x="8052" y="360870"/>
                  <a:pt x="0" y="381000"/>
                </a:cubicBezTo>
                <a:cubicBezTo>
                  <a:pt x="2540" y="520700"/>
                  <a:pt x="974" y="660535"/>
                  <a:pt x="7620" y="800100"/>
                </a:cubicBezTo>
                <a:cubicBezTo>
                  <a:pt x="8616" y="821022"/>
                  <a:pt x="13493" y="842326"/>
                  <a:pt x="22860" y="861060"/>
                </a:cubicBezTo>
                <a:cubicBezTo>
                  <a:pt x="61531" y="938403"/>
                  <a:pt x="40738" y="903117"/>
                  <a:pt x="83820" y="967740"/>
                </a:cubicBezTo>
                <a:cubicBezTo>
                  <a:pt x="88900" y="975360"/>
                  <a:pt x="96164" y="981912"/>
                  <a:pt x="99060" y="990600"/>
                </a:cubicBezTo>
                <a:cubicBezTo>
                  <a:pt x="101600" y="998220"/>
                  <a:pt x="102225" y="1006777"/>
                  <a:pt x="106680" y="1013460"/>
                </a:cubicBezTo>
                <a:cubicBezTo>
                  <a:pt x="112658" y="1022426"/>
                  <a:pt x="121920" y="1028700"/>
                  <a:pt x="129540" y="1036320"/>
                </a:cubicBezTo>
                <a:cubicBezTo>
                  <a:pt x="135738" y="1054913"/>
                  <a:pt x="137628" y="1067268"/>
                  <a:pt x="152400" y="1082040"/>
                </a:cubicBezTo>
                <a:cubicBezTo>
                  <a:pt x="161380" y="1091020"/>
                  <a:pt x="173237" y="1096635"/>
                  <a:pt x="182880" y="1104900"/>
                </a:cubicBezTo>
                <a:cubicBezTo>
                  <a:pt x="221838" y="1138293"/>
                  <a:pt x="191585" y="1115346"/>
                  <a:pt x="220980" y="1150620"/>
                </a:cubicBezTo>
                <a:cubicBezTo>
                  <a:pt x="251934" y="1187764"/>
                  <a:pt x="231817" y="1163659"/>
                  <a:pt x="266700" y="1181100"/>
                </a:cubicBezTo>
                <a:cubicBezTo>
                  <a:pt x="274891" y="1185196"/>
                  <a:pt x="289560" y="1196340"/>
                  <a:pt x="289560" y="1196340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61655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/>
              <a:t>이번 장에서 학습할 내용</a:t>
            </a:r>
          </a:p>
        </p:txBody>
      </p:sp>
      <p:grpSp>
        <p:nvGrpSpPr>
          <p:cNvPr id="3075" name="Group 3"/>
          <p:cNvGrpSpPr>
            <a:grpSpLocks/>
          </p:cNvGrpSpPr>
          <p:nvPr/>
        </p:nvGrpSpPr>
        <p:grpSpPr bwMode="auto">
          <a:xfrm rot="-568598">
            <a:off x="889000" y="1031875"/>
            <a:ext cx="3943350" cy="5443538"/>
            <a:chOff x="811" y="850"/>
            <a:chExt cx="2199" cy="2904"/>
          </a:xfrm>
        </p:grpSpPr>
        <p:sp>
          <p:nvSpPr>
            <p:cNvPr id="3113" name="Freeform 4"/>
            <p:cNvSpPr>
              <a:spLocks/>
            </p:cNvSpPr>
            <p:nvPr/>
          </p:nvSpPr>
          <p:spPr bwMode="auto">
            <a:xfrm>
              <a:off x="811" y="893"/>
              <a:ext cx="2199" cy="2861"/>
            </a:xfrm>
            <a:custGeom>
              <a:avLst/>
              <a:gdLst>
                <a:gd name="T0" fmla="*/ 0 w 13192"/>
                <a:gd name="T1" fmla="*/ 0 h 17168"/>
                <a:gd name="T2" fmla="*/ 0 w 13192"/>
                <a:gd name="T3" fmla="*/ 0 h 17168"/>
                <a:gd name="T4" fmla="*/ 0 w 13192"/>
                <a:gd name="T5" fmla="*/ 0 h 17168"/>
                <a:gd name="T6" fmla="*/ 0 w 13192"/>
                <a:gd name="T7" fmla="*/ 0 h 17168"/>
                <a:gd name="T8" fmla="*/ 0 w 13192"/>
                <a:gd name="T9" fmla="*/ 0 h 17168"/>
                <a:gd name="T10" fmla="*/ 0 w 13192"/>
                <a:gd name="T11" fmla="*/ 0 h 17168"/>
                <a:gd name="T12" fmla="*/ 0 w 13192"/>
                <a:gd name="T13" fmla="*/ 0 h 17168"/>
                <a:gd name="T14" fmla="*/ 0 w 13192"/>
                <a:gd name="T15" fmla="*/ 0 h 17168"/>
                <a:gd name="T16" fmla="*/ 0 w 13192"/>
                <a:gd name="T17" fmla="*/ 0 h 17168"/>
                <a:gd name="T18" fmla="*/ 0 w 13192"/>
                <a:gd name="T19" fmla="*/ 0 h 17168"/>
                <a:gd name="T20" fmla="*/ 0 w 13192"/>
                <a:gd name="T21" fmla="*/ 0 h 17168"/>
                <a:gd name="T22" fmla="*/ 0 w 13192"/>
                <a:gd name="T23" fmla="*/ 0 h 17168"/>
                <a:gd name="T24" fmla="*/ 0 w 13192"/>
                <a:gd name="T25" fmla="*/ 0 h 17168"/>
                <a:gd name="T26" fmla="*/ 0 w 13192"/>
                <a:gd name="T27" fmla="*/ 0 h 17168"/>
                <a:gd name="T28" fmla="*/ 0 w 13192"/>
                <a:gd name="T29" fmla="*/ 0 h 17168"/>
                <a:gd name="T30" fmla="*/ 0 w 13192"/>
                <a:gd name="T31" fmla="*/ 0 h 17168"/>
                <a:gd name="T32" fmla="*/ 0 w 13192"/>
                <a:gd name="T33" fmla="*/ 0 h 17168"/>
                <a:gd name="T34" fmla="*/ 0 w 13192"/>
                <a:gd name="T35" fmla="*/ 0 h 17168"/>
                <a:gd name="T36" fmla="*/ 0 w 13192"/>
                <a:gd name="T37" fmla="*/ 0 h 17168"/>
                <a:gd name="T38" fmla="*/ 0 w 13192"/>
                <a:gd name="T39" fmla="*/ 0 h 17168"/>
                <a:gd name="T40" fmla="*/ 0 w 13192"/>
                <a:gd name="T41" fmla="*/ 0 h 17168"/>
                <a:gd name="T42" fmla="*/ 0 w 13192"/>
                <a:gd name="T43" fmla="*/ 0 h 17168"/>
                <a:gd name="T44" fmla="*/ 0 w 13192"/>
                <a:gd name="T45" fmla="*/ 0 h 17168"/>
                <a:gd name="T46" fmla="*/ 0 w 13192"/>
                <a:gd name="T47" fmla="*/ 0 h 17168"/>
                <a:gd name="T48" fmla="*/ 0 w 13192"/>
                <a:gd name="T49" fmla="*/ 0 h 17168"/>
                <a:gd name="T50" fmla="*/ 0 w 13192"/>
                <a:gd name="T51" fmla="*/ 0 h 17168"/>
                <a:gd name="T52" fmla="*/ 0 w 13192"/>
                <a:gd name="T53" fmla="*/ 0 h 17168"/>
                <a:gd name="T54" fmla="*/ 0 w 13192"/>
                <a:gd name="T55" fmla="*/ 0 h 17168"/>
                <a:gd name="T56" fmla="*/ 0 w 13192"/>
                <a:gd name="T57" fmla="*/ 0 h 17168"/>
                <a:gd name="T58" fmla="*/ 0 w 13192"/>
                <a:gd name="T59" fmla="*/ 0 h 17168"/>
                <a:gd name="T60" fmla="*/ 0 w 13192"/>
                <a:gd name="T61" fmla="*/ 0 h 17168"/>
                <a:gd name="T62" fmla="*/ 0 w 13192"/>
                <a:gd name="T63" fmla="*/ 0 h 17168"/>
                <a:gd name="T64" fmla="*/ 0 w 13192"/>
                <a:gd name="T65" fmla="*/ 0 h 17168"/>
                <a:gd name="T66" fmla="*/ 0 w 13192"/>
                <a:gd name="T67" fmla="*/ 0 h 17168"/>
                <a:gd name="T68" fmla="*/ 0 w 13192"/>
                <a:gd name="T69" fmla="*/ 0 h 17168"/>
                <a:gd name="T70" fmla="*/ 0 w 13192"/>
                <a:gd name="T71" fmla="*/ 0 h 17168"/>
                <a:gd name="T72" fmla="*/ 0 w 13192"/>
                <a:gd name="T73" fmla="*/ 0 h 17168"/>
                <a:gd name="T74" fmla="*/ 0 w 13192"/>
                <a:gd name="T75" fmla="*/ 0 h 17168"/>
                <a:gd name="T76" fmla="*/ 0 w 13192"/>
                <a:gd name="T77" fmla="*/ 0 h 17168"/>
                <a:gd name="T78" fmla="*/ 0 w 13192"/>
                <a:gd name="T79" fmla="*/ 0 h 17168"/>
                <a:gd name="T80" fmla="*/ 0 w 13192"/>
                <a:gd name="T81" fmla="*/ 0 h 17168"/>
                <a:gd name="T82" fmla="*/ 0 w 13192"/>
                <a:gd name="T83" fmla="*/ 0 h 17168"/>
                <a:gd name="T84" fmla="*/ 0 w 13192"/>
                <a:gd name="T85" fmla="*/ 0 h 17168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13192" h="17168">
                  <a:moveTo>
                    <a:pt x="2622" y="0"/>
                  </a:moveTo>
                  <a:lnTo>
                    <a:pt x="2737" y="20"/>
                  </a:lnTo>
                  <a:lnTo>
                    <a:pt x="3059" y="78"/>
                  </a:lnTo>
                  <a:lnTo>
                    <a:pt x="3563" y="166"/>
                  </a:lnTo>
                  <a:lnTo>
                    <a:pt x="4216" y="280"/>
                  </a:lnTo>
                  <a:lnTo>
                    <a:pt x="4992" y="416"/>
                  </a:lnTo>
                  <a:lnTo>
                    <a:pt x="5859" y="567"/>
                  </a:lnTo>
                  <a:lnTo>
                    <a:pt x="6789" y="727"/>
                  </a:lnTo>
                  <a:lnTo>
                    <a:pt x="7754" y="892"/>
                  </a:lnTo>
                  <a:lnTo>
                    <a:pt x="8722" y="1056"/>
                  </a:lnTo>
                  <a:lnTo>
                    <a:pt x="9667" y="1212"/>
                  </a:lnTo>
                  <a:lnTo>
                    <a:pt x="10122" y="1288"/>
                  </a:lnTo>
                  <a:lnTo>
                    <a:pt x="10559" y="1359"/>
                  </a:lnTo>
                  <a:lnTo>
                    <a:pt x="10976" y="1426"/>
                  </a:lnTo>
                  <a:lnTo>
                    <a:pt x="11367" y="1487"/>
                  </a:lnTo>
                  <a:lnTo>
                    <a:pt x="11732" y="1544"/>
                  </a:lnTo>
                  <a:lnTo>
                    <a:pt x="12065" y="1593"/>
                  </a:lnTo>
                  <a:lnTo>
                    <a:pt x="12361" y="1635"/>
                  </a:lnTo>
                  <a:lnTo>
                    <a:pt x="12621" y="1671"/>
                  </a:lnTo>
                  <a:lnTo>
                    <a:pt x="12836" y="1698"/>
                  </a:lnTo>
                  <a:lnTo>
                    <a:pt x="13006" y="1716"/>
                  </a:lnTo>
                  <a:lnTo>
                    <a:pt x="13126" y="1724"/>
                  </a:lnTo>
                  <a:lnTo>
                    <a:pt x="13192" y="1721"/>
                  </a:lnTo>
                  <a:lnTo>
                    <a:pt x="13164" y="1878"/>
                  </a:lnTo>
                  <a:lnTo>
                    <a:pt x="13085" y="2321"/>
                  </a:lnTo>
                  <a:lnTo>
                    <a:pt x="12961" y="3014"/>
                  </a:lnTo>
                  <a:lnTo>
                    <a:pt x="12800" y="3917"/>
                  </a:lnTo>
                  <a:lnTo>
                    <a:pt x="12610" y="4991"/>
                  </a:lnTo>
                  <a:lnTo>
                    <a:pt x="12397" y="6199"/>
                  </a:lnTo>
                  <a:lnTo>
                    <a:pt x="12168" y="7502"/>
                  </a:lnTo>
                  <a:lnTo>
                    <a:pt x="11933" y="8862"/>
                  </a:lnTo>
                  <a:lnTo>
                    <a:pt x="11814" y="9550"/>
                  </a:lnTo>
                  <a:lnTo>
                    <a:pt x="11695" y="10239"/>
                  </a:lnTo>
                  <a:lnTo>
                    <a:pt x="11578" y="10922"/>
                  </a:lnTo>
                  <a:lnTo>
                    <a:pt x="11464" y="11596"/>
                  </a:lnTo>
                  <a:lnTo>
                    <a:pt x="11353" y="12256"/>
                  </a:lnTo>
                  <a:lnTo>
                    <a:pt x="11246" y="12896"/>
                  </a:lnTo>
                  <a:lnTo>
                    <a:pt x="11145" y="13512"/>
                  </a:lnTo>
                  <a:lnTo>
                    <a:pt x="11049" y="14098"/>
                  </a:lnTo>
                  <a:lnTo>
                    <a:pt x="10961" y="14650"/>
                  </a:lnTo>
                  <a:lnTo>
                    <a:pt x="10879" y="15165"/>
                  </a:lnTo>
                  <a:lnTo>
                    <a:pt x="10808" y="15635"/>
                  </a:lnTo>
                  <a:lnTo>
                    <a:pt x="10745" y="16058"/>
                  </a:lnTo>
                  <a:lnTo>
                    <a:pt x="10693" y="16427"/>
                  </a:lnTo>
                  <a:lnTo>
                    <a:pt x="10653" y="16738"/>
                  </a:lnTo>
                  <a:lnTo>
                    <a:pt x="10626" y="16987"/>
                  </a:lnTo>
                  <a:lnTo>
                    <a:pt x="10611" y="17168"/>
                  </a:lnTo>
                  <a:lnTo>
                    <a:pt x="10501" y="17151"/>
                  </a:lnTo>
                  <a:lnTo>
                    <a:pt x="10190" y="17100"/>
                  </a:lnTo>
                  <a:lnTo>
                    <a:pt x="9706" y="17020"/>
                  </a:lnTo>
                  <a:lnTo>
                    <a:pt x="9075" y="16917"/>
                  </a:lnTo>
                  <a:lnTo>
                    <a:pt x="8323" y="16795"/>
                  </a:lnTo>
                  <a:lnTo>
                    <a:pt x="7481" y="16657"/>
                  </a:lnTo>
                  <a:lnTo>
                    <a:pt x="6574" y="16508"/>
                  </a:lnTo>
                  <a:lnTo>
                    <a:pt x="5629" y="16354"/>
                  </a:lnTo>
                  <a:lnTo>
                    <a:pt x="4673" y="16199"/>
                  </a:lnTo>
                  <a:lnTo>
                    <a:pt x="3736" y="16047"/>
                  </a:lnTo>
                  <a:lnTo>
                    <a:pt x="2843" y="15902"/>
                  </a:lnTo>
                  <a:lnTo>
                    <a:pt x="2022" y="15769"/>
                  </a:lnTo>
                  <a:lnTo>
                    <a:pt x="1299" y="15652"/>
                  </a:lnTo>
                  <a:lnTo>
                    <a:pt x="703" y="15556"/>
                  </a:lnTo>
                  <a:lnTo>
                    <a:pt x="262" y="15487"/>
                  </a:lnTo>
                  <a:lnTo>
                    <a:pt x="0" y="15448"/>
                  </a:lnTo>
                  <a:lnTo>
                    <a:pt x="28" y="15297"/>
                  </a:lnTo>
                  <a:lnTo>
                    <a:pt x="108" y="14870"/>
                  </a:lnTo>
                  <a:lnTo>
                    <a:pt x="232" y="14201"/>
                  </a:lnTo>
                  <a:lnTo>
                    <a:pt x="392" y="13328"/>
                  </a:lnTo>
                  <a:lnTo>
                    <a:pt x="583" y="12286"/>
                  </a:lnTo>
                  <a:lnTo>
                    <a:pt x="798" y="11111"/>
                  </a:lnTo>
                  <a:lnTo>
                    <a:pt x="1027" y="9840"/>
                  </a:lnTo>
                  <a:lnTo>
                    <a:pt x="1265" y="8507"/>
                  </a:lnTo>
                  <a:lnTo>
                    <a:pt x="1385" y="7831"/>
                  </a:lnTo>
                  <a:lnTo>
                    <a:pt x="1504" y="7151"/>
                  </a:lnTo>
                  <a:lnTo>
                    <a:pt x="1623" y="6475"/>
                  </a:lnTo>
                  <a:lnTo>
                    <a:pt x="1739" y="5806"/>
                  </a:lnTo>
                  <a:lnTo>
                    <a:pt x="1851" y="5149"/>
                  </a:lnTo>
                  <a:lnTo>
                    <a:pt x="1959" y="4509"/>
                  </a:lnTo>
                  <a:lnTo>
                    <a:pt x="2063" y="3889"/>
                  </a:lnTo>
                  <a:lnTo>
                    <a:pt x="2161" y="3296"/>
                  </a:lnTo>
                  <a:lnTo>
                    <a:pt x="2251" y="2731"/>
                  </a:lnTo>
                  <a:lnTo>
                    <a:pt x="2335" y="2202"/>
                  </a:lnTo>
                  <a:lnTo>
                    <a:pt x="2409" y="1711"/>
                  </a:lnTo>
                  <a:lnTo>
                    <a:pt x="2474" y="1264"/>
                  </a:lnTo>
                  <a:lnTo>
                    <a:pt x="2529" y="865"/>
                  </a:lnTo>
                  <a:lnTo>
                    <a:pt x="2573" y="518"/>
                  </a:lnTo>
                  <a:lnTo>
                    <a:pt x="2604" y="229"/>
                  </a:lnTo>
                  <a:lnTo>
                    <a:pt x="2622" y="0"/>
                  </a:lnTo>
                  <a:close/>
                </a:path>
              </a:pathLst>
            </a:custGeom>
            <a:solidFill>
              <a:srgbClr val="FCEB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4" name="Freeform 5"/>
            <p:cNvSpPr>
              <a:spLocks/>
            </p:cNvSpPr>
            <p:nvPr/>
          </p:nvSpPr>
          <p:spPr bwMode="auto">
            <a:xfrm>
              <a:off x="1573" y="1100"/>
              <a:ext cx="237" cy="239"/>
            </a:xfrm>
            <a:custGeom>
              <a:avLst/>
              <a:gdLst>
                <a:gd name="T0" fmla="*/ 0 w 1424"/>
                <a:gd name="T1" fmla="*/ 0 h 1434"/>
                <a:gd name="T2" fmla="*/ 0 w 1424"/>
                <a:gd name="T3" fmla="*/ 0 h 1434"/>
                <a:gd name="T4" fmla="*/ 0 w 1424"/>
                <a:gd name="T5" fmla="*/ 0 h 1434"/>
                <a:gd name="T6" fmla="*/ 0 w 1424"/>
                <a:gd name="T7" fmla="*/ 0 h 1434"/>
                <a:gd name="T8" fmla="*/ 0 w 1424"/>
                <a:gd name="T9" fmla="*/ 0 h 1434"/>
                <a:gd name="T10" fmla="*/ 0 w 1424"/>
                <a:gd name="T11" fmla="*/ 0 h 1434"/>
                <a:gd name="T12" fmla="*/ 0 w 1424"/>
                <a:gd name="T13" fmla="*/ 0 h 1434"/>
                <a:gd name="T14" fmla="*/ 0 w 1424"/>
                <a:gd name="T15" fmla="*/ 0 h 1434"/>
                <a:gd name="T16" fmla="*/ 0 w 1424"/>
                <a:gd name="T17" fmla="*/ 0 h 1434"/>
                <a:gd name="T18" fmla="*/ 0 w 1424"/>
                <a:gd name="T19" fmla="*/ 0 h 1434"/>
                <a:gd name="T20" fmla="*/ 0 w 1424"/>
                <a:gd name="T21" fmla="*/ 0 h 1434"/>
                <a:gd name="T22" fmla="*/ 0 w 1424"/>
                <a:gd name="T23" fmla="*/ 0 h 1434"/>
                <a:gd name="T24" fmla="*/ 0 w 1424"/>
                <a:gd name="T25" fmla="*/ 0 h 1434"/>
                <a:gd name="T26" fmla="*/ 0 w 1424"/>
                <a:gd name="T27" fmla="*/ 0 h 1434"/>
                <a:gd name="T28" fmla="*/ 0 w 1424"/>
                <a:gd name="T29" fmla="*/ 0 h 1434"/>
                <a:gd name="T30" fmla="*/ 0 w 1424"/>
                <a:gd name="T31" fmla="*/ 0 h 1434"/>
                <a:gd name="T32" fmla="*/ 0 w 1424"/>
                <a:gd name="T33" fmla="*/ 0 h 1434"/>
                <a:gd name="T34" fmla="*/ 0 w 1424"/>
                <a:gd name="T35" fmla="*/ 0 h 1434"/>
                <a:gd name="T36" fmla="*/ 0 w 1424"/>
                <a:gd name="T37" fmla="*/ 0 h 1434"/>
                <a:gd name="T38" fmla="*/ 0 w 1424"/>
                <a:gd name="T39" fmla="*/ 0 h 1434"/>
                <a:gd name="T40" fmla="*/ 0 w 1424"/>
                <a:gd name="T41" fmla="*/ 0 h 1434"/>
                <a:gd name="T42" fmla="*/ 0 w 1424"/>
                <a:gd name="T43" fmla="*/ 0 h 1434"/>
                <a:gd name="T44" fmla="*/ 0 w 1424"/>
                <a:gd name="T45" fmla="*/ 0 h 1434"/>
                <a:gd name="T46" fmla="*/ 0 w 1424"/>
                <a:gd name="T47" fmla="*/ 0 h 1434"/>
                <a:gd name="T48" fmla="*/ 0 w 1424"/>
                <a:gd name="T49" fmla="*/ 0 h 1434"/>
                <a:gd name="T50" fmla="*/ 0 w 1424"/>
                <a:gd name="T51" fmla="*/ 0 h 1434"/>
                <a:gd name="T52" fmla="*/ 0 w 1424"/>
                <a:gd name="T53" fmla="*/ 0 h 1434"/>
                <a:gd name="T54" fmla="*/ 0 w 1424"/>
                <a:gd name="T55" fmla="*/ 0 h 1434"/>
                <a:gd name="T56" fmla="*/ 0 w 1424"/>
                <a:gd name="T57" fmla="*/ 0 h 1434"/>
                <a:gd name="T58" fmla="*/ 0 w 1424"/>
                <a:gd name="T59" fmla="*/ 0 h 1434"/>
                <a:gd name="T60" fmla="*/ 0 w 1424"/>
                <a:gd name="T61" fmla="*/ 0 h 1434"/>
                <a:gd name="T62" fmla="*/ 0 w 1424"/>
                <a:gd name="T63" fmla="*/ 0 h 1434"/>
                <a:gd name="T64" fmla="*/ 0 w 1424"/>
                <a:gd name="T65" fmla="*/ 0 h 1434"/>
                <a:gd name="T66" fmla="*/ 0 w 1424"/>
                <a:gd name="T67" fmla="*/ 0 h 1434"/>
                <a:gd name="T68" fmla="*/ 0 w 1424"/>
                <a:gd name="T69" fmla="*/ 0 h 1434"/>
                <a:gd name="T70" fmla="*/ 0 w 1424"/>
                <a:gd name="T71" fmla="*/ 0 h 1434"/>
                <a:gd name="T72" fmla="*/ 0 w 1424"/>
                <a:gd name="T73" fmla="*/ 0 h 1434"/>
                <a:gd name="T74" fmla="*/ 0 w 1424"/>
                <a:gd name="T75" fmla="*/ 0 h 1434"/>
                <a:gd name="T76" fmla="*/ 0 w 1424"/>
                <a:gd name="T77" fmla="*/ 0 h 1434"/>
                <a:gd name="T78" fmla="*/ 0 w 1424"/>
                <a:gd name="T79" fmla="*/ 0 h 1434"/>
                <a:gd name="T80" fmla="*/ 0 w 1424"/>
                <a:gd name="T81" fmla="*/ 0 h 1434"/>
                <a:gd name="T82" fmla="*/ 0 w 1424"/>
                <a:gd name="T83" fmla="*/ 0 h 1434"/>
                <a:gd name="T84" fmla="*/ 0 w 1424"/>
                <a:gd name="T85" fmla="*/ 0 h 1434"/>
                <a:gd name="T86" fmla="*/ 0 w 1424"/>
                <a:gd name="T87" fmla="*/ 0 h 1434"/>
                <a:gd name="T88" fmla="*/ 0 w 1424"/>
                <a:gd name="T89" fmla="*/ 0 h 1434"/>
                <a:gd name="T90" fmla="*/ 0 w 1424"/>
                <a:gd name="T91" fmla="*/ 0 h 1434"/>
                <a:gd name="T92" fmla="*/ 0 w 1424"/>
                <a:gd name="T93" fmla="*/ 0 h 1434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1424" h="1434">
                  <a:moveTo>
                    <a:pt x="830" y="0"/>
                  </a:moveTo>
                  <a:lnTo>
                    <a:pt x="846" y="17"/>
                  </a:lnTo>
                  <a:lnTo>
                    <a:pt x="862" y="32"/>
                  </a:lnTo>
                  <a:lnTo>
                    <a:pt x="409" y="472"/>
                  </a:lnTo>
                  <a:lnTo>
                    <a:pt x="391" y="469"/>
                  </a:lnTo>
                  <a:lnTo>
                    <a:pt x="344" y="466"/>
                  </a:lnTo>
                  <a:lnTo>
                    <a:pt x="313" y="466"/>
                  </a:lnTo>
                  <a:lnTo>
                    <a:pt x="278" y="467"/>
                  </a:lnTo>
                  <a:lnTo>
                    <a:pt x="260" y="469"/>
                  </a:lnTo>
                  <a:lnTo>
                    <a:pt x="241" y="472"/>
                  </a:lnTo>
                  <a:lnTo>
                    <a:pt x="222" y="476"/>
                  </a:lnTo>
                  <a:lnTo>
                    <a:pt x="202" y="481"/>
                  </a:lnTo>
                  <a:lnTo>
                    <a:pt x="184" y="487"/>
                  </a:lnTo>
                  <a:lnTo>
                    <a:pt x="165" y="494"/>
                  </a:lnTo>
                  <a:lnTo>
                    <a:pt x="146" y="503"/>
                  </a:lnTo>
                  <a:lnTo>
                    <a:pt x="128" y="514"/>
                  </a:lnTo>
                  <a:lnTo>
                    <a:pt x="110" y="526"/>
                  </a:lnTo>
                  <a:lnTo>
                    <a:pt x="93" y="539"/>
                  </a:lnTo>
                  <a:lnTo>
                    <a:pt x="78" y="554"/>
                  </a:lnTo>
                  <a:lnTo>
                    <a:pt x="62" y="572"/>
                  </a:lnTo>
                  <a:lnTo>
                    <a:pt x="48" y="592"/>
                  </a:lnTo>
                  <a:lnTo>
                    <a:pt x="36" y="613"/>
                  </a:lnTo>
                  <a:lnTo>
                    <a:pt x="26" y="637"/>
                  </a:lnTo>
                  <a:lnTo>
                    <a:pt x="16" y="662"/>
                  </a:lnTo>
                  <a:lnTo>
                    <a:pt x="9" y="691"/>
                  </a:lnTo>
                  <a:lnTo>
                    <a:pt x="4" y="721"/>
                  </a:lnTo>
                  <a:lnTo>
                    <a:pt x="1" y="756"/>
                  </a:lnTo>
                  <a:lnTo>
                    <a:pt x="0" y="792"/>
                  </a:lnTo>
                  <a:lnTo>
                    <a:pt x="1" y="803"/>
                  </a:lnTo>
                  <a:lnTo>
                    <a:pt x="3" y="814"/>
                  </a:lnTo>
                  <a:lnTo>
                    <a:pt x="7" y="826"/>
                  </a:lnTo>
                  <a:lnTo>
                    <a:pt x="12" y="839"/>
                  </a:lnTo>
                  <a:lnTo>
                    <a:pt x="17" y="852"/>
                  </a:lnTo>
                  <a:lnTo>
                    <a:pt x="23" y="866"/>
                  </a:lnTo>
                  <a:lnTo>
                    <a:pt x="32" y="880"/>
                  </a:lnTo>
                  <a:lnTo>
                    <a:pt x="41" y="896"/>
                  </a:lnTo>
                  <a:lnTo>
                    <a:pt x="48" y="915"/>
                  </a:lnTo>
                  <a:lnTo>
                    <a:pt x="56" y="936"/>
                  </a:lnTo>
                  <a:lnTo>
                    <a:pt x="66" y="956"/>
                  </a:lnTo>
                  <a:lnTo>
                    <a:pt x="76" y="976"/>
                  </a:lnTo>
                  <a:lnTo>
                    <a:pt x="88" y="997"/>
                  </a:lnTo>
                  <a:lnTo>
                    <a:pt x="100" y="1018"/>
                  </a:lnTo>
                  <a:lnTo>
                    <a:pt x="114" y="1039"/>
                  </a:lnTo>
                  <a:lnTo>
                    <a:pt x="128" y="1061"/>
                  </a:lnTo>
                  <a:lnTo>
                    <a:pt x="143" y="1082"/>
                  </a:lnTo>
                  <a:lnTo>
                    <a:pt x="160" y="1103"/>
                  </a:lnTo>
                  <a:lnTo>
                    <a:pt x="176" y="1124"/>
                  </a:lnTo>
                  <a:lnTo>
                    <a:pt x="195" y="1144"/>
                  </a:lnTo>
                  <a:lnTo>
                    <a:pt x="214" y="1166"/>
                  </a:lnTo>
                  <a:lnTo>
                    <a:pt x="234" y="1186"/>
                  </a:lnTo>
                  <a:lnTo>
                    <a:pt x="254" y="1207"/>
                  </a:lnTo>
                  <a:lnTo>
                    <a:pt x="275" y="1226"/>
                  </a:lnTo>
                  <a:lnTo>
                    <a:pt x="306" y="1253"/>
                  </a:lnTo>
                  <a:lnTo>
                    <a:pt x="338" y="1277"/>
                  </a:lnTo>
                  <a:lnTo>
                    <a:pt x="368" y="1301"/>
                  </a:lnTo>
                  <a:lnTo>
                    <a:pt x="400" y="1322"/>
                  </a:lnTo>
                  <a:lnTo>
                    <a:pt x="431" y="1342"/>
                  </a:lnTo>
                  <a:lnTo>
                    <a:pt x="463" y="1360"/>
                  </a:lnTo>
                  <a:lnTo>
                    <a:pt x="493" y="1375"/>
                  </a:lnTo>
                  <a:lnTo>
                    <a:pt x="524" y="1389"/>
                  </a:lnTo>
                  <a:lnTo>
                    <a:pt x="553" y="1402"/>
                  </a:lnTo>
                  <a:lnTo>
                    <a:pt x="583" y="1413"/>
                  </a:lnTo>
                  <a:lnTo>
                    <a:pt x="611" y="1421"/>
                  </a:lnTo>
                  <a:lnTo>
                    <a:pt x="639" y="1427"/>
                  </a:lnTo>
                  <a:lnTo>
                    <a:pt x="667" y="1431"/>
                  </a:lnTo>
                  <a:lnTo>
                    <a:pt x="692" y="1433"/>
                  </a:lnTo>
                  <a:lnTo>
                    <a:pt x="716" y="1433"/>
                  </a:lnTo>
                  <a:lnTo>
                    <a:pt x="740" y="1431"/>
                  </a:lnTo>
                  <a:lnTo>
                    <a:pt x="758" y="1433"/>
                  </a:lnTo>
                  <a:lnTo>
                    <a:pt x="777" y="1434"/>
                  </a:lnTo>
                  <a:lnTo>
                    <a:pt x="795" y="1434"/>
                  </a:lnTo>
                  <a:lnTo>
                    <a:pt x="811" y="1433"/>
                  </a:lnTo>
                  <a:lnTo>
                    <a:pt x="823" y="1432"/>
                  </a:lnTo>
                  <a:lnTo>
                    <a:pt x="835" y="1429"/>
                  </a:lnTo>
                  <a:lnTo>
                    <a:pt x="846" y="1427"/>
                  </a:lnTo>
                  <a:lnTo>
                    <a:pt x="856" y="1424"/>
                  </a:lnTo>
                  <a:lnTo>
                    <a:pt x="867" y="1419"/>
                  </a:lnTo>
                  <a:lnTo>
                    <a:pt x="877" y="1415"/>
                  </a:lnTo>
                  <a:lnTo>
                    <a:pt x="887" y="1409"/>
                  </a:lnTo>
                  <a:lnTo>
                    <a:pt x="896" y="1405"/>
                  </a:lnTo>
                  <a:lnTo>
                    <a:pt x="906" y="1398"/>
                  </a:lnTo>
                  <a:lnTo>
                    <a:pt x="915" y="1392"/>
                  </a:lnTo>
                  <a:lnTo>
                    <a:pt x="923" y="1385"/>
                  </a:lnTo>
                  <a:lnTo>
                    <a:pt x="932" y="1376"/>
                  </a:lnTo>
                  <a:lnTo>
                    <a:pt x="939" y="1368"/>
                  </a:lnTo>
                  <a:lnTo>
                    <a:pt x="947" y="1359"/>
                  </a:lnTo>
                  <a:lnTo>
                    <a:pt x="954" y="1349"/>
                  </a:lnTo>
                  <a:lnTo>
                    <a:pt x="960" y="1340"/>
                  </a:lnTo>
                  <a:lnTo>
                    <a:pt x="966" y="1329"/>
                  </a:lnTo>
                  <a:lnTo>
                    <a:pt x="973" y="1319"/>
                  </a:lnTo>
                  <a:lnTo>
                    <a:pt x="978" y="1307"/>
                  </a:lnTo>
                  <a:lnTo>
                    <a:pt x="982" y="1294"/>
                  </a:lnTo>
                  <a:lnTo>
                    <a:pt x="992" y="1268"/>
                  </a:lnTo>
                  <a:lnTo>
                    <a:pt x="999" y="1241"/>
                  </a:lnTo>
                  <a:lnTo>
                    <a:pt x="1005" y="1210"/>
                  </a:lnTo>
                  <a:lnTo>
                    <a:pt x="1008" y="1177"/>
                  </a:lnTo>
                  <a:lnTo>
                    <a:pt x="1011" y="1143"/>
                  </a:lnTo>
                  <a:lnTo>
                    <a:pt x="1011" y="1107"/>
                  </a:lnTo>
                  <a:lnTo>
                    <a:pt x="1011" y="1098"/>
                  </a:lnTo>
                  <a:lnTo>
                    <a:pt x="1009" y="1078"/>
                  </a:lnTo>
                  <a:lnTo>
                    <a:pt x="1009" y="1049"/>
                  </a:lnTo>
                  <a:lnTo>
                    <a:pt x="1008" y="1016"/>
                  </a:lnTo>
                  <a:lnTo>
                    <a:pt x="1008" y="983"/>
                  </a:lnTo>
                  <a:lnTo>
                    <a:pt x="1007" y="953"/>
                  </a:lnTo>
                  <a:lnTo>
                    <a:pt x="1007" y="933"/>
                  </a:lnTo>
                  <a:lnTo>
                    <a:pt x="1007" y="925"/>
                  </a:lnTo>
                  <a:lnTo>
                    <a:pt x="1399" y="505"/>
                  </a:lnTo>
                  <a:lnTo>
                    <a:pt x="1411" y="512"/>
                  </a:lnTo>
                  <a:lnTo>
                    <a:pt x="1424" y="518"/>
                  </a:lnTo>
                  <a:lnTo>
                    <a:pt x="1417" y="496"/>
                  </a:lnTo>
                  <a:lnTo>
                    <a:pt x="1409" y="474"/>
                  </a:lnTo>
                  <a:lnTo>
                    <a:pt x="1400" y="453"/>
                  </a:lnTo>
                  <a:lnTo>
                    <a:pt x="1391" y="430"/>
                  </a:lnTo>
                  <a:lnTo>
                    <a:pt x="1382" y="410"/>
                  </a:lnTo>
                  <a:lnTo>
                    <a:pt x="1371" y="389"/>
                  </a:lnTo>
                  <a:lnTo>
                    <a:pt x="1360" y="369"/>
                  </a:lnTo>
                  <a:lnTo>
                    <a:pt x="1347" y="349"/>
                  </a:lnTo>
                  <a:lnTo>
                    <a:pt x="1336" y="329"/>
                  </a:lnTo>
                  <a:lnTo>
                    <a:pt x="1322" y="310"/>
                  </a:lnTo>
                  <a:lnTo>
                    <a:pt x="1307" y="291"/>
                  </a:lnTo>
                  <a:lnTo>
                    <a:pt x="1293" y="272"/>
                  </a:lnTo>
                  <a:lnTo>
                    <a:pt x="1278" y="255"/>
                  </a:lnTo>
                  <a:lnTo>
                    <a:pt x="1261" y="237"/>
                  </a:lnTo>
                  <a:lnTo>
                    <a:pt x="1244" y="219"/>
                  </a:lnTo>
                  <a:lnTo>
                    <a:pt x="1226" y="203"/>
                  </a:lnTo>
                  <a:lnTo>
                    <a:pt x="1207" y="186"/>
                  </a:lnTo>
                  <a:lnTo>
                    <a:pt x="1188" y="170"/>
                  </a:lnTo>
                  <a:lnTo>
                    <a:pt x="1168" y="155"/>
                  </a:lnTo>
                  <a:lnTo>
                    <a:pt x="1147" y="140"/>
                  </a:lnTo>
                  <a:lnTo>
                    <a:pt x="1126" y="125"/>
                  </a:lnTo>
                  <a:lnTo>
                    <a:pt x="1102" y="111"/>
                  </a:lnTo>
                  <a:lnTo>
                    <a:pt x="1080" y="98"/>
                  </a:lnTo>
                  <a:lnTo>
                    <a:pt x="1055" y="85"/>
                  </a:lnTo>
                  <a:lnTo>
                    <a:pt x="1031" y="72"/>
                  </a:lnTo>
                  <a:lnTo>
                    <a:pt x="1005" y="60"/>
                  </a:lnTo>
                  <a:lnTo>
                    <a:pt x="978" y="49"/>
                  </a:lnTo>
                  <a:lnTo>
                    <a:pt x="949" y="38"/>
                  </a:lnTo>
                  <a:lnTo>
                    <a:pt x="921" y="27"/>
                  </a:lnTo>
                  <a:lnTo>
                    <a:pt x="892" y="18"/>
                  </a:lnTo>
                  <a:lnTo>
                    <a:pt x="862" y="9"/>
                  </a:lnTo>
                  <a:lnTo>
                    <a:pt x="830" y="0"/>
                  </a:lnTo>
                  <a:close/>
                </a:path>
              </a:pathLst>
            </a:custGeom>
            <a:solidFill>
              <a:srgbClr val="BBA0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5" name="Freeform 6"/>
            <p:cNvSpPr>
              <a:spLocks/>
            </p:cNvSpPr>
            <p:nvPr/>
          </p:nvSpPr>
          <p:spPr bwMode="auto">
            <a:xfrm>
              <a:off x="1772" y="1153"/>
              <a:ext cx="21" cy="68"/>
            </a:xfrm>
            <a:custGeom>
              <a:avLst/>
              <a:gdLst>
                <a:gd name="T0" fmla="*/ 0 w 129"/>
                <a:gd name="T1" fmla="*/ 0 h 405"/>
                <a:gd name="T2" fmla="*/ 0 w 129"/>
                <a:gd name="T3" fmla="*/ 0 h 405"/>
                <a:gd name="T4" fmla="*/ 0 w 129"/>
                <a:gd name="T5" fmla="*/ 0 h 405"/>
                <a:gd name="T6" fmla="*/ 0 w 129"/>
                <a:gd name="T7" fmla="*/ 0 h 405"/>
                <a:gd name="T8" fmla="*/ 0 w 129"/>
                <a:gd name="T9" fmla="*/ 0 h 405"/>
                <a:gd name="T10" fmla="*/ 0 w 129"/>
                <a:gd name="T11" fmla="*/ 0 h 40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29" h="405">
                  <a:moveTo>
                    <a:pt x="0" y="9"/>
                  </a:moveTo>
                  <a:lnTo>
                    <a:pt x="35" y="284"/>
                  </a:lnTo>
                  <a:lnTo>
                    <a:pt x="110" y="405"/>
                  </a:lnTo>
                  <a:lnTo>
                    <a:pt x="129" y="262"/>
                  </a:lnTo>
                  <a:lnTo>
                    <a:pt x="91" y="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7270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6" name="Freeform 7"/>
            <p:cNvSpPr>
              <a:spLocks/>
            </p:cNvSpPr>
            <p:nvPr/>
          </p:nvSpPr>
          <p:spPr bwMode="auto">
            <a:xfrm>
              <a:off x="1658" y="1035"/>
              <a:ext cx="224" cy="147"/>
            </a:xfrm>
            <a:custGeom>
              <a:avLst/>
              <a:gdLst>
                <a:gd name="T0" fmla="*/ 0 w 1346"/>
                <a:gd name="T1" fmla="*/ 0 h 883"/>
                <a:gd name="T2" fmla="*/ 0 w 1346"/>
                <a:gd name="T3" fmla="*/ 0 h 883"/>
                <a:gd name="T4" fmla="*/ 0 w 1346"/>
                <a:gd name="T5" fmla="*/ 0 h 883"/>
                <a:gd name="T6" fmla="*/ 0 w 1346"/>
                <a:gd name="T7" fmla="*/ 0 h 883"/>
                <a:gd name="T8" fmla="*/ 0 w 1346"/>
                <a:gd name="T9" fmla="*/ 0 h 883"/>
                <a:gd name="T10" fmla="*/ 0 w 1346"/>
                <a:gd name="T11" fmla="*/ 0 h 883"/>
                <a:gd name="T12" fmla="*/ 0 w 1346"/>
                <a:gd name="T13" fmla="*/ 0 h 883"/>
                <a:gd name="T14" fmla="*/ 0 w 1346"/>
                <a:gd name="T15" fmla="*/ 0 h 883"/>
                <a:gd name="T16" fmla="*/ 0 w 1346"/>
                <a:gd name="T17" fmla="*/ 0 h 883"/>
                <a:gd name="T18" fmla="*/ 0 w 1346"/>
                <a:gd name="T19" fmla="*/ 0 h 883"/>
                <a:gd name="T20" fmla="*/ 0 w 1346"/>
                <a:gd name="T21" fmla="*/ 0 h 883"/>
                <a:gd name="T22" fmla="*/ 0 w 1346"/>
                <a:gd name="T23" fmla="*/ 0 h 883"/>
                <a:gd name="T24" fmla="*/ 0 w 1346"/>
                <a:gd name="T25" fmla="*/ 0 h 883"/>
                <a:gd name="T26" fmla="*/ 0 w 1346"/>
                <a:gd name="T27" fmla="*/ 0 h 883"/>
                <a:gd name="T28" fmla="*/ 0 w 1346"/>
                <a:gd name="T29" fmla="*/ 0 h 883"/>
                <a:gd name="T30" fmla="*/ 0 w 1346"/>
                <a:gd name="T31" fmla="*/ 0 h 883"/>
                <a:gd name="T32" fmla="*/ 0 w 1346"/>
                <a:gd name="T33" fmla="*/ 0 h 883"/>
                <a:gd name="T34" fmla="*/ 0 w 1346"/>
                <a:gd name="T35" fmla="*/ 0 h 883"/>
                <a:gd name="T36" fmla="*/ 0 w 1346"/>
                <a:gd name="T37" fmla="*/ 0 h 883"/>
                <a:gd name="T38" fmla="*/ 0 w 1346"/>
                <a:gd name="T39" fmla="*/ 0 h 883"/>
                <a:gd name="T40" fmla="*/ 0 w 1346"/>
                <a:gd name="T41" fmla="*/ 0 h 883"/>
                <a:gd name="T42" fmla="*/ 0 w 1346"/>
                <a:gd name="T43" fmla="*/ 0 h 883"/>
                <a:gd name="T44" fmla="*/ 0 w 1346"/>
                <a:gd name="T45" fmla="*/ 0 h 883"/>
                <a:gd name="T46" fmla="*/ 0 w 1346"/>
                <a:gd name="T47" fmla="*/ 0 h 883"/>
                <a:gd name="T48" fmla="*/ 0 w 1346"/>
                <a:gd name="T49" fmla="*/ 0 h 883"/>
                <a:gd name="T50" fmla="*/ 0 w 1346"/>
                <a:gd name="T51" fmla="*/ 0 h 883"/>
                <a:gd name="T52" fmla="*/ 0 w 1346"/>
                <a:gd name="T53" fmla="*/ 0 h 883"/>
                <a:gd name="T54" fmla="*/ 0 w 1346"/>
                <a:gd name="T55" fmla="*/ 0 h 883"/>
                <a:gd name="T56" fmla="*/ 0 w 1346"/>
                <a:gd name="T57" fmla="*/ 0 h 883"/>
                <a:gd name="T58" fmla="*/ 0 w 1346"/>
                <a:gd name="T59" fmla="*/ 0 h 883"/>
                <a:gd name="T60" fmla="*/ 0 w 1346"/>
                <a:gd name="T61" fmla="*/ 0 h 883"/>
                <a:gd name="T62" fmla="*/ 0 w 1346"/>
                <a:gd name="T63" fmla="*/ 0 h 883"/>
                <a:gd name="T64" fmla="*/ 0 w 1346"/>
                <a:gd name="T65" fmla="*/ 0 h 883"/>
                <a:gd name="T66" fmla="*/ 0 w 1346"/>
                <a:gd name="T67" fmla="*/ 0 h 883"/>
                <a:gd name="T68" fmla="*/ 0 w 1346"/>
                <a:gd name="T69" fmla="*/ 0 h 883"/>
                <a:gd name="T70" fmla="*/ 0 w 1346"/>
                <a:gd name="T71" fmla="*/ 0 h 883"/>
                <a:gd name="T72" fmla="*/ 0 w 1346"/>
                <a:gd name="T73" fmla="*/ 0 h 883"/>
                <a:gd name="T74" fmla="*/ 0 w 1346"/>
                <a:gd name="T75" fmla="*/ 0 h 883"/>
                <a:gd name="T76" fmla="*/ 0 w 1346"/>
                <a:gd name="T77" fmla="*/ 0 h 883"/>
                <a:gd name="T78" fmla="*/ 0 w 1346"/>
                <a:gd name="T79" fmla="*/ 0 h 883"/>
                <a:gd name="T80" fmla="*/ 0 w 1346"/>
                <a:gd name="T81" fmla="*/ 0 h 883"/>
                <a:gd name="T82" fmla="*/ 0 w 1346"/>
                <a:gd name="T83" fmla="*/ 0 h 883"/>
                <a:gd name="T84" fmla="*/ 0 w 1346"/>
                <a:gd name="T85" fmla="*/ 0 h 883"/>
                <a:gd name="T86" fmla="*/ 0 w 1346"/>
                <a:gd name="T87" fmla="*/ 0 h 883"/>
                <a:gd name="T88" fmla="*/ 0 w 1346"/>
                <a:gd name="T89" fmla="*/ 0 h 883"/>
                <a:gd name="T90" fmla="*/ 0 w 1346"/>
                <a:gd name="T91" fmla="*/ 0 h 883"/>
                <a:gd name="T92" fmla="*/ 0 w 1346"/>
                <a:gd name="T93" fmla="*/ 0 h 883"/>
                <a:gd name="T94" fmla="*/ 0 w 1346"/>
                <a:gd name="T95" fmla="*/ 0 h 883"/>
                <a:gd name="T96" fmla="*/ 0 w 1346"/>
                <a:gd name="T97" fmla="*/ 0 h 883"/>
                <a:gd name="T98" fmla="*/ 0 w 1346"/>
                <a:gd name="T99" fmla="*/ 0 h 883"/>
                <a:gd name="T100" fmla="*/ 0 w 1346"/>
                <a:gd name="T101" fmla="*/ 0 h 883"/>
                <a:gd name="T102" fmla="*/ 0 w 1346"/>
                <a:gd name="T103" fmla="*/ 0 h 883"/>
                <a:gd name="T104" fmla="*/ 0 w 1346"/>
                <a:gd name="T105" fmla="*/ 0 h 883"/>
                <a:gd name="T106" fmla="*/ 0 w 1346"/>
                <a:gd name="T107" fmla="*/ 0 h 883"/>
                <a:gd name="T108" fmla="*/ 0 w 1346"/>
                <a:gd name="T109" fmla="*/ 0 h 883"/>
                <a:gd name="T110" fmla="*/ 0 w 1346"/>
                <a:gd name="T111" fmla="*/ 0 h 883"/>
                <a:gd name="T112" fmla="*/ 0 w 1346"/>
                <a:gd name="T113" fmla="*/ 0 h 883"/>
                <a:gd name="T114" fmla="*/ 0 w 1346"/>
                <a:gd name="T115" fmla="*/ 0 h 883"/>
                <a:gd name="T116" fmla="*/ 0 w 1346"/>
                <a:gd name="T117" fmla="*/ 0 h 88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346" h="883">
                  <a:moveTo>
                    <a:pt x="310" y="119"/>
                  </a:moveTo>
                  <a:lnTo>
                    <a:pt x="280" y="131"/>
                  </a:lnTo>
                  <a:lnTo>
                    <a:pt x="252" y="145"/>
                  </a:lnTo>
                  <a:lnTo>
                    <a:pt x="224" y="159"/>
                  </a:lnTo>
                  <a:lnTo>
                    <a:pt x="198" y="176"/>
                  </a:lnTo>
                  <a:lnTo>
                    <a:pt x="172" y="195"/>
                  </a:lnTo>
                  <a:lnTo>
                    <a:pt x="147" y="215"/>
                  </a:lnTo>
                  <a:lnTo>
                    <a:pt x="135" y="227"/>
                  </a:lnTo>
                  <a:lnTo>
                    <a:pt x="125" y="239"/>
                  </a:lnTo>
                  <a:lnTo>
                    <a:pt x="114" y="251"/>
                  </a:lnTo>
                  <a:lnTo>
                    <a:pt x="104" y="264"/>
                  </a:lnTo>
                  <a:lnTo>
                    <a:pt x="73" y="305"/>
                  </a:lnTo>
                  <a:lnTo>
                    <a:pt x="48" y="345"/>
                  </a:lnTo>
                  <a:lnTo>
                    <a:pt x="29" y="384"/>
                  </a:lnTo>
                  <a:lnTo>
                    <a:pt x="15" y="422"/>
                  </a:lnTo>
                  <a:lnTo>
                    <a:pt x="6" y="458"/>
                  </a:lnTo>
                  <a:lnTo>
                    <a:pt x="1" y="492"/>
                  </a:lnTo>
                  <a:lnTo>
                    <a:pt x="0" y="526"/>
                  </a:lnTo>
                  <a:lnTo>
                    <a:pt x="3" y="558"/>
                  </a:lnTo>
                  <a:lnTo>
                    <a:pt x="10" y="589"/>
                  </a:lnTo>
                  <a:lnTo>
                    <a:pt x="22" y="618"/>
                  </a:lnTo>
                  <a:lnTo>
                    <a:pt x="36" y="647"/>
                  </a:lnTo>
                  <a:lnTo>
                    <a:pt x="54" y="674"/>
                  </a:lnTo>
                  <a:lnTo>
                    <a:pt x="75" y="698"/>
                  </a:lnTo>
                  <a:lnTo>
                    <a:pt x="99" y="722"/>
                  </a:lnTo>
                  <a:lnTo>
                    <a:pt x="125" y="744"/>
                  </a:lnTo>
                  <a:lnTo>
                    <a:pt x="153" y="764"/>
                  </a:lnTo>
                  <a:lnTo>
                    <a:pt x="184" y="784"/>
                  </a:lnTo>
                  <a:lnTo>
                    <a:pt x="215" y="802"/>
                  </a:lnTo>
                  <a:lnTo>
                    <a:pt x="250" y="817"/>
                  </a:lnTo>
                  <a:lnTo>
                    <a:pt x="285" y="832"/>
                  </a:lnTo>
                  <a:lnTo>
                    <a:pt x="320" y="845"/>
                  </a:lnTo>
                  <a:lnTo>
                    <a:pt x="358" y="855"/>
                  </a:lnTo>
                  <a:lnTo>
                    <a:pt x="397" y="865"/>
                  </a:lnTo>
                  <a:lnTo>
                    <a:pt x="435" y="872"/>
                  </a:lnTo>
                  <a:lnTo>
                    <a:pt x="473" y="878"/>
                  </a:lnTo>
                  <a:lnTo>
                    <a:pt x="512" y="881"/>
                  </a:lnTo>
                  <a:lnTo>
                    <a:pt x="551" y="883"/>
                  </a:lnTo>
                  <a:lnTo>
                    <a:pt x="590" y="883"/>
                  </a:lnTo>
                  <a:lnTo>
                    <a:pt x="627" y="881"/>
                  </a:lnTo>
                  <a:lnTo>
                    <a:pt x="664" y="878"/>
                  </a:lnTo>
                  <a:lnTo>
                    <a:pt x="700" y="873"/>
                  </a:lnTo>
                  <a:lnTo>
                    <a:pt x="734" y="865"/>
                  </a:lnTo>
                  <a:lnTo>
                    <a:pt x="780" y="853"/>
                  </a:lnTo>
                  <a:lnTo>
                    <a:pt x="825" y="840"/>
                  </a:lnTo>
                  <a:lnTo>
                    <a:pt x="866" y="827"/>
                  </a:lnTo>
                  <a:lnTo>
                    <a:pt x="907" y="813"/>
                  </a:lnTo>
                  <a:lnTo>
                    <a:pt x="945" y="799"/>
                  </a:lnTo>
                  <a:lnTo>
                    <a:pt x="981" y="784"/>
                  </a:lnTo>
                  <a:lnTo>
                    <a:pt x="1015" y="769"/>
                  </a:lnTo>
                  <a:lnTo>
                    <a:pt x="1047" y="753"/>
                  </a:lnTo>
                  <a:lnTo>
                    <a:pt x="1078" y="737"/>
                  </a:lnTo>
                  <a:lnTo>
                    <a:pt x="1107" y="721"/>
                  </a:lnTo>
                  <a:lnTo>
                    <a:pt x="1134" y="703"/>
                  </a:lnTo>
                  <a:lnTo>
                    <a:pt x="1159" y="687"/>
                  </a:lnTo>
                  <a:lnTo>
                    <a:pt x="1183" y="669"/>
                  </a:lnTo>
                  <a:lnTo>
                    <a:pt x="1205" y="650"/>
                  </a:lnTo>
                  <a:lnTo>
                    <a:pt x="1225" y="632"/>
                  </a:lnTo>
                  <a:lnTo>
                    <a:pt x="1244" y="614"/>
                  </a:lnTo>
                  <a:lnTo>
                    <a:pt x="1260" y="595"/>
                  </a:lnTo>
                  <a:lnTo>
                    <a:pt x="1276" y="575"/>
                  </a:lnTo>
                  <a:lnTo>
                    <a:pt x="1290" y="556"/>
                  </a:lnTo>
                  <a:lnTo>
                    <a:pt x="1302" y="536"/>
                  </a:lnTo>
                  <a:lnTo>
                    <a:pt x="1312" y="516"/>
                  </a:lnTo>
                  <a:lnTo>
                    <a:pt x="1322" y="496"/>
                  </a:lnTo>
                  <a:lnTo>
                    <a:pt x="1329" y="475"/>
                  </a:lnTo>
                  <a:lnTo>
                    <a:pt x="1336" y="455"/>
                  </a:lnTo>
                  <a:lnTo>
                    <a:pt x="1340" y="433"/>
                  </a:lnTo>
                  <a:lnTo>
                    <a:pt x="1344" y="413"/>
                  </a:lnTo>
                  <a:lnTo>
                    <a:pt x="1346" y="392"/>
                  </a:lnTo>
                  <a:lnTo>
                    <a:pt x="1346" y="371"/>
                  </a:lnTo>
                  <a:lnTo>
                    <a:pt x="1346" y="350"/>
                  </a:lnTo>
                  <a:lnTo>
                    <a:pt x="1345" y="328"/>
                  </a:lnTo>
                  <a:lnTo>
                    <a:pt x="1342" y="307"/>
                  </a:lnTo>
                  <a:lnTo>
                    <a:pt x="1338" y="286"/>
                  </a:lnTo>
                  <a:lnTo>
                    <a:pt x="1332" y="265"/>
                  </a:lnTo>
                  <a:lnTo>
                    <a:pt x="1326" y="245"/>
                  </a:lnTo>
                  <a:lnTo>
                    <a:pt x="1319" y="225"/>
                  </a:lnTo>
                  <a:lnTo>
                    <a:pt x="1311" y="206"/>
                  </a:lnTo>
                  <a:lnTo>
                    <a:pt x="1302" y="188"/>
                  </a:lnTo>
                  <a:lnTo>
                    <a:pt x="1292" y="171"/>
                  </a:lnTo>
                  <a:lnTo>
                    <a:pt x="1282" y="153"/>
                  </a:lnTo>
                  <a:lnTo>
                    <a:pt x="1270" y="138"/>
                  </a:lnTo>
                  <a:lnTo>
                    <a:pt x="1257" y="122"/>
                  </a:lnTo>
                  <a:lnTo>
                    <a:pt x="1244" y="107"/>
                  </a:lnTo>
                  <a:lnTo>
                    <a:pt x="1230" y="94"/>
                  </a:lnTo>
                  <a:lnTo>
                    <a:pt x="1214" y="81"/>
                  </a:lnTo>
                  <a:lnTo>
                    <a:pt x="1199" y="68"/>
                  </a:lnTo>
                  <a:lnTo>
                    <a:pt x="1184" y="57"/>
                  </a:lnTo>
                  <a:lnTo>
                    <a:pt x="1166" y="47"/>
                  </a:lnTo>
                  <a:lnTo>
                    <a:pt x="1150" y="37"/>
                  </a:lnTo>
                  <a:lnTo>
                    <a:pt x="1131" y="29"/>
                  </a:lnTo>
                  <a:lnTo>
                    <a:pt x="1113" y="22"/>
                  </a:lnTo>
                  <a:lnTo>
                    <a:pt x="1093" y="15"/>
                  </a:lnTo>
                  <a:lnTo>
                    <a:pt x="1074" y="10"/>
                  </a:lnTo>
                  <a:lnTo>
                    <a:pt x="1054" y="6"/>
                  </a:lnTo>
                  <a:lnTo>
                    <a:pt x="1033" y="3"/>
                  </a:lnTo>
                  <a:lnTo>
                    <a:pt x="1012" y="1"/>
                  </a:lnTo>
                  <a:lnTo>
                    <a:pt x="991" y="0"/>
                  </a:lnTo>
                  <a:lnTo>
                    <a:pt x="969" y="0"/>
                  </a:lnTo>
                  <a:lnTo>
                    <a:pt x="947" y="1"/>
                  </a:lnTo>
                  <a:lnTo>
                    <a:pt x="925" y="3"/>
                  </a:lnTo>
                  <a:lnTo>
                    <a:pt x="902" y="7"/>
                  </a:lnTo>
                  <a:lnTo>
                    <a:pt x="880" y="13"/>
                  </a:lnTo>
                  <a:lnTo>
                    <a:pt x="856" y="19"/>
                  </a:lnTo>
                  <a:lnTo>
                    <a:pt x="833" y="26"/>
                  </a:lnTo>
                  <a:lnTo>
                    <a:pt x="809" y="35"/>
                  </a:lnTo>
                  <a:lnTo>
                    <a:pt x="749" y="42"/>
                  </a:lnTo>
                  <a:lnTo>
                    <a:pt x="687" y="49"/>
                  </a:lnTo>
                  <a:lnTo>
                    <a:pt x="622" y="56"/>
                  </a:lnTo>
                  <a:lnTo>
                    <a:pt x="558" y="63"/>
                  </a:lnTo>
                  <a:lnTo>
                    <a:pt x="526" y="68"/>
                  </a:lnTo>
                  <a:lnTo>
                    <a:pt x="493" y="73"/>
                  </a:lnTo>
                  <a:lnTo>
                    <a:pt x="462" y="77"/>
                  </a:lnTo>
                  <a:lnTo>
                    <a:pt x="431" y="85"/>
                  </a:lnTo>
                  <a:lnTo>
                    <a:pt x="399" y="92"/>
                  </a:lnTo>
                  <a:lnTo>
                    <a:pt x="369" y="99"/>
                  </a:lnTo>
                  <a:lnTo>
                    <a:pt x="339" y="108"/>
                  </a:lnTo>
                  <a:lnTo>
                    <a:pt x="310" y="119"/>
                  </a:lnTo>
                  <a:close/>
                </a:path>
              </a:pathLst>
            </a:custGeom>
            <a:solidFill>
              <a:srgbClr val="BA40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7" name="Freeform 8"/>
            <p:cNvSpPr>
              <a:spLocks/>
            </p:cNvSpPr>
            <p:nvPr/>
          </p:nvSpPr>
          <p:spPr bwMode="auto">
            <a:xfrm>
              <a:off x="1659" y="1071"/>
              <a:ext cx="223" cy="111"/>
            </a:xfrm>
            <a:custGeom>
              <a:avLst/>
              <a:gdLst>
                <a:gd name="T0" fmla="*/ 0 w 1343"/>
                <a:gd name="T1" fmla="*/ 0 h 665"/>
                <a:gd name="T2" fmla="*/ 0 w 1343"/>
                <a:gd name="T3" fmla="*/ 0 h 665"/>
                <a:gd name="T4" fmla="*/ 0 w 1343"/>
                <a:gd name="T5" fmla="*/ 0 h 665"/>
                <a:gd name="T6" fmla="*/ 0 w 1343"/>
                <a:gd name="T7" fmla="*/ 0 h 665"/>
                <a:gd name="T8" fmla="*/ 0 w 1343"/>
                <a:gd name="T9" fmla="*/ 0 h 665"/>
                <a:gd name="T10" fmla="*/ 0 w 1343"/>
                <a:gd name="T11" fmla="*/ 0 h 665"/>
                <a:gd name="T12" fmla="*/ 0 w 1343"/>
                <a:gd name="T13" fmla="*/ 0 h 665"/>
                <a:gd name="T14" fmla="*/ 0 w 1343"/>
                <a:gd name="T15" fmla="*/ 0 h 665"/>
                <a:gd name="T16" fmla="*/ 0 w 1343"/>
                <a:gd name="T17" fmla="*/ 0 h 665"/>
                <a:gd name="T18" fmla="*/ 0 w 1343"/>
                <a:gd name="T19" fmla="*/ 0 h 665"/>
                <a:gd name="T20" fmla="*/ 0 w 1343"/>
                <a:gd name="T21" fmla="*/ 0 h 665"/>
                <a:gd name="T22" fmla="*/ 0 w 1343"/>
                <a:gd name="T23" fmla="*/ 0 h 665"/>
                <a:gd name="T24" fmla="*/ 0 w 1343"/>
                <a:gd name="T25" fmla="*/ 0 h 665"/>
                <a:gd name="T26" fmla="*/ 0 w 1343"/>
                <a:gd name="T27" fmla="*/ 0 h 665"/>
                <a:gd name="T28" fmla="*/ 0 w 1343"/>
                <a:gd name="T29" fmla="*/ 0 h 665"/>
                <a:gd name="T30" fmla="*/ 0 w 1343"/>
                <a:gd name="T31" fmla="*/ 0 h 665"/>
                <a:gd name="T32" fmla="*/ 0 w 1343"/>
                <a:gd name="T33" fmla="*/ 0 h 665"/>
                <a:gd name="T34" fmla="*/ 0 w 1343"/>
                <a:gd name="T35" fmla="*/ 0 h 665"/>
                <a:gd name="T36" fmla="*/ 0 w 1343"/>
                <a:gd name="T37" fmla="*/ 0 h 665"/>
                <a:gd name="T38" fmla="*/ 0 w 1343"/>
                <a:gd name="T39" fmla="*/ 0 h 665"/>
                <a:gd name="T40" fmla="*/ 0 w 1343"/>
                <a:gd name="T41" fmla="*/ 0 h 665"/>
                <a:gd name="T42" fmla="*/ 0 w 1343"/>
                <a:gd name="T43" fmla="*/ 0 h 665"/>
                <a:gd name="T44" fmla="*/ 0 w 1343"/>
                <a:gd name="T45" fmla="*/ 0 h 665"/>
                <a:gd name="T46" fmla="*/ 0 w 1343"/>
                <a:gd name="T47" fmla="*/ 0 h 665"/>
                <a:gd name="T48" fmla="*/ 0 w 1343"/>
                <a:gd name="T49" fmla="*/ 0 h 665"/>
                <a:gd name="T50" fmla="*/ 0 w 1343"/>
                <a:gd name="T51" fmla="*/ 0 h 665"/>
                <a:gd name="T52" fmla="*/ 0 w 1343"/>
                <a:gd name="T53" fmla="*/ 0 h 665"/>
                <a:gd name="T54" fmla="*/ 0 w 1343"/>
                <a:gd name="T55" fmla="*/ 0 h 665"/>
                <a:gd name="T56" fmla="*/ 0 w 1343"/>
                <a:gd name="T57" fmla="*/ 0 h 665"/>
                <a:gd name="T58" fmla="*/ 0 w 1343"/>
                <a:gd name="T59" fmla="*/ 0 h 665"/>
                <a:gd name="T60" fmla="*/ 0 w 1343"/>
                <a:gd name="T61" fmla="*/ 0 h 665"/>
                <a:gd name="T62" fmla="*/ 0 w 1343"/>
                <a:gd name="T63" fmla="*/ 0 h 665"/>
                <a:gd name="T64" fmla="*/ 0 w 1343"/>
                <a:gd name="T65" fmla="*/ 0 h 665"/>
                <a:gd name="T66" fmla="*/ 0 w 1343"/>
                <a:gd name="T67" fmla="*/ 0 h 665"/>
                <a:gd name="T68" fmla="*/ 0 w 1343"/>
                <a:gd name="T69" fmla="*/ 0 h 665"/>
                <a:gd name="T70" fmla="*/ 0 w 1343"/>
                <a:gd name="T71" fmla="*/ 0 h 665"/>
                <a:gd name="T72" fmla="*/ 0 w 1343"/>
                <a:gd name="T73" fmla="*/ 0 h 665"/>
                <a:gd name="T74" fmla="*/ 0 w 1343"/>
                <a:gd name="T75" fmla="*/ 0 h 665"/>
                <a:gd name="T76" fmla="*/ 0 w 1343"/>
                <a:gd name="T77" fmla="*/ 0 h 665"/>
                <a:gd name="T78" fmla="*/ 0 w 1343"/>
                <a:gd name="T79" fmla="*/ 0 h 665"/>
                <a:gd name="T80" fmla="*/ 0 w 1343"/>
                <a:gd name="T81" fmla="*/ 0 h 665"/>
                <a:gd name="T82" fmla="*/ 0 w 1343"/>
                <a:gd name="T83" fmla="*/ 0 h 665"/>
                <a:gd name="T84" fmla="*/ 0 w 1343"/>
                <a:gd name="T85" fmla="*/ 0 h 665"/>
                <a:gd name="T86" fmla="*/ 0 w 1343"/>
                <a:gd name="T87" fmla="*/ 0 h 665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1343" h="665">
                  <a:moveTo>
                    <a:pt x="1335" y="68"/>
                  </a:moveTo>
                  <a:lnTo>
                    <a:pt x="1330" y="50"/>
                  </a:lnTo>
                  <a:lnTo>
                    <a:pt x="1325" y="33"/>
                  </a:lnTo>
                  <a:lnTo>
                    <a:pt x="1319" y="16"/>
                  </a:lnTo>
                  <a:lnTo>
                    <a:pt x="1312" y="0"/>
                  </a:lnTo>
                  <a:lnTo>
                    <a:pt x="1316" y="21"/>
                  </a:lnTo>
                  <a:lnTo>
                    <a:pt x="1319" y="42"/>
                  </a:lnTo>
                  <a:lnTo>
                    <a:pt x="1320" y="63"/>
                  </a:lnTo>
                  <a:lnTo>
                    <a:pt x="1321" y="85"/>
                  </a:lnTo>
                  <a:lnTo>
                    <a:pt x="1320" y="106"/>
                  </a:lnTo>
                  <a:lnTo>
                    <a:pt x="1317" y="127"/>
                  </a:lnTo>
                  <a:lnTo>
                    <a:pt x="1314" y="147"/>
                  </a:lnTo>
                  <a:lnTo>
                    <a:pt x="1309" y="168"/>
                  </a:lnTo>
                  <a:lnTo>
                    <a:pt x="1302" y="188"/>
                  </a:lnTo>
                  <a:lnTo>
                    <a:pt x="1295" y="208"/>
                  </a:lnTo>
                  <a:lnTo>
                    <a:pt x="1286" y="229"/>
                  </a:lnTo>
                  <a:lnTo>
                    <a:pt x="1275" y="249"/>
                  </a:lnTo>
                  <a:lnTo>
                    <a:pt x="1263" y="268"/>
                  </a:lnTo>
                  <a:lnTo>
                    <a:pt x="1249" y="288"/>
                  </a:lnTo>
                  <a:lnTo>
                    <a:pt x="1234" y="307"/>
                  </a:lnTo>
                  <a:lnTo>
                    <a:pt x="1217" y="326"/>
                  </a:lnTo>
                  <a:lnTo>
                    <a:pt x="1198" y="345"/>
                  </a:lnTo>
                  <a:lnTo>
                    <a:pt x="1178" y="364"/>
                  </a:lnTo>
                  <a:lnTo>
                    <a:pt x="1156" y="381"/>
                  </a:lnTo>
                  <a:lnTo>
                    <a:pt x="1133" y="399"/>
                  </a:lnTo>
                  <a:lnTo>
                    <a:pt x="1108" y="417"/>
                  </a:lnTo>
                  <a:lnTo>
                    <a:pt x="1081" y="433"/>
                  </a:lnTo>
                  <a:lnTo>
                    <a:pt x="1052" y="450"/>
                  </a:lnTo>
                  <a:lnTo>
                    <a:pt x="1022" y="466"/>
                  </a:lnTo>
                  <a:lnTo>
                    <a:pt x="989" y="482"/>
                  </a:lnTo>
                  <a:lnTo>
                    <a:pt x="955" y="497"/>
                  </a:lnTo>
                  <a:lnTo>
                    <a:pt x="918" y="512"/>
                  </a:lnTo>
                  <a:lnTo>
                    <a:pt x="880" y="526"/>
                  </a:lnTo>
                  <a:lnTo>
                    <a:pt x="840" y="539"/>
                  </a:lnTo>
                  <a:lnTo>
                    <a:pt x="798" y="553"/>
                  </a:lnTo>
                  <a:lnTo>
                    <a:pt x="754" y="565"/>
                  </a:lnTo>
                  <a:lnTo>
                    <a:pt x="708" y="578"/>
                  </a:lnTo>
                  <a:lnTo>
                    <a:pt x="685" y="583"/>
                  </a:lnTo>
                  <a:lnTo>
                    <a:pt x="661" y="588"/>
                  </a:lnTo>
                  <a:lnTo>
                    <a:pt x="637" y="591"/>
                  </a:lnTo>
                  <a:lnTo>
                    <a:pt x="612" y="594"/>
                  </a:lnTo>
                  <a:lnTo>
                    <a:pt x="586" y="595"/>
                  </a:lnTo>
                  <a:lnTo>
                    <a:pt x="561" y="596"/>
                  </a:lnTo>
                  <a:lnTo>
                    <a:pt x="535" y="596"/>
                  </a:lnTo>
                  <a:lnTo>
                    <a:pt x="509" y="595"/>
                  </a:lnTo>
                  <a:lnTo>
                    <a:pt x="482" y="594"/>
                  </a:lnTo>
                  <a:lnTo>
                    <a:pt x="456" y="591"/>
                  </a:lnTo>
                  <a:lnTo>
                    <a:pt x="429" y="588"/>
                  </a:lnTo>
                  <a:lnTo>
                    <a:pt x="403" y="583"/>
                  </a:lnTo>
                  <a:lnTo>
                    <a:pt x="377" y="578"/>
                  </a:lnTo>
                  <a:lnTo>
                    <a:pt x="351" y="572"/>
                  </a:lnTo>
                  <a:lnTo>
                    <a:pt x="326" y="565"/>
                  </a:lnTo>
                  <a:lnTo>
                    <a:pt x="301" y="558"/>
                  </a:lnTo>
                  <a:lnTo>
                    <a:pt x="275" y="550"/>
                  </a:lnTo>
                  <a:lnTo>
                    <a:pt x="251" y="542"/>
                  </a:lnTo>
                  <a:lnTo>
                    <a:pt x="228" y="531"/>
                  </a:lnTo>
                  <a:lnTo>
                    <a:pt x="204" y="520"/>
                  </a:lnTo>
                  <a:lnTo>
                    <a:pt x="182" y="510"/>
                  </a:lnTo>
                  <a:lnTo>
                    <a:pt x="159" y="498"/>
                  </a:lnTo>
                  <a:lnTo>
                    <a:pt x="139" y="485"/>
                  </a:lnTo>
                  <a:lnTo>
                    <a:pt x="119" y="472"/>
                  </a:lnTo>
                  <a:lnTo>
                    <a:pt x="99" y="458"/>
                  </a:lnTo>
                  <a:lnTo>
                    <a:pt x="82" y="443"/>
                  </a:lnTo>
                  <a:lnTo>
                    <a:pt x="65" y="427"/>
                  </a:lnTo>
                  <a:lnTo>
                    <a:pt x="50" y="411"/>
                  </a:lnTo>
                  <a:lnTo>
                    <a:pt x="36" y="394"/>
                  </a:lnTo>
                  <a:lnTo>
                    <a:pt x="23" y="377"/>
                  </a:lnTo>
                  <a:lnTo>
                    <a:pt x="11" y="358"/>
                  </a:lnTo>
                  <a:lnTo>
                    <a:pt x="0" y="339"/>
                  </a:lnTo>
                  <a:lnTo>
                    <a:pt x="5" y="363"/>
                  </a:lnTo>
                  <a:lnTo>
                    <a:pt x="13" y="385"/>
                  </a:lnTo>
                  <a:lnTo>
                    <a:pt x="22" y="407"/>
                  </a:lnTo>
                  <a:lnTo>
                    <a:pt x="33" y="427"/>
                  </a:lnTo>
                  <a:lnTo>
                    <a:pt x="46" y="449"/>
                  </a:lnTo>
                  <a:lnTo>
                    <a:pt x="60" y="467"/>
                  </a:lnTo>
                  <a:lnTo>
                    <a:pt x="77" y="486"/>
                  </a:lnTo>
                  <a:lnTo>
                    <a:pt x="95" y="504"/>
                  </a:lnTo>
                  <a:lnTo>
                    <a:pt x="115" y="520"/>
                  </a:lnTo>
                  <a:lnTo>
                    <a:pt x="135" y="536"/>
                  </a:lnTo>
                  <a:lnTo>
                    <a:pt x="157" y="551"/>
                  </a:lnTo>
                  <a:lnTo>
                    <a:pt x="179" y="565"/>
                  </a:lnTo>
                  <a:lnTo>
                    <a:pt x="204" y="579"/>
                  </a:lnTo>
                  <a:lnTo>
                    <a:pt x="229" y="591"/>
                  </a:lnTo>
                  <a:lnTo>
                    <a:pt x="255" y="603"/>
                  </a:lnTo>
                  <a:lnTo>
                    <a:pt x="281" y="614"/>
                  </a:lnTo>
                  <a:lnTo>
                    <a:pt x="308" y="623"/>
                  </a:lnTo>
                  <a:lnTo>
                    <a:pt x="336" y="631"/>
                  </a:lnTo>
                  <a:lnTo>
                    <a:pt x="364" y="639"/>
                  </a:lnTo>
                  <a:lnTo>
                    <a:pt x="393" y="645"/>
                  </a:lnTo>
                  <a:lnTo>
                    <a:pt x="422" y="651"/>
                  </a:lnTo>
                  <a:lnTo>
                    <a:pt x="450" y="656"/>
                  </a:lnTo>
                  <a:lnTo>
                    <a:pt x="480" y="661"/>
                  </a:lnTo>
                  <a:lnTo>
                    <a:pt x="509" y="663"/>
                  </a:lnTo>
                  <a:lnTo>
                    <a:pt x="539" y="664"/>
                  </a:lnTo>
                  <a:lnTo>
                    <a:pt x="567" y="665"/>
                  </a:lnTo>
                  <a:lnTo>
                    <a:pt x="595" y="665"/>
                  </a:lnTo>
                  <a:lnTo>
                    <a:pt x="624" y="663"/>
                  </a:lnTo>
                  <a:lnTo>
                    <a:pt x="652" y="661"/>
                  </a:lnTo>
                  <a:lnTo>
                    <a:pt x="679" y="657"/>
                  </a:lnTo>
                  <a:lnTo>
                    <a:pt x="705" y="652"/>
                  </a:lnTo>
                  <a:lnTo>
                    <a:pt x="731" y="647"/>
                  </a:lnTo>
                  <a:lnTo>
                    <a:pt x="777" y="635"/>
                  </a:lnTo>
                  <a:lnTo>
                    <a:pt x="822" y="622"/>
                  </a:lnTo>
                  <a:lnTo>
                    <a:pt x="863" y="609"/>
                  </a:lnTo>
                  <a:lnTo>
                    <a:pt x="904" y="595"/>
                  </a:lnTo>
                  <a:lnTo>
                    <a:pt x="942" y="581"/>
                  </a:lnTo>
                  <a:lnTo>
                    <a:pt x="978" y="566"/>
                  </a:lnTo>
                  <a:lnTo>
                    <a:pt x="1012" y="551"/>
                  </a:lnTo>
                  <a:lnTo>
                    <a:pt x="1044" y="535"/>
                  </a:lnTo>
                  <a:lnTo>
                    <a:pt x="1075" y="519"/>
                  </a:lnTo>
                  <a:lnTo>
                    <a:pt x="1104" y="503"/>
                  </a:lnTo>
                  <a:lnTo>
                    <a:pt x="1131" y="485"/>
                  </a:lnTo>
                  <a:lnTo>
                    <a:pt x="1156" y="469"/>
                  </a:lnTo>
                  <a:lnTo>
                    <a:pt x="1180" y="451"/>
                  </a:lnTo>
                  <a:lnTo>
                    <a:pt x="1202" y="432"/>
                  </a:lnTo>
                  <a:lnTo>
                    <a:pt x="1222" y="414"/>
                  </a:lnTo>
                  <a:lnTo>
                    <a:pt x="1241" y="396"/>
                  </a:lnTo>
                  <a:lnTo>
                    <a:pt x="1257" y="377"/>
                  </a:lnTo>
                  <a:lnTo>
                    <a:pt x="1273" y="357"/>
                  </a:lnTo>
                  <a:lnTo>
                    <a:pt x="1287" y="338"/>
                  </a:lnTo>
                  <a:lnTo>
                    <a:pt x="1299" y="318"/>
                  </a:lnTo>
                  <a:lnTo>
                    <a:pt x="1309" y="298"/>
                  </a:lnTo>
                  <a:lnTo>
                    <a:pt x="1319" y="278"/>
                  </a:lnTo>
                  <a:lnTo>
                    <a:pt x="1326" y="257"/>
                  </a:lnTo>
                  <a:lnTo>
                    <a:pt x="1333" y="237"/>
                  </a:lnTo>
                  <a:lnTo>
                    <a:pt x="1337" y="215"/>
                  </a:lnTo>
                  <a:lnTo>
                    <a:pt x="1341" y="195"/>
                  </a:lnTo>
                  <a:lnTo>
                    <a:pt x="1343" y="174"/>
                  </a:lnTo>
                  <a:lnTo>
                    <a:pt x="1343" y="153"/>
                  </a:lnTo>
                  <a:lnTo>
                    <a:pt x="1343" y="132"/>
                  </a:lnTo>
                  <a:lnTo>
                    <a:pt x="1342" y="110"/>
                  </a:lnTo>
                  <a:lnTo>
                    <a:pt x="1339" y="89"/>
                  </a:lnTo>
                  <a:lnTo>
                    <a:pt x="1335" y="68"/>
                  </a:lnTo>
                  <a:close/>
                </a:path>
              </a:pathLst>
            </a:custGeom>
            <a:solidFill>
              <a:srgbClr val="8131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8" name="Freeform 9"/>
            <p:cNvSpPr>
              <a:spLocks/>
            </p:cNvSpPr>
            <p:nvPr/>
          </p:nvSpPr>
          <p:spPr bwMode="auto">
            <a:xfrm>
              <a:off x="1647" y="855"/>
              <a:ext cx="171" cy="249"/>
            </a:xfrm>
            <a:custGeom>
              <a:avLst/>
              <a:gdLst>
                <a:gd name="T0" fmla="*/ 0 w 1022"/>
                <a:gd name="T1" fmla="*/ 0 h 1494"/>
                <a:gd name="T2" fmla="*/ 0 w 1022"/>
                <a:gd name="T3" fmla="*/ 0 h 1494"/>
                <a:gd name="T4" fmla="*/ 0 w 1022"/>
                <a:gd name="T5" fmla="*/ 0 h 1494"/>
                <a:gd name="T6" fmla="*/ 0 w 1022"/>
                <a:gd name="T7" fmla="*/ 0 h 1494"/>
                <a:gd name="T8" fmla="*/ 0 w 1022"/>
                <a:gd name="T9" fmla="*/ 0 h 1494"/>
                <a:gd name="T10" fmla="*/ 0 w 1022"/>
                <a:gd name="T11" fmla="*/ 0 h 1494"/>
                <a:gd name="T12" fmla="*/ 0 w 1022"/>
                <a:gd name="T13" fmla="*/ 0 h 1494"/>
                <a:gd name="T14" fmla="*/ 0 w 1022"/>
                <a:gd name="T15" fmla="*/ 0 h 1494"/>
                <a:gd name="T16" fmla="*/ 0 w 1022"/>
                <a:gd name="T17" fmla="*/ 0 h 1494"/>
                <a:gd name="T18" fmla="*/ 0 w 1022"/>
                <a:gd name="T19" fmla="*/ 0 h 1494"/>
                <a:gd name="T20" fmla="*/ 0 w 1022"/>
                <a:gd name="T21" fmla="*/ 0 h 1494"/>
                <a:gd name="T22" fmla="*/ 0 w 1022"/>
                <a:gd name="T23" fmla="*/ 0 h 1494"/>
                <a:gd name="T24" fmla="*/ 0 w 1022"/>
                <a:gd name="T25" fmla="*/ 0 h 1494"/>
                <a:gd name="T26" fmla="*/ 0 w 1022"/>
                <a:gd name="T27" fmla="*/ 0 h 1494"/>
                <a:gd name="T28" fmla="*/ 0 w 1022"/>
                <a:gd name="T29" fmla="*/ 0 h 1494"/>
                <a:gd name="T30" fmla="*/ 0 w 1022"/>
                <a:gd name="T31" fmla="*/ 0 h 1494"/>
                <a:gd name="T32" fmla="*/ 0 w 1022"/>
                <a:gd name="T33" fmla="*/ 0 h 1494"/>
                <a:gd name="T34" fmla="*/ 0 w 1022"/>
                <a:gd name="T35" fmla="*/ 0 h 1494"/>
                <a:gd name="T36" fmla="*/ 0 w 1022"/>
                <a:gd name="T37" fmla="*/ 0 h 1494"/>
                <a:gd name="T38" fmla="*/ 0 w 1022"/>
                <a:gd name="T39" fmla="*/ 0 h 1494"/>
                <a:gd name="T40" fmla="*/ 0 w 1022"/>
                <a:gd name="T41" fmla="*/ 0 h 1494"/>
                <a:gd name="T42" fmla="*/ 0 w 1022"/>
                <a:gd name="T43" fmla="*/ 0 h 1494"/>
                <a:gd name="T44" fmla="*/ 0 w 1022"/>
                <a:gd name="T45" fmla="*/ 0 h 1494"/>
                <a:gd name="T46" fmla="*/ 0 w 1022"/>
                <a:gd name="T47" fmla="*/ 0 h 1494"/>
                <a:gd name="T48" fmla="*/ 0 w 1022"/>
                <a:gd name="T49" fmla="*/ 0 h 1494"/>
                <a:gd name="T50" fmla="*/ 0 w 1022"/>
                <a:gd name="T51" fmla="*/ 0 h 1494"/>
                <a:gd name="T52" fmla="*/ 0 w 1022"/>
                <a:gd name="T53" fmla="*/ 0 h 1494"/>
                <a:gd name="T54" fmla="*/ 0 w 1022"/>
                <a:gd name="T55" fmla="*/ 0 h 1494"/>
                <a:gd name="T56" fmla="*/ 0 w 1022"/>
                <a:gd name="T57" fmla="*/ 0 h 1494"/>
                <a:gd name="T58" fmla="*/ 0 w 1022"/>
                <a:gd name="T59" fmla="*/ 0 h 1494"/>
                <a:gd name="T60" fmla="*/ 0 w 1022"/>
                <a:gd name="T61" fmla="*/ 0 h 1494"/>
                <a:gd name="T62" fmla="*/ 0 w 1022"/>
                <a:gd name="T63" fmla="*/ 0 h 1494"/>
                <a:gd name="T64" fmla="*/ 0 w 1022"/>
                <a:gd name="T65" fmla="*/ 0 h 1494"/>
                <a:gd name="T66" fmla="*/ 0 w 1022"/>
                <a:gd name="T67" fmla="*/ 0 h 1494"/>
                <a:gd name="T68" fmla="*/ 0 w 1022"/>
                <a:gd name="T69" fmla="*/ 0 h 1494"/>
                <a:gd name="T70" fmla="*/ 0 w 1022"/>
                <a:gd name="T71" fmla="*/ 0 h 1494"/>
                <a:gd name="T72" fmla="*/ 0 w 1022"/>
                <a:gd name="T73" fmla="*/ 0 h 1494"/>
                <a:gd name="T74" fmla="*/ 0 w 1022"/>
                <a:gd name="T75" fmla="*/ 0 h 1494"/>
                <a:gd name="T76" fmla="*/ 0 w 1022"/>
                <a:gd name="T77" fmla="*/ 0 h 1494"/>
                <a:gd name="T78" fmla="*/ 0 w 1022"/>
                <a:gd name="T79" fmla="*/ 0 h 1494"/>
                <a:gd name="T80" fmla="*/ 0 w 1022"/>
                <a:gd name="T81" fmla="*/ 0 h 1494"/>
                <a:gd name="T82" fmla="*/ 0 w 1022"/>
                <a:gd name="T83" fmla="*/ 0 h 1494"/>
                <a:gd name="T84" fmla="*/ 0 w 1022"/>
                <a:gd name="T85" fmla="*/ 0 h 1494"/>
                <a:gd name="T86" fmla="*/ 0 w 1022"/>
                <a:gd name="T87" fmla="*/ 0 h 1494"/>
                <a:gd name="T88" fmla="*/ 0 w 1022"/>
                <a:gd name="T89" fmla="*/ 0 h 1494"/>
                <a:gd name="T90" fmla="*/ 0 w 1022"/>
                <a:gd name="T91" fmla="*/ 0 h 1494"/>
                <a:gd name="T92" fmla="*/ 0 w 1022"/>
                <a:gd name="T93" fmla="*/ 0 h 1494"/>
                <a:gd name="T94" fmla="*/ 0 w 1022"/>
                <a:gd name="T95" fmla="*/ 0 h 1494"/>
                <a:gd name="T96" fmla="*/ 0 w 1022"/>
                <a:gd name="T97" fmla="*/ 0 h 1494"/>
                <a:gd name="T98" fmla="*/ 0 w 1022"/>
                <a:gd name="T99" fmla="*/ 0 h 1494"/>
                <a:gd name="T100" fmla="*/ 0 w 1022"/>
                <a:gd name="T101" fmla="*/ 0 h 1494"/>
                <a:gd name="T102" fmla="*/ 0 w 1022"/>
                <a:gd name="T103" fmla="*/ 0 h 1494"/>
                <a:gd name="T104" fmla="*/ 0 w 1022"/>
                <a:gd name="T105" fmla="*/ 0 h 1494"/>
                <a:gd name="T106" fmla="*/ 0 w 1022"/>
                <a:gd name="T107" fmla="*/ 0 h 1494"/>
                <a:gd name="T108" fmla="*/ 0 w 1022"/>
                <a:gd name="T109" fmla="*/ 0 h 1494"/>
                <a:gd name="T110" fmla="*/ 0 w 1022"/>
                <a:gd name="T111" fmla="*/ 0 h 1494"/>
                <a:gd name="T112" fmla="*/ 0 w 1022"/>
                <a:gd name="T113" fmla="*/ 0 h 1494"/>
                <a:gd name="T114" fmla="*/ 0 w 1022"/>
                <a:gd name="T115" fmla="*/ 0 h 1494"/>
                <a:gd name="T116" fmla="*/ 0 w 1022"/>
                <a:gd name="T117" fmla="*/ 0 h 1494"/>
                <a:gd name="T118" fmla="*/ 0 w 1022"/>
                <a:gd name="T119" fmla="*/ 0 h 149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022" h="1494">
                  <a:moveTo>
                    <a:pt x="27" y="256"/>
                  </a:moveTo>
                  <a:lnTo>
                    <a:pt x="17" y="275"/>
                  </a:lnTo>
                  <a:lnTo>
                    <a:pt x="10" y="295"/>
                  </a:lnTo>
                  <a:lnTo>
                    <a:pt x="5" y="314"/>
                  </a:lnTo>
                  <a:lnTo>
                    <a:pt x="1" y="334"/>
                  </a:lnTo>
                  <a:lnTo>
                    <a:pt x="0" y="345"/>
                  </a:lnTo>
                  <a:lnTo>
                    <a:pt x="0" y="355"/>
                  </a:lnTo>
                  <a:lnTo>
                    <a:pt x="1" y="365"/>
                  </a:lnTo>
                  <a:lnTo>
                    <a:pt x="3" y="375"/>
                  </a:lnTo>
                  <a:lnTo>
                    <a:pt x="6" y="396"/>
                  </a:lnTo>
                  <a:lnTo>
                    <a:pt x="12" y="416"/>
                  </a:lnTo>
                  <a:lnTo>
                    <a:pt x="20" y="438"/>
                  </a:lnTo>
                  <a:lnTo>
                    <a:pt x="31" y="459"/>
                  </a:lnTo>
                  <a:lnTo>
                    <a:pt x="44" y="480"/>
                  </a:lnTo>
                  <a:lnTo>
                    <a:pt x="59" y="501"/>
                  </a:lnTo>
                  <a:lnTo>
                    <a:pt x="77" y="522"/>
                  </a:lnTo>
                  <a:lnTo>
                    <a:pt x="97" y="544"/>
                  </a:lnTo>
                  <a:lnTo>
                    <a:pt x="119" y="565"/>
                  </a:lnTo>
                  <a:lnTo>
                    <a:pt x="144" y="586"/>
                  </a:lnTo>
                  <a:lnTo>
                    <a:pt x="164" y="601"/>
                  </a:lnTo>
                  <a:lnTo>
                    <a:pt x="206" y="637"/>
                  </a:lnTo>
                  <a:lnTo>
                    <a:pt x="250" y="671"/>
                  </a:lnTo>
                  <a:lnTo>
                    <a:pt x="270" y="686"/>
                  </a:lnTo>
                  <a:lnTo>
                    <a:pt x="370" y="1366"/>
                  </a:lnTo>
                  <a:lnTo>
                    <a:pt x="373" y="1372"/>
                  </a:lnTo>
                  <a:lnTo>
                    <a:pt x="382" y="1390"/>
                  </a:lnTo>
                  <a:lnTo>
                    <a:pt x="389" y="1400"/>
                  </a:lnTo>
                  <a:lnTo>
                    <a:pt x="398" y="1412"/>
                  </a:lnTo>
                  <a:lnTo>
                    <a:pt x="410" y="1425"/>
                  </a:lnTo>
                  <a:lnTo>
                    <a:pt x="424" y="1438"/>
                  </a:lnTo>
                  <a:lnTo>
                    <a:pt x="441" y="1451"/>
                  </a:lnTo>
                  <a:lnTo>
                    <a:pt x="460" y="1463"/>
                  </a:lnTo>
                  <a:lnTo>
                    <a:pt x="470" y="1469"/>
                  </a:lnTo>
                  <a:lnTo>
                    <a:pt x="482" y="1474"/>
                  </a:lnTo>
                  <a:lnTo>
                    <a:pt x="495" y="1479"/>
                  </a:lnTo>
                  <a:lnTo>
                    <a:pt x="508" y="1483"/>
                  </a:lnTo>
                  <a:lnTo>
                    <a:pt x="522" y="1486"/>
                  </a:lnTo>
                  <a:lnTo>
                    <a:pt x="537" y="1490"/>
                  </a:lnTo>
                  <a:lnTo>
                    <a:pt x="553" y="1492"/>
                  </a:lnTo>
                  <a:lnTo>
                    <a:pt x="570" y="1493"/>
                  </a:lnTo>
                  <a:lnTo>
                    <a:pt x="588" y="1494"/>
                  </a:lnTo>
                  <a:lnTo>
                    <a:pt x="607" y="1494"/>
                  </a:lnTo>
                  <a:lnTo>
                    <a:pt x="626" y="1493"/>
                  </a:lnTo>
                  <a:lnTo>
                    <a:pt x="647" y="1492"/>
                  </a:lnTo>
                  <a:lnTo>
                    <a:pt x="668" y="1490"/>
                  </a:lnTo>
                  <a:lnTo>
                    <a:pt x="688" y="1486"/>
                  </a:lnTo>
                  <a:lnTo>
                    <a:pt x="707" y="1483"/>
                  </a:lnTo>
                  <a:lnTo>
                    <a:pt x="726" y="1478"/>
                  </a:lnTo>
                  <a:lnTo>
                    <a:pt x="744" y="1473"/>
                  </a:lnTo>
                  <a:lnTo>
                    <a:pt x="761" y="1469"/>
                  </a:lnTo>
                  <a:lnTo>
                    <a:pt x="778" y="1463"/>
                  </a:lnTo>
                  <a:lnTo>
                    <a:pt x="793" y="1457"/>
                  </a:lnTo>
                  <a:lnTo>
                    <a:pt x="808" y="1450"/>
                  </a:lnTo>
                  <a:lnTo>
                    <a:pt x="823" y="1444"/>
                  </a:lnTo>
                  <a:lnTo>
                    <a:pt x="837" y="1437"/>
                  </a:lnTo>
                  <a:lnTo>
                    <a:pt x="850" y="1430"/>
                  </a:lnTo>
                  <a:lnTo>
                    <a:pt x="874" y="1414"/>
                  </a:lnTo>
                  <a:lnTo>
                    <a:pt x="896" y="1398"/>
                  </a:lnTo>
                  <a:lnTo>
                    <a:pt x="914" y="1381"/>
                  </a:lnTo>
                  <a:lnTo>
                    <a:pt x="930" y="1364"/>
                  </a:lnTo>
                  <a:lnTo>
                    <a:pt x="944" y="1346"/>
                  </a:lnTo>
                  <a:lnTo>
                    <a:pt x="954" y="1330"/>
                  </a:lnTo>
                  <a:lnTo>
                    <a:pt x="963" y="1312"/>
                  </a:lnTo>
                  <a:lnTo>
                    <a:pt x="970" y="1297"/>
                  </a:lnTo>
                  <a:lnTo>
                    <a:pt x="973" y="1280"/>
                  </a:lnTo>
                  <a:lnTo>
                    <a:pt x="975" y="1266"/>
                  </a:lnTo>
                  <a:lnTo>
                    <a:pt x="899" y="511"/>
                  </a:lnTo>
                  <a:lnTo>
                    <a:pt x="910" y="499"/>
                  </a:lnTo>
                  <a:lnTo>
                    <a:pt x="938" y="468"/>
                  </a:lnTo>
                  <a:lnTo>
                    <a:pt x="954" y="446"/>
                  </a:lnTo>
                  <a:lnTo>
                    <a:pt x="971" y="419"/>
                  </a:lnTo>
                  <a:lnTo>
                    <a:pt x="980" y="405"/>
                  </a:lnTo>
                  <a:lnTo>
                    <a:pt x="987" y="389"/>
                  </a:lnTo>
                  <a:lnTo>
                    <a:pt x="996" y="373"/>
                  </a:lnTo>
                  <a:lnTo>
                    <a:pt x="1003" y="356"/>
                  </a:lnTo>
                  <a:lnTo>
                    <a:pt x="1009" y="339"/>
                  </a:lnTo>
                  <a:lnTo>
                    <a:pt x="1013" y="321"/>
                  </a:lnTo>
                  <a:lnTo>
                    <a:pt x="1017" y="302"/>
                  </a:lnTo>
                  <a:lnTo>
                    <a:pt x="1020" y="283"/>
                  </a:lnTo>
                  <a:lnTo>
                    <a:pt x="1022" y="264"/>
                  </a:lnTo>
                  <a:lnTo>
                    <a:pt x="1022" y="244"/>
                  </a:lnTo>
                  <a:lnTo>
                    <a:pt x="1019" y="223"/>
                  </a:lnTo>
                  <a:lnTo>
                    <a:pt x="1016" y="203"/>
                  </a:lnTo>
                  <a:lnTo>
                    <a:pt x="1010" y="182"/>
                  </a:lnTo>
                  <a:lnTo>
                    <a:pt x="1002" y="161"/>
                  </a:lnTo>
                  <a:lnTo>
                    <a:pt x="991" y="139"/>
                  </a:lnTo>
                  <a:lnTo>
                    <a:pt x="978" y="118"/>
                  </a:lnTo>
                  <a:lnTo>
                    <a:pt x="963" y="97"/>
                  </a:lnTo>
                  <a:lnTo>
                    <a:pt x="944" y="76"/>
                  </a:lnTo>
                  <a:lnTo>
                    <a:pt x="923" y="53"/>
                  </a:lnTo>
                  <a:lnTo>
                    <a:pt x="899" y="32"/>
                  </a:lnTo>
                  <a:lnTo>
                    <a:pt x="887" y="25"/>
                  </a:lnTo>
                  <a:lnTo>
                    <a:pt x="874" y="19"/>
                  </a:lnTo>
                  <a:lnTo>
                    <a:pt x="860" y="13"/>
                  </a:lnTo>
                  <a:lnTo>
                    <a:pt x="844" y="9"/>
                  </a:lnTo>
                  <a:lnTo>
                    <a:pt x="825" y="6"/>
                  </a:lnTo>
                  <a:lnTo>
                    <a:pt x="806" y="3"/>
                  </a:lnTo>
                  <a:lnTo>
                    <a:pt x="785" y="2"/>
                  </a:lnTo>
                  <a:lnTo>
                    <a:pt x="762" y="0"/>
                  </a:lnTo>
                  <a:lnTo>
                    <a:pt x="739" y="0"/>
                  </a:lnTo>
                  <a:lnTo>
                    <a:pt x="714" y="2"/>
                  </a:lnTo>
                  <a:lnTo>
                    <a:pt x="689" y="3"/>
                  </a:lnTo>
                  <a:lnTo>
                    <a:pt x="663" y="5"/>
                  </a:lnTo>
                  <a:lnTo>
                    <a:pt x="609" y="11"/>
                  </a:lnTo>
                  <a:lnTo>
                    <a:pt x="555" y="19"/>
                  </a:lnTo>
                  <a:lnTo>
                    <a:pt x="500" y="29"/>
                  </a:lnTo>
                  <a:lnTo>
                    <a:pt x="446" y="39"/>
                  </a:lnTo>
                  <a:lnTo>
                    <a:pt x="394" y="51"/>
                  </a:lnTo>
                  <a:lnTo>
                    <a:pt x="344" y="64"/>
                  </a:lnTo>
                  <a:lnTo>
                    <a:pt x="299" y="76"/>
                  </a:lnTo>
                  <a:lnTo>
                    <a:pt x="259" y="89"/>
                  </a:lnTo>
                  <a:lnTo>
                    <a:pt x="225" y="102"/>
                  </a:lnTo>
                  <a:lnTo>
                    <a:pt x="199" y="112"/>
                  </a:lnTo>
                  <a:lnTo>
                    <a:pt x="169" y="128"/>
                  </a:lnTo>
                  <a:lnTo>
                    <a:pt x="142" y="144"/>
                  </a:lnTo>
                  <a:lnTo>
                    <a:pt x="116" y="162"/>
                  </a:lnTo>
                  <a:lnTo>
                    <a:pt x="93" y="180"/>
                  </a:lnTo>
                  <a:lnTo>
                    <a:pt x="73" y="197"/>
                  </a:lnTo>
                  <a:lnTo>
                    <a:pt x="56" y="216"/>
                  </a:lnTo>
                  <a:lnTo>
                    <a:pt x="40" y="236"/>
                  </a:lnTo>
                  <a:lnTo>
                    <a:pt x="27" y="256"/>
                  </a:lnTo>
                  <a:close/>
                </a:path>
              </a:pathLst>
            </a:custGeom>
            <a:solidFill>
              <a:srgbClr val="BA40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9" name="Freeform 10"/>
            <p:cNvSpPr>
              <a:spLocks/>
            </p:cNvSpPr>
            <p:nvPr/>
          </p:nvSpPr>
          <p:spPr bwMode="auto">
            <a:xfrm>
              <a:off x="1647" y="873"/>
              <a:ext cx="150" cy="231"/>
            </a:xfrm>
            <a:custGeom>
              <a:avLst/>
              <a:gdLst>
                <a:gd name="T0" fmla="*/ 0 w 900"/>
                <a:gd name="T1" fmla="*/ 0 h 1385"/>
                <a:gd name="T2" fmla="*/ 0 w 900"/>
                <a:gd name="T3" fmla="*/ 0 h 1385"/>
                <a:gd name="T4" fmla="*/ 0 w 900"/>
                <a:gd name="T5" fmla="*/ 0 h 1385"/>
                <a:gd name="T6" fmla="*/ 0 w 900"/>
                <a:gd name="T7" fmla="*/ 0 h 1385"/>
                <a:gd name="T8" fmla="*/ 0 w 900"/>
                <a:gd name="T9" fmla="*/ 0 h 1385"/>
                <a:gd name="T10" fmla="*/ 0 w 900"/>
                <a:gd name="T11" fmla="*/ 0 h 1385"/>
                <a:gd name="T12" fmla="*/ 0 w 900"/>
                <a:gd name="T13" fmla="*/ 0 h 1385"/>
                <a:gd name="T14" fmla="*/ 0 w 900"/>
                <a:gd name="T15" fmla="*/ 0 h 1385"/>
                <a:gd name="T16" fmla="*/ 0 w 900"/>
                <a:gd name="T17" fmla="*/ 0 h 1385"/>
                <a:gd name="T18" fmla="*/ 0 w 900"/>
                <a:gd name="T19" fmla="*/ 0 h 1385"/>
                <a:gd name="T20" fmla="*/ 0 w 900"/>
                <a:gd name="T21" fmla="*/ 0 h 1385"/>
                <a:gd name="T22" fmla="*/ 0 w 900"/>
                <a:gd name="T23" fmla="*/ 0 h 1385"/>
                <a:gd name="T24" fmla="*/ 0 w 900"/>
                <a:gd name="T25" fmla="*/ 0 h 1385"/>
                <a:gd name="T26" fmla="*/ 0 w 900"/>
                <a:gd name="T27" fmla="*/ 0 h 1385"/>
                <a:gd name="T28" fmla="*/ 0 w 900"/>
                <a:gd name="T29" fmla="*/ 0 h 1385"/>
                <a:gd name="T30" fmla="*/ 0 w 900"/>
                <a:gd name="T31" fmla="*/ 0 h 1385"/>
                <a:gd name="T32" fmla="*/ 0 w 900"/>
                <a:gd name="T33" fmla="*/ 0 h 1385"/>
                <a:gd name="T34" fmla="*/ 0 w 900"/>
                <a:gd name="T35" fmla="*/ 0 h 1385"/>
                <a:gd name="T36" fmla="*/ 0 w 900"/>
                <a:gd name="T37" fmla="*/ 0 h 1385"/>
                <a:gd name="T38" fmla="*/ 0 w 900"/>
                <a:gd name="T39" fmla="*/ 0 h 1385"/>
                <a:gd name="T40" fmla="*/ 0 w 900"/>
                <a:gd name="T41" fmla="*/ 0 h 1385"/>
                <a:gd name="T42" fmla="*/ 0 w 900"/>
                <a:gd name="T43" fmla="*/ 0 h 1385"/>
                <a:gd name="T44" fmla="*/ 0 w 900"/>
                <a:gd name="T45" fmla="*/ 0 h 1385"/>
                <a:gd name="T46" fmla="*/ 0 w 900"/>
                <a:gd name="T47" fmla="*/ 0 h 1385"/>
                <a:gd name="T48" fmla="*/ 0 w 900"/>
                <a:gd name="T49" fmla="*/ 0 h 1385"/>
                <a:gd name="T50" fmla="*/ 0 w 900"/>
                <a:gd name="T51" fmla="*/ 0 h 1385"/>
                <a:gd name="T52" fmla="*/ 0 w 900"/>
                <a:gd name="T53" fmla="*/ 0 h 1385"/>
                <a:gd name="T54" fmla="*/ 0 w 900"/>
                <a:gd name="T55" fmla="*/ 0 h 1385"/>
                <a:gd name="T56" fmla="*/ 0 w 900"/>
                <a:gd name="T57" fmla="*/ 0 h 1385"/>
                <a:gd name="T58" fmla="*/ 0 w 900"/>
                <a:gd name="T59" fmla="*/ 0 h 1385"/>
                <a:gd name="T60" fmla="*/ 0 w 900"/>
                <a:gd name="T61" fmla="*/ 0 h 1385"/>
                <a:gd name="T62" fmla="*/ 0 w 900"/>
                <a:gd name="T63" fmla="*/ 0 h 1385"/>
                <a:gd name="T64" fmla="*/ 0 w 900"/>
                <a:gd name="T65" fmla="*/ 0 h 1385"/>
                <a:gd name="T66" fmla="*/ 0 w 900"/>
                <a:gd name="T67" fmla="*/ 0 h 1385"/>
                <a:gd name="T68" fmla="*/ 0 w 900"/>
                <a:gd name="T69" fmla="*/ 0 h 1385"/>
                <a:gd name="T70" fmla="*/ 0 w 900"/>
                <a:gd name="T71" fmla="*/ 0 h 1385"/>
                <a:gd name="T72" fmla="*/ 0 w 900"/>
                <a:gd name="T73" fmla="*/ 0 h 1385"/>
                <a:gd name="T74" fmla="*/ 0 w 900"/>
                <a:gd name="T75" fmla="*/ 0 h 1385"/>
                <a:gd name="T76" fmla="*/ 0 w 900"/>
                <a:gd name="T77" fmla="*/ 0 h 1385"/>
                <a:gd name="T78" fmla="*/ 0 w 900"/>
                <a:gd name="T79" fmla="*/ 0 h 1385"/>
                <a:gd name="T80" fmla="*/ 0 w 900"/>
                <a:gd name="T81" fmla="*/ 0 h 1385"/>
                <a:gd name="T82" fmla="*/ 0 w 900"/>
                <a:gd name="T83" fmla="*/ 0 h 1385"/>
                <a:gd name="T84" fmla="*/ 0 w 900"/>
                <a:gd name="T85" fmla="*/ 0 h 1385"/>
                <a:gd name="T86" fmla="*/ 0 w 900"/>
                <a:gd name="T87" fmla="*/ 0 h 1385"/>
                <a:gd name="T88" fmla="*/ 0 w 900"/>
                <a:gd name="T89" fmla="*/ 0 h 1385"/>
                <a:gd name="T90" fmla="*/ 0 w 900"/>
                <a:gd name="T91" fmla="*/ 0 h 1385"/>
                <a:gd name="T92" fmla="*/ 0 w 900"/>
                <a:gd name="T93" fmla="*/ 0 h 1385"/>
                <a:gd name="T94" fmla="*/ 0 w 900"/>
                <a:gd name="T95" fmla="*/ 0 h 1385"/>
                <a:gd name="T96" fmla="*/ 0 w 900"/>
                <a:gd name="T97" fmla="*/ 0 h 1385"/>
                <a:gd name="T98" fmla="*/ 0 w 900"/>
                <a:gd name="T99" fmla="*/ 0 h 1385"/>
                <a:gd name="T100" fmla="*/ 0 w 900"/>
                <a:gd name="T101" fmla="*/ 0 h 1385"/>
                <a:gd name="T102" fmla="*/ 0 w 900"/>
                <a:gd name="T103" fmla="*/ 0 h 1385"/>
                <a:gd name="T104" fmla="*/ 0 w 900"/>
                <a:gd name="T105" fmla="*/ 0 h 1385"/>
                <a:gd name="T106" fmla="*/ 0 w 900"/>
                <a:gd name="T107" fmla="*/ 0 h 1385"/>
                <a:gd name="T108" fmla="*/ 0 w 900"/>
                <a:gd name="T109" fmla="*/ 0 h 1385"/>
                <a:gd name="T110" fmla="*/ 0 w 900"/>
                <a:gd name="T111" fmla="*/ 0 h 1385"/>
                <a:gd name="T112" fmla="*/ 0 w 900"/>
                <a:gd name="T113" fmla="*/ 0 h 1385"/>
                <a:gd name="T114" fmla="*/ 0 w 900"/>
                <a:gd name="T115" fmla="*/ 0 h 1385"/>
                <a:gd name="T116" fmla="*/ 0 w 900"/>
                <a:gd name="T117" fmla="*/ 0 h 1385"/>
                <a:gd name="T118" fmla="*/ 0 w 900"/>
                <a:gd name="T119" fmla="*/ 0 h 1385"/>
                <a:gd name="T120" fmla="*/ 0 w 900"/>
                <a:gd name="T121" fmla="*/ 0 h 1385"/>
                <a:gd name="T122" fmla="*/ 0 w 900"/>
                <a:gd name="T123" fmla="*/ 0 h 1385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900" h="1385">
                  <a:moveTo>
                    <a:pt x="749" y="1322"/>
                  </a:moveTo>
                  <a:lnTo>
                    <a:pt x="728" y="1323"/>
                  </a:lnTo>
                  <a:lnTo>
                    <a:pt x="708" y="1324"/>
                  </a:lnTo>
                  <a:lnTo>
                    <a:pt x="691" y="1324"/>
                  </a:lnTo>
                  <a:lnTo>
                    <a:pt x="673" y="1323"/>
                  </a:lnTo>
                  <a:lnTo>
                    <a:pt x="655" y="1322"/>
                  </a:lnTo>
                  <a:lnTo>
                    <a:pt x="640" y="1319"/>
                  </a:lnTo>
                  <a:lnTo>
                    <a:pt x="625" y="1316"/>
                  </a:lnTo>
                  <a:lnTo>
                    <a:pt x="610" y="1312"/>
                  </a:lnTo>
                  <a:lnTo>
                    <a:pt x="598" y="1308"/>
                  </a:lnTo>
                  <a:lnTo>
                    <a:pt x="585" y="1303"/>
                  </a:lnTo>
                  <a:lnTo>
                    <a:pt x="573" y="1298"/>
                  </a:lnTo>
                  <a:lnTo>
                    <a:pt x="562" y="1292"/>
                  </a:lnTo>
                  <a:lnTo>
                    <a:pt x="543" y="1281"/>
                  </a:lnTo>
                  <a:lnTo>
                    <a:pt x="527" y="1268"/>
                  </a:lnTo>
                  <a:lnTo>
                    <a:pt x="513" y="1255"/>
                  </a:lnTo>
                  <a:lnTo>
                    <a:pt x="501" y="1242"/>
                  </a:lnTo>
                  <a:lnTo>
                    <a:pt x="491" y="1230"/>
                  </a:lnTo>
                  <a:lnTo>
                    <a:pt x="484" y="1219"/>
                  </a:lnTo>
                  <a:lnTo>
                    <a:pt x="475" y="1202"/>
                  </a:lnTo>
                  <a:lnTo>
                    <a:pt x="473" y="1196"/>
                  </a:lnTo>
                  <a:lnTo>
                    <a:pt x="373" y="516"/>
                  </a:lnTo>
                  <a:lnTo>
                    <a:pt x="246" y="416"/>
                  </a:lnTo>
                  <a:lnTo>
                    <a:pt x="222" y="395"/>
                  </a:lnTo>
                  <a:lnTo>
                    <a:pt x="199" y="373"/>
                  </a:lnTo>
                  <a:lnTo>
                    <a:pt x="179" y="352"/>
                  </a:lnTo>
                  <a:lnTo>
                    <a:pt x="162" y="331"/>
                  </a:lnTo>
                  <a:lnTo>
                    <a:pt x="146" y="310"/>
                  </a:lnTo>
                  <a:lnTo>
                    <a:pt x="133" y="289"/>
                  </a:lnTo>
                  <a:lnTo>
                    <a:pt x="123" y="267"/>
                  </a:lnTo>
                  <a:lnTo>
                    <a:pt x="115" y="246"/>
                  </a:lnTo>
                  <a:lnTo>
                    <a:pt x="107" y="226"/>
                  </a:lnTo>
                  <a:lnTo>
                    <a:pt x="104" y="205"/>
                  </a:lnTo>
                  <a:lnTo>
                    <a:pt x="103" y="194"/>
                  </a:lnTo>
                  <a:lnTo>
                    <a:pt x="103" y="185"/>
                  </a:lnTo>
                  <a:lnTo>
                    <a:pt x="103" y="174"/>
                  </a:lnTo>
                  <a:lnTo>
                    <a:pt x="104" y="164"/>
                  </a:lnTo>
                  <a:lnTo>
                    <a:pt x="106" y="144"/>
                  </a:lnTo>
                  <a:lnTo>
                    <a:pt x="112" y="124"/>
                  </a:lnTo>
                  <a:lnTo>
                    <a:pt x="119" y="105"/>
                  </a:lnTo>
                  <a:lnTo>
                    <a:pt x="130" y="86"/>
                  </a:lnTo>
                  <a:lnTo>
                    <a:pt x="137" y="74"/>
                  </a:lnTo>
                  <a:lnTo>
                    <a:pt x="144" y="63"/>
                  </a:lnTo>
                  <a:lnTo>
                    <a:pt x="153" y="52"/>
                  </a:lnTo>
                  <a:lnTo>
                    <a:pt x="163" y="41"/>
                  </a:lnTo>
                  <a:lnTo>
                    <a:pt x="172" y="30"/>
                  </a:lnTo>
                  <a:lnTo>
                    <a:pt x="184" y="20"/>
                  </a:lnTo>
                  <a:lnTo>
                    <a:pt x="196" y="9"/>
                  </a:lnTo>
                  <a:lnTo>
                    <a:pt x="208" y="0"/>
                  </a:lnTo>
                  <a:lnTo>
                    <a:pt x="203" y="2"/>
                  </a:lnTo>
                  <a:lnTo>
                    <a:pt x="199" y="3"/>
                  </a:lnTo>
                  <a:lnTo>
                    <a:pt x="169" y="19"/>
                  </a:lnTo>
                  <a:lnTo>
                    <a:pt x="142" y="35"/>
                  </a:lnTo>
                  <a:lnTo>
                    <a:pt x="116" y="53"/>
                  </a:lnTo>
                  <a:lnTo>
                    <a:pt x="93" y="71"/>
                  </a:lnTo>
                  <a:lnTo>
                    <a:pt x="73" y="88"/>
                  </a:lnTo>
                  <a:lnTo>
                    <a:pt x="56" y="107"/>
                  </a:lnTo>
                  <a:lnTo>
                    <a:pt x="40" y="127"/>
                  </a:lnTo>
                  <a:lnTo>
                    <a:pt x="27" y="147"/>
                  </a:lnTo>
                  <a:lnTo>
                    <a:pt x="17" y="166"/>
                  </a:lnTo>
                  <a:lnTo>
                    <a:pt x="10" y="186"/>
                  </a:lnTo>
                  <a:lnTo>
                    <a:pt x="5" y="205"/>
                  </a:lnTo>
                  <a:lnTo>
                    <a:pt x="1" y="225"/>
                  </a:lnTo>
                  <a:lnTo>
                    <a:pt x="0" y="236"/>
                  </a:lnTo>
                  <a:lnTo>
                    <a:pt x="0" y="246"/>
                  </a:lnTo>
                  <a:lnTo>
                    <a:pt x="1" y="256"/>
                  </a:lnTo>
                  <a:lnTo>
                    <a:pt x="3" y="266"/>
                  </a:lnTo>
                  <a:lnTo>
                    <a:pt x="6" y="287"/>
                  </a:lnTo>
                  <a:lnTo>
                    <a:pt x="12" y="307"/>
                  </a:lnTo>
                  <a:lnTo>
                    <a:pt x="20" y="329"/>
                  </a:lnTo>
                  <a:lnTo>
                    <a:pt x="31" y="350"/>
                  </a:lnTo>
                  <a:lnTo>
                    <a:pt x="44" y="371"/>
                  </a:lnTo>
                  <a:lnTo>
                    <a:pt x="59" y="392"/>
                  </a:lnTo>
                  <a:lnTo>
                    <a:pt x="77" y="413"/>
                  </a:lnTo>
                  <a:lnTo>
                    <a:pt x="97" y="435"/>
                  </a:lnTo>
                  <a:lnTo>
                    <a:pt x="119" y="456"/>
                  </a:lnTo>
                  <a:lnTo>
                    <a:pt x="144" y="477"/>
                  </a:lnTo>
                  <a:lnTo>
                    <a:pt x="164" y="492"/>
                  </a:lnTo>
                  <a:lnTo>
                    <a:pt x="206" y="528"/>
                  </a:lnTo>
                  <a:lnTo>
                    <a:pt x="250" y="562"/>
                  </a:lnTo>
                  <a:lnTo>
                    <a:pt x="270" y="577"/>
                  </a:lnTo>
                  <a:lnTo>
                    <a:pt x="370" y="1257"/>
                  </a:lnTo>
                  <a:lnTo>
                    <a:pt x="373" y="1263"/>
                  </a:lnTo>
                  <a:lnTo>
                    <a:pt x="382" y="1281"/>
                  </a:lnTo>
                  <a:lnTo>
                    <a:pt x="389" y="1291"/>
                  </a:lnTo>
                  <a:lnTo>
                    <a:pt x="398" y="1303"/>
                  </a:lnTo>
                  <a:lnTo>
                    <a:pt x="410" y="1316"/>
                  </a:lnTo>
                  <a:lnTo>
                    <a:pt x="424" y="1329"/>
                  </a:lnTo>
                  <a:lnTo>
                    <a:pt x="441" y="1342"/>
                  </a:lnTo>
                  <a:lnTo>
                    <a:pt x="460" y="1354"/>
                  </a:lnTo>
                  <a:lnTo>
                    <a:pt x="470" y="1360"/>
                  </a:lnTo>
                  <a:lnTo>
                    <a:pt x="482" y="1365"/>
                  </a:lnTo>
                  <a:lnTo>
                    <a:pt x="495" y="1370"/>
                  </a:lnTo>
                  <a:lnTo>
                    <a:pt x="508" y="1374"/>
                  </a:lnTo>
                  <a:lnTo>
                    <a:pt x="522" y="1377"/>
                  </a:lnTo>
                  <a:lnTo>
                    <a:pt x="537" y="1381"/>
                  </a:lnTo>
                  <a:lnTo>
                    <a:pt x="553" y="1383"/>
                  </a:lnTo>
                  <a:lnTo>
                    <a:pt x="570" y="1384"/>
                  </a:lnTo>
                  <a:lnTo>
                    <a:pt x="588" y="1385"/>
                  </a:lnTo>
                  <a:lnTo>
                    <a:pt x="607" y="1385"/>
                  </a:lnTo>
                  <a:lnTo>
                    <a:pt x="626" y="1384"/>
                  </a:lnTo>
                  <a:lnTo>
                    <a:pt x="647" y="1383"/>
                  </a:lnTo>
                  <a:lnTo>
                    <a:pt x="668" y="1381"/>
                  </a:lnTo>
                  <a:lnTo>
                    <a:pt x="689" y="1377"/>
                  </a:lnTo>
                  <a:lnTo>
                    <a:pt x="709" y="1373"/>
                  </a:lnTo>
                  <a:lnTo>
                    <a:pt x="728" y="1369"/>
                  </a:lnTo>
                  <a:lnTo>
                    <a:pt x="747" y="1363"/>
                  </a:lnTo>
                  <a:lnTo>
                    <a:pt x="765" y="1358"/>
                  </a:lnTo>
                  <a:lnTo>
                    <a:pt x="781" y="1352"/>
                  </a:lnTo>
                  <a:lnTo>
                    <a:pt x="798" y="1345"/>
                  </a:lnTo>
                  <a:lnTo>
                    <a:pt x="813" y="1340"/>
                  </a:lnTo>
                  <a:lnTo>
                    <a:pt x="827" y="1332"/>
                  </a:lnTo>
                  <a:lnTo>
                    <a:pt x="841" y="1325"/>
                  </a:lnTo>
                  <a:lnTo>
                    <a:pt x="854" y="1317"/>
                  </a:lnTo>
                  <a:lnTo>
                    <a:pt x="879" y="1301"/>
                  </a:lnTo>
                  <a:lnTo>
                    <a:pt x="900" y="1284"/>
                  </a:lnTo>
                  <a:lnTo>
                    <a:pt x="884" y="1290"/>
                  </a:lnTo>
                  <a:lnTo>
                    <a:pt x="867" y="1296"/>
                  </a:lnTo>
                  <a:lnTo>
                    <a:pt x="850" y="1302"/>
                  </a:lnTo>
                  <a:lnTo>
                    <a:pt x="831" y="1307"/>
                  </a:lnTo>
                  <a:lnTo>
                    <a:pt x="812" y="1311"/>
                  </a:lnTo>
                  <a:lnTo>
                    <a:pt x="792" y="1315"/>
                  </a:lnTo>
                  <a:lnTo>
                    <a:pt x="771" y="1318"/>
                  </a:lnTo>
                  <a:lnTo>
                    <a:pt x="749" y="1322"/>
                  </a:lnTo>
                  <a:close/>
                </a:path>
              </a:pathLst>
            </a:custGeom>
            <a:solidFill>
              <a:srgbClr val="8E36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20" name="Freeform 11"/>
            <p:cNvSpPr>
              <a:spLocks/>
            </p:cNvSpPr>
            <p:nvPr/>
          </p:nvSpPr>
          <p:spPr bwMode="auto">
            <a:xfrm>
              <a:off x="1655" y="850"/>
              <a:ext cx="150" cy="82"/>
            </a:xfrm>
            <a:custGeom>
              <a:avLst/>
              <a:gdLst>
                <a:gd name="T0" fmla="*/ 0 w 900"/>
                <a:gd name="T1" fmla="*/ 0 h 493"/>
                <a:gd name="T2" fmla="*/ 0 w 900"/>
                <a:gd name="T3" fmla="*/ 0 h 493"/>
                <a:gd name="T4" fmla="*/ 0 w 900"/>
                <a:gd name="T5" fmla="*/ 0 h 493"/>
                <a:gd name="T6" fmla="*/ 0 w 900"/>
                <a:gd name="T7" fmla="*/ 0 h 493"/>
                <a:gd name="T8" fmla="*/ 0 w 900"/>
                <a:gd name="T9" fmla="*/ 0 h 493"/>
                <a:gd name="T10" fmla="*/ 0 w 900"/>
                <a:gd name="T11" fmla="*/ 0 h 493"/>
                <a:gd name="T12" fmla="*/ 0 w 900"/>
                <a:gd name="T13" fmla="*/ 0 h 493"/>
                <a:gd name="T14" fmla="*/ 0 w 900"/>
                <a:gd name="T15" fmla="*/ 0 h 493"/>
                <a:gd name="T16" fmla="*/ 0 w 900"/>
                <a:gd name="T17" fmla="*/ 0 h 493"/>
                <a:gd name="T18" fmla="*/ 0 w 900"/>
                <a:gd name="T19" fmla="*/ 0 h 493"/>
                <a:gd name="T20" fmla="*/ 0 w 900"/>
                <a:gd name="T21" fmla="*/ 0 h 493"/>
                <a:gd name="T22" fmla="*/ 0 w 900"/>
                <a:gd name="T23" fmla="*/ 0 h 493"/>
                <a:gd name="T24" fmla="*/ 0 w 900"/>
                <a:gd name="T25" fmla="*/ 0 h 493"/>
                <a:gd name="T26" fmla="*/ 0 w 900"/>
                <a:gd name="T27" fmla="*/ 0 h 493"/>
                <a:gd name="T28" fmla="*/ 0 w 900"/>
                <a:gd name="T29" fmla="*/ 0 h 493"/>
                <a:gd name="T30" fmla="*/ 0 w 900"/>
                <a:gd name="T31" fmla="*/ 0 h 493"/>
                <a:gd name="T32" fmla="*/ 0 w 900"/>
                <a:gd name="T33" fmla="*/ 0 h 493"/>
                <a:gd name="T34" fmla="*/ 0 w 900"/>
                <a:gd name="T35" fmla="*/ 0 h 493"/>
                <a:gd name="T36" fmla="*/ 0 w 900"/>
                <a:gd name="T37" fmla="*/ 0 h 493"/>
                <a:gd name="T38" fmla="*/ 0 w 900"/>
                <a:gd name="T39" fmla="*/ 0 h 493"/>
                <a:gd name="T40" fmla="*/ 0 w 900"/>
                <a:gd name="T41" fmla="*/ 0 h 493"/>
                <a:gd name="T42" fmla="*/ 0 w 900"/>
                <a:gd name="T43" fmla="*/ 0 h 493"/>
                <a:gd name="T44" fmla="*/ 0 w 900"/>
                <a:gd name="T45" fmla="*/ 0 h 493"/>
                <a:gd name="T46" fmla="*/ 0 w 900"/>
                <a:gd name="T47" fmla="*/ 0 h 493"/>
                <a:gd name="T48" fmla="*/ 0 w 900"/>
                <a:gd name="T49" fmla="*/ 0 h 493"/>
                <a:gd name="T50" fmla="*/ 0 w 900"/>
                <a:gd name="T51" fmla="*/ 0 h 493"/>
                <a:gd name="T52" fmla="*/ 0 w 900"/>
                <a:gd name="T53" fmla="*/ 0 h 493"/>
                <a:gd name="T54" fmla="*/ 0 w 900"/>
                <a:gd name="T55" fmla="*/ 0 h 493"/>
                <a:gd name="T56" fmla="*/ 0 w 900"/>
                <a:gd name="T57" fmla="*/ 0 h 493"/>
                <a:gd name="T58" fmla="*/ 0 w 900"/>
                <a:gd name="T59" fmla="*/ 0 h 493"/>
                <a:gd name="T60" fmla="*/ 0 w 900"/>
                <a:gd name="T61" fmla="*/ 0 h 493"/>
                <a:gd name="T62" fmla="*/ 0 w 900"/>
                <a:gd name="T63" fmla="*/ 0 h 493"/>
                <a:gd name="T64" fmla="*/ 0 w 900"/>
                <a:gd name="T65" fmla="*/ 0 h 493"/>
                <a:gd name="T66" fmla="*/ 0 w 900"/>
                <a:gd name="T67" fmla="*/ 0 h 493"/>
                <a:gd name="T68" fmla="*/ 0 w 900"/>
                <a:gd name="T69" fmla="*/ 0 h 493"/>
                <a:gd name="T70" fmla="*/ 0 w 900"/>
                <a:gd name="T71" fmla="*/ 0 h 493"/>
                <a:gd name="T72" fmla="*/ 0 w 900"/>
                <a:gd name="T73" fmla="*/ 0 h 493"/>
                <a:gd name="T74" fmla="*/ 0 w 900"/>
                <a:gd name="T75" fmla="*/ 0 h 493"/>
                <a:gd name="T76" fmla="*/ 0 w 900"/>
                <a:gd name="T77" fmla="*/ 0 h 493"/>
                <a:gd name="T78" fmla="*/ 0 w 900"/>
                <a:gd name="T79" fmla="*/ 0 h 493"/>
                <a:gd name="T80" fmla="*/ 0 w 900"/>
                <a:gd name="T81" fmla="*/ 0 h 493"/>
                <a:gd name="T82" fmla="*/ 0 w 900"/>
                <a:gd name="T83" fmla="*/ 0 h 493"/>
                <a:gd name="T84" fmla="*/ 0 w 900"/>
                <a:gd name="T85" fmla="*/ 0 h 493"/>
                <a:gd name="T86" fmla="*/ 0 w 900"/>
                <a:gd name="T87" fmla="*/ 0 h 493"/>
                <a:gd name="T88" fmla="*/ 0 w 900"/>
                <a:gd name="T89" fmla="*/ 0 h 493"/>
                <a:gd name="T90" fmla="*/ 0 w 900"/>
                <a:gd name="T91" fmla="*/ 0 h 493"/>
                <a:gd name="T92" fmla="*/ 0 w 900"/>
                <a:gd name="T93" fmla="*/ 0 h 493"/>
                <a:gd name="T94" fmla="*/ 0 w 900"/>
                <a:gd name="T95" fmla="*/ 0 h 493"/>
                <a:gd name="T96" fmla="*/ 0 w 900"/>
                <a:gd name="T97" fmla="*/ 0 h 493"/>
                <a:gd name="T98" fmla="*/ 0 w 900"/>
                <a:gd name="T99" fmla="*/ 0 h 493"/>
                <a:gd name="T100" fmla="*/ 0 w 900"/>
                <a:gd name="T101" fmla="*/ 0 h 493"/>
                <a:gd name="T102" fmla="*/ 0 w 900"/>
                <a:gd name="T103" fmla="*/ 0 h 493"/>
                <a:gd name="T104" fmla="*/ 0 w 900"/>
                <a:gd name="T105" fmla="*/ 0 h 493"/>
                <a:gd name="T106" fmla="*/ 0 w 900"/>
                <a:gd name="T107" fmla="*/ 0 h 493"/>
                <a:gd name="T108" fmla="*/ 0 w 900"/>
                <a:gd name="T109" fmla="*/ 0 h 493"/>
                <a:gd name="T110" fmla="*/ 0 w 900"/>
                <a:gd name="T111" fmla="*/ 0 h 493"/>
                <a:gd name="T112" fmla="*/ 0 w 900"/>
                <a:gd name="T113" fmla="*/ 0 h 493"/>
                <a:gd name="T114" fmla="*/ 0 w 900"/>
                <a:gd name="T115" fmla="*/ 0 h 493"/>
                <a:gd name="T116" fmla="*/ 0 w 900"/>
                <a:gd name="T117" fmla="*/ 0 h 493"/>
                <a:gd name="T118" fmla="*/ 0 w 900"/>
                <a:gd name="T119" fmla="*/ 0 h 493"/>
                <a:gd name="T120" fmla="*/ 0 w 900"/>
                <a:gd name="T121" fmla="*/ 0 h 493"/>
                <a:gd name="T122" fmla="*/ 0 w 900"/>
                <a:gd name="T123" fmla="*/ 0 h 493"/>
                <a:gd name="T124" fmla="*/ 0 w 900"/>
                <a:gd name="T125" fmla="*/ 0 h 493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900" h="493">
                  <a:moveTo>
                    <a:pt x="898" y="164"/>
                  </a:moveTo>
                  <a:lnTo>
                    <a:pt x="900" y="176"/>
                  </a:lnTo>
                  <a:lnTo>
                    <a:pt x="900" y="187"/>
                  </a:lnTo>
                  <a:lnTo>
                    <a:pt x="899" y="199"/>
                  </a:lnTo>
                  <a:lnTo>
                    <a:pt x="898" y="212"/>
                  </a:lnTo>
                  <a:lnTo>
                    <a:pt x="895" y="224"/>
                  </a:lnTo>
                  <a:lnTo>
                    <a:pt x="891" y="236"/>
                  </a:lnTo>
                  <a:lnTo>
                    <a:pt x="886" y="249"/>
                  </a:lnTo>
                  <a:lnTo>
                    <a:pt x="880" y="260"/>
                  </a:lnTo>
                  <a:lnTo>
                    <a:pt x="873" y="272"/>
                  </a:lnTo>
                  <a:lnTo>
                    <a:pt x="865" y="284"/>
                  </a:lnTo>
                  <a:lnTo>
                    <a:pt x="856" y="296"/>
                  </a:lnTo>
                  <a:lnTo>
                    <a:pt x="846" y="308"/>
                  </a:lnTo>
                  <a:lnTo>
                    <a:pt x="836" y="318"/>
                  </a:lnTo>
                  <a:lnTo>
                    <a:pt x="824" y="330"/>
                  </a:lnTo>
                  <a:lnTo>
                    <a:pt x="811" y="341"/>
                  </a:lnTo>
                  <a:lnTo>
                    <a:pt x="798" y="351"/>
                  </a:lnTo>
                  <a:lnTo>
                    <a:pt x="784" y="362"/>
                  </a:lnTo>
                  <a:lnTo>
                    <a:pt x="768" y="372"/>
                  </a:lnTo>
                  <a:lnTo>
                    <a:pt x="753" y="383"/>
                  </a:lnTo>
                  <a:lnTo>
                    <a:pt x="737" y="392"/>
                  </a:lnTo>
                  <a:lnTo>
                    <a:pt x="719" y="402"/>
                  </a:lnTo>
                  <a:lnTo>
                    <a:pt x="701" y="410"/>
                  </a:lnTo>
                  <a:lnTo>
                    <a:pt x="684" y="419"/>
                  </a:lnTo>
                  <a:lnTo>
                    <a:pt x="665" y="428"/>
                  </a:lnTo>
                  <a:lnTo>
                    <a:pt x="645" y="436"/>
                  </a:lnTo>
                  <a:lnTo>
                    <a:pt x="625" y="443"/>
                  </a:lnTo>
                  <a:lnTo>
                    <a:pt x="604" y="450"/>
                  </a:lnTo>
                  <a:lnTo>
                    <a:pt x="582" y="457"/>
                  </a:lnTo>
                  <a:lnTo>
                    <a:pt x="561" y="463"/>
                  </a:lnTo>
                  <a:lnTo>
                    <a:pt x="539" y="469"/>
                  </a:lnTo>
                  <a:lnTo>
                    <a:pt x="516" y="474"/>
                  </a:lnTo>
                  <a:lnTo>
                    <a:pt x="494" y="478"/>
                  </a:lnTo>
                  <a:lnTo>
                    <a:pt x="470" y="482"/>
                  </a:lnTo>
                  <a:lnTo>
                    <a:pt x="447" y="485"/>
                  </a:lnTo>
                  <a:lnTo>
                    <a:pt x="424" y="488"/>
                  </a:lnTo>
                  <a:lnTo>
                    <a:pt x="402" y="490"/>
                  </a:lnTo>
                  <a:lnTo>
                    <a:pt x="380" y="491"/>
                  </a:lnTo>
                  <a:lnTo>
                    <a:pt x="358" y="493"/>
                  </a:lnTo>
                  <a:lnTo>
                    <a:pt x="336" y="493"/>
                  </a:lnTo>
                  <a:lnTo>
                    <a:pt x="316" y="493"/>
                  </a:lnTo>
                  <a:lnTo>
                    <a:pt x="295" y="491"/>
                  </a:lnTo>
                  <a:lnTo>
                    <a:pt x="275" y="490"/>
                  </a:lnTo>
                  <a:lnTo>
                    <a:pt x="255" y="488"/>
                  </a:lnTo>
                  <a:lnTo>
                    <a:pt x="235" y="485"/>
                  </a:lnTo>
                  <a:lnTo>
                    <a:pt x="217" y="482"/>
                  </a:lnTo>
                  <a:lnTo>
                    <a:pt x="198" y="478"/>
                  </a:lnTo>
                  <a:lnTo>
                    <a:pt x="181" y="474"/>
                  </a:lnTo>
                  <a:lnTo>
                    <a:pt x="164" y="469"/>
                  </a:lnTo>
                  <a:lnTo>
                    <a:pt x="148" y="463"/>
                  </a:lnTo>
                  <a:lnTo>
                    <a:pt x="132" y="458"/>
                  </a:lnTo>
                  <a:lnTo>
                    <a:pt x="117" y="451"/>
                  </a:lnTo>
                  <a:lnTo>
                    <a:pt x="103" y="444"/>
                  </a:lnTo>
                  <a:lnTo>
                    <a:pt x="89" y="437"/>
                  </a:lnTo>
                  <a:lnTo>
                    <a:pt x="77" y="430"/>
                  </a:lnTo>
                  <a:lnTo>
                    <a:pt x="65" y="422"/>
                  </a:lnTo>
                  <a:lnTo>
                    <a:pt x="55" y="414"/>
                  </a:lnTo>
                  <a:lnTo>
                    <a:pt x="44" y="404"/>
                  </a:lnTo>
                  <a:lnTo>
                    <a:pt x="35" y="395"/>
                  </a:lnTo>
                  <a:lnTo>
                    <a:pt x="27" y="384"/>
                  </a:lnTo>
                  <a:lnTo>
                    <a:pt x="20" y="375"/>
                  </a:lnTo>
                  <a:lnTo>
                    <a:pt x="13" y="364"/>
                  </a:lnTo>
                  <a:lnTo>
                    <a:pt x="9" y="352"/>
                  </a:lnTo>
                  <a:lnTo>
                    <a:pt x="5" y="342"/>
                  </a:lnTo>
                  <a:lnTo>
                    <a:pt x="3" y="329"/>
                  </a:lnTo>
                  <a:lnTo>
                    <a:pt x="0" y="317"/>
                  </a:lnTo>
                  <a:lnTo>
                    <a:pt x="0" y="305"/>
                  </a:lnTo>
                  <a:lnTo>
                    <a:pt x="0" y="293"/>
                  </a:lnTo>
                  <a:lnTo>
                    <a:pt x="3" y="280"/>
                  </a:lnTo>
                  <a:lnTo>
                    <a:pt x="5" y="269"/>
                  </a:lnTo>
                  <a:lnTo>
                    <a:pt x="10" y="257"/>
                  </a:lnTo>
                  <a:lnTo>
                    <a:pt x="15" y="245"/>
                  </a:lnTo>
                  <a:lnTo>
                    <a:pt x="20" y="232"/>
                  </a:lnTo>
                  <a:lnTo>
                    <a:pt x="27" y="220"/>
                  </a:lnTo>
                  <a:lnTo>
                    <a:pt x="36" y="209"/>
                  </a:lnTo>
                  <a:lnTo>
                    <a:pt x="45" y="197"/>
                  </a:lnTo>
                  <a:lnTo>
                    <a:pt x="55" y="185"/>
                  </a:lnTo>
                  <a:lnTo>
                    <a:pt x="65" y="174"/>
                  </a:lnTo>
                  <a:lnTo>
                    <a:pt x="77" y="163"/>
                  </a:lnTo>
                  <a:lnTo>
                    <a:pt x="90" y="152"/>
                  </a:lnTo>
                  <a:lnTo>
                    <a:pt x="103" y="141"/>
                  </a:lnTo>
                  <a:lnTo>
                    <a:pt x="117" y="131"/>
                  </a:lnTo>
                  <a:lnTo>
                    <a:pt x="132" y="120"/>
                  </a:lnTo>
                  <a:lnTo>
                    <a:pt x="148" y="111"/>
                  </a:lnTo>
                  <a:lnTo>
                    <a:pt x="164" y="100"/>
                  </a:lnTo>
                  <a:lnTo>
                    <a:pt x="199" y="82"/>
                  </a:lnTo>
                  <a:lnTo>
                    <a:pt x="236" y="65"/>
                  </a:lnTo>
                  <a:lnTo>
                    <a:pt x="256" y="57"/>
                  </a:lnTo>
                  <a:lnTo>
                    <a:pt x="276" y="49"/>
                  </a:lnTo>
                  <a:lnTo>
                    <a:pt x="296" y="42"/>
                  </a:lnTo>
                  <a:lnTo>
                    <a:pt x="318" y="37"/>
                  </a:lnTo>
                  <a:lnTo>
                    <a:pt x="340" y="29"/>
                  </a:lnTo>
                  <a:lnTo>
                    <a:pt x="362" y="25"/>
                  </a:lnTo>
                  <a:lnTo>
                    <a:pt x="384" y="19"/>
                  </a:lnTo>
                  <a:lnTo>
                    <a:pt x="408" y="14"/>
                  </a:lnTo>
                  <a:lnTo>
                    <a:pt x="430" y="11"/>
                  </a:lnTo>
                  <a:lnTo>
                    <a:pt x="454" y="7"/>
                  </a:lnTo>
                  <a:lnTo>
                    <a:pt x="476" y="5"/>
                  </a:lnTo>
                  <a:lnTo>
                    <a:pt x="499" y="2"/>
                  </a:lnTo>
                  <a:lnTo>
                    <a:pt x="521" y="1"/>
                  </a:lnTo>
                  <a:lnTo>
                    <a:pt x="542" y="0"/>
                  </a:lnTo>
                  <a:lnTo>
                    <a:pt x="565" y="0"/>
                  </a:lnTo>
                  <a:lnTo>
                    <a:pt x="586" y="0"/>
                  </a:lnTo>
                  <a:lnTo>
                    <a:pt x="606" y="1"/>
                  </a:lnTo>
                  <a:lnTo>
                    <a:pt x="626" y="4"/>
                  </a:lnTo>
                  <a:lnTo>
                    <a:pt x="646" y="5"/>
                  </a:lnTo>
                  <a:lnTo>
                    <a:pt x="665" y="8"/>
                  </a:lnTo>
                  <a:lnTo>
                    <a:pt x="684" y="11"/>
                  </a:lnTo>
                  <a:lnTo>
                    <a:pt x="702" y="14"/>
                  </a:lnTo>
                  <a:lnTo>
                    <a:pt x="720" y="19"/>
                  </a:lnTo>
                  <a:lnTo>
                    <a:pt x="737" y="24"/>
                  </a:lnTo>
                  <a:lnTo>
                    <a:pt x="753" y="29"/>
                  </a:lnTo>
                  <a:lnTo>
                    <a:pt x="768" y="35"/>
                  </a:lnTo>
                  <a:lnTo>
                    <a:pt x="784" y="41"/>
                  </a:lnTo>
                  <a:lnTo>
                    <a:pt x="798" y="48"/>
                  </a:lnTo>
                  <a:lnTo>
                    <a:pt x="811" y="55"/>
                  </a:lnTo>
                  <a:lnTo>
                    <a:pt x="824" y="62"/>
                  </a:lnTo>
                  <a:lnTo>
                    <a:pt x="836" y="71"/>
                  </a:lnTo>
                  <a:lnTo>
                    <a:pt x="846" y="80"/>
                  </a:lnTo>
                  <a:lnTo>
                    <a:pt x="857" y="88"/>
                  </a:lnTo>
                  <a:lnTo>
                    <a:pt x="865" y="98"/>
                  </a:lnTo>
                  <a:lnTo>
                    <a:pt x="873" y="108"/>
                  </a:lnTo>
                  <a:lnTo>
                    <a:pt x="880" y="118"/>
                  </a:lnTo>
                  <a:lnTo>
                    <a:pt x="886" y="128"/>
                  </a:lnTo>
                  <a:lnTo>
                    <a:pt x="892" y="140"/>
                  </a:lnTo>
                  <a:lnTo>
                    <a:pt x="896" y="152"/>
                  </a:lnTo>
                  <a:lnTo>
                    <a:pt x="898" y="164"/>
                  </a:lnTo>
                  <a:close/>
                </a:path>
              </a:pathLst>
            </a:custGeom>
            <a:solidFill>
              <a:srgbClr val="E672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21" name="Freeform 12"/>
            <p:cNvSpPr>
              <a:spLocks/>
            </p:cNvSpPr>
            <p:nvPr/>
          </p:nvSpPr>
          <p:spPr bwMode="auto">
            <a:xfrm>
              <a:off x="1781" y="1064"/>
              <a:ext cx="82" cy="70"/>
            </a:xfrm>
            <a:custGeom>
              <a:avLst/>
              <a:gdLst>
                <a:gd name="T0" fmla="*/ 0 w 487"/>
                <a:gd name="T1" fmla="*/ 0 h 416"/>
                <a:gd name="T2" fmla="*/ 0 w 487"/>
                <a:gd name="T3" fmla="*/ 0 h 416"/>
                <a:gd name="T4" fmla="*/ 0 w 487"/>
                <a:gd name="T5" fmla="*/ 0 h 416"/>
                <a:gd name="T6" fmla="*/ 0 w 487"/>
                <a:gd name="T7" fmla="*/ 0 h 416"/>
                <a:gd name="T8" fmla="*/ 0 w 487"/>
                <a:gd name="T9" fmla="*/ 0 h 416"/>
                <a:gd name="T10" fmla="*/ 0 w 487"/>
                <a:gd name="T11" fmla="*/ 0 h 416"/>
                <a:gd name="T12" fmla="*/ 0 w 487"/>
                <a:gd name="T13" fmla="*/ 0 h 416"/>
                <a:gd name="T14" fmla="*/ 0 w 487"/>
                <a:gd name="T15" fmla="*/ 0 h 416"/>
                <a:gd name="T16" fmla="*/ 0 w 487"/>
                <a:gd name="T17" fmla="*/ 0 h 416"/>
                <a:gd name="T18" fmla="*/ 0 w 487"/>
                <a:gd name="T19" fmla="*/ 0 h 416"/>
                <a:gd name="T20" fmla="*/ 0 w 487"/>
                <a:gd name="T21" fmla="*/ 0 h 416"/>
                <a:gd name="T22" fmla="*/ 0 w 487"/>
                <a:gd name="T23" fmla="*/ 0 h 416"/>
                <a:gd name="T24" fmla="*/ 0 w 487"/>
                <a:gd name="T25" fmla="*/ 0 h 416"/>
                <a:gd name="T26" fmla="*/ 0 w 487"/>
                <a:gd name="T27" fmla="*/ 0 h 416"/>
                <a:gd name="T28" fmla="*/ 0 w 487"/>
                <a:gd name="T29" fmla="*/ 0 h 416"/>
                <a:gd name="T30" fmla="*/ 0 w 487"/>
                <a:gd name="T31" fmla="*/ 0 h 416"/>
                <a:gd name="T32" fmla="*/ 0 w 487"/>
                <a:gd name="T33" fmla="*/ 0 h 416"/>
                <a:gd name="T34" fmla="*/ 0 w 487"/>
                <a:gd name="T35" fmla="*/ 0 h 416"/>
                <a:gd name="T36" fmla="*/ 0 w 487"/>
                <a:gd name="T37" fmla="*/ 0 h 416"/>
                <a:gd name="T38" fmla="*/ 0 w 487"/>
                <a:gd name="T39" fmla="*/ 0 h 416"/>
                <a:gd name="T40" fmla="*/ 0 w 487"/>
                <a:gd name="T41" fmla="*/ 0 h 416"/>
                <a:gd name="T42" fmla="*/ 0 w 487"/>
                <a:gd name="T43" fmla="*/ 0 h 416"/>
                <a:gd name="T44" fmla="*/ 0 w 487"/>
                <a:gd name="T45" fmla="*/ 0 h 416"/>
                <a:gd name="T46" fmla="*/ 0 w 487"/>
                <a:gd name="T47" fmla="*/ 0 h 416"/>
                <a:gd name="T48" fmla="*/ 0 w 487"/>
                <a:gd name="T49" fmla="*/ 0 h 416"/>
                <a:gd name="T50" fmla="*/ 0 w 487"/>
                <a:gd name="T51" fmla="*/ 0 h 416"/>
                <a:gd name="T52" fmla="*/ 0 w 487"/>
                <a:gd name="T53" fmla="*/ 0 h 416"/>
                <a:gd name="T54" fmla="*/ 0 w 487"/>
                <a:gd name="T55" fmla="*/ 0 h 416"/>
                <a:gd name="T56" fmla="*/ 0 w 487"/>
                <a:gd name="T57" fmla="*/ 0 h 416"/>
                <a:gd name="T58" fmla="*/ 0 w 487"/>
                <a:gd name="T59" fmla="*/ 0 h 416"/>
                <a:gd name="T60" fmla="*/ 0 w 487"/>
                <a:gd name="T61" fmla="*/ 0 h 416"/>
                <a:gd name="T62" fmla="*/ 0 w 487"/>
                <a:gd name="T63" fmla="*/ 0 h 416"/>
                <a:gd name="T64" fmla="*/ 0 w 487"/>
                <a:gd name="T65" fmla="*/ 0 h 416"/>
                <a:gd name="T66" fmla="*/ 0 w 487"/>
                <a:gd name="T67" fmla="*/ 0 h 416"/>
                <a:gd name="T68" fmla="*/ 0 w 487"/>
                <a:gd name="T69" fmla="*/ 0 h 416"/>
                <a:gd name="T70" fmla="*/ 0 w 487"/>
                <a:gd name="T71" fmla="*/ 0 h 416"/>
                <a:gd name="T72" fmla="*/ 0 w 487"/>
                <a:gd name="T73" fmla="*/ 0 h 416"/>
                <a:gd name="T74" fmla="*/ 0 w 487"/>
                <a:gd name="T75" fmla="*/ 0 h 416"/>
                <a:gd name="T76" fmla="*/ 0 w 487"/>
                <a:gd name="T77" fmla="*/ 0 h 416"/>
                <a:gd name="T78" fmla="*/ 0 w 487"/>
                <a:gd name="T79" fmla="*/ 0 h 416"/>
                <a:gd name="T80" fmla="*/ 0 w 487"/>
                <a:gd name="T81" fmla="*/ 0 h 416"/>
                <a:gd name="T82" fmla="*/ 0 w 487"/>
                <a:gd name="T83" fmla="*/ 0 h 41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487" h="416">
                  <a:moveTo>
                    <a:pt x="412" y="4"/>
                  </a:moveTo>
                  <a:lnTo>
                    <a:pt x="404" y="9"/>
                  </a:lnTo>
                  <a:lnTo>
                    <a:pt x="397" y="16"/>
                  </a:lnTo>
                  <a:lnTo>
                    <a:pt x="390" y="23"/>
                  </a:lnTo>
                  <a:lnTo>
                    <a:pt x="383" y="32"/>
                  </a:lnTo>
                  <a:lnTo>
                    <a:pt x="368" y="53"/>
                  </a:lnTo>
                  <a:lnTo>
                    <a:pt x="357" y="78"/>
                  </a:lnTo>
                  <a:lnTo>
                    <a:pt x="344" y="103"/>
                  </a:lnTo>
                  <a:lnTo>
                    <a:pt x="333" y="127"/>
                  </a:lnTo>
                  <a:lnTo>
                    <a:pt x="322" y="147"/>
                  </a:lnTo>
                  <a:lnTo>
                    <a:pt x="313" y="163"/>
                  </a:lnTo>
                  <a:lnTo>
                    <a:pt x="301" y="176"/>
                  </a:lnTo>
                  <a:lnTo>
                    <a:pt x="291" y="190"/>
                  </a:lnTo>
                  <a:lnTo>
                    <a:pt x="279" y="203"/>
                  </a:lnTo>
                  <a:lnTo>
                    <a:pt x="267" y="215"/>
                  </a:lnTo>
                  <a:lnTo>
                    <a:pt x="254" y="228"/>
                  </a:lnTo>
                  <a:lnTo>
                    <a:pt x="241" y="238"/>
                  </a:lnTo>
                  <a:lnTo>
                    <a:pt x="227" y="250"/>
                  </a:lnTo>
                  <a:lnTo>
                    <a:pt x="213" y="261"/>
                  </a:lnTo>
                  <a:lnTo>
                    <a:pt x="199" y="270"/>
                  </a:lnTo>
                  <a:lnTo>
                    <a:pt x="183" y="280"/>
                  </a:lnTo>
                  <a:lnTo>
                    <a:pt x="168" y="289"/>
                  </a:lnTo>
                  <a:lnTo>
                    <a:pt x="153" y="296"/>
                  </a:lnTo>
                  <a:lnTo>
                    <a:pt x="136" y="303"/>
                  </a:lnTo>
                  <a:lnTo>
                    <a:pt x="119" y="310"/>
                  </a:lnTo>
                  <a:lnTo>
                    <a:pt x="102" y="316"/>
                  </a:lnTo>
                  <a:lnTo>
                    <a:pt x="85" y="321"/>
                  </a:lnTo>
                  <a:lnTo>
                    <a:pt x="68" y="326"/>
                  </a:lnTo>
                  <a:lnTo>
                    <a:pt x="54" y="330"/>
                  </a:lnTo>
                  <a:lnTo>
                    <a:pt x="41" y="334"/>
                  </a:lnTo>
                  <a:lnTo>
                    <a:pt x="29" y="340"/>
                  </a:lnTo>
                  <a:lnTo>
                    <a:pt x="20" y="345"/>
                  </a:lnTo>
                  <a:lnTo>
                    <a:pt x="11" y="349"/>
                  </a:lnTo>
                  <a:lnTo>
                    <a:pt x="6" y="355"/>
                  </a:lnTo>
                  <a:lnTo>
                    <a:pt x="1" y="360"/>
                  </a:lnTo>
                  <a:lnTo>
                    <a:pt x="0" y="366"/>
                  </a:lnTo>
                  <a:lnTo>
                    <a:pt x="0" y="372"/>
                  </a:lnTo>
                  <a:lnTo>
                    <a:pt x="2" y="378"/>
                  </a:lnTo>
                  <a:lnTo>
                    <a:pt x="8" y="383"/>
                  </a:lnTo>
                  <a:lnTo>
                    <a:pt x="15" y="389"/>
                  </a:lnTo>
                  <a:lnTo>
                    <a:pt x="26" y="395"/>
                  </a:lnTo>
                  <a:lnTo>
                    <a:pt x="39" y="401"/>
                  </a:lnTo>
                  <a:lnTo>
                    <a:pt x="55" y="407"/>
                  </a:lnTo>
                  <a:lnTo>
                    <a:pt x="69" y="411"/>
                  </a:lnTo>
                  <a:lnTo>
                    <a:pt x="83" y="414"/>
                  </a:lnTo>
                  <a:lnTo>
                    <a:pt x="97" y="415"/>
                  </a:lnTo>
                  <a:lnTo>
                    <a:pt x="112" y="416"/>
                  </a:lnTo>
                  <a:lnTo>
                    <a:pt x="126" y="416"/>
                  </a:lnTo>
                  <a:lnTo>
                    <a:pt x="140" y="415"/>
                  </a:lnTo>
                  <a:lnTo>
                    <a:pt x="154" y="414"/>
                  </a:lnTo>
                  <a:lnTo>
                    <a:pt x="168" y="411"/>
                  </a:lnTo>
                  <a:lnTo>
                    <a:pt x="181" y="407"/>
                  </a:lnTo>
                  <a:lnTo>
                    <a:pt x="195" y="403"/>
                  </a:lnTo>
                  <a:lnTo>
                    <a:pt x="209" y="398"/>
                  </a:lnTo>
                  <a:lnTo>
                    <a:pt x="224" y="392"/>
                  </a:lnTo>
                  <a:lnTo>
                    <a:pt x="251" y="379"/>
                  </a:lnTo>
                  <a:lnTo>
                    <a:pt x="278" y="363"/>
                  </a:lnTo>
                  <a:lnTo>
                    <a:pt x="302" y="347"/>
                  </a:lnTo>
                  <a:lnTo>
                    <a:pt x="327" y="328"/>
                  </a:lnTo>
                  <a:lnTo>
                    <a:pt x="351" y="308"/>
                  </a:lnTo>
                  <a:lnTo>
                    <a:pt x="372" y="288"/>
                  </a:lnTo>
                  <a:lnTo>
                    <a:pt x="392" y="267"/>
                  </a:lnTo>
                  <a:lnTo>
                    <a:pt x="410" y="247"/>
                  </a:lnTo>
                  <a:lnTo>
                    <a:pt x="426" y="226"/>
                  </a:lnTo>
                  <a:lnTo>
                    <a:pt x="440" y="205"/>
                  </a:lnTo>
                  <a:lnTo>
                    <a:pt x="451" y="188"/>
                  </a:lnTo>
                  <a:lnTo>
                    <a:pt x="463" y="167"/>
                  </a:lnTo>
                  <a:lnTo>
                    <a:pt x="473" y="144"/>
                  </a:lnTo>
                  <a:lnTo>
                    <a:pt x="480" y="122"/>
                  </a:lnTo>
                  <a:lnTo>
                    <a:pt x="484" y="110"/>
                  </a:lnTo>
                  <a:lnTo>
                    <a:pt x="486" y="98"/>
                  </a:lnTo>
                  <a:lnTo>
                    <a:pt x="487" y="86"/>
                  </a:lnTo>
                  <a:lnTo>
                    <a:pt x="486" y="75"/>
                  </a:lnTo>
                  <a:lnTo>
                    <a:pt x="485" y="64"/>
                  </a:lnTo>
                  <a:lnTo>
                    <a:pt x="483" y="52"/>
                  </a:lnTo>
                  <a:lnTo>
                    <a:pt x="478" y="42"/>
                  </a:lnTo>
                  <a:lnTo>
                    <a:pt x="472" y="32"/>
                  </a:lnTo>
                  <a:lnTo>
                    <a:pt x="464" y="22"/>
                  </a:lnTo>
                  <a:lnTo>
                    <a:pt x="456" y="15"/>
                  </a:lnTo>
                  <a:lnTo>
                    <a:pt x="447" y="8"/>
                  </a:lnTo>
                  <a:lnTo>
                    <a:pt x="440" y="4"/>
                  </a:lnTo>
                  <a:lnTo>
                    <a:pt x="433" y="2"/>
                  </a:lnTo>
                  <a:lnTo>
                    <a:pt x="426" y="0"/>
                  </a:lnTo>
                  <a:lnTo>
                    <a:pt x="419" y="2"/>
                  </a:lnTo>
                  <a:lnTo>
                    <a:pt x="412" y="4"/>
                  </a:lnTo>
                  <a:close/>
                </a:path>
              </a:pathLst>
            </a:custGeom>
            <a:solidFill>
              <a:srgbClr val="E672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22" name="Freeform 13"/>
            <p:cNvSpPr>
              <a:spLocks/>
            </p:cNvSpPr>
            <p:nvPr/>
          </p:nvSpPr>
          <p:spPr bwMode="auto">
            <a:xfrm>
              <a:off x="1760" y="948"/>
              <a:ext cx="42" cy="137"/>
            </a:xfrm>
            <a:custGeom>
              <a:avLst/>
              <a:gdLst>
                <a:gd name="T0" fmla="*/ 0 w 246"/>
                <a:gd name="T1" fmla="*/ 0 h 824"/>
                <a:gd name="T2" fmla="*/ 0 w 246"/>
                <a:gd name="T3" fmla="*/ 0 h 824"/>
                <a:gd name="T4" fmla="*/ 0 w 246"/>
                <a:gd name="T5" fmla="*/ 0 h 824"/>
                <a:gd name="T6" fmla="*/ 0 w 246"/>
                <a:gd name="T7" fmla="*/ 0 h 824"/>
                <a:gd name="T8" fmla="*/ 0 w 246"/>
                <a:gd name="T9" fmla="*/ 0 h 824"/>
                <a:gd name="T10" fmla="*/ 0 w 246"/>
                <a:gd name="T11" fmla="*/ 0 h 824"/>
                <a:gd name="T12" fmla="*/ 0 w 246"/>
                <a:gd name="T13" fmla="*/ 0 h 824"/>
                <a:gd name="T14" fmla="*/ 0 w 246"/>
                <a:gd name="T15" fmla="*/ 0 h 824"/>
                <a:gd name="T16" fmla="*/ 0 w 246"/>
                <a:gd name="T17" fmla="*/ 0 h 824"/>
                <a:gd name="T18" fmla="*/ 0 w 246"/>
                <a:gd name="T19" fmla="*/ 0 h 824"/>
                <a:gd name="T20" fmla="*/ 0 w 246"/>
                <a:gd name="T21" fmla="*/ 0 h 824"/>
                <a:gd name="T22" fmla="*/ 0 w 246"/>
                <a:gd name="T23" fmla="*/ 0 h 824"/>
                <a:gd name="T24" fmla="*/ 0 w 246"/>
                <a:gd name="T25" fmla="*/ 0 h 824"/>
                <a:gd name="T26" fmla="*/ 0 w 246"/>
                <a:gd name="T27" fmla="*/ 0 h 824"/>
                <a:gd name="T28" fmla="*/ 0 w 246"/>
                <a:gd name="T29" fmla="*/ 0 h 824"/>
                <a:gd name="T30" fmla="*/ 0 w 246"/>
                <a:gd name="T31" fmla="*/ 0 h 824"/>
                <a:gd name="T32" fmla="*/ 0 w 246"/>
                <a:gd name="T33" fmla="*/ 0 h 824"/>
                <a:gd name="T34" fmla="*/ 0 w 246"/>
                <a:gd name="T35" fmla="*/ 0 h 824"/>
                <a:gd name="T36" fmla="*/ 0 w 246"/>
                <a:gd name="T37" fmla="*/ 0 h 824"/>
                <a:gd name="T38" fmla="*/ 0 w 246"/>
                <a:gd name="T39" fmla="*/ 0 h 824"/>
                <a:gd name="T40" fmla="*/ 0 w 246"/>
                <a:gd name="T41" fmla="*/ 0 h 824"/>
                <a:gd name="T42" fmla="*/ 0 w 246"/>
                <a:gd name="T43" fmla="*/ 0 h 824"/>
                <a:gd name="T44" fmla="*/ 0 w 246"/>
                <a:gd name="T45" fmla="*/ 0 h 824"/>
                <a:gd name="T46" fmla="*/ 0 w 246"/>
                <a:gd name="T47" fmla="*/ 0 h 824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246" h="824">
                  <a:moveTo>
                    <a:pt x="0" y="82"/>
                  </a:moveTo>
                  <a:lnTo>
                    <a:pt x="144" y="820"/>
                  </a:lnTo>
                  <a:lnTo>
                    <a:pt x="148" y="821"/>
                  </a:lnTo>
                  <a:lnTo>
                    <a:pt x="159" y="823"/>
                  </a:lnTo>
                  <a:lnTo>
                    <a:pt x="167" y="824"/>
                  </a:lnTo>
                  <a:lnTo>
                    <a:pt x="175" y="824"/>
                  </a:lnTo>
                  <a:lnTo>
                    <a:pt x="185" y="822"/>
                  </a:lnTo>
                  <a:lnTo>
                    <a:pt x="194" y="820"/>
                  </a:lnTo>
                  <a:lnTo>
                    <a:pt x="204" y="815"/>
                  </a:lnTo>
                  <a:lnTo>
                    <a:pt x="213" y="808"/>
                  </a:lnTo>
                  <a:lnTo>
                    <a:pt x="218" y="803"/>
                  </a:lnTo>
                  <a:lnTo>
                    <a:pt x="222" y="797"/>
                  </a:lnTo>
                  <a:lnTo>
                    <a:pt x="226" y="791"/>
                  </a:lnTo>
                  <a:lnTo>
                    <a:pt x="230" y="785"/>
                  </a:lnTo>
                  <a:lnTo>
                    <a:pt x="233" y="777"/>
                  </a:lnTo>
                  <a:lnTo>
                    <a:pt x="237" y="769"/>
                  </a:lnTo>
                  <a:lnTo>
                    <a:pt x="239" y="760"/>
                  </a:lnTo>
                  <a:lnTo>
                    <a:pt x="241" y="749"/>
                  </a:lnTo>
                  <a:lnTo>
                    <a:pt x="244" y="737"/>
                  </a:lnTo>
                  <a:lnTo>
                    <a:pt x="245" y="725"/>
                  </a:lnTo>
                  <a:lnTo>
                    <a:pt x="246" y="711"/>
                  </a:lnTo>
                  <a:lnTo>
                    <a:pt x="246" y="697"/>
                  </a:lnTo>
                  <a:lnTo>
                    <a:pt x="144" y="0"/>
                  </a:lnTo>
                  <a:lnTo>
                    <a:pt x="0" y="82"/>
                  </a:lnTo>
                  <a:close/>
                </a:path>
              </a:pathLst>
            </a:custGeom>
            <a:solidFill>
              <a:srgbClr val="E672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183310" name="Text Box 14"/>
          <p:cNvSpPr txBox="1">
            <a:spLocks noChangeArrowheads="1"/>
          </p:cNvSpPr>
          <p:nvPr/>
        </p:nvSpPr>
        <p:spPr bwMode="auto">
          <a:xfrm>
            <a:off x="1401763" y="1981200"/>
            <a:ext cx="3098800" cy="180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latinLnBrk="0"/>
            <a:endParaRPr kumimoji="0" lang="en-US" altLang="ko-KR" sz="1600" dirty="0">
              <a:latin typeface="+mj-ea"/>
              <a:ea typeface="+mj-ea"/>
            </a:endParaRPr>
          </a:p>
          <a:p>
            <a:pPr latinLnBrk="0">
              <a:buFontTx/>
              <a:buChar char="•"/>
            </a:pPr>
            <a:r>
              <a:rPr kumimoji="0" lang="en-US" altLang="ko-KR" sz="1600" dirty="0">
                <a:solidFill>
                  <a:schemeClr val="tx2"/>
                </a:solidFill>
                <a:latin typeface="+mj-ea"/>
                <a:ea typeface="+mj-ea"/>
              </a:rPr>
              <a:t> </a:t>
            </a:r>
            <a:r>
              <a:rPr kumimoji="0" lang="ko-KR" altLang="en-US" sz="1600" dirty="0">
                <a:solidFill>
                  <a:schemeClr val="tx2"/>
                </a:solidFill>
                <a:latin typeface="+mj-ea"/>
                <a:ea typeface="+mj-ea"/>
              </a:rPr>
              <a:t>문자 표현 방법</a:t>
            </a:r>
          </a:p>
          <a:p>
            <a:pPr eaLnBrk="1" hangingPunct="1">
              <a:buFontTx/>
              <a:buChar char="•"/>
            </a:pPr>
            <a:r>
              <a:rPr kumimoji="0" lang="ko-KR" altLang="en-US" sz="1600" dirty="0">
                <a:latin typeface="+mj-ea"/>
                <a:ea typeface="+mj-ea"/>
              </a:rPr>
              <a:t> 문자열 표현 방법</a:t>
            </a:r>
          </a:p>
          <a:p>
            <a:pPr eaLnBrk="1" hangingPunct="1">
              <a:buFontTx/>
              <a:buChar char="•"/>
            </a:pPr>
            <a:r>
              <a:rPr kumimoji="0" lang="ko-KR" altLang="en-US" sz="1600" dirty="0">
                <a:latin typeface="+mj-ea"/>
                <a:ea typeface="+mj-ea"/>
              </a:rPr>
              <a:t> 문자열이란 무엇인가</a:t>
            </a:r>
            <a:r>
              <a:rPr kumimoji="0" lang="en-US" altLang="ko-KR" sz="1600" dirty="0">
                <a:latin typeface="+mj-ea"/>
                <a:ea typeface="+mj-ea"/>
              </a:rPr>
              <a:t>?</a:t>
            </a:r>
          </a:p>
          <a:p>
            <a:pPr eaLnBrk="1" hangingPunct="1">
              <a:buFontTx/>
              <a:buChar char="•"/>
            </a:pPr>
            <a:r>
              <a:rPr kumimoji="0" lang="en-US" altLang="ko-KR" sz="1600" dirty="0">
                <a:latin typeface="+mj-ea"/>
                <a:ea typeface="+mj-ea"/>
              </a:rPr>
              <a:t> </a:t>
            </a:r>
            <a:r>
              <a:rPr kumimoji="0" lang="ko-KR" altLang="en-US" sz="1600" dirty="0">
                <a:latin typeface="+mj-ea"/>
                <a:ea typeface="+mj-ea"/>
              </a:rPr>
              <a:t>문자열의 입출력</a:t>
            </a:r>
          </a:p>
          <a:p>
            <a:pPr eaLnBrk="1" hangingPunct="1">
              <a:buFontTx/>
              <a:buChar char="•"/>
            </a:pPr>
            <a:r>
              <a:rPr kumimoji="0" lang="ko-KR" altLang="en-US" sz="1600" dirty="0">
                <a:latin typeface="+mj-ea"/>
                <a:ea typeface="+mj-ea"/>
              </a:rPr>
              <a:t> 문자처리 라이브러리 함수</a:t>
            </a:r>
          </a:p>
          <a:p>
            <a:pPr eaLnBrk="1" hangingPunct="1">
              <a:buFontTx/>
              <a:buChar char="•"/>
            </a:pPr>
            <a:r>
              <a:rPr kumimoji="0" lang="ko-KR" altLang="en-US" sz="1600" dirty="0">
                <a:latin typeface="+mj-ea"/>
                <a:ea typeface="+mj-ea"/>
              </a:rPr>
              <a:t> 표준입출력 라이브러리 함수</a:t>
            </a:r>
          </a:p>
        </p:txBody>
      </p:sp>
      <p:grpSp>
        <p:nvGrpSpPr>
          <p:cNvPr id="3077" name="Group 15"/>
          <p:cNvGrpSpPr>
            <a:grpSpLocks/>
          </p:cNvGrpSpPr>
          <p:nvPr/>
        </p:nvGrpSpPr>
        <p:grpSpPr bwMode="auto">
          <a:xfrm>
            <a:off x="5781675" y="4246563"/>
            <a:ext cx="1589088" cy="1616075"/>
            <a:chOff x="3208" y="1586"/>
            <a:chExt cx="1395" cy="1617"/>
          </a:xfrm>
        </p:grpSpPr>
        <p:sp>
          <p:nvSpPr>
            <p:cNvPr id="3080" name="Freeform 16"/>
            <p:cNvSpPr>
              <a:spLocks/>
            </p:cNvSpPr>
            <p:nvPr/>
          </p:nvSpPr>
          <p:spPr bwMode="auto">
            <a:xfrm>
              <a:off x="3244" y="1638"/>
              <a:ext cx="50" cy="100"/>
            </a:xfrm>
            <a:custGeom>
              <a:avLst/>
              <a:gdLst>
                <a:gd name="T0" fmla="*/ 108 w 44"/>
                <a:gd name="T1" fmla="*/ 0 h 88"/>
                <a:gd name="T2" fmla="*/ 0 w 44"/>
                <a:gd name="T3" fmla="*/ 319 h 88"/>
                <a:gd name="T4" fmla="*/ 53 w 44"/>
                <a:gd name="T5" fmla="*/ 319 h 88"/>
                <a:gd name="T6" fmla="*/ 159 w 44"/>
                <a:gd name="T7" fmla="*/ 0 h 88"/>
                <a:gd name="T8" fmla="*/ 108 w 44"/>
                <a:gd name="T9" fmla="*/ 0 h 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4" h="88">
                  <a:moveTo>
                    <a:pt x="30" y="0"/>
                  </a:moveTo>
                  <a:lnTo>
                    <a:pt x="0" y="88"/>
                  </a:lnTo>
                  <a:lnTo>
                    <a:pt x="15" y="88"/>
                  </a:lnTo>
                  <a:lnTo>
                    <a:pt x="44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81" name="Freeform 17"/>
            <p:cNvSpPr>
              <a:spLocks/>
            </p:cNvSpPr>
            <p:nvPr/>
          </p:nvSpPr>
          <p:spPr bwMode="auto">
            <a:xfrm>
              <a:off x="3341" y="1897"/>
              <a:ext cx="104" cy="86"/>
            </a:xfrm>
            <a:custGeom>
              <a:avLst/>
              <a:gdLst>
                <a:gd name="T0" fmla="*/ 229 w 92"/>
                <a:gd name="T1" fmla="*/ 0 h 73"/>
                <a:gd name="T2" fmla="*/ 0 w 92"/>
                <a:gd name="T3" fmla="*/ 375 h 73"/>
                <a:gd name="T4" fmla="*/ 47 w 92"/>
                <a:gd name="T5" fmla="*/ 375 h 73"/>
                <a:gd name="T6" fmla="*/ 313 w 92"/>
                <a:gd name="T7" fmla="*/ 25 h 73"/>
                <a:gd name="T8" fmla="*/ 229 w 92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2" h="73">
                  <a:moveTo>
                    <a:pt x="68" y="0"/>
                  </a:moveTo>
                  <a:lnTo>
                    <a:pt x="0" y="73"/>
                  </a:lnTo>
                  <a:lnTo>
                    <a:pt x="14" y="73"/>
                  </a:lnTo>
                  <a:lnTo>
                    <a:pt x="92" y="5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82" name="Freeform 18"/>
            <p:cNvSpPr>
              <a:spLocks/>
            </p:cNvSpPr>
            <p:nvPr/>
          </p:nvSpPr>
          <p:spPr bwMode="auto">
            <a:xfrm>
              <a:off x="3341" y="1897"/>
              <a:ext cx="104" cy="86"/>
            </a:xfrm>
            <a:custGeom>
              <a:avLst/>
              <a:gdLst>
                <a:gd name="T0" fmla="*/ 229 w 92"/>
                <a:gd name="T1" fmla="*/ 0 h 73"/>
                <a:gd name="T2" fmla="*/ 0 w 92"/>
                <a:gd name="T3" fmla="*/ 375 h 73"/>
                <a:gd name="T4" fmla="*/ 47 w 92"/>
                <a:gd name="T5" fmla="*/ 375 h 73"/>
                <a:gd name="T6" fmla="*/ 313 w 92"/>
                <a:gd name="T7" fmla="*/ 25 h 73"/>
                <a:gd name="T8" fmla="*/ 229 w 92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2" h="73">
                  <a:moveTo>
                    <a:pt x="68" y="0"/>
                  </a:moveTo>
                  <a:lnTo>
                    <a:pt x="0" y="73"/>
                  </a:lnTo>
                  <a:lnTo>
                    <a:pt x="14" y="73"/>
                  </a:lnTo>
                  <a:lnTo>
                    <a:pt x="92" y="5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83" name="Freeform 19"/>
            <p:cNvSpPr>
              <a:spLocks/>
            </p:cNvSpPr>
            <p:nvPr/>
          </p:nvSpPr>
          <p:spPr bwMode="auto">
            <a:xfrm>
              <a:off x="3352" y="1897"/>
              <a:ext cx="99" cy="98"/>
            </a:xfrm>
            <a:custGeom>
              <a:avLst/>
              <a:gdLst>
                <a:gd name="T0" fmla="*/ 68 w 88"/>
                <a:gd name="T1" fmla="*/ 0 h 83"/>
                <a:gd name="T2" fmla="*/ 286 w 88"/>
                <a:gd name="T3" fmla="*/ 355 h 83"/>
                <a:gd name="T4" fmla="*/ 253 w 88"/>
                <a:gd name="T5" fmla="*/ 439 h 83"/>
                <a:gd name="T6" fmla="*/ 0 w 88"/>
                <a:gd name="T7" fmla="*/ 25 h 83"/>
                <a:gd name="T8" fmla="*/ 68 w 88"/>
                <a:gd name="T9" fmla="*/ 0 h 8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8" h="83">
                  <a:moveTo>
                    <a:pt x="20" y="0"/>
                  </a:moveTo>
                  <a:lnTo>
                    <a:pt x="88" y="68"/>
                  </a:lnTo>
                  <a:lnTo>
                    <a:pt x="77" y="83"/>
                  </a:lnTo>
                  <a:lnTo>
                    <a:pt x="0" y="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84" name="Freeform 20"/>
            <p:cNvSpPr>
              <a:spLocks/>
            </p:cNvSpPr>
            <p:nvPr/>
          </p:nvSpPr>
          <p:spPr bwMode="auto">
            <a:xfrm>
              <a:off x="3352" y="1897"/>
              <a:ext cx="99" cy="98"/>
            </a:xfrm>
            <a:custGeom>
              <a:avLst/>
              <a:gdLst>
                <a:gd name="T0" fmla="*/ 68 w 88"/>
                <a:gd name="T1" fmla="*/ 0 h 83"/>
                <a:gd name="T2" fmla="*/ 286 w 88"/>
                <a:gd name="T3" fmla="*/ 355 h 83"/>
                <a:gd name="T4" fmla="*/ 253 w 88"/>
                <a:gd name="T5" fmla="*/ 439 h 83"/>
                <a:gd name="T6" fmla="*/ 0 w 88"/>
                <a:gd name="T7" fmla="*/ 25 h 83"/>
                <a:gd name="T8" fmla="*/ 68 w 88"/>
                <a:gd name="T9" fmla="*/ 0 h 8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8" h="83">
                  <a:moveTo>
                    <a:pt x="20" y="0"/>
                  </a:moveTo>
                  <a:lnTo>
                    <a:pt x="88" y="68"/>
                  </a:lnTo>
                  <a:lnTo>
                    <a:pt x="77" y="83"/>
                  </a:lnTo>
                  <a:lnTo>
                    <a:pt x="0" y="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85" name="Freeform 21"/>
            <p:cNvSpPr>
              <a:spLocks/>
            </p:cNvSpPr>
            <p:nvPr/>
          </p:nvSpPr>
          <p:spPr bwMode="auto">
            <a:xfrm>
              <a:off x="3828" y="2848"/>
              <a:ext cx="599" cy="355"/>
            </a:xfrm>
            <a:custGeom>
              <a:avLst/>
              <a:gdLst>
                <a:gd name="T0" fmla="*/ 23 w 532"/>
                <a:gd name="T1" fmla="*/ 222 h 304"/>
                <a:gd name="T2" fmla="*/ 0 w 532"/>
                <a:gd name="T3" fmla="*/ 673 h 304"/>
                <a:gd name="T4" fmla="*/ 0 w 532"/>
                <a:gd name="T5" fmla="*/ 1178 h 304"/>
                <a:gd name="T6" fmla="*/ 0 w 532"/>
                <a:gd name="T7" fmla="*/ 1436 h 304"/>
                <a:gd name="T8" fmla="*/ 1655 w 532"/>
                <a:gd name="T9" fmla="*/ 1436 h 304"/>
                <a:gd name="T10" fmla="*/ 1743 w 532"/>
                <a:gd name="T11" fmla="*/ 1053 h 304"/>
                <a:gd name="T12" fmla="*/ 1655 w 532"/>
                <a:gd name="T13" fmla="*/ 412 h 304"/>
                <a:gd name="T14" fmla="*/ 1477 w 532"/>
                <a:gd name="T15" fmla="*/ 64 h 304"/>
                <a:gd name="T16" fmla="*/ 661 w 532"/>
                <a:gd name="T17" fmla="*/ 0 h 304"/>
                <a:gd name="T18" fmla="*/ 202 w 532"/>
                <a:gd name="T19" fmla="*/ 0 h 304"/>
                <a:gd name="T20" fmla="*/ 23 w 532"/>
                <a:gd name="T21" fmla="*/ 222 h 30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532" h="304">
                  <a:moveTo>
                    <a:pt x="7" y="47"/>
                  </a:moveTo>
                  <a:lnTo>
                    <a:pt x="0" y="142"/>
                  </a:lnTo>
                  <a:lnTo>
                    <a:pt x="0" y="250"/>
                  </a:lnTo>
                  <a:lnTo>
                    <a:pt x="0" y="304"/>
                  </a:lnTo>
                  <a:lnTo>
                    <a:pt x="505" y="304"/>
                  </a:lnTo>
                  <a:lnTo>
                    <a:pt x="532" y="223"/>
                  </a:lnTo>
                  <a:lnTo>
                    <a:pt x="505" y="88"/>
                  </a:lnTo>
                  <a:lnTo>
                    <a:pt x="451" y="13"/>
                  </a:lnTo>
                  <a:lnTo>
                    <a:pt x="202" y="0"/>
                  </a:lnTo>
                  <a:lnTo>
                    <a:pt x="61" y="0"/>
                  </a:lnTo>
                  <a:lnTo>
                    <a:pt x="7" y="47"/>
                  </a:lnTo>
                  <a:close/>
                </a:path>
              </a:pathLst>
            </a:custGeom>
            <a:solidFill>
              <a:srgbClr val="14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86" name="Freeform 22"/>
            <p:cNvSpPr>
              <a:spLocks/>
            </p:cNvSpPr>
            <p:nvPr/>
          </p:nvSpPr>
          <p:spPr bwMode="auto">
            <a:xfrm>
              <a:off x="3208" y="1687"/>
              <a:ext cx="183" cy="256"/>
            </a:xfrm>
            <a:custGeom>
              <a:avLst/>
              <a:gdLst>
                <a:gd name="T0" fmla="*/ 564 w 161"/>
                <a:gd name="T1" fmla="*/ 632 h 221"/>
                <a:gd name="T2" fmla="*/ 524 w 161"/>
                <a:gd name="T3" fmla="*/ 431 h 221"/>
                <a:gd name="T4" fmla="*/ 490 w 161"/>
                <a:gd name="T5" fmla="*/ 205 h 221"/>
                <a:gd name="T6" fmla="*/ 390 w 161"/>
                <a:gd name="T7" fmla="*/ 137 h 221"/>
                <a:gd name="T8" fmla="*/ 321 w 161"/>
                <a:gd name="T9" fmla="*/ 76 h 221"/>
                <a:gd name="T10" fmla="*/ 192 w 161"/>
                <a:gd name="T11" fmla="*/ 0 h 221"/>
                <a:gd name="T12" fmla="*/ 163 w 161"/>
                <a:gd name="T13" fmla="*/ 90 h 221"/>
                <a:gd name="T14" fmla="*/ 44 w 161"/>
                <a:gd name="T15" fmla="*/ 1 h 221"/>
                <a:gd name="T16" fmla="*/ 1 w 161"/>
                <a:gd name="T17" fmla="*/ 109 h 221"/>
                <a:gd name="T18" fmla="*/ 84 w 161"/>
                <a:gd name="T19" fmla="*/ 193 h 221"/>
                <a:gd name="T20" fmla="*/ 68 w 161"/>
                <a:gd name="T21" fmla="*/ 263 h 221"/>
                <a:gd name="T22" fmla="*/ 25 w 161"/>
                <a:gd name="T23" fmla="*/ 306 h 221"/>
                <a:gd name="T24" fmla="*/ 1 w 161"/>
                <a:gd name="T25" fmla="*/ 354 h 221"/>
                <a:gd name="T26" fmla="*/ 0 w 161"/>
                <a:gd name="T27" fmla="*/ 407 h 221"/>
                <a:gd name="T28" fmla="*/ 19 w 161"/>
                <a:gd name="T29" fmla="*/ 471 h 221"/>
                <a:gd name="T30" fmla="*/ 41 w 161"/>
                <a:gd name="T31" fmla="*/ 578 h 221"/>
                <a:gd name="T32" fmla="*/ 53 w 161"/>
                <a:gd name="T33" fmla="*/ 632 h 221"/>
                <a:gd name="T34" fmla="*/ 74 w 161"/>
                <a:gd name="T35" fmla="*/ 670 h 221"/>
                <a:gd name="T36" fmla="*/ 97 w 161"/>
                <a:gd name="T37" fmla="*/ 707 h 221"/>
                <a:gd name="T38" fmla="*/ 130 w 161"/>
                <a:gd name="T39" fmla="*/ 737 h 221"/>
                <a:gd name="T40" fmla="*/ 161 w 161"/>
                <a:gd name="T41" fmla="*/ 763 h 221"/>
                <a:gd name="T42" fmla="*/ 206 w 161"/>
                <a:gd name="T43" fmla="*/ 782 h 221"/>
                <a:gd name="T44" fmla="*/ 253 w 161"/>
                <a:gd name="T45" fmla="*/ 796 h 221"/>
                <a:gd name="T46" fmla="*/ 305 w 161"/>
                <a:gd name="T47" fmla="*/ 804 h 221"/>
                <a:gd name="T48" fmla="*/ 394 w 161"/>
                <a:gd name="T49" fmla="*/ 963 h 221"/>
                <a:gd name="T50" fmla="*/ 579 w 161"/>
                <a:gd name="T51" fmla="*/ 687 h 221"/>
                <a:gd name="T52" fmla="*/ 564 w 161"/>
                <a:gd name="T53" fmla="*/ 632 h 221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161" h="221">
                  <a:moveTo>
                    <a:pt x="157" y="145"/>
                  </a:moveTo>
                  <a:lnTo>
                    <a:pt x="145" y="99"/>
                  </a:lnTo>
                  <a:lnTo>
                    <a:pt x="136" y="47"/>
                  </a:lnTo>
                  <a:lnTo>
                    <a:pt x="108" y="31"/>
                  </a:lnTo>
                  <a:lnTo>
                    <a:pt x="89" y="17"/>
                  </a:lnTo>
                  <a:lnTo>
                    <a:pt x="54" y="0"/>
                  </a:lnTo>
                  <a:lnTo>
                    <a:pt x="46" y="21"/>
                  </a:lnTo>
                  <a:lnTo>
                    <a:pt x="12" y="1"/>
                  </a:lnTo>
                  <a:lnTo>
                    <a:pt x="1" y="25"/>
                  </a:lnTo>
                  <a:lnTo>
                    <a:pt x="23" y="44"/>
                  </a:lnTo>
                  <a:lnTo>
                    <a:pt x="19" y="60"/>
                  </a:lnTo>
                  <a:lnTo>
                    <a:pt x="7" y="71"/>
                  </a:lnTo>
                  <a:lnTo>
                    <a:pt x="1" y="82"/>
                  </a:lnTo>
                  <a:lnTo>
                    <a:pt x="0" y="93"/>
                  </a:lnTo>
                  <a:lnTo>
                    <a:pt x="5" y="108"/>
                  </a:lnTo>
                  <a:lnTo>
                    <a:pt x="11" y="133"/>
                  </a:lnTo>
                  <a:lnTo>
                    <a:pt x="15" y="145"/>
                  </a:lnTo>
                  <a:lnTo>
                    <a:pt x="20" y="154"/>
                  </a:lnTo>
                  <a:lnTo>
                    <a:pt x="27" y="162"/>
                  </a:lnTo>
                  <a:lnTo>
                    <a:pt x="36" y="169"/>
                  </a:lnTo>
                  <a:lnTo>
                    <a:pt x="45" y="176"/>
                  </a:lnTo>
                  <a:lnTo>
                    <a:pt x="57" y="180"/>
                  </a:lnTo>
                  <a:lnTo>
                    <a:pt x="70" y="183"/>
                  </a:lnTo>
                  <a:lnTo>
                    <a:pt x="85" y="185"/>
                  </a:lnTo>
                  <a:lnTo>
                    <a:pt x="110" y="221"/>
                  </a:lnTo>
                  <a:lnTo>
                    <a:pt x="161" y="158"/>
                  </a:lnTo>
                  <a:lnTo>
                    <a:pt x="157" y="145"/>
                  </a:lnTo>
                  <a:close/>
                </a:path>
              </a:pathLst>
            </a:custGeom>
            <a:solidFill>
              <a:srgbClr val="722B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87" name="Freeform 23"/>
            <p:cNvSpPr>
              <a:spLocks/>
            </p:cNvSpPr>
            <p:nvPr/>
          </p:nvSpPr>
          <p:spPr bwMode="auto">
            <a:xfrm>
              <a:off x="3323" y="1855"/>
              <a:ext cx="1275" cy="1185"/>
            </a:xfrm>
            <a:custGeom>
              <a:avLst/>
              <a:gdLst>
                <a:gd name="T0" fmla="*/ 3019 w 1132"/>
                <a:gd name="T1" fmla="*/ 776 h 1016"/>
                <a:gd name="T2" fmla="*/ 3183 w 1132"/>
                <a:gd name="T3" fmla="*/ 890 h 1016"/>
                <a:gd name="T4" fmla="*/ 3328 w 1132"/>
                <a:gd name="T5" fmla="*/ 1012 h 1016"/>
                <a:gd name="T6" fmla="*/ 3445 w 1132"/>
                <a:gd name="T7" fmla="*/ 1179 h 1016"/>
                <a:gd name="T8" fmla="*/ 3514 w 1132"/>
                <a:gd name="T9" fmla="*/ 1423 h 1016"/>
                <a:gd name="T10" fmla="*/ 3631 w 1132"/>
                <a:gd name="T11" fmla="*/ 2405 h 1016"/>
                <a:gd name="T12" fmla="*/ 3685 w 1132"/>
                <a:gd name="T13" fmla="*/ 3450 h 1016"/>
                <a:gd name="T14" fmla="*/ 3542 w 1132"/>
                <a:gd name="T15" fmla="*/ 4177 h 1016"/>
                <a:gd name="T16" fmla="*/ 3503 w 1132"/>
                <a:gd name="T17" fmla="*/ 4387 h 1016"/>
                <a:gd name="T18" fmla="*/ 3416 w 1132"/>
                <a:gd name="T19" fmla="*/ 4530 h 1016"/>
                <a:gd name="T20" fmla="*/ 3287 w 1132"/>
                <a:gd name="T21" fmla="*/ 4585 h 1016"/>
                <a:gd name="T22" fmla="*/ 3132 w 1132"/>
                <a:gd name="T23" fmla="*/ 4733 h 1016"/>
                <a:gd name="T24" fmla="*/ 2842 w 1132"/>
                <a:gd name="T25" fmla="*/ 4198 h 1016"/>
                <a:gd name="T26" fmla="*/ 2372 w 1132"/>
                <a:gd name="T27" fmla="*/ 4163 h 1016"/>
                <a:gd name="T28" fmla="*/ 1644 w 1132"/>
                <a:gd name="T29" fmla="*/ 4251 h 1016"/>
                <a:gd name="T30" fmla="*/ 1469 w 1132"/>
                <a:gd name="T31" fmla="*/ 4284 h 1016"/>
                <a:gd name="T32" fmla="*/ 1331 w 1132"/>
                <a:gd name="T33" fmla="*/ 4180 h 1016"/>
                <a:gd name="T34" fmla="*/ 1275 w 1132"/>
                <a:gd name="T35" fmla="*/ 3932 h 1016"/>
                <a:gd name="T36" fmla="*/ 1347 w 1132"/>
                <a:gd name="T37" fmla="*/ 3539 h 1016"/>
                <a:gd name="T38" fmla="*/ 1452 w 1132"/>
                <a:gd name="T39" fmla="*/ 2347 h 1016"/>
                <a:gd name="T40" fmla="*/ 1082 w 1132"/>
                <a:gd name="T41" fmla="*/ 1902 h 1016"/>
                <a:gd name="T42" fmla="*/ 511 w 1132"/>
                <a:gd name="T43" fmla="*/ 1391 h 1016"/>
                <a:gd name="T44" fmla="*/ 189 w 1132"/>
                <a:gd name="T45" fmla="*/ 778 h 1016"/>
                <a:gd name="T46" fmla="*/ 0 w 1132"/>
                <a:gd name="T47" fmla="*/ 336 h 1016"/>
                <a:gd name="T48" fmla="*/ 328 w 1132"/>
                <a:gd name="T49" fmla="*/ 3 h 1016"/>
                <a:gd name="T50" fmla="*/ 785 w 1132"/>
                <a:gd name="T51" fmla="*/ 597 h 1016"/>
                <a:gd name="T52" fmla="*/ 1032 w 1132"/>
                <a:gd name="T53" fmla="*/ 763 h 1016"/>
                <a:gd name="T54" fmla="*/ 1131 w 1132"/>
                <a:gd name="T55" fmla="*/ 930 h 1016"/>
                <a:gd name="T56" fmla="*/ 1186 w 1132"/>
                <a:gd name="T57" fmla="*/ 942 h 1016"/>
                <a:gd name="T58" fmla="*/ 1248 w 1132"/>
                <a:gd name="T59" fmla="*/ 958 h 1016"/>
                <a:gd name="T60" fmla="*/ 1304 w 1132"/>
                <a:gd name="T61" fmla="*/ 970 h 1016"/>
                <a:gd name="T62" fmla="*/ 1389 w 1132"/>
                <a:gd name="T63" fmla="*/ 930 h 1016"/>
                <a:gd name="T64" fmla="*/ 1516 w 1132"/>
                <a:gd name="T65" fmla="*/ 843 h 1016"/>
                <a:gd name="T66" fmla="*/ 1641 w 1132"/>
                <a:gd name="T67" fmla="*/ 776 h 1016"/>
                <a:gd name="T68" fmla="*/ 1778 w 1132"/>
                <a:gd name="T69" fmla="*/ 727 h 1016"/>
                <a:gd name="T70" fmla="*/ 1995 w 1132"/>
                <a:gd name="T71" fmla="*/ 623 h 1016"/>
                <a:gd name="T72" fmla="*/ 2179 w 1132"/>
                <a:gd name="T73" fmla="*/ 572 h 1016"/>
                <a:gd name="T74" fmla="*/ 2232 w 1132"/>
                <a:gd name="T75" fmla="*/ 572 h 1016"/>
                <a:gd name="T76" fmla="*/ 2327 w 1132"/>
                <a:gd name="T77" fmla="*/ 572 h 1016"/>
                <a:gd name="T78" fmla="*/ 2443 w 1132"/>
                <a:gd name="T79" fmla="*/ 580 h 1016"/>
                <a:gd name="T80" fmla="*/ 2567 w 1132"/>
                <a:gd name="T81" fmla="*/ 580 h 1016"/>
                <a:gd name="T82" fmla="*/ 2680 w 1132"/>
                <a:gd name="T83" fmla="*/ 586 h 1016"/>
                <a:gd name="T84" fmla="*/ 2769 w 1132"/>
                <a:gd name="T85" fmla="*/ 586 h 1016"/>
                <a:gd name="T86" fmla="*/ 2815 w 1132"/>
                <a:gd name="T87" fmla="*/ 586 h 101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1132" h="1016">
                  <a:moveTo>
                    <a:pt x="858" y="126"/>
                  </a:moveTo>
                  <a:lnTo>
                    <a:pt x="918" y="166"/>
                  </a:lnTo>
                  <a:lnTo>
                    <a:pt x="944" y="178"/>
                  </a:lnTo>
                  <a:lnTo>
                    <a:pt x="969" y="191"/>
                  </a:lnTo>
                  <a:lnTo>
                    <a:pt x="992" y="204"/>
                  </a:lnTo>
                  <a:lnTo>
                    <a:pt x="1014" y="218"/>
                  </a:lnTo>
                  <a:lnTo>
                    <a:pt x="1034" y="234"/>
                  </a:lnTo>
                  <a:lnTo>
                    <a:pt x="1049" y="253"/>
                  </a:lnTo>
                  <a:lnTo>
                    <a:pt x="1062" y="278"/>
                  </a:lnTo>
                  <a:lnTo>
                    <a:pt x="1070" y="305"/>
                  </a:lnTo>
                  <a:lnTo>
                    <a:pt x="1102" y="415"/>
                  </a:lnTo>
                  <a:lnTo>
                    <a:pt x="1105" y="517"/>
                  </a:lnTo>
                  <a:lnTo>
                    <a:pt x="1132" y="626"/>
                  </a:lnTo>
                  <a:lnTo>
                    <a:pt x="1121" y="740"/>
                  </a:lnTo>
                  <a:lnTo>
                    <a:pt x="1079" y="871"/>
                  </a:lnTo>
                  <a:lnTo>
                    <a:pt x="1078" y="896"/>
                  </a:lnTo>
                  <a:lnTo>
                    <a:pt x="1073" y="920"/>
                  </a:lnTo>
                  <a:lnTo>
                    <a:pt x="1065" y="941"/>
                  </a:lnTo>
                  <a:lnTo>
                    <a:pt x="1055" y="958"/>
                  </a:lnTo>
                  <a:lnTo>
                    <a:pt x="1040" y="972"/>
                  </a:lnTo>
                  <a:lnTo>
                    <a:pt x="1022" y="980"/>
                  </a:lnTo>
                  <a:lnTo>
                    <a:pt x="1001" y="983"/>
                  </a:lnTo>
                  <a:lnTo>
                    <a:pt x="975" y="980"/>
                  </a:lnTo>
                  <a:lnTo>
                    <a:pt x="953" y="1016"/>
                  </a:lnTo>
                  <a:lnTo>
                    <a:pt x="895" y="949"/>
                  </a:lnTo>
                  <a:lnTo>
                    <a:pt x="865" y="901"/>
                  </a:lnTo>
                  <a:lnTo>
                    <a:pt x="808" y="902"/>
                  </a:lnTo>
                  <a:lnTo>
                    <a:pt x="722" y="894"/>
                  </a:lnTo>
                  <a:lnTo>
                    <a:pt x="643" y="912"/>
                  </a:lnTo>
                  <a:lnTo>
                    <a:pt x="501" y="912"/>
                  </a:lnTo>
                  <a:lnTo>
                    <a:pt x="473" y="920"/>
                  </a:lnTo>
                  <a:lnTo>
                    <a:pt x="447" y="920"/>
                  </a:lnTo>
                  <a:lnTo>
                    <a:pt x="423" y="913"/>
                  </a:lnTo>
                  <a:lnTo>
                    <a:pt x="405" y="898"/>
                  </a:lnTo>
                  <a:lnTo>
                    <a:pt x="392" y="875"/>
                  </a:lnTo>
                  <a:lnTo>
                    <a:pt x="388" y="844"/>
                  </a:lnTo>
                  <a:lnTo>
                    <a:pt x="392" y="806"/>
                  </a:lnTo>
                  <a:lnTo>
                    <a:pt x="410" y="760"/>
                  </a:lnTo>
                  <a:lnTo>
                    <a:pt x="443" y="614"/>
                  </a:lnTo>
                  <a:lnTo>
                    <a:pt x="441" y="503"/>
                  </a:lnTo>
                  <a:lnTo>
                    <a:pt x="440" y="443"/>
                  </a:lnTo>
                  <a:lnTo>
                    <a:pt x="329" y="408"/>
                  </a:lnTo>
                  <a:lnTo>
                    <a:pt x="223" y="366"/>
                  </a:lnTo>
                  <a:lnTo>
                    <a:pt x="155" y="298"/>
                  </a:lnTo>
                  <a:lnTo>
                    <a:pt x="103" y="233"/>
                  </a:lnTo>
                  <a:lnTo>
                    <a:pt x="58" y="167"/>
                  </a:lnTo>
                  <a:lnTo>
                    <a:pt x="0" y="135"/>
                  </a:lnTo>
                  <a:lnTo>
                    <a:pt x="0" y="73"/>
                  </a:lnTo>
                  <a:lnTo>
                    <a:pt x="69" y="0"/>
                  </a:lnTo>
                  <a:lnTo>
                    <a:pt x="99" y="3"/>
                  </a:lnTo>
                  <a:lnTo>
                    <a:pt x="214" y="106"/>
                  </a:lnTo>
                  <a:lnTo>
                    <a:pt x="239" y="128"/>
                  </a:lnTo>
                  <a:lnTo>
                    <a:pt x="281" y="145"/>
                  </a:lnTo>
                  <a:lnTo>
                    <a:pt x="313" y="164"/>
                  </a:lnTo>
                  <a:lnTo>
                    <a:pt x="337" y="202"/>
                  </a:lnTo>
                  <a:lnTo>
                    <a:pt x="344" y="199"/>
                  </a:lnTo>
                  <a:lnTo>
                    <a:pt x="353" y="200"/>
                  </a:lnTo>
                  <a:lnTo>
                    <a:pt x="361" y="202"/>
                  </a:lnTo>
                  <a:lnTo>
                    <a:pt x="371" y="204"/>
                  </a:lnTo>
                  <a:lnTo>
                    <a:pt x="380" y="206"/>
                  </a:lnTo>
                  <a:lnTo>
                    <a:pt x="389" y="208"/>
                  </a:lnTo>
                  <a:lnTo>
                    <a:pt x="397" y="208"/>
                  </a:lnTo>
                  <a:lnTo>
                    <a:pt x="404" y="207"/>
                  </a:lnTo>
                  <a:lnTo>
                    <a:pt x="423" y="199"/>
                  </a:lnTo>
                  <a:lnTo>
                    <a:pt x="443" y="190"/>
                  </a:lnTo>
                  <a:lnTo>
                    <a:pt x="461" y="181"/>
                  </a:lnTo>
                  <a:lnTo>
                    <a:pt x="480" y="173"/>
                  </a:lnTo>
                  <a:lnTo>
                    <a:pt x="500" y="166"/>
                  </a:lnTo>
                  <a:lnTo>
                    <a:pt x="520" y="160"/>
                  </a:lnTo>
                  <a:lnTo>
                    <a:pt x="541" y="157"/>
                  </a:lnTo>
                  <a:lnTo>
                    <a:pt x="563" y="157"/>
                  </a:lnTo>
                  <a:lnTo>
                    <a:pt x="607" y="135"/>
                  </a:lnTo>
                  <a:lnTo>
                    <a:pt x="661" y="123"/>
                  </a:lnTo>
                  <a:lnTo>
                    <a:pt x="663" y="123"/>
                  </a:lnTo>
                  <a:lnTo>
                    <a:pt x="670" y="123"/>
                  </a:lnTo>
                  <a:lnTo>
                    <a:pt x="679" y="123"/>
                  </a:lnTo>
                  <a:lnTo>
                    <a:pt x="693" y="123"/>
                  </a:lnTo>
                  <a:lnTo>
                    <a:pt x="708" y="123"/>
                  </a:lnTo>
                  <a:lnTo>
                    <a:pt x="725" y="124"/>
                  </a:lnTo>
                  <a:lnTo>
                    <a:pt x="744" y="124"/>
                  </a:lnTo>
                  <a:lnTo>
                    <a:pt x="762" y="124"/>
                  </a:lnTo>
                  <a:lnTo>
                    <a:pt x="781" y="124"/>
                  </a:lnTo>
                  <a:lnTo>
                    <a:pt x="799" y="124"/>
                  </a:lnTo>
                  <a:lnTo>
                    <a:pt x="815" y="126"/>
                  </a:lnTo>
                  <a:lnTo>
                    <a:pt x="830" y="126"/>
                  </a:lnTo>
                  <a:lnTo>
                    <a:pt x="843" y="126"/>
                  </a:lnTo>
                  <a:lnTo>
                    <a:pt x="852" y="126"/>
                  </a:lnTo>
                  <a:lnTo>
                    <a:pt x="857" y="126"/>
                  </a:lnTo>
                  <a:lnTo>
                    <a:pt x="858" y="126"/>
                  </a:lnTo>
                  <a:close/>
                </a:path>
              </a:pathLst>
            </a:custGeom>
            <a:solidFill>
              <a:srgbClr val="0000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88" name="Freeform 24"/>
            <p:cNvSpPr>
              <a:spLocks/>
            </p:cNvSpPr>
            <p:nvPr/>
          </p:nvSpPr>
          <p:spPr bwMode="auto">
            <a:xfrm>
              <a:off x="3995" y="1621"/>
              <a:ext cx="304" cy="427"/>
            </a:xfrm>
            <a:custGeom>
              <a:avLst/>
              <a:gdLst>
                <a:gd name="T0" fmla="*/ 787 w 271"/>
                <a:gd name="T1" fmla="*/ 757 h 365"/>
                <a:gd name="T2" fmla="*/ 846 w 271"/>
                <a:gd name="T3" fmla="*/ 800 h 365"/>
                <a:gd name="T4" fmla="*/ 857 w 271"/>
                <a:gd name="T5" fmla="*/ 912 h 365"/>
                <a:gd name="T6" fmla="*/ 847 w 271"/>
                <a:gd name="T7" fmla="*/ 969 h 365"/>
                <a:gd name="T8" fmla="*/ 837 w 271"/>
                <a:gd name="T9" fmla="*/ 1017 h 365"/>
                <a:gd name="T10" fmla="*/ 836 w 271"/>
                <a:gd name="T11" fmla="*/ 1046 h 365"/>
                <a:gd name="T12" fmla="*/ 831 w 271"/>
                <a:gd name="T13" fmla="*/ 1076 h 365"/>
                <a:gd name="T14" fmla="*/ 822 w 271"/>
                <a:gd name="T15" fmla="*/ 1095 h 365"/>
                <a:gd name="T16" fmla="*/ 807 w 271"/>
                <a:gd name="T17" fmla="*/ 1113 h 365"/>
                <a:gd name="T18" fmla="*/ 784 w 271"/>
                <a:gd name="T19" fmla="*/ 1139 h 365"/>
                <a:gd name="T20" fmla="*/ 745 w 271"/>
                <a:gd name="T21" fmla="*/ 1178 h 365"/>
                <a:gd name="T22" fmla="*/ 738 w 271"/>
                <a:gd name="T23" fmla="*/ 1265 h 365"/>
                <a:gd name="T24" fmla="*/ 719 w 271"/>
                <a:gd name="T25" fmla="*/ 1481 h 365"/>
                <a:gd name="T26" fmla="*/ 601 w 271"/>
                <a:gd name="T27" fmla="*/ 1603 h 365"/>
                <a:gd name="T28" fmla="*/ 437 w 271"/>
                <a:gd name="T29" fmla="*/ 1754 h 365"/>
                <a:gd name="T30" fmla="*/ 233 w 271"/>
                <a:gd name="T31" fmla="*/ 1695 h 365"/>
                <a:gd name="T32" fmla="*/ 146 w 271"/>
                <a:gd name="T33" fmla="*/ 1444 h 365"/>
                <a:gd name="T34" fmla="*/ 85 w 271"/>
                <a:gd name="T35" fmla="*/ 1265 h 365"/>
                <a:gd name="T36" fmla="*/ 85 w 271"/>
                <a:gd name="T37" fmla="*/ 1215 h 365"/>
                <a:gd name="T38" fmla="*/ 48 w 271"/>
                <a:gd name="T39" fmla="*/ 1169 h 365"/>
                <a:gd name="T40" fmla="*/ 21 w 271"/>
                <a:gd name="T41" fmla="*/ 1118 h 365"/>
                <a:gd name="T42" fmla="*/ 2 w 271"/>
                <a:gd name="T43" fmla="*/ 1067 h 365"/>
                <a:gd name="T44" fmla="*/ 0 w 271"/>
                <a:gd name="T45" fmla="*/ 1007 h 365"/>
                <a:gd name="T46" fmla="*/ 0 w 271"/>
                <a:gd name="T47" fmla="*/ 945 h 365"/>
                <a:gd name="T48" fmla="*/ 2 w 271"/>
                <a:gd name="T49" fmla="*/ 876 h 365"/>
                <a:gd name="T50" fmla="*/ 17 w 271"/>
                <a:gd name="T51" fmla="*/ 813 h 365"/>
                <a:gd name="T52" fmla="*/ 27 w 271"/>
                <a:gd name="T53" fmla="*/ 739 h 365"/>
                <a:gd name="T54" fmla="*/ 93 w 271"/>
                <a:gd name="T55" fmla="*/ 780 h 365"/>
                <a:gd name="T56" fmla="*/ 93 w 271"/>
                <a:gd name="T57" fmla="*/ 583 h 365"/>
                <a:gd name="T58" fmla="*/ 74 w 271"/>
                <a:gd name="T59" fmla="*/ 283 h 365"/>
                <a:gd name="T60" fmla="*/ 278 w 271"/>
                <a:gd name="T61" fmla="*/ 2 h 365"/>
                <a:gd name="T62" fmla="*/ 517 w 271"/>
                <a:gd name="T63" fmla="*/ 0 h 365"/>
                <a:gd name="T64" fmla="*/ 784 w 271"/>
                <a:gd name="T65" fmla="*/ 269 h 365"/>
                <a:gd name="T66" fmla="*/ 787 w 271"/>
                <a:gd name="T67" fmla="*/ 757 h 365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271" h="365">
                  <a:moveTo>
                    <a:pt x="250" y="157"/>
                  </a:moveTo>
                  <a:lnTo>
                    <a:pt x="267" y="167"/>
                  </a:lnTo>
                  <a:lnTo>
                    <a:pt x="271" y="190"/>
                  </a:lnTo>
                  <a:lnTo>
                    <a:pt x="268" y="202"/>
                  </a:lnTo>
                  <a:lnTo>
                    <a:pt x="266" y="212"/>
                  </a:lnTo>
                  <a:lnTo>
                    <a:pt x="265" y="218"/>
                  </a:lnTo>
                  <a:lnTo>
                    <a:pt x="264" y="224"/>
                  </a:lnTo>
                  <a:lnTo>
                    <a:pt x="260" y="228"/>
                  </a:lnTo>
                  <a:lnTo>
                    <a:pt x="256" y="232"/>
                  </a:lnTo>
                  <a:lnTo>
                    <a:pt x="248" y="238"/>
                  </a:lnTo>
                  <a:lnTo>
                    <a:pt x="236" y="245"/>
                  </a:lnTo>
                  <a:lnTo>
                    <a:pt x="234" y="263"/>
                  </a:lnTo>
                  <a:lnTo>
                    <a:pt x="228" y="309"/>
                  </a:lnTo>
                  <a:lnTo>
                    <a:pt x="191" y="334"/>
                  </a:lnTo>
                  <a:lnTo>
                    <a:pt x="138" y="365"/>
                  </a:lnTo>
                  <a:lnTo>
                    <a:pt x="74" y="354"/>
                  </a:lnTo>
                  <a:lnTo>
                    <a:pt x="46" y="300"/>
                  </a:lnTo>
                  <a:lnTo>
                    <a:pt x="27" y="263"/>
                  </a:lnTo>
                  <a:lnTo>
                    <a:pt x="27" y="253"/>
                  </a:lnTo>
                  <a:lnTo>
                    <a:pt x="15" y="244"/>
                  </a:lnTo>
                  <a:lnTo>
                    <a:pt x="7" y="233"/>
                  </a:lnTo>
                  <a:lnTo>
                    <a:pt x="2" y="222"/>
                  </a:lnTo>
                  <a:lnTo>
                    <a:pt x="0" y="209"/>
                  </a:lnTo>
                  <a:lnTo>
                    <a:pt x="0" y="197"/>
                  </a:lnTo>
                  <a:lnTo>
                    <a:pt x="2" y="183"/>
                  </a:lnTo>
                  <a:lnTo>
                    <a:pt x="5" y="169"/>
                  </a:lnTo>
                  <a:lnTo>
                    <a:pt x="9" y="154"/>
                  </a:lnTo>
                  <a:lnTo>
                    <a:pt x="29" y="162"/>
                  </a:lnTo>
                  <a:lnTo>
                    <a:pt x="29" y="121"/>
                  </a:lnTo>
                  <a:lnTo>
                    <a:pt x="23" y="58"/>
                  </a:lnTo>
                  <a:lnTo>
                    <a:pt x="88" y="2"/>
                  </a:lnTo>
                  <a:lnTo>
                    <a:pt x="164" y="0"/>
                  </a:lnTo>
                  <a:lnTo>
                    <a:pt x="248" y="56"/>
                  </a:lnTo>
                  <a:lnTo>
                    <a:pt x="250" y="157"/>
                  </a:lnTo>
                  <a:close/>
                </a:path>
              </a:pathLst>
            </a:custGeom>
            <a:solidFill>
              <a:srgbClr val="722B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89" name="Freeform 25"/>
            <p:cNvSpPr>
              <a:spLocks/>
            </p:cNvSpPr>
            <p:nvPr/>
          </p:nvSpPr>
          <p:spPr bwMode="auto">
            <a:xfrm>
              <a:off x="3992" y="1586"/>
              <a:ext cx="307" cy="250"/>
            </a:xfrm>
            <a:custGeom>
              <a:avLst/>
              <a:gdLst>
                <a:gd name="T0" fmla="*/ 598 w 272"/>
                <a:gd name="T1" fmla="*/ 103 h 214"/>
                <a:gd name="T2" fmla="*/ 760 w 272"/>
                <a:gd name="T3" fmla="*/ 234 h 214"/>
                <a:gd name="T4" fmla="*/ 816 w 272"/>
                <a:gd name="T5" fmla="*/ 287 h 214"/>
                <a:gd name="T6" fmla="*/ 860 w 272"/>
                <a:gd name="T7" fmla="*/ 347 h 214"/>
                <a:gd name="T8" fmla="*/ 894 w 272"/>
                <a:gd name="T9" fmla="*/ 405 h 214"/>
                <a:gd name="T10" fmla="*/ 905 w 272"/>
                <a:gd name="T11" fmla="*/ 456 h 214"/>
                <a:gd name="T12" fmla="*/ 913 w 272"/>
                <a:gd name="T13" fmla="*/ 529 h 214"/>
                <a:gd name="T14" fmla="*/ 905 w 272"/>
                <a:gd name="T15" fmla="*/ 599 h 214"/>
                <a:gd name="T16" fmla="*/ 885 w 272"/>
                <a:gd name="T17" fmla="*/ 675 h 214"/>
                <a:gd name="T18" fmla="*/ 865 w 272"/>
                <a:gd name="T19" fmla="*/ 771 h 214"/>
                <a:gd name="T20" fmla="*/ 856 w 272"/>
                <a:gd name="T21" fmla="*/ 890 h 214"/>
                <a:gd name="T22" fmla="*/ 856 w 272"/>
                <a:gd name="T23" fmla="*/ 993 h 214"/>
                <a:gd name="T24" fmla="*/ 792 w 272"/>
                <a:gd name="T25" fmla="*/ 1012 h 214"/>
                <a:gd name="T26" fmla="*/ 744 w 272"/>
                <a:gd name="T27" fmla="*/ 842 h 214"/>
                <a:gd name="T28" fmla="*/ 722 w 272"/>
                <a:gd name="T29" fmla="*/ 700 h 214"/>
                <a:gd name="T30" fmla="*/ 723 w 272"/>
                <a:gd name="T31" fmla="*/ 558 h 214"/>
                <a:gd name="T32" fmla="*/ 758 w 272"/>
                <a:gd name="T33" fmla="*/ 388 h 214"/>
                <a:gd name="T34" fmla="*/ 622 w 272"/>
                <a:gd name="T35" fmla="*/ 263 h 214"/>
                <a:gd name="T36" fmla="*/ 433 w 272"/>
                <a:gd name="T37" fmla="*/ 263 h 214"/>
                <a:gd name="T38" fmla="*/ 395 w 272"/>
                <a:gd name="T39" fmla="*/ 286 h 214"/>
                <a:gd name="T40" fmla="*/ 367 w 272"/>
                <a:gd name="T41" fmla="*/ 307 h 214"/>
                <a:gd name="T42" fmla="*/ 331 w 272"/>
                <a:gd name="T43" fmla="*/ 333 h 214"/>
                <a:gd name="T44" fmla="*/ 304 w 272"/>
                <a:gd name="T45" fmla="*/ 348 h 214"/>
                <a:gd name="T46" fmla="*/ 265 w 272"/>
                <a:gd name="T47" fmla="*/ 367 h 214"/>
                <a:gd name="T48" fmla="*/ 235 w 272"/>
                <a:gd name="T49" fmla="*/ 388 h 214"/>
                <a:gd name="T50" fmla="*/ 200 w 272"/>
                <a:gd name="T51" fmla="*/ 405 h 214"/>
                <a:gd name="T52" fmla="*/ 160 w 272"/>
                <a:gd name="T53" fmla="*/ 411 h 214"/>
                <a:gd name="T54" fmla="*/ 113 w 272"/>
                <a:gd name="T55" fmla="*/ 456 h 214"/>
                <a:gd name="T56" fmla="*/ 139 w 272"/>
                <a:gd name="T57" fmla="*/ 569 h 214"/>
                <a:gd name="T58" fmla="*/ 151 w 272"/>
                <a:gd name="T59" fmla="*/ 655 h 214"/>
                <a:gd name="T60" fmla="*/ 151 w 272"/>
                <a:gd name="T61" fmla="*/ 741 h 214"/>
                <a:gd name="T62" fmla="*/ 134 w 272"/>
                <a:gd name="T63" fmla="*/ 845 h 214"/>
                <a:gd name="T64" fmla="*/ 134 w 272"/>
                <a:gd name="T65" fmla="*/ 1012 h 214"/>
                <a:gd name="T66" fmla="*/ 70 w 272"/>
                <a:gd name="T67" fmla="*/ 910 h 214"/>
                <a:gd name="T68" fmla="*/ 29 w 272"/>
                <a:gd name="T69" fmla="*/ 771 h 214"/>
                <a:gd name="T70" fmla="*/ 20 w 272"/>
                <a:gd name="T71" fmla="*/ 707 h 214"/>
                <a:gd name="T72" fmla="*/ 2 w 272"/>
                <a:gd name="T73" fmla="*/ 639 h 214"/>
                <a:gd name="T74" fmla="*/ 0 w 272"/>
                <a:gd name="T75" fmla="*/ 578 h 214"/>
                <a:gd name="T76" fmla="*/ 0 w 272"/>
                <a:gd name="T77" fmla="*/ 512 h 214"/>
                <a:gd name="T78" fmla="*/ 2 w 272"/>
                <a:gd name="T79" fmla="*/ 454 h 214"/>
                <a:gd name="T80" fmla="*/ 23 w 272"/>
                <a:gd name="T81" fmla="*/ 411 h 214"/>
                <a:gd name="T82" fmla="*/ 53 w 272"/>
                <a:gd name="T83" fmla="*/ 373 h 214"/>
                <a:gd name="T84" fmla="*/ 105 w 272"/>
                <a:gd name="T85" fmla="*/ 359 h 214"/>
                <a:gd name="T86" fmla="*/ 113 w 272"/>
                <a:gd name="T87" fmla="*/ 224 h 214"/>
                <a:gd name="T88" fmla="*/ 208 w 272"/>
                <a:gd name="T89" fmla="*/ 64 h 214"/>
                <a:gd name="T90" fmla="*/ 409 w 272"/>
                <a:gd name="T91" fmla="*/ 0 h 214"/>
                <a:gd name="T92" fmla="*/ 598 w 272"/>
                <a:gd name="T93" fmla="*/ 103 h 214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272" h="214">
                  <a:moveTo>
                    <a:pt x="179" y="21"/>
                  </a:moveTo>
                  <a:lnTo>
                    <a:pt x="227" y="50"/>
                  </a:lnTo>
                  <a:lnTo>
                    <a:pt x="244" y="62"/>
                  </a:lnTo>
                  <a:lnTo>
                    <a:pt x="257" y="73"/>
                  </a:lnTo>
                  <a:lnTo>
                    <a:pt x="266" y="85"/>
                  </a:lnTo>
                  <a:lnTo>
                    <a:pt x="270" y="97"/>
                  </a:lnTo>
                  <a:lnTo>
                    <a:pt x="272" y="111"/>
                  </a:lnTo>
                  <a:lnTo>
                    <a:pt x="270" y="127"/>
                  </a:lnTo>
                  <a:lnTo>
                    <a:pt x="265" y="143"/>
                  </a:lnTo>
                  <a:lnTo>
                    <a:pt x="258" y="163"/>
                  </a:lnTo>
                  <a:lnTo>
                    <a:pt x="255" y="188"/>
                  </a:lnTo>
                  <a:lnTo>
                    <a:pt x="255" y="210"/>
                  </a:lnTo>
                  <a:lnTo>
                    <a:pt x="236" y="214"/>
                  </a:lnTo>
                  <a:lnTo>
                    <a:pt x="222" y="177"/>
                  </a:lnTo>
                  <a:lnTo>
                    <a:pt x="215" y="148"/>
                  </a:lnTo>
                  <a:lnTo>
                    <a:pt x="216" y="118"/>
                  </a:lnTo>
                  <a:lnTo>
                    <a:pt x="226" y="81"/>
                  </a:lnTo>
                  <a:lnTo>
                    <a:pt x="185" y="56"/>
                  </a:lnTo>
                  <a:lnTo>
                    <a:pt x="129" y="56"/>
                  </a:lnTo>
                  <a:lnTo>
                    <a:pt x="118" y="61"/>
                  </a:lnTo>
                  <a:lnTo>
                    <a:pt x="109" y="65"/>
                  </a:lnTo>
                  <a:lnTo>
                    <a:pt x="99" y="70"/>
                  </a:lnTo>
                  <a:lnTo>
                    <a:pt x="90" y="74"/>
                  </a:lnTo>
                  <a:lnTo>
                    <a:pt x="79" y="78"/>
                  </a:lnTo>
                  <a:lnTo>
                    <a:pt x="70" y="81"/>
                  </a:lnTo>
                  <a:lnTo>
                    <a:pt x="59" y="85"/>
                  </a:lnTo>
                  <a:lnTo>
                    <a:pt x="48" y="87"/>
                  </a:lnTo>
                  <a:lnTo>
                    <a:pt x="34" y="97"/>
                  </a:lnTo>
                  <a:lnTo>
                    <a:pt x="41" y="120"/>
                  </a:lnTo>
                  <a:lnTo>
                    <a:pt x="45" y="139"/>
                  </a:lnTo>
                  <a:lnTo>
                    <a:pt x="45" y="157"/>
                  </a:lnTo>
                  <a:lnTo>
                    <a:pt x="40" y="179"/>
                  </a:lnTo>
                  <a:lnTo>
                    <a:pt x="40" y="214"/>
                  </a:lnTo>
                  <a:lnTo>
                    <a:pt x="21" y="193"/>
                  </a:lnTo>
                  <a:lnTo>
                    <a:pt x="9" y="163"/>
                  </a:lnTo>
                  <a:lnTo>
                    <a:pt x="6" y="149"/>
                  </a:lnTo>
                  <a:lnTo>
                    <a:pt x="2" y="135"/>
                  </a:lnTo>
                  <a:lnTo>
                    <a:pt x="0" y="122"/>
                  </a:lnTo>
                  <a:lnTo>
                    <a:pt x="0" y="108"/>
                  </a:lnTo>
                  <a:lnTo>
                    <a:pt x="2" y="96"/>
                  </a:lnTo>
                  <a:lnTo>
                    <a:pt x="7" y="87"/>
                  </a:lnTo>
                  <a:lnTo>
                    <a:pt x="16" y="79"/>
                  </a:lnTo>
                  <a:lnTo>
                    <a:pt x="31" y="76"/>
                  </a:lnTo>
                  <a:lnTo>
                    <a:pt x="34" y="47"/>
                  </a:lnTo>
                  <a:lnTo>
                    <a:pt x="62" y="13"/>
                  </a:lnTo>
                  <a:lnTo>
                    <a:pt x="121" y="0"/>
                  </a:lnTo>
                  <a:lnTo>
                    <a:pt x="179" y="21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0" name="Freeform 26"/>
            <p:cNvSpPr>
              <a:spLocks/>
            </p:cNvSpPr>
            <p:nvPr/>
          </p:nvSpPr>
          <p:spPr bwMode="auto">
            <a:xfrm>
              <a:off x="4136" y="1661"/>
              <a:ext cx="111" cy="355"/>
            </a:xfrm>
            <a:custGeom>
              <a:avLst/>
              <a:gdLst>
                <a:gd name="T0" fmla="*/ 249 w 99"/>
                <a:gd name="T1" fmla="*/ 348 h 304"/>
                <a:gd name="T2" fmla="*/ 249 w 99"/>
                <a:gd name="T3" fmla="*/ 571 h 304"/>
                <a:gd name="T4" fmla="*/ 311 w 99"/>
                <a:gd name="T5" fmla="*/ 722 h 304"/>
                <a:gd name="T6" fmla="*/ 309 w 99"/>
                <a:gd name="T7" fmla="*/ 902 h 304"/>
                <a:gd name="T8" fmla="*/ 309 w 99"/>
                <a:gd name="T9" fmla="*/ 1174 h 304"/>
                <a:gd name="T10" fmla="*/ 249 w 99"/>
                <a:gd name="T11" fmla="*/ 1252 h 304"/>
                <a:gd name="T12" fmla="*/ 169 w 99"/>
                <a:gd name="T13" fmla="*/ 1323 h 304"/>
                <a:gd name="T14" fmla="*/ 145 w 99"/>
                <a:gd name="T15" fmla="*/ 1436 h 304"/>
                <a:gd name="T16" fmla="*/ 38 w 99"/>
                <a:gd name="T17" fmla="*/ 1436 h 304"/>
                <a:gd name="T18" fmla="*/ 0 w 99"/>
                <a:gd name="T19" fmla="*/ 1323 h 304"/>
                <a:gd name="T20" fmla="*/ 107 w 99"/>
                <a:gd name="T21" fmla="*/ 1300 h 304"/>
                <a:gd name="T22" fmla="*/ 48 w 99"/>
                <a:gd name="T23" fmla="*/ 1257 h 304"/>
                <a:gd name="T24" fmla="*/ 1 w 99"/>
                <a:gd name="T25" fmla="*/ 1257 h 304"/>
                <a:gd name="T26" fmla="*/ 1 w 99"/>
                <a:gd name="T27" fmla="*/ 1174 h 304"/>
                <a:gd name="T28" fmla="*/ 55 w 99"/>
                <a:gd name="T29" fmla="*/ 1189 h 304"/>
                <a:gd name="T30" fmla="*/ 161 w 99"/>
                <a:gd name="T31" fmla="*/ 1181 h 304"/>
                <a:gd name="T32" fmla="*/ 161 w 99"/>
                <a:gd name="T33" fmla="*/ 1105 h 304"/>
                <a:gd name="T34" fmla="*/ 76 w 99"/>
                <a:gd name="T35" fmla="*/ 1105 h 304"/>
                <a:gd name="T36" fmla="*/ 0 w 99"/>
                <a:gd name="T37" fmla="*/ 1074 h 304"/>
                <a:gd name="T38" fmla="*/ 0 w 99"/>
                <a:gd name="T39" fmla="*/ 967 h 304"/>
                <a:gd name="T40" fmla="*/ 62 w 99"/>
                <a:gd name="T41" fmla="*/ 956 h 304"/>
                <a:gd name="T42" fmla="*/ 135 w 99"/>
                <a:gd name="T43" fmla="*/ 1045 h 304"/>
                <a:gd name="T44" fmla="*/ 186 w 99"/>
                <a:gd name="T45" fmla="*/ 1009 h 304"/>
                <a:gd name="T46" fmla="*/ 145 w 99"/>
                <a:gd name="T47" fmla="*/ 902 h 304"/>
                <a:gd name="T48" fmla="*/ 200 w 99"/>
                <a:gd name="T49" fmla="*/ 864 h 304"/>
                <a:gd name="T50" fmla="*/ 161 w 99"/>
                <a:gd name="T51" fmla="*/ 798 h 304"/>
                <a:gd name="T52" fmla="*/ 186 w 99"/>
                <a:gd name="T53" fmla="*/ 706 h 304"/>
                <a:gd name="T54" fmla="*/ 107 w 99"/>
                <a:gd name="T55" fmla="*/ 706 h 304"/>
                <a:gd name="T56" fmla="*/ 145 w 99"/>
                <a:gd name="T57" fmla="*/ 639 h 304"/>
                <a:gd name="T58" fmla="*/ 200 w 99"/>
                <a:gd name="T59" fmla="*/ 639 h 304"/>
                <a:gd name="T60" fmla="*/ 249 w 99"/>
                <a:gd name="T61" fmla="*/ 652 h 304"/>
                <a:gd name="T62" fmla="*/ 214 w 99"/>
                <a:gd name="T63" fmla="*/ 513 h 304"/>
                <a:gd name="T64" fmla="*/ 145 w 99"/>
                <a:gd name="T65" fmla="*/ 478 h 304"/>
                <a:gd name="T66" fmla="*/ 38 w 99"/>
                <a:gd name="T67" fmla="*/ 478 h 304"/>
                <a:gd name="T68" fmla="*/ 21 w 99"/>
                <a:gd name="T69" fmla="*/ 391 h 304"/>
                <a:gd name="T70" fmla="*/ 21 w 99"/>
                <a:gd name="T71" fmla="*/ 246 h 304"/>
                <a:gd name="T72" fmla="*/ 4 w 99"/>
                <a:gd name="T73" fmla="*/ 107 h 304"/>
                <a:gd name="T74" fmla="*/ 76 w 99"/>
                <a:gd name="T75" fmla="*/ 0 h 304"/>
                <a:gd name="T76" fmla="*/ 147 w 99"/>
                <a:gd name="T77" fmla="*/ 18 h 304"/>
                <a:gd name="T78" fmla="*/ 203 w 99"/>
                <a:gd name="T79" fmla="*/ 29 h 304"/>
                <a:gd name="T80" fmla="*/ 240 w 99"/>
                <a:gd name="T81" fmla="*/ 48 h 304"/>
                <a:gd name="T82" fmla="*/ 267 w 99"/>
                <a:gd name="T83" fmla="*/ 76 h 304"/>
                <a:gd name="T84" fmla="*/ 277 w 99"/>
                <a:gd name="T85" fmla="*/ 117 h 304"/>
                <a:gd name="T86" fmla="*/ 277 w 99"/>
                <a:gd name="T87" fmla="*/ 169 h 304"/>
                <a:gd name="T88" fmla="*/ 267 w 99"/>
                <a:gd name="T89" fmla="*/ 245 h 304"/>
                <a:gd name="T90" fmla="*/ 249 w 99"/>
                <a:gd name="T91" fmla="*/ 348 h 304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99" h="304">
                  <a:moveTo>
                    <a:pt x="79" y="74"/>
                  </a:moveTo>
                  <a:lnTo>
                    <a:pt x="79" y="121"/>
                  </a:lnTo>
                  <a:lnTo>
                    <a:pt x="99" y="152"/>
                  </a:lnTo>
                  <a:lnTo>
                    <a:pt x="98" y="191"/>
                  </a:lnTo>
                  <a:lnTo>
                    <a:pt x="98" y="248"/>
                  </a:lnTo>
                  <a:lnTo>
                    <a:pt x="79" y="265"/>
                  </a:lnTo>
                  <a:lnTo>
                    <a:pt x="54" y="281"/>
                  </a:lnTo>
                  <a:lnTo>
                    <a:pt x="46" y="304"/>
                  </a:lnTo>
                  <a:lnTo>
                    <a:pt x="12" y="304"/>
                  </a:lnTo>
                  <a:lnTo>
                    <a:pt x="0" y="281"/>
                  </a:lnTo>
                  <a:lnTo>
                    <a:pt x="34" y="276"/>
                  </a:lnTo>
                  <a:lnTo>
                    <a:pt x="15" y="267"/>
                  </a:lnTo>
                  <a:lnTo>
                    <a:pt x="1" y="267"/>
                  </a:lnTo>
                  <a:lnTo>
                    <a:pt x="1" y="248"/>
                  </a:lnTo>
                  <a:lnTo>
                    <a:pt x="18" y="253"/>
                  </a:lnTo>
                  <a:lnTo>
                    <a:pt x="51" y="251"/>
                  </a:lnTo>
                  <a:lnTo>
                    <a:pt x="51" y="234"/>
                  </a:lnTo>
                  <a:lnTo>
                    <a:pt x="24" y="234"/>
                  </a:lnTo>
                  <a:lnTo>
                    <a:pt x="0" y="228"/>
                  </a:lnTo>
                  <a:lnTo>
                    <a:pt x="0" y="205"/>
                  </a:lnTo>
                  <a:lnTo>
                    <a:pt x="20" y="203"/>
                  </a:lnTo>
                  <a:lnTo>
                    <a:pt x="43" y="222"/>
                  </a:lnTo>
                  <a:lnTo>
                    <a:pt x="60" y="214"/>
                  </a:lnTo>
                  <a:lnTo>
                    <a:pt x="46" y="191"/>
                  </a:lnTo>
                  <a:lnTo>
                    <a:pt x="63" y="183"/>
                  </a:lnTo>
                  <a:lnTo>
                    <a:pt x="51" y="169"/>
                  </a:lnTo>
                  <a:lnTo>
                    <a:pt x="60" y="150"/>
                  </a:lnTo>
                  <a:lnTo>
                    <a:pt x="34" y="150"/>
                  </a:lnTo>
                  <a:lnTo>
                    <a:pt x="46" y="135"/>
                  </a:lnTo>
                  <a:lnTo>
                    <a:pt x="63" y="135"/>
                  </a:lnTo>
                  <a:lnTo>
                    <a:pt x="79" y="138"/>
                  </a:lnTo>
                  <a:lnTo>
                    <a:pt x="69" y="109"/>
                  </a:lnTo>
                  <a:lnTo>
                    <a:pt x="46" y="101"/>
                  </a:lnTo>
                  <a:lnTo>
                    <a:pt x="12" y="101"/>
                  </a:lnTo>
                  <a:lnTo>
                    <a:pt x="7" y="84"/>
                  </a:lnTo>
                  <a:lnTo>
                    <a:pt x="7" y="53"/>
                  </a:lnTo>
                  <a:lnTo>
                    <a:pt x="4" y="23"/>
                  </a:lnTo>
                  <a:lnTo>
                    <a:pt x="24" y="0"/>
                  </a:lnTo>
                  <a:lnTo>
                    <a:pt x="47" y="3"/>
                  </a:lnTo>
                  <a:lnTo>
                    <a:pt x="64" y="6"/>
                  </a:lnTo>
                  <a:lnTo>
                    <a:pt x="77" y="10"/>
                  </a:lnTo>
                  <a:lnTo>
                    <a:pt x="85" y="16"/>
                  </a:lnTo>
                  <a:lnTo>
                    <a:pt x="88" y="24"/>
                  </a:lnTo>
                  <a:lnTo>
                    <a:pt x="88" y="36"/>
                  </a:lnTo>
                  <a:lnTo>
                    <a:pt x="85" y="52"/>
                  </a:lnTo>
                  <a:lnTo>
                    <a:pt x="79" y="74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1" name="Freeform 27"/>
            <p:cNvSpPr>
              <a:spLocks/>
            </p:cNvSpPr>
            <p:nvPr/>
          </p:nvSpPr>
          <p:spPr bwMode="auto">
            <a:xfrm>
              <a:off x="4121" y="1799"/>
              <a:ext cx="38" cy="95"/>
            </a:xfrm>
            <a:custGeom>
              <a:avLst/>
              <a:gdLst>
                <a:gd name="T0" fmla="*/ 70 w 33"/>
                <a:gd name="T1" fmla="*/ 25 h 81"/>
                <a:gd name="T2" fmla="*/ 124 w 33"/>
                <a:gd name="T3" fmla="*/ 122 h 81"/>
                <a:gd name="T4" fmla="*/ 93 w 33"/>
                <a:gd name="T5" fmla="*/ 231 h 81"/>
                <a:gd name="T6" fmla="*/ 138 w 33"/>
                <a:gd name="T7" fmla="*/ 303 h 81"/>
                <a:gd name="T8" fmla="*/ 138 w 33"/>
                <a:gd name="T9" fmla="*/ 395 h 81"/>
                <a:gd name="T10" fmla="*/ 70 w 33"/>
                <a:gd name="T11" fmla="*/ 373 h 81"/>
                <a:gd name="T12" fmla="*/ 0 w 33"/>
                <a:gd name="T13" fmla="*/ 382 h 81"/>
                <a:gd name="T14" fmla="*/ 0 w 33"/>
                <a:gd name="T15" fmla="*/ 245 h 81"/>
                <a:gd name="T16" fmla="*/ 24 w 33"/>
                <a:gd name="T17" fmla="*/ 122 h 81"/>
                <a:gd name="T18" fmla="*/ 3 w 33"/>
                <a:gd name="T19" fmla="*/ 0 h 81"/>
                <a:gd name="T20" fmla="*/ 21 w 33"/>
                <a:gd name="T21" fmla="*/ 1 h 81"/>
                <a:gd name="T22" fmla="*/ 37 w 33"/>
                <a:gd name="T23" fmla="*/ 2 h 81"/>
                <a:gd name="T24" fmla="*/ 58 w 33"/>
                <a:gd name="T25" fmla="*/ 21 h 81"/>
                <a:gd name="T26" fmla="*/ 70 w 33"/>
                <a:gd name="T27" fmla="*/ 25 h 8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33" h="81">
                  <a:moveTo>
                    <a:pt x="17" y="5"/>
                  </a:moveTo>
                  <a:lnTo>
                    <a:pt x="31" y="25"/>
                  </a:lnTo>
                  <a:lnTo>
                    <a:pt x="23" y="47"/>
                  </a:lnTo>
                  <a:lnTo>
                    <a:pt x="33" y="61"/>
                  </a:lnTo>
                  <a:lnTo>
                    <a:pt x="33" y="81"/>
                  </a:lnTo>
                  <a:lnTo>
                    <a:pt x="17" y="76"/>
                  </a:lnTo>
                  <a:lnTo>
                    <a:pt x="0" y="78"/>
                  </a:lnTo>
                  <a:lnTo>
                    <a:pt x="0" y="50"/>
                  </a:lnTo>
                  <a:lnTo>
                    <a:pt x="6" y="25"/>
                  </a:lnTo>
                  <a:lnTo>
                    <a:pt x="3" y="0"/>
                  </a:lnTo>
                  <a:lnTo>
                    <a:pt x="5" y="1"/>
                  </a:lnTo>
                  <a:lnTo>
                    <a:pt x="9" y="2"/>
                  </a:lnTo>
                  <a:lnTo>
                    <a:pt x="14" y="4"/>
                  </a:lnTo>
                  <a:lnTo>
                    <a:pt x="17" y="5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2" name="Freeform 28"/>
            <p:cNvSpPr>
              <a:spLocks/>
            </p:cNvSpPr>
            <p:nvPr/>
          </p:nvSpPr>
          <p:spPr bwMode="auto">
            <a:xfrm>
              <a:off x="4258" y="1808"/>
              <a:ext cx="34" cy="98"/>
            </a:xfrm>
            <a:custGeom>
              <a:avLst/>
              <a:gdLst>
                <a:gd name="T0" fmla="*/ 97 w 30"/>
                <a:gd name="T1" fmla="*/ 0 h 84"/>
                <a:gd name="T2" fmla="*/ 26 w 30"/>
                <a:gd name="T3" fmla="*/ 25 h 84"/>
                <a:gd name="T4" fmla="*/ 0 w 30"/>
                <a:gd name="T5" fmla="*/ 145 h 84"/>
                <a:gd name="T6" fmla="*/ 67 w 30"/>
                <a:gd name="T7" fmla="*/ 79 h 84"/>
                <a:gd name="T8" fmla="*/ 48 w 30"/>
                <a:gd name="T9" fmla="*/ 225 h 84"/>
                <a:gd name="T10" fmla="*/ 0 w 30"/>
                <a:gd name="T11" fmla="*/ 231 h 84"/>
                <a:gd name="T12" fmla="*/ 0 w 30"/>
                <a:gd name="T13" fmla="*/ 384 h 84"/>
                <a:gd name="T14" fmla="*/ 48 w 30"/>
                <a:gd name="T15" fmla="*/ 391 h 84"/>
                <a:gd name="T16" fmla="*/ 67 w 30"/>
                <a:gd name="T17" fmla="*/ 287 h 84"/>
                <a:gd name="T18" fmla="*/ 108 w 30"/>
                <a:gd name="T19" fmla="*/ 160 h 84"/>
                <a:gd name="T20" fmla="*/ 97 w 30"/>
                <a:gd name="T21" fmla="*/ 0 h 8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0" h="84">
                  <a:moveTo>
                    <a:pt x="28" y="0"/>
                  </a:moveTo>
                  <a:lnTo>
                    <a:pt x="8" y="5"/>
                  </a:lnTo>
                  <a:lnTo>
                    <a:pt x="0" y="31"/>
                  </a:lnTo>
                  <a:lnTo>
                    <a:pt x="19" y="17"/>
                  </a:lnTo>
                  <a:lnTo>
                    <a:pt x="14" y="48"/>
                  </a:lnTo>
                  <a:lnTo>
                    <a:pt x="0" y="50"/>
                  </a:lnTo>
                  <a:lnTo>
                    <a:pt x="0" y="81"/>
                  </a:lnTo>
                  <a:lnTo>
                    <a:pt x="14" y="84"/>
                  </a:lnTo>
                  <a:lnTo>
                    <a:pt x="19" y="62"/>
                  </a:lnTo>
                  <a:lnTo>
                    <a:pt x="30" y="33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3" name="Freeform 29"/>
            <p:cNvSpPr>
              <a:spLocks/>
            </p:cNvSpPr>
            <p:nvPr/>
          </p:nvSpPr>
          <p:spPr bwMode="auto">
            <a:xfrm>
              <a:off x="3884" y="1957"/>
              <a:ext cx="397" cy="786"/>
            </a:xfrm>
            <a:custGeom>
              <a:avLst/>
              <a:gdLst>
                <a:gd name="T0" fmla="*/ 1085 w 353"/>
                <a:gd name="T1" fmla="*/ 0 h 672"/>
                <a:gd name="T2" fmla="*/ 1008 w 353"/>
                <a:gd name="T3" fmla="*/ 273 h 672"/>
                <a:gd name="T4" fmla="*/ 824 w 353"/>
                <a:gd name="T5" fmla="*/ 418 h 672"/>
                <a:gd name="T6" fmla="*/ 682 w 353"/>
                <a:gd name="T7" fmla="*/ 462 h 672"/>
                <a:gd name="T8" fmla="*/ 578 w 353"/>
                <a:gd name="T9" fmla="*/ 365 h 672"/>
                <a:gd name="T10" fmla="*/ 530 w 353"/>
                <a:gd name="T11" fmla="*/ 242 h 672"/>
                <a:gd name="T12" fmla="*/ 459 w 353"/>
                <a:gd name="T13" fmla="*/ 525 h 672"/>
                <a:gd name="T14" fmla="*/ 184 w 353"/>
                <a:gd name="T15" fmla="*/ 1255 h 672"/>
                <a:gd name="T16" fmla="*/ 61 w 353"/>
                <a:gd name="T17" fmla="*/ 2397 h 672"/>
                <a:gd name="T18" fmla="*/ 0 w 353"/>
                <a:gd name="T19" fmla="*/ 3218 h 672"/>
                <a:gd name="T20" fmla="*/ 316 w 353"/>
                <a:gd name="T21" fmla="*/ 2416 h 672"/>
                <a:gd name="T22" fmla="*/ 682 w 353"/>
                <a:gd name="T23" fmla="*/ 1029 h 672"/>
                <a:gd name="T24" fmla="*/ 763 w 353"/>
                <a:gd name="T25" fmla="*/ 728 h 672"/>
                <a:gd name="T26" fmla="*/ 938 w 353"/>
                <a:gd name="T27" fmla="*/ 482 h 672"/>
                <a:gd name="T28" fmla="*/ 1070 w 353"/>
                <a:gd name="T29" fmla="*/ 332 h 672"/>
                <a:gd name="T30" fmla="*/ 1143 w 353"/>
                <a:gd name="T31" fmla="*/ 225 h 672"/>
                <a:gd name="T32" fmla="*/ 1085 w 353"/>
                <a:gd name="T33" fmla="*/ 0 h 67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353" h="672">
                  <a:moveTo>
                    <a:pt x="335" y="0"/>
                  </a:moveTo>
                  <a:lnTo>
                    <a:pt x="311" y="57"/>
                  </a:lnTo>
                  <a:lnTo>
                    <a:pt x="255" y="87"/>
                  </a:lnTo>
                  <a:lnTo>
                    <a:pt x="211" y="97"/>
                  </a:lnTo>
                  <a:lnTo>
                    <a:pt x="178" y="76"/>
                  </a:lnTo>
                  <a:lnTo>
                    <a:pt x="164" y="50"/>
                  </a:lnTo>
                  <a:lnTo>
                    <a:pt x="142" y="109"/>
                  </a:lnTo>
                  <a:lnTo>
                    <a:pt x="58" y="262"/>
                  </a:lnTo>
                  <a:lnTo>
                    <a:pt x="19" y="500"/>
                  </a:lnTo>
                  <a:lnTo>
                    <a:pt x="0" y="672"/>
                  </a:lnTo>
                  <a:lnTo>
                    <a:pt x="98" y="504"/>
                  </a:lnTo>
                  <a:lnTo>
                    <a:pt x="211" y="215"/>
                  </a:lnTo>
                  <a:lnTo>
                    <a:pt x="236" y="153"/>
                  </a:lnTo>
                  <a:lnTo>
                    <a:pt x="290" y="101"/>
                  </a:lnTo>
                  <a:lnTo>
                    <a:pt x="331" y="69"/>
                  </a:lnTo>
                  <a:lnTo>
                    <a:pt x="353" y="47"/>
                  </a:lnTo>
                  <a:lnTo>
                    <a:pt x="335" y="0"/>
                  </a:lnTo>
                  <a:close/>
                </a:path>
              </a:pathLst>
            </a:custGeom>
            <a:solidFill>
              <a:srgbClr val="BFB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4" name="Freeform 30"/>
            <p:cNvSpPr>
              <a:spLocks/>
            </p:cNvSpPr>
            <p:nvPr/>
          </p:nvSpPr>
          <p:spPr bwMode="auto">
            <a:xfrm>
              <a:off x="4150" y="1976"/>
              <a:ext cx="115" cy="166"/>
            </a:xfrm>
            <a:custGeom>
              <a:avLst/>
              <a:gdLst>
                <a:gd name="T0" fmla="*/ 179 w 103"/>
                <a:gd name="T1" fmla="*/ 446 h 140"/>
                <a:gd name="T2" fmla="*/ 0 w 103"/>
                <a:gd name="T3" fmla="*/ 770 h 140"/>
                <a:gd name="T4" fmla="*/ 0 w 103"/>
                <a:gd name="T5" fmla="*/ 529 h 140"/>
                <a:gd name="T6" fmla="*/ 205 w 103"/>
                <a:gd name="T7" fmla="*/ 253 h 140"/>
                <a:gd name="T8" fmla="*/ 303 w 103"/>
                <a:gd name="T9" fmla="*/ 0 h 140"/>
                <a:gd name="T10" fmla="*/ 310 w 103"/>
                <a:gd name="T11" fmla="*/ 235 h 140"/>
                <a:gd name="T12" fmla="*/ 179 w 103"/>
                <a:gd name="T13" fmla="*/ 446 h 14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3" h="140">
                  <a:moveTo>
                    <a:pt x="58" y="81"/>
                  </a:moveTo>
                  <a:lnTo>
                    <a:pt x="0" y="140"/>
                  </a:lnTo>
                  <a:lnTo>
                    <a:pt x="0" y="96"/>
                  </a:lnTo>
                  <a:lnTo>
                    <a:pt x="69" y="46"/>
                  </a:lnTo>
                  <a:lnTo>
                    <a:pt x="101" y="0"/>
                  </a:lnTo>
                  <a:lnTo>
                    <a:pt x="103" y="43"/>
                  </a:lnTo>
                  <a:lnTo>
                    <a:pt x="58" y="81"/>
                  </a:lnTo>
                  <a:close/>
                </a:path>
              </a:pathLst>
            </a:custGeom>
            <a:solidFill>
              <a:srgbClr val="FFFF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5" name="Freeform 31"/>
            <p:cNvSpPr>
              <a:spLocks/>
            </p:cNvSpPr>
            <p:nvPr/>
          </p:nvSpPr>
          <p:spPr bwMode="auto">
            <a:xfrm>
              <a:off x="3909" y="2107"/>
              <a:ext cx="216" cy="592"/>
            </a:xfrm>
            <a:custGeom>
              <a:avLst/>
              <a:gdLst>
                <a:gd name="T0" fmla="*/ 623 w 192"/>
                <a:gd name="T1" fmla="*/ 19 h 508"/>
                <a:gd name="T2" fmla="*/ 623 w 192"/>
                <a:gd name="T3" fmla="*/ 223 h 508"/>
                <a:gd name="T4" fmla="*/ 307 w 192"/>
                <a:gd name="T5" fmla="*/ 1504 h 508"/>
                <a:gd name="T6" fmla="*/ 163 w 192"/>
                <a:gd name="T7" fmla="*/ 1874 h 508"/>
                <a:gd name="T8" fmla="*/ 0 w 192"/>
                <a:gd name="T9" fmla="*/ 2347 h 508"/>
                <a:gd name="T10" fmla="*/ 0 w 192"/>
                <a:gd name="T11" fmla="*/ 1698 h 508"/>
                <a:gd name="T12" fmla="*/ 158 w 192"/>
                <a:gd name="T13" fmla="*/ 1232 h 508"/>
                <a:gd name="T14" fmla="*/ 271 w 192"/>
                <a:gd name="T15" fmla="*/ 1219 h 508"/>
                <a:gd name="T16" fmla="*/ 271 w 192"/>
                <a:gd name="T17" fmla="*/ 984 h 508"/>
                <a:gd name="T18" fmla="*/ 271 w 192"/>
                <a:gd name="T19" fmla="*/ 671 h 508"/>
                <a:gd name="T20" fmla="*/ 286 w 192"/>
                <a:gd name="T21" fmla="*/ 438 h 508"/>
                <a:gd name="T22" fmla="*/ 414 w 192"/>
                <a:gd name="T23" fmla="*/ 179 h 508"/>
                <a:gd name="T24" fmla="*/ 492 w 192"/>
                <a:gd name="T25" fmla="*/ 138 h 508"/>
                <a:gd name="T26" fmla="*/ 522 w 192"/>
                <a:gd name="T27" fmla="*/ 0 h 508"/>
                <a:gd name="T28" fmla="*/ 623 w 192"/>
                <a:gd name="T29" fmla="*/ 19 h 50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92" h="508">
                  <a:moveTo>
                    <a:pt x="192" y="4"/>
                  </a:moveTo>
                  <a:lnTo>
                    <a:pt x="192" y="48"/>
                  </a:lnTo>
                  <a:lnTo>
                    <a:pt x="95" y="326"/>
                  </a:lnTo>
                  <a:lnTo>
                    <a:pt x="51" y="406"/>
                  </a:lnTo>
                  <a:lnTo>
                    <a:pt x="0" y="508"/>
                  </a:lnTo>
                  <a:lnTo>
                    <a:pt x="0" y="367"/>
                  </a:lnTo>
                  <a:lnTo>
                    <a:pt x="47" y="267"/>
                  </a:lnTo>
                  <a:lnTo>
                    <a:pt x="83" y="264"/>
                  </a:lnTo>
                  <a:lnTo>
                    <a:pt x="83" y="212"/>
                  </a:lnTo>
                  <a:lnTo>
                    <a:pt x="83" y="145"/>
                  </a:lnTo>
                  <a:lnTo>
                    <a:pt x="88" y="95"/>
                  </a:lnTo>
                  <a:lnTo>
                    <a:pt x="127" y="39"/>
                  </a:lnTo>
                  <a:lnTo>
                    <a:pt x="152" y="29"/>
                  </a:lnTo>
                  <a:lnTo>
                    <a:pt x="160" y="0"/>
                  </a:lnTo>
                  <a:lnTo>
                    <a:pt x="192" y="4"/>
                  </a:lnTo>
                  <a:close/>
                </a:path>
              </a:pathLst>
            </a:custGeom>
            <a:solidFill>
              <a:srgbClr val="FFFF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6" name="Freeform 32"/>
            <p:cNvSpPr>
              <a:spLocks/>
            </p:cNvSpPr>
            <p:nvPr/>
          </p:nvSpPr>
          <p:spPr bwMode="auto">
            <a:xfrm>
              <a:off x="4026" y="2034"/>
              <a:ext cx="74" cy="105"/>
            </a:xfrm>
            <a:custGeom>
              <a:avLst/>
              <a:gdLst>
                <a:gd name="T0" fmla="*/ 237 w 65"/>
                <a:gd name="T1" fmla="*/ 140 h 90"/>
                <a:gd name="T2" fmla="*/ 113 w 65"/>
                <a:gd name="T3" fmla="*/ 245 h 90"/>
                <a:gd name="T4" fmla="*/ 0 w 65"/>
                <a:gd name="T5" fmla="*/ 425 h 90"/>
                <a:gd name="T6" fmla="*/ 69 w 65"/>
                <a:gd name="T7" fmla="*/ 55 h 90"/>
                <a:gd name="T8" fmla="*/ 150 w 65"/>
                <a:gd name="T9" fmla="*/ 0 h 90"/>
                <a:gd name="T10" fmla="*/ 237 w 65"/>
                <a:gd name="T11" fmla="*/ 140 h 9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5" h="90">
                  <a:moveTo>
                    <a:pt x="65" y="29"/>
                  </a:moveTo>
                  <a:lnTo>
                    <a:pt x="31" y="52"/>
                  </a:lnTo>
                  <a:lnTo>
                    <a:pt x="0" y="90"/>
                  </a:lnTo>
                  <a:lnTo>
                    <a:pt x="19" y="11"/>
                  </a:lnTo>
                  <a:lnTo>
                    <a:pt x="41" y="0"/>
                  </a:lnTo>
                  <a:lnTo>
                    <a:pt x="65" y="29"/>
                  </a:lnTo>
                  <a:close/>
                </a:path>
              </a:pathLst>
            </a:custGeom>
            <a:solidFill>
              <a:srgbClr val="FFFF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7" name="Freeform 33"/>
            <p:cNvSpPr>
              <a:spLocks/>
            </p:cNvSpPr>
            <p:nvPr/>
          </p:nvSpPr>
          <p:spPr bwMode="auto">
            <a:xfrm>
              <a:off x="3880" y="2090"/>
              <a:ext cx="254" cy="693"/>
            </a:xfrm>
            <a:custGeom>
              <a:avLst/>
              <a:gdLst>
                <a:gd name="T0" fmla="*/ 757 w 225"/>
                <a:gd name="T1" fmla="*/ 65 h 594"/>
                <a:gd name="T2" fmla="*/ 551 w 225"/>
                <a:gd name="T3" fmla="*/ 0 h 594"/>
                <a:gd name="T4" fmla="*/ 496 w 225"/>
                <a:gd name="T5" fmla="*/ 198 h 594"/>
                <a:gd name="T6" fmla="*/ 514 w 225"/>
                <a:gd name="T7" fmla="*/ 335 h 594"/>
                <a:gd name="T8" fmla="*/ 287 w 225"/>
                <a:gd name="T9" fmla="*/ 897 h 594"/>
                <a:gd name="T10" fmla="*/ 53 w 225"/>
                <a:gd name="T11" fmla="*/ 1826 h 594"/>
                <a:gd name="T12" fmla="*/ 0 w 225"/>
                <a:gd name="T13" fmla="*/ 2778 h 594"/>
                <a:gd name="T14" fmla="*/ 315 w 225"/>
                <a:gd name="T15" fmla="*/ 2041 h 594"/>
                <a:gd name="T16" fmla="*/ 611 w 225"/>
                <a:gd name="T17" fmla="*/ 345 h 594"/>
                <a:gd name="T18" fmla="*/ 678 w 225"/>
                <a:gd name="T19" fmla="*/ 282 h 594"/>
                <a:gd name="T20" fmla="*/ 757 w 225"/>
                <a:gd name="T21" fmla="*/ 65 h 59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25" h="594">
                  <a:moveTo>
                    <a:pt x="225" y="14"/>
                  </a:moveTo>
                  <a:lnTo>
                    <a:pt x="164" y="0"/>
                  </a:lnTo>
                  <a:lnTo>
                    <a:pt x="148" y="43"/>
                  </a:lnTo>
                  <a:lnTo>
                    <a:pt x="153" y="72"/>
                  </a:lnTo>
                  <a:lnTo>
                    <a:pt x="85" y="192"/>
                  </a:lnTo>
                  <a:lnTo>
                    <a:pt x="16" y="390"/>
                  </a:lnTo>
                  <a:lnTo>
                    <a:pt x="0" y="594"/>
                  </a:lnTo>
                  <a:lnTo>
                    <a:pt x="94" y="436"/>
                  </a:lnTo>
                  <a:lnTo>
                    <a:pt x="182" y="74"/>
                  </a:lnTo>
                  <a:lnTo>
                    <a:pt x="202" y="59"/>
                  </a:lnTo>
                  <a:lnTo>
                    <a:pt x="225" y="14"/>
                  </a:lnTo>
                  <a:close/>
                </a:path>
              </a:pathLst>
            </a:custGeom>
            <a:solidFill>
              <a:srgbClr val="8719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8" name="Freeform 34"/>
            <p:cNvSpPr>
              <a:spLocks/>
            </p:cNvSpPr>
            <p:nvPr/>
          </p:nvSpPr>
          <p:spPr bwMode="auto">
            <a:xfrm>
              <a:off x="3341" y="1855"/>
              <a:ext cx="333" cy="245"/>
            </a:xfrm>
            <a:custGeom>
              <a:avLst/>
              <a:gdLst>
                <a:gd name="T0" fmla="*/ 652 w 295"/>
                <a:gd name="T1" fmla="*/ 530 h 210"/>
                <a:gd name="T2" fmla="*/ 454 w 295"/>
                <a:gd name="T3" fmla="*/ 218 h 210"/>
                <a:gd name="T4" fmla="*/ 345 w 295"/>
                <a:gd name="T5" fmla="*/ 187 h 210"/>
                <a:gd name="T6" fmla="*/ 240 w 295"/>
                <a:gd name="T7" fmla="*/ 0 h 210"/>
                <a:gd name="T8" fmla="*/ 128 w 295"/>
                <a:gd name="T9" fmla="*/ 0 h 210"/>
                <a:gd name="T10" fmla="*/ 0 w 295"/>
                <a:gd name="T11" fmla="*/ 231 h 210"/>
                <a:gd name="T12" fmla="*/ 55 w 295"/>
                <a:gd name="T13" fmla="*/ 296 h 210"/>
                <a:gd name="T14" fmla="*/ 184 w 295"/>
                <a:gd name="T15" fmla="*/ 263 h 210"/>
                <a:gd name="T16" fmla="*/ 240 w 295"/>
                <a:gd name="T17" fmla="*/ 145 h 210"/>
                <a:gd name="T18" fmla="*/ 288 w 295"/>
                <a:gd name="T19" fmla="*/ 246 h 210"/>
                <a:gd name="T20" fmla="*/ 288 w 295"/>
                <a:gd name="T21" fmla="*/ 496 h 210"/>
                <a:gd name="T22" fmla="*/ 368 w 295"/>
                <a:gd name="T23" fmla="*/ 530 h 210"/>
                <a:gd name="T24" fmla="*/ 368 w 295"/>
                <a:gd name="T25" fmla="*/ 313 h 210"/>
                <a:gd name="T26" fmla="*/ 492 w 295"/>
                <a:gd name="T27" fmla="*/ 411 h 210"/>
                <a:gd name="T28" fmla="*/ 466 w 295"/>
                <a:gd name="T29" fmla="*/ 676 h 210"/>
                <a:gd name="T30" fmla="*/ 492 w 295"/>
                <a:gd name="T31" fmla="*/ 775 h 210"/>
                <a:gd name="T32" fmla="*/ 550 w 295"/>
                <a:gd name="T33" fmla="*/ 622 h 210"/>
                <a:gd name="T34" fmla="*/ 606 w 295"/>
                <a:gd name="T35" fmla="*/ 676 h 210"/>
                <a:gd name="T36" fmla="*/ 595 w 295"/>
                <a:gd name="T37" fmla="*/ 834 h 210"/>
                <a:gd name="T38" fmla="*/ 669 w 295"/>
                <a:gd name="T39" fmla="*/ 921 h 210"/>
                <a:gd name="T40" fmla="*/ 669 w 295"/>
                <a:gd name="T41" fmla="*/ 723 h 210"/>
                <a:gd name="T42" fmla="*/ 744 w 295"/>
                <a:gd name="T43" fmla="*/ 754 h 210"/>
                <a:gd name="T44" fmla="*/ 744 w 295"/>
                <a:gd name="T45" fmla="*/ 985 h 210"/>
                <a:gd name="T46" fmla="*/ 803 w 295"/>
                <a:gd name="T47" fmla="*/ 921 h 210"/>
                <a:gd name="T48" fmla="*/ 768 w 295"/>
                <a:gd name="T49" fmla="*/ 676 h 210"/>
                <a:gd name="T50" fmla="*/ 871 w 295"/>
                <a:gd name="T51" fmla="*/ 789 h 210"/>
                <a:gd name="T52" fmla="*/ 884 w 295"/>
                <a:gd name="T53" fmla="*/ 964 h 210"/>
                <a:gd name="T54" fmla="*/ 992 w 295"/>
                <a:gd name="T55" fmla="*/ 964 h 210"/>
                <a:gd name="T56" fmla="*/ 967 w 295"/>
                <a:gd name="T57" fmla="*/ 741 h 210"/>
                <a:gd name="T58" fmla="*/ 815 w 295"/>
                <a:gd name="T59" fmla="*/ 593 h 210"/>
                <a:gd name="T60" fmla="*/ 805 w 295"/>
                <a:gd name="T61" fmla="*/ 580 h 210"/>
                <a:gd name="T62" fmla="*/ 791 w 295"/>
                <a:gd name="T63" fmla="*/ 579 h 210"/>
                <a:gd name="T64" fmla="*/ 760 w 295"/>
                <a:gd name="T65" fmla="*/ 569 h 210"/>
                <a:gd name="T66" fmla="*/ 729 w 295"/>
                <a:gd name="T67" fmla="*/ 558 h 210"/>
                <a:gd name="T68" fmla="*/ 701 w 295"/>
                <a:gd name="T69" fmla="*/ 544 h 210"/>
                <a:gd name="T70" fmla="*/ 672 w 295"/>
                <a:gd name="T71" fmla="*/ 532 h 210"/>
                <a:gd name="T72" fmla="*/ 656 w 295"/>
                <a:gd name="T73" fmla="*/ 531 h 210"/>
                <a:gd name="T74" fmla="*/ 652 w 295"/>
                <a:gd name="T75" fmla="*/ 530 h 21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295" h="210">
                  <a:moveTo>
                    <a:pt x="194" y="112"/>
                  </a:moveTo>
                  <a:lnTo>
                    <a:pt x="135" y="46"/>
                  </a:lnTo>
                  <a:lnTo>
                    <a:pt x="103" y="39"/>
                  </a:lnTo>
                  <a:lnTo>
                    <a:pt x="72" y="0"/>
                  </a:lnTo>
                  <a:lnTo>
                    <a:pt x="38" y="0"/>
                  </a:lnTo>
                  <a:lnTo>
                    <a:pt x="0" y="50"/>
                  </a:lnTo>
                  <a:lnTo>
                    <a:pt x="17" y="63"/>
                  </a:lnTo>
                  <a:lnTo>
                    <a:pt x="55" y="56"/>
                  </a:lnTo>
                  <a:lnTo>
                    <a:pt x="72" y="31"/>
                  </a:lnTo>
                  <a:lnTo>
                    <a:pt x="86" y="53"/>
                  </a:lnTo>
                  <a:lnTo>
                    <a:pt x="86" y="105"/>
                  </a:lnTo>
                  <a:lnTo>
                    <a:pt x="110" y="112"/>
                  </a:lnTo>
                  <a:lnTo>
                    <a:pt x="110" y="67"/>
                  </a:lnTo>
                  <a:lnTo>
                    <a:pt x="146" y="88"/>
                  </a:lnTo>
                  <a:lnTo>
                    <a:pt x="138" y="144"/>
                  </a:lnTo>
                  <a:lnTo>
                    <a:pt x="146" y="165"/>
                  </a:lnTo>
                  <a:lnTo>
                    <a:pt x="163" y="134"/>
                  </a:lnTo>
                  <a:lnTo>
                    <a:pt x="181" y="144"/>
                  </a:lnTo>
                  <a:lnTo>
                    <a:pt x="177" y="178"/>
                  </a:lnTo>
                  <a:lnTo>
                    <a:pt x="198" y="196"/>
                  </a:lnTo>
                  <a:lnTo>
                    <a:pt x="198" y="154"/>
                  </a:lnTo>
                  <a:lnTo>
                    <a:pt x="222" y="161"/>
                  </a:lnTo>
                  <a:lnTo>
                    <a:pt x="222" y="210"/>
                  </a:lnTo>
                  <a:lnTo>
                    <a:pt x="239" y="196"/>
                  </a:lnTo>
                  <a:lnTo>
                    <a:pt x="229" y="144"/>
                  </a:lnTo>
                  <a:lnTo>
                    <a:pt x="260" y="168"/>
                  </a:lnTo>
                  <a:lnTo>
                    <a:pt x="264" y="206"/>
                  </a:lnTo>
                  <a:lnTo>
                    <a:pt x="295" y="206"/>
                  </a:lnTo>
                  <a:lnTo>
                    <a:pt x="288" y="158"/>
                  </a:lnTo>
                  <a:lnTo>
                    <a:pt x="243" y="126"/>
                  </a:lnTo>
                  <a:lnTo>
                    <a:pt x="240" y="124"/>
                  </a:lnTo>
                  <a:lnTo>
                    <a:pt x="235" y="123"/>
                  </a:lnTo>
                  <a:lnTo>
                    <a:pt x="227" y="121"/>
                  </a:lnTo>
                  <a:lnTo>
                    <a:pt x="217" y="119"/>
                  </a:lnTo>
                  <a:lnTo>
                    <a:pt x="208" y="116"/>
                  </a:lnTo>
                  <a:lnTo>
                    <a:pt x="200" y="114"/>
                  </a:lnTo>
                  <a:lnTo>
                    <a:pt x="196" y="113"/>
                  </a:lnTo>
                  <a:lnTo>
                    <a:pt x="194" y="112"/>
                  </a:lnTo>
                  <a:close/>
                </a:path>
              </a:pathLst>
            </a:custGeom>
            <a:solidFill>
              <a:srgbClr val="3A2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9" name="Freeform 35"/>
            <p:cNvSpPr>
              <a:spLocks/>
            </p:cNvSpPr>
            <p:nvPr/>
          </p:nvSpPr>
          <p:spPr bwMode="auto">
            <a:xfrm>
              <a:off x="3255" y="1698"/>
              <a:ext cx="131" cy="187"/>
            </a:xfrm>
            <a:custGeom>
              <a:avLst/>
              <a:gdLst>
                <a:gd name="T0" fmla="*/ 292 w 116"/>
                <a:gd name="T1" fmla="*/ 206 h 159"/>
                <a:gd name="T2" fmla="*/ 229 w 116"/>
                <a:gd name="T3" fmla="*/ 171 h 159"/>
                <a:gd name="T4" fmla="*/ 166 w 116"/>
                <a:gd name="T5" fmla="*/ 80 h 159"/>
                <a:gd name="T6" fmla="*/ 108 w 116"/>
                <a:gd name="T7" fmla="*/ 68 h 159"/>
                <a:gd name="T8" fmla="*/ 43 w 116"/>
                <a:gd name="T9" fmla="*/ 0 h 159"/>
                <a:gd name="T10" fmla="*/ 43 w 116"/>
                <a:gd name="T11" fmla="*/ 140 h 159"/>
                <a:gd name="T12" fmla="*/ 108 w 116"/>
                <a:gd name="T13" fmla="*/ 171 h 159"/>
                <a:gd name="T14" fmla="*/ 189 w 116"/>
                <a:gd name="T15" fmla="*/ 206 h 159"/>
                <a:gd name="T16" fmla="*/ 181 w 116"/>
                <a:gd name="T17" fmla="*/ 481 h 159"/>
                <a:gd name="T18" fmla="*/ 181 w 116"/>
                <a:gd name="T19" fmla="*/ 566 h 159"/>
                <a:gd name="T20" fmla="*/ 253 w 116"/>
                <a:gd name="T21" fmla="*/ 670 h 159"/>
                <a:gd name="T22" fmla="*/ 211 w 116"/>
                <a:gd name="T23" fmla="*/ 688 h 159"/>
                <a:gd name="T24" fmla="*/ 138 w 116"/>
                <a:gd name="T25" fmla="*/ 612 h 159"/>
                <a:gd name="T26" fmla="*/ 0 w 116"/>
                <a:gd name="T27" fmla="*/ 612 h 159"/>
                <a:gd name="T28" fmla="*/ 23 w 116"/>
                <a:gd name="T29" fmla="*/ 728 h 159"/>
                <a:gd name="T30" fmla="*/ 166 w 116"/>
                <a:gd name="T31" fmla="*/ 807 h 159"/>
                <a:gd name="T32" fmla="*/ 259 w 116"/>
                <a:gd name="T33" fmla="*/ 807 h 159"/>
                <a:gd name="T34" fmla="*/ 392 w 116"/>
                <a:gd name="T35" fmla="*/ 666 h 159"/>
                <a:gd name="T36" fmla="*/ 330 w 116"/>
                <a:gd name="T37" fmla="*/ 542 h 159"/>
                <a:gd name="T38" fmla="*/ 330 w 116"/>
                <a:gd name="T39" fmla="*/ 409 h 159"/>
                <a:gd name="T40" fmla="*/ 307 w 116"/>
                <a:gd name="T41" fmla="*/ 268 h 159"/>
                <a:gd name="T42" fmla="*/ 292 w 116"/>
                <a:gd name="T43" fmla="*/ 206 h 15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116" h="159">
                  <a:moveTo>
                    <a:pt x="87" y="41"/>
                  </a:moveTo>
                  <a:lnTo>
                    <a:pt x="68" y="34"/>
                  </a:lnTo>
                  <a:lnTo>
                    <a:pt x="50" y="16"/>
                  </a:lnTo>
                  <a:lnTo>
                    <a:pt x="31" y="14"/>
                  </a:lnTo>
                  <a:lnTo>
                    <a:pt x="13" y="0"/>
                  </a:lnTo>
                  <a:lnTo>
                    <a:pt x="13" y="27"/>
                  </a:lnTo>
                  <a:lnTo>
                    <a:pt x="31" y="34"/>
                  </a:lnTo>
                  <a:lnTo>
                    <a:pt x="57" y="41"/>
                  </a:lnTo>
                  <a:lnTo>
                    <a:pt x="54" y="95"/>
                  </a:lnTo>
                  <a:lnTo>
                    <a:pt x="54" y="112"/>
                  </a:lnTo>
                  <a:lnTo>
                    <a:pt x="74" y="133"/>
                  </a:lnTo>
                  <a:lnTo>
                    <a:pt x="63" y="136"/>
                  </a:lnTo>
                  <a:lnTo>
                    <a:pt x="40" y="121"/>
                  </a:lnTo>
                  <a:lnTo>
                    <a:pt x="0" y="121"/>
                  </a:lnTo>
                  <a:lnTo>
                    <a:pt x="7" y="144"/>
                  </a:lnTo>
                  <a:lnTo>
                    <a:pt x="50" y="159"/>
                  </a:lnTo>
                  <a:lnTo>
                    <a:pt x="77" y="159"/>
                  </a:lnTo>
                  <a:lnTo>
                    <a:pt x="116" y="132"/>
                  </a:lnTo>
                  <a:lnTo>
                    <a:pt x="98" y="107"/>
                  </a:lnTo>
                  <a:lnTo>
                    <a:pt x="98" y="81"/>
                  </a:lnTo>
                  <a:lnTo>
                    <a:pt x="91" y="53"/>
                  </a:lnTo>
                  <a:lnTo>
                    <a:pt x="87" y="41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0" name="Freeform 36"/>
            <p:cNvSpPr>
              <a:spLocks/>
            </p:cNvSpPr>
            <p:nvPr/>
          </p:nvSpPr>
          <p:spPr bwMode="auto">
            <a:xfrm>
              <a:off x="3224" y="1733"/>
              <a:ext cx="54" cy="47"/>
            </a:xfrm>
            <a:custGeom>
              <a:avLst/>
              <a:gdLst>
                <a:gd name="T0" fmla="*/ 184 w 47"/>
                <a:gd name="T1" fmla="*/ 44 h 41"/>
                <a:gd name="T2" fmla="*/ 34 w 47"/>
                <a:gd name="T3" fmla="*/ 0 h 41"/>
                <a:gd name="T4" fmla="*/ 0 w 47"/>
                <a:gd name="T5" fmla="*/ 44 h 41"/>
                <a:gd name="T6" fmla="*/ 34 w 47"/>
                <a:gd name="T7" fmla="*/ 91 h 41"/>
                <a:gd name="T8" fmla="*/ 179 w 47"/>
                <a:gd name="T9" fmla="*/ 162 h 41"/>
                <a:gd name="T10" fmla="*/ 187 w 47"/>
                <a:gd name="T11" fmla="*/ 109 h 41"/>
                <a:gd name="T12" fmla="*/ 187 w 47"/>
                <a:gd name="T13" fmla="*/ 95 h 41"/>
                <a:gd name="T14" fmla="*/ 185 w 47"/>
                <a:gd name="T15" fmla="*/ 65 h 41"/>
                <a:gd name="T16" fmla="*/ 184 w 47"/>
                <a:gd name="T17" fmla="*/ 48 h 41"/>
                <a:gd name="T18" fmla="*/ 184 w 47"/>
                <a:gd name="T19" fmla="*/ 44 h 4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7" h="41">
                  <a:moveTo>
                    <a:pt x="45" y="11"/>
                  </a:moveTo>
                  <a:lnTo>
                    <a:pt x="9" y="0"/>
                  </a:lnTo>
                  <a:lnTo>
                    <a:pt x="0" y="11"/>
                  </a:lnTo>
                  <a:lnTo>
                    <a:pt x="9" y="23"/>
                  </a:lnTo>
                  <a:lnTo>
                    <a:pt x="44" y="41"/>
                  </a:lnTo>
                  <a:lnTo>
                    <a:pt x="47" y="28"/>
                  </a:lnTo>
                  <a:lnTo>
                    <a:pt x="47" y="24"/>
                  </a:lnTo>
                  <a:lnTo>
                    <a:pt x="46" y="17"/>
                  </a:lnTo>
                  <a:lnTo>
                    <a:pt x="45" y="12"/>
                  </a:lnTo>
                  <a:lnTo>
                    <a:pt x="45" y="11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1" name="Freeform 37"/>
            <p:cNvSpPr>
              <a:spLocks/>
            </p:cNvSpPr>
            <p:nvPr/>
          </p:nvSpPr>
          <p:spPr bwMode="auto">
            <a:xfrm>
              <a:off x="3217" y="1691"/>
              <a:ext cx="45" cy="42"/>
            </a:xfrm>
            <a:custGeom>
              <a:avLst/>
              <a:gdLst>
                <a:gd name="T0" fmla="*/ 114 w 40"/>
                <a:gd name="T1" fmla="*/ 104 h 36"/>
                <a:gd name="T2" fmla="*/ 23 w 40"/>
                <a:gd name="T3" fmla="*/ 0 h 36"/>
                <a:gd name="T4" fmla="*/ 0 w 40"/>
                <a:gd name="T5" fmla="*/ 79 h 36"/>
                <a:gd name="T6" fmla="*/ 47 w 40"/>
                <a:gd name="T7" fmla="*/ 163 h 36"/>
                <a:gd name="T8" fmla="*/ 129 w 40"/>
                <a:gd name="T9" fmla="*/ 169 h 36"/>
                <a:gd name="T10" fmla="*/ 128 w 40"/>
                <a:gd name="T11" fmla="*/ 163 h 36"/>
                <a:gd name="T12" fmla="*/ 125 w 40"/>
                <a:gd name="T13" fmla="*/ 137 h 36"/>
                <a:gd name="T14" fmla="*/ 118 w 40"/>
                <a:gd name="T15" fmla="*/ 117 h 36"/>
                <a:gd name="T16" fmla="*/ 114 w 40"/>
                <a:gd name="T17" fmla="*/ 104 h 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0" h="36">
                  <a:moveTo>
                    <a:pt x="35" y="22"/>
                  </a:moveTo>
                  <a:lnTo>
                    <a:pt x="7" y="0"/>
                  </a:lnTo>
                  <a:lnTo>
                    <a:pt x="0" y="17"/>
                  </a:lnTo>
                  <a:lnTo>
                    <a:pt x="14" y="34"/>
                  </a:lnTo>
                  <a:lnTo>
                    <a:pt x="40" y="36"/>
                  </a:lnTo>
                  <a:lnTo>
                    <a:pt x="39" y="34"/>
                  </a:lnTo>
                  <a:lnTo>
                    <a:pt x="38" y="28"/>
                  </a:lnTo>
                  <a:lnTo>
                    <a:pt x="36" y="24"/>
                  </a:lnTo>
                  <a:lnTo>
                    <a:pt x="35" y="22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2" name="Freeform 38"/>
            <p:cNvSpPr>
              <a:spLocks/>
            </p:cNvSpPr>
            <p:nvPr/>
          </p:nvSpPr>
          <p:spPr bwMode="auto">
            <a:xfrm>
              <a:off x="3217" y="1764"/>
              <a:ext cx="43" cy="37"/>
            </a:xfrm>
            <a:custGeom>
              <a:avLst/>
              <a:gdLst>
                <a:gd name="T0" fmla="*/ 101 w 38"/>
                <a:gd name="T1" fmla="*/ 60 h 32"/>
                <a:gd name="T2" fmla="*/ 16 w 38"/>
                <a:gd name="T3" fmla="*/ 0 h 32"/>
                <a:gd name="T4" fmla="*/ 0 w 38"/>
                <a:gd name="T5" fmla="*/ 60 h 32"/>
                <a:gd name="T6" fmla="*/ 59 w 38"/>
                <a:gd name="T7" fmla="*/ 119 h 32"/>
                <a:gd name="T8" fmla="*/ 129 w 38"/>
                <a:gd name="T9" fmla="*/ 138 h 32"/>
                <a:gd name="T10" fmla="*/ 129 w 38"/>
                <a:gd name="T11" fmla="*/ 77 h 32"/>
                <a:gd name="T12" fmla="*/ 101 w 38"/>
                <a:gd name="T13" fmla="*/ 60 h 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8" h="32">
                  <a:moveTo>
                    <a:pt x="30" y="14"/>
                  </a:moveTo>
                  <a:lnTo>
                    <a:pt x="4" y="0"/>
                  </a:lnTo>
                  <a:lnTo>
                    <a:pt x="0" y="14"/>
                  </a:lnTo>
                  <a:lnTo>
                    <a:pt x="17" y="28"/>
                  </a:lnTo>
                  <a:lnTo>
                    <a:pt x="38" y="32"/>
                  </a:lnTo>
                  <a:lnTo>
                    <a:pt x="38" y="18"/>
                  </a:lnTo>
                  <a:lnTo>
                    <a:pt x="30" y="14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3" name="Freeform 39"/>
            <p:cNvSpPr>
              <a:spLocks/>
            </p:cNvSpPr>
            <p:nvPr/>
          </p:nvSpPr>
          <p:spPr bwMode="auto">
            <a:xfrm>
              <a:off x="3224" y="1794"/>
              <a:ext cx="38" cy="35"/>
            </a:xfrm>
            <a:custGeom>
              <a:avLst/>
              <a:gdLst>
                <a:gd name="T0" fmla="*/ 59 w 35"/>
                <a:gd name="T1" fmla="*/ 75 h 30"/>
                <a:gd name="T2" fmla="*/ 0 w 35"/>
                <a:gd name="T3" fmla="*/ 0 h 30"/>
                <a:gd name="T4" fmla="*/ 0 w 35"/>
                <a:gd name="T5" fmla="*/ 140 h 30"/>
                <a:gd name="T6" fmla="*/ 51 w 35"/>
                <a:gd name="T7" fmla="*/ 141 h 30"/>
                <a:gd name="T8" fmla="*/ 80 w 35"/>
                <a:gd name="T9" fmla="*/ 120 h 30"/>
                <a:gd name="T10" fmla="*/ 59 w 35"/>
                <a:gd name="T11" fmla="*/ 75 h 3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5" h="30">
                  <a:moveTo>
                    <a:pt x="26" y="15"/>
                  </a:moveTo>
                  <a:lnTo>
                    <a:pt x="0" y="0"/>
                  </a:lnTo>
                  <a:lnTo>
                    <a:pt x="0" y="29"/>
                  </a:lnTo>
                  <a:lnTo>
                    <a:pt x="23" y="30"/>
                  </a:lnTo>
                  <a:lnTo>
                    <a:pt x="35" y="25"/>
                  </a:lnTo>
                  <a:lnTo>
                    <a:pt x="26" y="15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4" name="Freeform 40"/>
            <p:cNvSpPr>
              <a:spLocks/>
            </p:cNvSpPr>
            <p:nvPr/>
          </p:nvSpPr>
          <p:spPr bwMode="auto">
            <a:xfrm>
              <a:off x="4193" y="1794"/>
              <a:ext cx="90" cy="68"/>
            </a:xfrm>
            <a:custGeom>
              <a:avLst/>
              <a:gdLst>
                <a:gd name="T0" fmla="*/ 0 w 81"/>
                <a:gd name="T1" fmla="*/ 223 h 58"/>
                <a:gd name="T2" fmla="*/ 0 w 81"/>
                <a:gd name="T3" fmla="*/ 286 h 58"/>
                <a:gd name="T4" fmla="*/ 20 w 81"/>
                <a:gd name="T5" fmla="*/ 273 h 58"/>
                <a:gd name="T6" fmla="*/ 41 w 81"/>
                <a:gd name="T7" fmla="*/ 261 h 58"/>
                <a:gd name="T8" fmla="*/ 63 w 81"/>
                <a:gd name="T9" fmla="*/ 229 h 58"/>
                <a:gd name="T10" fmla="*/ 88 w 81"/>
                <a:gd name="T11" fmla="*/ 199 h 58"/>
                <a:gd name="T12" fmla="*/ 108 w 81"/>
                <a:gd name="T13" fmla="*/ 106 h 58"/>
                <a:gd name="T14" fmla="*/ 184 w 81"/>
                <a:gd name="T15" fmla="*/ 88 h 58"/>
                <a:gd name="T16" fmla="*/ 232 w 81"/>
                <a:gd name="T17" fmla="*/ 48 h 58"/>
                <a:gd name="T18" fmla="*/ 100 w 81"/>
                <a:gd name="T19" fmla="*/ 1 h 58"/>
                <a:gd name="T20" fmla="*/ 0 w 81"/>
                <a:gd name="T21" fmla="*/ 0 h 58"/>
                <a:gd name="T22" fmla="*/ 0 w 81"/>
                <a:gd name="T23" fmla="*/ 56 h 58"/>
                <a:gd name="T24" fmla="*/ 82 w 81"/>
                <a:gd name="T25" fmla="*/ 77 h 58"/>
                <a:gd name="T26" fmla="*/ 60 w 81"/>
                <a:gd name="T27" fmla="*/ 170 h 58"/>
                <a:gd name="T28" fmla="*/ 44 w 81"/>
                <a:gd name="T29" fmla="*/ 190 h 58"/>
                <a:gd name="T30" fmla="*/ 27 w 81"/>
                <a:gd name="T31" fmla="*/ 199 h 58"/>
                <a:gd name="T32" fmla="*/ 16 w 81"/>
                <a:gd name="T33" fmla="*/ 217 h 58"/>
                <a:gd name="T34" fmla="*/ 0 w 81"/>
                <a:gd name="T35" fmla="*/ 223 h 5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81" h="58">
                  <a:moveTo>
                    <a:pt x="0" y="45"/>
                  </a:moveTo>
                  <a:lnTo>
                    <a:pt x="0" y="58"/>
                  </a:lnTo>
                  <a:lnTo>
                    <a:pt x="7" y="56"/>
                  </a:lnTo>
                  <a:lnTo>
                    <a:pt x="14" y="53"/>
                  </a:lnTo>
                  <a:lnTo>
                    <a:pt x="22" y="47"/>
                  </a:lnTo>
                  <a:lnTo>
                    <a:pt x="31" y="41"/>
                  </a:lnTo>
                  <a:lnTo>
                    <a:pt x="37" y="22"/>
                  </a:lnTo>
                  <a:lnTo>
                    <a:pt x="64" y="18"/>
                  </a:lnTo>
                  <a:lnTo>
                    <a:pt x="81" y="10"/>
                  </a:lnTo>
                  <a:lnTo>
                    <a:pt x="35" y="1"/>
                  </a:lnTo>
                  <a:lnTo>
                    <a:pt x="0" y="0"/>
                  </a:lnTo>
                  <a:lnTo>
                    <a:pt x="0" y="12"/>
                  </a:lnTo>
                  <a:lnTo>
                    <a:pt x="29" y="16"/>
                  </a:lnTo>
                  <a:lnTo>
                    <a:pt x="21" y="35"/>
                  </a:lnTo>
                  <a:lnTo>
                    <a:pt x="15" y="38"/>
                  </a:lnTo>
                  <a:lnTo>
                    <a:pt x="10" y="41"/>
                  </a:lnTo>
                  <a:lnTo>
                    <a:pt x="5" y="44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5" name="Freeform 41"/>
            <p:cNvSpPr>
              <a:spLocks/>
            </p:cNvSpPr>
            <p:nvPr/>
          </p:nvSpPr>
          <p:spPr bwMode="auto">
            <a:xfrm>
              <a:off x="4069" y="1792"/>
              <a:ext cx="124" cy="70"/>
            </a:xfrm>
            <a:custGeom>
              <a:avLst/>
              <a:gdLst>
                <a:gd name="T0" fmla="*/ 394 w 109"/>
                <a:gd name="T1" fmla="*/ 55 h 61"/>
                <a:gd name="T2" fmla="*/ 394 w 109"/>
                <a:gd name="T3" fmla="*/ 2 h 61"/>
                <a:gd name="T4" fmla="*/ 308 w 109"/>
                <a:gd name="T5" fmla="*/ 0 h 61"/>
                <a:gd name="T6" fmla="*/ 148 w 109"/>
                <a:gd name="T7" fmla="*/ 0 h 61"/>
                <a:gd name="T8" fmla="*/ 65 w 109"/>
                <a:gd name="T9" fmla="*/ 0 h 61"/>
                <a:gd name="T10" fmla="*/ 0 w 109"/>
                <a:gd name="T11" fmla="*/ 1 h 61"/>
                <a:gd name="T12" fmla="*/ 0 w 109"/>
                <a:gd name="T13" fmla="*/ 45 h 61"/>
                <a:gd name="T14" fmla="*/ 107 w 109"/>
                <a:gd name="T15" fmla="*/ 55 h 61"/>
                <a:gd name="T16" fmla="*/ 84 w 109"/>
                <a:gd name="T17" fmla="*/ 143 h 61"/>
                <a:gd name="T18" fmla="*/ 57 w 109"/>
                <a:gd name="T19" fmla="*/ 161 h 61"/>
                <a:gd name="T20" fmla="*/ 36 w 109"/>
                <a:gd name="T21" fmla="*/ 166 h 61"/>
                <a:gd name="T22" fmla="*/ 22 w 109"/>
                <a:gd name="T23" fmla="*/ 185 h 61"/>
                <a:gd name="T24" fmla="*/ 0 w 109"/>
                <a:gd name="T25" fmla="*/ 186 h 61"/>
                <a:gd name="T26" fmla="*/ 0 w 109"/>
                <a:gd name="T27" fmla="*/ 238 h 61"/>
                <a:gd name="T28" fmla="*/ 25 w 109"/>
                <a:gd name="T29" fmla="*/ 232 h 61"/>
                <a:gd name="T30" fmla="*/ 50 w 109"/>
                <a:gd name="T31" fmla="*/ 216 h 61"/>
                <a:gd name="T32" fmla="*/ 77 w 109"/>
                <a:gd name="T33" fmla="*/ 207 h 61"/>
                <a:gd name="T34" fmla="*/ 109 w 109"/>
                <a:gd name="T35" fmla="*/ 185 h 61"/>
                <a:gd name="T36" fmla="*/ 162 w 109"/>
                <a:gd name="T37" fmla="*/ 72 h 61"/>
                <a:gd name="T38" fmla="*/ 239 w 109"/>
                <a:gd name="T39" fmla="*/ 79 h 61"/>
                <a:gd name="T40" fmla="*/ 257 w 109"/>
                <a:gd name="T41" fmla="*/ 123 h 61"/>
                <a:gd name="T42" fmla="*/ 272 w 109"/>
                <a:gd name="T43" fmla="*/ 157 h 61"/>
                <a:gd name="T44" fmla="*/ 292 w 109"/>
                <a:gd name="T45" fmla="*/ 186 h 61"/>
                <a:gd name="T46" fmla="*/ 308 w 109"/>
                <a:gd name="T47" fmla="*/ 212 h 61"/>
                <a:gd name="T48" fmla="*/ 328 w 109"/>
                <a:gd name="T49" fmla="*/ 226 h 61"/>
                <a:gd name="T50" fmla="*/ 345 w 109"/>
                <a:gd name="T51" fmla="*/ 238 h 61"/>
                <a:gd name="T52" fmla="*/ 373 w 109"/>
                <a:gd name="T53" fmla="*/ 243 h 61"/>
                <a:gd name="T54" fmla="*/ 394 w 109"/>
                <a:gd name="T55" fmla="*/ 238 h 61"/>
                <a:gd name="T56" fmla="*/ 394 w 109"/>
                <a:gd name="T57" fmla="*/ 186 h 61"/>
                <a:gd name="T58" fmla="*/ 352 w 109"/>
                <a:gd name="T59" fmla="*/ 190 h 61"/>
                <a:gd name="T60" fmla="*/ 323 w 109"/>
                <a:gd name="T61" fmla="*/ 180 h 61"/>
                <a:gd name="T62" fmla="*/ 304 w 109"/>
                <a:gd name="T63" fmla="*/ 131 h 61"/>
                <a:gd name="T64" fmla="*/ 292 w 109"/>
                <a:gd name="T65" fmla="*/ 55 h 61"/>
                <a:gd name="T66" fmla="*/ 367 w 109"/>
                <a:gd name="T67" fmla="*/ 48 h 61"/>
                <a:gd name="T68" fmla="*/ 394 w 109"/>
                <a:gd name="T69" fmla="*/ 55 h 6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109" h="61">
                  <a:moveTo>
                    <a:pt x="109" y="14"/>
                  </a:moveTo>
                  <a:lnTo>
                    <a:pt x="109" y="2"/>
                  </a:lnTo>
                  <a:lnTo>
                    <a:pt x="85" y="0"/>
                  </a:lnTo>
                  <a:lnTo>
                    <a:pt x="41" y="0"/>
                  </a:lnTo>
                  <a:lnTo>
                    <a:pt x="18" y="0"/>
                  </a:lnTo>
                  <a:lnTo>
                    <a:pt x="0" y="1"/>
                  </a:lnTo>
                  <a:lnTo>
                    <a:pt x="0" y="11"/>
                  </a:lnTo>
                  <a:lnTo>
                    <a:pt x="29" y="14"/>
                  </a:lnTo>
                  <a:lnTo>
                    <a:pt x="23" y="37"/>
                  </a:lnTo>
                  <a:lnTo>
                    <a:pt x="16" y="40"/>
                  </a:lnTo>
                  <a:lnTo>
                    <a:pt x="10" y="43"/>
                  </a:lnTo>
                  <a:lnTo>
                    <a:pt x="6" y="46"/>
                  </a:lnTo>
                  <a:lnTo>
                    <a:pt x="0" y="47"/>
                  </a:lnTo>
                  <a:lnTo>
                    <a:pt x="0" y="60"/>
                  </a:lnTo>
                  <a:lnTo>
                    <a:pt x="7" y="58"/>
                  </a:lnTo>
                  <a:lnTo>
                    <a:pt x="14" y="55"/>
                  </a:lnTo>
                  <a:lnTo>
                    <a:pt x="22" y="52"/>
                  </a:lnTo>
                  <a:lnTo>
                    <a:pt x="30" y="46"/>
                  </a:lnTo>
                  <a:lnTo>
                    <a:pt x="45" y="18"/>
                  </a:lnTo>
                  <a:lnTo>
                    <a:pt x="67" y="20"/>
                  </a:lnTo>
                  <a:lnTo>
                    <a:pt x="71" y="31"/>
                  </a:lnTo>
                  <a:lnTo>
                    <a:pt x="76" y="39"/>
                  </a:lnTo>
                  <a:lnTo>
                    <a:pt x="81" y="47"/>
                  </a:lnTo>
                  <a:lnTo>
                    <a:pt x="85" y="53"/>
                  </a:lnTo>
                  <a:lnTo>
                    <a:pt x="90" y="57"/>
                  </a:lnTo>
                  <a:lnTo>
                    <a:pt x="95" y="60"/>
                  </a:lnTo>
                  <a:lnTo>
                    <a:pt x="102" y="61"/>
                  </a:lnTo>
                  <a:lnTo>
                    <a:pt x="109" y="60"/>
                  </a:lnTo>
                  <a:lnTo>
                    <a:pt x="109" y="47"/>
                  </a:lnTo>
                  <a:lnTo>
                    <a:pt x="98" y="49"/>
                  </a:lnTo>
                  <a:lnTo>
                    <a:pt x="89" y="45"/>
                  </a:lnTo>
                  <a:lnTo>
                    <a:pt x="84" y="33"/>
                  </a:lnTo>
                  <a:lnTo>
                    <a:pt x="81" y="14"/>
                  </a:lnTo>
                  <a:lnTo>
                    <a:pt x="101" y="12"/>
                  </a:lnTo>
                  <a:lnTo>
                    <a:pt x="109" y="14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6" name="Freeform 42"/>
            <p:cNvSpPr>
              <a:spLocks/>
            </p:cNvSpPr>
            <p:nvPr/>
          </p:nvSpPr>
          <p:spPr bwMode="auto">
            <a:xfrm>
              <a:off x="4022" y="1792"/>
              <a:ext cx="47" cy="70"/>
            </a:xfrm>
            <a:custGeom>
              <a:avLst/>
              <a:gdLst>
                <a:gd name="T0" fmla="*/ 104 w 43"/>
                <a:gd name="T1" fmla="*/ 48 h 60"/>
                <a:gd name="T2" fmla="*/ 104 w 43"/>
                <a:gd name="T3" fmla="*/ 0 h 60"/>
                <a:gd name="T4" fmla="*/ 0 w 43"/>
                <a:gd name="T5" fmla="*/ 2 h 60"/>
                <a:gd name="T6" fmla="*/ 5 w 43"/>
                <a:gd name="T7" fmla="*/ 107 h 60"/>
                <a:gd name="T8" fmla="*/ 27 w 43"/>
                <a:gd name="T9" fmla="*/ 187 h 60"/>
                <a:gd name="T10" fmla="*/ 47 w 43"/>
                <a:gd name="T11" fmla="*/ 244 h 60"/>
                <a:gd name="T12" fmla="*/ 72 w 43"/>
                <a:gd name="T13" fmla="*/ 268 h 60"/>
                <a:gd name="T14" fmla="*/ 74 w 43"/>
                <a:gd name="T15" fmla="*/ 282 h 60"/>
                <a:gd name="T16" fmla="*/ 86 w 43"/>
                <a:gd name="T17" fmla="*/ 285 h 60"/>
                <a:gd name="T18" fmla="*/ 94 w 43"/>
                <a:gd name="T19" fmla="*/ 285 h 60"/>
                <a:gd name="T20" fmla="*/ 104 w 43"/>
                <a:gd name="T21" fmla="*/ 282 h 60"/>
                <a:gd name="T22" fmla="*/ 104 w 43"/>
                <a:gd name="T23" fmla="*/ 218 h 60"/>
                <a:gd name="T24" fmla="*/ 74 w 43"/>
                <a:gd name="T25" fmla="*/ 218 h 60"/>
                <a:gd name="T26" fmla="*/ 56 w 43"/>
                <a:gd name="T27" fmla="*/ 193 h 60"/>
                <a:gd name="T28" fmla="*/ 44 w 43"/>
                <a:gd name="T29" fmla="*/ 140 h 60"/>
                <a:gd name="T30" fmla="*/ 33 w 43"/>
                <a:gd name="T31" fmla="*/ 48 h 60"/>
                <a:gd name="T32" fmla="*/ 86 w 43"/>
                <a:gd name="T33" fmla="*/ 47 h 60"/>
                <a:gd name="T34" fmla="*/ 104 w 43"/>
                <a:gd name="T35" fmla="*/ 48 h 6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43" h="60">
                  <a:moveTo>
                    <a:pt x="43" y="10"/>
                  </a:moveTo>
                  <a:lnTo>
                    <a:pt x="43" y="0"/>
                  </a:lnTo>
                  <a:lnTo>
                    <a:pt x="0" y="2"/>
                  </a:lnTo>
                  <a:lnTo>
                    <a:pt x="5" y="23"/>
                  </a:lnTo>
                  <a:lnTo>
                    <a:pt x="12" y="39"/>
                  </a:lnTo>
                  <a:lnTo>
                    <a:pt x="19" y="51"/>
                  </a:lnTo>
                  <a:lnTo>
                    <a:pt x="29" y="57"/>
                  </a:lnTo>
                  <a:lnTo>
                    <a:pt x="31" y="59"/>
                  </a:lnTo>
                  <a:lnTo>
                    <a:pt x="35" y="60"/>
                  </a:lnTo>
                  <a:lnTo>
                    <a:pt x="38" y="60"/>
                  </a:lnTo>
                  <a:lnTo>
                    <a:pt x="43" y="59"/>
                  </a:lnTo>
                  <a:lnTo>
                    <a:pt x="43" y="46"/>
                  </a:lnTo>
                  <a:lnTo>
                    <a:pt x="31" y="46"/>
                  </a:lnTo>
                  <a:lnTo>
                    <a:pt x="23" y="41"/>
                  </a:lnTo>
                  <a:lnTo>
                    <a:pt x="18" y="29"/>
                  </a:lnTo>
                  <a:lnTo>
                    <a:pt x="14" y="10"/>
                  </a:lnTo>
                  <a:lnTo>
                    <a:pt x="35" y="9"/>
                  </a:lnTo>
                  <a:lnTo>
                    <a:pt x="43" y="10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7" name="Freeform 43"/>
            <p:cNvSpPr>
              <a:spLocks/>
            </p:cNvSpPr>
            <p:nvPr/>
          </p:nvSpPr>
          <p:spPr bwMode="auto">
            <a:xfrm>
              <a:off x="4022" y="1799"/>
              <a:ext cx="247" cy="259"/>
            </a:xfrm>
            <a:custGeom>
              <a:avLst/>
              <a:gdLst>
                <a:gd name="T0" fmla="*/ 346 w 220"/>
                <a:gd name="T1" fmla="*/ 409 h 221"/>
                <a:gd name="T2" fmla="*/ 413 w 220"/>
                <a:gd name="T3" fmla="*/ 452 h 221"/>
                <a:gd name="T4" fmla="*/ 461 w 220"/>
                <a:gd name="T5" fmla="*/ 479 h 221"/>
                <a:gd name="T6" fmla="*/ 490 w 220"/>
                <a:gd name="T7" fmla="*/ 505 h 221"/>
                <a:gd name="T8" fmla="*/ 501 w 220"/>
                <a:gd name="T9" fmla="*/ 530 h 221"/>
                <a:gd name="T10" fmla="*/ 512 w 220"/>
                <a:gd name="T11" fmla="*/ 561 h 221"/>
                <a:gd name="T12" fmla="*/ 521 w 220"/>
                <a:gd name="T13" fmla="*/ 601 h 221"/>
                <a:gd name="T14" fmla="*/ 537 w 220"/>
                <a:gd name="T15" fmla="*/ 656 h 221"/>
                <a:gd name="T16" fmla="*/ 569 w 220"/>
                <a:gd name="T17" fmla="*/ 730 h 221"/>
                <a:gd name="T18" fmla="*/ 623 w 220"/>
                <a:gd name="T19" fmla="*/ 563 h 221"/>
                <a:gd name="T20" fmla="*/ 631 w 220"/>
                <a:gd name="T21" fmla="*/ 376 h 221"/>
                <a:gd name="T22" fmla="*/ 624 w 220"/>
                <a:gd name="T23" fmla="*/ 193 h 221"/>
                <a:gd name="T24" fmla="*/ 620 w 220"/>
                <a:gd name="T25" fmla="*/ 0 h 221"/>
                <a:gd name="T26" fmla="*/ 699 w 220"/>
                <a:gd name="T27" fmla="*/ 241 h 221"/>
                <a:gd name="T28" fmla="*/ 696 w 220"/>
                <a:gd name="T29" fmla="*/ 417 h 221"/>
                <a:gd name="T30" fmla="*/ 689 w 220"/>
                <a:gd name="T31" fmla="*/ 563 h 221"/>
                <a:gd name="T32" fmla="*/ 670 w 220"/>
                <a:gd name="T33" fmla="*/ 710 h 221"/>
                <a:gd name="T34" fmla="*/ 639 w 220"/>
                <a:gd name="T35" fmla="*/ 878 h 221"/>
                <a:gd name="T36" fmla="*/ 552 w 220"/>
                <a:gd name="T37" fmla="*/ 906 h 221"/>
                <a:gd name="T38" fmla="*/ 422 w 220"/>
                <a:gd name="T39" fmla="*/ 1082 h 221"/>
                <a:gd name="T40" fmla="*/ 234 w 220"/>
                <a:gd name="T41" fmla="*/ 1082 h 221"/>
                <a:gd name="T42" fmla="*/ 102 w 220"/>
                <a:gd name="T43" fmla="*/ 936 h 221"/>
                <a:gd name="T44" fmla="*/ 43 w 220"/>
                <a:gd name="T45" fmla="*/ 783 h 221"/>
                <a:gd name="T46" fmla="*/ 2 w 220"/>
                <a:gd name="T47" fmla="*/ 581 h 221"/>
                <a:gd name="T48" fmla="*/ 0 w 220"/>
                <a:gd name="T49" fmla="*/ 417 h 221"/>
                <a:gd name="T50" fmla="*/ 2 w 220"/>
                <a:gd name="T51" fmla="*/ 265 h 221"/>
                <a:gd name="T52" fmla="*/ 34 w 220"/>
                <a:gd name="T53" fmla="*/ 121 h 221"/>
                <a:gd name="T54" fmla="*/ 54 w 220"/>
                <a:gd name="T55" fmla="*/ 282 h 221"/>
                <a:gd name="T56" fmla="*/ 68 w 220"/>
                <a:gd name="T57" fmla="*/ 431 h 221"/>
                <a:gd name="T58" fmla="*/ 79 w 220"/>
                <a:gd name="T59" fmla="*/ 578 h 221"/>
                <a:gd name="T60" fmla="*/ 107 w 220"/>
                <a:gd name="T61" fmla="*/ 722 h 221"/>
                <a:gd name="T62" fmla="*/ 120 w 220"/>
                <a:gd name="T63" fmla="*/ 649 h 221"/>
                <a:gd name="T64" fmla="*/ 134 w 220"/>
                <a:gd name="T65" fmla="*/ 592 h 221"/>
                <a:gd name="T66" fmla="*/ 146 w 220"/>
                <a:gd name="T67" fmla="*/ 541 h 221"/>
                <a:gd name="T68" fmla="*/ 161 w 220"/>
                <a:gd name="T69" fmla="*/ 512 h 221"/>
                <a:gd name="T70" fmla="*/ 183 w 220"/>
                <a:gd name="T71" fmla="*/ 480 h 221"/>
                <a:gd name="T72" fmla="*/ 207 w 220"/>
                <a:gd name="T73" fmla="*/ 458 h 221"/>
                <a:gd name="T74" fmla="*/ 245 w 220"/>
                <a:gd name="T75" fmla="*/ 441 h 221"/>
                <a:gd name="T76" fmla="*/ 295 w 220"/>
                <a:gd name="T77" fmla="*/ 427 h 221"/>
                <a:gd name="T78" fmla="*/ 295 w 220"/>
                <a:gd name="T79" fmla="*/ 493 h 221"/>
                <a:gd name="T80" fmla="*/ 260 w 220"/>
                <a:gd name="T81" fmla="*/ 530 h 221"/>
                <a:gd name="T82" fmla="*/ 234 w 220"/>
                <a:gd name="T83" fmla="*/ 561 h 221"/>
                <a:gd name="T84" fmla="*/ 216 w 220"/>
                <a:gd name="T85" fmla="*/ 592 h 221"/>
                <a:gd name="T86" fmla="*/ 208 w 220"/>
                <a:gd name="T87" fmla="*/ 621 h 221"/>
                <a:gd name="T88" fmla="*/ 207 w 220"/>
                <a:gd name="T89" fmla="*/ 656 h 221"/>
                <a:gd name="T90" fmla="*/ 212 w 220"/>
                <a:gd name="T91" fmla="*/ 704 h 221"/>
                <a:gd name="T92" fmla="*/ 216 w 220"/>
                <a:gd name="T93" fmla="*/ 758 h 221"/>
                <a:gd name="T94" fmla="*/ 230 w 220"/>
                <a:gd name="T95" fmla="*/ 825 h 221"/>
                <a:gd name="T96" fmla="*/ 292 w 220"/>
                <a:gd name="T97" fmla="*/ 825 h 221"/>
                <a:gd name="T98" fmla="*/ 292 w 220"/>
                <a:gd name="T99" fmla="*/ 722 h 221"/>
                <a:gd name="T100" fmla="*/ 337 w 220"/>
                <a:gd name="T101" fmla="*/ 730 h 221"/>
                <a:gd name="T102" fmla="*/ 354 w 220"/>
                <a:gd name="T103" fmla="*/ 853 h 221"/>
                <a:gd name="T104" fmla="*/ 434 w 220"/>
                <a:gd name="T105" fmla="*/ 853 h 221"/>
                <a:gd name="T106" fmla="*/ 464 w 220"/>
                <a:gd name="T107" fmla="*/ 730 h 221"/>
                <a:gd name="T108" fmla="*/ 459 w 220"/>
                <a:gd name="T109" fmla="*/ 681 h 221"/>
                <a:gd name="T110" fmla="*/ 446 w 220"/>
                <a:gd name="T111" fmla="*/ 634 h 221"/>
                <a:gd name="T112" fmla="*/ 439 w 220"/>
                <a:gd name="T113" fmla="*/ 601 h 221"/>
                <a:gd name="T114" fmla="*/ 424 w 220"/>
                <a:gd name="T115" fmla="*/ 578 h 221"/>
                <a:gd name="T116" fmla="*/ 411 w 220"/>
                <a:gd name="T117" fmla="*/ 560 h 221"/>
                <a:gd name="T118" fmla="*/ 391 w 220"/>
                <a:gd name="T119" fmla="*/ 537 h 221"/>
                <a:gd name="T120" fmla="*/ 364 w 220"/>
                <a:gd name="T121" fmla="*/ 514 h 221"/>
                <a:gd name="T122" fmla="*/ 331 w 220"/>
                <a:gd name="T123" fmla="*/ 493 h 221"/>
                <a:gd name="T124" fmla="*/ 346 w 220"/>
                <a:gd name="T125" fmla="*/ 409 h 22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220" h="221">
                  <a:moveTo>
                    <a:pt x="108" y="84"/>
                  </a:moveTo>
                  <a:lnTo>
                    <a:pt x="130" y="92"/>
                  </a:lnTo>
                  <a:lnTo>
                    <a:pt x="145" y="98"/>
                  </a:lnTo>
                  <a:lnTo>
                    <a:pt x="153" y="103"/>
                  </a:lnTo>
                  <a:lnTo>
                    <a:pt x="158" y="108"/>
                  </a:lnTo>
                  <a:lnTo>
                    <a:pt x="161" y="115"/>
                  </a:lnTo>
                  <a:lnTo>
                    <a:pt x="164" y="123"/>
                  </a:lnTo>
                  <a:lnTo>
                    <a:pt x="169" y="134"/>
                  </a:lnTo>
                  <a:lnTo>
                    <a:pt x="179" y="150"/>
                  </a:lnTo>
                  <a:lnTo>
                    <a:pt x="196" y="116"/>
                  </a:lnTo>
                  <a:lnTo>
                    <a:pt x="199" y="78"/>
                  </a:lnTo>
                  <a:lnTo>
                    <a:pt x="197" y="39"/>
                  </a:lnTo>
                  <a:lnTo>
                    <a:pt x="194" y="0"/>
                  </a:lnTo>
                  <a:lnTo>
                    <a:pt x="220" y="49"/>
                  </a:lnTo>
                  <a:lnTo>
                    <a:pt x="218" y="85"/>
                  </a:lnTo>
                  <a:lnTo>
                    <a:pt x="216" y="116"/>
                  </a:lnTo>
                  <a:lnTo>
                    <a:pt x="210" y="146"/>
                  </a:lnTo>
                  <a:lnTo>
                    <a:pt x="201" y="180"/>
                  </a:lnTo>
                  <a:lnTo>
                    <a:pt x="173" y="186"/>
                  </a:lnTo>
                  <a:lnTo>
                    <a:pt x="133" y="221"/>
                  </a:lnTo>
                  <a:lnTo>
                    <a:pt x="74" y="221"/>
                  </a:lnTo>
                  <a:lnTo>
                    <a:pt x="32" y="192"/>
                  </a:lnTo>
                  <a:lnTo>
                    <a:pt x="13" y="160"/>
                  </a:lnTo>
                  <a:lnTo>
                    <a:pt x="2" y="119"/>
                  </a:lnTo>
                  <a:lnTo>
                    <a:pt x="0" y="85"/>
                  </a:lnTo>
                  <a:lnTo>
                    <a:pt x="2" y="54"/>
                  </a:lnTo>
                  <a:lnTo>
                    <a:pt x="11" y="25"/>
                  </a:lnTo>
                  <a:lnTo>
                    <a:pt x="17" y="57"/>
                  </a:lnTo>
                  <a:lnTo>
                    <a:pt x="21" y="88"/>
                  </a:lnTo>
                  <a:lnTo>
                    <a:pt x="25" y="118"/>
                  </a:lnTo>
                  <a:lnTo>
                    <a:pt x="34" y="148"/>
                  </a:lnTo>
                  <a:lnTo>
                    <a:pt x="38" y="133"/>
                  </a:lnTo>
                  <a:lnTo>
                    <a:pt x="42" y="121"/>
                  </a:lnTo>
                  <a:lnTo>
                    <a:pt x="46" y="111"/>
                  </a:lnTo>
                  <a:lnTo>
                    <a:pt x="50" y="104"/>
                  </a:lnTo>
                  <a:lnTo>
                    <a:pt x="57" y="99"/>
                  </a:lnTo>
                  <a:lnTo>
                    <a:pt x="65" y="94"/>
                  </a:lnTo>
                  <a:lnTo>
                    <a:pt x="77" y="91"/>
                  </a:lnTo>
                  <a:lnTo>
                    <a:pt x="93" y="87"/>
                  </a:lnTo>
                  <a:lnTo>
                    <a:pt x="93" y="101"/>
                  </a:lnTo>
                  <a:lnTo>
                    <a:pt x="82" y="108"/>
                  </a:lnTo>
                  <a:lnTo>
                    <a:pt x="74" y="115"/>
                  </a:lnTo>
                  <a:lnTo>
                    <a:pt x="68" y="121"/>
                  </a:lnTo>
                  <a:lnTo>
                    <a:pt x="66" y="127"/>
                  </a:lnTo>
                  <a:lnTo>
                    <a:pt x="65" y="134"/>
                  </a:lnTo>
                  <a:lnTo>
                    <a:pt x="67" y="144"/>
                  </a:lnTo>
                  <a:lnTo>
                    <a:pt x="68" y="155"/>
                  </a:lnTo>
                  <a:lnTo>
                    <a:pt x="72" y="169"/>
                  </a:lnTo>
                  <a:lnTo>
                    <a:pt x="92" y="169"/>
                  </a:lnTo>
                  <a:lnTo>
                    <a:pt x="92" y="148"/>
                  </a:lnTo>
                  <a:lnTo>
                    <a:pt x="106" y="150"/>
                  </a:lnTo>
                  <a:lnTo>
                    <a:pt x="112" y="175"/>
                  </a:lnTo>
                  <a:lnTo>
                    <a:pt x="135" y="175"/>
                  </a:lnTo>
                  <a:lnTo>
                    <a:pt x="146" y="150"/>
                  </a:lnTo>
                  <a:lnTo>
                    <a:pt x="144" y="139"/>
                  </a:lnTo>
                  <a:lnTo>
                    <a:pt x="141" y="130"/>
                  </a:lnTo>
                  <a:lnTo>
                    <a:pt x="138" y="123"/>
                  </a:lnTo>
                  <a:lnTo>
                    <a:pt x="134" y="118"/>
                  </a:lnTo>
                  <a:lnTo>
                    <a:pt x="129" y="114"/>
                  </a:lnTo>
                  <a:lnTo>
                    <a:pt x="123" y="110"/>
                  </a:lnTo>
                  <a:lnTo>
                    <a:pt x="114" y="106"/>
                  </a:lnTo>
                  <a:lnTo>
                    <a:pt x="104" y="101"/>
                  </a:lnTo>
                  <a:lnTo>
                    <a:pt x="108" y="84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8" name="Freeform 44"/>
            <p:cNvSpPr>
              <a:spLocks/>
            </p:cNvSpPr>
            <p:nvPr/>
          </p:nvSpPr>
          <p:spPr bwMode="auto">
            <a:xfrm>
              <a:off x="4260" y="2925"/>
              <a:ext cx="133" cy="185"/>
            </a:xfrm>
            <a:custGeom>
              <a:avLst/>
              <a:gdLst>
                <a:gd name="T0" fmla="*/ 365 w 119"/>
                <a:gd name="T1" fmla="*/ 500 h 156"/>
                <a:gd name="T2" fmla="*/ 316 w 119"/>
                <a:gd name="T3" fmla="*/ 729 h 156"/>
                <a:gd name="T4" fmla="*/ 184 w 119"/>
                <a:gd name="T5" fmla="*/ 855 h 156"/>
                <a:gd name="T6" fmla="*/ 0 w 119"/>
                <a:gd name="T7" fmla="*/ 332 h 156"/>
                <a:gd name="T8" fmla="*/ 85 w 119"/>
                <a:gd name="T9" fmla="*/ 183 h 156"/>
                <a:gd name="T10" fmla="*/ 145 w 119"/>
                <a:gd name="T11" fmla="*/ 0 h 156"/>
                <a:gd name="T12" fmla="*/ 365 w 119"/>
                <a:gd name="T13" fmla="*/ 500 h 15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19" h="156">
                  <a:moveTo>
                    <a:pt x="119" y="91"/>
                  </a:moveTo>
                  <a:lnTo>
                    <a:pt x="104" y="132"/>
                  </a:lnTo>
                  <a:lnTo>
                    <a:pt x="61" y="156"/>
                  </a:lnTo>
                  <a:lnTo>
                    <a:pt x="0" y="61"/>
                  </a:lnTo>
                  <a:lnTo>
                    <a:pt x="28" y="34"/>
                  </a:lnTo>
                  <a:lnTo>
                    <a:pt x="47" y="0"/>
                  </a:lnTo>
                  <a:lnTo>
                    <a:pt x="119" y="91"/>
                  </a:lnTo>
                  <a:close/>
                </a:path>
              </a:pathLst>
            </a:custGeom>
            <a:solidFill>
              <a:srgbClr val="722B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9" name="Freeform 45"/>
            <p:cNvSpPr>
              <a:spLocks/>
            </p:cNvSpPr>
            <p:nvPr/>
          </p:nvSpPr>
          <p:spPr bwMode="auto">
            <a:xfrm>
              <a:off x="3235" y="1631"/>
              <a:ext cx="32" cy="91"/>
            </a:xfrm>
            <a:custGeom>
              <a:avLst/>
              <a:gdLst>
                <a:gd name="T0" fmla="*/ 107 w 28"/>
                <a:gd name="T1" fmla="*/ 343 h 77"/>
                <a:gd name="T2" fmla="*/ 56 w 28"/>
                <a:gd name="T3" fmla="*/ 0 h 77"/>
                <a:gd name="T4" fmla="*/ 0 w 28"/>
                <a:gd name="T5" fmla="*/ 25 h 77"/>
                <a:gd name="T6" fmla="*/ 19 w 28"/>
                <a:gd name="T7" fmla="*/ 330 h 77"/>
                <a:gd name="T8" fmla="*/ 95 w 28"/>
                <a:gd name="T9" fmla="*/ 409 h 77"/>
                <a:gd name="T10" fmla="*/ 107 w 28"/>
                <a:gd name="T11" fmla="*/ 343 h 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8" h="77">
                  <a:moveTo>
                    <a:pt x="28" y="64"/>
                  </a:moveTo>
                  <a:lnTo>
                    <a:pt x="15" y="0"/>
                  </a:lnTo>
                  <a:lnTo>
                    <a:pt x="0" y="5"/>
                  </a:lnTo>
                  <a:lnTo>
                    <a:pt x="5" y="62"/>
                  </a:lnTo>
                  <a:lnTo>
                    <a:pt x="25" y="77"/>
                  </a:lnTo>
                  <a:lnTo>
                    <a:pt x="28" y="64"/>
                  </a:lnTo>
                  <a:close/>
                </a:path>
              </a:pathLst>
            </a:custGeom>
            <a:solidFill>
              <a:srgbClr val="D8CC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0" name="Freeform 46"/>
            <p:cNvSpPr>
              <a:spLocks/>
            </p:cNvSpPr>
            <p:nvPr/>
          </p:nvSpPr>
          <p:spPr bwMode="auto">
            <a:xfrm>
              <a:off x="4107" y="1997"/>
              <a:ext cx="496" cy="998"/>
            </a:xfrm>
            <a:custGeom>
              <a:avLst/>
              <a:gdLst>
                <a:gd name="T0" fmla="*/ 698 w 440"/>
                <a:gd name="T1" fmla="*/ 146 h 857"/>
                <a:gd name="T2" fmla="*/ 935 w 440"/>
                <a:gd name="T3" fmla="*/ 337 h 857"/>
                <a:gd name="T4" fmla="*/ 1091 w 440"/>
                <a:gd name="T5" fmla="*/ 483 h 857"/>
                <a:gd name="T6" fmla="*/ 1196 w 440"/>
                <a:gd name="T7" fmla="*/ 663 h 857"/>
                <a:gd name="T8" fmla="*/ 1274 w 440"/>
                <a:gd name="T9" fmla="*/ 921 h 857"/>
                <a:gd name="T10" fmla="*/ 1409 w 440"/>
                <a:gd name="T11" fmla="*/ 1864 h 857"/>
                <a:gd name="T12" fmla="*/ 1456 w 440"/>
                <a:gd name="T13" fmla="*/ 2528 h 857"/>
                <a:gd name="T14" fmla="*/ 1274 w 440"/>
                <a:gd name="T15" fmla="*/ 3488 h 857"/>
                <a:gd name="T16" fmla="*/ 1146 w 440"/>
                <a:gd name="T17" fmla="*/ 3931 h 857"/>
                <a:gd name="T18" fmla="*/ 905 w 440"/>
                <a:gd name="T19" fmla="*/ 3775 h 857"/>
                <a:gd name="T20" fmla="*/ 1018 w 440"/>
                <a:gd name="T21" fmla="*/ 3686 h 857"/>
                <a:gd name="T22" fmla="*/ 1146 w 440"/>
                <a:gd name="T23" fmla="*/ 3376 h 857"/>
                <a:gd name="T24" fmla="*/ 1086 w 440"/>
                <a:gd name="T25" fmla="*/ 3042 h 857"/>
                <a:gd name="T26" fmla="*/ 1310 w 440"/>
                <a:gd name="T27" fmla="*/ 2776 h 857"/>
                <a:gd name="T28" fmla="*/ 1241 w 440"/>
                <a:gd name="T29" fmla="*/ 2335 h 857"/>
                <a:gd name="T30" fmla="*/ 1113 w 440"/>
                <a:gd name="T31" fmla="*/ 2265 h 857"/>
                <a:gd name="T32" fmla="*/ 1241 w 440"/>
                <a:gd name="T33" fmla="*/ 1804 h 857"/>
                <a:gd name="T34" fmla="*/ 1101 w 440"/>
                <a:gd name="T35" fmla="*/ 1420 h 857"/>
                <a:gd name="T36" fmla="*/ 1054 w 440"/>
                <a:gd name="T37" fmla="*/ 1357 h 857"/>
                <a:gd name="T38" fmla="*/ 1004 w 440"/>
                <a:gd name="T39" fmla="*/ 1302 h 857"/>
                <a:gd name="T40" fmla="*/ 963 w 440"/>
                <a:gd name="T41" fmla="*/ 1254 h 857"/>
                <a:gd name="T42" fmla="*/ 956 w 440"/>
                <a:gd name="T43" fmla="*/ 1177 h 857"/>
                <a:gd name="T44" fmla="*/ 905 w 440"/>
                <a:gd name="T45" fmla="*/ 808 h 857"/>
                <a:gd name="T46" fmla="*/ 720 w 440"/>
                <a:gd name="T47" fmla="*/ 1779 h 857"/>
                <a:gd name="T48" fmla="*/ 556 w 440"/>
                <a:gd name="T49" fmla="*/ 1864 h 857"/>
                <a:gd name="T50" fmla="*/ 720 w 440"/>
                <a:gd name="T51" fmla="*/ 2243 h 857"/>
                <a:gd name="T52" fmla="*/ 619 w 440"/>
                <a:gd name="T53" fmla="*/ 2399 h 857"/>
                <a:gd name="T54" fmla="*/ 683 w 440"/>
                <a:gd name="T55" fmla="*/ 2754 h 857"/>
                <a:gd name="T56" fmla="*/ 619 w 440"/>
                <a:gd name="T57" fmla="*/ 3215 h 857"/>
                <a:gd name="T58" fmla="*/ 383 w 440"/>
                <a:gd name="T59" fmla="*/ 2668 h 857"/>
                <a:gd name="T60" fmla="*/ 383 w 440"/>
                <a:gd name="T61" fmla="*/ 1560 h 857"/>
                <a:gd name="T62" fmla="*/ 289 w 440"/>
                <a:gd name="T63" fmla="*/ 2371 h 857"/>
                <a:gd name="T64" fmla="*/ 0 w 440"/>
                <a:gd name="T65" fmla="*/ 2711 h 857"/>
                <a:gd name="T66" fmla="*/ 225 w 440"/>
                <a:gd name="T67" fmla="*/ 1168 h 857"/>
                <a:gd name="T68" fmla="*/ 243 w 440"/>
                <a:gd name="T69" fmla="*/ 808 h 857"/>
                <a:gd name="T70" fmla="*/ 305 w 440"/>
                <a:gd name="T71" fmla="*/ 547 h 857"/>
                <a:gd name="T72" fmla="*/ 409 w 440"/>
                <a:gd name="T73" fmla="*/ 295 h 857"/>
                <a:gd name="T74" fmla="*/ 549 w 440"/>
                <a:gd name="T75" fmla="*/ 0 h 857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440" h="857">
                  <a:moveTo>
                    <a:pt x="166" y="0"/>
                  </a:moveTo>
                  <a:lnTo>
                    <a:pt x="211" y="32"/>
                  </a:lnTo>
                  <a:lnTo>
                    <a:pt x="250" y="55"/>
                  </a:lnTo>
                  <a:lnTo>
                    <a:pt x="282" y="74"/>
                  </a:lnTo>
                  <a:lnTo>
                    <a:pt x="309" y="90"/>
                  </a:lnTo>
                  <a:lnTo>
                    <a:pt x="330" y="106"/>
                  </a:lnTo>
                  <a:lnTo>
                    <a:pt x="347" y="123"/>
                  </a:lnTo>
                  <a:lnTo>
                    <a:pt x="361" y="144"/>
                  </a:lnTo>
                  <a:lnTo>
                    <a:pt x="373" y="169"/>
                  </a:lnTo>
                  <a:lnTo>
                    <a:pt x="385" y="201"/>
                  </a:lnTo>
                  <a:lnTo>
                    <a:pt x="416" y="310"/>
                  </a:lnTo>
                  <a:lnTo>
                    <a:pt x="425" y="406"/>
                  </a:lnTo>
                  <a:lnTo>
                    <a:pt x="440" y="503"/>
                  </a:lnTo>
                  <a:lnTo>
                    <a:pt x="440" y="551"/>
                  </a:lnTo>
                  <a:lnTo>
                    <a:pt x="416" y="668"/>
                  </a:lnTo>
                  <a:lnTo>
                    <a:pt x="385" y="760"/>
                  </a:lnTo>
                  <a:lnTo>
                    <a:pt x="385" y="808"/>
                  </a:lnTo>
                  <a:lnTo>
                    <a:pt x="346" y="857"/>
                  </a:lnTo>
                  <a:lnTo>
                    <a:pt x="308" y="857"/>
                  </a:lnTo>
                  <a:lnTo>
                    <a:pt x="274" y="823"/>
                  </a:lnTo>
                  <a:lnTo>
                    <a:pt x="264" y="789"/>
                  </a:lnTo>
                  <a:lnTo>
                    <a:pt x="308" y="804"/>
                  </a:lnTo>
                  <a:lnTo>
                    <a:pt x="346" y="775"/>
                  </a:lnTo>
                  <a:lnTo>
                    <a:pt x="346" y="736"/>
                  </a:lnTo>
                  <a:lnTo>
                    <a:pt x="327" y="692"/>
                  </a:lnTo>
                  <a:lnTo>
                    <a:pt x="327" y="663"/>
                  </a:lnTo>
                  <a:lnTo>
                    <a:pt x="370" y="659"/>
                  </a:lnTo>
                  <a:lnTo>
                    <a:pt x="396" y="606"/>
                  </a:lnTo>
                  <a:lnTo>
                    <a:pt x="396" y="494"/>
                  </a:lnTo>
                  <a:lnTo>
                    <a:pt x="374" y="509"/>
                  </a:lnTo>
                  <a:lnTo>
                    <a:pt x="336" y="538"/>
                  </a:lnTo>
                  <a:lnTo>
                    <a:pt x="336" y="494"/>
                  </a:lnTo>
                  <a:lnTo>
                    <a:pt x="374" y="461"/>
                  </a:lnTo>
                  <a:lnTo>
                    <a:pt x="374" y="393"/>
                  </a:lnTo>
                  <a:lnTo>
                    <a:pt x="374" y="300"/>
                  </a:lnTo>
                  <a:lnTo>
                    <a:pt x="332" y="310"/>
                  </a:lnTo>
                  <a:lnTo>
                    <a:pt x="325" y="300"/>
                  </a:lnTo>
                  <a:lnTo>
                    <a:pt x="318" y="295"/>
                  </a:lnTo>
                  <a:lnTo>
                    <a:pt x="310" y="289"/>
                  </a:lnTo>
                  <a:lnTo>
                    <a:pt x="303" y="284"/>
                  </a:lnTo>
                  <a:lnTo>
                    <a:pt x="296" y="280"/>
                  </a:lnTo>
                  <a:lnTo>
                    <a:pt x="290" y="274"/>
                  </a:lnTo>
                  <a:lnTo>
                    <a:pt x="288" y="266"/>
                  </a:lnTo>
                  <a:lnTo>
                    <a:pt x="288" y="257"/>
                  </a:lnTo>
                  <a:lnTo>
                    <a:pt x="305" y="139"/>
                  </a:lnTo>
                  <a:lnTo>
                    <a:pt x="274" y="177"/>
                  </a:lnTo>
                  <a:lnTo>
                    <a:pt x="217" y="320"/>
                  </a:lnTo>
                  <a:lnTo>
                    <a:pt x="217" y="388"/>
                  </a:lnTo>
                  <a:lnTo>
                    <a:pt x="178" y="368"/>
                  </a:lnTo>
                  <a:lnTo>
                    <a:pt x="168" y="406"/>
                  </a:lnTo>
                  <a:lnTo>
                    <a:pt x="192" y="431"/>
                  </a:lnTo>
                  <a:lnTo>
                    <a:pt x="217" y="489"/>
                  </a:lnTo>
                  <a:lnTo>
                    <a:pt x="217" y="547"/>
                  </a:lnTo>
                  <a:lnTo>
                    <a:pt x="187" y="523"/>
                  </a:lnTo>
                  <a:lnTo>
                    <a:pt x="187" y="562"/>
                  </a:lnTo>
                  <a:lnTo>
                    <a:pt x="206" y="600"/>
                  </a:lnTo>
                  <a:lnTo>
                    <a:pt x="206" y="659"/>
                  </a:lnTo>
                  <a:lnTo>
                    <a:pt x="187" y="702"/>
                  </a:lnTo>
                  <a:lnTo>
                    <a:pt x="135" y="654"/>
                  </a:lnTo>
                  <a:lnTo>
                    <a:pt x="115" y="581"/>
                  </a:lnTo>
                  <a:lnTo>
                    <a:pt x="115" y="417"/>
                  </a:lnTo>
                  <a:lnTo>
                    <a:pt x="115" y="340"/>
                  </a:lnTo>
                  <a:lnTo>
                    <a:pt x="87" y="397"/>
                  </a:lnTo>
                  <a:lnTo>
                    <a:pt x="87" y="518"/>
                  </a:lnTo>
                  <a:lnTo>
                    <a:pt x="34" y="606"/>
                  </a:lnTo>
                  <a:lnTo>
                    <a:pt x="0" y="591"/>
                  </a:lnTo>
                  <a:lnTo>
                    <a:pt x="0" y="489"/>
                  </a:lnTo>
                  <a:lnTo>
                    <a:pt x="67" y="254"/>
                  </a:lnTo>
                  <a:lnTo>
                    <a:pt x="68" y="213"/>
                  </a:lnTo>
                  <a:lnTo>
                    <a:pt x="74" y="177"/>
                  </a:lnTo>
                  <a:lnTo>
                    <a:pt x="81" y="146"/>
                  </a:lnTo>
                  <a:lnTo>
                    <a:pt x="92" y="119"/>
                  </a:lnTo>
                  <a:lnTo>
                    <a:pt x="106" y="92"/>
                  </a:lnTo>
                  <a:lnTo>
                    <a:pt x="123" y="64"/>
                  </a:lnTo>
                  <a:lnTo>
                    <a:pt x="143" y="3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3A2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1" name="Freeform 47"/>
            <p:cNvSpPr>
              <a:spLocks/>
            </p:cNvSpPr>
            <p:nvPr/>
          </p:nvSpPr>
          <p:spPr bwMode="auto">
            <a:xfrm>
              <a:off x="3943" y="2142"/>
              <a:ext cx="367" cy="730"/>
            </a:xfrm>
            <a:custGeom>
              <a:avLst/>
              <a:gdLst>
                <a:gd name="T0" fmla="*/ 598 w 326"/>
                <a:gd name="T1" fmla="*/ 529 h 627"/>
                <a:gd name="T2" fmla="*/ 365 w 326"/>
                <a:gd name="T3" fmla="*/ 1476 h 627"/>
                <a:gd name="T4" fmla="*/ 231 w 326"/>
                <a:gd name="T5" fmla="*/ 1845 h 627"/>
                <a:gd name="T6" fmla="*/ 29 w 326"/>
                <a:gd name="T7" fmla="*/ 2317 h 627"/>
                <a:gd name="T8" fmla="*/ 0 w 326"/>
                <a:gd name="T9" fmla="*/ 2671 h 627"/>
                <a:gd name="T10" fmla="*/ 98 w 326"/>
                <a:gd name="T11" fmla="*/ 2804 h 627"/>
                <a:gd name="T12" fmla="*/ 249 w 326"/>
                <a:gd name="T13" fmla="*/ 2804 h 627"/>
                <a:gd name="T14" fmla="*/ 455 w 326"/>
                <a:gd name="T15" fmla="*/ 2821 h 627"/>
                <a:gd name="T16" fmla="*/ 753 w 326"/>
                <a:gd name="T17" fmla="*/ 2776 h 627"/>
                <a:gd name="T18" fmla="*/ 1065 w 326"/>
                <a:gd name="T19" fmla="*/ 2871 h 627"/>
                <a:gd name="T20" fmla="*/ 1037 w 326"/>
                <a:gd name="T21" fmla="*/ 2696 h 627"/>
                <a:gd name="T22" fmla="*/ 535 w 326"/>
                <a:gd name="T23" fmla="*/ 2671 h 627"/>
                <a:gd name="T24" fmla="*/ 330 w 326"/>
                <a:gd name="T25" fmla="*/ 2380 h 627"/>
                <a:gd name="T26" fmla="*/ 436 w 326"/>
                <a:gd name="T27" fmla="*/ 1824 h 627"/>
                <a:gd name="T28" fmla="*/ 674 w 326"/>
                <a:gd name="T29" fmla="*/ 786 h 627"/>
                <a:gd name="T30" fmla="*/ 782 w 326"/>
                <a:gd name="T31" fmla="*/ 0 h 627"/>
                <a:gd name="T32" fmla="*/ 598 w 326"/>
                <a:gd name="T33" fmla="*/ 529 h 62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326" h="627">
                  <a:moveTo>
                    <a:pt x="182" y="115"/>
                  </a:moveTo>
                  <a:lnTo>
                    <a:pt x="111" y="322"/>
                  </a:lnTo>
                  <a:lnTo>
                    <a:pt x="71" y="403"/>
                  </a:lnTo>
                  <a:lnTo>
                    <a:pt x="9" y="506"/>
                  </a:lnTo>
                  <a:lnTo>
                    <a:pt x="0" y="583"/>
                  </a:lnTo>
                  <a:lnTo>
                    <a:pt x="29" y="612"/>
                  </a:lnTo>
                  <a:lnTo>
                    <a:pt x="76" y="612"/>
                  </a:lnTo>
                  <a:lnTo>
                    <a:pt x="139" y="616"/>
                  </a:lnTo>
                  <a:lnTo>
                    <a:pt x="230" y="607"/>
                  </a:lnTo>
                  <a:lnTo>
                    <a:pt x="326" y="627"/>
                  </a:lnTo>
                  <a:lnTo>
                    <a:pt x="317" y="588"/>
                  </a:lnTo>
                  <a:lnTo>
                    <a:pt x="164" y="583"/>
                  </a:lnTo>
                  <a:lnTo>
                    <a:pt x="101" y="520"/>
                  </a:lnTo>
                  <a:lnTo>
                    <a:pt x="134" y="399"/>
                  </a:lnTo>
                  <a:lnTo>
                    <a:pt x="206" y="172"/>
                  </a:lnTo>
                  <a:lnTo>
                    <a:pt x="240" y="0"/>
                  </a:lnTo>
                  <a:lnTo>
                    <a:pt x="182" y="115"/>
                  </a:lnTo>
                  <a:close/>
                </a:path>
              </a:pathLst>
            </a:custGeom>
            <a:solidFill>
              <a:srgbClr val="3A2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2" name="Freeform 48"/>
            <p:cNvSpPr>
              <a:spLocks/>
            </p:cNvSpPr>
            <p:nvPr/>
          </p:nvSpPr>
          <p:spPr bwMode="auto">
            <a:xfrm>
              <a:off x="4353" y="3033"/>
              <a:ext cx="83" cy="170"/>
            </a:xfrm>
            <a:custGeom>
              <a:avLst/>
              <a:gdLst>
                <a:gd name="T0" fmla="*/ 169 w 74"/>
                <a:gd name="T1" fmla="*/ 0 h 146"/>
                <a:gd name="T2" fmla="*/ 233 w 74"/>
                <a:gd name="T3" fmla="*/ 298 h 146"/>
                <a:gd name="T4" fmla="*/ 233 w 74"/>
                <a:gd name="T5" fmla="*/ 670 h 146"/>
                <a:gd name="T6" fmla="*/ 0 w 74"/>
                <a:gd name="T7" fmla="*/ 670 h 146"/>
                <a:gd name="T8" fmla="*/ 0 w 74"/>
                <a:gd name="T9" fmla="*/ 364 h 146"/>
                <a:gd name="T10" fmla="*/ 127 w 74"/>
                <a:gd name="T11" fmla="*/ 208 h 146"/>
                <a:gd name="T12" fmla="*/ 169 w 74"/>
                <a:gd name="T13" fmla="*/ 0 h 14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74" h="146">
                  <a:moveTo>
                    <a:pt x="54" y="0"/>
                  </a:moveTo>
                  <a:lnTo>
                    <a:pt x="74" y="65"/>
                  </a:lnTo>
                  <a:lnTo>
                    <a:pt x="74" y="146"/>
                  </a:lnTo>
                  <a:lnTo>
                    <a:pt x="0" y="146"/>
                  </a:lnTo>
                  <a:lnTo>
                    <a:pt x="0" y="79"/>
                  </a:lnTo>
                  <a:lnTo>
                    <a:pt x="40" y="45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7F9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183345" name="AutoShape 49"/>
          <p:cNvSpPr>
            <a:spLocks noChangeArrowheads="1"/>
          </p:cNvSpPr>
          <p:nvPr/>
        </p:nvSpPr>
        <p:spPr bwMode="auto">
          <a:xfrm>
            <a:off x="6311900" y="1036638"/>
            <a:ext cx="2781300" cy="3098800"/>
          </a:xfrm>
          <a:prstGeom prst="wedgeEllipseCallout">
            <a:avLst>
              <a:gd name="adj1" fmla="val -20468"/>
              <a:gd name="adj2" fmla="val 5675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latinLnBrk="0" hangingPunct="0"/>
            <a:r>
              <a:rPr kumimoji="0" lang="ko-KR" altLang="en-US" sz="1400">
                <a:latin typeface="+mj-ea"/>
                <a:ea typeface="+mj-ea"/>
              </a:rPr>
              <a:t>인간은 문자를 사용하여 정보를 표현하므로 문자열은 프로그램에서 중요한 위치를 차지하고 있다</a:t>
            </a:r>
            <a:r>
              <a:rPr kumimoji="0" lang="en-US" altLang="ko-KR" sz="1400">
                <a:latin typeface="+mj-ea"/>
                <a:ea typeface="+mj-ea"/>
              </a:rPr>
              <a:t>. </a:t>
            </a:r>
            <a:r>
              <a:rPr kumimoji="0" lang="ko-KR" altLang="en-US" sz="1400">
                <a:latin typeface="+mj-ea"/>
                <a:ea typeface="+mj-ea"/>
              </a:rPr>
              <a:t>이번 장에서는 </a:t>
            </a:r>
            <a:r>
              <a:rPr kumimoji="0" lang="en-US" altLang="ko-KR" sz="1400">
                <a:latin typeface="+mj-ea"/>
                <a:ea typeface="+mj-ea"/>
              </a:rPr>
              <a:t>C</a:t>
            </a:r>
            <a:r>
              <a:rPr kumimoji="0" lang="ko-KR" altLang="en-US" sz="1400">
                <a:latin typeface="+mj-ea"/>
                <a:ea typeface="+mj-ea"/>
              </a:rPr>
              <a:t>에서의 문자열 처리 방법에 대하여 자세히 살펴볼 것이다</a:t>
            </a:r>
            <a:r>
              <a:rPr kumimoji="0" lang="en-US" altLang="ko-KR" sz="1400">
                <a:latin typeface="+mj-ea"/>
                <a:ea typeface="+mj-ea"/>
              </a:rPr>
              <a:t>. </a:t>
            </a:r>
          </a:p>
        </p:txBody>
      </p:sp>
      <p:sp>
        <p:nvSpPr>
          <p:cNvPr id="3079" name="Rectangle 50"/>
          <p:cNvSpPr>
            <a:spLocks noChangeArrowheads="1"/>
          </p:cNvSpPr>
          <p:nvPr/>
        </p:nvSpPr>
        <p:spPr bwMode="auto">
          <a:xfrm>
            <a:off x="0" y="28416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cxnSp>
        <p:nvCxnSpPr>
          <p:cNvPr id="3" name="직선 연결선 2"/>
          <p:cNvCxnSpPr/>
          <p:nvPr/>
        </p:nvCxnSpPr>
        <p:spPr>
          <a:xfrm flipH="1" flipV="1">
            <a:off x="3419872" y="2492896"/>
            <a:ext cx="2380029" cy="184411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중간 점검</a:t>
            </a:r>
          </a:p>
        </p:txBody>
      </p:sp>
      <p:sp>
        <p:nvSpPr>
          <p:cNvPr id="49155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altLang="ko-KR" dirty="0"/>
              <a:t>C</a:t>
            </a:r>
            <a:r>
              <a:rPr lang="ko-KR" altLang="en-US" dirty="0"/>
              <a:t>에서 문자열은 어떻게 정의되는가</a:t>
            </a:r>
            <a:r>
              <a:rPr lang="en-US" altLang="ko-KR" dirty="0"/>
              <a:t>?</a:t>
            </a:r>
            <a:endParaRPr lang="ko-KR" altLang="en-US" dirty="0"/>
          </a:p>
          <a:p>
            <a:pPr lvl="0"/>
            <a:r>
              <a:rPr lang="ko-KR" altLang="en-US" dirty="0"/>
              <a:t>문자열에서 </a:t>
            </a:r>
            <a:r>
              <a:rPr lang="en-US" altLang="ko-KR" dirty="0"/>
              <a:t>NULL </a:t>
            </a:r>
            <a:r>
              <a:rPr lang="ko-KR" altLang="en-US" dirty="0"/>
              <a:t>문자의 역할은 무엇인가</a:t>
            </a:r>
            <a:r>
              <a:rPr lang="en-US" altLang="ko-KR" dirty="0"/>
              <a:t>?</a:t>
            </a:r>
            <a:endParaRPr lang="ko-KR" altLang="en-US" dirty="0"/>
          </a:p>
          <a:p>
            <a:pPr lvl="0"/>
            <a:r>
              <a:rPr lang="en-US" altLang="ko-KR" dirty="0"/>
              <a:t>NULL </a:t>
            </a:r>
            <a:r>
              <a:rPr lang="ko-KR" altLang="en-US" dirty="0"/>
              <a:t>문자의 아스키 코드 값은 얼마인가</a:t>
            </a:r>
            <a:r>
              <a:rPr lang="en-US" altLang="ko-KR" dirty="0"/>
              <a:t>?</a:t>
            </a:r>
            <a:endParaRPr lang="ko-KR" altLang="en-US" dirty="0"/>
          </a:p>
          <a:p>
            <a:pPr lvl="0"/>
            <a:r>
              <a:rPr lang="en-US" altLang="ko-KR" dirty="0"/>
              <a:t>NULL </a:t>
            </a:r>
            <a:r>
              <a:rPr lang="ko-KR" altLang="en-US" dirty="0"/>
              <a:t>문자로 끝나지 않는 문자열을 출력하면 어떻게 되는가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49156" name="Rectangle 5"/>
          <p:cNvSpPr>
            <a:spLocks noChangeArrowheads="1"/>
          </p:cNvSpPr>
          <p:nvPr/>
        </p:nvSpPr>
        <p:spPr bwMode="auto">
          <a:xfrm>
            <a:off x="0" y="30384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49157" name="Picture 9" descr="MC900434929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1275" y="4653136"/>
            <a:ext cx="18288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2222247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중간 점검</a:t>
            </a:r>
          </a:p>
        </p:txBody>
      </p:sp>
      <p:sp>
        <p:nvSpPr>
          <p:cNvPr id="49155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altLang="ko-KR" dirty="0" smtClean="0"/>
              <a:t>B</a:t>
            </a:r>
            <a:r>
              <a:rPr lang="en-US" altLang="ko-KR" dirty="0"/>
              <a:t>, 'B', "B"</a:t>
            </a:r>
            <a:r>
              <a:rPr lang="ko-KR" altLang="en-US" dirty="0"/>
              <a:t>의 차이점을 설명하라</a:t>
            </a:r>
            <a:r>
              <a:rPr lang="en-US" altLang="ko-KR" dirty="0"/>
              <a:t>.</a:t>
            </a:r>
            <a:endParaRPr lang="ko-KR" altLang="en-US" dirty="0"/>
          </a:p>
          <a:p>
            <a:pPr lvl="0"/>
            <a:r>
              <a:rPr lang="ko-KR" altLang="en-US" dirty="0"/>
              <a:t>변경 가능한 문자열은 어디에 저장되는가</a:t>
            </a:r>
            <a:r>
              <a:rPr lang="en-US" altLang="ko-KR" dirty="0"/>
              <a:t>?</a:t>
            </a:r>
            <a:endParaRPr lang="ko-KR" altLang="en-US" dirty="0"/>
          </a:p>
          <a:p>
            <a:pPr lvl="0"/>
            <a:r>
              <a:rPr lang="ko-KR" altLang="en-US" dirty="0"/>
              <a:t>문자열의 크기보다 문자 배열의 크기를 하나 더 크게 하는 이유는 무엇인가</a:t>
            </a:r>
            <a:r>
              <a:rPr lang="en-US" altLang="ko-KR" dirty="0"/>
              <a:t>?</a:t>
            </a:r>
            <a:endParaRPr lang="ko-KR" altLang="en-US" dirty="0"/>
          </a:p>
          <a:p>
            <a:pPr lvl="0"/>
            <a:r>
              <a:rPr lang="ko-KR" altLang="en-US" dirty="0"/>
              <a:t>문자 배열을 문자열로 초기화하는 방법을 아는 대로 설명하라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9156" name="Rectangle 5"/>
          <p:cNvSpPr>
            <a:spLocks noChangeArrowheads="1"/>
          </p:cNvSpPr>
          <p:nvPr/>
        </p:nvSpPr>
        <p:spPr bwMode="auto">
          <a:xfrm>
            <a:off x="0" y="30384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49157" name="Picture 9" descr="MC900434929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1275" y="4653136"/>
            <a:ext cx="18288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779364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문자 입출력 라이브러리</a:t>
            </a: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0" y="2579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144534" name="Group 1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9720697"/>
              </p:ext>
            </p:extLst>
          </p:nvPr>
        </p:nvGraphicFramePr>
        <p:xfrm>
          <a:off x="1116013" y="1125538"/>
          <a:ext cx="7777162" cy="2346960"/>
        </p:xfrm>
        <a:graphic>
          <a:graphicData uri="http://schemas.openxmlformats.org/drawingml/2006/table">
            <a:tbl>
              <a:tblPr/>
              <a:tblGrid>
                <a:gridCol w="2209800"/>
                <a:gridCol w="5567362"/>
              </a:tblGrid>
              <a:tr h="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입출력 함수</a:t>
                      </a:r>
                      <a:endParaRPr kumimoji="1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+mj-ea"/>
                        </a:rPr>
                        <a:t>설명</a:t>
                      </a:r>
                      <a:endParaRPr kumimoji="1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+mj-ea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int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 </a:t>
                      </a:r>
                      <a:r>
                        <a:rPr kumimoji="1" lang="en-US" altLang="ko-KR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getchar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(void)</a:t>
                      </a:r>
                      <a:endParaRPr kumimoji="1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+mj-ea"/>
                        </a:rPr>
                        <a:t>하나의 문자를 읽어서 반환한다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+mj-ea"/>
                        </a:rPr>
                        <a:t>.</a:t>
                      </a:r>
                      <a:endParaRPr kumimoji="1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+mj-ea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</a:tr>
              <a:tr h="163513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void </a:t>
                      </a:r>
                      <a:r>
                        <a:rPr kumimoji="1" lang="en-US" altLang="ko-KR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putchar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(</a:t>
                      </a:r>
                      <a:r>
                        <a:rPr kumimoji="1" lang="en-US" altLang="ko-KR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int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 c)</a:t>
                      </a:r>
                      <a:endParaRPr kumimoji="1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+mj-ea"/>
                        </a:rPr>
                        <a:t>변수 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+mj-ea"/>
                        </a:rPr>
                        <a:t>c</a:t>
                      </a: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+mj-ea"/>
                        </a:rPr>
                        <a:t>에 저장된 문자를 출력한다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+mj-ea"/>
                        </a:rPr>
                        <a:t>.</a:t>
                      </a:r>
                      <a:endParaRPr kumimoji="1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+mj-ea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</a:tr>
              <a:tr h="163513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int getch(void)</a:t>
                      </a:r>
                      <a:endParaRPr kumimoji="1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+mj-ea"/>
                        </a:rPr>
                        <a:t>하나의 문자를 읽어서 반환한다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+mj-ea"/>
                        </a:rPr>
                        <a:t>(</a:t>
                      </a: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+mj-ea"/>
                        </a:rPr>
                        <a:t>버퍼를 사용하지 않음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+mj-ea"/>
                        </a:rPr>
                        <a:t>).</a:t>
                      </a:r>
                      <a:endParaRPr kumimoji="1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+mj-ea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</a:tr>
              <a:tr h="163513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void putch(int c)</a:t>
                      </a:r>
                      <a:endParaRPr kumimoji="1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+mj-ea"/>
                        </a:rPr>
                        <a:t>변수 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+mj-ea"/>
                        </a:rPr>
                        <a:t>c</a:t>
                      </a: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+mj-ea"/>
                        </a:rPr>
                        <a:t>에 저장된 문자를 출력한다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+mj-ea"/>
                        </a:rPr>
                        <a:t>(</a:t>
                      </a: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+mj-ea"/>
                        </a:rPr>
                        <a:t>버퍼를 사용하지 않음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+mj-ea"/>
                        </a:rPr>
                        <a:t>).</a:t>
                      </a:r>
                      <a:endParaRPr kumimoji="1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+mj-ea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</a:tr>
              <a:tr h="163513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scanf("%c", &amp;c)</a:t>
                      </a:r>
                      <a:endParaRPr kumimoji="1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+mj-ea"/>
                        </a:rPr>
                        <a:t>하나의 문자를 읽어서 변수 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+mj-ea"/>
                        </a:rPr>
                        <a:t>c</a:t>
                      </a: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+mj-ea"/>
                        </a:rPr>
                        <a:t>에 저장한다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+mj-ea"/>
                        </a:rPr>
                        <a:t>.</a:t>
                      </a:r>
                      <a:endParaRPr kumimoji="1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+mj-ea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</a:tr>
              <a:tr h="163513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printf("%c", c);</a:t>
                      </a:r>
                      <a:endParaRPr kumimoji="1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+mj-ea"/>
                        </a:rPr>
                        <a:t>변수 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+mj-ea"/>
                        </a:rPr>
                        <a:t>c</a:t>
                      </a: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+mj-ea"/>
                        </a:rPr>
                        <a:t>에 저장된 문자를 출력한다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+mj-ea"/>
                        </a:rPr>
                        <a:t>.</a:t>
                      </a:r>
                      <a:endParaRPr kumimoji="1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+mj-ea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</a:tr>
            </a:tbl>
          </a:graphicData>
        </a:graphic>
      </p:graphicFrame>
      <p:pic>
        <p:nvPicPr>
          <p:cNvPr id="9" name="Picture 97" descr="MCj0384136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6969" y="4260056"/>
            <a:ext cx="1819275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AutoShape 98"/>
          <p:cNvSpPr>
            <a:spLocks noChangeArrowheads="1"/>
          </p:cNvSpPr>
          <p:nvPr/>
        </p:nvSpPr>
        <p:spPr bwMode="auto">
          <a:xfrm>
            <a:off x="5868144" y="4044156"/>
            <a:ext cx="1079500" cy="1944688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ko-KR" altLang="en-US"/>
              <a:t>프로그램</a:t>
            </a:r>
          </a:p>
        </p:txBody>
      </p:sp>
      <p:sp>
        <p:nvSpPr>
          <p:cNvPr id="11" name="Line 99"/>
          <p:cNvSpPr>
            <a:spLocks noChangeShapeType="1"/>
          </p:cNvSpPr>
          <p:nvPr/>
        </p:nvSpPr>
        <p:spPr bwMode="auto">
          <a:xfrm>
            <a:off x="3491657" y="5196681"/>
            <a:ext cx="2087562" cy="0"/>
          </a:xfrm>
          <a:prstGeom prst="line">
            <a:avLst/>
          </a:prstGeom>
          <a:noFill/>
          <a:ln w="38100">
            <a:solidFill>
              <a:srgbClr val="FF0000"/>
            </a:solidFill>
            <a:prstDash val="dash"/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4" name="Text Box 136"/>
          <p:cNvSpPr txBox="1">
            <a:spLocks noChangeArrowheads="1"/>
          </p:cNvSpPr>
          <p:nvPr/>
        </p:nvSpPr>
        <p:spPr bwMode="auto">
          <a:xfrm>
            <a:off x="3636119" y="4691856"/>
            <a:ext cx="142378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dirty="0" smtClean="0">
                <a:solidFill>
                  <a:schemeClr val="tx2"/>
                </a:solidFill>
                <a:latin typeface="Comic Sans MS" pitchFamily="66" charset="0"/>
              </a:rPr>
              <a:t>…’A’ ‘B’ ‘C’ ...</a:t>
            </a:r>
            <a:endParaRPr lang="en-US" altLang="ko-KR" dirty="0">
              <a:solidFill>
                <a:schemeClr val="tx2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latin typeface="Trebuchet MS" pitchFamily="34" charset="0"/>
              </a:rPr>
              <a:t>getchar(), putchar()</a:t>
            </a:r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1116013" y="1125538"/>
            <a:ext cx="7777162" cy="2751522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en-US" altLang="ko-KR" sz="1600" kern="0" dirty="0" err="1">
                <a:solidFill>
                  <a:srgbClr val="008000"/>
                </a:solidFill>
                <a:latin typeface="Trebuchet MS" pitchFamily="34" charset="0"/>
              </a:rPr>
              <a:t>getchar</a:t>
            </a:r>
            <a:r>
              <a:rPr lang="en-US" altLang="ko-KR" sz="1600" kern="0" dirty="0">
                <a:solidFill>
                  <a:srgbClr val="008000"/>
                </a:solidFill>
                <a:latin typeface="Trebuchet MS" pitchFamily="34" charset="0"/>
              </a:rPr>
              <a:t>()</a:t>
            </a:r>
            <a:r>
              <a:rPr lang="ko-KR" altLang="en-US" sz="1600" kern="0" dirty="0">
                <a:solidFill>
                  <a:srgbClr val="008000"/>
                </a:solidFill>
                <a:latin typeface="Trebuchet MS" pitchFamily="34" charset="0"/>
                <a:ea typeface="굴림"/>
              </a:rPr>
              <a:t>의 사용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#include</a:t>
            </a: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>
                <a:solidFill>
                  <a:srgbClr val="800000"/>
                </a:solidFill>
                <a:latin typeface="Trebuchet MS" pitchFamily="34" charset="0"/>
              </a:rPr>
              <a:t>&lt;</a:t>
            </a:r>
            <a:r>
              <a:rPr lang="en-US" altLang="ko-KR" sz="1600" kern="0" dirty="0" err="1">
                <a:solidFill>
                  <a:srgbClr val="800000"/>
                </a:solidFill>
                <a:latin typeface="Trebuchet MS" pitchFamily="34" charset="0"/>
              </a:rPr>
              <a:t>stdio.h</a:t>
            </a:r>
            <a:r>
              <a:rPr lang="en-US" altLang="ko-KR" sz="1600" kern="0" dirty="0">
                <a:solidFill>
                  <a:srgbClr val="800000"/>
                </a:solidFill>
                <a:latin typeface="Trebuchet MS" pitchFamily="34" charset="0"/>
              </a:rPr>
              <a:t>&gt;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main(</a:t>
            </a: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void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)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{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ch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;</a:t>
            </a: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		</a:t>
            </a:r>
            <a:r>
              <a:rPr lang="en-US" altLang="ko-KR" sz="1600" kern="0" dirty="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ko-KR" altLang="en-US" sz="1600" kern="0" dirty="0">
                <a:solidFill>
                  <a:srgbClr val="008000"/>
                </a:solidFill>
                <a:latin typeface="Trebuchet MS" pitchFamily="34" charset="0"/>
                <a:ea typeface="굴림"/>
              </a:rPr>
              <a:t>정수형에 주의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while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 (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ch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=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getchar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()) != </a:t>
            </a:r>
            <a:r>
              <a:rPr lang="en-US" altLang="ko-KR" sz="1600" u="sng" kern="0" dirty="0">
                <a:solidFill>
                  <a:srgbClr val="000000"/>
                </a:solidFill>
                <a:latin typeface="Trebuchet MS" pitchFamily="34" charset="0"/>
              </a:rPr>
              <a:t>EOF 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)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dirty="0">
                <a:latin typeface="Trebuchet MS" pitchFamily="34" charset="0"/>
              </a:rPr>
              <a:t>		</a:t>
            </a:r>
            <a:r>
              <a:rPr lang="en-US" altLang="ko-KR" sz="1600" dirty="0" err="1">
                <a:latin typeface="Trebuchet MS" pitchFamily="34" charset="0"/>
              </a:rPr>
              <a:t>putchar</a:t>
            </a:r>
            <a:r>
              <a:rPr lang="en-US" altLang="ko-KR" sz="1600" dirty="0">
                <a:latin typeface="Trebuchet MS" pitchFamily="34" charset="0"/>
              </a:rPr>
              <a:t>(</a:t>
            </a:r>
            <a:r>
              <a:rPr lang="en-US" altLang="ko-KR" sz="1600" dirty="0" err="1">
                <a:latin typeface="Trebuchet MS" pitchFamily="34" charset="0"/>
              </a:rPr>
              <a:t>ch</a:t>
            </a:r>
            <a:r>
              <a:rPr lang="en-US" altLang="ko-KR" sz="1600" dirty="0">
                <a:latin typeface="Trebuchet MS" pitchFamily="34" charset="0"/>
              </a:rPr>
              <a:t>);</a:t>
            </a: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endParaRPr lang="en-US" altLang="ko-KR" sz="1600" kern="0" dirty="0" smtClean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smtClean="0">
                <a:solidFill>
                  <a:srgbClr val="0000FF"/>
                </a:solidFill>
                <a:latin typeface="Trebuchet MS" pitchFamily="34" charset="0"/>
              </a:rPr>
              <a:t>return</a:t>
            </a:r>
            <a:r>
              <a:rPr lang="ko-KR" altLang="en-US" sz="1600" kern="0" dirty="0" smtClean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0;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}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0" y="3213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6" name="_x76150872"/>
          <p:cNvSpPr>
            <a:spLocks noChangeArrowheads="1"/>
          </p:cNvSpPr>
          <p:nvPr/>
        </p:nvSpPr>
        <p:spPr bwMode="auto">
          <a:xfrm>
            <a:off x="1124727" y="4543245"/>
            <a:ext cx="7777162" cy="1323439"/>
          </a:xfrm>
          <a:prstGeom prst="rect">
            <a:avLst/>
          </a:prstGeom>
          <a:solidFill>
            <a:srgbClr val="CCFFCC"/>
          </a:solidFill>
          <a:ln w="4191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ko-KR" altLang="ko-KR" sz="1600">
                <a:latin typeface="Comic Sans MS" pitchFamily="66" charset="0"/>
              </a:rPr>
              <a:t>A</a:t>
            </a:r>
          </a:p>
          <a:p>
            <a:pPr algn="just"/>
            <a:r>
              <a:rPr lang="ko-KR" altLang="ko-KR" sz="1600">
                <a:latin typeface="Comic Sans MS" pitchFamily="66" charset="0"/>
              </a:rPr>
              <a:t>A</a:t>
            </a:r>
          </a:p>
          <a:p>
            <a:pPr algn="just"/>
            <a:r>
              <a:rPr lang="ko-KR" altLang="ko-KR" sz="1600">
                <a:latin typeface="Comic Sans MS" pitchFamily="66" charset="0"/>
              </a:rPr>
              <a:t>B</a:t>
            </a:r>
          </a:p>
          <a:p>
            <a:pPr algn="just"/>
            <a:r>
              <a:rPr lang="ko-KR" altLang="ko-KR" sz="1600">
                <a:latin typeface="Comic Sans MS" pitchFamily="66" charset="0"/>
              </a:rPr>
              <a:t>B</a:t>
            </a:r>
          </a:p>
          <a:p>
            <a:pPr algn="just"/>
            <a:r>
              <a:rPr lang="ko-KR" altLang="ko-KR" sz="1600">
                <a:latin typeface="Comic Sans MS" pitchFamily="66" charset="0"/>
              </a:rPr>
              <a:t>q</a:t>
            </a:r>
            <a:endParaRPr lang="en-US" altLang="ko-KR" sz="1600">
              <a:latin typeface="Comic Sans MS" pitchFamily="66" charset="0"/>
            </a:endParaRPr>
          </a:p>
        </p:txBody>
      </p:sp>
      <p:grpSp>
        <p:nvGrpSpPr>
          <p:cNvPr id="17" name="Group 15"/>
          <p:cNvGrpSpPr>
            <a:grpSpLocks/>
          </p:cNvGrpSpPr>
          <p:nvPr/>
        </p:nvGrpSpPr>
        <p:grpSpPr bwMode="auto">
          <a:xfrm>
            <a:off x="539750" y="4508500"/>
            <a:ext cx="487363" cy="1012825"/>
            <a:chOff x="-91" y="1749"/>
            <a:chExt cx="552" cy="832"/>
          </a:xfrm>
        </p:grpSpPr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-91" y="1749"/>
              <a:ext cx="552" cy="832"/>
            </a:xfrm>
            <a:custGeom>
              <a:avLst/>
              <a:gdLst>
                <a:gd name="T0" fmla="*/ 19 w 1103"/>
                <a:gd name="T1" fmla="*/ 453 h 1663"/>
                <a:gd name="T2" fmla="*/ 86 w 1103"/>
                <a:gd name="T3" fmla="*/ 306 h 1663"/>
                <a:gd name="T4" fmla="*/ 175 w 1103"/>
                <a:gd name="T5" fmla="*/ 175 h 1663"/>
                <a:gd name="T6" fmla="*/ 261 w 1103"/>
                <a:gd name="T7" fmla="*/ 74 h 1663"/>
                <a:gd name="T8" fmla="*/ 322 w 1103"/>
                <a:gd name="T9" fmla="*/ 14 h 1663"/>
                <a:gd name="T10" fmla="*/ 337 w 1103"/>
                <a:gd name="T11" fmla="*/ 1 h 1663"/>
                <a:gd name="T12" fmla="*/ 357 w 1103"/>
                <a:gd name="T13" fmla="*/ 5 h 1663"/>
                <a:gd name="T14" fmla="*/ 394 w 1103"/>
                <a:gd name="T15" fmla="*/ 11 h 1663"/>
                <a:gd name="T16" fmla="*/ 440 w 1103"/>
                <a:gd name="T17" fmla="*/ 19 h 1663"/>
                <a:gd name="T18" fmla="*/ 488 w 1103"/>
                <a:gd name="T19" fmla="*/ 28 h 1663"/>
                <a:gd name="T20" fmla="*/ 530 w 1103"/>
                <a:gd name="T21" fmla="*/ 38 h 1663"/>
                <a:gd name="T22" fmla="*/ 582 w 1103"/>
                <a:gd name="T23" fmla="*/ 44 h 1663"/>
                <a:gd name="T24" fmla="*/ 628 w 1103"/>
                <a:gd name="T25" fmla="*/ 36 h 1663"/>
                <a:gd name="T26" fmla="*/ 670 w 1103"/>
                <a:gd name="T27" fmla="*/ 21 h 1663"/>
                <a:gd name="T28" fmla="*/ 715 w 1103"/>
                <a:gd name="T29" fmla="*/ 7 h 1663"/>
                <a:gd name="T30" fmla="*/ 765 w 1103"/>
                <a:gd name="T31" fmla="*/ 0 h 1663"/>
                <a:gd name="T32" fmla="*/ 829 w 1103"/>
                <a:gd name="T33" fmla="*/ 68 h 1663"/>
                <a:gd name="T34" fmla="*/ 887 w 1103"/>
                <a:gd name="T35" fmla="*/ 180 h 1663"/>
                <a:gd name="T36" fmla="*/ 932 w 1103"/>
                <a:gd name="T37" fmla="*/ 302 h 1663"/>
                <a:gd name="T38" fmla="*/ 964 w 1103"/>
                <a:gd name="T39" fmla="*/ 429 h 1663"/>
                <a:gd name="T40" fmla="*/ 985 w 1103"/>
                <a:gd name="T41" fmla="*/ 556 h 1663"/>
                <a:gd name="T42" fmla="*/ 994 w 1103"/>
                <a:gd name="T43" fmla="*/ 647 h 1663"/>
                <a:gd name="T44" fmla="*/ 1038 w 1103"/>
                <a:gd name="T45" fmla="*/ 687 h 1663"/>
                <a:gd name="T46" fmla="*/ 1088 w 1103"/>
                <a:gd name="T47" fmla="*/ 732 h 1663"/>
                <a:gd name="T48" fmla="*/ 1103 w 1103"/>
                <a:gd name="T49" fmla="*/ 778 h 1663"/>
                <a:gd name="T50" fmla="*/ 1082 w 1103"/>
                <a:gd name="T51" fmla="*/ 862 h 1663"/>
                <a:gd name="T52" fmla="*/ 1037 w 1103"/>
                <a:gd name="T53" fmla="*/ 968 h 1663"/>
                <a:gd name="T54" fmla="*/ 981 w 1103"/>
                <a:gd name="T55" fmla="*/ 1080 h 1663"/>
                <a:gd name="T56" fmla="*/ 927 w 1103"/>
                <a:gd name="T57" fmla="*/ 1179 h 1663"/>
                <a:gd name="T58" fmla="*/ 894 w 1103"/>
                <a:gd name="T59" fmla="*/ 1231 h 1663"/>
                <a:gd name="T60" fmla="*/ 866 w 1103"/>
                <a:gd name="T61" fmla="*/ 1230 h 1663"/>
                <a:gd name="T62" fmla="*/ 838 w 1103"/>
                <a:gd name="T63" fmla="*/ 1232 h 1663"/>
                <a:gd name="T64" fmla="*/ 806 w 1103"/>
                <a:gd name="T65" fmla="*/ 1285 h 1663"/>
                <a:gd name="T66" fmla="*/ 807 w 1103"/>
                <a:gd name="T67" fmla="*/ 1369 h 1663"/>
                <a:gd name="T68" fmla="*/ 834 w 1103"/>
                <a:gd name="T69" fmla="*/ 1450 h 1663"/>
                <a:gd name="T70" fmla="*/ 826 w 1103"/>
                <a:gd name="T71" fmla="*/ 1528 h 1663"/>
                <a:gd name="T72" fmla="*/ 780 w 1103"/>
                <a:gd name="T73" fmla="*/ 1619 h 1663"/>
                <a:gd name="T74" fmla="*/ 722 w 1103"/>
                <a:gd name="T75" fmla="*/ 1662 h 1663"/>
                <a:gd name="T76" fmla="*/ 656 w 1103"/>
                <a:gd name="T77" fmla="*/ 1654 h 1663"/>
                <a:gd name="T78" fmla="*/ 588 w 1103"/>
                <a:gd name="T79" fmla="*/ 1615 h 1663"/>
                <a:gd name="T80" fmla="*/ 531 w 1103"/>
                <a:gd name="T81" fmla="*/ 1558 h 1663"/>
                <a:gd name="T82" fmla="*/ 492 w 1103"/>
                <a:gd name="T83" fmla="*/ 1496 h 1663"/>
                <a:gd name="T84" fmla="*/ 484 w 1103"/>
                <a:gd name="T85" fmla="*/ 1441 h 1663"/>
                <a:gd name="T86" fmla="*/ 492 w 1103"/>
                <a:gd name="T87" fmla="*/ 1370 h 1663"/>
                <a:gd name="T88" fmla="*/ 450 w 1103"/>
                <a:gd name="T89" fmla="*/ 1341 h 1663"/>
                <a:gd name="T90" fmla="*/ 392 w 1103"/>
                <a:gd name="T91" fmla="*/ 1330 h 1663"/>
                <a:gd name="T92" fmla="*/ 345 w 1103"/>
                <a:gd name="T93" fmla="*/ 1302 h 1663"/>
                <a:gd name="T94" fmla="*/ 335 w 1103"/>
                <a:gd name="T95" fmla="*/ 1247 h 1663"/>
                <a:gd name="T96" fmla="*/ 337 w 1103"/>
                <a:gd name="T97" fmla="*/ 1185 h 1663"/>
                <a:gd name="T98" fmla="*/ 315 w 1103"/>
                <a:gd name="T99" fmla="*/ 1143 h 1663"/>
                <a:gd name="T100" fmla="*/ 276 w 1103"/>
                <a:gd name="T101" fmla="*/ 1113 h 1663"/>
                <a:gd name="T102" fmla="*/ 229 w 1103"/>
                <a:gd name="T103" fmla="*/ 1090 h 1663"/>
                <a:gd name="T104" fmla="*/ 178 w 1103"/>
                <a:gd name="T105" fmla="*/ 1070 h 1663"/>
                <a:gd name="T106" fmla="*/ 128 w 1103"/>
                <a:gd name="T107" fmla="*/ 1049 h 1663"/>
                <a:gd name="T108" fmla="*/ 78 w 1103"/>
                <a:gd name="T109" fmla="*/ 1026 h 1663"/>
                <a:gd name="T110" fmla="*/ 36 w 1103"/>
                <a:gd name="T111" fmla="*/ 767 h 1663"/>
                <a:gd name="T112" fmla="*/ 7 w 1103"/>
                <a:gd name="T113" fmla="*/ 585 h 16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03" h="1663">
                  <a:moveTo>
                    <a:pt x="0" y="557"/>
                  </a:moveTo>
                  <a:lnTo>
                    <a:pt x="7" y="505"/>
                  </a:lnTo>
                  <a:lnTo>
                    <a:pt x="19" y="453"/>
                  </a:lnTo>
                  <a:lnTo>
                    <a:pt x="38" y="402"/>
                  </a:lnTo>
                  <a:lnTo>
                    <a:pt x="60" y="353"/>
                  </a:lnTo>
                  <a:lnTo>
                    <a:pt x="86" y="306"/>
                  </a:lnTo>
                  <a:lnTo>
                    <a:pt x="114" y="260"/>
                  </a:lnTo>
                  <a:lnTo>
                    <a:pt x="144" y="216"/>
                  </a:lnTo>
                  <a:lnTo>
                    <a:pt x="175" y="175"/>
                  </a:lnTo>
                  <a:lnTo>
                    <a:pt x="205" y="139"/>
                  </a:lnTo>
                  <a:lnTo>
                    <a:pt x="235" y="104"/>
                  </a:lnTo>
                  <a:lnTo>
                    <a:pt x="261" y="74"/>
                  </a:lnTo>
                  <a:lnTo>
                    <a:pt x="287" y="50"/>
                  </a:lnTo>
                  <a:lnTo>
                    <a:pt x="306" y="29"/>
                  </a:lnTo>
                  <a:lnTo>
                    <a:pt x="322" y="14"/>
                  </a:lnTo>
                  <a:lnTo>
                    <a:pt x="333" y="5"/>
                  </a:lnTo>
                  <a:lnTo>
                    <a:pt x="336" y="1"/>
                  </a:lnTo>
                  <a:lnTo>
                    <a:pt x="337" y="1"/>
                  </a:lnTo>
                  <a:lnTo>
                    <a:pt x="342" y="3"/>
                  </a:lnTo>
                  <a:lnTo>
                    <a:pt x="349" y="4"/>
                  </a:lnTo>
                  <a:lnTo>
                    <a:pt x="357" y="5"/>
                  </a:lnTo>
                  <a:lnTo>
                    <a:pt x="368" y="6"/>
                  </a:lnTo>
                  <a:lnTo>
                    <a:pt x="380" y="8"/>
                  </a:lnTo>
                  <a:lnTo>
                    <a:pt x="394" y="11"/>
                  </a:lnTo>
                  <a:lnTo>
                    <a:pt x="409" y="13"/>
                  </a:lnTo>
                  <a:lnTo>
                    <a:pt x="424" y="15"/>
                  </a:lnTo>
                  <a:lnTo>
                    <a:pt x="440" y="19"/>
                  </a:lnTo>
                  <a:lnTo>
                    <a:pt x="456" y="21"/>
                  </a:lnTo>
                  <a:lnTo>
                    <a:pt x="472" y="24"/>
                  </a:lnTo>
                  <a:lnTo>
                    <a:pt x="488" y="28"/>
                  </a:lnTo>
                  <a:lnTo>
                    <a:pt x="503" y="31"/>
                  </a:lnTo>
                  <a:lnTo>
                    <a:pt x="517" y="35"/>
                  </a:lnTo>
                  <a:lnTo>
                    <a:pt x="530" y="38"/>
                  </a:lnTo>
                  <a:lnTo>
                    <a:pt x="548" y="43"/>
                  </a:lnTo>
                  <a:lnTo>
                    <a:pt x="565" y="44"/>
                  </a:lnTo>
                  <a:lnTo>
                    <a:pt x="582" y="44"/>
                  </a:lnTo>
                  <a:lnTo>
                    <a:pt x="598" y="43"/>
                  </a:lnTo>
                  <a:lnTo>
                    <a:pt x="613" y="41"/>
                  </a:lnTo>
                  <a:lnTo>
                    <a:pt x="628" y="36"/>
                  </a:lnTo>
                  <a:lnTo>
                    <a:pt x="643" y="31"/>
                  </a:lnTo>
                  <a:lnTo>
                    <a:pt x="656" y="27"/>
                  </a:lnTo>
                  <a:lnTo>
                    <a:pt x="670" y="21"/>
                  </a:lnTo>
                  <a:lnTo>
                    <a:pt x="685" y="16"/>
                  </a:lnTo>
                  <a:lnTo>
                    <a:pt x="700" y="12"/>
                  </a:lnTo>
                  <a:lnTo>
                    <a:pt x="715" y="7"/>
                  </a:lnTo>
                  <a:lnTo>
                    <a:pt x="731" y="4"/>
                  </a:lnTo>
                  <a:lnTo>
                    <a:pt x="747" y="1"/>
                  </a:lnTo>
                  <a:lnTo>
                    <a:pt x="765" y="0"/>
                  </a:lnTo>
                  <a:lnTo>
                    <a:pt x="783" y="1"/>
                  </a:lnTo>
                  <a:lnTo>
                    <a:pt x="806" y="34"/>
                  </a:lnTo>
                  <a:lnTo>
                    <a:pt x="829" y="68"/>
                  </a:lnTo>
                  <a:lnTo>
                    <a:pt x="850" y="104"/>
                  </a:lnTo>
                  <a:lnTo>
                    <a:pt x="868" y="141"/>
                  </a:lnTo>
                  <a:lnTo>
                    <a:pt x="887" y="180"/>
                  </a:lnTo>
                  <a:lnTo>
                    <a:pt x="903" y="219"/>
                  </a:lnTo>
                  <a:lnTo>
                    <a:pt x="918" y="261"/>
                  </a:lnTo>
                  <a:lnTo>
                    <a:pt x="932" y="302"/>
                  </a:lnTo>
                  <a:lnTo>
                    <a:pt x="944" y="345"/>
                  </a:lnTo>
                  <a:lnTo>
                    <a:pt x="955" y="386"/>
                  </a:lnTo>
                  <a:lnTo>
                    <a:pt x="964" y="429"/>
                  </a:lnTo>
                  <a:lnTo>
                    <a:pt x="972" y="472"/>
                  </a:lnTo>
                  <a:lnTo>
                    <a:pt x="979" y="514"/>
                  </a:lnTo>
                  <a:lnTo>
                    <a:pt x="985" y="556"/>
                  </a:lnTo>
                  <a:lnTo>
                    <a:pt x="988" y="597"/>
                  </a:lnTo>
                  <a:lnTo>
                    <a:pt x="991" y="638"/>
                  </a:lnTo>
                  <a:lnTo>
                    <a:pt x="994" y="647"/>
                  </a:lnTo>
                  <a:lnTo>
                    <a:pt x="1004" y="658"/>
                  </a:lnTo>
                  <a:lnTo>
                    <a:pt x="1020" y="672"/>
                  </a:lnTo>
                  <a:lnTo>
                    <a:pt x="1038" y="687"/>
                  </a:lnTo>
                  <a:lnTo>
                    <a:pt x="1056" y="703"/>
                  </a:lnTo>
                  <a:lnTo>
                    <a:pt x="1075" y="718"/>
                  </a:lnTo>
                  <a:lnTo>
                    <a:pt x="1088" y="732"/>
                  </a:lnTo>
                  <a:lnTo>
                    <a:pt x="1099" y="744"/>
                  </a:lnTo>
                  <a:lnTo>
                    <a:pt x="1103" y="759"/>
                  </a:lnTo>
                  <a:lnTo>
                    <a:pt x="1103" y="778"/>
                  </a:lnTo>
                  <a:lnTo>
                    <a:pt x="1100" y="802"/>
                  </a:lnTo>
                  <a:lnTo>
                    <a:pt x="1092" y="831"/>
                  </a:lnTo>
                  <a:lnTo>
                    <a:pt x="1082" y="862"/>
                  </a:lnTo>
                  <a:lnTo>
                    <a:pt x="1069" y="897"/>
                  </a:lnTo>
                  <a:lnTo>
                    <a:pt x="1054" y="931"/>
                  </a:lnTo>
                  <a:lnTo>
                    <a:pt x="1037" y="968"/>
                  </a:lnTo>
                  <a:lnTo>
                    <a:pt x="1018" y="1006"/>
                  </a:lnTo>
                  <a:lnTo>
                    <a:pt x="1000" y="1043"/>
                  </a:lnTo>
                  <a:lnTo>
                    <a:pt x="981" y="1080"/>
                  </a:lnTo>
                  <a:lnTo>
                    <a:pt x="962" y="1116"/>
                  </a:lnTo>
                  <a:lnTo>
                    <a:pt x="944" y="1148"/>
                  </a:lnTo>
                  <a:lnTo>
                    <a:pt x="927" y="1179"/>
                  </a:lnTo>
                  <a:lnTo>
                    <a:pt x="912" y="1206"/>
                  </a:lnTo>
                  <a:lnTo>
                    <a:pt x="898" y="1229"/>
                  </a:lnTo>
                  <a:lnTo>
                    <a:pt x="894" y="1231"/>
                  </a:lnTo>
                  <a:lnTo>
                    <a:pt x="886" y="1231"/>
                  </a:lnTo>
                  <a:lnTo>
                    <a:pt x="876" y="1231"/>
                  </a:lnTo>
                  <a:lnTo>
                    <a:pt x="866" y="1230"/>
                  </a:lnTo>
                  <a:lnTo>
                    <a:pt x="856" y="1230"/>
                  </a:lnTo>
                  <a:lnTo>
                    <a:pt x="847" y="1230"/>
                  </a:lnTo>
                  <a:lnTo>
                    <a:pt x="838" y="1232"/>
                  </a:lnTo>
                  <a:lnTo>
                    <a:pt x="834" y="1238"/>
                  </a:lnTo>
                  <a:lnTo>
                    <a:pt x="817" y="1260"/>
                  </a:lnTo>
                  <a:lnTo>
                    <a:pt x="806" y="1285"/>
                  </a:lnTo>
                  <a:lnTo>
                    <a:pt x="803" y="1313"/>
                  </a:lnTo>
                  <a:lnTo>
                    <a:pt x="803" y="1341"/>
                  </a:lnTo>
                  <a:lnTo>
                    <a:pt x="807" y="1369"/>
                  </a:lnTo>
                  <a:lnTo>
                    <a:pt x="814" y="1397"/>
                  </a:lnTo>
                  <a:lnTo>
                    <a:pt x="824" y="1425"/>
                  </a:lnTo>
                  <a:lnTo>
                    <a:pt x="834" y="1450"/>
                  </a:lnTo>
                  <a:lnTo>
                    <a:pt x="837" y="1471"/>
                  </a:lnTo>
                  <a:lnTo>
                    <a:pt x="834" y="1498"/>
                  </a:lnTo>
                  <a:lnTo>
                    <a:pt x="826" y="1528"/>
                  </a:lnTo>
                  <a:lnTo>
                    <a:pt x="814" y="1561"/>
                  </a:lnTo>
                  <a:lnTo>
                    <a:pt x="798" y="1592"/>
                  </a:lnTo>
                  <a:lnTo>
                    <a:pt x="780" y="1619"/>
                  </a:lnTo>
                  <a:lnTo>
                    <a:pt x="761" y="1641"/>
                  </a:lnTo>
                  <a:lnTo>
                    <a:pt x="742" y="1655"/>
                  </a:lnTo>
                  <a:lnTo>
                    <a:pt x="722" y="1662"/>
                  </a:lnTo>
                  <a:lnTo>
                    <a:pt x="700" y="1663"/>
                  </a:lnTo>
                  <a:lnTo>
                    <a:pt x="678" y="1661"/>
                  </a:lnTo>
                  <a:lnTo>
                    <a:pt x="656" y="1654"/>
                  </a:lnTo>
                  <a:lnTo>
                    <a:pt x="633" y="1644"/>
                  </a:lnTo>
                  <a:lnTo>
                    <a:pt x="610" y="1631"/>
                  </a:lnTo>
                  <a:lnTo>
                    <a:pt x="588" y="1615"/>
                  </a:lnTo>
                  <a:lnTo>
                    <a:pt x="568" y="1597"/>
                  </a:lnTo>
                  <a:lnTo>
                    <a:pt x="548" y="1578"/>
                  </a:lnTo>
                  <a:lnTo>
                    <a:pt x="531" y="1558"/>
                  </a:lnTo>
                  <a:lnTo>
                    <a:pt x="515" y="1538"/>
                  </a:lnTo>
                  <a:lnTo>
                    <a:pt x="502" y="1516"/>
                  </a:lnTo>
                  <a:lnTo>
                    <a:pt x="492" y="1496"/>
                  </a:lnTo>
                  <a:lnTo>
                    <a:pt x="485" y="1475"/>
                  </a:lnTo>
                  <a:lnTo>
                    <a:pt x="483" y="1457"/>
                  </a:lnTo>
                  <a:lnTo>
                    <a:pt x="484" y="1441"/>
                  </a:lnTo>
                  <a:lnTo>
                    <a:pt x="486" y="1418"/>
                  </a:lnTo>
                  <a:lnTo>
                    <a:pt x="491" y="1392"/>
                  </a:lnTo>
                  <a:lnTo>
                    <a:pt x="492" y="1370"/>
                  </a:lnTo>
                  <a:lnTo>
                    <a:pt x="484" y="1358"/>
                  </a:lnTo>
                  <a:lnTo>
                    <a:pt x="469" y="1346"/>
                  </a:lnTo>
                  <a:lnTo>
                    <a:pt x="450" y="1341"/>
                  </a:lnTo>
                  <a:lnTo>
                    <a:pt x="431" y="1336"/>
                  </a:lnTo>
                  <a:lnTo>
                    <a:pt x="411" y="1334"/>
                  </a:lnTo>
                  <a:lnTo>
                    <a:pt x="392" y="1330"/>
                  </a:lnTo>
                  <a:lnTo>
                    <a:pt x="373" y="1326"/>
                  </a:lnTo>
                  <a:lnTo>
                    <a:pt x="358" y="1316"/>
                  </a:lnTo>
                  <a:lnTo>
                    <a:pt x="345" y="1302"/>
                  </a:lnTo>
                  <a:lnTo>
                    <a:pt x="337" y="1286"/>
                  </a:lnTo>
                  <a:lnTo>
                    <a:pt x="335" y="1268"/>
                  </a:lnTo>
                  <a:lnTo>
                    <a:pt x="335" y="1247"/>
                  </a:lnTo>
                  <a:lnTo>
                    <a:pt x="336" y="1225"/>
                  </a:lnTo>
                  <a:lnTo>
                    <a:pt x="337" y="1205"/>
                  </a:lnTo>
                  <a:lnTo>
                    <a:pt x="337" y="1185"/>
                  </a:lnTo>
                  <a:lnTo>
                    <a:pt x="335" y="1168"/>
                  </a:lnTo>
                  <a:lnTo>
                    <a:pt x="327" y="1155"/>
                  </a:lnTo>
                  <a:lnTo>
                    <a:pt x="315" y="1143"/>
                  </a:lnTo>
                  <a:lnTo>
                    <a:pt x="304" y="1133"/>
                  </a:lnTo>
                  <a:lnTo>
                    <a:pt x="290" y="1123"/>
                  </a:lnTo>
                  <a:lnTo>
                    <a:pt x="276" y="1113"/>
                  </a:lnTo>
                  <a:lnTo>
                    <a:pt x="261" y="1105"/>
                  </a:lnTo>
                  <a:lnTo>
                    <a:pt x="246" y="1097"/>
                  </a:lnTo>
                  <a:lnTo>
                    <a:pt x="229" y="1090"/>
                  </a:lnTo>
                  <a:lnTo>
                    <a:pt x="213" y="1084"/>
                  </a:lnTo>
                  <a:lnTo>
                    <a:pt x="196" y="1077"/>
                  </a:lnTo>
                  <a:lnTo>
                    <a:pt x="178" y="1070"/>
                  </a:lnTo>
                  <a:lnTo>
                    <a:pt x="161" y="1063"/>
                  </a:lnTo>
                  <a:lnTo>
                    <a:pt x="144" y="1056"/>
                  </a:lnTo>
                  <a:lnTo>
                    <a:pt x="128" y="1049"/>
                  </a:lnTo>
                  <a:lnTo>
                    <a:pt x="110" y="1042"/>
                  </a:lnTo>
                  <a:lnTo>
                    <a:pt x="94" y="1034"/>
                  </a:lnTo>
                  <a:lnTo>
                    <a:pt x="78" y="1026"/>
                  </a:lnTo>
                  <a:lnTo>
                    <a:pt x="63" y="937"/>
                  </a:lnTo>
                  <a:lnTo>
                    <a:pt x="49" y="850"/>
                  </a:lnTo>
                  <a:lnTo>
                    <a:pt x="36" y="767"/>
                  </a:lnTo>
                  <a:lnTo>
                    <a:pt x="24" y="693"/>
                  </a:lnTo>
                  <a:lnTo>
                    <a:pt x="14" y="631"/>
                  </a:lnTo>
                  <a:lnTo>
                    <a:pt x="7" y="585"/>
                  </a:lnTo>
                  <a:lnTo>
                    <a:pt x="1" y="558"/>
                  </a:lnTo>
                  <a:lnTo>
                    <a:pt x="0" y="557"/>
                  </a:lnTo>
                  <a:close/>
                </a:path>
              </a:pathLst>
            </a:custGeom>
            <a:solidFill>
              <a:srgbClr val="FFFF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auto">
            <a:xfrm>
              <a:off x="-77" y="1804"/>
              <a:ext cx="523" cy="721"/>
            </a:xfrm>
            <a:custGeom>
              <a:avLst/>
              <a:gdLst>
                <a:gd name="T0" fmla="*/ 959 w 1044"/>
                <a:gd name="T1" fmla="*/ 597 h 1440"/>
                <a:gd name="T2" fmla="*/ 888 w 1044"/>
                <a:gd name="T3" fmla="*/ 550 h 1440"/>
                <a:gd name="T4" fmla="*/ 853 w 1044"/>
                <a:gd name="T5" fmla="*/ 288 h 1440"/>
                <a:gd name="T6" fmla="*/ 811 w 1044"/>
                <a:gd name="T7" fmla="*/ 185 h 1440"/>
                <a:gd name="T8" fmla="*/ 813 w 1044"/>
                <a:gd name="T9" fmla="*/ 134 h 1440"/>
                <a:gd name="T10" fmla="*/ 839 w 1044"/>
                <a:gd name="T11" fmla="*/ 116 h 1440"/>
                <a:gd name="T12" fmla="*/ 770 w 1044"/>
                <a:gd name="T13" fmla="*/ 52 h 1440"/>
                <a:gd name="T14" fmla="*/ 716 w 1044"/>
                <a:gd name="T15" fmla="*/ 28 h 1440"/>
                <a:gd name="T16" fmla="*/ 678 w 1044"/>
                <a:gd name="T17" fmla="*/ 32 h 1440"/>
                <a:gd name="T18" fmla="*/ 621 w 1044"/>
                <a:gd name="T19" fmla="*/ 54 h 1440"/>
                <a:gd name="T20" fmla="*/ 603 w 1044"/>
                <a:gd name="T21" fmla="*/ 48 h 1440"/>
                <a:gd name="T22" fmla="*/ 523 w 1044"/>
                <a:gd name="T23" fmla="*/ 28 h 1440"/>
                <a:gd name="T24" fmla="*/ 440 w 1044"/>
                <a:gd name="T25" fmla="*/ 13 h 1440"/>
                <a:gd name="T26" fmla="*/ 356 w 1044"/>
                <a:gd name="T27" fmla="*/ 0 h 1440"/>
                <a:gd name="T28" fmla="*/ 348 w 1044"/>
                <a:gd name="T29" fmla="*/ 4 h 1440"/>
                <a:gd name="T30" fmla="*/ 342 w 1044"/>
                <a:gd name="T31" fmla="*/ 13 h 1440"/>
                <a:gd name="T32" fmla="*/ 343 w 1044"/>
                <a:gd name="T33" fmla="*/ 15 h 1440"/>
                <a:gd name="T34" fmla="*/ 338 w 1044"/>
                <a:gd name="T35" fmla="*/ 15 h 1440"/>
                <a:gd name="T36" fmla="*/ 286 w 1044"/>
                <a:gd name="T37" fmla="*/ 49 h 1440"/>
                <a:gd name="T38" fmla="*/ 228 w 1044"/>
                <a:gd name="T39" fmla="*/ 90 h 1440"/>
                <a:gd name="T40" fmla="*/ 171 w 1044"/>
                <a:gd name="T41" fmla="*/ 135 h 1440"/>
                <a:gd name="T42" fmla="*/ 115 w 1044"/>
                <a:gd name="T43" fmla="*/ 196 h 1440"/>
                <a:gd name="T44" fmla="*/ 71 w 1044"/>
                <a:gd name="T45" fmla="*/ 273 h 1440"/>
                <a:gd name="T46" fmla="*/ 15 w 1044"/>
                <a:gd name="T47" fmla="*/ 384 h 1440"/>
                <a:gd name="T48" fmla="*/ 1 w 1044"/>
                <a:gd name="T49" fmla="*/ 462 h 1440"/>
                <a:gd name="T50" fmla="*/ 10 w 1044"/>
                <a:gd name="T51" fmla="*/ 485 h 1440"/>
                <a:gd name="T52" fmla="*/ 54 w 1044"/>
                <a:gd name="T53" fmla="*/ 644 h 1440"/>
                <a:gd name="T54" fmla="*/ 95 w 1044"/>
                <a:gd name="T55" fmla="*/ 803 h 1440"/>
                <a:gd name="T56" fmla="*/ 114 w 1044"/>
                <a:gd name="T57" fmla="*/ 824 h 1440"/>
                <a:gd name="T58" fmla="*/ 195 w 1044"/>
                <a:gd name="T59" fmla="*/ 873 h 1440"/>
                <a:gd name="T60" fmla="*/ 292 w 1044"/>
                <a:gd name="T61" fmla="*/ 929 h 1440"/>
                <a:gd name="T62" fmla="*/ 331 w 1044"/>
                <a:gd name="T63" fmla="*/ 949 h 1440"/>
                <a:gd name="T64" fmla="*/ 373 w 1044"/>
                <a:gd name="T65" fmla="*/ 962 h 1440"/>
                <a:gd name="T66" fmla="*/ 399 w 1044"/>
                <a:gd name="T67" fmla="*/ 1052 h 1440"/>
                <a:gd name="T68" fmla="*/ 454 w 1044"/>
                <a:gd name="T69" fmla="*/ 1110 h 1440"/>
                <a:gd name="T70" fmla="*/ 513 w 1044"/>
                <a:gd name="T71" fmla="*/ 1111 h 1440"/>
                <a:gd name="T72" fmla="*/ 576 w 1044"/>
                <a:gd name="T73" fmla="*/ 1100 h 1440"/>
                <a:gd name="T74" fmla="*/ 615 w 1044"/>
                <a:gd name="T75" fmla="*/ 1104 h 1440"/>
                <a:gd name="T76" fmla="*/ 622 w 1044"/>
                <a:gd name="T77" fmla="*/ 1211 h 1440"/>
                <a:gd name="T78" fmla="*/ 615 w 1044"/>
                <a:gd name="T79" fmla="*/ 1233 h 1440"/>
                <a:gd name="T80" fmla="*/ 574 w 1044"/>
                <a:gd name="T81" fmla="*/ 1263 h 1440"/>
                <a:gd name="T82" fmla="*/ 559 w 1044"/>
                <a:gd name="T83" fmla="*/ 1316 h 1440"/>
                <a:gd name="T84" fmla="*/ 571 w 1044"/>
                <a:gd name="T85" fmla="*/ 1378 h 1440"/>
                <a:gd name="T86" fmla="*/ 608 w 1044"/>
                <a:gd name="T87" fmla="*/ 1435 h 1440"/>
                <a:gd name="T88" fmla="*/ 670 w 1044"/>
                <a:gd name="T89" fmla="*/ 1436 h 1440"/>
                <a:gd name="T90" fmla="*/ 723 w 1044"/>
                <a:gd name="T91" fmla="*/ 1375 h 1440"/>
                <a:gd name="T92" fmla="*/ 709 w 1044"/>
                <a:gd name="T93" fmla="*/ 1280 h 1440"/>
                <a:gd name="T94" fmla="*/ 676 w 1044"/>
                <a:gd name="T95" fmla="*/ 1247 h 1440"/>
                <a:gd name="T96" fmla="*/ 652 w 1044"/>
                <a:gd name="T97" fmla="*/ 1226 h 1440"/>
                <a:gd name="T98" fmla="*/ 653 w 1044"/>
                <a:gd name="T99" fmla="*/ 1153 h 1440"/>
                <a:gd name="T100" fmla="*/ 601 w 1044"/>
                <a:gd name="T101" fmla="*/ 1074 h 1440"/>
                <a:gd name="T102" fmla="*/ 508 w 1044"/>
                <a:gd name="T103" fmla="*/ 1083 h 1440"/>
                <a:gd name="T104" fmla="*/ 437 w 1044"/>
                <a:gd name="T105" fmla="*/ 1055 h 1440"/>
                <a:gd name="T106" fmla="*/ 412 w 1044"/>
                <a:gd name="T107" fmla="*/ 979 h 1440"/>
                <a:gd name="T108" fmla="*/ 458 w 1044"/>
                <a:gd name="T109" fmla="*/ 977 h 1440"/>
                <a:gd name="T110" fmla="*/ 520 w 1044"/>
                <a:gd name="T111" fmla="*/ 994 h 1440"/>
                <a:gd name="T112" fmla="*/ 583 w 1044"/>
                <a:gd name="T113" fmla="*/ 1009 h 1440"/>
                <a:gd name="T114" fmla="*/ 653 w 1044"/>
                <a:gd name="T115" fmla="*/ 1023 h 1440"/>
                <a:gd name="T116" fmla="*/ 740 w 1044"/>
                <a:gd name="T117" fmla="*/ 1043 h 1440"/>
                <a:gd name="T118" fmla="*/ 809 w 1044"/>
                <a:gd name="T119" fmla="*/ 1057 h 1440"/>
                <a:gd name="T120" fmla="*/ 846 w 1044"/>
                <a:gd name="T121" fmla="*/ 1022 h 1440"/>
                <a:gd name="T122" fmla="*/ 934 w 1044"/>
                <a:gd name="T123" fmla="*/ 879 h 1440"/>
                <a:gd name="T124" fmla="*/ 1017 w 1044"/>
                <a:gd name="T125" fmla="*/ 737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044" h="1440">
                  <a:moveTo>
                    <a:pt x="1044" y="688"/>
                  </a:moveTo>
                  <a:lnTo>
                    <a:pt x="1032" y="665"/>
                  </a:lnTo>
                  <a:lnTo>
                    <a:pt x="1011" y="641"/>
                  </a:lnTo>
                  <a:lnTo>
                    <a:pt x="986" y="618"/>
                  </a:lnTo>
                  <a:lnTo>
                    <a:pt x="959" y="597"/>
                  </a:lnTo>
                  <a:lnTo>
                    <a:pt x="934" y="580"/>
                  </a:lnTo>
                  <a:lnTo>
                    <a:pt x="912" y="565"/>
                  </a:lnTo>
                  <a:lnTo>
                    <a:pt x="897" y="555"/>
                  </a:lnTo>
                  <a:lnTo>
                    <a:pt x="891" y="551"/>
                  </a:lnTo>
                  <a:lnTo>
                    <a:pt x="888" y="550"/>
                  </a:lnTo>
                  <a:lnTo>
                    <a:pt x="888" y="516"/>
                  </a:lnTo>
                  <a:lnTo>
                    <a:pt x="882" y="449"/>
                  </a:lnTo>
                  <a:lnTo>
                    <a:pt x="872" y="373"/>
                  </a:lnTo>
                  <a:lnTo>
                    <a:pt x="859" y="309"/>
                  </a:lnTo>
                  <a:lnTo>
                    <a:pt x="853" y="288"/>
                  </a:lnTo>
                  <a:lnTo>
                    <a:pt x="846" y="267"/>
                  </a:lnTo>
                  <a:lnTo>
                    <a:pt x="838" y="246"/>
                  </a:lnTo>
                  <a:lnTo>
                    <a:pt x="829" y="226"/>
                  </a:lnTo>
                  <a:lnTo>
                    <a:pt x="820" y="206"/>
                  </a:lnTo>
                  <a:lnTo>
                    <a:pt x="811" y="185"/>
                  </a:lnTo>
                  <a:lnTo>
                    <a:pt x="800" y="166"/>
                  </a:lnTo>
                  <a:lnTo>
                    <a:pt x="789" y="146"/>
                  </a:lnTo>
                  <a:lnTo>
                    <a:pt x="796" y="143"/>
                  </a:lnTo>
                  <a:lnTo>
                    <a:pt x="804" y="138"/>
                  </a:lnTo>
                  <a:lnTo>
                    <a:pt x="813" y="134"/>
                  </a:lnTo>
                  <a:lnTo>
                    <a:pt x="821" y="129"/>
                  </a:lnTo>
                  <a:lnTo>
                    <a:pt x="829" y="124"/>
                  </a:lnTo>
                  <a:lnTo>
                    <a:pt x="835" y="121"/>
                  </a:lnTo>
                  <a:lnTo>
                    <a:pt x="838" y="117"/>
                  </a:lnTo>
                  <a:lnTo>
                    <a:pt x="839" y="116"/>
                  </a:lnTo>
                  <a:lnTo>
                    <a:pt x="829" y="106"/>
                  </a:lnTo>
                  <a:lnTo>
                    <a:pt x="816" y="92"/>
                  </a:lnTo>
                  <a:lnTo>
                    <a:pt x="803" y="78"/>
                  </a:lnTo>
                  <a:lnTo>
                    <a:pt x="786" y="64"/>
                  </a:lnTo>
                  <a:lnTo>
                    <a:pt x="770" y="52"/>
                  </a:lnTo>
                  <a:lnTo>
                    <a:pt x="753" y="40"/>
                  </a:lnTo>
                  <a:lnTo>
                    <a:pt x="735" y="33"/>
                  </a:lnTo>
                  <a:lnTo>
                    <a:pt x="716" y="29"/>
                  </a:lnTo>
                  <a:lnTo>
                    <a:pt x="716" y="28"/>
                  </a:lnTo>
                  <a:lnTo>
                    <a:pt x="716" y="28"/>
                  </a:lnTo>
                  <a:lnTo>
                    <a:pt x="716" y="28"/>
                  </a:lnTo>
                  <a:lnTo>
                    <a:pt x="716" y="28"/>
                  </a:lnTo>
                  <a:lnTo>
                    <a:pt x="703" y="28"/>
                  </a:lnTo>
                  <a:lnTo>
                    <a:pt x="691" y="30"/>
                  </a:lnTo>
                  <a:lnTo>
                    <a:pt x="678" y="32"/>
                  </a:lnTo>
                  <a:lnTo>
                    <a:pt x="667" y="34"/>
                  </a:lnTo>
                  <a:lnTo>
                    <a:pt x="655" y="39"/>
                  </a:lnTo>
                  <a:lnTo>
                    <a:pt x="644" y="43"/>
                  </a:lnTo>
                  <a:lnTo>
                    <a:pt x="632" y="48"/>
                  </a:lnTo>
                  <a:lnTo>
                    <a:pt x="621" y="54"/>
                  </a:lnTo>
                  <a:lnTo>
                    <a:pt x="619" y="54"/>
                  </a:lnTo>
                  <a:lnTo>
                    <a:pt x="619" y="53"/>
                  </a:lnTo>
                  <a:lnTo>
                    <a:pt x="619" y="53"/>
                  </a:lnTo>
                  <a:lnTo>
                    <a:pt x="619" y="53"/>
                  </a:lnTo>
                  <a:lnTo>
                    <a:pt x="603" y="48"/>
                  </a:lnTo>
                  <a:lnTo>
                    <a:pt x="587" y="44"/>
                  </a:lnTo>
                  <a:lnTo>
                    <a:pt x="571" y="39"/>
                  </a:lnTo>
                  <a:lnTo>
                    <a:pt x="555" y="34"/>
                  </a:lnTo>
                  <a:lnTo>
                    <a:pt x="539" y="31"/>
                  </a:lnTo>
                  <a:lnTo>
                    <a:pt x="523" y="28"/>
                  </a:lnTo>
                  <a:lnTo>
                    <a:pt x="507" y="24"/>
                  </a:lnTo>
                  <a:lnTo>
                    <a:pt x="489" y="21"/>
                  </a:lnTo>
                  <a:lnTo>
                    <a:pt x="473" y="18"/>
                  </a:lnTo>
                  <a:lnTo>
                    <a:pt x="457" y="15"/>
                  </a:lnTo>
                  <a:lnTo>
                    <a:pt x="440" y="13"/>
                  </a:lnTo>
                  <a:lnTo>
                    <a:pt x="424" y="10"/>
                  </a:lnTo>
                  <a:lnTo>
                    <a:pt x="406" y="8"/>
                  </a:lnTo>
                  <a:lnTo>
                    <a:pt x="389" y="4"/>
                  </a:lnTo>
                  <a:lnTo>
                    <a:pt x="373" y="2"/>
                  </a:lnTo>
                  <a:lnTo>
                    <a:pt x="356" y="0"/>
                  </a:lnTo>
                  <a:lnTo>
                    <a:pt x="354" y="0"/>
                  </a:lnTo>
                  <a:lnTo>
                    <a:pt x="353" y="1"/>
                  </a:lnTo>
                  <a:lnTo>
                    <a:pt x="351" y="2"/>
                  </a:lnTo>
                  <a:lnTo>
                    <a:pt x="350" y="3"/>
                  </a:lnTo>
                  <a:lnTo>
                    <a:pt x="348" y="4"/>
                  </a:lnTo>
                  <a:lnTo>
                    <a:pt x="345" y="7"/>
                  </a:lnTo>
                  <a:lnTo>
                    <a:pt x="344" y="9"/>
                  </a:lnTo>
                  <a:lnTo>
                    <a:pt x="343" y="13"/>
                  </a:lnTo>
                  <a:lnTo>
                    <a:pt x="342" y="13"/>
                  </a:lnTo>
                  <a:lnTo>
                    <a:pt x="342" y="13"/>
                  </a:lnTo>
                  <a:lnTo>
                    <a:pt x="341" y="13"/>
                  </a:lnTo>
                  <a:lnTo>
                    <a:pt x="339" y="14"/>
                  </a:lnTo>
                  <a:lnTo>
                    <a:pt x="343" y="15"/>
                  </a:lnTo>
                  <a:lnTo>
                    <a:pt x="343" y="15"/>
                  </a:lnTo>
                  <a:lnTo>
                    <a:pt x="343" y="15"/>
                  </a:lnTo>
                  <a:lnTo>
                    <a:pt x="343" y="15"/>
                  </a:lnTo>
                  <a:lnTo>
                    <a:pt x="343" y="15"/>
                  </a:lnTo>
                  <a:lnTo>
                    <a:pt x="342" y="15"/>
                  </a:lnTo>
                  <a:lnTo>
                    <a:pt x="339" y="15"/>
                  </a:lnTo>
                  <a:lnTo>
                    <a:pt x="338" y="15"/>
                  </a:lnTo>
                  <a:lnTo>
                    <a:pt x="336" y="16"/>
                  </a:lnTo>
                  <a:lnTo>
                    <a:pt x="323" y="24"/>
                  </a:lnTo>
                  <a:lnTo>
                    <a:pt x="311" y="33"/>
                  </a:lnTo>
                  <a:lnTo>
                    <a:pt x="299" y="41"/>
                  </a:lnTo>
                  <a:lnTo>
                    <a:pt x="286" y="49"/>
                  </a:lnTo>
                  <a:lnTo>
                    <a:pt x="275" y="57"/>
                  </a:lnTo>
                  <a:lnTo>
                    <a:pt x="262" y="66"/>
                  </a:lnTo>
                  <a:lnTo>
                    <a:pt x="251" y="74"/>
                  </a:lnTo>
                  <a:lnTo>
                    <a:pt x="239" y="82"/>
                  </a:lnTo>
                  <a:lnTo>
                    <a:pt x="228" y="90"/>
                  </a:lnTo>
                  <a:lnTo>
                    <a:pt x="215" y="99"/>
                  </a:lnTo>
                  <a:lnTo>
                    <a:pt x="205" y="107"/>
                  </a:lnTo>
                  <a:lnTo>
                    <a:pt x="193" y="116"/>
                  </a:lnTo>
                  <a:lnTo>
                    <a:pt x="182" y="125"/>
                  </a:lnTo>
                  <a:lnTo>
                    <a:pt x="171" y="135"/>
                  </a:lnTo>
                  <a:lnTo>
                    <a:pt x="160" y="145"/>
                  </a:lnTo>
                  <a:lnTo>
                    <a:pt x="149" y="155"/>
                  </a:lnTo>
                  <a:lnTo>
                    <a:pt x="137" y="168"/>
                  </a:lnTo>
                  <a:lnTo>
                    <a:pt x="125" y="182"/>
                  </a:lnTo>
                  <a:lnTo>
                    <a:pt x="115" y="196"/>
                  </a:lnTo>
                  <a:lnTo>
                    <a:pt x="106" y="211"/>
                  </a:lnTo>
                  <a:lnTo>
                    <a:pt x="96" y="226"/>
                  </a:lnTo>
                  <a:lnTo>
                    <a:pt x="87" y="242"/>
                  </a:lnTo>
                  <a:lnTo>
                    <a:pt x="79" y="257"/>
                  </a:lnTo>
                  <a:lnTo>
                    <a:pt x="71" y="273"/>
                  </a:lnTo>
                  <a:lnTo>
                    <a:pt x="60" y="295"/>
                  </a:lnTo>
                  <a:lnTo>
                    <a:pt x="47" y="317"/>
                  </a:lnTo>
                  <a:lnTo>
                    <a:pt x="35" y="339"/>
                  </a:lnTo>
                  <a:lnTo>
                    <a:pt x="25" y="361"/>
                  </a:lnTo>
                  <a:lnTo>
                    <a:pt x="15" y="384"/>
                  </a:lnTo>
                  <a:lnTo>
                    <a:pt x="8" y="407"/>
                  </a:lnTo>
                  <a:lnTo>
                    <a:pt x="2" y="431"/>
                  </a:lnTo>
                  <a:lnTo>
                    <a:pt x="0" y="455"/>
                  </a:lnTo>
                  <a:lnTo>
                    <a:pt x="0" y="459"/>
                  </a:lnTo>
                  <a:lnTo>
                    <a:pt x="1" y="462"/>
                  </a:lnTo>
                  <a:lnTo>
                    <a:pt x="3" y="465"/>
                  </a:lnTo>
                  <a:lnTo>
                    <a:pt x="5" y="468"/>
                  </a:lnTo>
                  <a:lnTo>
                    <a:pt x="7" y="474"/>
                  </a:lnTo>
                  <a:lnTo>
                    <a:pt x="8" y="479"/>
                  </a:lnTo>
                  <a:lnTo>
                    <a:pt x="10" y="485"/>
                  </a:lnTo>
                  <a:lnTo>
                    <a:pt x="11" y="491"/>
                  </a:lnTo>
                  <a:lnTo>
                    <a:pt x="22" y="530"/>
                  </a:lnTo>
                  <a:lnTo>
                    <a:pt x="32" y="568"/>
                  </a:lnTo>
                  <a:lnTo>
                    <a:pt x="42" y="606"/>
                  </a:lnTo>
                  <a:lnTo>
                    <a:pt x="54" y="644"/>
                  </a:lnTo>
                  <a:lnTo>
                    <a:pt x="64" y="682"/>
                  </a:lnTo>
                  <a:lnTo>
                    <a:pt x="75" y="720"/>
                  </a:lnTo>
                  <a:lnTo>
                    <a:pt x="85" y="759"/>
                  </a:lnTo>
                  <a:lnTo>
                    <a:pt x="94" y="798"/>
                  </a:lnTo>
                  <a:lnTo>
                    <a:pt x="95" y="803"/>
                  </a:lnTo>
                  <a:lnTo>
                    <a:pt x="96" y="809"/>
                  </a:lnTo>
                  <a:lnTo>
                    <a:pt x="99" y="812"/>
                  </a:lnTo>
                  <a:lnTo>
                    <a:pt x="103" y="816"/>
                  </a:lnTo>
                  <a:lnTo>
                    <a:pt x="107" y="818"/>
                  </a:lnTo>
                  <a:lnTo>
                    <a:pt x="114" y="824"/>
                  </a:lnTo>
                  <a:lnTo>
                    <a:pt x="125" y="831"/>
                  </a:lnTo>
                  <a:lnTo>
                    <a:pt x="139" y="840"/>
                  </a:lnTo>
                  <a:lnTo>
                    <a:pt x="156" y="850"/>
                  </a:lnTo>
                  <a:lnTo>
                    <a:pt x="175" y="862"/>
                  </a:lnTo>
                  <a:lnTo>
                    <a:pt x="195" y="873"/>
                  </a:lnTo>
                  <a:lnTo>
                    <a:pt x="216" y="885"/>
                  </a:lnTo>
                  <a:lnTo>
                    <a:pt x="237" y="898"/>
                  </a:lnTo>
                  <a:lnTo>
                    <a:pt x="257" y="909"/>
                  </a:lnTo>
                  <a:lnTo>
                    <a:pt x="275" y="919"/>
                  </a:lnTo>
                  <a:lnTo>
                    <a:pt x="292" y="929"/>
                  </a:lnTo>
                  <a:lnTo>
                    <a:pt x="307" y="937"/>
                  </a:lnTo>
                  <a:lnTo>
                    <a:pt x="318" y="944"/>
                  </a:lnTo>
                  <a:lnTo>
                    <a:pt x="326" y="947"/>
                  </a:lnTo>
                  <a:lnTo>
                    <a:pt x="328" y="948"/>
                  </a:lnTo>
                  <a:lnTo>
                    <a:pt x="331" y="949"/>
                  </a:lnTo>
                  <a:lnTo>
                    <a:pt x="337" y="952"/>
                  </a:lnTo>
                  <a:lnTo>
                    <a:pt x="345" y="954"/>
                  </a:lnTo>
                  <a:lnTo>
                    <a:pt x="356" y="956"/>
                  </a:lnTo>
                  <a:lnTo>
                    <a:pt x="365" y="960"/>
                  </a:lnTo>
                  <a:lnTo>
                    <a:pt x="373" y="962"/>
                  </a:lnTo>
                  <a:lnTo>
                    <a:pt x="379" y="963"/>
                  </a:lnTo>
                  <a:lnTo>
                    <a:pt x="382" y="964"/>
                  </a:lnTo>
                  <a:lnTo>
                    <a:pt x="384" y="994"/>
                  </a:lnTo>
                  <a:lnTo>
                    <a:pt x="390" y="1023"/>
                  </a:lnTo>
                  <a:lnTo>
                    <a:pt x="399" y="1052"/>
                  </a:lnTo>
                  <a:lnTo>
                    <a:pt x="414" y="1080"/>
                  </a:lnTo>
                  <a:lnTo>
                    <a:pt x="424" y="1090"/>
                  </a:lnTo>
                  <a:lnTo>
                    <a:pt x="433" y="1099"/>
                  </a:lnTo>
                  <a:lnTo>
                    <a:pt x="443" y="1105"/>
                  </a:lnTo>
                  <a:lnTo>
                    <a:pt x="454" y="1110"/>
                  </a:lnTo>
                  <a:lnTo>
                    <a:pt x="465" y="1112"/>
                  </a:lnTo>
                  <a:lnTo>
                    <a:pt x="477" y="1113"/>
                  </a:lnTo>
                  <a:lnTo>
                    <a:pt x="488" y="1113"/>
                  </a:lnTo>
                  <a:lnTo>
                    <a:pt x="501" y="1112"/>
                  </a:lnTo>
                  <a:lnTo>
                    <a:pt x="513" y="1111"/>
                  </a:lnTo>
                  <a:lnTo>
                    <a:pt x="526" y="1108"/>
                  </a:lnTo>
                  <a:lnTo>
                    <a:pt x="539" y="1106"/>
                  </a:lnTo>
                  <a:lnTo>
                    <a:pt x="551" y="1104"/>
                  </a:lnTo>
                  <a:lnTo>
                    <a:pt x="563" y="1102"/>
                  </a:lnTo>
                  <a:lnTo>
                    <a:pt x="576" y="1100"/>
                  </a:lnTo>
                  <a:lnTo>
                    <a:pt x="588" y="1100"/>
                  </a:lnTo>
                  <a:lnTo>
                    <a:pt x="600" y="1100"/>
                  </a:lnTo>
                  <a:lnTo>
                    <a:pt x="604" y="1100"/>
                  </a:lnTo>
                  <a:lnTo>
                    <a:pt x="610" y="1102"/>
                  </a:lnTo>
                  <a:lnTo>
                    <a:pt x="615" y="1104"/>
                  </a:lnTo>
                  <a:lnTo>
                    <a:pt x="617" y="1107"/>
                  </a:lnTo>
                  <a:lnTo>
                    <a:pt x="625" y="1133"/>
                  </a:lnTo>
                  <a:lnTo>
                    <a:pt x="626" y="1158"/>
                  </a:lnTo>
                  <a:lnTo>
                    <a:pt x="624" y="1185"/>
                  </a:lnTo>
                  <a:lnTo>
                    <a:pt x="622" y="1211"/>
                  </a:lnTo>
                  <a:lnTo>
                    <a:pt x="622" y="1216"/>
                  </a:lnTo>
                  <a:lnTo>
                    <a:pt x="622" y="1221"/>
                  </a:lnTo>
                  <a:lnTo>
                    <a:pt x="623" y="1226"/>
                  </a:lnTo>
                  <a:lnTo>
                    <a:pt x="625" y="1231"/>
                  </a:lnTo>
                  <a:lnTo>
                    <a:pt x="615" y="1233"/>
                  </a:lnTo>
                  <a:lnTo>
                    <a:pt x="606" y="1236"/>
                  </a:lnTo>
                  <a:lnTo>
                    <a:pt x="598" y="1242"/>
                  </a:lnTo>
                  <a:lnTo>
                    <a:pt x="588" y="1248"/>
                  </a:lnTo>
                  <a:lnTo>
                    <a:pt x="581" y="1255"/>
                  </a:lnTo>
                  <a:lnTo>
                    <a:pt x="574" y="1263"/>
                  </a:lnTo>
                  <a:lnTo>
                    <a:pt x="570" y="1271"/>
                  </a:lnTo>
                  <a:lnTo>
                    <a:pt x="565" y="1280"/>
                  </a:lnTo>
                  <a:lnTo>
                    <a:pt x="562" y="1292"/>
                  </a:lnTo>
                  <a:lnTo>
                    <a:pt x="559" y="1303"/>
                  </a:lnTo>
                  <a:lnTo>
                    <a:pt x="559" y="1316"/>
                  </a:lnTo>
                  <a:lnTo>
                    <a:pt x="561" y="1327"/>
                  </a:lnTo>
                  <a:lnTo>
                    <a:pt x="561" y="1336"/>
                  </a:lnTo>
                  <a:lnTo>
                    <a:pt x="563" y="1347"/>
                  </a:lnTo>
                  <a:lnTo>
                    <a:pt x="566" y="1362"/>
                  </a:lnTo>
                  <a:lnTo>
                    <a:pt x="571" y="1378"/>
                  </a:lnTo>
                  <a:lnTo>
                    <a:pt x="576" y="1395"/>
                  </a:lnTo>
                  <a:lnTo>
                    <a:pt x="583" y="1410"/>
                  </a:lnTo>
                  <a:lnTo>
                    <a:pt x="589" y="1422"/>
                  </a:lnTo>
                  <a:lnTo>
                    <a:pt x="598" y="1430"/>
                  </a:lnTo>
                  <a:lnTo>
                    <a:pt x="608" y="1435"/>
                  </a:lnTo>
                  <a:lnTo>
                    <a:pt x="621" y="1438"/>
                  </a:lnTo>
                  <a:lnTo>
                    <a:pt x="632" y="1440"/>
                  </a:lnTo>
                  <a:lnTo>
                    <a:pt x="645" y="1440"/>
                  </a:lnTo>
                  <a:lnTo>
                    <a:pt x="657" y="1439"/>
                  </a:lnTo>
                  <a:lnTo>
                    <a:pt x="670" y="1436"/>
                  </a:lnTo>
                  <a:lnTo>
                    <a:pt x="682" y="1430"/>
                  </a:lnTo>
                  <a:lnTo>
                    <a:pt x="692" y="1423"/>
                  </a:lnTo>
                  <a:lnTo>
                    <a:pt x="707" y="1408"/>
                  </a:lnTo>
                  <a:lnTo>
                    <a:pt x="717" y="1392"/>
                  </a:lnTo>
                  <a:lnTo>
                    <a:pt x="723" y="1375"/>
                  </a:lnTo>
                  <a:lnTo>
                    <a:pt x="727" y="1355"/>
                  </a:lnTo>
                  <a:lnTo>
                    <a:pt x="725" y="1337"/>
                  </a:lnTo>
                  <a:lnTo>
                    <a:pt x="722" y="1317"/>
                  </a:lnTo>
                  <a:lnTo>
                    <a:pt x="716" y="1299"/>
                  </a:lnTo>
                  <a:lnTo>
                    <a:pt x="709" y="1280"/>
                  </a:lnTo>
                  <a:lnTo>
                    <a:pt x="705" y="1272"/>
                  </a:lnTo>
                  <a:lnTo>
                    <a:pt x="699" y="1265"/>
                  </a:lnTo>
                  <a:lnTo>
                    <a:pt x="692" y="1258"/>
                  </a:lnTo>
                  <a:lnTo>
                    <a:pt x="685" y="1251"/>
                  </a:lnTo>
                  <a:lnTo>
                    <a:pt x="676" y="1247"/>
                  </a:lnTo>
                  <a:lnTo>
                    <a:pt x="668" y="1242"/>
                  </a:lnTo>
                  <a:lnTo>
                    <a:pt x="659" y="1238"/>
                  </a:lnTo>
                  <a:lnTo>
                    <a:pt x="651" y="1234"/>
                  </a:lnTo>
                  <a:lnTo>
                    <a:pt x="652" y="1231"/>
                  </a:lnTo>
                  <a:lnTo>
                    <a:pt x="652" y="1226"/>
                  </a:lnTo>
                  <a:lnTo>
                    <a:pt x="649" y="1223"/>
                  </a:lnTo>
                  <a:lnTo>
                    <a:pt x="648" y="1219"/>
                  </a:lnTo>
                  <a:lnTo>
                    <a:pt x="649" y="1198"/>
                  </a:lnTo>
                  <a:lnTo>
                    <a:pt x="651" y="1175"/>
                  </a:lnTo>
                  <a:lnTo>
                    <a:pt x="653" y="1153"/>
                  </a:lnTo>
                  <a:lnTo>
                    <a:pt x="652" y="1130"/>
                  </a:lnTo>
                  <a:lnTo>
                    <a:pt x="648" y="1111"/>
                  </a:lnTo>
                  <a:lnTo>
                    <a:pt x="639" y="1094"/>
                  </a:lnTo>
                  <a:lnTo>
                    <a:pt x="624" y="1081"/>
                  </a:lnTo>
                  <a:lnTo>
                    <a:pt x="601" y="1074"/>
                  </a:lnTo>
                  <a:lnTo>
                    <a:pt x="581" y="1073"/>
                  </a:lnTo>
                  <a:lnTo>
                    <a:pt x="563" y="1074"/>
                  </a:lnTo>
                  <a:lnTo>
                    <a:pt x="545" y="1076"/>
                  </a:lnTo>
                  <a:lnTo>
                    <a:pt x="526" y="1080"/>
                  </a:lnTo>
                  <a:lnTo>
                    <a:pt x="508" y="1083"/>
                  </a:lnTo>
                  <a:lnTo>
                    <a:pt x="489" y="1084"/>
                  </a:lnTo>
                  <a:lnTo>
                    <a:pt x="471" y="1083"/>
                  </a:lnTo>
                  <a:lnTo>
                    <a:pt x="452" y="1079"/>
                  </a:lnTo>
                  <a:lnTo>
                    <a:pt x="444" y="1068"/>
                  </a:lnTo>
                  <a:lnTo>
                    <a:pt x="437" y="1055"/>
                  </a:lnTo>
                  <a:lnTo>
                    <a:pt x="432" y="1042"/>
                  </a:lnTo>
                  <a:lnTo>
                    <a:pt x="426" y="1027"/>
                  </a:lnTo>
                  <a:lnTo>
                    <a:pt x="420" y="1011"/>
                  </a:lnTo>
                  <a:lnTo>
                    <a:pt x="415" y="994"/>
                  </a:lnTo>
                  <a:lnTo>
                    <a:pt x="412" y="979"/>
                  </a:lnTo>
                  <a:lnTo>
                    <a:pt x="410" y="966"/>
                  </a:lnTo>
                  <a:lnTo>
                    <a:pt x="422" y="968"/>
                  </a:lnTo>
                  <a:lnTo>
                    <a:pt x="434" y="971"/>
                  </a:lnTo>
                  <a:lnTo>
                    <a:pt x="447" y="975"/>
                  </a:lnTo>
                  <a:lnTo>
                    <a:pt x="458" y="977"/>
                  </a:lnTo>
                  <a:lnTo>
                    <a:pt x="471" y="981"/>
                  </a:lnTo>
                  <a:lnTo>
                    <a:pt x="483" y="984"/>
                  </a:lnTo>
                  <a:lnTo>
                    <a:pt x="495" y="987"/>
                  </a:lnTo>
                  <a:lnTo>
                    <a:pt x="508" y="991"/>
                  </a:lnTo>
                  <a:lnTo>
                    <a:pt x="520" y="994"/>
                  </a:lnTo>
                  <a:lnTo>
                    <a:pt x="533" y="997"/>
                  </a:lnTo>
                  <a:lnTo>
                    <a:pt x="546" y="1000"/>
                  </a:lnTo>
                  <a:lnTo>
                    <a:pt x="558" y="1004"/>
                  </a:lnTo>
                  <a:lnTo>
                    <a:pt x="570" y="1006"/>
                  </a:lnTo>
                  <a:lnTo>
                    <a:pt x="583" y="1009"/>
                  </a:lnTo>
                  <a:lnTo>
                    <a:pt x="595" y="1012"/>
                  </a:lnTo>
                  <a:lnTo>
                    <a:pt x="608" y="1014"/>
                  </a:lnTo>
                  <a:lnTo>
                    <a:pt x="622" y="1016"/>
                  </a:lnTo>
                  <a:lnTo>
                    <a:pt x="637" y="1020"/>
                  </a:lnTo>
                  <a:lnTo>
                    <a:pt x="653" y="1023"/>
                  </a:lnTo>
                  <a:lnTo>
                    <a:pt x="670" y="1027"/>
                  </a:lnTo>
                  <a:lnTo>
                    <a:pt x="689" y="1030"/>
                  </a:lnTo>
                  <a:lnTo>
                    <a:pt x="706" y="1035"/>
                  </a:lnTo>
                  <a:lnTo>
                    <a:pt x="723" y="1038"/>
                  </a:lnTo>
                  <a:lnTo>
                    <a:pt x="740" y="1043"/>
                  </a:lnTo>
                  <a:lnTo>
                    <a:pt x="758" y="1046"/>
                  </a:lnTo>
                  <a:lnTo>
                    <a:pt x="773" y="1050"/>
                  </a:lnTo>
                  <a:lnTo>
                    <a:pt x="786" y="1052"/>
                  </a:lnTo>
                  <a:lnTo>
                    <a:pt x="799" y="1055"/>
                  </a:lnTo>
                  <a:lnTo>
                    <a:pt x="809" y="1057"/>
                  </a:lnTo>
                  <a:lnTo>
                    <a:pt x="818" y="1058"/>
                  </a:lnTo>
                  <a:lnTo>
                    <a:pt x="822" y="1059"/>
                  </a:lnTo>
                  <a:lnTo>
                    <a:pt x="824" y="1058"/>
                  </a:lnTo>
                  <a:lnTo>
                    <a:pt x="835" y="1042"/>
                  </a:lnTo>
                  <a:lnTo>
                    <a:pt x="846" y="1022"/>
                  </a:lnTo>
                  <a:lnTo>
                    <a:pt x="861" y="998"/>
                  </a:lnTo>
                  <a:lnTo>
                    <a:pt x="879" y="970"/>
                  </a:lnTo>
                  <a:lnTo>
                    <a:pt x="896" y="941"/>
                  </a:lnTo>
                  <a:lnTo>
                    <a:pt x="914" y="910"/>
                  </a:lnTo>
                  <a:lnTo>
                    <a:pt x="934" y="879"/>
                  </a:lnTo>
                  <a:lnTo>
                    <a:pt x="952" y="847"/>
                  </a:lnTo>
                  <a:lnTo>
                    <a:pt x="971" y="817"/>
                  </a:lnTo>
                  <a:lnTo>
                    <a:pt x="988" y="788"/>
                  </a:lnTo>
                  <a:lnTo>
                    <a:pt x="1003" y="760"/>
                  </a:lnTo>
                  <a:lnTo>
                    <a:pt x="1017" y="737"/>
                  </a:lnTo>
                  <a:lnTo>
                    <a:pt x="1028" y="717"/>
                  </a:lnTo>
                  <a:lnTo>
                    <a:pt x="1038" y="702"/>
                  </a:lnTo>
                  <a:lnTo>
                    <a:pt x="1043" y="691"/>
                  </a:lnTo>
                  <a:lnTo>
                    <a:pt x="1044" y="68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219" y="2467"/>
              <a:ext cx="54" cy="46"/>
            </a:xfrm>
            <a:custGeom>
              <a:avLst/>
              <a:gdLst>
                <a:gd name="T0" fmla="*/ 80 w 108"/>
                <a:gd name="T1" fmla="*/ 85 h 92"/>
                <a:gd name="T2" fmla="*/ 71 w 108"/>
                <a:gd name="T3" fmla="*/ 90 h 92"/>
                <a:gd name="T4" fmla="*/ 62 w 108"/>
                <a:gd name="T5" fmla="*/ 92 h 92"/>
                <a:gd name="T6" fmla="*/ 53 w 108"/>
                <a:gd name="T7" fmla="*/ 92 h 92"/>
                <a:gd name="T8" fmla="*/ 42 w 108"/>
                <a:gd name="T9" fmla="*/ 91 h 92"/>
                <a:gd name="T10" fmla="*/ 33 w 108"/>
                <a:gd name="T11" fmla="*/ 88 h 92"/>
                <a:gd name="T12" fmla="*/ 25 w 108"/>
                <a:gd name="T13" fmla="*/ 83 h 92"/>
                <a:gd name="T14" fmla="*/ 17 w 108"/>
                <a:gd name="T15" fmla="*/ 77 h 92"/>
                <a:gd name="T16" fmla="*/ 10 w 108"/>
                <a:gd name="T17" fmla="*/ 69 h 92"/>
                <a:gd name="T18" fmla="*/ 8 w 108"/>
                <a:gd name="T19" fmla="*/ 62 h 92"/>
                <a:gd name="T20" fmla="*/ 4 w 108"/>
                <a:gd name="T21" fmla="*/ 51 h 92"/>
                <a:gd name="T22" fmla="*/ 1 w 108"/>
                <a:gd name="T23" fmla="*/ 39 h 92"/>
                <a:gd name="T24" fmla="*/ 0 w 108"/>
                <a:gd name="T25" fmla="*/ 35 h 92"/>
                <a:gd name="T26" fmla="*/ 104 w 108"/>
                <a:gd name="T27" fmla="*/ 0 h 92"/>
                <a:gd name="T28" fmla="*/ 108 w 108"/>
                <a:gd name="T29" fmla="*/ 25 h 92"/>
                <a:gd name="T30" fmla="*/ 107 w 108"/>
                <a:gd name="T31" fmla="*/ 48 h 92"/>
                <a:gd name="T32" fmla="*/ 99 w 108"/>
                <a:gd name="T33" fmla="*/ 69 h 92"/>
                <a:gd name="T34" fmla="*/ 80 w 108"/>
                <a:gd name="T35" fmla="*/ 85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8" h="92">
                  <a:moveTo>
                    <a:pt x="80" y="85"/>
                  </a:moveTo>
                  <a:lnTo>
                    <a:pt x="71" y="90"/>
                  </a:lnTo>
                  <a:lnTo>
                    <a:pt x="62" y="92"/>
                  </a:lnTo>
                  <a:lnTo>
                    <a:pt x="53" y="92"/>
                  </a:lnTo>
                  <a:lnTo>
                    <a:pt x="42" y="91"/>
                  </a:lnTo>
                  <a:lnTo>
                    <a:pt x="33" y="88"/>
                  </a:lnTo>
                  <a:lnTo>
                    <a:pt x="25" y="83"/>
                  </a:lnTo>
                  <a:lnTo>
                    <a:pt x="17" y="77"/>
                  </a:lnTo>
                  <a:lnTo>
                    <a:pt x="10" y="69"/>
                  </a:lnTo>
                  <a:lnTo>
                    <a:pt x="8" y="62"/>
                  </a:lnTo>
                  <a:lnTo>
                    <a:pt x="4" y="51"/>
                  </a:lnTo>
                  <a:lnTo>
                    <a:pt x="1" y="39"/>
                  </a:lnTo>
                  <a:lnTo>
                    <a:pt x="0" y="35"/>
                  </a:lnTo>
                  <a:lnTo>
                    <a:pt x="104" y="0"/>
                  </a:lnTo>
                  <a:lnTo>
                    <a:pt x="108" y="25"/>
                  </a:lnTo>
                  <a:lnTo>
                    <a:pt x="107" y="48"/>
                  </a:lnTo>
                  <a:lnTo>
                    <a:pt x="99" y="69"/>
                  </a:lnTo>
                  <a:lnTo>
                    <a:pt x="80" y="85"/>
                  </a:lnTo>
                  <a:close/>
                </a:path>
              </a:pathLst>
            </a:custGeom>
            <a:solidFill>
              <a:srgbClr val="937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auto">
            <a:xfrm>
              <a:off x="212" y="2427"/>
              <a:ext cx="59" cy="46"/>
            </a:xfrm>
            <a:custGeom>
              <a:avLst/>
              <a:gdLst>
                <a:gd name="T0" fmla="*/ 112 w 116"/>
                <a:gd name="T1" fmla="*/ 45 h 92"/>
                <a:gd name="T2" fmla="*/ 113 w 116"/>
                <a:gd name="T3" fmla="*/ 49 h 92"/>
                <a:gd name="T4" fmla="*/ 114 w 116"/>
                <a:gd name="T5" fmla="*/ 54 h 92"/>
                <a:gd name="T6" fmla="*/ 115 w 116"/>
                <a:gd name="T7" fmla="*/ 58 h 92"/>
                <a:gd name="T8" fmla="*/ 116 w 116"/>
                <a:gd name="T9" fmla="*/ 63 h 92"/>
                <a:gd name="T10" fmla="*/ 104 w 116"/>
                <a:gd name="T11" fmla="*/ 63 h 92"/>
                <a:gd name="T12" fmla="*/ 90 w 116"/>
                <a:gd name="T13" fmla="*/ 65 h 92"/>
                <a:gd name="T14" fmla="*/ 76 w 116"/>
                <a:gd name="T15" fmla="*/ 69 h 92"/>
                <a:gd name="T16" fmla="*/ 62 w 116"/>
                <a:gd name="T17" fmla="*/ 73 h 92"/>
                <a:gd name="T18" fmla="*/ 48 w 116"/>
                <a:gd name="T19" fmla="*/ 78 h 92"/>
                <a:gd name="T20" fmla="*/ 34 w 116"/>
                <a:gd name="T21" fmla="*/ 83 h 92"/>
                <a:gd name="T22" fmla="*/ 21 w 116"/>
                <a:gd name="T23" fmla="*/ 87 h 92"/>
                <a:gd name="T24" fmla="*/ 8 w 116"/>
                <a:gd name="T25" fmla="*/ 92 h 92"/>
                <a:gd name="T26" fmla="*/ 7 w 116"/>
                <a:gd name="T27" fmla="*/ 80 h 92"/>
                <a:gd name="T28" fmla="*/ 5 w 116"/>
                <a:gd name="T29" fmla="*/ 66 h 92"/>
                <a:gd name="T30" fmla="*/ 2 w 116"/>
                <a:gd name="T31" fmla="*/ 54 h 92"/>
                <a:gd name="T32" fmla="*/ 0 w 116"/>
                <a:gd name="T33" fmla="*/ 48 h 92"/>
                <a:gd name="T34" fmla="*/ 3 w 116"/>
                <a:gd name="T35" fmla="*/ 39 h 92"/>
                <a:gd name="T36" fmla="*/ 9 w 116"/>
                <a:gd name="T37" fmla="*/ 30 h 92"/>
                <a:gd name="T38" fmla="*/ 15 w 116"/>
                <a:gd name="T39" fmla="*/ 22 h 92"/>
                <a:gd name="T40" fmla="*/ 22 w 116"/>
                <a:gd name="T41" fmla="*/ 13 h 92"/>
                <a:gd name="T42" fmla="*/ 30 w 116"/>
                <a:gd name="T43" fmla="*/ 8 h 92"/>
                <a:gd name="T44" fmla="*/ 39 w 116"/>
                <a:gd name="T45" fmla="*/ 3 h 92"/>
                <a:gd name="T46" fmla="*/ 49 w 116"/>
                <a:gd name="T47" fmla="*/ 1 h 92"/>
                <a:gd name="T48" fmla="*/ 61 w 116"/>
                <a:gd name="T49" fmla="*/ 0 h 92"/>
                <a:gd name="T50" fmla="*/ 70 w 116"/>
                <a:gd name="T51" fmla="*/ 1 h 92"/>
                <a:gd name="T52" fmla="*/ 78 w 116"/>
                <a:gd name="T53" fmla="*/ 4 h 92"/>
                <a:gd name="T54" fmla="*/ 86 w 116"/>
                <a:gd name="T55" fmla="*/ 8 h 92"/>
                <a:gd name="T56" fmla="*/ 93 w 116"/>
                <a:gd name="T57" fmla="*/ 13 h 92"/>
                <a:gd name="T58" fmla="*/ 99 w 116"/>
                <a:gd name="T59" fmla="*/ 20 h 92"/>
                <a:gd name="T60" fmla="*/ 105 w 116"/>
                <a:gd name="T61" fmla="*/ 27 h 92"/>
                <a:gd name="T62" fmla="*/ 108 w 116"/>
                <a:gd name="T63" fmla="*/ 35 h 92"/>
                <a:gd name="T64" fmla="*/ 112 w 116"/>
                <a:gd name="T65" fmla="*/ 45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16" h="92">
                  <a:moveTo>
                    <a:pt x="112" y="45"/>
                  </a:moveTo>
                  <a:lnTo>
                    <a:pt x="113" y="49"/>
                  </a:lnTo>
                  <a:lnTo>
                    <a:pt x="114" y="54"/>
                  </a:lnTo>
                  <a:lnTo>
                    <a:pt x="115" y="58"/>
                  </a:lnTo>
                  <a:lnTo>
                    <a:pt x="116" y="63"/>
                  </a:lnTo>
                  <a:lnTo>
                    <a:pt x="104" y="63"/>
                  </a:lnTo>
                  <a:lnTo>
                    <a:pt x="90" y="65"/>
                  </a:lnTo>
                  <a:lnTo>
                    <a:pt x="76" y="69"/>
                  </a:lnTo>
                  <a:lnTo>
                    <a:pt x="62" y="73"/>
                  </a:lnTo>
                  <a:lnTo>
                    <a:pt x="48" y="78"/>
                  </a:lnTo>
                  <a:lnTo>
                    <a:pt x="34" y="83"/>
                  </a:lnTo>
                  <a:lnTo>
                    <a:pt x="21" y="87"/>
                  </a:lnTo>
                  <a:lnTo>
                    <a:pt x="8" y="92"/>
                  </a:lnTo>
                  <a:lnTo>
                    <a:pt x="7" y="80"/>
                  </a:lnTo>
                  <a:lnTo>
                    <a:pt x="5" y="66"/>
                  </a:lnTo>
                  <a:lnTo>
                    <a:pt x="2" y="54"/>
                  </a:lnTo>
                  <a:lnTo>
                    <a:pt x="0" y="48"/>
                  </a:lnTo>
                  <a:lnTo>
                    <a:pt x="3" y="39"/>
                  </a:lnTo>
                  <a:lnTo>
                    <a:pt x="9" y="30"/>
                  </a:lnTo>
                  <a:lnTo>
                    <a:pt x="15" y="22"/>
                  </a:lnTo>
                  <a:lnTo>
                    <a:pt x="22" y="13"/>
                  </a:lnTo>
                  <a:lnTo>
                    <a:pt x="30" y="8"/>
                  </a:lnTo>
                  <a:lnTo>
                    <a:pt x="39" y="3"/>
                  </a:lnTo>
                  <a:lnTo>
                    <a:pt x="49" y="1"/>
                  </a:lnTo>
                  <a:lnTo>
                    <a:pt x="61" y="0"/>
                  </a:lnTo>
                  <a:lnTo>
                    <a:pt x="70" y="1"/>
                  </a:lnTo>
                  <a:lnTo>
                    <a:pt x="78" y="4"/>
                  </a:lnTo>
                  <a:lnTo>
                    <a:pt x="86" y="8"/>
                  </a:lnTo>
                  <a:lnTo>
                    <a:pt x="93" y="13"/>
                  </a:lnTo>
                  <a:lnTo>
                    <a:pt x="99" y="20"/>
                  </a:lnTo>
                  <a:lnTo>
                    <a:pt x="105" y="27"/>
                  </a:lnTo>
                  <a:lnTo>
                    <a:pt x="108" y="35"/>
                  </a:lnTo>
                  <a:lnTo>
                    <a:pt x="112" y="45"/>
                  </a:lnTo>
                  <a:close/>
                </a:path>
              </a:pathLst>
            </a:custGeom>
            <a:solidFill>
              <a:srgbClr val="DBB7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105" y="1879"/>
              <a:ext cx="249" cy="356"/>
            </a:xfrm>
            <a:custGeom>
              <a:avLst/>
              <a:gdLst>
                <a:gd name="T0" fmla="*/ 495 w 498"/>
                <a:gd name="T1" fmla="*/ 410 h 711"/>
                <a:gd name="T2" fmla="*/ 478 w 498"/>
                <a:gd name="T3" fmla="*/ 461 h 711"/>
                <a:gd name="T4" fmla="*/ 459 w 498"/>
                <a:gd name="T5" fmla="*/ 494 h 711"/>
                <a:gd name="T6" fmla="*/ 445 w 498"/>
                <a:gd name="T7" fmla="*/ 514 h 711"/>
                <a:gd name="T8" fmla="*/ 432 w 498"/>
                <a:gd name="T9" fmla="*/ 532 h 711"/>
                <a:gd name="T10" fmla="*/ 415 w 498"/>
                <a:gd name="T11" fmla="*/ 549 h 711"/>
                <a:gd name="T12" fmla="*/ 404 w 498"/>
                <a:gd name="T13" fmla="*/ 562 h 711"/>
                <a:gd name="T14" fmla="*/ 389 w 498"/>
                <a:gd name="T15" fmla="*/ 575 h 711"/>
                <a:gd name="T16" fmla="*/ 365 w 498"/>
                <a:gd name="T17" fmla="*/ 592 h 711"/>
                <a:gd name="T18" fmla="*/ 335 w 498"/>
                <a:gd name="T19" fmla="*/ 614 h 711"/>
                <a:gd name="T20" fmla="*/ 300 w 498"/>
                <a:gd name="T21" fmla="*/ 637 h 711"/>
                <a:gd name="T22" fmla="*/ 266 w 498"/>
                <a:gd name="T23" fmla="*/ 660 h 711"/>
                <a:gd name="T24" fmla="*/ 231 w 498"/>
                <a:gd name="T25" fmla="*/ 681 h 711"/>
                <a:gd name="T26" fmla="*/ 201 w 498"/>
                <a:gd name="T27" fmla="*/ 698 h 711"/>
                <a:gd name="T28" fmla="*/ 183 w 498"/>
                <a:gd name="T29" fmla="*/ 706 h 711"/>
                <a:gd name="T30" fmla="*/ 171 w 498"/>
                <a:gd name="T31" fmla="*/ 710 h 711"/>
                <a:gd name="T32" fmla="*/ 160 w 498"/>
                <a:gd name="T33" fmla="*/ 711 h 711"/>
                <a:gd name="T34" fmla="*/ 147 w 498"/>
                <a:gd name="T35" fmla="*/ 710 h 711"/>
                <a:gd name="T36" fmla="*/ 129 w 498"/>
                <a:gd name="T37" fmla="*/ 704 h 711"/>
                <a:gd name="T38" fmla="*/ 107 w 498"/>
                <a:gd name="T39" fmla="*/ 690 h 711"/>
                <a:gd name="T40" fmla="*/ 88 w 498"/>
                <a:gd name="T41" fmla="*/ 669 h 711"/>
                <a:gd name="T42" fmla="*/ 72 w 498"/>
                <a:gd name="T43" fmla="*/ 647 h 711"/>
                <a:gd name="T44" fmla="*/ 57 w 498"/>
                <a:gd name="T45" fmla="*/ 622 h 711"/>
                <a:gd name="T46" fmla="*/ 43 w 498"/>
                <a:gd name="T47" fmla="*/ 594 h 711"/>
                <a:gd name="T48" fmla="*/ 34 w 498"/>
                <a:gd name="T49" fmla="*/ 566 h 711"/>
                <a:gd name="T50" fmla="*/ 25 w 498"/>
                <a:gd name="T51" fmla="*/ 537 h 711"/>
                <a:gd name="T52" fmla="*/ 16 w 498"/>
                <a:gd name="T53" fmla="*/ 474 h 711"/>
                <a:gd name="T54" fmla="*/ 1 w 498"/>
                <a:gd name="T55" fmla="*/ 380 h 711"/>
                <a:gd name="T56" fmla="*/ 9 w 498"/>
                <a:gd name="T57" fmla="*/ 313 h 711"/>
                <a:gd name="T58" fmla="*/ 32 w 498"/>
                <a:gd name="T59" fmla="*/ 280 h 711"/>
                <a:gd name="T60" fmla="*/ 58 w 498"/>
                <a:gd name="T61" fmla="*/ 250 h 711"/>
                <a:gd name="T62" fmla="*/ 86 w 498"/>
                <a:gd name="T63" fmla="*/ 220 h 711"/>
                <a:gd name="T64" fmla="*/ 109 w 498"/>
                <a:gd name="T65" fmla="*/ 194 h 711"/>
                <a:gd name="T66" fmla="*/ 133 w 498"/>
                <a:gd name="T67" fmla="*/ 171 h 711"/>
                <a:gd name="T68" fmla="*/ 162 w 498"/>
                <a:gd name="T69" fmla="*/ 147 h 711"/>
                <a:gd name="T70" fmla="*/ 193 w 498"/>
                <a:gd name="T71" fmla="*/ 124 h 711"/>
                <a:gd name="T72" fmla="*/ 223 w 498"/>
                <a:gd name="T73" fmla="*/ 101 h 711"/>
                <a:gd name="T74" fmla="*/ 249 w 498"/>
                <a:gd name="T75" fmla="*/ 83 h 711"/>
                <a:gd name="T76" fmla="*/ 271 w 498"/>
                <a:gd name="T77" fmla="*/ 68 h 711"/>
                <a:gd name="T78" fmla="*/ 285 w 498"/>
                <a:gd name="T79" fmla="*/ 58 h 711"/>
                <a:gd name="T80" fmla="*/ 305 w 498"/>
                <a:gd name="T81" fmla="*/ 47 h 711"/>
                <a:gd name="T82" fmla="*/ 343 w 498"/>
                <a:gd name="T83" fmla="*/ 28 h 711"/>
                <a:gd name="T84" fmla="*/ 381 w 498"/>
                <a:gd name="T85" fmla="*/ 12 h 711"/>
                <a:gd name="T86" fmla="*/ 406 w 498"/>
                <a:gd name="T87" fmla="*/ 2 h 711"/>
                <a:gd name="T88" fmla="*/ 429 w 498"/>
                <a:gd name="T89" fmla="*/ 47 h 711"/>
                <a:gd name="T90" fmla="*/ 460 w 498"/>
                <a:gd name="T91" fmla="*/ 139 h 711"/>
                <a:gd name="T92" fmla="*/ 483 w 498"/>
                <a:gd name="T93" fmla="*/ 234 h 711"/>
                <a:gd name="T94" fmla="*/ 496 w 498"/>
                <a:gd name="T95" fmla="*/ 340 h 7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98" h="711">
                  <a:moveTo>
                    <a:pt x="498" y="400"/>
                  </a:moveTo>
                  <a:lnTo>
                    <a:pt x="495" y="410"/>
                  </a:lnTo>
                  <a:lnTo>
                    <a:pt x="487" y="433"/>
                  </a:lnTo>
                  <a:lnTo>
                    <a:pt x="478" y="461"/>
                  </a:lnTo>
                  <a:lnTo>
                    <a:pt x="466" y="484"/>
                  </a:lnTo>
                  <a:lnTo>
                    <a:pt x="459" y="494"/>
                  </a:lnTo>
                  <a:lnTo>
                    <a:pt x="452" y="503"/>
                  </a:lnTo>
                  <a:lnTo>
                    <a:pt x="445" y="514"/>
                  </a:lnTo>
                  <a:lnTo>
                    <a:pt x="438" y="523"/>
                  </a:lnTo>
                  <a:lnTo>
                    <a:pt x="432" y="532"/>
                  </a:lnTo>
                  <a:lnTo>
                    <a:pt x="423" y="540"/>
                  </a:lnTo>
                  <a:lnTo>
                    <a:pt x="415" y="549"/>
                  </a:lnTo>
                  <a:lnTo>
                    <a:pt x="407" y="559"/>
                  </a:lnTo>
                  <a:lnTo>
                    <a:pt x="404" y="562"/>
                  </a:lnTo>
                  <a:lnTo>
                    <a:pt x="397" y="568"/>
                  </a:lnTo>
                  <a:lnTo>
                    <a:pt x="389" y="575"/>
                  </a:lnTo>
                  <a:lnTo>
                    <a:pt x="377" y="583"/>
                  </a:lnTo>
                  <a:lnTo>
                    <a:pt x="365" y="592"/>
                  </a:lnTo>
                  <a:lnTo>
                    <a:pt x="350" y="602"/>
                  </a:lnTo>
                  <a:lnTo>
                    <a:pt x="335" y="614"/>
                  </a:lnTo>
                  <a:lnTo>
                    <a:pt x="317" y="625"/>
                  </a:lnTo>
                  <a:lnTo>
                    <a:pt x="300" y="637"/>
                  </a:lnTo>
                  <a:lnTo>
                    <a:pt x="283" y="648"/>
                  </a:lnTo>
                  <a:lnTo>
                    <a:pt x="266" y="660"/>
                  </a:lnTo>
                  <a:lnTo>
                    <a:pt x="248" y="670"/>
                  </a:lnTo>
                  <a:lnTo>
                    <a:pt x="231" y="681"/>
                  </a:lnTo>
                  <a:lnTo>
                    <a:pt x="216" y="690"/>
                  </a:lnTo>
                  <a:lnTo>
                    <a:pt x="201" y="698"/>
                  </a:lnTo>
                  <a:lnTo>
                    <a:pt x="188" y="704"/>
                  </a:lnTo>
                  <a:lnTo>
                    <a:pt x="183" y="706"/>
                  </a:lnTo>
                  <a:lnTo>
                    <a:pt x="177" y="708"/>
                  </a:lnTo>
                  <a:lnTo>
                    <a:pt x="171" y="710"/>
                  </a:lnTo>
                  <a:lnTo>
                    <a:pt x="165" y="710"/>
                  </a:lnTo>
                  <a:lnTo>
                    <a:pt x="160" y="711"/>
                  </a:lnTo>
                  <a:lnTo>
                    <a:pt x="153" y="710"/>
                  </a:lnTo>
                  <a:lnTo>
                    <a:pt x="147" y="710"/>
                  </a:lnTo>
                  <a:lnTo>
                    <a:pt x="141" y="708"/>
                  </a:lnTo>
                  <a:lnTo>
                    <a:pt x="129" y="704"/>
                  </a:lnTo>
                  <a:lnTo>
                    <a:pt x="117" y="698"/>
                  </a:lnTo>
                  <a:lnTo>
                    <a:pt x="107" y="690"/>
                  </a:lnTo>
                  <a:lnTo>
                    <a:pt x="96" y="680"/>
                  </a:lnTo>
                  <a:lnTo>
                    <a:pt x="88" y="669"/>
                  </a:lnTo>
                  <a:lnTo>
                    <a:pt x="80" y="658"/>
                  </a:lnTo>
                  <a:lnTo>
                    <a:pt x="72" y="647"/>
                  </a:lnTo>
                  <a:lnTo>
                    <a:pt x="65" y="636"/>
                  </a:lnTo>
                  <a:lnTo>
                    <a:pt x="57" y="622"/>
                  </a:lnTo>
                  <a:lnTo>
                    <a:pt x="50" y="608"/>
                  </a:lnTo>
                  <a:lnTo>
                    <a:pt x="43" y="594"/>
                  </a:lnTo>
                  <a:lnTo>
                    <a:pt x="39" y="581"/>
                  </a:lnTo>
                  <a:lnTo>
                    <a:pt x="34" y="566"/>
                  </a:lnTo>
                  <a:lnTo>
                    <a:pt x="29" y="552"/>
                  </a:lnTo>
                  <a:lnTo>
                    <a:pt x="25" y="537"/>
                  </a:lnTo>
                  <a:lnTo>
                    <a:pt x="20" y="523"/>
                  </a:lnTo>
                  <a:lnTo>
                    <a:pt x="16" y="474"/>
                  </a:lnTo>
                  <a:lnTo>
                    <a:pt x="8" y="427"/>
                  </a:lnTo>
                  <a:lnTo>
                    <a:pt x="1" y="380"/>
                  </a:lnTo>
                  <a:lnTo>
                    <a:pt x="0" y="332"/>
                  </a:lnTo>
                  <a:lnTo>
                    <a:pt x="9" y="313"/>
                  </a:lnTo>
                  <a:lnTo>
                    <a:pt x="19" y="296"/>
                  </a:lnTo>
                  <a:lnTo>
                    <a:pt x="32" y="280"/>
                  </a:lnTo>
                  <a:lnTo>
                    <a:pt x="44" y="265"/>
                  </a:lnTo>
                  <a:lnTo>
                    <a:pt x="58" y="250"/>
                  </a:lnTo>
                  <a:lnTo>
                    <a:pt x="72" y="235"/>
                  </a:lnTo>
                  <a:lnTo>
                    <a:pt x="86" y="220"/>
                  </a:lnTo>
                  <a:lnTo>
                    <a:pt x="100" y="205"/>
                  </a:lnTo>
                  <a:lnTo>
                    <a:pt x="109" y="194"/>
                  </a:lnTo>
                  <a:lnTo>
                    <a:pt x="120" y="183"/>
                  </a:lnTo>
                  <a:lnTo>
                    <a:pt x="133" y="171"/>
                  </a:lnTo>
                  <a:lnTo>
                    <a:pt x="147" y="160"/>
                  </a:lnTo>
                  <a:lnTo>
                    <a:pt x="162" y="147"/>
                  </a:lnTo>
                  <a:lnTo>
                    <a:pt x="177" y="136"/>
                  </a:lnTo>
                  <a:lnTo>
                    <a:pt x="193" y="124"/>
                  </a:lnTo>
                  <a:lnTo>
                    <a:pt x="208" y="113"/>
                  </a:lnTo>
                  <a:lnTo>
                    <a:pt x="223" y="101"/>
                  </a:lnTo>
                  <a:lnTo>
                    <a:pt x="237" y="92"/>
                  </a:lnTo>
                  <a:lnTo>
                    <a:pt x="249" y="83"/>
                  </a:lnTo>
                  <a:lnTo>
                    <a:pt x="262" y="75"/>
                  </a:lnTo>
                  <a:lnTo>
                    <a:pt x="271" y="68"/>
                  </a:lnTo>
                  <a:lnTo>
                    <a:pt x="279" y="62"/>
                  </a:lnTo>
                  <a:lnTo>
                    <a:pt x="285" y="58"/>
                  </a:lnTo>
                  <a:lnTo>
                    <a:pt x="289" y="56"/>
                  </a:lnTo>
                  <a:lnTo>
                    <a:pt x="305" y="47"/>
                  </a:lnTo>
                  <a:lnTo>
                    <a:pt x="323" y="38"/>
                  </a:lnTo>
                  <a:lnTo>
                    <a:pt x="343" y="28"/>
                  </a:lnTo>
                  <a:lnTo>
                    <a:pt x="362" y="19"/>
                  </a:lnTo>
                  <a:lnTo>
                    <a:pt x="381" y="12"/>
                  </a:lnTo>
                  <a:lnTo>
                    <a:pt x="396" y="5"/>
                  </a:lnTo>
                  <a:lnTo>
                    <a:pt x="406" y="2"/>
                  </a:lnTo>
                  <a:lnTo>
                    <a:pt x="411" y="0"/>
                  </a:lnTo>
                  <a:lnTo>
                    <a:pt x="429" y="47"/>
                  </a:lnTo>
                  <a:lnTo>
                    <a:pt x="445" y="93"/>
                  </a:lnTo>
                  <a:lnTo>
                    <a:pt x="460" y="139"/>
                  </a:lnTo>
                  <a:lnTo>
                    <a:pt x="473" y="185"/>
                  </a:lnTo>
                  <a:lnTo>
                    <a:pt x="483" y="234"/>
                  </a:lnTo>
                  <a:lnTo>
                    <a:pt x="490" y="284"/>
                  </a:lnTo>
                  <a:lnTo>
                    <a:pt x="496" y="340"/>
                  </a:lnTo>
                  <a:lnTo>
                    <a:pt x="498" y="400"/>
                  </a:lnTo>
                  <a:close/>
                </a:path>
              </a:pathLst>
            </a:custGeom>
            <a:solidFill>
              <a:srgbClr val="FFF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-61" y="1815"/>
              <a:ext cx="283" cy="442"/>
            </a:xfrm>
            <a:custGeom>
              <a:avLst/>
              <a:gdLst>
                <a:gd name="T0" fmla="*/ 92 w 567"/>
                <a:gd name="T1" fmla="*/ 769 h 884"/>
                <a:gd name="T2" fmla="*/ 67 w 567"/>
                <a:gd name="T3" fmla="*/ 674 h 884"/>
                <a:gd name="T4" fmla="*/ 31 w 567"/>
                <a:gd name="T5" fmla="*/ 547 h 884"/>
                <a:gd name="T6" fmla="*/ 4 w 567"/>
                <a:gd name="T7" fmla="*/ 451 h 884"/>
                <a:gd name="T8" fmla="*/ 10 w 567"/>
                <a:gd name="T9" fmla="*/ 397 h 884"/>
                <a:gd name="T10" fmla="*/ 38 w 567"/>
                <a:gd name="T11" fmla="*/ 325 h 884"/>
                <a:gd name="T12" fmla="*/ 75 w 567"/>
                <a:gd name="T13" fmla="*/ 255 h 884"/>
                <a:gd name="T14" fmla="*/ 120 w 567"/>
                <a:gd name="T15" fmla="*/ 191 h 884"/>
                <a:gd name="T16" fmla="*/ 155 w 567"/>
                <a:gd name="T17" fmla="*/ 149 h 884"/>
                <a:gd name="T18" fmla="*/ 182 w 567"/>
                <a:gd name="T19" fmla="*/ 124 h 884"/>
                <a:gd name="T20" fmla="*/ 212 w 567"/>
                <a:gd name="T21" fmla="*/ 98 h 884"/>
                <a:gd name="T22" fmla="*/ 242 w 567"/>
                <a:gd name="T23" fmla="*/ 71 h 884"/>
                <a:gd name="T24" fmla="*/ 272 w 567"/>
                <a:gd name="T25" fmla="*/ 47 h 884"/>
                <a:gd name="T26" fmla="*/ 297 w 567"/>
                <a:gd name="T27" fmla="*/ 25 h 884"/>
                <a:gd name="T28" fmla="*/ 318 w 567"/>
                <a:gd name="T29" fmla="*/ 10 h 884"/>
                <a:gd name="T30" fmla="*/ 329 w 567"/>
                <a:gd name="T31" fmla="*/ 1 h 884"/>
                <a:gd name="T32" fmla="*/ 344 w 567"/>
                <a:gd name="T33" fmla="*/ 3 h 884"/>
                <a:gd name="T34" fmla="*/ 378 w 567"/>
                <a:gd name="T35" fmla="*/ 10 h 884"/>
                <a:gd name="T36" fmla="*/ 413 w 567"/>
                <a:gd name="T37" fmla="*/ 18 h 884"/>
                <a:gd name="T38" fmla="*/ 451 w 567"/>
                <a:gd name="T39" fmla="*/ 25 h 884"/>
                <a:gd name="T40" fmla="*/ 487 w 567"/>
                <a:gd name="T41" fmla="*/ 32 h 884"/>
                <a:gd name="T42" fmla="*/ 519 w 567"/>
                <a:gd name="T43" fmla="*/ 39 h 884"/>
                <a:gd name="T44" fmla="*/ 546 w 567"/>
                <a:gd name="T45" fmla="*/ 42 h 884"/>
                <a:gd name="T46" fmla="*/ 562 w 567"/>
                <a:gd name="T47" fmla="*/ 45 h 884"/>
                <a:gd name="T48" fmla="*/ 554 w 567"/>
                <a:gd name="T49" fmla="*/ 51 h 884"/>
                <a:gd name="T50" fmla="*/ 512 w 567"/>
                <a:gd name="T51" fmla="*/ 76 h 884"/>
                <a:gd name="T52" fmla="*/ 458 w 567"/>
                <a:gd name="T53" fmla="*/ 107 h 884"/>
                <a:gd name="T54" fmla="*/ 410 w 567"/>
                <a:gd name="T55" fmla="*/ 137 h 884"/>
                <a:gd name="T56" fmla="*/ 373 w 567"/>
                <a:gd name="T57" fmla="*/ 163 h 884"/>
                <a:gd name="T58" fmla="*/ 340 w 567"/>
                <a:gd name="T59" fmla="*/ 191 h 884"/>
                <a:gd name="T60" fmla="*/ 307 w 567"/>
                <a:gd name="T61" fmla="*/ 220 h 884"/>
                <a:gd name="T62" fmla="*/ 277 w 567"/>
                <a:gd name="T63" fmla="*/ 250 h 884"/>
                <a:gd name="T64" fmla="*/ 251 w 567"/>
                <a:gd name="T65" fmla="*/ 282 h 884"/>
                <a:gd name="T66" fmla="*/ 227 w 567"/>
                <a:gd name="T67" fmla="*/ 310 h 884"/>
                <a:gd name="T68" fmla="*/ 205 w 567"/>
                <a:gd name="T69" fmla="*/ 340 h 884"/>
                <a:gd name="T70" fmla="*/ 186 w 567"/>
                <a:gd name="T71" fmla="*/ 371 h 884"/>
                <a:gd name="T72" fmla="*/ 179 w 567"/>
                <a:gd name="T73" fmla="*/ 388 h 884"/>
                <a:gd name="T74" fmla="*/ 179 w 567"/>
                <a:gd name="T75" fmla="*/ 388 h 884"/>
                <a:gd name="T76" fmla="*/ 178 w 567"/>
                <a:gd name="T77" fmla="*/ 388 h 884"/>
                <a:gd name="T78" fmla="*/ 178 w 567"/>
                <a:gd name="T79" fmla="*/ 388 h 884"/>
                <a:gd name="T80" fmla="*/ 177 w 567"/>
                <a:gd name="T81" fmla="*/ 388 h 884"/>
                <a:gd name="T82" fmla="*/ 176 w 567"/>
                <a:gd name="T83" fmla="*/ 389 h 884"/>
                <a:gd name="T84" fmla="*/ 170 w 567"/>
                <a:gd name="T85" fmla="*/ 426 h 884"/>
                <a:gd name="T86" fmla="*/ 171 w 567"/>
                <a:gd name="T87" fmla="*/ 499 h 884"/>
                <a:gd name="T88" fmla="*/ 185 w 567"/>
                <a:gd name="T89" fmla="*/ 570 h 884"/>
                <a:gd name="T90" fmla="*/ 204 w 567"/>
                <a:gd name="T91" fmla="*/ 642 h 884"/>
                <a:gd name="T92" fmla="*/ 221 w 567"/>
                <a:gd name="T93" fmla="*/ 704 h 884"/>
                <a:gd name="T94" fmla="*/ 236 w 567"/>
                <a:gd name="T95" fmla="*/ 757 h 884"/>
                <a:gd name="T96" fmla="*/ 252 w 567"/>
                <a:gd name="T97" fmla="*/ 807 h 884"/>
                <a:gd name="T98" fmla="*/ 268 w 567"/>
                <a:gd name="T99" fmla="*/ 858 h 884"/>
                <a:gd name="T100" fmla="*/ 265 w 567"/>
                <a:gd name="T101" fmla="*/ 877 h 884"/>
                <a:gd name="T102" fmla="*/ 219 w 567"/>
                <a:gd name="T103" fmla="*/ 851 h 884"/>
                <a:gd name="T104" fmla="*/ 161 w 567"/>
                <a:gd name="T105" fmla="*/ 820 h 884"/>
                <a:gd name="T106" fmla="*/ 111 w 567"/>
                <a:gd name="T107" fmla="*/ 794 h 8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67" h="884">
                  <a:moveTo>
                    <a:pt x="94" y="786"/>
                  </a:moveTo>
                  <a:lnTo>
                    <a:pt x="92" y="769"/>
                  </a:lnTo>
                  <a:lnTo>
                    <a:pt x="82" y="729"/>
                  </a:lnTo>
                  <a:lnTo>
                    <a:pt x="67" y="674"/>
                  </a:lnTo>
                  <a:lnTo>
                    <a:pt x="49" y="610"/>
                  </a:lnTo>
                  <a:lnTo>
                    <a:pt x="31" y="547"/>
                  </a:lnTo>
                  <a:lnTo>
                    <a:pt x="15" y="492"/>
                  </a:lnTo>
                  <a:lnTo>
                    <a:pt x="4" y="451"/>
                  </a:lnTo>
                  <a:lnTo>
                    <a:pt x="0" y="435"/>
                  </a:lnTo>
                  <a:lnTo>
                    <a:pt x="10" y="397"/>
                  </a:lnTo>
                  <a:lnTo>
                    <a:pt x="23" y="360"/>
                  </a:lnTo>
                  <a:lnTo>
                    <a:pt x="38" y="325"/>
                  </a:lnTo>
                  <a:lnTo>
                    <a:pt x="55" y="289"/>
                  </a:lnTo>
                  <a:lnTo>
                    <a:pt x="75" y="255"/>
                  </a:lnTo>
                  <a:lnTo>
                    <a:pt x="95" y="222"/>
                  </a:lnTo>
                  <a:lnTo>
                    <a:pt x="120" y="191"/>
                  </a:lnTo>
                  <a:lnTo>
                    <a:pt x="145" y="161"/>
                  </a:lnTo>
                  <a:lnTo>
                    <a:pt x="155" y="149"/>
                  </a:lnTo>
                  <a:lnTo>
                    <a:pt x="168" y="137"/>
                  </a:lnTo>
                  <a:lnTo>
                    <a:pt x="182" y="124"/>
                  </a:lnTo>
                  <a:lnTo>
                    <a:pt x="196" y="110"/>
                  </a:lnTo>
                  <a:lnTo>
                    <a:pt x="212" y="98"/>
                  </a:lnTo>
                  <a:lnTo>
                    <a:pt x="227" y="84"/>
                  </a:lnTo>
                  <a:lnTo>
                    <a:pt x="242" y="71"/>
                  </a:lnTo>
                  <a:lnTo>
                    <a:pt x="257" y="58"/>
                  </a:lnTo>
                  <a:lnTo>
                    <a:pt x="272" y="47"/>
                  </a:lnTo>
                  <a:lnTo>
                    <a:pt x="285" y="35"/>
                  </a:lnTo>
                  <a:lnTo>
                    <a:pt x="297" y="25"/>
                  </a:lnTo>
                  <a:lnTo>
                    <a:pt x="308" y="17"/>
                  </a:lnTo>
                  <a:lnTo>
                    <a:pt x="318" y="10"/>
                  </a:lnTo>
                  <a:lnTo>
                    <a:pt x="325" y="4"/>
                  </a:lnTo>
                  <a:lnTo>
                    <a:pt x="329" y="1"/>
                  </a:lnTo>
                  <a:lnTo>
                    <a:pt x="330" y="0"/>
                  </a:lnTo>
                  <a:lnTo>
                    <a:pt x="344" y="3"/>
                  </a:lnTo>
                  <a:lnTo>
                    <a:pt x="360" y="7"/>
                  </a:lnTo>
                  <a:lnTo>
                    <a:pt x="378" y="10"/>
                  </a:lnTo>
                  <a:lnTo>
                    <a:pt x="395" y="13"/>
                  </a:lnTo>
                  <a:lnTo>
                    <a:pt x="413" y="18"/>
                  </a:lnTo>
                  <a:lnTo>
                    <a:pt x="433" y="22"/>
                  </a:lnTo>
                  <a:lnTo>
                    <a:pt x="451" y="25"/>
                  </a:lnTo>
                  <a:lnTo>
                    <a:pt x="470" y="28"/>
                  </a:lnTo>
                  <a:lnTo>
                    <a:pt x="487" y="32"/>
                  </a:lnTo>
                  <a:lnTo>
                    <a:pt x="504" y="35"/>
                  </a:lnTo>
                  <a:lnTo>
                    <a:pt x="519" y="39"/>
                  </a:lnTo>
                  <a:lnTo>
                    <a:pt x="533" y="41"/>
                  </a:lnTo>
                  <a:lnTo>
                    <a:pt x="546" y="42"/>
                  </a:lnTo>
                  <a:lnTo>
                    <a:pt x="555" y="43"/>
                  </a:lnTo>
                  <a:lnTo>
                    <a:pt x="562" y="45"/>
                  </a:lnTo>
                  <a:lnTo>
                    <a:pt x="567" y="45"/>
                  </a:lnTo>
                  <a:lnTo>
                    <a:pt x="554" y="51"/>
                  </a:lnTo>
                  <a:lnTo>
                    <a:pt x="535" y="62"/>
                  </a:lnTo>
                  <a:lnTo>
                    <a:pt x="512" y="76"/>
                  </a:lnTo>
                  <a:lnTo>
                    <a:pt x="486" y="91"/>
                  </a:lnTo>
                  <a:lnTo>
                    <a:pt x="458" y="107"/>
                  </a:lnTo>
                  <a:lnTo>
                    <a:pt x="432" y="123"/>
                  </a:lnTo>
                  <a:lnTo>
                    <a:pt x="410" y="137"/>
                  </a:lnTo>
                  <a:lnTo>
                    <a:pt x="391" y="149"/>
                  </a:lnTo>
                  <a:lnTo>
                    <a:pt x="373" y="163"/>
                  </a:lnTo>
                  <a:lnTo>
                    <a:pt x="356" y="177"/>
                  </a:lnTo>
                  <a:lnTo>
                    <a:pt x="340" y="191"/>
                  </a:lnTo>
                  <a:lnTo>
                    <a:pt x="323" y="205"/>
                  </a:lnTo>
                  <a:lnTo>
                    <a:pt x="307" y="220"/>
                  </a:lnTo>
                  <a:lnTo>
                    <a:pt x="292" y="235"/>
                  </a:lnTo>
                  <a:lnTo>
                    <a:pt x="277" y="250"/>
                  </a:lnTo>
                  <a:lnTo>
                    <a:pt x="262" y="267"/>
                  </a:lnTo>
                  <a:lnTo>
                    <a:pt x="251" y="282"/>
                  </a:lnTo>
                  <a:lnTo>
                    <a:pt x="238" y="296"/>
                  </a:lnTo>
                  <a:lnTo>
                    <a:pt x="227" y="310"/>
                  </a:lnTo>
                  <a:lnTo>
                    <a:pt x="215" y="325"/>
                  </a:lnTo>
                  <a:lnTo>
                    <a:pt x="205" y="340"/>
                  </a:lnTo>
                  <a:lnTo>
                    <a:pt x="194" y="355"/>
                  </a:lnTo>
                  <a:lnTo>
                    <a:pt x="186" y="371"/>
                  </a:lnTo>
                  <a:lnTo>
                    <a:pt x="179" y="388"/>
                  </a:lnTo>
                  <a:lnTo>
                    <a:pt x="179" y="388"/>
                  </a:lnTo>
                  <a:lnTo>
                    <a:pt x="179" y="388"/>
                  </a:lnTo>
                  <a:lnTo>
                    <a:pt x="179" y="388"/>
                  </a:lnTo>
                  <a:lnTo>
                    <a:pt x="179" y="388"/>
                  </a:lnTo>
                  <a:lnTo>
                    <a:pt x="178" y="388"/>
                  </a:lnTo>
                  <a:lnTo>
                    <a:pt x="178" y="388"/>
                  </a:lnTo>
                  <a:lnTo>
                    <a:pt x="178" y="388"/>
                  </a:lnTo>
                  <a:lnTo>
                    <a:pt x="178" y="388"/>
                  </a:lnTo>
                  <a:lnTo>
                    <a:pt x="177" y="388"/>
                  </a:lnTo>
                  <a:lnTo>
                    <a:pt x="177" y="388"/>
                  </a:lnTo>
                  <a:lnTo>
                    <a:pt x="176" y="389"/>
                  </a:lnTo>
                  <a:lnTo>
                    <a:pt x="176" y="389"/>
                  </a:lnTo>
                  <a:lnTo>
                    <a:pt x="170" y="426"/>
                  </a:lnTo>
                  <a:lnTo>
                    <a:pt x="169" y="462"/>
                  </a:lnTo>
                  <a:lnTo>
                    <a:pt x="171" y="499"/>
                  </a:lnTo>
                  <a:lnTo>
                    <a:pt x="177" y="534"/>
                  </a:lnTo>
                  <a:lnTo>
                    <a:pt x="185" y="570"/>
                  </a:lnTo>
                  <a:lnTo>
                    <a:pt x="194" y="606"/>
                  </a:lnTo>
                  <a:lnTo>
                    <a:pt x="204" y="642"/>
                  </a:lnTo>
                  <a:lnTo>
                    <a:pt x="214" y="677"/>
                  </a:lnTo>
                  <a:lnTo>
                    <a:pt x="221" y="704"/>
                  </a:lnTo>
                  <a:lnTo>
                    <a:pt x="228" y="730"/>
                  </a:lnTo>
                  <a:lnTo>
                    <a:pt x="236" y="757"/>
                  </a:lnTo>
                  <a:lnTo>
                    <a:pt x="244" y="782"/>
                  </a:lnTo>
                  <a:lnTo>
                    <a:pt x="252" y="807"/>
                  </a:lnTo>
                  <a:lnTo>
                    <a:pt x="260" y="833"/>
                  </a:lnTo>
                  <a:lnTo>
                    <a:pt x="268" y="858"/>
                  </a:lnTo>
                  <a:lnTo>
                    <a:pt x="277" y="884"/>
                  </a:lnTo>
                  <a:lnTo>
                    <a:pt x="265" y="877"/>
                  </a:lnTo>
                  <a:lnTo>
                    <a:pt x="244" y="866"/>
                  </a:lnTo>
                  <a:lnTo>
                    <a:pt x="219" y="851"/>
                  </a:lnTo>
                  <a:lnTo>
                    <a:pt x="190" y="836"/>
                  </a:lnTo>
                  <a:lnTo>
                    <a:pt x="161" y="820"/>
                  </a:lnTo>
                  <a:lnTo>
                    <a:pt x="135" y="805"/>
                  </a:lnTo>
                  <a:lnTo>
                    <a:pt x="111" y="794"/>
                  </a:lnTo>
                  <a:lnTo>
                    <a:pt x="94" y="786"/>
                  </a:lnTo>
                  <a:close/>
                </a:path>
              </a:pathLst>
            </a:custGeom>
            <a:solidFill>
              <a:srgbClr val="937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38" y="1827"/>
              <a:ext cx="393" cy="495"/>
            </a:xfrm>
            <a:custGeom>
              <a:avLst/>
              <a:gdLst>
                <a:gd name="T0" fmla="*/ 541 w 787"/>
                <a:gd name="T1" fmla="*/ 979 h 991"/>
                <a:gd name="T2" fmla="*/ 440 w 787"/>
                <a:gd name="T3" fmla="*/ 954 h 991"/>
                <a:gd name="T4" fmla="*/ 319 w 787"/>
                <a:gd name="T5" fmla="*/ 924 h 991"/>
                <a:gd name="T6" fmla="*/ 206 w 787"/>
                <a:gd name="T7" fmla="*/ 896 h 991"/>
                <a:gd name="T8" fmla="*/ 130 w 787"/>
                <a:gd name="T9" fmla="*/ 878 h 991"/>
                <a:gd name="T10" fmla="*/ 76 w 787"/>
                <a:gd name="T11" fmla="*/ 781 h 991"/>
                <a:gd name="T12" fmla="*/ 14 w 787"/>
                <a:gd name="T13" fmla="*/ 532 h 991"/>
                <a:gd name="T14" fmla="*/ 0 w 787"/>
                <a:gd name="T15" fmla="*/ 387 h 991"/>
                <a:gd name="T16" fmla="*/ 29 w 787"/>
                <a:gd name="T17" fmla="*/ 329 h 991"/>
                <a:gd name="T18" fmla="*/ 76 w 787"/>
                <a:gd name="T19" fmla="*/ 267 h 991"/>
                <a:gd name="T20" fmla="*/ 132 w 787"/>
                <a:gd name="T21" fmla="*/ 211 h 991"/>
                <a:gd name="T22" fmla="*/ 161 w 787"/>
                <a:gd name="T23" fmla="*/ 184 h 991"/>
                <a:gd name="T24" fmla="*/ 191 w 787"/>
                <a:gd name="T25" fmla="*/ 159 h 991"/>
                <a:gd name="T26" fmla="*/ 231 w 787"/>
                <a:gd name="T27" fmla="*/ 131 h 991"/>
                <a:gd name="T28" fmla="*/ 309 w 787"/>
                <a:gd name="T29" fmla="*/ 84 h 991"/>
                <a:gd name="T30" fmla="*/ 378 w 787"/>
                <a:gd name="T31" fmla="*/ 42 h 991"/>
                <a:gd name="T32" fmla="*/ 412 w 787"/>
                <a:gd name="T33" fmla="*/ 22 h 991"/>
                <a:gd name="T34" fmla="*/ 449 w 787"/>
                <a:gd name="T35" fmla="*/ 11 h 991"/>
                <a:gd name="T36" fmla="*/ 487 w 787"/>
                <a:gd name="T37" fmla="*/ 0 h 991"/>
                <a:gd name="T38" fmla="*/ 519 w 787"/>
                <a:gd name="T39" fmla="*/ 21 h 991"/>
                <a:gd name="T40" fmla="*/ 572 w 787"/>
                <a:gd name="T41" fmla="*/ 56 h 991"/>
                <a:gd name="T42" fmla="*/ 566 w 787"/>
                <a:gd name="T43" fmla="*/ 75 h 991"/>
                <a:gd name="T44" fmla="*/ 501 w 787"/>
                <a:gd name="T45" fmla="*/ 99 h 991"/>
                <a:gd name="T46" fmla="*/ 438 w 787"/>
                <a:gd name="T47" fmla="*/ 128 h 991"/>
                <a:gd name="T48" fmla="*/ 397 w 787"/>
                <a:gd name="T49" fmla="*/ 151 h 991"/>
                <a:gd name="T50" fmla="*/ 369 w 787"/>
                <a:gd name="T51" fmla="*/ 169 h 991"/>
                <a:gd name="T52" fmla="*/ 340 w 787"/>
                <a:gd name="T53" fmla="*/ 188 h 991"/>
                <a:gd name="T54" fmla="*/ 290 w 787"/>
                <a:gd name="T55" fmla="*/ 222 h 991"/>
                <a:gd name="T56" fmla="*/ 245 w 787"/>
                <a:gd name="T57" fmla="*/ 261 h 991"/>
                <a:gd name="T58" fmla="*/ 204 w 787"/>
                <a:gd name="T59" fmla="*/ 309 h 991"/>
                <a:gd name="T60" fmla="*/ 158 w 787"/>
                <a:gd name="T61" fmla="*/ 357 h 991"/>
                <a:gd name="T62" fmla="*/ 121 w 787"/>
                <a:gd name="T63" fmla="*/ 409 h 991"/>
                <a:gd name="T64" fmla="*/ 114 w 787"/>
                <a:gd name="T65" fmla="*/ 536 h 991"/>
                <a:gd name="T66" fmla="*/ 139 w 787"/>
                <a:gd name="T67" fmla="*/ 669 h 991"/>
                <a:gd name="T68" fmla="*/ 151 w 787"/>
                <a:gd name="T69" fmla="*/ 707 h 991"/>
                <a:gd name="T70" fmla="*/ 166 w 787"/>
                <a:gd name="T71" fmla="*/ 744 h 991"/>
                <a:gd name="T72" fmla="*/ 192 w 787"/>
                <a:gd name="T73" fmla="*/ 782 h 991"/>
                <a:gd name="T74" fmla="*/ 226 w 787"/>
                <a:gd name="T75" fmla="*/ 818 h 991"/>
                <a:gd name="T76" fmla="*/ 269 w 787"/>
                <a:gd name="T77" fmla="*/ 839 h 991"/>
                <a:gd name="T78" fmla="*/ 291 w 787"/>
                <a:gd name="T79" fmla="*/ 841 h 991"/>
                <a:gd name="T80" fmla="*/ 312 w 787"/>
                <a:gd name="T81" fmla="*/ 836 h 991"/>
                <a:gd name="T82" fmla="*/ 337 w 787"/>
                <a:gd name="T83" fmla="*/ 826 h 991"/>
                <a:gd name="T84" fmla="*/ 375 w 787"/>
                <a:gd name="T85" fmla="*/ 809 h 991"/>
                <a:gd name="T86" fmla="*/ 411 w 787"/>
                <a:gd name="T87" fmla="*/ 787 h 991"/>
                <a:gd name="T88" fmla="*/ 458 w 787"/>
                <a:gd name="T89" fmla="*/ 752 h 991"/>
                <a:gd name="T90" fmla="*/ 513 w 787"/>
                <a:gd name="T91" fmla="*/ 717 h 991"/>
                <a:gd name="T92" fmla="*/ 563 w 787"/>
                <a:gd name="T93" fmla="*/ 675 h 991"/>
                <a:gd name="T94" fmla="*/ 600 w 787"/>
                <a:gd name="T95" fmla="*/ 620 h 991"/>
                <a:gd name="T96" fmla="*/ 638 w 787"/>
                <a:gd name="T97" fmla="*/ 548 h 991"/>
                <a:gd name="T98" fmla="*/ 650 w 787"/>
                <a:gd name="T99" fmla="*/ 523 h 991"/>
                <a:gd name="T100" fmla="*/ 653 w 787"/>
                <a:gd name="T101" fmla="*/ 522 h 991"/>
                <a:gd name="T102" fmla="*/ 653 w 787"/>
                <a:gd name="T103" fmla="*/ 522 h 991"/>
                <a:gd name="T104" fmla="*/ 673 w 787"/>
                <a:gd name="T105" fmla="*/ 537 h 991"/>
                <a:gd name="T106" fmla="*/ 736 w 787"/>
                <a:gd name="T107" fmla="*/ 585 h 991"/>
                <a:gd name="T108" fmla="*/ 787 w 787"/>
                <a:gd name="T109" fmla="*/ 642 h 991"/>
                <a:gd name="T110" fmla="*/ 758 w 787"/>
                <a:gd name="T111" fmla="*/ 689 h 991"/>
                <a:gd name="T112" fmla="*/ 718 w 787"/>
                <a:gd name="T113" fmla="*/ 760 h 991"/>
                <a:gd name="T114" fmla="*/ 673 w 787"/>
                <a:gd name="T115" fmla="*/ 842 h 991"/>
                <a:gd name="T116" fmla="*/ 628 w 787"/>
                <a:gd name="T117" fmla="*/ 919 h 991"/>
                <a:gd name="T118" fmla="*/ 593 w 787"/>
                <a:gd name="T119" fmla="*/ 978 h 9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87" h="991">
                  <a:moveTo>
                    <a:pt x="584" y="991"/>
                  </a:moveTo>
                  <a:lnTo>
                    <a:pt x="566" y="986"/>
                  </a:lnTo>
                  <a:lnTo>
                    <a:pt x="541" y="979"/>
                  </a:lnTo>
                  <a:lnTo>
                    <a:pt x="511" y="972"/>
                  </a:lnTo>
                  <a:lnTo>
                    <a:pt x="477" y="963"/>
                  </a:lnTo>
                  <a:lnTo>
                    <a:pt x="440" y="954"/>
                  </a:lnTo>
                  <a:lnTo>
                    <a:pt x="400" y="944"/>
                  </a:lnTo>
                  <a:lnTo>
                    <a:pt x="359" y="934"/>
                  </a:lnTo>
                  <a:lnTo>
                    <a:pt x="319" y="924"/>
                  </a:lnTo>
                  <a:lnTo>
                    <a:pt x="279" y="914"/>
                  </a:lnTo>
                  <a:lnTo>
                    <a:pt x="241" y="904"/>
                  </a:lnTo>
                  <a:lnTo>
                    <a:pt x="206" y="896"/>
                  </a:lnTo>
                  <a:lnTo>
                    <a:pt x="175" y="888"/>
                  </a:lnTo>
                  <a:lnTo>
                    <a:pt x="150" y="883"/>
                  </a:lnTo>
                  <a:lnTo>
                    <a:pt x="130" y="878"/>
                  </a:lnTo>
                  <a:lnTo>
                    <a:pt x="117" y="874"/>
                  </a:lnTo>
                  <a:lnTo>
                    <a:pt x="113" y="873"/>
                  </a:lnTo>
                  <a:lnTo>
                    <a:pt x="76" y="781"/>
                  </a:lnTo>
                  <a:lnTo>
                    <a:pt x="48" y="691"/>
                  </a:lnTo>
                  <a:lnTo>
                    <a:pt x="28" y="607"/>
                  </a:lnTo>
                  <a:lnTo>
                    <a:pt x="14" y="532"/>
                  </a:lnTo>
                  <a:lnTo>
                    <a:pt x="6" y="469"/>
                  </a:lnTo>
                  <a:lnTo>
                    <a:pt x="1" y="419"/>
                  </a:lnTo>
                  <a:lnTo>
                    <a:pt x="0" y="387"/>
                  </a:lnTo>
                  <a:lnTo>
                    <a:pt x="0" y="374"/>
                  </a:lnTo>
                  <a:lnTo>
                    <a:pt x="14" y="351"/>
                  </a:lnTo>
                  <a:lnTo>
                    <a:pt x="29" y="329"/>
                  </a:lnTo>
                  <a:lnTo>
                    <a:pt x="44" y="309"/>
                  </a:lnTo>
                  <a:lnTo>
                    <a:pt x="60" y="288"/>
                  </a:lnTo>
                  <a:lnTo>
                    <a:pt x="76" y="267"/>
                  </a:lnTo>
                  <a:lnTo>
                    <a:pt x="94" y="248"/>
                  </a:lnTo>
                  <a:lnTo>
                    <a:pt x="113" y="229"/>
                  </a:lnTo>
                  <a:lnTo>
                    <a:pt x="132" y="211"/>
                  </a:lnTo>
                  <a:lnTo>
                    <a:pt x="143" y="201"/>
                  </a:lnTo>
                  <a:lnTo>
                    <a:pt x="152" y="193"/>
                  </a:lnTo>
                  <a:lnTo>
                    <a:pt x="161" y="184"/>
                  </a:lnTo>
                  <a:lnTo>
                    <a:pt x="172" y="176"/>
                  </a:lnTo>
                  <a:lnTo>
                    <a:pt x="181" y="167"/>
                  </a:lnTo>
                  <a:lnTo>
                    <a:pt x="191" y="159"/>
                  </a:lnTo>
                  <a:lnTo>
                    <a:pt x="201" y="151"/>
                  </a:lnTo>
                  <a:lnTo>
                    <a:pt x="213" y="143"/>
                  </a:lnTo>
                  <a:lnTo>
                    <a:pt x="231" y="131"/>
                  </a:lnTo>
                  <a:lnTo>
                    <a:pt x="254" y="117"/>
                  </a:lnTo>
                  <a:lnTo>
                    <a:pt x="281" y="101"/>
                  </a:lnTo>
                  <a:lnTo>
                    <a:pt x="309" y="84"/>
                  </a:lnTo>
                  <a:lnTo>
                    <a:pt x="335" y="68"/>
                  </a:lnTo>
                  <a:lnTo>
                    <a:pt x="358" y="54"/>
                  </a:lnTo>
                  <a:lnTo>
                    <a:pt x="378" y="42"/>
                  </a:lnTo>
                  <a:lnTo>
                    <a:pt x="389" y="34"/>
                  </a:lnTo>
                  <a:lnTo>
                    <a:pt x="401" y="27"/>
                  </a:lnTo>
                  <a:lnTo>
                    <a:pt x="412" y="22"/>
                  </a:lnTo>
                  <a:lnTo>
                    <a:pt x="425" y="17"/>
                  </a:lnTo>
                  <a:lnTo>
                    <a:pt x="436" y="14"/>
                  </a:lnTo>
                  <a:lnTo>
                    <a:pt x="449" y="11"/>
                  </a:lnTo>
                  <a:lnTo>
                    <a:pt x="462" y="8"/>
                  </a:lnTo>
                  <a:lnTo>
                    <a:pt x="474" y="4"/>
                  </a:lnTo>
                  <a:lnTo>
                    <a:pt x="487" y="0"/>
                  </a:lnTo>
                  <a:lnTo>
                    <a:pt x="492" y="2"/>
                  </a:lnTo>
                  <a:lnTo>
                    <a:pt x="503" y="10"/>
                  </a:lnTo>
                  <a:lnTo>
                    <a:pt x="519" y="21"/>
                  </a:lnTo>
                  <a:lnTo>
                    <a:pt x="538" y="33"/>
                  </a:lnTo>
                  <a:lnTo>
                    <a:pt x="556" y="45"/>
                  </a:lnTo>
                  <a:lnTo>
                    <a:pt x="572" y="56"/>
                  </a:lnTo>
                  <a:lnTo>
                    <a:pt x="584" y="63"/>
                  </a:lnTo>
                  <a:lnTo>
                    <a:pt x="587" y="67"/>
                  </a:lnTo>
                  <a:lnTo>
                    <a:pt x="566" y="75"/>
                  </a:lnTo>
                  <a:lnTo>
                    <a:pt x="545" y="83"/>
                  </a:lnTo>
                  <a:lnTo>
                    <a:pt x="523" y="91"/>
                  </a:lnTo>
                  <a:lnTo>
                    <a:pt x="501" y="99"/>
                  </a:lnTo>
                  <a:lnTo>
                    <a:pt x="480" y="108"/>
                  </a:lnTo>
                  <a:lnTo>
                    <a:pt x="458" y="117"/>
                  </a:lnTo>
                  <a:lnTo>
                    <a:pt x="438" y="128"/>
                  </a:lnTo>
                  <a:lnTo>
                    <a:pt x="417" y="139"/>
                  </a:lnTo>
                  <a:lnTo>
                    <a:pt x="407" y="145"/>
                  </a:lnTo>
                  <a:lnTo>
                    <a:pt x="397" y="151"/>
                  </a:lnTo>
                  <a:lnTo>
                    <a:pt x="388" y="158"/>
                  </a:lnTo>
                  <a:lnTo>
                    <a:pt x="379" y="163"/>
                  </a:lnTo>
                  <a:lnTo>
                    <a:pt x="369" y="169"/>
                  </a:lnTo>
                  <a:lnTo>
                    <a:pt x="359" y="175"/>
                  </a:lnTo>
                  <a:lnTo>
                    <a:pt x="350" y="182"/>
                  </a:lnTo>
                  <a:lnTo>
                    <a:pt x="340" y="188"/>
                  </a:lnTo>
                  <a:lnTo>
                    <a:pt x="322" y="199"/>
                  </a:lnTo>
                  <a:lnTo>
                    <a:pt x="306" y="211"/>
                  </a:lnTo>
                  <a:lnTo>
                    <a:pt x="290" y="222"/>
                  </a:lnTo>
                  <a:lnTo>
                    <a:pt x="274" y="235"/>
                  </a:lnTo>
                  <a:lnTo>
                    <a:pt x="260" y="248"/>
                  </a:lnTo>
                  <a:lnTo>
                    <a:pt x="245" y="261"/>
                  </a:lnTo>
                  <a:lnTo>
                    <a:pt x="231" y="276"/>
                  </a:lnTo>
                  <a:lnTo>
                    <a:pt x="219" y="291"/>
                  </a:lnTo>
                  <a:lnTo>
                    <a:pt x="204" y="309"/>
                  </a:lnTo>
                  <a:lnTo>
                    <a:pt x="189" y="325"/>
                  </a:lnTo>
                  <a:lnTo>
                    <a:pt x="173" y="341"/>
                  </a:lnTo>
                  <a:lnTo>
                    <a:pt x="158" y="357"/>
                  </a:lnTo>
                  <a:lnTo>
                    <a:pt x="144" y="373"/>
                  </a:lnTo>
                  <a:lnTo>
                    <a:pt x="131" y="390"/>
                  </a:lnTo>
                  <a:lnTo>
                    <a:pt x="121" y="409"/>
                  </a:lnTo>
                  <a:lnTo>
                    <a:pt x="113" y="430"/>
                  </a:lnTo>
                  <a:lnTo>
                    <a:pt x="110" y="470"/>
                  </a:lnTo>
                  <a:lnTo>
                    <a:pt x="114" y="536"/>
                  </a:lnTo>
                  <a:lnTo>
                    <a:pt x="123" y="605"/>
                  </a:lnTo>
                  <a:lnTo>
                    <a:pt x="135" y="657"/>
                  </a:lnTo>
                  <a:lnTo>
                    <a:pt x="139" y="669"/>
                  </a:lnTo>
                  <a:lnTo>
                    <a:pt x="143" y="682"/>
                  </a:lnTo>
                  <a:lnTo>
                    <a:pt x="146" y="695"/>
                  </a:lnTo>
                  <a:lnTo>
                    <a:pt x="151" y="707"/>
                  </a:lnTo>
                  <a:lnTo>
                    <a:pt x="154" y="720"/>
                  </a:lnTo>
                  <a:lnTo>
                    <a:pt x="160" y="732"/>
                  </a:lnTo>
                  <a:lnTo>
                    <a:pt x="166" y="744"/>
                  </a:lnTo>
                  <a:lnTo>
                    <a:pt x="173" y="756"/>
                  </a:lnTo>
                  <a:lnTo>
                    <a:pt x="182" y="770"/>
                  </a:lnTo>
                  <a:lnTo>
                    <a:pt x="192" y="782"/>
                  </a:lnTo>
                  <a:lnTo>
                    <a:pt x="203" y="795"/>
                  </a:lnTo>
                  <a:lnTo>
                    <a:pt x="214" y="808"/>
                  </a:lnTo>
                  <a:lnTo>
                    <a:pt x="226" y="818"/>
                  </a:lnTo>
                  <a:lnTo>
                    <a:pt x="239" y="826"/>
                  </a:lnTo>
                  <a:lnTo>
                    <a:pt x="253" y="834"/>
                  </a:lnTo>
                  <a:lnTo>
                    <a:pt x="269" y="839"/>
                  </a:lnTo>
                  <a:lnTo>
                    <a:pt x="276" y="840"/>
                  </a:lnTo>
                  <a:lnTo>
                    <a:pt x="284" y="841"/>
                  </a:lnTo>
                  <a:lnTo>
                    <a:pt x="291" y="841"/>
                  </a:lnTo>
                  <a:lnTo>
                    <a:pt x="298" y="840"/>
                  </a:lnTo>
                  <a:lnTo>
                    <a:pt x="305" y="839"/>
                  </a:lnTo>
                  <a:lnTo>
                    <a:pt x="312" y="836"/>
                  </a:lnTo>
                  <a:lnTo>
                    <a:pt x="318" y="834"/>
                  </a:lnTo>
                  <a:lnTo>
                    <a:pt x="325" y="832"/>
                  </a:lnTo>
                  <a:lnTo>
                    <a:pt x="337" y="826"/>
                  </a:lnTo>
                  <a:lnTo>
                    <a:pt x="350" y="821"/>
                  </a:lnTo>
                  <a:lnTo>
                    <a:pt x="363" y="815"/>
                  </a:lnTo>
                  <a:lnTo>
                    <a:pt x="375" y="809"/>
                  </a:lnTo>
                  <a:lnTo>
                    <a:pt x="387" y="802"/>
                  </a:lnTo>
                  <a:lnTo>
                    <a:pt x="400" y="795"/>
                  </a:lnTo>
                  <a:lnTo>
                    <a:pt x="411" y="787"/>
                  </a:lnTo>
                  <a:lnTo>
                    <a:pt x="423" y="778"/>
                  </a:lnTo>
                  <a:lnTo>
                    <a:pt x="441" y="765"/>
                  </a:lnTo>
                  <a:lnTo>
                    <a:pt x="458" y="752"/>
                  </a:lnTo>
                  <a:lnTo>
                    <a:pt x="477" y="741"/>
                  </a:lnTo>
                  <a:lnTo>
                    <a:pt x="495" y="728"/>
                  </a:lnTo>
                  <a:lnTo>
                    <a:pt x="513" y="717"/>
                  </a:lnTo>
                  <a:lnTo>
                    <a:pt x="531" y="704"/>
                  </a:lnTo>
                  <a:lnTo>
                    <a:pt x="547" y="690"/>
                  </a:lnTo>
                  <a:lnTo>
                    <a:pt x="563" y="675"/>
                  </a:lnTo>
                  <a:lnTo>
                    <a:pt x="574" y="662"/>
                  </a:lnTo>
                  <a:lnTo>
                    <a:pt x="585" y="643"/>
                  </a:lnTo>
                  <a:lnTo>
                    <a:pt x="600" y="620"/>
                  </a:lnTo>
                  <a:lnTo>
                    <a:pt x="614" y="594"/>
                  </a:lnTo>
                  <a:lnTo>
                    <a:pt x="627" y="570"/>
                  </a:lnTo>
                  <a:lnTo>
                    <a:pt x="638" y="548"/>
                  </a:lnTo>
                  <a:lnTo>
                    <a:pt x="645" y="532"/>
                  </a:lnTo>
                  <a:lnTo>
                    <a:pt x="648" y="523"/>
                  </a:lnTo>
                  <a:lnTo>
                    <a:pt x="650" y="523"/>
                  </a:lnTo>
                  <a:lnTo>
                    <a:pt x="651" y="523"/>
                  </a:lnTo>
                  <a:lnTo>
                    <a:pt x="652" y="523"/>
                  </a:lnTo>
                  <a:lnTo>
                    <a:pt x="653" y="522"/>
                  </a:lnTo>
                  <a:lnTo>
                    <a:pt x="653" y="522"/>
                  </a:lnTo>
                  <a:lnTo>
                    <a:pt x="653" y="522"/>
                  </a:lnTo>
                  <a:lnTo>
                    <a:pt x="653" y="522"/>
                  </a:lnTo>
                  <a:lnTo>
                    <a:pt x="653" y="522"/>
                  </a:lnTo>
                  <a:lnTo>
                    <a:pt x="659" y="526"/>
                  </a:lnTo>
                  <a:lnTo>
                    <a:pt x="673" y="537"/>
                  </a:lnTo>
                  <a:lnTo>
                    <a:pt x="691" y="551"/>
                  </a:lnTo>
                  <a:lnTo>
                    <a:pt x="713" y="567"/>
                  </a:lnTo>
                  <a:lnTo>
                    <a:pt x="736" y="585"/>
                  </a:lnTo>
                  <a:lnTo>
                    <a:pt x="757" y="605"/>
                  </a:lnTo>
                  <a:lnTo>
                    <a:pt x="774" y="624"/>
                  </a:lnTo>
                  <a:lnTo>
                    <a:pt x="787" y="642"/>
                  </a:lnTo>
                  <a:lnTo>
                    <a:pt x="779" y="653"/>
                  </a:lnTo>
                  <a:lnTo>
                    <a:pt x="769" y="669"/>
                  </a:lnTo>
                  <a:lnTo>
                    <a:pt x="758" y="689"/>
                  </a:lnTo>
                  <a:lnTo>
                    <a:pt x="745" y="711"/>
                  </a:lnTo>
                  <a:lnTo>
                    <a:pt x="733" y="735"/>
                  </a:lnTo>
                  <a:lnTo>
                    <a:pt x="718" y="760"/>
                  </a:lnTo>
                  <a:lnTo>
                    <a:pt x="703" y="788"/>
                  </a:lnTo>
                  <a:lnTo>
                    <a:pt x="688" y="815"/>
                  </a:lnTo>
                  <a:lnTo>
                    <a:pt x="673" y="842"/>
                  </a:lnTo>
                  <a:lnTo>
                    <a:pt x="657" y="870"/>
                  </a:lnTo>
                  <a:lnTo>
                    <a:pt x="643" y="895"/>
                  </a:lnTo>
                  <a:lnTo>
                    <a:pt x="628" y="919"/>
                  </a:lnTo>
                  <a:lnTo>
                    <a:pt x="615" y="942"/>
                  </a:lnTo>
                  <a:lnTo>
                    <a:pt x="604" y="962"/>
                  </a:lnTo>
                  <a:lnTo>
                    <a:pt x="593" y="978"/>
                  </a:lnTo>
                  <a:lnTo>
                    <a:pt x="584" y="991"/>
                  </a:lnTo>
                  <a:close/>
                </a:path>
              </a:pathLst>
            </a:custGeom>
            <a:solidFill>
              <a:srgbClr val="7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370" y="2168"/>
              <a:ext cx="23" cy="29"/>
            </a:xfrm>
            <a:custGeom>
              <a:avLst/>
              <a:gdLst>
                <a:gd name="T0" fmla="*/ 23 w 47"/>
                <a:gd name="T1" fmla="*/ 58 h 58"/>
                <a:gd name="T2" fmla="*/ 14 w 47"/>
                <a:gd name="T3" fmla="*/ 55 h 58"/>
                <a:gd name="T4" fmla="*/ 7 w 47"/>
                <a:gd name="T5" fmla="*/ 50 h 58"/>
                <a:gd name="T6" fmla="*/ 3 w 47"/>
                <a:gd name="T7" fmla="*/ 40 h 58"/>
                <a:gd name="T8" fmla="*/ 0 w 47"/>
                <a:gd name="T9" fmla="*/ 29 h 58"/>
                <a:gd name="T10" fmla="*/ 2 w 47"/>
                <a:gd name="T11" fmla="*/ 17 h 58"/>
                <a:gd name="T12" fmla="*/ 6 w 47"/>
                <a:gd name="T13" fmla="*/ 8 h 58"/>
                <a:gd name="T14" fmla="*/ 13 w 47"/>
                <a:gd name="T15" fmla="*/ 2 h 58"/>
                <a:gd name="T16" fmla="*/ 22 w 47"/>
                <a:gd name="T17" fmla="*/ 0 h 58"/>
                <a:gd name="T18" fmla="*/ 32 w 47"/>
                <a:gd name="T19" fmla="*/ 2 h 58"/>
                <a:gd name="T20" fmla="*/ 38 w 47"/>
                <a:gd name="T21" fmla="*/ 8 h 58"/>
                <a:gd name="T22" fmla="*/ 44 w 47"/>
                <a:gd name="T23" fmla="*/ 17 h 58"/>
                <a:gd name="T24" fmla="*/ 47 w 47"/>
                <a:gd name="T25" fmla="*/ 29 h 58"/>
                <a:gd name="T26" fmla="*/ 44 w 47"/>
                <a:gd name="T27" fmla="*/ 39 h 58"/>
                <a:gd name="T28" fmla="*/ 40 w 47"/>
                <a:gd name="T29" fmla="*/ 48 h 58"/>
                <a:gd name="T30" fmla="*/ 33 w 47"/>
                <a:gd name="T31" fmla="*/ 55 h 58"/>
                <a:gd name="T32" fmla="*/ 23 w 47"/>
                <a:gd name="T3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7" h="58">
                  <a:moveTo>
                    <a:pt x="23" y="58"/>
                  </a:moveTo>
                  <a:lnTo>
                    <a:pt x="14" y="55"/>
                  </a:lnTo>
                  <a:lnTo>
                    <a:pt x="7" y="50"/>
                  </a:lnTo>
                  <a:lnTo>
                    <a:pt x="3" y="40"/>
                  </a:lnTo>
                  <a:lnTo>
                    <a:pt x="0" y="29"/>
                  </a:lnTo>
                  <a:lnTo>
                    <a:pt x="2" y="17"/>
                  </a:lnTo>
                  <a:lnTo>
                    <a:pt x="6" y="8"/>
                  </a:lnTo>
                  <a:lnTo>
                    <a:pt x="13" y="2"/>
                  </a:lnTo>
                  <a:lnTo>
                    <a:pt x="22" y="0"/>
                  </a:lnTo>
                  <a:lnTo>
                    <a:pt x="32" y="2"/>
                  </a:lnTo>
                  <a:lnTo>
                    <a:pt x="38" y="8"/>
                  </a:lnTo>
                  <a:lnTo>
                    <a:pt x="44" y="17"/>
                  </a:lnTo>
                  <a:lnTo>
                    <a:pt x="47" y="29"/>
                  </a:lnTo>
                  <a:lnTo>
                    <a:pt x="44" y="39"/>
                  </a:lnTo>
                  <a:lnTo>
                    <a:pt x="40" y="48"/>
                  </a:lnTo>
                  <a:lnTo>
                    <a:pt x="33" y="55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" name="Freeform 24"/>
            <p:cNvSpPr>
              <a:spLocks/>
            </p:cNvSpPr>
            <p:nvPr/>
          </p:nvSpPr>
          <p:spPr bwMode="auto">
            <a:xfrm>
              <a:off x="348" y="2200"/>
              <a:ext cx="23" cy="29"/>
            </a:xfrm>
            <a:custGeom>
              <a:avLst/>
              <a:gdLst>
                <a:gd name="T0" fmla="*/ 23 w 46"/>
                <a:gd name="T1" fmla="*/ 58 h 58"/>
                <a:gd name="T2" fmla="*/ 13 w 46"/>
                <a:gd name="T3" fmla="*/ 56 h 58"/>
                <a:gd name="T4" fmla="*/ 7 w 46"/>
                <a:gd name="T5" fmla="*/ 50 h 58"/>
                <a:gd name="T6" fmla="*/ 2 w 46"/>
                <a:gd name="T7" fmla="*/ 41 h 58"/>
                <a:gd name="T8" fmla="*/ 0 w 46"/>
                <a:gd name="T9" fmla="*/ 29 h 58"/>
                <a:gd name="T10" fmla="*/ 2 w 46"/>
                <a:gd name="T11" fmla="*/ 18 h 58"/>
                <a:gd name="T12" fmla="*/ 7 w 46"/>
                <a:gd name="T13" fmla="*/ 8 h 58"/>
                <a:gd name="T14" fmla="*/ 13 w 46"/>
                <a:gd name="T15" fmla="*/ 3 h 58"/>
                <a:gd name="T16" fmla="*/ 23 w 46"/>
                <a:gd name="T17" fmla="*/ 0 h 58"/>
                <a:gd name="T18" fmla="*/ 32 w 46"/>
                <a:gd name="T19" fmla="*/ 3 h 58"/>
                <a:gd name="T20" fmla="*/ 39 w 46"/>
                <a:gd name="T21" fmla="*/ 8 h 58"/>
                <a:gd name="T22" fmla="*/ 43 w 46"/>
                <a:gd name="T23" fmla="*/ 18 h 58"/>
                <a:gd name="T24" fmla="*/ 46 w 46"/>
                <a:gd name="T25" fmla="*/ 29 h 58"/>
                <a:gd name="T26" fmla="*/ 43 w 46"/>
                <a:gd name="T27" fmla="*/ 40 h 58"/>
                <a:gd name="T28" fmla="*/ 39 w 46"/>
                <a:gd name="T29" fmla="*/ 49 h 58"/>
                <a:gd name="T30" fmla="*/ 32 w 46"/>
                <a:gd name="T31" fmla="*/ 56 h 58"/>
                <a:gd name="T32" fmla="*/ 23 w 46"/>
                <a:gd name="T3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8">
                  <a:moveTo>
                    <a:pt x="23" y="58"/>
                  </a:moveTo>
                  <a:lnTo>
                    <a:pt x="13" y="56"/>
                  </a:lnTo>
                  <a:lnTo>
                    <a:pt x="7" y="50"/>
                  </a:lnTo>
                  <a:lnTo>
                    <a:pt x="2" y="41"/>
                  </a:lnTo>
                  <a:lnTo>
                    <a:pt x="0" y="29"/>
                  </a:lnTo>
                  <a:lnTo>
                    <a:pt x="2" y="18"/>
                  </a:lnTo>
                  <a:lnTo>
                    <a:pt x="7" y="8"/>
                  </a:lnTo>
                  <a:lnTo>
                    <a:pt x="13" y="3"/>
                  </a:lnTo>
                  <a:lnTo>
                    <a:pt x="23" y="0"/>
                  </a:lnTo>
                  <a:lnTo>
                    <a:pt x="32" y="3"/>
                  </a:lnTo>
                  <a:lnTo>
                    <a:pt x="39" y="8"/>
                  </a:lnTo>
                  <a:lnTo>
                    <a:pt x="43" y="18"/>
                  </a:lnTo>
                  <a:lnTo>
                    <a:pt x="46" y="29"/>
                  </a:lnTo>
                  <a:lnTo>
                    <a:pt x="43" y="40"/>
                  </a:lnTo>
                  <a:lnTo>
                    <a:pt x="39" y="49"/>
                  </a:lnTo>
                  <a:lnTo>
                    <a:pt x="32" y="56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" name="Freeform 25"/>
            <p:cNvSpPr>
              <a:spLocks/>
            </p:cNvSpPr>
            <p:nvPr/>
          </p:nvSpPr>
          <p:spPr bwMode="auto">
            <a:xfrm>
              <a:off x="294" y="2218"/>
              <a:ext cx="23" cy="28"/>
            </a:xfrm>
            <a:custGeom>
              <a:avLst/>
              <a:gdLst>
                <a:gd name="T0" fmla="*/ 23 w 46"/>
                <a:gd name="T1" fmla="*/ 58 h 58"/>
                <a:gd name="T2" fmla="*/ 13 w 46"/>
                <a:gd name="T3" fmla="*/ 55 h 58"/>
                <a:gd name="T4" fmla="*/ 6 w 46"/>
                <a:gd name="T5" fmla="*/ 50 h 58"/>
                <a:gd name="T6" fmla="*/ 2 w 46"/>
                <a:gd name="T7" fmla="*/ 40 h 58"/>
                <a:gd name="T8" fmla="*/ 0 w 46"/>
                <a:gd name="T9" fmla="*/ 29 h 58"/>
                <a:gd name="T10" fmla="*/ 2 w 46"/>
                <a:gd name="T11" fmla="*/ 19 h 58"/>
                <a:gd name="T12" fmla="*/ 6 w 46"/>
                <a:gd name="T13" fmla="*/ 9 h 58"/>
                <a:gd name="T14" fmla="*/ 13 w 46"/>
                <a:gd name="T15" fmla="*/ 2 h 58"/>
                <a:gd name="T16" fmla="*/ 23 w 46"/>
                <a:gd name="T17" fmla="*/ 0 h 58"/>
                <a:gd name="T18" fmla="*/ 32 w 46"/>
                <a:gd name="T19" fmla="*/ 2 h 58"/>
                <a:gd name="T20" fmla="*/ 39 w 46"/>
                <a:gd name="T21" fmla="*/ 8 h 58"/>
                <a:gd name="T22" fmla="*/ 43 w 46"/>
                <a:gd name="T23" fmla="*/ 17 h 58"/>
                <a:gd name="T24" fmla="*/ 46 w 46"/>
                <a:gd name="T25" fmla="*/ 29 h 58"/>
                <a:gd name="T26" fmla="*/ 43 w 46"/>
                <a:gd name="T27" fmla="*/ 40 h 58"/>
                <a:gd name="T28" fmla="*/ 39 w 46"/>
                <a:gd name="T29" fmla="*/ 50 h 58"/>
                <a:gd name="T30" fmla="*/ 32 w 46"/>
                <a:gd name="T31" fmla="*/ 55 h 58"/>
                <a:gd name="T32" fmla="*/ 23 w 46"/>
                <a:gd name="T3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8">
                  <a:moveTo>
                    <a:pt x="23" y="58"/>
                  </a:moveTo>
                  <a:lnTo>
                    <a:pt x="13" y="55"/>
                  </a:lnTo>
                  <a:lnTo>
                    <a:pt x="6" y="50"/>
                  </a:lnTo>
                  <a:lnTo>
                    <a:pt x="2" y="40"/>
                  </a:lnTo>
                  <a:lnTo>
                    <a:pt x="0" y="29"/>
                  </a:lnTo>
                  <a:lnTo>
                    <a:pt x="2" y="19"/>
                  </a:lnTo>
                  <a:lnTo>
                    <a:pt x="6" y="9"/>
                  </a:lnTo>
                  <a:lnTo>
                    <a:pt x="13" y="2"/>
                  </a:lnTo>
                  <a:lnTo>
                    <a:pt x="23" y="0"/>
                  </a:lnTo>
                  <a:lnTo>
                    <a:pt x="32" y="2"/>
                  </a:lnTo>
                  <a:lnTo>
                    <a:pt x="39" y="8"/>
                  </a:lnTo>
                  <a:lnTo>
                    <a:pt x="43" y="17"/>
                  </a:lnTo>
                  <a:lnTo>
                    <a:pt x="46" y="29"/>
                  </a:lnTo>
                  <a:lnTo>
                    <a:pt x="43" y="40"/>
                  </a:lnTo>
                  <a:lnTo>
                    <a:pt x="39" y="50"/>
                  </a:lnTo>
                  <a:lnTo>
                    <a:pt x="32" y="55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auto">
            <a:xfrm>
              <a:off x="317" y="2190"/>
              <a:ext cx="23" cy="29"/>
            </a:xfrm>
            <a:custGeom>
              <a:avLst/>
              <a:gdLst>
                <a:gd name="T0" fmla="*/ 23 w 47"/>
                <a:gd name="T1" fmla="*/ 58 h 58"/>
                <a:gd name="T2" fmla="*/ 14 w 47"/>
                <a:gd name="T3" fmla="*/ 55 h 58"/>
                <a:gd name="T4" fmla="*/ 7 w 47"/>
                <a:gd name="T5" fmla="*/ 50 h 58"/>
                <a:gd name="T6" fmla="*/ 3 w 47"/>
                <a:gd name="T7" fmla="*/ 40 h 58"/>
                <a:gd name="T8" fmla="*/ 0 w 47"/>
                <a:gd name="T9" fmla="*/ 30 h 58"/>
                <a:gd name="T10" fmla="*/ 2 w 47"/>
                <a:gd name="T11" fmla="*/ 18 h 58"/>
                <a:gd name="T12" fmla="*/ 6 w 47"/>
                <a:gd name="T13" fmla="*/ 9 h 58"/>
                <a:gd name="T14" fmla="*/ 13 w 47"/>
                <a:gd name="T15" fmla="*/ 3 h 58"/>
                <a:gd name="T16" fmla="*/ 22 w 47"/>
                <a:gd name="T17" fmla="*/ 0 h 58"/>
                <a:gd name="T18" fmla="*/ 32 w 47"/>
                <a:gd name="T19" fmla="*/ 2 h 58"/>
                <a:gd name="T20" fmla="*/ 40 w 47"/>
                <a:gd name="T21" fmla="*/ 8 h 58"/>
                <a:gd name="T22" fmla="*/ 44 w 47"/>
                <a:gd name="T23" fmla="*/ 17 h 58"/>
                <a:gd name="T24" fmla="*/ 47 w 47"/>
                <a:gd name="T25" fmla="*/ 29 h 58"/>
                <a:gd name="T26" fmla="*/ 44 w 47"/>
                <a:gd name="T27" fmla="*/ 40 h 58"/>
                <a:gd name="T28" fmla="*/ 40 w 47"/>
                <a:gd name="T29" fmla="*/ 50 h 58"/>
                <a:gd name="T30" fmla="*/ 33 w 47"/>
                <a:gd name="T31" fmla="*/ 55 h 58"/>
                <a:gd name="T32" fmla="*/ 23 w 47"/>
                <a:gd name="T3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7" h="58">
                  <a:moveTo>
                    <a:pt x="23" y="58"/>
                  </a:moveTo>
                  <a:lnTo>
                    <a:pt x="14" y="55"/>
                  </a:lnTo>
                  <a:lnTo>
                    <a:pt x="7" y="50"/>
                  </a:lnTo>
                  <a:lnTo>
                    <a:pt x="3" y="40"/>
                  </a:lnTo>
                  <a:lnTo>
                    <a:pt x="0" y="30"/>
                  </a:lnTo>
                  <a:lnTo>
                    <a:pt x="2" y="18"/>
                  </a:lnTo>
                  <a:lnTo>
                    <a:pt x="6" y="9"/>
                  </a:lnTo>
                  <a:lnTo>
                    <a:pt x="13" y="3"/>
                  </a:lnTo>
                  <a:lnTo>
                    <a:pt x="22" y="0"/>
                  </a:lnTo>
                  <a:lnTo>
                    <a:pt x="32" y="2"/>
                  </a:lnTo>
                  <a:lnTo>
                    <a:pt x="40" y="8"/>
                  </a:lnTo>
                  <a:lnTo>
                    <a:pt x="44" y="17"/>
                  </a:lnTo>
                  <a:lnTo>
                    <a:pt x="47" y="29"/>
                  </a:lnTo>
                  <a:lnTo>
                    <a:pt x="44" y="40"/>
                  </a:lnTo>
                  <a:lnTo>
                    <a:pt x="40" y="50"/>
                  </a:lnTo>
                  <a:lnTo>
                    <a:pt x="33" y="55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9" name="Freeform 27"/>
            <p:cNvSpPr>
              <a:spLocks/>
            </p:cNvSpPr>
            <p:nvPr/>
          </p:nvSpPr>
          <p:spPr bwMode="auto">
            <a:xfrm>
              <a:off x="337" y="2162"/>
              <a:ext cx="23" cy="28"/>
            </a:xfrm>
            <a:custGeom>
              <a:avLst/>
              <a:gdLst>
                <a:gd name="T0" fmla="*/ 23 w 46"/>
                <a:gd name="T1" fmla="*/ 58 h 58"/>
                <a:gd name="T2" fmla="*/ 14 w 46"/>
                <a:gd name="T3" fmla="*/ 56 h 58"/>
                <a:gd name="T4" fmla="*/ 7 w 46"/>
                <a:gd name="T5" fmla="*/ 50 h 58"/>
                <a:gd name="T6" fmla="*/ 2 w 46"/>
                <a:gd name="T7" fmla="*/ 41 h 58"/>
                <a:gd name="T8" fmla="*/ 0 w 46"/>
                <a:gd name="T9" fmla="*/ 29 h 58"/>
                <a:gd name="T10" fmla="*/ 1 w 46"/>
                <a:gd name="T11" fmla="*/ 18 h 58"/>
                <a:gd name="T12" fmla="*/ 6 w 46"/>
                <a:gd name="T13" fmla="*/ 8 h 58"/>
                <a:gd name="T14" fmla="*/ 12 w 46"/>
                <a:gd name="T15" fmla="*/ 3 h 58"/>
                <a:gd name="T16" fmla="*/ 22 w 46"/>
                <a:gd name="T17" fmla="*/ 0 h 58"/>
                <a:gd name="T18" fmla="*/ 31 w 46"/>
                <a:gd name="T19" fmla="*/ 3 h 58"/>
                <a:gd name="T20" fmla="*/ 38 w 46"/>
                <a:gd name="T21" fmla="*/ 8 h 58"/>
                <a:gd name="T22" fmla="*/ 44 w 46"/>
                <a:gd name="T23" fmla="*/ 18 h 58"/>
                <a:gd name="T24" fmla="*/ 46 w 46"/>
                <a:gd name="T25" fmla="*/ 29 h 58"/>
                <a:gd name="T26" fmla="*/ 44 w 46"/>
                <a:gd name="T27" fmla="*/ 41 h 58"/>
                <a:gd name="T28" fmla="*/ 39 w 46"/>
                <a:gd name="T29" fmla="*/ 50 h 58"/>
                <a:gd name="T30" fmla="*/ 32 w 46"/>
                <a:gd name="T31" fmla="*/ 56 h 58"/>
                <a:gd name="T32" fmla="*/ 23 w 46"/>
                <a:gd name="T3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8">
                  <a:moveTo>
                    <a:pt x="23" y="58"/>
                  </a:moveTo>
                  <a:lnTo>
                    <a:pt x="14" y="56"/>
                  </a:lnTo>
                  <a:lnTo>
                    <a:pt x="7" y="50"/>
                  </a:lnTo>
                  <a:lnTo>
                    <a:pt x="2" y="41"/>
                  </a:lnTo>
                  <a:lnTo>
                    <a:pt x="0" y="29"/>
                  </a:lnTo>
                  <a:lnTo>
                    <a:pt x="1" y="18"/>
                  </a:lnTo>
                  <a:lnTo>
                    <a:pt x="6" y="8"/>
                  </a:lnTo>
                  <a:lnTo>
                    <a:pt x="12" y="3"/>
                  </a:lnTo>
                  <a:lnTo>
                    <a:pt x="22" y="0"/>
                  </a:lnTo>
                  <a:lnTo>
                    <a:pt x="31" y="3"/>
                  </a:lnTo>
                  <a:lnTo>
                    <a:pt x="38" y="8"/>
                  </a:lnTo>
                  <a:lnTo>
                    <a:pt x="44" y="18"/>
                  </a:lnTo>
                  <a:lnTo>
                    <a:pt x="46" y="29"/>
                  </a:lnTo>
                  <a:lnTo>
                    <a:pt x="44" y="41"/>
                  </a:lnTo>
                  <a:lnTo>
                    <a:pt x="39" y="50"/>
                  </a:lnTo>
                  <a:lnTo>
                    <a:pt x="32" y="56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" name="Freeform 28"/>
            <p:cNvSpPr>
              <a:spLocks/>
            </p:cNvSpPr>
            <p:nvPr/>
          </p:nvSpPr>
          <p:spPr bwMode="auto">
            <a:xfrm>
              <a:off x="358" y="2131"/>
              <a:ext cx="23" cy="29"/>
            </a:xfrm>
            <a:custGeom>
              <a:avLst/>
              <a:gdLst>
                <a:gd name="T0" fmla="*/ 23 w 46"/>
                <a:gd name="T1" fmla="*/ 58 h 58"/>
                <a:gd name="T2" fmla="*/ 14 w 46"/>
                <a:gd name="T3" fmla="*/ 56 h 58"/>
                <a:gd name="T4" fmla="*/ 7 w 46"/>
                <a:gd name="T5" fmla="*/ 50 h 58"/>
                <a:gd name="T6" fmla="*/ 3 w 46"/>
                <a:gd name="T7" fmla="*/ 41 h 58"/>
                <a:gd name="T8" fmla="*/ 0 w 46"/>
                <a:gd name="T9" fmla="*/ 29 h 58"/>
                <a:gd name="T10" fmla="*/ 3 w 46"/>
                <a:gd name="T11" fmla="*/ 18 h 58"/>
                <a:gd name="T12" fmla="*/ 7 w 46"/>
                <a:gd name="T13" fmla="*/ 8 h 58"/>
                <a:gd name="T14" fmla="*/ 14 w 46"/>
                <a:gd name="T15" fmla="*/ 3 h 58"/>
                <a:gd name="T16" fmla="*/ 23 w 46"/>
                <a:gd name="T17" fmla="*/ 0 h 58"/>
                <a:gd name="T18" fmla="*/ 33 w 46"/>
                <a:gd name="T19" fmla="*/ 3 h 58"/>
                <a:gd name="T20" fmla="*/ 40 w 46"/>
                <a:gd name="T21" fmla="*/ 8 h 58"/>
                <a:gd name="T22" fmla="*/ 44 w 46"/>
                <a:gd name="T23" fmla="*/ 18 h 58"/>
                <a:gd name="T24" fmla="*/ 46 w 46"/>
                <a:gd name="T25" fmla="*/ 28 h 58"/>
                <a:gd name="T26" fmla="*/ 44 w 46"/>
                <a:gd name="T27" fmla="*/ 39 h 58"/>
                <a:gd name="T28" fmla="*/ 40 w 46"/>
                <a:gd name="T29" fmla="*/ 49 h 58"/>
                <a:gd name="T30" fmla="*/ 33 w 46"/>
                <a:gd name="T31" fmla="*/ 56 h 58"/>
                <a:gd name="T32" fmla="*/ 23 w 46"/>
                <a:gd name="T3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8">
                  <a:moveTo>
                    <a:pt x="23" y="58"/>
                  </a:moveTo>
                  <a:lnTo>
                    <a:pt x="14" y="56"/>
                  </a:lnTo>
                  <a:lnTo>
                    <a:pt x="7" y="50"/>
                  </a:lnTo>
                  <a:lnTo>
                    <a:pt x="3" y="41"/>
                  </a:lnTo>
                  <a:lnTo>
                    <a:pt x="0" y="29"/>
                  </a:lnTo>
                  <a:lnTo>
                    <a:pt x="3" y="18"/>
                  </a:lnTo>
                  <a:lnTo>
                    <a:pt x="7" y="8"/>
                  </a:lnTo>
                  <a:lnTo>
                    <a:pt x="14" y="3"/>
                  </a:lnTo>
                  <a:lnTo>
                    <a:pt x="23" y="0"/>
                  </a:lnTo>
                  <a:lnTo>
                    <a:pt x="33" y="3"/>
                  </a:lnTo>
                  <a:lnTo>
                    <a:pt x="40" y="8"/>
                  </a:lnTo>
                  <a:lnTo>
                    <a:pt x="44" y="18"/>
                  </a:lnTo>
                  <a:lnTo>
                    <a:pt x="46" y="28"/>
                  </a:lnTo>
                  <a:lnTo>
                    <a:pt x="44" y="39"/>
                  </a:lnTo>
                  <a:lnTo>
                    <a:pt x="40" y="49"/>
                  </a:lnTo>
                  <a:lnTo>
                    <a:pt x="33" y="56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" name="Freeform 29"/>
            <p:cNvSpPr>
              <a:spLocks/>
            </p:cNvSpPr>
            <p:nvPr/>
          </p:nvSpPr>
          <p:spPr bwMode="auto">
            <a:xfrm>
              <a:off x="305" y="2258"/>
              <a:ext cx="23" cy="29"/>
            </a:xfrm>
            <a:custGeom>
              <a:avLst/>
              <a:gdLst>
                <a:gd name="T0" fmla="*/ 24 w 46"/>
                <a:gd name="T1" fmla="*/ 58 h 58"/>
                <a:gd name="T2" fmla="*/ 15 w 46"/>
                <a:gd name="T3" fmla="*/ 55 h 58"/>
                <a:gd name="T4" fmla="*/ 8 w 46"/>
                <a:gd name="T5" fmla="*/ 50 h 58"/>
                <a:gd name="T6" fmla="*/ 3 w 46"/>
                <a:gd name="T7" fmla="*/ 40 h 58"/>
                <a:gd name="T8" fmla="*/ 0 w 46"/>
                <a:gd name="T9" fmla="*/ 30 h 58"/>
                <a:gd name="T10" fmla="*/ 3 w 46"/>
                <a:gd name="T11" fmla="*/ 18 h 58"/>
                <a:gd name="T12" fmla="*/ 7 w 46"/>
                <a:gd name="T13" fmla="*/ 9 h 58"/>
                <a:gd name="T14" fmla="*/ 14 w 46"/>
                <a:gd name="T15" fmla="*/ 3 h 58"/>
                <a:gd name="T16" fmla="*/ 23 w 46"/>
                <a:gd name="T17" fmla="*/ 0 h 58"/>
                <a:gd name="T18" fmla="*/ 33 w 46"/>
                <a:gd name="T19" fmla="*/ 2 h 58"/>
                <a:gd name="T20" fmla="*/ 39 w 46"/>
                <a:gd name="T21" fmla="*/ 8 h 58"/>
                <a:gd name="T22" fmla="*/ 44 w 46"/>
                <a:gd name="T23" fmla="*/ 17 h 58"/>
                <a:gd name="T24" fmla="*/ 46 w 46"/>
                <a:gd name="T25" fmla="*/ 29 h 58"/>
                <a:gd name="T26" fmla="*/ 45 w 46"/>
                <a:gd name="T27" fmla="*/ 40 h 58"/>
                <a:gd name="T28" fmla="*/ 41 w 46"/>
                <a:gd name="T29" fmla="*/ 50 h 58"/>
                <a:gd name="T30" fmla="*/ 34 w 46"/>
                <a:gd name="T31" fmla="*/ 55 h 58"/>
                <a:gd name="T32" fmla="*/ 24 w 46"/>
                <a:gd name="T3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8">
                  <a:moveTo>
                    <a:pt x="24" y="58"/>
                  </a:moveTo>
                  <a:lnTo>
                    <a:pt x="15" y="55"/>
                  </a:lnTo>
                  <a:lnTo>
                    <a:pt x="8" y="50"/>
                  </a:lnTo>
                  <a:lnTo>
                    <a:pt x="3" y="40"/>
                  </a:lnTo>
                  <a:lnTo>
                    <a:pt x="0" y="30"/>
                  </a:lnTo>
                  <a:lnTo>
                    <a:pt x="3" y="18"/>
                  </a:lnTo>
                  <a:lnTo>
                    <a:pt x="7" y="9"/>
                  </a:lnTo>
                  <a:lnTo>
                    <a:pt x="14" y="3"/>
                  </a:lnTo>
                  <a:lnTo>
                    <a:pt x="23" y="0"/>
                  </a:lnTo>
                  <a:lnTo>
                    <a:pt x="33" y="2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9"/>
                  </a:lnTo>
                  <a:lnTo>
                    <a:pt x="45" y="40"/>
                  </a:lnTo>
                  <a:lnTo>
                    <a:pt x="41" y="50"/>
                  </a:lnTo>
                  <a:lnTo>
                    <a:pt x="34" y="55"/>
                  </a:lnTo>
                  <a:lnTo>
                    <a:pt x="24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2" name="Freeform 30"/>
            <p:cNvSpPr>
              <a:spLocks/>
            </p:cNvSpPr>
            <p:nvPr/>
          </p:nvSpPr>
          <p:spPr bwMode="auto">
            <a:xfrm>
              <a:off x="327" y="2230"/>
              <a:ext cx="23" cy="29"/>
            </a:xfrm>
            <a:custGeom>
              <a:avLst/>
              <a:gdLst>
                <a:gd name="T0" fmla="*/ 24 w 46"/>
                <a:gd name="T1" fmla="*/ 57 h 57"/>
                <a:gd name="T2" fmla="*/ 15 w 46"/>
                <a:gd name="T3" fmla="*/ 55 h 57"/>
                <a:gd name="T4" fmla="*/ 7 w 46"/>
                <a:gd name="T5" fmla="*/ 49 h 57"/>
                <a:gd name="T6" fmla="*/ 2 w 46"/>
                <a:gd name="T7" fmla="*/ 40 h 57"/>
                <a:gd name="T8" fmla="*/ 0 w 46"/>
                <a:gd name="T9" fmla="*/ 28 h 57"/>
                <a:gd name="T10" fmla="*/ 2 w 46"/>
                <a:gd name="T11" fmla="*/ 17 h 57"/>
                <a:gd name="T12" fmla="*/ 7 w 46"/>
                <a:gd name="T13" fmla="*/ 8 h 57"/>
                <a:gd name="T14" fmla="*/ 14 w 46"/>
                <a:gd name="T15" fmla="*/ 2 h 57"/>
                <a:gd name="T16" fmla="*/ 23 w 46"/>
                <a:gd name="T17" fmla="*/ 0 h 57"/>
                <a:gd name="T18" fmla="*/ 32 w 46"/>
                <a:gd name="T19" fmla="*/ 2 h 57"/>
                <a:gd name="T20" fmla="*/ 39 w 46"/>
                <a:gd name="T21" fmla="*/ 8 h 57"/>
                <a:gd name="T22" fmla="*/ 44 w 46"/>
                <a:gd name="T23" fmla="*/ 17 h 57"/>
                <a:gd name="T24" fmla="*/ 46 w 46"/>
                <a:gd name="T25" fmla="*/ 27 h 57"/>
                <a:gd name="T26" fmla="*/ 45 w 46"/>
                <a:gd name="T27" fmla="*/ 39 h 57"/>
                <a:gd name="T28" fmla="*/ 40 w 46"/>
                <a:gd name="T29" fmla="*/ 48 h 57"/>
                <a:gd name="T30" fmla="*/ 33 w 46"/>
                <a:gd name="T31" fmla="*/ 55 h 57"/>
                <a:gd name="T32" fmla="*/ 24 w 46"/>
                <a:gd name="T33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7">
                  <a:moveTo>
                    <a:pt x="24" y="57"/>
                  </a:moveTo>
                  <a:lnTo>
                    <a:pt x="15" y="55"/>
                  </a:lnTo>
                  <a:lnTo>
                    <a:pt x="7" y="49"/>
                  </a:lnTo>
                  <a:lnTo>
                    <a:pt x="2" y="40"/>
                  </a:lnTo>
                  <a:lnTo>
                    <a:pt x="0" y="28"/>
                  </a:lnTo>
                  <a:lnTo>
                    <a:pt x="2" y="17"/>
                  </a:lnTo>
                  <a:lnTo>
                    <a:pt x="7" y="8"/>
                  </a:lnTo>
                  <a:lnTo>
                    <a:pt x="14" y="2"/>
                  </a:lnTo>
                  <a:lnTo>
                    <a:pt x="23" y="0"/>
                  </a:lnTo>
                  <a:lnTo>
                    <a:pt x="32" y="2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7"/>
                  </a:lnTo>
                  <a:lnTo>
                    <a:pt x="45" y="39"/>
                  </a:lnTo>
                  <a:lnTo>
                    <a:pt x="40" y="48"/>
                  </a:lnTo>
                  <a:lnTo>
                    <a:pt x="33" y="55"/>
                  </a:lnTo>
                  <a:lnTo>
                    <a:pt x="24" y="57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3" name="Freeform 31"/>
            <p:cNvSpPr>
              <a:spLocks/>
            </p:cNvSpPr>
            <p:nvPr/>
          </p:nvSpPr>
          <p:spPr bwMode="auto">
            <a:xfrm>
              <a:off x="274" y="2246"/>
              <a:ext cx="23" cy="29"/>
            </a:xfrm>
            <a:custGeom>
              <a:avLst/>
              <a:gdLst>
                <a:gd name="T0" fmla="*/ 23 w 46"/>
                <a:gd name="T1" fmla="*/ 57 h 57"/>
                <a:gd name="T2" fmla="*/ 14 w 46"/>
                <a:gd name="T3" fmla="*/ 55 h 57"/>
                <a:gd name="T4" fmla="*/ 7 w 46"/>
                <a:gd name="T5" fmla="*/ 49 h 57"/>
                <a:gd name="T6" fmla="*/ 2 w 46"/>
                <a:gd name="T7" fmla="*/ 40 h 57"/>
                <a:gd name="T8" fmla="*/ 0 w 46"/>
                <a:gd name="T9" fmla="*/ 29 h 57"/>
                <a:gd name="T10" fmla="*/ 2 w 46"/>
                <a:gd name="T11" fmla="*/ 18 h 57"/>
                <a:gd name="T12" fmla="*/ 7 w 46"/>
                <a:gd name="T13" fmla="*/ 9 h 57"/>
                <a:gd name="T14" fmla="*/ 14 w 46"/>
                <a:gd name="T15" fmla="*/ 2 h 57"/>
                <a:gd name="T16" fmla="*/ 23 w 46"/>
                <a:gd name="T17" fmla="*/ 0 h 57"/>
                <a:gd name="T18" fmla="*/ 32 w 46"/>
                <a:gd name="T19" fmla="*/ 2 h 57"/>
                <a:gd name="T20" fmla="*/ 39 w 46"/>
                <a:gd name="T21" fmla="*/ 8 h 57"/>
                <a:gd name="T22" fmla="*/ 44 w 46"/>
                <a:gd name="T23" fmla="*/ 17 h 57"/>
                <a:gd name="T24" fmla="*/ 46 w 46"/>
                <a:gd name="T25" fmla="*/ 29 h 57"/>
                <a:gd name="T26" fmla="*/ 44 w 46"/>
                <a:gd name="T27" fmla="*/ 40 h 57"/>
                <a:gd name="T28" fmla="*/ 39 w 46"/>
                <a:gd name="T29" fmla="*/ 49 h 57"/>
                <a:gd name="T30" fmla="*/ 32 w 46"/>
                <a:gd name="T31" fmla="*/ 55 h 57"/>
                <a:gd name="T32" fmla="*/ 23 w 46"/>
                <a:gd name="T33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7">
                  <a:moveTo>
                    <a:pt x="23" y="57"/>
                  </a:moveTo>
                  <a:lnTo>
                    <a:pt x="14" y="55"/>
                  </a:lnTo>
                  <a:lnTo>
                    <a:pt x="7" y="49"/>
                  </a:lnTo>
                  <a:lnTo>
                    <a:pt x="2" y="40"/>
                  </a:lnTo>
                  <a:lnTo>
                    <a:pt x="0" y="29"/>
                  </a:lnTo>
                  <a:lnTo>
                    <a:pt x="2" y="18"/>
                  </a:lnTo>
                  <a:lnTo>
                    <a:pt x="7" y="9"/>
                  </a:lnTo>
                  <a:lnTo>
                    <a:pt x="14" y="2"/>
                  </a:lnTo>
                  <a:lnTo>
                    <a:pt x="23" y="0"/>
                  </a:lnTo>
                  <a:lnTo>
                    <a:pt x="32" y="2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9"/>
                  </a:lnTo>
                  <a:lnTo>
                    <a:pt x="44" y="40"/>
                  </a:lnTo>
                  <a:lnTo>
                    <a:pt x="39" y="49"/>
                  </a:lnTo>
                  <a:lnTo>
                    <a:pt x="32" y="55"/>
                  </a:lnTo>
                  <a:lnTo>
                    <a:pt x="23" y="57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" name="Freeform 32"/>
            <p:cNvSpPr>
              <a:spLocks/>
            </p:cNvSpPr>
            <p:nvPr/>
          </p:nvSpPr>
          <p:spPr bwMode="auto">
            <a:xfrm>
              <a:off x="388" y="2144"/>
              <a:ext cx="23" cy="29"/>
            </a:xfrm>
            <a:custGeom>
              <a:avLst/>
              <a:gdLst>
                <a:gd name="T0" fmla="*/ 23 w 46"/>
                <a:gd name="T1" fmla="*/ 57 h 57"/>
                <a:gd name="T2" fmla="*/ 14 w 46"/>
                <a:gd name="T3" fmla="*/ 55 h 57"/>
                <a:gd name="T4" fmla="*/ 7 w 46"/>
                <a:gd name="T5" fmla="*/ 49 h 57"/>
                <a:gd name="T6" fmla="*/ 3 w 46"/>
                <a:gd name="T7" fmla="*/ 40 h 57"/>
                <a:gd name="T8" fmla="*/ 0 w 46"/>
                <a:gd name="T9" fmla="*/ 28 h 57"/>
                <a:gd name="T10" fmla="*/ 3 w 46"/>
                <a:gd name="T11" fmla="*/ 17 h 57"/>
                <a:gd name="T12" fmla="*/ 7 w 46"/>
                <a:gd name="T13" fmla="*/ 8 h 57"/>
                <a:gd name="T14" fmla="*/ 14 w 46"/>
                <a:gd name="T15" fmla="*/ 2 h 57"/>
                <a:gd name="T16" fmla="*/ 23 w 46"/>
                <a:gd name="T17" fmla="*/ 0 h 57"/>
                <a:gd name="T18" fmla="*/ 33 w 46"/>
                <a:gd name="T19" fmla="*/ 1 h 57"/>
                <a:gd name="T20" fmla="*/ 39 w 46"/>
                <a:gd name="T21" fmla="*/ 8 h 57"/>
                <a:gd name="T22" fmla="*/ 44 w 46"/>
                <a:gd name="T23" fmla="*/ 17 h 57"/>
                <a:gd name="T24" fmla="*/ 46 w 46"/>
                <a:gd name="T25" fmla="*/ 27 h 57"/>
                <a:gd name="T26" fmla="*/ 44 w 46"/>
                <a:gd name="T27" fmla="*/ 39 h 57"/>
                <a:gd name="T28" fmla="*/ 39 w 46"/>
                <a:gd name="T29" fmla="*/ 48 h 57"/>
                <a:gd name="T30" fmla="*/ 33 w 46"/>
                <a:gd name="T31" fmla="*/ 54 h 57"/>
                <a:gd name="T32" fmla="*/ 23 w 46"/>
                <a:gd name="T33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7">
                  <a:moveTo>
                    <a:pt x="23" y="57"/>
                  </a:moveTo>
                  <a:lnTo>
                    <a:pt x="14" y="55"/>
                  </a:lnTo>
                  <a:lnTo>
                    <a:pt x="7" y="49"/>
                  </a:lnTo>
                  <a:lnTo>
                    <a:pt x="3" y="40"/>
                  </a:lnTo>
                  <a:lnTo>
                    <a:pt x="0" y="28"/>
                  </a:lnTo>
                  <a:lnTo>
                    <a:pt x="3" y="17"/>
                  </a:lnTo>
                  <a:lnTo>
                    <a:pt x="7" y="8"/>
                  </a:lnTo>
                  <a:lnTo>
                    <a:pt x="14" y="2"/>
                  </a:lnTo>
                  <a:lnTo>
                    <a:pt x="23" y="0"/>
                  </a:lnTo>
                  <a:lnTo>
                    <a:pt x="33" y="1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7"/>
                  </a:lnTo>
                  <a:lnTo>
                    <a:pt x="44" y="39"/>
                  </a:lnTo>
                  <a:lnTo>
                    <a:pt x="39" y="48"/>
                  </a:lnTo>
                  <a:lnTo>
                    <a:pt x="33" y="54"/>
                  </a:lnTo>
                  <a:lnTo>
                    <a:pt x="23" y="57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3076358" y="4387334"/>
            <a:ext cx="1786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solidFill>
                  <a:schemeClr val="tx2"/>
                </a:solidFill>
                <a:latin typeface="+mn-lt"/>
              </a:rPr>
              <a:t>getchar</a:t>
            </a:r>
            <a:r>
              <a:rPr lang="en-US" altLang="ko-KR" dirty="0" smtClean="0">
                <a:solidFill>
                  <a:schemeClr val="tx2"/>
                </a:solidFill>
                <a:latin typeface="+mn-lt"/>
              </a:rPr>
              <a:t>() </a:t>
            </a:r>
            <a:r>
              <a:rPr lang="ko-KR" altLang="en-US" dirty="0" smtClean="0">
                <a:solidFill>
                  <a:schemeClr val="tx2"/>
                </a:solidFill>
                <a:latin typeface="+mn-lt"/>
              </a:rPr>
              <a:t>출력</a:t>
            </a:r>
            <a:r>
              <a:rPr lang="en-US" altLang="ko-KR" dirty="0" smtClean="0">
                <a:solidFill>
                  <a:schemeClr val="tx2"/>
                </a:solidFill>
                <a:latin typeface="+mn-lt"/>
              </a:rPr>
              <a:t> </a:t>
            </a:r>
            <a:endParaRPr lang="ko-KR" altLang="en-US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4" name="자유형 3"/>
          <p:cNvSpPr/>
          <p:nvPr/>
        </p:nvSpPr>
        <p:spPr>
          <a:xfrm>
            <a:off x="1345721" y="4572000"/>
            <a:ext cx="1725283" cy="129403"/>
          </a:xfrm>
          <a:custGeom>
            <a:avLst/>
            <a:gdLst>
              <a:gd name="connsiteX0" fmla="*/ 1725283 w 1725283"/>
              <a:gd name="connsiteY0" fmla="*/ 17253 h 129403"/>
              <a:gd name="connsiteX1" fmla="*/ 1466490 w 1725283"/>
              <a:gd name="connsiteY1" fmla="*/ 8626 h 129403"/>
              <a:gd name="connsiteX2" fmla="*/ 1354347 w 1725283"/>
              <a:gd name="connsiteY2" fmla="*/ 0 h 129403"/>
              <a:gd name="connsiteX3" fmla="*/ 948905 w 1725283"/>
              <a:gd name="connsiteY3" fmla="*/ 8626 h 129403"/>
              <a:gd name="connsiteX4" fmla="*/ 923026 w 1725283"/>
              <a:gd name="connsiteY4" fmla="*/ 17253 h 129403"/>
              <a:gd name="connsiteX5" fmla="*/ 854015 w 1725283"/>
              <a:gd name="connsiteY5" fmla="*/ 25879 h 129403"/>
              <a:gd name="connsiteX6" fmla="*/ 629728 w 1725283"/>
              <a:gd name="connsiteY6" fmla="*/ 51758 h 129403"/>
              <a:gd name="connsiteX7" fmla="*/ 577970 w 1725283"/>
              <a:gd name="connsiteY7" fmla="*/ 60385 h 129403"/>
              <a:gd name="connsiteX8" fmla="*/ 448573 w 1725283"/>
              <a:gd name="connsiteY8" fmla="*/ 69011 h 129403"/>
              <a:gd name="connsiteX9" fmla="*/ 379562 w 1725283"/>
              <a:gd name="connsiteY9" fmla="*/ 77638 h 129403"/>
              <a:gd name="connsiteX10" fmla="*/ 293298 w 1725283"/>
              <a:gd name="connsiteY10" fmla="*/ 94891 h 129403"/>
              <a:gd name="connsiteX11" fmla="*/ 60385 w 1725283"/>
              <a:gd name="connsiteY11" fmla="*/ 112143 h 129403"/>
              <a:gd name="connsiteX12" fmla="*/ 0 w 1725283"/>
              <a:gd name="connsiteY12" fmla="*/ 129396 h 129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725283" h="129403">
                <a:moveTo>
                  <a:pt x="1725283" y="17253"/>
                </a:moveTo>
                <a:cubicBezTo>
                  <a:pt x="1611258" y="40057"/>
                  <a:pt x="1697636" y="26874"/>
                  <a:pt x="1466490" y="8626"/>
                </a:cubicBezTo>
                <a:lnTo>
                  <a:pt x="1354347" y="0"/>
                </a:lnTo>
                <a:lnTo>
                  <a:pt x="948905" y="8626"/>
                </a:lnTo>
                <a:cubicBezTo>
                  <a:pt x="939819" y="8989"/>
                  <a:pt x="931972" y="15626"/>
                  <a:pt x="923026" y="17253"/>
                </a:cubicBezTo>
                <a:cubicBezTo>
                  <a:pt x="900217" y="21400"/>
                  <a:pt x="877019" y="23004"/>
                  <a:pt x="854015" y="25879"/>
                </a:cubicBezTo>
                <a:cubicBezTo>
                  <a:pt x="731617" y="60850"/>
                  <a:pt x="839125" y="35006"/>
                  <a:pt x="629728" y="51758"/>
                </a:cubicBezTo>
                <a:cubicBezTo>
                  <a:pt x="612293" y="53153"/>
                  <a:pt x="595382" y="58727"/>
                  <a:pt x="577970" y="60385"/>
                </a:cubicBezTo>
                <a:cubicBezTo>
                  <a:pt x="534937" y="64483"/>
                  <a:pt x="491639" y="65266"/>
                  <a:pt x="448573" y="69011"/>
                </a:cubicBezTo>
                <a:cubicBezTo>
                  <a:pt x="425477" y="71019"/>
                  <a:pt x="402429" y="73827"/>
                  <a:pt x="379562" y="77638"/>
                </a:cubicBezTo>
                <a:cubicBezTo>
                  <a:pt x="283619" y="93629"/>
                  <a:pt x="422353" y="79708"/>
                  <a:pt x="293298" y="94891"/>
                </a:cubicBezTo>
                <a:cubicBezTo>
                  <a:pt x="220776" y="103423"/>
                  <a:pt x="131010" y="107729"/>
                  <a:pt x="60385" y="112143"/>
                </a:cubicBezTo>
                <a:cubicBezTo>
                  <a:pt x="5898" y="130305"/>
                  <a:pt x="26812" y="129396"/>
                  <a:pt x="0" y="129396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자유형 37"/>
          <p:cNvSpPr/>
          <p:nvPr/>
        </p:nvSpPr>
        <p:spPr>
          <a:xfrm>
            <a:off x="1351075" y="4823992"/>
            <a:ext cx="1725283" cy="129403"/>
          </a:xfrm>
          <a:custGeom>
            <a:avLst/>
            <a:gdLst>
              <a:gd name="connsiteX0" fmla="*/ 1725283 w 1725283"/>
              <a:gd name="connsiteY0" fmla="*/ 17253 h 129403"/>
              <a:gd name="connsiteX1" fmla="*/ 1466490 w 1725283"/>
              <a:gd name="connsiteY1" fmla="*/ 8626 h 129403"/>
              <a:gd name="connsiteX2" fmla="*/ 1354347 w 1725283"/>
              <a:gd name="connsiteY2" fmla="*/ 0 h 129403"/>
              <a:gd name="connsiteX3" fmla="*/ 948905 w 1725283"/>
              <a:gd name="connsiteY3" fmla="*/ 8626 h 129403"/>
              <a:gd name="connsiteX4" fmla="*/ 923026 w 1725283"/>
              <a:gd name="connsiteY4" fmla="*/ 17253 h 129403"/>
              <a:gd name="connsiteX5" fmla="*/ 854015 w 1725283"/>
              <a:gd name="connsiteY5" fmla="*/ 25879 h 129403"/>
              <a:gd name="connsiteX6" fmla="*/ 629728 w 1725283"/>
              <a:gd name="connsiteY6" fmla="*/ 51758 h 129403"/>
              <a:gd name="connsiteX7" fmla="*/ 577970 w 1725283"/>
              <a:gd name="connsiteY7" fmla="*/ 60385 h 129403"/>
              <a:gd name="connsiteX8" fmla="*/ 448573 w 1725283"/>
              <a:gd name="connsiteY8" fmla="*/ 69011 h 129403"/>
              <a:gd name="connsiteX9" fmla="*/ 379562 w 1725283"/>
              <a:gd name="connsiteY9" fmla="*/ 77638 h 129403"/>
              <a:gd name="connsiteX10" fmla="*/ 293298 w 1725283"/>
              <a:gd name="connsiteY10" fmla="*/ 94891 h 129403"/>
              <a:gd name="connsiteX11" fmla="*/ 60385 w 1725283"/>
              <a:gd name="connsiteY11" fmla="*/ 112143 h 129403"/>
              <a:gd name="connsiteX12" fmla="*/ 0 w 1725283"/>
              <a:gd name="connsiteY12" fmla="*/ 129396 h 129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725283" h="129403">
                <a:moveTo>
                  <a:pt x="1725283" y="17253"/>
                </a:moveTo>
                <a:cubicBezTo>
                  <a:pt x="1611258" y="40057"/>
                  <a:pt x="1697636" y="26874"/>
                  <a:pt x="1466490" y="8626"/>
                </a:cubicBezTo>
                <a:lnTo>
                  <a:pt x="1354347" y="0"/>
                </a:lnTo>
                <a:lnTo>
                  <a:pt x="948905" y="8626"/>
                </a:lnTo>
                <a:cubicBezTo>
                  <a:pt x="939819" y="8989"/>
                  <a:pt x="931972" y="15626"/>
                  <a:pt x="923026" y="17253"/>
                </a:cubicBezTo>
                <a:cubicBezTo>
                  <a:pt x="900217" y="21400"/>
                  <a:pt x="877019" y="23004"/>
                  <a:pt x="854015" y="25879"/>
                </a:cubicBezTo>
                <a:cubicBezTo>
                  <a:pt x="731617" y="60850"/>
                  <a:pt x="839125" y="35006"/>
                  <a:pt x="629728" y="51758"/>
                </a:cubicBezTo>
                <a:cubicBezTo>
                  <a:pt x="612293" y="53153"/>
                  <a:pt x="595382" y="58727"/>
                  <a:pt x="577970" y="60385"/>
                </a:cubicBezTo>
                <a:cubicBezTo>
                  <a:pt x="534937" y="64483"/>
                  <a:pt x="491639" y="65266"/>
                  <a:pt x="448573" y="69011"/>
                </a:cubicBezTo>
                <a:cubicBezTo>
                  <a:pt x="425477" y="71019"/>
                  <a:pt x="402429" y="73827"/>
                  <a:pt x="379562" y="77638"/>
                </a:cubicBezTo>
                <a:cubicBezTo>
                  <a:pt x="283619" y="93629"/>
                  <a:pt x="422353" y="79708"/>
                  <a:pt x="293298" y="94891"/>
                </a:cubicBezTo>
                <a:cubicBezTo>
                  <a:pt x="220776" y="103423"/>
                  <a:pt x="131010" y="107729"/>
                  <a:pt x="60385" y="112143"/>
                </a:cubicBezTo>
                <a:cubicBezTo>
                  <a:pt x="5898" y="130305"/>
                  <a:pt x="26812" y="129396"/>
                  <a:pt x="0" y="129396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3071004" y="4684536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solidFill>
                  <a:schemeClr val="tx2"/>
                </a:solidFill>
                <a:latin typeface="+mn-lt"/>
              </a:rPr>
              <a:t>putchar</a:t>
            </a:r>
            <a:r>
              <a:rPr lang="en-US" altLang="ko-KR" dirty="0" smtClean="0">
                <a:solidFill>
                  <a:schemeClr val="tx2"/>
                </a:solidFill>
                <a:latin typeface="+mn-lt"/>
              </a:rPr>
              <a:t>() </a:t>
            </a:r>
            <a:r>
              <a:rPr lang="ko-KR" altLang="en-US" dirty="0" smtClean="0">
                <a:solidFill>
                  <a:schemeClr val="tx2"/>
                </a:solidFill>
                <a:latin typeface="+mn-lt"/>
              </a:rPr>
              <a:t>출력</a:t>
            </a:r>
            <a:r>
              <a:rPr lang="en-US" altLang="ko-KR" dirty="0" smtClean="0">
                <a:solidFill>
                  <a:schemeClr val="tx2"/>
                </a:solidFill>
                <a:latin typeface="+mn-lt"/>
              </a:rPr>
              <a:t> </a:t>
            </a:r>
            <a:endParaRPr lang="ko-KR" altLang="en-US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660233" y="2118598"/>
            <a:ext cx="1800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2"/>
                </a:solidFill>
                <a:latin typeface="+mn-lt"/>
              </a:rPr>
              <a:t>End Of File</a:t>
            </a:r>
            <a:r>
              <a:rPr lang="ko-KR" altLang="en-US" dirty="0" smtClean="0">
                <a:solidFill>
                  <a:schemeClr val="tx2"/>
                </a:solidFill>
                <a:latin typeface="+mn-lt"/>
              </a:rPr>
              <a:t>을 나타내는 문자</a:t>
            </a:r>
            <a:r>
              <a:rPr lang="en-US" altLang="ko-KR" dirty="0" smtClean="0">
                <a:solidFill>
                  <a:schemeClr val="tx2"/>
                </a:solidFill>
                <a:latin typeface="+mn-lt"/>
              </a:rPr>
              <a:t>,</a:t>
            </a:r>
          </a:p>
          <a:p>
            <a:r>
              <a:rPr lang="en-US" altLang="ko-KR" dirty="0" smtClean="0">
                <a:solidFill>
                  <a:schemeClr val="tx2"/>
                </a:solidFill>
                <a:latin typeface="+mn-lt"/>
              </a:rPr>
              <a:t>EOF</a:t>
            </a:r>
            <a:r>
              <a:rPr lang="ko-KR" altLang="en-US" dirty="0" smtClean="0">
                <a:solidFill>
                  <a:schemeClr val="tx2"/>
                </a:solidFill>
                <a:latin typeface="+mn-lt"/>
              </a:rPr>
              <a:t>는 정수형이다</a:t>
            </a:r>
            <a:r>
              <a:rPr lang="en-US" altLang="ko-KR" dirty="0" smtClean="0">
                <a:solidFill>
                  <a:schemeClr val="tx2"/>
                </a:solidFill>
                <a:latin typeface="+mn-lt"/>
              </a:rPr>
              <a:t>.</a:t>
            </a:r>
            <a:endParaRPr lang="ko-KR" altLang="en-US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5" name="자유형 4"/>
          <p:cNvSpPr/>
          <p:nvPr/>
        </p:nvSpPr>
        <p:spPr>
          <a:xfrm>
            <a:off x="4878753" y="2261549"/>
            <a:ext cx="1793322" cy="452761"/>
          </a:xfrm>
          <a:custGeom>
            <a:avLst/>
            <a:gdLst>
              <a:gd name="connsiteX0" fmla="*/ 1793322 w 1793322"/>
              <a:gd name="connsiteY0" fmla="*/ 0 h 452761"/>
              <a:gd name="connsiteX1" fmla="*/ 1775567 w 1793322"/>
              <a:gd name="connsiteY1" fmla="*/ 44388 h 452761"/>
              <a:gd name="connsiteX2" fmla="*/ 1766689 w 1793322"/>
              <a:gd name="connsiteY2" fmla="*/ 71021 h 452761"/>
              <a:gd name="connsiteX3" fmla="*/ 1740056 w 1793322"/>
              <a:gd name="connsiteY3" fmla="*/ 97654 h 452761"/>
              <a:gd name="connsiteX4" fmla="*/ 1722301 w 1793322"/>
              <a:gd name="connsiteY4" fmla="*/ 133165 h 452761"/>
              <a:gd name="connsiteX5" fmla="*/ 1651280 w 1793322"/>
              <a:gd name="connsiteY5" fmla="*/ 230819 h 452761"/>
              <a:gd name="connsiteX6" fmla="*/ 1606891 w 1793322"/>
              <a:gd name="connsiteY6" fmla="*/ 275207 h 452761"/>
              <a:gd name="connsiteX7" fmla="*/ 1580258 w 1793322"/>
              <a:gd name="connsiteY7" fmla="*/ 301840 h 452761"/>
              <a:gd name="connsiteX8" fmla="*/ 1535870 w 1793322"/>
              <a:gd name="connsiteY8" fmla="*/ 337351 h 452761"/>
              <a:gd name="connsiteX9" fmla="*/ 1509237 w 1793322"/>
              <a:gd name="connsiteY9" fmla="*/ 363984 h 452761"/>
              <a:gd name="connsiteX10" fmla="*/ 1473726 w 1793322"/>
              <a:gd name="connsiteY10" fmla="*/ 381739 h 452761"/>
              <a:gd name="connsiteX11" fmla="*/ 1447093 w 1793322"/>
              <a:gd name="connsiteY11" fmla="*/ 399495 h 452761"/>
              <a:gd name="connsiteX12" fmla="*/ 1393827 w 1793322"/>
              <a:gd name="connsiteY12" fmla="*/ 417250 h 452761"/>
              <a:gd name="connsiteX13" fmla="*/ 1367194 w 1793322"/>
              <a:gd name="connsiteY13" fmla="*/ 435005 h 452761"/>
              <a:gd name="connsiteX14" fmla="*/ 1313928 w 1793322"/>
              <a:gd name="connsiteY14" fmla="*/ 443883 h 452761"/>
              <a:gd name="connsiteX15" fmla="*/ 1269540 w 1793322"/>
              <a:gd name="connsiteY15" fmla="*/ 452761 h 452761"/>
              <a:gd name="connsiteX16" fmla="*/ 1038720 w 1793322"/>
              <a:gd name="connsiteY16" fmla="*/ 443883 h 452761"/>
              <a:gd name="connsiteX17" fmla="*/ 923311 w 1793322"/>
              <a:gd name="connsiteY17" fmla="*/ 417250 h 452761"/>
              <a:gd name="connsiteX18" fmla="*/ 896678 w 1793322"/>
              <a:gd name="connsiteY18" fmla="*/ 408372 h 452761"/>
              <a:gd name="connsiteX19" fmla="*/ 781268 w 1793322"/>
              <a:gd name="connsiteY19" fmla="*/ 399495 h 452761"/>
              <a:gd name="connsiteX20" fmla="*/ 745757 w 1793322"/>
              <a:gd name="connsiteY20" fmla="*/ 390617 h 452761"/>
              <a:gd name="connsiteX21" fmla="*/ 692491 w 1793322"/>
              <a:gd name="connsiteY21" fmla="*/ 381739 h 452761"/>
              <a:gd name="connsiteX22" fmla="*/ 665858 w 1793322"/>
              <a:gd name="connsiteY22" fmla="*/ 372862 h 452761"/>
              <a:gd name="connsiteX23" fmla="*/ 630348 w 1793322"/>
              <a:gd name="connsiteY23" fmla="*/ 363984 h 452761"/>
              <a:gd name="connsiteX24" fmla="*/ 550449 w 1793322"/>
              <a:gd name="connsiteY24" fmla="*/ 346229 h 452761"/>
              <a:gd name="connsiteX25" fmla="*/ 514938 w 1793322"/>
              <a:gd name="connsiteY25" fmla="*/ 328473 h 452761"/>
              <a:gd name="connsiteX26" fmla="*/ 470550 w 1793322"/>
              <a:gd name="connsiteY26" fmla="*/ 319596 h 452761"/>
              <a:gd name="connsiteX27" fmla="*/ 443917 w 1793322"/>
              <a:gd name="connsiteY27" fmla="*/ 310718 h 452761"/>
              <a:gd name="connsiteX28" fmla="*/ 399528 w 1793322"/>
              <a:gd name="connsiteY28" fmla="*/ 301840 h 452761"/>
              <a:gd name="connsiteX29" fmla="*/ 337385 w 1793322"/>
              <a:gd name="connsiteY29" fmla="*/ 275207 h 452761"/>
              <a:gd name="connsiteX30" fmla="*/ 115443 w 1793322"/>
              <a:gd name="connsiteY30" fmla="*/ 284085 h 452761"/>
              <a:gd name="connsiteX31" fmla="*/ 79932 w 1793322"/>
              <a:gd name="connsiteY31" fmla="*/ 319596 h 452761"/>
              <a:gd name="connsiteX32" fmla="*/ 53299 w 1793322"/>
              <a:gd name="connsiteY32" fmla="*/ 328473 h 452761"/>
              <a:gd name="connsiteX33" fmla="*/ 26666 w 1793322"/>
              <a:gd name="connsiteY33" fmla="*/ 372862 h 452761"/>
              <a:gd name="connsiteX34" fmla="*/ 33 w 1793322"/>
              <a:gd name="connsiteY34" fmla="*/ 408372 h 452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793322" h="452761">
                <a:moveTo>
                  <a:pt x="1793322" y="0"/>
                </a:moveTo>
                <a:cubicBezTo>
                  <a:pt x="1787404" y="14796"/>
                  <a:pt x="1781162" y="29467"/>
                  <a:pt x="1775567" y="44388"/>
                </a:cubicBezTo>
                <a:cubicBezTo>
                  <a:pt x="1772281" y="53150"/>
                  <a:pt x="1771880" y="63235"/>
                  <a:pt x="1766689" y="71021"/>
                </a:cubicBezTo>
                <a:cubicBezTo>
                  <a:pt x="1759725" y="81467"/>
                  <a:pt x="1748934" y="88776"/>
                  <a:pt x="1740056" y="97654"/>
                </a:cubicBezTo>
                <a:cubicBezTo>
                  <a:pt x="1734138" y="109491"/>
                  <a:pt x="1729110" y="121817"/>
                  <a:pt x="1722301" y="133165"/>
                </a:cubicBezTo>
                <a:cubicBezTo>
                  <a:pt x="1703840" y="163933"/>
                  <a:pt x="1675648" y="203743"/>
                  <a:pt x="1651280" y="230819"/>
                </a:cubicBezTo>
                <a:cubicBezTo>
                  <a:pt x="1637282" y="246372"/>
                  <a:pt x="1621687" y="260411"/>
                  <a:pt x="1606891" y="275207"/>
                </a:cubicBezTo>
                <a:cubicBezTo>
                  <a:pt x="1598013" y="284085"/>
                  <a:pt x="1590062" y="293997"/>
                  <a:pt x="1580258" y="301840"/>
                </a:cubicBezTo>
                <a:cubicBezTo>
                  <a:pt x="1565462" y="313677"/>
                  <a:pt x="1550130" y="324873"/>
                  <a:pt x="1535870" y="337351"/>
                </a:cubicBezTo>
                <a:cubicBezTo>
                  <a:pt x="1526422" y="345619"/>
                  <a:pt x="1519453" y="356687"/>
                  <a:pt x="1509237" y="363984"/>
                </a:cubicBezTo>
                <a:cubicBezTo>
                  <a:pt x="1498468" y="371676"/>
                  <a:pt x="1485216" y="375173"/>
                  <a:pt x="1473726" y="381739"/>
                </a:cubicBezTo>
                <a:cubicBezTo>
                  <a:pt x="1464462" y="387033"/>
                  <a:pt x="1456843" y="395162"/>
                  <a:pt x="1447093" y="399495"/>
                </a:cubicBezTo>
                <a:cubicBezTo>
                  <a:pt x="1429990" y="407096"/>
                  <a:pt x="1409400" y="406869"/>
                  <a:pt x="1393827" y="417250"/>
                </a:cubicBezTo>
                <a:cubicBezTo>
                  <a:pt x="1384949" y="423168"/>
                  <a:pt x="1377316" y="431631"/>
                  <a:pt x="1367194" y="435005"/>
                </a:cubicBezTo>
                <a:cubicBezTo>
                  <a:pt x="1350117" y="440697"/>
                  <a:pt x="1331638" y="440663"/>
                  <a:pt x="1313928" y="443883"/>
                </a:cubicBezTo>
                <a:cubicBezTo>
                  <a:pt x="1299082" y="446582"/>
                  <a:pt x="1284336" y="449802"/>
                  <a:pt x="1269540" y="452761"/>
                </a:cubicBezTo>
                <a:cubicBezTo>
                  <a:pt x="1192600" y="449802"/>
                  <a:pt x="1115567" y="448686"/>
                  <a:pt x="1038720" y="443883"/>
                </a:cubicBezTo>
                <a:cubicBezTo>
                  <a:pt x="1000882" y="441518"/>
                  <a:pt x="958864" y="427916"/>
                  <a:pt x="923311" y="417250"/>
                </a:cubicBezTo>
                <a:cubicBezTo>
                  <a:pt x="914348" y="414561"/>
                  <a:pt x="905964" y="409533"/>
                  <a:pt x="896678" y="408372"/>
                </a:cubicBezTo>
                <a:cubicBezTo>
                  <a:pt x="858392" y="403586"/>
                  <a:pt x="819738" y="402454"/>
                  <a:pt x="781268" y="399495"/>
                </a:cubicBezTo>
                <a:cubicBezTo>
                  <a:pt x="769431" y="396536"/>
                  <a:pt x="757721" y="393010"/>
                  <a:pt x="745757" y="390617"/>
                </a:cubicBezTo>
                <a:cubicBezTo>
                  <a:pt x="728106" y="387087"/>
                  <a:pt x="710063" y="385644"/>
                  <a:pt x="692491" y="381739"/>
                </a:cubicBezTo>
                <a:cubicBezTo>
                  <a:pt x="683356" y="379709"/>
                  <a:pt x="674856" y="375433"/>
                  <a:pt x="665858" y="372862"/>
                </a:cubicBezTo>
                <a:cubicBezTo>
                  <a:pt x="654126" y="369510"/>
                  <a:pt x="642258" y="366631"/>
                  <a:pt x="630348" y="363984"/>
                </a:cubicBezTo>
                <a:cubicBezTo>
                  <a:pt x="528868" y="341432"/>
                  <a:pt x="637086" y="367887"/>
                  <a:pt x="550449" y="346229"/>
                </a:cubicBezTo>
                <a:cubicBezTo>
                  <a:pt x="538612" y="340310"/>
                  <a:pt x="527493" y="332658"/>
                  <a:pt x="514938" y="328473"/>
                </a:cubicBezTo>
                <a:cubicBezTo>
                  <a:pt x="500623" y="323701"/>
                  <a:pt x="485188" y="323256"/>
                  <a:pt x="470550" y="319596"/>
                </a:cubicBezTo>
                <a:cubicBezTo>
                  <a:pt x="461471" y="317326"/>
                  <a:pt x="452995" y="312988"/>
                  <a:pt x="443917" y="310718"/>
                </a:cubicBezTo>
                <a:cubicBezTo>
                  <a:pt x="429278" y="307058"/>
                  <a:pt x="414167" y="305500"/>
                  <a:pt x="399528" y="301840"/>
                </a:cubicBezTo>
                <a:cubicBezTo>
                  <a:pt x="373398" y="295308"/>
                  <a:pt x="362798" y="287914"/>
                  <a:pt x="337385" y="275207"/>
                </a:cubicBezTo>
                <a:cubicBezTo>
                  <a:pt x="263404" y="278166"/>
                  <a:pt x="188406" y="271505"/>
                  <a:pt x="115443" y="284085"/>
                </a:cubicBezTo>
                <a:cubicBezTo>
                  <a:pt x="98946" y="286929"/>
                  <a:pt x="95813" y="314303"/>
                  <a:pt x="79932" y="319596"/>
                </a:cubicBezTo>
                <a:lnTo>
                  <a:pt x="53299" y="328473"/>
                </a:lnTo>
                <a:cubicBezTo>
                  <a:pt x="-2000" y="383775"/>
                  <a:pt x="72768" y="303709"/>
                  <a:pt x="26666" y="372862"/>
                </a:cubicBezTo>
                <a:cubicBezTo>
                  <a:pt x="-2059" y="415950"/>
                  <a:pt x="33" y="383555"/>
                  <a:pt x="33" y="408372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버퍼링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엔터키를</a:t>
            </a:r>
            <a:r>
              <a:rPr lang="ko-KR" altLang="en-US" dirty="0" smtClean="0"/>
              <a:t> 쳐야만 입력을 받는 이유</a:t>
            </a:r>
            <a:endParaRPr lang="ko-KR" altLang="en-US" dirty="0"/>
          </a:p>
        </p:txBody>
      </p:sp>
      <p:sp>
        <p:nvSpPr>
          <p:cNvPr id="4" name="톱니 모양의 오른쪽 화살표 3"/>
          <p:cNvSpPr/>
          <p:nvPr/>
        </p:nvSpPr>
        <p:spPr>
          <a:xfrm>
            <a:off x="5963444" y="4020685"/>
            <a:ext cx="503237" cy="242888"/>
          </a:xfrm>
          <a:prstGeom prst="notchedRightArrow">
            <a:avLst/>
          </a:prstGeom>
          <a:solidFill>
            <a:schemeClr val="accent3">
              <a:lumMod val="8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톱니 모양의 오른쪽 화살표 4"/>
          <p:cNvSpPr/>
          <p:nvPr/>
        </p:nvSpPr>
        <p:spPr>
          <a:xfrm>
            <a:off x="3167856" y="4020685"/>
            <a:ext cx="504825" cy="242888"/>
          </a:xfrm>
          <a:prstGeom prst="notchedRightArrow">
            <a:avLst/>
          </a:prstGeom>
          <a:solidFill>
            <a:schemeClr val="accent3">
              <a:lumMod val="8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" name="사각형 설명선 5"/>
          <p:cNvSpPr/>
          <p:nvPr/>
        </p:nvSpPr>
        <p:spPr>
          <a:xfrm>
            <a:off x="2221706" y="2349048"/>
            <a:ext cx="2087563" cy="503237"/>
          </a:xfrm>
          <a:prstGeom prst="wedgeRectCallout">
            <a:avLst>
              <a:gd name="adj1" fmla="val 5908"/>
              <a:gd name="adj2" fmla="val 305654"/>
            </a:avLst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300" dirty="0">
                <a:solidFill>
                  <a:schemeClr val="tx1"/>
                </a:solidFill>
                <a:latin typeface="+mn-ea"/>
              </a:rPr>
              <a:t>모든 문자는 일단 버퍼로 간다</a:t>
            </a:r>
            <a:r>
              <a:rPr lang="en-US" altLang="ko-KR" sz="1300" dirty="0">
                <a:solidFill>
                  <a:schemeClr val="tx1"/>
                </a:solidFill>
                <a:latin typeface="+mn-ea"/>
              </a:rPr>
              <a:t>.</a:t>
            </a:r>
            <a:endParaRPr lang="ko-KR" altLang="en-US" sz="13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사각형 설명선 6"/>
          <p:cNvSpPr/>
          <p:nvPr/>
        </p:nvSpPr>
        <p:spPr>
          <a:xfrm>
            <a:off x="4933156" y="2349048"/>
            <a:ext cx="2087563" cy="503237"/>
          </a:xfrm>
          <a:prstGeom prst="wedgeRectCallout">
            <a:avLst>
              <a:gd name="adj1" fmla="val 10096"/>
              <a:gd name="adj2" fmla="val 305654"/>
            </a:avLst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300" dirty="0" err="1">
                <a:solidFill>
                  <a:schemeClr val="tx1"/>
                </a:solidFill>
                <a:latin typeface="Trebuchet MS" pitchFamily="34" charset="0"/>
              </a:rPr>
              <a:t>엔터키</a:t>
            </a:r>
            <a:r>
              <a:rPr lang="en-US" altLang="ko-KR" sz="1300" dirty="0">
                <a:solidFill>
                  <a:schemeClr val="tx1"/>
                </a:solidFill>
                <a:latin typeface="Trebuchet MS" pitchFamily="34" charset="0"/>
              </a:rPr>
              <a:t>(\n)</a:t>
            </a:r>
            <a:r>
              <a:rPr lang="ko-KR" altLang="en-US" sz="1300" dirty="0">
                <a:solidFill>
                  <a:schemeClr val="tx1"/>
                </a:solidFill>
                <a:latin typeface="Trebuchet MS" pitchFamily="34" charset="0"/>
              </a:rPr>
              <a:t>가 입력되면 모두 프로그램으로 간다</a:t>
            </a:r>
            <a:r>
              <a:rPr lang="en-US" altLang="ko-KR" sz="1300" dirty="0">
                <a:solidFill>
                  <a:schemeClr val="tx1"/>
                </a:solidFill>
                <a:latin typeface="Trebuchet MS" pitchFamily="34" charset="0"/>
              </a:rPr>
              <a:t>.</a:t>
            </a:r>
            <a:endParaRPr lang="ko-KR" altLang="en-US" sz="1300" dirty="0">
              <a:solidFill>
                <a:schemeClr val="tx1"/>
              </a:solidFill>
              <a:latin typeface="Trebuchet MS" pitchFamily="34" charset="0"/>
            </a:endParaRPr>
          </a:p>
        </p:txBody>
      </p:sp>
      <p:grpSp>
        <p:nvGrpSpPr>
          <p:cNvPr id="8" name="그룹 7"/>
          <p:cNvGrpSpPr>
            <a:grpSpLocks/>
          </p:cNvGrpSpPr>
          <p:nvPr/>
        </p:nvGrpSpPr>
        <p:grpSpPr bwMode="auto">
          <a:xfrm>
            <a:off x="1080294" y="3652385"/>
            <a:ext cx="1839912" cy="1524000"/>
            <a:chOff x="1331913" y="4784725"/>
            <a:chExt cx="1839912" cy="1524000"/>
          </a:xfrm>
        </p:grpSpPr>
        <p:pic>
          <p:nvPicPr>
            <p:cNvPr id="9" name="Picture 31" descr="C:\Users\yoon\AppData\Local\Microsoft\Windows\Temporary Internet Files\Content.IE5\9HSRC3GK\MC900361534[1]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1913" y="4784725"/>
              <a:ext cx="1839912" cy="950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TextBox 4"/>
            <p:cNvSpPr txBox="1">
              <a:spLocks noChangeArrowheads="1"/>
            </p:cNvSpPr>
            <p:nvPr/>
          </p:nvSpPr>
          <p:spPr bwMode="auto">
            <a:xfrm>
              <a:off x="1908175" y="6000750"/>
              <a:ext cx="863600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ko-KR" altLang="en-US" sz="1400">
                  <a:latin typeface="맑은 고딕" pitchFamily="50" charset="-127"/>
                  <a:ea typeface="맑은 고딕" pitchFamily="50" charset="-127"/>
                </a:rPr>
                <a:t>키보드</a:t>
              </a:r>
              <a:endParaRPr lang="ko-KR" altLang="en-US" sz="160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1" name="그룹 10"/>
          <p:cNvGrpSpPr>
            <a:grpSpLocks/>
          </p:cNvGrpSpPr>
          <p:nvPr/>
        </p:nvGrpSpPr>
        <p:grpSpPr bwMode="auto">
          <a:xfrm>
            <a:off x="3920331" y="3512685"/>
            <a:ext cx="1839913" cy="1663700"/>
            <a:chOff x="4171950" y="4645025"/>
            <a:chExt cx="1839913" cy="1663700"/>
          </a:xfrm>
        </p:grpSpPr>
        <p:grpSp>
          <p:nvGrpSpPr>
            <p:cNvPr id="12" name="그룹 4306"/>
            <p:cNvGrpSpPr>
              <a:grpSpLocks/>
            </p:cNvGrpSpPr>
            <p:nvPr/>
          </p:nvGrpSpPr>
          <p:grpSpPr bwMode="auto">
            <a:xfrm>
              <a:off x="5046663" y="4645025"/>
              <a:ext cx="255587" cy="415925"/>
              <a:chOff x="3921126" y="4956175"/>
              <a:chExt cx="300038" cy="488950"/>
            </a:xfrm>
          </p:grpSpPr>
          <p:sp>
            <p:nvSpPr>
              <p:cNvPr id="59" name="Freeform 165"/>
              <p:cNvSpPr>
                <a:spLocks noEditPoints="1"/>
              </p:cNvSpPr>
              <p:nvPr/>
            </p:nvSpPr>
            <p:spPr bwMode="auto">
              <a:xfrm>
                <a:off x="3921126" y="4956175"/>
                <a:ext cx="300038" cy="488950"/>
              </a:xfrm>
              <a:custGeom>
                <a:avLst/>
                <a:gdLst>
                  <a:gd name="T0" fmla="*/ 2147483647 w 378"/>
                  <a:gd name="T1" fmla="*/ 0 h 615"/>
                  <a:gd name="T2" fmla="*/ 2147483647 w 378"/>
                  <a:gd name="T3" fmla="*/ 2147483647 h 615"/>
                  <a:gd name="T4" fmla="*/ 2147483647 w 378"/>
                  <a:gd name="T5" fmla="*/ 2147483647 h 615"/>
                  <a:gd name="T6" fmla="*/ 2147483647 w 378"/>
                  <a:gd name="T7" fmla="*/ 2147483647 h 615"/>
                  <a:gd name="T8" fmla="*/ 2147483647 w 378"/>
                  <a:gd name="T9" fmla="*/ 2147483647 h 615"/>
                  <a:gd name="T10" fmla="*/ 2147483647 w 378"/>
                  <a:gd name="T11" fmla="*/ 2147483647 h 615"/>
                  <a:gd name="T12" fmla="*/ 2147483647 w 378"/>
                  <a:gd name="T13" fmla="*/ 2147483647 h 615"/>
                  <a:gd name="T14" fmla="*/ 2147483647 w 378"/>
                  <a:gd name="T15" fmla="*/ 2147483647 h 615"/>
                  <a:gd name="T16" fmla="*/ 2147483647 w 378"/>
                  <a:gd name="T17" fmla="*/ 2147483647 h 615"/>
                  <a:gd name="T18" fmla="*/ 2147483647 w 378"/>
                  <a:gd name="T19" fmla="*/ 2147483647 h 615"/>
                  <a:gd name="T20" fmla="*/ 2147483647 w 378"/>
                  <a:gd name="T21" fmla="*/ 2147483647 h 615"/>
                  <a:gd name="T22" fmla="*/ 2147483647 w 378"/>
                  <a:gd name="T23" fmla="*/ 2147483647 h 615"/>
                  <a:gd name="T24" fmla="*/ 2147483647 w 378"/>
                  <a:gd name="T25" fmla="*/ 2147483647 h 615"/>
                  <a:gd name="T26" fmla="*/ 2147483647 w 378"/>
                  <a:gd name="T27" fmla="*/ 2147483647 h 615"/>
                  <a:gd name="T28" fmla="*/ 2147483647 w 378"/>
                  <a:gd name="T29" fmla="*/ 2147483647 h 615"/>
                  <a:gd name="T30" fmla="*/ 2147483647 w 378"/>
                  <a:gd name="T31" fmla="*/ 2147483647 h 615"/>
                  <a:gd name="T32" fmla="*/ 2147483647 w 378"/>
                  <a:gd name="T33" fmla="*/ 2147483647 h 615"/>
                  <a:gd name="T34" fmla="*/ 2147483647 w 378"/>
                  <a:gd name="T35" fmla="*/ 2147483647 h 615"/>
                  <a:gd name="T36" fmla="*/ 2147483647 w 378"/>
                  <a:gd name="T37" fmla="*/ 2147483647 h 615"/>
                  <a:gd name="T38" fmla="*/ 2147483647 w 378"/>
                  <a:gd name="T39" fmla="*/ 2147483647 h 615"/>
                  <a:gd name="T40" fmla="*/ 2147483647 w 378"/>
                  <a:gd name="T41" fmla="*/ 2147483647 h 615"/>
                  <a:gd name="T42" fmla="*/ 2147483647 w 378"/>
                  <a:gd name="T43" fmla="*/ 2147483647 h 615"/>
                  <a:gd name="T44" fmla="*/ 2147483647 w 378"/>
                  <a:gd name="T45" fmla="*/ 2147483647 h 615"/>
                  <a:gd name="T46" fmla="*/ 2147483647 w 378"/>
                  <a:gd name="T47" fmla="*/ 2147483647 h 615"/>
                  <a:gd name="T48" fmla="*/ 2147483647 w 378"/>
                  <a:gd name="T49" fmla="*/ 2147483647 h 615"/>
                  <a:gd name="T50" fmla="*/ 2147483647 w 378"/>
                  <a:gd name="T51" fmla="*/ 2147483647 h 615"/>
                  <a:gd name="T52" fmla="*/ 2147483647 w 378"/>
                  <a:gd name="T53" fmla="*/ 2147483647 h 615"/>
                  <a:gd name="T54" fmla="*/ 2147483647 w 378"/>
                  <a:gd name="T55" fmla="*/ 2147483647 h 615"/>
                  <a:gd name="T56" fmla="*/ 2147483647 w 378"/>
                  <a:gd name="T57" fmla="*/ 2147483647 h 615"/>
                  <a:gd name="T58" fmla="*/ 2147483647 w 378"/>
                  <a:gd name="T59" fmla="*/ 2147483647 h 615"/>
                  <a:gd name="T60" fmla="*/ 2147483647 w 378"/>
                  <a:gd name="T61" fmla="*/ 2147483647 h 615"/>
                  <a:gd name="T62" fmla="*/ 2147483647 w 378"/>
                  <a:gd name="T63" fmla="*/ 2147483647 h 615"/>
                  <a:gd name="T64" fmla="*/ 2147483647 w 378"/>
                  <a:gd name="T65" fmla="*/ 2147483647 h 615"/>
                  <a:gd name="T66" fmla="*/ 2147483647 w 378"/>
                  <a:gd name="T67" fmla="*/ 2147483647 h 615"/>
                  <a:gd name="T68" fmla="*/ 2147483647 w 378"/>
                  <a:gd name="T69" fmla="*/ 2147483647 h 615"/>
                  <a:gd name="T70" fmla="*/ 2147483647 w 378"/>
                  <a:gd name="T71" fmla="*/ 2147483647 h 615"/>
                  <a:gd name="T72" fmla="*/ 2147483647 w 378"/>
                  <a:gd name="T73" fmla="*/ 2147483647 h 615"/>
                  <a:gd name="T74" fmla="*/ 2147483647 w 378"/>
                  <a:gd name="T75" fmla="*/ 2147483647 h 615"/>
                  <a:gd name="T76" fmla="*/ 2147483647 w 378"/>
                  <a:gd name="T77" fmla="*/ 2147483647 h 615"/>
                  <a:gd name="T78" fmla="*/ 2147483647 w 378"/>
                  <a:gd name="T79" fmla="*/ 2147483647 h 615"/>
                  <a:gd name="T80" fmla="*/ 2147483647 w 378"/>
                  <a:gd name="T81" fmla="*/ 2147483647 h 615"/>
                  <a:gd name="T82" fmla="*/ 2147483647 w 378"/>
                  <a:gd name="T83" fmla="*/ 2147483647 h 615"/>
                  <a:gd name="T84" fmla="*/ 2147483647 w 378"/>
                  <a:gd name="T85" fmla="*/ 2147483647 h 615"/>
                  <a:gd name="T86" fmla="*/ 2147483647 w 378"/>
                  <a:gd name="T87" fmla="*/ 2147483647 h 615"/>
                  <a:gd name="T88" fmla="*/ 2147483647 w 378"/>
                  <a:gd name="T89" fmla="*/ 2147483647 h 615"/>
                  <a:gd name="T90" fmla="*/ 2147483647 w 378"/>
                  <a:gd name="T91" fmla="*/ 2147483647 h 615"/>
                  <a:gd name="T92" fmla="*/ 2147483647 w 378"/>
                  <a:gd name="T93" fmla="*/ 2147483647 h 615"/>
                  <a:gd name="T94" fmla="*/ 2147483647 w 378"/>
                  <a:gd name="T95" fmla="*/ 2147483647 h 615"/>
                  <a:gd name="T96" fmla="*/ 2147483647 w 378"/>
                  <a:gd name="T97" fmla="*/ 2147483647 h 615"/>
                  <a:gd name="T98" fmla="*/ 2147483647 w 378"/>
                  <a:gd name="T99" fmla="*/ 2147483647 h 615"/>
                  <a:gd name="T100" fmla="*/ 2147483647 w 378"/>
                  <a:gd name="T101" fmla="*/ 2147483647 h 615"/>
                  <a:gd name="T102" fmla="*/ 2147483647 w 378"/>
                  <a:gd name="T103" fmla="*/ 2147483647 h 615"/>
                  <a:gd name="T104" fmla="*/ 2147483647 w 378"/>
                  <a:gd name="T105" fmla="*/ 2147483647 h 615"/>
                  <a:gd name="T106" fmla="*/ 2147483647 w 378"/>
                  <a:gd name="T107" fmla="*/ 2147483647 h 615"/>
                  <a:gd name="T108" fmla="*/ 2147483647 w 378"/>
                  <a:gd name="T109" fmla="*/ 2147483647 h 615"/>
                  <a:gd name="T110" fmla="*/ 2147483647 w 378"/>
                  <a:gd name="T111" fmla="*/ 2147483647 h 615"/>
                  <a:gd name="T112" fmla="*/ 2147483647 w 378"/>
                  <a:gd name="T113" fmla="*/ 2147483647 h 615"/>
                  <a:gd name="T114" fmla="*/ 2147483647 w 378"/>
                  <a:gd name="T115" fmla="*/ 2147483647 h 615"/>
                  <a:gd name="T116" fmla="*/ 2147483647 w 378"/>
                  <a:gd name="T117" fmla="*/ 2147483647 h 615"/>
                  <a:gd name="T118" fmla="*/ 2147483647 w 378"/>
                  <a:gd name="T119" fmla="*/ 2147483647 h 615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</a:gdLst>
                <a:ahLst/>
                <a:cxnLst>
                  <a:cxn ang="T120">
                    <a:pos x="T0" y="T1"/>
                  </a:cxn>
                  <a:cxn ang="T121">
                    <a:pos x="T2" y="T3"/>
                  </a:cxn>
                  <a:cxn ang="T122">
                    <a:pos x="T4" y="T5"/>
                  </a:cxn>
                  <a:cxn ang="T123">
                    <a:pos x="T6" y="T7"/>
                  </a:cxn>
                  <a:cxn ang="T124">
                    <a:pos x="T8" y="T9"/>
                  </a:cxn>
                  <a:cxn ang="T125">
                    <a:pos x="T10" y="T11"/>
                  </a:cxn>
                  <a:cxn ang="T126">
                    <a:pos x="T12" y="T13"/>
                  </a:cxn>
                  <a:cxn ang="T127">
                    <a:pos x="T14" y="T15"/>
                  </a:cxn>
                  <a:cxn ang="T128">
                    <a:pos x="T16" y="T17"/>
                  </a:cxn>
                  <a:cxn ang="T129">
                    <a:pos x="T18" y="T19"/>
                  </a:cxn>
                  <a:cxn ang="T130">
                    <a:pos x="T20" y="T21"/>
                  </a:cxn>
                  <a:cxn ang="T131">
                    <a:pos x="T22" y="T23"/>
                  </a:cxn>
                  <a:cxn ang="T132">
                    <a:pos x="T24" y="T25"/>
                  </a:cxn>
                  <a:cxn ang="T133">
                    <a:pos x="T26" y="T27"/>
                  </a:cxn>
                  <a:cxn ang="T134">
                    <a:pos x="T28" y="T29"/>
                  </a:cxn>
                  <a:cxn ang="T135">
                    <a:pos x="T30" y="T31"/>
                  </a:cxn>
                  <a:cxn ang="T136">
                    <a:pos x="T32" y="T33"/>
                  </a:cxn>
                  <a:cxn ang="T137">
                    <a:pos x="T34" y="T35"/>
                  </a:cxn>
                  <a:cxn ang="T138">
                    <a:pos x="T36" y="T37"/>
                  </a:cxn>
                  <a:cxn ang="T139">
                    <a:pos x="T38" y="T39"/>
                  </a:cxn>
                  <a:cxn ang="T140">
                    <a:pos x="T40" y="T41"/>
                  </a:cxn>
                  <a:cxn ang="T141">
                    <a:pos x="T42" y="T43"/>
                  </a:cxn>
                  <a:cxn ang="T142">
                    <a:pos x="T44" y="T45"/>
                  </a:cxn>
                  <a:cxn ang="T143">
                    <a:pos x="T46" y="T47"/>
                  </a:cxn>
                  <a:cxn ang="T144">
                    <a:pos x="T48" y="T49"/>
                  </a:cxn>
                  <a:cxn ang="T145">
                    <a:pos x="T50" y="T51"/>
                  </a:cxn>
                  <a:cxn ang="T146">
                    <a:pos x="T52" y="T53"/>
                  </a:cxn>
                  <a:cxn ang="T147">
                    <a:pos x="T54" y="T55"/>
                  </a:cxn>
                  <a:cxn ang="T148">
                    <a:pos x="T56" y="T57"/>
                  </a:cxn>
                  <a:cxn ang="T149">
                    <a:pos x="T58" y="T59"/>
                  </a:cxn>
                  <a:cxn ang="T150">
                    <a:pos x="T60" y="T61"/>
                  </a:cxn>
                  <a:cxn ang="T151">
                    <a:pos x="T62" y="T63"/>
                  </a:cxn>
                  <a:cxn ang="T152">
                    <a:pos x="T64" y="T65"/>
                  </a:cxn>
                  <a:cxn ang="T153">
                    <a:pos x="T66" y="T67"/>
                  </a:cxn>
                  <a:cxn ang="T154">
                    <a:pos x="T68" y="T69"/>
                  </a:cxn>
                  <a:cxn ang="T155">
                    <a:pos x="T70" y="T71"/>
                  </a:cxn>
                  <a:cxn ang="T156">
                    <a:pos x="T72" y="T73"/>
                  </a:cxn>
                  <a:cxn ang="T157">
                    <a:pos x="T74" y="T75"/>
                  </a:cxn>
                  <a:cxn ang="T158">
                    <a:pos x="T76" y="T77"/>
                  </a:cxn>
                  <a:cxn ang="T159">
                    <a:pos x="T78" y="T79"/>
                  </a:cxn>
                  <a:cxn ang="T160">
                    <a:pos x="T80" y="T81"/>
                  </a:cxn>
                  <a:cxn ang="T161">
                    <a:pos x="T82" y="T83"/>
                  </a:cxn>
                  <a:cxn ang="T162">
                    <a:pos x="T84" y="T85"/>
                  </a:cxn>
                  <a:cxn ang="T163">
                    <a:pos x="T86" y="T87"/>
                  </a:cxn>
                  <a:cxn ang="T164">
                    <a:pos x="T88" y="T89"/>
                  </a:cxn>
                  <a:cxn ang="T165">
                    <a:pos x="T90" y="T91"/>
                  </a:cxn>
                  <a:cxn ang="T166">
                    <a:pos x="T92" y="T93"/>
                  </a:cxn>
                  <a:cxn ang="T167">
                    <a:pos x="T94" y="T95"/>
                  </a:cxn>
                  <a:cxn ang="T168">
                    <a:pos x="T96" y="T97"/>
                  </a:cxn>
                  <a:cxn ang="T169">
                    <a:pos x="T98" y="T99"/>
                  </a:cxn>
                  <a:cxn ang="T170">
                    <a:pos x="T100" y="T101"/>
                  </a:cxn>
                  <a:cxn ang="T171">
                    <a:pos x="T102" y="T103"/>
                  </a:cxn>
                  <a:cxn ang="T172">
                    <a:pos x="T104" y="T105"/>
                  </a:cxn>
                  <a:cxn ang="T173">
                    <a:pos x="T106" y="T107"/>
                  </a:cxn>
                  <a:cxn ang="T174">
                    <a:pos x="T108" y="T109"/>
                  </a:cxn>
                  <a:cxn ang="T175">
                    <a:pos x="T110" y="T111"/>
                  </a:cxn>
                  <a:cxn ang="T176">
                    <a:pos x="T112" y="T113"/>
                  </a:cxn>
                  <a:cxn ang="T177">
                    <a:pos x="T114" y="T115"/>
                  </a:cxn>
                  <a:cxn ang="T178">
                    <a:pos x="T116" y="T117"/>
                  </a:cxn>
                  <a:cxn ang="T179">
                    <a:pos x="T118" y="T119"/>
                  </a:cxn>
                </a:cxnLst>
                <a:rect l="0" t="0" r="r" b="b"/>
                <a:pathLst>
                  <a:path w="378" h="615">
                    <a:moveTo>
                      <a:pt x="209" y="0"/>
                    </a:moveTo>
                    <a:lnTo>
                      <a:pt x="207" y="0"/>
                    </a:lnTo>
                    <a:lnTo>
                      <a:pt x="205" y="0"/>
                    </a:lnTo>
                    <a:lnTo>
                      <a:pt x="203" y="0"/>
                    </a:lnTo>
                    <a:lnTo>
                      <a:pt x="201" y="0"/>
                    </a:lnTo>
                    <a:lnTo>
                      <a:pt x="200" y="0"/>
                    </a:lnTo>
                    <a:lnTo>
                      <a:pt x="197" y="1"/>
                    </a:lnTo>
                    <a:lnTo>
                      <a:pt x="196" y="1"/>
                    </a:lnTo>
                    <a:lnTo>
                      <a:pt x="194" y="3"/>
                    </a:lnTo>
                    <a:lnTo>
                      <a:pt x="193" y="4"/>
                    </a:lnTo>
                    <a:lnTo>
                      <a:pt x="190" y="6"/>
                    </a:lnTo>
                    <a:lnTo>
                      <a:pt x="189" y="7"/>
                    </a:lnTo>
                    <a:lnTo>
                      <a:pt x="189" y="9"/>
                    </a:lnTo>
                    <a:lnTo>
                      <a:pt x="188" y="10"/>
                    </a:lnTo>
                    <a:lnTo>
                      <a:pt x="186" y="12"/>
                    </a:lnTo>
                    <a:lnTo>
                      <a:pt x="185" y="13"/>
                    </a:lnTo>
                    <a:lnTo>
                      <a:pt x="185" y="17"/>
                    </a:lnTo>
                    <a:lnTo>
                      <a:pt x="182" y="21"/>
                    </a:lnTo>
                    <a:lnTo>
                      <a:pt x="182" y="23"/>
                    </a:lnTo>
                    <a:lnTo>
                      <a:pt x="182" y="24"/>
                    </a:lnTo>
                    <a:lnTo>
                      <a:pt x="182" y="27"/>
                    </a:lnTo>
                    <a:lnTo>
                      <a:pt x="182" y="29"/>
                    </a:lnTo>
                    <a:lnTo>
                      <a:pt x="182" y="30"/>
                    </a:lnTo>
                    <a:lnTo>
                      <a:pt x="182" y="34"/>
                    </a:lnTo>
                    <a:lnTo>
                      <a:pt x="182" y="35"/>
                    </a:lnTo>
                    <a:lnTo>
                      <a:pt x="182" y="37"/>
                    </a:lnTo>
                    <a:lnTo>
                      <a:pt x="184" y="38"/>
                    </a:lnTo>
                    <a:lnTo>
                      <a:pt x="184" y="41"/>
                    </a:lnTo>
                    <a:lnTo>
                      <a:pt x="185" y="43"/>
                    </a:lnTo>
                    <a:lnTo>
                      <a:pt x="186" y="44"/>
                    </a:lnTo>
                    <a:lnTo>
                      <a:pt x="186" y="46"/>
                    </a:lnTo>
                    <a:lnTo>
                      <a:pt x="188" y="47"/>
                    </a:lnTo>
                    <a:lnTo>
                      <a:pt x="189" y="49"/>
                    </a:lnTo>
                    <a:lnTo>
                      <a:pt x="190" y="49"/>
                    </a:lnTo>
                    <a:lnTo>
                      <a:pt x="193" y="51"/>
                    </a:lnTo>
                    <a:lnTo>
                      <a:pt x="194" y="52"/>
                    </a:lnTo>
                    <a:lnTo>
                      <a:pt x="196" y="52"/>
                    </a:lnTo>
                    <a:lnTo>
                      <a:pt x="197" y="54"/>
                    </a:lnTo>
                    <a:lnTo>
                      <a:pt x="198" y="54"/>
                    </a:lnTo>
                    <a:lnTo>
                      <a:pt x="200" y="55"/>
                    </a:lnTo>
                    <a:lnTo>
                      <a:pt x="200" y="57"/>
                    </a:lnTo>
                    <a:lnTo>
                      <a:pt x="201" y="57"/>
                    </a:lnTo>
                    <a:lnTo>
                      <a:pt x="201" y="58"/>
                    </a:lnTo>
                    <a:lnTo>
                      <a:pt x="201" y="60"/>
                    </a:lnTo>
                    <a:lnTo>
                      <a:pt x="201" y="63"/>
                    </a:lnTo>
                    <a:lnTo>
                      <a:pt x="201" y="64"/>
                    </a:lnTo>
                    <a:lnTo>
                      <a:pt x="201" y="66"/>
                    </a:lnTo>
                    <a:lnTo>
                      <a:pt x="201" y="69"/>
                    </a:lnTo>
                    <a:lnTo>
                      <a:pt x="200" y="72"/>
                    </a:lnTo>
                    <a:lnTo>
                      <a:pt x="131" y="449"/>
                    </a:lnTo>
                    <a:lnTo>
                      <a:pt x="131" y="452"/>
                    </a:lnTo>
                    <a:lnTo>
                      <a:pt x="131" y="456"/>
                    </a:lnTo>
                    <a:lnTo>
                      <a:pt x="130" y="459"/>
                    </a:lnTo>
                    <a:lnTo>
                      <a:pt x="130" y="462"/>
                    </a:lnTo>
                    <a:lnTo>
                      <a:pt x="128" y="463"/>
                    </a:lnTo>
                    <a:lnTo>
                      <a:pt x="127" y="466"/>
                    </a:lnTo>
                    <a:lnTo>
                      <a:pt x="127" y="468"/>
                    </a:lnTo>
                    <a:lnTo>
                      <a:pt x="126" y="469"/>
                    </a:lnTo>
                    <a:lnTo>
                      <a:pt x="124" y="473"/>
                    </a:lnTo>
                    <a:lnTo>
                      <a:pt x="124" y="474"/>
                    </a:lnTo>
                    <a:lnTo>
                      <a:pt x="123" y="476"/>
                    </a:lnTo>
                    <a:lnTo>
                      <a:pt x="122" y="477"/>
                    </a:lnTo>
                    <a:lnTo>
                      <a:pt x="120" y="479"/>
                    </a:lnTo>
                    <a:lnTo>
                      <a:pt x="119" y="480"/>
                    </a:lnTo>
                    <a:lnTo>
                      <a:pt x="118" y="482"/>
                    </a:lnTo>
                    <a:lnTo>
                      <a:pt x="116" y="483"/>
                    </a:lnTo>
                    <a:lnTo>
                      <a:pt x="115" y="483"/>
                    </a:lnTo>
                    <a:lnTo>
                      <a:pt x="112" y="485"/>
                    </a:lnTo>
                    <a:lnTo>
                      <a:pt x="111" y="485"/>
                    </a:lnTo>
                    <a:lnTo>
                      <a:pt x="109" y="485"/>
                    </a:lnTo>
                    <a:lnTo>
                      <a:pt x="108" y="486"/>
                    </a:lnTo>
                    <a:lnTo>
                      <a:pt x="105" y="486"/>
                    </a:lnTo>
                    <a:lnTo>
                      <a:pt x="104" y="486"/>
                    </a:lnTo>
                    <a:lnTo>
                      <a:pt x="101" y="486"/>
                    </a:lnTo>
                    <a:lnTo>
                      <a:pt x="99" y="486"/>
                    </a:lnTo>
                    <a:lnTo>
                      <a:pt x="96" y="486"/>
                    </a:lnTo>
                    <a:lnTo>
                      <a:pt x="93" y="486"/>
                    </a:lnTo>
                    <a:lnTo>
                      <a:pt x="92" y="485"/>
                    </a:lnTo>
                    <a:lnTo>
                      <a:pt x="89" y="485"/>
                    </a:lnTo>
                    <a:lnTo>
                      <a:pt x="87" y="485"/>
                    </a:lnTo>
                    <a:lnTo>
                      <a:pt x="82" y="483"/>
                    </a:lnTo>
                    <a:lnTo>
                      <a:pt x="81" y="483"/>
                    </a:lnTo>
                    <a:lnTo>
                      <a:pt x="78" y="482"/>
                    </a:lnTo>
                    <a:lnTo>
                      <a:pt x="77" y="482"/>
                    </a:lnTo>
                    <a:lnTo>
                      <a:pt x="74" y="480"/>
                    </a:lnTo>
                    <a:lnTo>
                      <a:pt x="72" y="479"/>
                    </a:lnTo>
                    <a:lnTo>
                      <a:pt x="69" y="477"/>
                    </a:lnTo>
                    <a:lnTo>
                      <a:pt x="68" y="477"/>
                    </a:lnTo>
                    <a:lnTo>
                      <a:pt x="66" y="476"/>
                    </a:lnTo>
                    <a:lnTo>
                      <a:pt x="65" y="474"/>
                    </a:lnTo>
                    <a:lnTo>
                      <a:pt x="64" y="473"/>
                    </a:lnTo>
                    <a:lnTo>
                      <a:pt x="62" y="471"/>
                    </a:lnTo>
                    <a:lnTo>
                      <a:pt x="61" y="469"/>
                    </a:lnTo>
                    <a:lnTo>
                      <a:pt x="60" y="468"/>
                    </a:lnTo>
                    <a:lnTo>
                      <a:pt x="58" y="465"/>
                    </a:lnTo>
                    <a:lnTo>
                      <a:pt x="57" y="463"/>
                    </a:lnTo>
                    <a:lnTo>
                      <a:pt x="56" y="462"/>
                    </a:lnTo>
                    <a:lnTo>
                      <a:pt x="56" y="460"/>
                    </a:lnTo>
                    <a:lnTo>
                      <a:pt x="54" y="460"/>
                    </a:lnTo>
                    <a:lnTo>
                      <a:pt x="53" y="459"/>
                    </a:lnTo>
                    <a:lnTo>
                      <a:pt x="51" y="457"/>
                    </a:lnTo>
                    <a:lnTo>
                      <a:pt x="50" y="457"/>
                    </a:lnTo>
                    <a:lnTo>
                      <a:pt x="49" y="456"/>
                    </a:lnTo>
                    <a:lnTo>
                      <a:pt x="47" y="456"/>
                    </a:lnTo>
                    <a:lnTo>
                      <a:pt x="46" y="456"/>
                    </a:lnTo>
                    <a:lnTo>
                      <a:pt x="45" y="454"/>
                    </a:lnTo>
                    <a:lnTo>
                      <a:pt x="43" y="454"/>
                    </a:lnTo>
                    <a:lnTo>
                      <a:pt x="41" y="454"/>
                    </a:lnTo>
                    <a:lnTo>
                      <a:pt x="39" y="454"/>
                    </a:lnTo>
                    <a:lnTo>
                      <a:pt x="38" y="454"/>
                    </a:lnTo>
                    <a:lnTo>
                      <a:pt x="37" y="454"/>
                    </a:lnTo>
                    <a:lnTo>
                      <a:pt x="35" y="456"/>
                    </a:lnTo>
                    <a:lnTo>
                      <a:pt x="34" y="456"/>
                    </a:lnTo>
                    <a:lnTo>
                      <a:pt x="33" y="456"/>
                    </a:lnTo>
                    <a:lnTo>
                      <a:pt x="31" y="457"/>
                    </a:lnTo>
                    <a:lnTo>
                      <a:pt x="30" y="459"/>
                    </a:lnTo>
                    <a:lnTo>
                      <a:pt x="29" y="459"/>
                    </a:lnTo>
                    <a:lnTo>
                      <a:pt x="27" y="460"/>
                    </a:lnTo>
                    <a:lnTo>
                      <a:pt x="26" y="462"/>
                    </a:lnTo>
                    <a:lnTo>
                      <a:pt x="24" y="462"/>
                    </a:lnTo>
                    <a:lnTo>
                      <a:pt x="23" y="463"/>
                    </a:lnTo>
                    <a:lnTo>
                      <a:pt x="23" y="465"/>
                    </a:lnTo>
                    <a:lnTo>
                      <a:pt x="22" y="466"/>
                    </a:lnTo>
                    <a:lnTo>
                      <a:pt x="22" y="468"/>
                    </a:lnTo>
                    <a:lnTo>
                      <a:pt x="20" y="469"/>
                    </a:lnTo>
                    <a:lnTo>
                      <a:pt x="20" y="471"/>
                    </a:lnTo>
                    <a:lnTo>
                      <a:pt x="19" y="474"/>
                    </a:lnTo>
                    <a:lnTo>
                      <a:pt x="2" y="576"/>
                    </a:lnTo>
                    <a:lnTo>
                      <a:pt x="2" y="578"/>
                    </a:lnTo>
                    <a:lnTo>
                      <a:pt x="0" y="579"/>
                    </a:lnTo>
                    <a:lnTo>
                      <a:pt x="0" y="582"/>
                    </a:lnTo>
                    <a:lnTo>
                      <a:pt x="2" y="584"/>
                    </a:lnTo>
                    <a:lnTo>
                      <a:pt x="2" y="585"/>
                    </a:lnTo>
                    <a:lnTo>
                      <a:pt x="2" y="587"/>
                    </a:lnTo>
                    <a:lnTo>
                      <a:pt x="3" y="590"/>
                    </a:lnTo>
                    <a:lnTo>
                      <a:pt x="3" y="592"/>
                    </a:lnTo>
                    <a:lnTo>
                      <a:pt x="4" y="593"/>
                    </a:lnTo>
                    <a:lnTo>
                      <a:pt x="4" y="595"/>
                    </a:lnTo>
                    <a:lnTo>
                      <a:pt x="6" y="596"/>
                    </a:lnTo>
                    <a:lnTo>
                      <a:pt x="7" y="598"/>
                    </a:lnTo>
                    <a:lnTo>
                      <a:pt x="8" y="599"/>
                    </a:lnTo>
                    <a:lnTo>
                      <a:pt x="10" y="601"/>
                    </a:lnTo>
                    <a:lnTo>
                      <a:pt x="11" y="601"/>
                    </a:lnTo>
                    <a:lnTo>
                      <a:pt x="12" y="602"/>
                    </a:lnTo>
                    <a:lnTo>
                      <a:pt x="18" y="606"/>
                    </a:lnTo>
                    <a:lnTo>
                      <a:pt x="19" y="606"/>
                    </a:lnTo>
                    <a:lnTo>
                      <a:pt x="22" y="607"/>
                    </a:lnTo>
                    <a:lnTo>
                      <a:pt x="23" y="607"/>
                    </a:lnTo>
                    <a:lnTo>
                      <a:pt x="26" y="607"/>
                    </a:lnTo>
                    <a:lnTo>
                      <a:pt x="27" y="607"/>
                    </a:lnTo>
                    <a:lnTo>
                      <a:pt x="29" y="607"/>
                    </a:lnTo>
                    <a:lnTo>
                      <a:pt x="31" y="607"/>
                    </a:lnTo>
                    <a:lnTo>
                      <a:pt x="33" y="607"/>
                    </a:lnTo>
                    <a:lnTo>
                      <a:pt x="34" y="606"/>
                    </a:lnTo>
                    <a:lnTo>
                      <a:pt x="37" y="606"/>
                    </a:lnTo>
                    <a:lnTo>
                      <a:pt x="38" y="604"/>
                    </a:lnTo>
                    <a:lnTo>
                      <a:pt x="39" y="602"/>
                    </a:lnTo>
                    <a:lnTo>
                      <a:pt x="41" y="601"/>
                    </a:lnTo>
                    <a:lnTo>
                      <a:pt x="42" y="599"/>
                    </a:lnTo>
                    <a:lnTo>
                      <a:pt x="43" y="598"/>
                    </a:lnTo>
                    <a:lnTo>
                      <a:pt x="45" y="596"/>
                    </a:lnTo>
                    <a:lnTo>
                      <a:pt x="47" y="596"/>
                    </a:lnTo>
                    <a:lnTo>
                      <a:pt x="50" y="598"/>
                    </a:lnTo>
                    <a:lnTo>
                      <a:pt x="53" y="598"/>
                    </a:lnTo>
                    <a:lnTo>
                      <a:pt x="56" y="599"/>
                    </a:lnTo>
                    <a:lnTo>
                      <a:pt x="58" y="599"/>
                    </a:lnTo>
                    <a:lnTo>
                      <a:pt x="61" y="599"/>
                    </a:lnTo>
                    <a:lnTo>
                      <a:pt x="61" y="601"/>
                    </a:lnTo>
                    <a:lnTo>
                      <a:pt x="62" y="601"/>
                    </a:lnTo>
                    <a:lnTo>
                      <a:pt x="87" y="607"/>
                    </a:lnTo>
                    <a:lnTo>
                      <a:pt x="92" y="609"/>
                    </a:lnTo>
                    <a:lnTo>
                      <a:pt x="97" y="610"/>
                    </a:lnTo>
                    <a:lnTo>
                      <a:pt x="101" y="610"/>
                    </a:lnTo>
                    <a:lnTo>
                      <a:pt x="107" y="612"/>
                    </a:lnTo>
                    <a:lnTo>
                      <a:pt x="112" y="613"/>
                    </a:lnTo>
                    <a:lnTo>
                      <a:pt x="116" y="613"/>
                    </a:lnTo>
                    <a:lnTo>
                      <a:pt x="122" y="613"/>
                    </a:lnTo>
                    <a:lnTo>
                      <a:pt x="126" y="615"/>
                    </a:lnTo>
                    <a:lnTo>
                      <a:pt x="130" y="615"/>
                    </a:lnTo>
                    <a:lnTo>
                      <a:pt x="135" y="615"/>
                    </a:lnTo>
                    <a:lnTo>
                      <a:pt x="139" y="615"/>
                    </a:lnTo>
                    <a:lnTo>
                      <a:pt x="143" y="615"/>
                    </a:lnTo>
                    <a:lnTo>
                      <a:pt x="147" y="615"/>
                    </a:lnTo>
                    <a:lnTo>
                      <a:pt x="151" y="615"/>
                    </a:lnTo>
                    <a:lnTo>
                      <a:pt x="157" y="613"/>
                    </a:lnTo>
                    <a:lnTo>
                      <a:pt x="161" y="613"/>
                    </a:lnTo>
                    <a:lnTo>
                      <a:pt x="165" y="613"/>
                    </a:lnTo>
                    <a:lnTo>
                      <a:pt x="167" y="612"/>
                    </a:lnTo>
                    <a:lnTo>
                      <a:pt x="171" y="612"/>
                    </a:lnTo>
                    <a:lnTo>
                      <a:pt x="176" y="610"/>
                    </a:lnTo>
                    <a:lnTo>
                      <a:pt x="180" y="610"/>
                    </a:lnTo>
                    <a:lnTo>
                      <a:pt x="184" y="609"/>
                    </a:lnTo>
                    <a:lnTo>
                      <a:pt x="186" y="607"/>
                    </a:lnTo>
                    <a:lnTo>
                      <a:pt x="190" y="606"/>
                    </a:lnTo>
                    <a:lnTo>
                      <a:pt x="193" y="604"/>
                    </a:lnTo>
                    <a:lnTo>
                      <a:pt x="197" y="602"/>
                    </a:lnTo>
                    <a:lnTo>
                      <a:pt x="200" y="601"/>
                    </a:lnTo>
                    <a:lnTo>
                      <a:pt x="204" y="599"/>
                    </a:lnTo>
                    <a:lnTo>
                      <a:pt x="207" y="598"/>
                    </a:lnTo>
                    <a:lnTo>
                      <a:pt x="209" y="596"/>
                    </a:lnTo>
                    <a:lnTo>
                      <a:pt x="213" y="593"/>
                    </a:lnTo>
                    <a:lnTo>
                      <a:pt x="216" y="592"/>
                    </a:lnTo>
                    <a:lnTo>
                      <a:pt x="219" y="589"/>
                    </a:lnTo>
                    <a:lnTo>
                      <a:pt x="221" y="587"/>
                    </a:lnTo>
                    <a:lnTo>
                      <a:pt x="224" y="584"/>
                    </a:lnTo>
                    <a:lnTo>
                      <a:pt x="227" y="582"/>
                    </a:lnTo>
                    <a:lnTo>
                      <a:pt x="229" y="579"/>
                    </a:lnTo>
                    <a:lnTo>
                      <a:pt x="231" y="576"/>
                    </a:lnTo>
                    <a:lnTo>
                      <a:pt x="234" y="575"/>
                    </a:lnTo>
                    <a:lnTo>
                      <a:pt x="236" y="572"/>
                    </a:lnTo>
                    <a:lnTo>
                      <a:pt x="239" y="568"/>
                    </a:lnTo>
                    <a:lnTo>
                      <a:pt x="240" y="565"/>
                    </a:lnTo>
                    <a:lnTo>
                      <a:pt x="243" y="562"/>
                    </a:lnTo>
                    <a:lnTo>
                      <a:pt x="246" y="559"/>
                    </a:lnTo>
                    <a:lnTo>
                      <a:pt x="247" y="556"/>
                    </a:lnTo>
                    <a:lnTo>
                      <a:pt x="250" y="553"/>
                    </a:lnTo>
                    <a:lnTo>
                      <a:pt x="251" y="550"/>
                    </a:lnTo>
                    <a:lnTo>
                      <a:pt x="252" y="547"/>
                    </a:lnTo>
                    <a:lnTo>
                      <a:pt x="255" y="542"/>
                    </a:lnTo>
                    <a:lnTo>
                      <a:pt x="256" y="539"/>
                    </a:lnTo>
                    <a:lnTo>
                      <a:pt x="258" y="536"/>
                    </a:lnTo>
                    <a:lnTo>
                      <a:pt x="260" y="531"/>
                    </a:lnTo>
                    <a:lnTo>
                      <a:pt x="262" y="528"/>
                    </a:lnTo>
                    <a:lnTo>
                      <a:pt x="263" y="524"/>
                    </a:lnTo>
                    <a:lnTo>
                      <a:pt x="265" y="520"/>
                    </a:lnTo>
                    <a:lnTo>
                      <a:pt x="266" y="516"/>
                    </a:lnTo>
                    <a:lnTo>
                      <a:pt x="267" y="513"/>
                    </a:lnTo>
                    <a:lnTo>
                      <a:pt x="269" y="508"/>
                    </a:lnTo>
                    <a:lnTo>
                      <a:pt x="270" y="503"/>
                    </a:lnTo>
                    <a:lnTo>
                      <a:pt x="271" y="499"/>
                    </a:lnTo>
                    <a:lnTo>
                      <a:pt x="271" y="496"/>
                    </a:lnTo>
                    <a:lnTo>
                      <a:pt x="273" y="491"/>
                    </a:lnTo>
                    <a:lnTo>
                      <a:pt x="274" y="486"/>
                    </a:lnTo>
                    <a:lnTo>
                      <a:pt x="274" y="482"/>
                    </a:lnTo>
                    <a:lnTo>
                      <a:pt x="343" y="106"/>
                    </a:lnTo>
                    <a:lnTo>
                      <a:pt x="343" y="103"/>
                    </a:lnTo>
                    <a:lnTo>
                      <a:pt x="344" y="102"/>
                    </a:lnTo>
                    <a:lnTo>
                      <a:pt x="344" y="100"/>
                    </a:lnTo>
                    <a:lnTo>
                      <a:pt x="344" y="98"/>
                    </a:lnTo>
                    <a:lnTo>
                      <a:pt x="345" y="97"/>
                    </a:lnTo>
                    <a:lnTo>
                      <a:pt x="345" y="95"/>
                    </a:lnTo>
                    <a:lnTo>
                      <a:pt x="347" y="94"/>
                    </a:lnTo>
                    <a:lnTo>
                      <a:pt x="348" y="92"/>
                    </a:lnTo>
                    <a:lnTo>
                      <a:pt x="349" y="92"/>
                    </a:lnTo>
                    <a:lnTo>
                      <a:pt x="351" y="92"/>
                    </a:lnTo>
                    <a:lnTo>
                      <a:pt x="351" y="91"/>
                    </a:lnTo>
                    <a:lnTo>
                      <a:pt x="354" y="91"/>
                    </a:lnTo>
                    <a:lnTo>
                      <a:pt x="355" y="91"/>
                    </a:lnTo>
                    <a:lnTo>
                      <a:pt x="358" y="91"/>
                    </a:lnTo>
                    <a:lnTo>
                      <a:pt x="359" y="91"/>
                    </a:lnTo>
                    <a:lnTo>
                      <a:pt x="360" y="89"/>
                    </a:lnTo>
                    <a:lnTo>
                      <a:pt x="363" y="89"/>
                    </a:lnTo>
                    <a:lnTo>
                      <a:pt x="364" y="88"/>
                    </a:lnTo>
                    <a:lnTo>
                      <a:pt x="366" y="88"/>
                    </a:lnTo>
                    <a:lnTo>
                      <a:pt x="367" y="86"/>
                    </a:lnTo>
                    <a:lnTo>
                      <a:pt x="370" y="85"/>
                    </a:lnTo>
                    <a:lnTo>
                      <a:pt x="371" y="83"/>
                    </a:lnTo>
                    <a:lnTo>
                      <a:pt x="372" y="81"/>
                    </a:lnTo>
                    <a:lnTo>
                      <a:pt x="372" y="80"/>
                    </a:lnTo>
                    <a:lnTo>
                      <a:pt x="374" y="78"/>
                    </a:lnTo>
                    <a:lnTo>
                      <a:pt x="375" y="77"/>
                    </a:lnTo>
                    <a:lnTo>
                      <a:pt x="375" y="75"/>
                    </a:lnTo>
                    <a:lnTo>
                      <a:pt x="376" y="72"/>
                    </a:lnTo>
                    <a:lnTo>
                      <a:pt x="376" y="71"/>
                    </a:lnTo>
                    <a:lnTo>
                      <a:pt x="376" y="68"/>
                    </a:lnTo>
                    <a:lnTo>
                      <a:pt x="378" y="61"/>
                    </a:lnTo>
                    <a:lnTo>
                      <a:pt x="378" y="60"/>
                    </a:lnTo>
                    <a:lnTo>
                      <a:pt x="378" y="57"/>
                    </a:lnTo>
                    <a:lnTo>
                      <a:pt x="376" y="55"/>
                    </a:lnTo>
                    <a:lnTo>
                      <a:pt x="376" y="54"/>
                    </a:lnTo>
                    <a:lnTo>
                      <a:pt x="376" y="51"/>
                    </a:lnTo>
                    <a:lnTo>
                      <a:pt x="375" y="49"/>
                    </a:lnTo>
                    <a:lnTo>
                      <a:pt x="374" y="47"/>
                    </a:lnTo>
                    <a:lnTo>
                      <a:pt x="372" y="46"/>
                    </a:lnTo>
                    <a:lnTo>
                      <a:pt x="372" y="44"/>
                    </a:lnTo>
                    <a:lnTo>
                      <a:pt x="371" y="43"/>
                    </a:lnTo>
                    <a:lnTo>
                      <a:pt x="370" y="41"/>
                    </a:lnTo>
                    <a:lnTo>
                      <a:pt x="367" y="40"/>
                    </a:lnTo>
                    <a:lnTo>
                      <a:pt x="366" y="38"/>
                    </a:lnTo>
                    <a:lnTo>
                      <a:pt x="364" y="38"/>
                    </a:lnTo>
                    <a:lnTo>
                      <a:pt x="363" y="37"/>
                    </a:lnTo>
                    <a:lnTo>
                      <a:pt x="360" y="37"/>
                    </a:lnTo>
                    <a:lnTo>
                      <a:pt x="209" y="0"/>
                    </a:lnTo>
                    <a:close/>
                    <a:moveTo>
                      <a:pt x="14" y="565"/>
                    </a:moveTo>
                    <a:lnTo>
                      <a:pt x="12" y="565"/>
                    </a:lnTo>
                    <a:lnTo>
                      <a:pt x="11" y="567"/>
                    </a:lnTo>
                    <a:lnTo>
                      <a:pt x="11" y="568"/>
                    </a:lnTo>
                    <a:lnTo>
                      <a:pt x="10" y="568"/>
                    </a:lnTo>
                    <a:lnTo>
                      <a:pt x="10" y="570"/>
                    </a:lnTo>
                    <a:lnTo>
                      <a:pt x="10" y="568"/>
                    </a:lnTo>
                    <a:lnTo>
                      <a:pt x="11" y="567"/>
                    </a:lnTo>
                    <a:lnTo>
                      <a:pt x="12" y="565"/>
                    </a:lnTo>
                    <a:lnTo>
                      <a:pt x="14" y="565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0" name="Freeform 166"/>
              <p:cNvSpPr>
                <a:spLocks/>
              </p:cNvSpPr>
              <p:nvPr/>
            </p:nvSpPr>
            <p:spPr bwMode="auto">
              <a:xfrm>
                <a:off x="3938588" y="4976813"/>
                <a:ext cx="265113" cy="449263"/>
              </a:xfrm>
              <a:custGeom>
                <a:avLst/>
                <a:gdLst>
                  <a:gd name="T0" fmla="*/ 2147483647 w 334"/>
                  <a:gd name="T1" fmla="*/ 2147483647 h 566"/>
                  <a:gd name="T2" fmla="*/ 2147483647 w 334"/>
                  <a:gd name="T3" fmla="*/ 2147483647 h 566"/>
                  <a:gd name="T4" fmla="*/ 2147483647 w 334"/>
                  <a:gd name="T5" fmla="*/ 2147483647 h 566"/>
                  <a:gd name="T6" fmla="*/ 2147483647 w 334"/>
                  <a:gd name="T7" fmla="*/ 2147483647 h 566"/>
                  <a:gd name="T8" fmla="*/ 2147483647 w 334"/>
                  <a:gd name="T9" fmla="*/ 2147483647 h 566"/>
                  <a:gd name="T10" fmla="*/ 2147483647 w 334"/>
                  <a:gd name="T11" fmla="*/ 2147483647 h 566"/>
                  <a:gd name="T12" fmla="*/ 2147483647 w 334"/>
                  <a:gd name="T13" fmla="*/ 2147483647 h 566"/>
                  <a:gd name="T14" fmla="*/ 2147483647 w 334"/>
                  <a:gd name="T15" fmla="*/ 2147483647 h 566"/>
                  <a:gd name="T16" fmla="*/ 2147483647 w 334"/>
                  <a:gd name="T17" fmla="*/ 2147483647 h 566"/>
                  <a:gd name="T18" fmla="*/ 2147483647 w 334"/>
                  <a:gd name="T19" fmla="*/ 2147483647 h 566"/>
                  <a:gd name="T20" fmla="*/ 2147483647 w 334"/>
                  <a:gd name="T21" fmla="*/ 2147483647 h 566"/>
                  <a:gd name="T22" fmla="*/ 2147483647 w 334"/>
                  <a:gd name="T23" fmla="*/ 2147483647 h 566"/>
                  <a:gd name="T24" fmla="*/ 2147483647 w 334"/>
                  <a:gd name="T25" fmla="*/ 2147483647 h 566"/>
                  <a:gd name="T26" fmla="*/ 2147483647 w 334"/>
                  <a:gd name="T27" fmla="*/ 2147483647 h 566"/>
                  <a:gd name="T28" fmla="*/ 2147483647 w 334"/>
                  <a:gd name="T29" fmla="*/ 2147483647 h 566"/>
                  <a:gd name="T30" fmla="*/ 2147483647 w 334"/>
                  <a:gd name="T31" fmla="*/ 2147483647 h 566"/>
                  <a:gd name="T32" fmla="*/ 2147483647 w 334"/>
                  <a:gd name="T33" fmla="*/ 2147483647 h 566"/>
                  <a:gd name="T34" fmla="*/ 2147483647 w 334"/>
                  <a:gd name="T35" fmla="*/ 2147483647 h 566"/>
                  <a:gd name="T36" fmla="*/ 2147483647 w 334"/>
                  <a:gd name="T37" fmla="*/ 2147483647 h 566"/>
                  <a:gd name="T38" fmla="*/ 2147483647 w 334"/>
                  <a:gd name="T39" fmla="*/ 2147483647 h 566"/>
                  <a:gd name="T40" fmla="*/ 2147483647 w 334"/>
                  <a:gd name="T41" fmla="*/ 2147483647 h 566"/>
                  <a:gd name="T42" fmla="*/ 2147483647 w 334"/>
                  <a:gd name="T43" fmla="*/ 2147483647 h 566"/>
                  <a:gd name="T44" fmla="*/ 2147483647 w 334"/>
                  <a:gd name="T45" fmla="*/ 2147483647 h 566"/>
                  <a:gd name="T46" fmla="*/ 2147483647 w 334"/>
                  <a:gd name="T47" fmla="*/ 2147483647 h 566"/>
                  <a:gd name="T48" fmla="*/ 2147483647 w 334"/>
                  <a:gd name="T49" fmla="*/ 2147483647 h 566"/>
                  <a:gd name="T50" fmla="*/ 2147483647 w 334"/>
                  <a:gd name="T51" fmla="*/ 2147483647 h 566"/>
                  <a:gd name="T52" fmla="*/ 2147483647 w 334"/>
                  <a:gd name="T53" fmla="*/ 2147483647 h 566"/>
                  <a:gd name="T54" fmla="*/ 2147483647 w 334"/>
                  <a:gd name="T55" fmla="*/ 2147483647 h 566"/>
                  <a:gd name="T56" fmla="*/ 2147483647 w 334"/>
                  <a:gd name="T57" fmla="*/ 2147483647 h 566"/>
                  <a:gd name="T58" fmla="*/ 2147483647 w 334"/>
                  <a:gd name="T59" fmla="*/ 2147483647 h 566"/>
                  <a:gd name="T60" fmla="*/ 2147483647 w 334"/>
                  <a:gd name="T61" fmla="*/ 2147483647 h 566"/>
                  <a:gd name="T62" fmla="*/ 2147483647 w 334"/>
                  <a:gd name="T63" fmla="*/ 2147483647 h 566"/>
                  <a:gd name="T64" fmla="*/ 2147483647 w 334"/>
                  <a:gd name="T65" fmla="*/ 2147483647 h 566"/>
                  <a:gd name="T66" fmla="*/ 2147483647 w 334"/>
                  <a:gd name="T67" fmla="*/ 2147483647 h 566"/>
                  <a:gd name="T68" fmla="*/ 2147483647 w 334"/>
                  <a:gd name="T69" fmla="*/ 2147483647 h 566"/>
                  <a:gd name="T70" fmla="*/ 2147483647 w 334"/>
                  <a:gd name="T71" fmla="*/ 2147483647 h 566"/>
                  <a:gd name="T72" fmla="*/ 2147483647 w 334"/>
                  <a:gd name="T73" fmla="*/ 2147483647 h 566"/>
                  <a:gd name="T74" fmla="*/ 2147483647 w 334"/>
                  <a:gd name="T75" fmla="*/ 2147483647 h 566"/>
                  <a:gd name="T76" fmla="*/ 2147483647 w 334"/>
                  <a:gd name="T77" fmla="*/ 2147483647 h 566"/>
                  <a:gd name="T78" fmla="*/ 2147483647 w 334"/>
                  <a:gd name="T79" fmla="*/ 2147483647 h 566"/>
                  <a:gd name="T80" fmla="*/ 2147483647 w 334"/>
                  <a:gd name="T81" fmla="*/ 2147483647 h 566"/>
                  <a:gd name="T82" fmla="*/ 2147483647 w 334"/>
                  <a:gd name="T83" fmla="*/ 2147483647 h 566"/>
                  <a:gd name="T84" fmla="*/ 2147483647 w 334"/>
                  <a:gd name="T85" fmla="*/ 2147483647 h 566"/>
                  <a:gd name="T86" fmla="*/ 2147483647 w 334"/>
                  <a:gd name="T87" fmla="*/ 2147483647 h 566"/>
                  <a:gd name="T88" fmla="*/ 2147483647 w 334"/>
                  <a:gd name="T89" fmla="*/ 2147483647 h 566"/>
                  <a:gd name="T90" fmla="*/ 2147483647 w 334"/>
                  <a:gd name="T91" fmla="*/ 2147483647 h 566"/>
                  <a:gd name="T92" fmla="*/ 2147483647 w 334"/>
                  <a:gd name="T93" fmla="*/ 2147483647 h 566"/>
                  <a:gd name="T94" fmla="*/ 2147483647 w 334"/>
                  <a:gd name="T95" fmla="*/ 2147483647 h 566"/>
                  <a:gd name="T96" fmla="*/ 2147483647 w 334"/>
                  <a:gd name="T97" fmla="*/ 2147483647 h 566"/>
                  <a:gd name="T98" fmla="*/ 2147483647 w 334"/>
                  <a:gd name="T99" fmla="*/ 2147483647 h 566"/>
                  <a:gd name="T100" fmla="*/ 2147483647 w 334"/>
                  <a:gd name="T101" fmla="*/ 2147483647 h 566"/>
                  <a:gd name="T102" fmla="*/ 2147483647 w 334"/>
                  <a:gd name="T103" fmla="*/ 2147483647 h 566"/>
                  <a:gd name="T104" fmla="*/ 2147483647 w 334"/>
                  <a:gd name="T105" fmla="*/ 2147483647 h 566"/>
                  <a:gd name="T106" fmla="*/ 2147483647 w 334"/>
                  <a:gd name="T107" fmla="*/ 2147483647 h 56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0" t="0" r="r" b="b"/>
                <a:pathLst>
                  <a:path w="334" h="566">
                    <a:moveTo>
                      <a:pt x="334" y="42"/>
                    </a:moveTo>
                    <a:lnTo>
                      <a:pt x="332" y="42"/>
                    </a:lnTo>
                    <a:lnTo>
                      <a:pt x="330" y="42"/>
                    </a:lnTo>
                    <a:lnTo>
                      <a:pt x="329" y="44"/>
                    </a:lnTo>
                    <a:lnTo>
                      <a:pt x="326" y="44"/>
                    </a:lnTo>
                    <a:lnTo>
                      <a:pt x="325" y="44"/>
                    </a:lnTo>
                    <a:lnTo>
                      <a:pt x="323" y="44"/>
                    </a:lnTo>
                    <a:lnTo>
                      <a:pt x="322" y="45"/>
                    </a:lnTo>
                    <a:lnTo>
                      <a:pt x="321" y="45"/>
                    </a:lnTo>
                    <a:lnTo>
                      <a:pt x="319" y="47"/>
                    </a:lnTo>
                    <a:lnTo>
                      <a:pt x="318" y="47"/>
                    </a:lnTo>
                    <a:lnTo>
                      <a:pt x="317" y="47"/>
                    </a:lnTo>
                    <a:lnTo>
                      <a:pt x="315" y="48"/>
                    </a:lnTo>
                    <a:lnTo>
                      <a:pt x="314" y="50"/>
                    </a:lnTo>
                    <a:lnTo>
                      <a:pt x="313" y="50"/>
                    </a:lnTo>
                    <a:lnTo>
                      <a:pt x="311" y="51"/>
                    </a:lnTo>
                    <a:lnTo>
                      <a:pt x="311" y="53"/>
                    </a:lnTo>
                    <a:lnTo>
                      <a:pt x="310" y="53"/>
                    </a:lnTo>
                    <a:lnTo>
                      <a:pt x="309" y="54"/>
                    </a:lnTo>
                    <a:lnTo>
                      <a:pt x="307" y="56"/>
                    </a:lnTo>
                    <a:lnTo>
                      <a:pt x="307" y="57"/>
                    </a:lnTo>
                    <a:lnTo>
                      <a:pt x="306" y="57"/>
                    </a:lnTo>
                    <a:lnTo>
                      <a:pt x="306" y="59"/>
                    </a:lnTo>
                    <a:lnTo>
                      <a:pt x="305" y="61"/>
                    </a:lnTo>
                    <a:lnTo>
                      <a:pt x="305" y="62"/>
                    </a:lnTo>
                    <a:lnTo>
                      <a:pt x="303" y="64"/>
                    </a:lnTo>
                    <a:lnTo>
                      <a:pt x="303" y="65"/>
                    </a:lnTo>
                    <a:lnTo>
                      <a:pt x="302" y="68"/>
                    </a:lnTo>
                    <a:lnTo>
                      <a:pt x="302" y="70"/>
                    </a:lnTo>
                    <a:lnTo>
                      <a:pt x="301" y="73"/>
                    </a:lnTo>
                    <a:lnTo>
                      <a:pt x="301" y="78"/>
                    </a:lnTo>
                    <a:lnTo>
                      <a:pt x="232" y="453"/>
                    </a:lnTo>
                    <a:lnTo>
                      <a:pt x="232" y="456"/>
                    </a:lnTo>
                    <a:lnTo>
                      <a:pt x="230" y="461"/>
                    </a:lnTo>
                    <a:lnTo>
                      <a:pt x="229" y="464"/>
                    </a:lnTo>
                    <a:lnTo>
                      <a:pt x="229" y="469"/>
                    </a:lnTo>
                    <a:lnTo>
                      <a:pt x="228" y="472"/>
                    </a:lnTo>
                    <a:lnTo>
                      <a:pt x="226" y="476"/>
                    </a:lnTo>
                    <a:lnTo>
                      <a:pt x="225" y="479"/>
                    </a:lnTo>
                    <a:lnTo>
                      <a:pt x="225" y="483"/>
                    </a:lnTo>
                    <a:lnTo>
                      <a:pt x="224" y="486"/>
                    </a:lnTo>
                    <a:lnTo>
                      <a:pt x="222" y="490"/>
                    </a:lnTo>
                    <a:lnTo>
                      <a:pt x="221" y="493"/>
                    </a:lnTo>
                    <a:lnTo>
                      <a:pt x="220" y="496"/>
                    </a:lnTo>
                    <a:lnTo>
                      <a:pt x="218" y="500"/>
                    </a:lnTo>
                    <a:lnTo>
                      <a:pt x="217" y="503"/>
                    </a:lnTo>
                    <a:lnTo>
                      <a:pt x="216" y="506"/>
                    </a:lnTo>
                    <a:lnTo>
                      <a:pt x="213" y="509"/>
                    </a:lnTo>
                    <a:lnTo>
                      <a:pt x="212" y="512"/>
                    </a:lnTo>
                    <a:lnTo>
                      <a:pt x="210" y="515"/>
                    </a:lnTo>
                    <a:lnTo>
                      <a:pt x="209" y="517"/>
                    </a:lnTo>
                    <a:lnTo>
                      <a:pt x="206" y="520"/>
                    </a:lnTo>
                    <a:lnTo>
                      <a:pt x="205" y="523"/>
                    </a:lnTo>
                    <a:lnTo>
                      <a:pt x="203" y="524"/>
                    </a:lnTo>
                    <a:lnTo>
                      <a:pt x="201" y="527"/>
                    </a:lnTo>
                    <a:lnTo>
                      <a:pt x="199" y="531"/>
                    </a:lnTo>
                    <a:lnTo>
                      <a:pt x="197" y="532"/>
                    </a:lnTo>
                    <a:lnTo>
                      <a:pt x="195" y="535"/>
                    </a:lnTo>
                    <a:lnTo>
                      <a:pt x="193" y="537"/>
                    </a:lnTo>
                    <a:lnTo>
                      <a:pt x="191" y="540"/>
                    </a:lnTo>
                    <a:lnTo>
                      <a:pt x="189" y="541"/>
                    </a:lnTo>
                    <a:lnTo>
                      <a:pt x="186" y="543"/>
                    </a:lnTo>
                    <a:lnTo>
                      <a:pt x="185" y="546"/>
                    </a:lnTo>
                    <a:lnTo>
                      <a:pt x="182" y="548"/>
                    </a:lnTo>
                    <a:lnTo>
                      <a:pt x="179" y="549"/>
                    </a:lnTo>
                    <a:lnTo>
                      <a:pt x="176" y="551"/>
                    </a:lnTo>
                    <a:lnTo>
                      <a:pt x="174" y="552"/>
                    </a:lnTo>
                    <a:lnTo>
                      <a:pt x="171" y="554"/>
                    </a:lnTo>
                    <a:lnTo>
                      <a:pt x="168" y="555"/>
                    </a:lnTo>
                    <a:lnTo>
                      <a:pt x="166" y="557"/>
                    </a:lnTo>
                    <a:lnTo>
                      <a:pt x="163" y="558"/>
                    </a:lnTo>
                    <a:lnTo>
                      <a:pt x="160" y="560"/>
                    </a:lnTo>
                    <a:lnTo>
                      <a:pt x="158" y="560"/>
                    </a:lnTo>
                    <a:lnTo>
                      <a:pt x="154" y="561"/>
                    </a:lnTo>
                    <a:lnTo>
                      <a:pt x="151" y="563"/>
                    </a:lnTo>
                    <a:lnTo>
                      <a:pt x="148" y="563"/>
                    </a:lnTo>
                    <a:lnTo>
                      <a:pt x="144" y="565"/>
                    </a:lnTo>
                    <a:lnTo>
                      <a:pt x="141" y="565"/>
                    </a:lnTo>
                    <a:lnTo>
                      <a:pt x="137" y="565"/>
                    </a:lnTo>
                    <a:lnTo>
                      <a:pt x="135" y="566"/>
                    </a:lnTo>
                    <a:lnTo>
                      <a:pt x="131" y="566"/>
                    </a:lnTo>
                    <a:lnTo>
                      <a:pt x="127" y="566"/>
                    </a:lnTo>
                    <a:lnTo>
                      <a:pt x="124" y="566"/>
                    </a:lnTo>
                    <a:lnTo>
                      <a:pt x="120" y="566"/>
                    </a:lnTo>
                    <a:lnTo>
                      <a:pt x="116" y="566"/>
                    </a:lnTo>
                    <a:lnTo>
                      <a:pt x="112" y="566"/>
                    </a:lnTo>
                    <a:lnTo>
                      <a:pt x="108" y="566"/>
                    </a:lnTo>
                    <a:lnTo>
                      <a:pt x="104" y="566"/>
                    </a:lnTo>
                    <a:lnTo>
                      <a:pt x="100" y="566"/>
                    </a:lnTo>
                    <a:lnTo>
                      <a:pt x="96" y="565"/>
                    </a:lnTo>
                    <a:lnTo>
                      <a:pt x="92" y="565"/>
                    </a:lnTo>
                    <a:lnTo>
                      <a:pt x="87" y="563"/>
                    </a:lnTo>
                    <a:lnTo>
                      <a:pt x="82" y="563"/>
                    </a:lnTo>
                    <a:lnTo>
                      <a:pt x="78" y="561"/>
                    </a:lnTo>
                    <a:lnTo>
                      <a:pt x="74" y="561"/>
                    </a:lnTo>
                    <a:lnTo>
                      <a:pt x="69" y="560"/>
                    </a:lnTo>
                    <a:lnTo>
                      <a:pt x="67" y="560"/>
                    </a:lnTo>
                    <a:lnTo>
                      <a:pt x="65" y="558"/>
                    </a:lnTo>
                    <a:lnTo>
                      <a:pt x="62" y="558"/>
                    </a:lnTo>
                    <a:lnTo>
                      <a:pt x="59" y="557"/>
                    </a:lnTo>
                    <a:lnTo>
                      <a:pt x="56" y="557"/>
                    </a:lnTo>
                    <a:lnTo>
                      <a:pt x="52" y="555"/>
                    </a:lnTo>
                    <a:lnTo>
                      <a:pt x="50" y="554"/>
                    </a:lnTo>
                    <a:lnTo>
                      <a:pt x="46" y="554"/>
                    </a:lnTo>
                    <a:lnTo>
                      <a:pt x="43" y="552"/>
                    </a:lnTo>
                    <a:lnTo>
                      <a:pt x="39" y="551"/>
                    </a:lnTo>
                    <a:lnTo>
                      <a:pt x="36" y="551"/>
                    </a:lnTo>
                    <a:lnTo>
                      <a:pt x="34" y="549"/>
                    </a:lnTo>
                    <a:lnTo>
                      <a:pt x="29" y="549"/>
                    </a:lnTo>
                    <a:lnTo>
                      <a:pt x="28" y="548"/>
                    </a:lnTo>
                    <a:lnTo>
                      <a:pt x="25" y="548"/>
                    </a:lnTo>
                    <a:lnTo>
                      <a:pt x="23" y="546"/>
                    </a:lnTo>
                    <a:lnTo>
                      <a:pt x="21" y="546"/>
                    </a:lnTo>
                    <a:lnTo>
                      <a:pt x="20" y="546"/>
                    </a:lnTo>
                    <a:lnTo>
                      <a:pt x="19" y="546"/>
                    </a:lnTo>
                    <a:lnTo>
                      <a:pt x="17" y="546"/>
                    </a:lnTo>
                    <a:lnTo>
                      <a:pt x="16" y="548"/>
                    </a:lnTo>
                    <a:lnTo>
                      <a:pt x="15" y="548"/>
                    </a:lnTo>
                    <a:lnTo>
                      <a:pt x="13" y="549"/>
                    </a:lnTo>
                    <a:lnTo>
                      <a:pt x="12" y="551"/>
                    </a:lnTo>
                    <a:lnTo>
                      <a:pt x="11" y="552"/>
                    </a:lnTo>
                    <a:lnTo>
                      <a:pt x="9" y="552"/>
                    </a:lnTo>
                    <a:lnTo>
                      <a:pt x="8" y="554"/>
                    </a:lnTo>
                    <a:lnTo>
                      <a:pt x="8" y="555"/>
                    </a:lnTo>
                    <a:lnTo>
                      <a:pt x="7" y="557"/>
                    </a:lnTo>
                    <a:lnTo>
                      <a:pt x="5" y="558"/>
                    </a:lnTo>
                    <a:lnTo>
                      <a:pt x="5" y="560"/>
                    </a:lnTo>
                    <a:lnTo>
                      <a:pt x="0" y="557"/>
                    </a:lnTo>
                    <a:lnTo>
                      <a:pt x="19" y="455"/>
                    </a:lnTo>
                    <a:lnTo>
                      <a:pt x="20" y="456"/>
                    </a:lnTo>
                    <a:lnTo>
                      <a:pt x="20" y="458"/>
                    </a:lnTo>
                    <a:lnTo>
                      <a:pt x="21" y="459"/>
                    </a:lnTo>
                    <a:lnTo>
                      <a:pt x="23" y="461"/>
                    </a:lnTo>
                    <a:lnTo>
                      <a:pt x="24" y="462"/>
                    </a:lnTo>
                    <a:lnTo>
                      <a:pt x="25" y="464"/>
                    </a:lnTo>
                    <a:lnTo>
                      <a:pt x="25" y="466"/>
                    </a:lnTo>
                    <a:lnTo>
                      <a:pt x="27" y="467"/>
                    </a:lnTo>
                    <a:lnTo>
                      <a:pt x="28" y="467"/>
                    </a:lnTo>
                    <a:lnTo>
                      <a:pt x="29" y="469"/>
                    </a:lnTo>
                    <a:lnTo>
                      <a:pt x="31" y="470"/>
                    </a:lnTo>
                    <a:lnTo>
                      <a:pt x="32" y="472"/>
                    </a:lnTo>
                    <a:lnTo>
                      <a:pt x="34" y="472"/>
                    </a:lnTo>
                    <a:lnTo>
                      <a:pt x="35" y="473"/>
                    </a:lnTo>
                    <a:lnTo>
                      <a:pt x="36" y="475"/>
                    </a:lnTo>
                    <a:lnTo>
                      <a:pt x="38" y="475"/>
                    </a:lnTo>
                    <a:lnTo>
                      <a:pt x="40" y="476"/>
                    </a:lnTo>
                    <a:lnTo>
                      <a:pt x="43" y="478"/>
                    </a:lnTo>
                    <a:lnTo>
                      <a:pt x="46" y="479"/>
                    </a:lnTo>
                    <a:lnTo>
                      <a:pt x="48" y="481"/>
                    </a:lnTo>
                    <a:lnTo>
                      <a:pt x="51" y="481"/>
                    </a:lnTo>
                    <a:lnTo>
                      <a:pt x="52" y="483"/>
                    </a:lnTo>
                    <a:lnTo>
                      <a:pt x="55" y="483"/>
                    </a:lnTo>
                    <a:lnTo>
                      <a:pt x="56" y="484"/>
                    </a:lnTo>
                    <a:lnTo>
                      <a:pt x="60" y="484"/>
                    </a:lnTo>
                    <a:lnTo>
                      <a:pt x="65" y="486"/>
                    </a:lnTo>
                    <a:lnTo>
                      <a:pt x="69" y="486"/>
                    </a:lnTo>
                    <a:lnTo>
                      <a:pt x="73" y="486"/>
                    </a:lnTo>
                    <a:lnTo>
                      <a:pt x="75" y="486"/>
                    </a:lnTo>
                    <a:lnTo>
                      <a:pt x="79" y="487"/>
                    </a:lnTo>
                    <a:lnTo>
                      <a:pt x="82" y="486"/>
                    </a:lnTo>
                    <a:lnTo>
                      <a:pt x="86" y="486"/>
                    </a:lnTo>
                    <a:lnTo>
                      <a:pt x="89" y="486"/>
                    </a:lnTo>
                    <a:lnTo>
                      <a:pt x="92" y="486"/>
                    </a:lnTo>
                    <a:lnTo>
                      <a:pt x="94" y="484"/>
                    </a:lnTo>
                    <a:lnTo>
                      <a:pt x="97" y="484"/>
                    </a:lnTo>
                    <a:lnTo>
                      <a:pt x="100" y="483"/>
                    </a:lnTo>
                    <a:lnTo>
                      <a:pt x="102" y="481"/>
                    </a:lnTo>
                    <a:lnTo>
                      <a:pt x="105" y="479"/>
                    </a:lnTo>
                    <a:lnTo>
                      <a:pt x="106" y="478"/>
                    </a:lnTo>
                    <a:lnTo>
                      <a:pt x="109" y="476"/>
                    </a:lnTo>
                    <a:lnTo>
                      <a:pt x="112" y="475"/>
                    </a:lnTo>
                    <a:lnTo>
                      <a:pt x="113" y="472"/>
                    </a:lnTo>
                    <a:lnTo>
                      <a:pt x="114" y="470"/>
                    </a:lnTo>
                    <a:lnTo>
                      <a:pt x="117" y="467"/>
                    </a:lnTo>
                    <a:lnTo>
                      <a:pt x="118" y="466"/>
                    </a:lnTo>
                    <a:lnTo>
                      <a:pt x="120" y="462"/>
                    </a:lnTo>
                    <a:lnTo>
                      <a:pt x="121" y="459"/>
                    </a:lnTo>
                    <a:lnTo>
                      <a:pt x="123" y="456"/>
                    </a:lnTo>
                    <a:lnTo>
                      <a:pt x="124" y="453"/>
                    </a:lnTo>
                    <a:lnTo>
                      <a:pt x="125" y="450"/>
                    </a:lnTo>
                    <a:lnTo>
                      <a:pt x="127" y="447"/>
                    </a:lnTo>
                    <a:lnTo>
                      <a:pt x="128" y="442"/>
                    </a:lnTo>
                    <a:lnTo>
                      <a:pt x="129" y="439"/>
                    </a:lnTo>
                    <a:lnTo>
                      <a:pt x="129" y="435"/>
                    </a:lnTo>
                    <a:lnTo>
                      <a:pt x="131" y="432"/>
                    </a:lnTo>
                    <a:lnTo>
                      <a:pt x="199" y="53"/>
                    </a:lnTo>
                    <a:lnTo>
                      <a:pt x="199" y="48"/>
                    </a:lnTo>
                    <a:lnTo>
                      <a:pt x="199" y="45"/>
                    </a:lnTo>
                    <a:lnTo>
                      <a:pt x="201" y="42"/>
                    </a:lnTo>
                    <a:lnTo>
                      <a:pt x="201" y="37"/>
                    </a:lnTo>
                    <a:lnTo>
                      <a:pt x="201" y="34"/>
                    </a:lnTo>
                    <a:lnTo>
                      <a:pt x="199" y="31"/>
                    </a:lnTo>
                    <a:lnTo>
                      <a:pt x="199" y="30"/>
                    </a:lnTo>
                    <a:lnTo>
                      <a:pt x="199" y="28"/>
                    </a:lnTo>
                    <a:lnTo>
                      <a:pt x="199" y="27"/>
                    </a:lnTo>
                    <a:lnTo>
                      <a:pt x="199" y="25"/>
                    </a:lnTo>
                    <a:lnTo>
                      <a:pt x="198" y="23"/>
                    </a:lnTo>
                    <a:lnTo>
                      <a:pt x="198" y="22"/>
                    </a:lnTo>
                    <a:lnTo>
                      <a:pt x="197" y="20"/>
                    </a:lnTo>
                    <a:lnTo>
                      <a:pt x="197" y="19"/>
                    </a:lnTo>
                    <a:lnTo>
                      <a:pt x="195" y="19"/>
                    </a:lnTo>
                    <a:lnTo>
                      <a:pt x="195" y="17"/>
                    </a:lnTo>
                    <a:lnTo>
                      <a:pt x="194" y="16"/>
                    </a:lnTo>
                    <a:lnTo>
                      <a:pt x="193" y="14"/>
                    </a:lnTo>
                    <a:lnTo>
                      <a:pt x="191" y="13"/>
                    </a:lnTo>
                    <a:lnTo>
                      <a:pt x="190" y="13"/>
                    </a:lnTo>
                    <a:lnTo>
                      <a:pt x="189" y="11"/>
                    </a:lnTo>
                    <a:lnTo>
                      <a:pt x="187" y="10"/>
                    </a:lnTo>
                    <a:lnTo>
                      <a:pt x="186" y="8"/>
                    </a:lnTo>
                    <a:lnTo>
                      <a:pt x="185" y="8"/>
                    </a:lnTo>
                    <a:lnTo>
                      <a:pt x="183" y="6"/>
                    </a:lnTo>
                    <a:lnTo>
                      <a:pt x="181" y="6"/>
                    </a:lnTo>
                    <a:lnTo>
                      <a:pt x="183" y="0"/>
                    </a:lnTo>
                    <a:lnTo>
                      <a:pt x="334" y="36"/>
                    </a:lnTo>
                    <a:lnTo>
                      <a:pt x="334" y="42"/>
                    </a:lnTo>
                    <a:close/>
                  </a:path>
                </a:pathLst>
              </a:custGeom>
              <a:solidFill>
                <a:srgbClr val="6DB7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1" name="Freeform 167"/>
              <p:cNvSpPr>
                <a:spLocks/>
              </p:cNvSpPr>
              <p:nvPr/>
            </p:nvSpPr>
            <p:spPr bwMode="auto">
              <a:xfrm>
                <a:off x="3938588" y="4976813"/>
                <a:ext cx="265113" cy="442913"/>
              </a:xfrm>
              <a:custGeom>
                <a:avLst/>
                <a:gdLst>
                  <a:gd name="T0" fmla="*/ 2147483647 w 334"/>
                  <a:gd name="T1" fmla="*/ 2147483647 h 560"/>
                  <a:gd name="T2" fmla="*/ 2147483647 w 334"/>
                  <a:gd name="T3" fmla="*/ 2147483647 h 560"/>
                  <a:gd name="T4" fmla="*/ 2147483647 w 334"/>
                  <a:gd name="T5" fmla="*/ 2147483647 h 560"/>
                  <a:gd name="T6" fmla="*/ 2147483647 w 334"/>
                  <a:gd name="T7" fmla="*/ 2147483647 h 560"/>
                  <a:gd name="T8" fmla="*/ 2147483647 w 334"/>
                  <a:gd name="T9" fmla="*/ 2147483647 h 560"/>
                  <a:gd name="T10" fmla="*/ 2147483647 w 334"/>
                  <a:gd name="T11" fmla="*/ 2147483647 h 560"/>
                  <a:gd name="T12" fmla="*/ 2147483647 w 334"/>
                  <a:gd name="T13" fmla="*/ 2147483647 h 560"/>
                  <a:gd name="T14" fmla="*/ 2147483647 w 334"/>
                  <a:gd name="T15" fmla="*/ 2147483647 h 560"/>
                  <a:gd name="T16" fmla="*/ 2147483647 w 334"/>
                  <a:gd name="T17" fmla="*/ 2147483647 h 560"/>
                  <a:gd name="T18" fmla="*/ 2147483647 w 334"/>
                  <a:gd name="T19" fmla="*/ 2147483647 h 560"/>
                  <a:gd name="T20" fmla="*/ 2147483647 w 334"/>
                  <a:gd name="T21" fmla="*/ 2147483647 h 560"/>
                  <a:gd name="T22" fmla="*/ 2147483647 w 334"/>
                  <a:gd name="T23" fmla="*/ 2147483647 h 560"/>
                  <a:gd name="T24" fmla="*/ 2147483647 w 334"/>
                  <a:gd name="T25" fmla="*/ 2147483647 h 560"/>
                  <a:gd name="T26" fmla="*/ 2147483647 w 334"/>
                  <a:gd name="T27" fmla="*/ 2147483647 h 560"/>
                  <a:gd name="T28" fmla="*/ 2147483647 w 334"/>
                  <a:gd name="T29" fmla="*/ 2147483647 h 560"/>
                  <a:gd name="T30" fmla="*/ 2147483647 w 334"/>
                  <a:gd name="T31" fmla="*/ 2147483647 h 560"/>
                  <a:gd name="T32" fmla="*/ 2147483647 w 334"/>
                  <a:gd name="T33" fmla="*/ 2147483647 h 560"/>
                  <a:gd name="T34" fmla="*/ 2147483647 w 334"/>
                  <a:gd name="T35" fmla="*/ 2147483647 h 560"/>
                  <a:gd name="T36" fmla="*/ 2147483647 w 334"/>
                  <a:gd name="T37" fmla="*/ 2147483647 h 560"/>
                  <a:gd name="T38" fmla="*/ 2147483647 w 334"/>
                  <a:gd name="T39" fmla="*/ 2147483647 h 560"/>
                  <a:gd name="T40" fmla="*/ 2147483647 w 334"/>
                  <a:gd name="T41" fmla="*/ 2147483647 h 560"/>
                  <a:gd name="T42" fmla="*/ 2147483647 w 334"/>
                  <a:gd name="T43" fmla="*/ 2147483647 h 560"/>
                  <a:gd name="T44" fmla="*/ 2147483647 w 334"/>
                  <a:gd name="T45" fmla="*/ 2147483647 h 560"/>
                  <a:gd name="T46" fmla="*/ 2147483647 w 334"/>
                  <a:gd name="T47" fmla="*/ 2147483647 h 560"/>
                  <a:gd name="T48" fmla="*/ 2147483647 w 334"/>
                  <a:gd name="T49" fmla="*/ 2147483647 h 560"/>
                  <a:gd name="T50" fmla="*/ 2147483647 w 334"/>
                  <a:gd name="T51" fmla="*/ 2147483647 h 560"/>
                  <a:gd name="T52" fmla="*/ 2147483647 w 334"/>
                  <a:gd name="T53" fmla="*/ 2147483647 h 560"/>
                  <a:gd name="T54" fmla="*/ 2147483647 w 334"/>
                  <a:gd name="T55" fmla="*/ 2147483647 h 560"/>
                  <a:gd name="T56" fmla="*/ 2147483647 w 334"/>
                  <a:gd name="T57" fmla="*/ 2147483647 h 560"/>
                  <a:gd name="T58" fmla="*/ 2147483647 w 334"/>
                  <a:gd name="T59" fmla="*/ 2147483647 h 560"/>
                  <a:gd name="T60" fmla="*/ 2147483647 w 334"/>
                  <a:gd name="T61" fmla="*/ 2147483647 h 560"/>
                  <a:gd name="T62" fmla="*/ 2147483647 w 334"/>
                  <a:gd name="T63" fmla="*/ 2147483647 h 560"/>
                  <a:gd name="T64" fmla="*/ 2147483647 w 334"/>
                  <a:gd name="T65" fmla="*/ 2147483647 h 560"/>
                  <a:gd name="T66" fmla="*/ 2147483647 w 334"/>
                  <a:gd name="T67" fmla="*/ 2147483647 h 560"/>
                  <a:gd name="T68" fmla="*/ 2147483647 w 334"/>
                  <a:gd name="T69" fmla="*/ 2147483647 h 560"/>
                  <a:gd name="T70" fmla="*/ 2147483647 w 334"/>
                  <a:gd name="T71" fmla="*/ 2147483647 h 560"/>
                  <a:gd name="T72" fmla="*/ 2147483647 w 334"/>
                  <a:gd name="T73" fmla="*/ 2147483647 h 560"/>
                  <a:gd name="T74" fmla="*/ 2147483647 w 334"/>
                  <a:gd name="T75" fmla="*/ 2147483647 h 560"/>
                  <a:gd name="T76" fmla="*/ 2147483647 w 334"/>
                  <a:gd name="T77" fmla="*/ 2147483647 h 560"/>
                  <a:gd name="T78" fmla="*/ 2147483647 w 334"/>
                  <a:gd name="T79" fmla="*/ 2147483647 h 560"/>
                  <a:gd name="T80" fmla="*/ 2147483647 w 334"/>
                  <a:gd name="T81" fmla="*/ 2147483647 h 560"/>
                  <a:gd name="T82" fmla="*/ 2147483647 w 334"/>
                  <a:gd name="T83" fmla="*/ 2147483647 h 560"/>
                  <a:gd name="T84" fmla="*/ 2147483647 w 334"/>
                  <a:gd name="T85" fmla="*/ 2147483647 h 560"/>
                  <a:gd name="T86" fmla="*/ 2147483647 w 334"/>
                  <a:gd name="T87" fmla="*/ 2147483647 h 560"/>
                  <a:gd name="T88" fmla="*/ 2147483647 w 334"/>
                  <a:gd name="T89" fmla="*/ 2147483647 h 560"/>
                  <a:gd name="T90" fmla="*/ 2147483647 w 334"/>
                  <a:gd name="T91" fmla="*/ 2147483647 h 560"/>
                  <a:gd name="T92" fmla="*/ 2147483647 w 334"/>
                  <a:gd name="T93" fmla="*/ 2147483647 h 560"/>
                  <a:gd name="T94" fmla="*/ 2147483647 w 334"/>
                  <a:gd name="T95" fmla="*/ 2147483647 h 560"/>
                  <a:gd name="T96" fmla="*/ 2147483647 w 334"/>
                  <a:gd name="T97" fmla="*/ 2147483647 h 560"/>
                  <a:gd name="T98" fmla="*/ 2147483647 w 334"/>
                  <a:gd name="T99" fmla="*/ 2147483647 h 560"/>
                  <a:gd name="T100" fmla="*/ 2147483647 w 334"/>
                  <a:gd name="T101" fmla="*/ 2147483647 h 560"/>
                  <a:gd name="T102" fmla="*/ 2147483647 w 334"/>
                  <a:gd name="T103" fmla="*/ 2147483647 h 560"/>
                  <a:gd name="T104" fmla="*/ 2147483647 w 334"/>
                  <a:gd name="T105" fmla="*/ 2147483647 h 560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0" t="0" r="r" b="b"/>
                <a:pathLst>
                  <a:path w="334" h="560">
                    <a:moveTo>
                      <a:pt x="65" y="506"/>
                    </a:moveTo>
                    <a:lnTo>
                      <a:pt x="67" y="507"/>
                    </a:lnTo>
                    <a:lnTo>
                      <a:pt x="70" y="509"/>
                    </a:lnTo>
                    <a:lnTo>
                      <a:pt x="73" y="510"/>
                    </a:lnTo>
                    <a:lnTo>
                      <a:pt x="75" y="512"/>
                    </a:lnTo>
                    <a:lnTo>
                      <a:pt x="77" y="512"/>
                    </a:lnTo>
                    <a:lnTo>
                      <a:pt x="79" y="514"/>
                    </a:lnTo>
                    <a:lnTo>
                      <a:pt x="81" y="514"/>
                    </a:lnTo>
                    <a:lnTo>
                      <a:pt x="83" y="515"/>
                    </a:lnTo>
                    <a:lnTo>
                      <a:pt x="87" y="515"/>
                    </a:lnTo>
                    <a:lnTo>
                      <a:pt x="92" y="517"/>
                    </a:lnTo>
                    <a:lnTo>
                      <a:pt x="96" y="517"/>
                    </a:lnTo>
                    <a:lnTo>
                      <a:pt x="98" y="517"/>
                    </a:lnTo>
                    <a:lnTo>
                      <a:pt x="102" y="518"/>
                    </a:lnTo>
                    <a:lnTo>
                      <a:pt x="105" y="518"/>
                    </a:lnTo>
                    <a:lnTo>
                      <a:pt x="109" y="518"/>
                    </a:lnTo>
                    <a:lnTo>
                      <a:pt x="112" y="517"/>
                    </a:lnTo>
                    <a:lnTo>
                      <a:pt x="116" y="517"/>
                    </a:lnTo>
                    <a:lnTo>
                      <a:pt x="118" y="517"/>
                    </a:lnTo>
                    <a:lnTo>
                      <a:pt x="121" y="515"/>
                    </a:lnTo>
                    <a:lnTo>
                      <a:pt x="124" y="515"/>
                    </a:lnTo>
                    <a:lnTo>
                      <a:pt x="127" y="514"/>
                    </a:lnTo>
                    <a:lnTo>
                      <a:pt x="129" y="512"/>
                    </a:lnTo>
                    <a:lnTo>
                      <a:pt x="131" y="510"/>
                    </a:lnTo>
                    <a:lnTo>
                      <a:pt x="133" y="509"/>
                    </a:lnTo>
                    <a:lnTo>
                      <a:pt x="136" y="507"/>
                    </a:lnTo>
                    <a:lnTo>
                      <a:pt x="137" y="506"/>
                    </a:lnTo>
                    <a:lnTo>
                      <a:pt x="140" y="503"/>
                    </a:lnTo>
                    <a:lnTo>
                      <a:pt x="141" y="501"/>
                    </a:lnTo>
                    <a:lnTo>
                      <a:pt x="143" y="498"/>
                    </a:lnTo>
                    <a:lnTo>
                      <a:pt x="144" y="496"/>
                    </a:lnTo>
                    <a:lnTo>
                      <a:pt x="147" y="493"/>
                    </a:lnTo>
                    <a:lnTo>
                      <a:pt x="148" y="490"/>
                    </a:lnTo>
                    <a:lnTo>
                      <a:pt x="149" y="487"/>
                    </a:lnTo>
                    <a:lnTo>
                      <a:pt x="151" y="484"/>
                    </a:lnTo>
                    <a:lnTo>
                      <a:pt x="152" y="481"/>
                    </a:lnTo>
                    <a:lnTo>
                      <a:pt x="154" y="478"/>
                    </a:lnTo>
                    <a:lnTo>
                      <a:pt x="154" y="473"/>
                    </a:lnTo>
                    <a:lnTo>
                      <a:pt x="155" y="470"/>
                    </a:lnTo>
                    <a:lnTo>
                      <a:pt x="156" y="466"/>
                    </a:lnTo>
                    <a:lnTo>
                      <a:pt x="156" y="462"/>
                    </a:lnTo>
                    <a:lnTo>
                      <a:pt x="225" y="84"/>
                    </a:lnTo>
                    <a:lnTo>
                      <a:pt x="226" y="79"/>
                    </a:lnTo>
                    <a:lnTo>
                      <a:pt x="226" y="76"/>
                    </a:lnTo>
                    <a:lnTo>
                      <a:pt x="226" y="71"/>
                    </a:lnTo>
                    <a:lnTo>
                      <a:pt x="226" y="68"/>
                    </a:lnTo>
                    <a:lnTo>
                      <a:pt x="226" y="65"/>
                    </a:lnTo>
                    <a:lnTo>
                      <a:pt x="226" y="62"/>
                    </a:lnTo>
                    <a:lnTo>
                      <a:pt x="226" y="61"/>
                    </a:lnTo>
                    <a:lnTo>
                      <a:pt x="226" y="57"/>
                    </a:lnTo>
                    <a:lnTo>
                      <a:pt x="225" y="57"/>
                    </a:lnTo>
                    <a:lnTo>
                      <a:pt x="225" y="56"/>
                    </a:lnTo>
                    <a:lnTo>
                      <a:pt x="225" y="54"/>
                    </a:lnTo>
                    <a:lnTo>
                      <a:pt x="224" y="53"/>
                    </a:lnTo>
                    <a:lnTo>
                      <a:pt x="224" y="51"/>
                    </a:lnTo>
                    <a:lnTo>
                      <a:pt x="222" y="50"/>
                    </a:lnTo>
                    <a:lnTo>
                      <a:pt x="222" y="48"/>
                    </a:lnTo>
                    <a:lnTo>
                      <a:pt x="221" y="47"/>
                    </a:lnTo>
                    <a:lnTo>
                      <a:pt x="220" y="45"/>
                    </a:lnTo>
                    <a:lnTo>
                      <a:pt x="218" y="44"/>
                    </a:lnTo>
                    <a:lnTo>
                      <a:pt x="217" y="42"/>
                    </a:lnTo>
                    <a:lnTo>
                      <a:pt x="216" y="40"/>
                    </a:lnTo>
                    <a:lnTo>
                      <a:pt x="214" y="40"/>
                    </a:lnTo>
                    <a:lnTo>
                      <a:pt x="213" y="39"/>
                    </a:lnTo>
                    <a:lnTo>
                      <a:pt x="210" y="37"/>
                    </a:lnTo>
                    <a:lnTo>
                      <a:pt x="209" y="37"/>
                    </a:lnTo>
                    <a:lnTo>
                      <a:pt x="207" y="36"/>
                    </a:lnTo>
                    <a:lnTo>
                      <a:pt x="209" y="30"/>
                    </a:lnTo>
                    <a:lnTo>
                      <a:pt x="309" y="54"/>
                    </a:lnTo>
                    <a:lnTo>
                      <a:pt x="310" y="53"/>
                    </a:lnTo>
                    <a:lnTo>
                      <a:pt x="311" y="53"/>
                    </a:lnTo>
                    <a:lnTo>
                      <a:pt x="311" y="51"/>
                    </a:lnTo>
                    <a:lnTo>
                      <a:pt x="313" y="50"/>
                    </a:lnTo>
                    <a:lnTo>
                      <a:pt x="314" y="50"/>
                    </a:lnTo>
                    <a:lnTo>
                      <a:pt x="315" y="48"/>
                    </a:lnTo>
                    <a:lnTo>
                      <a:pt x="317" y="48"/>
                    </a:lnTo>
                    <a:lnTo>
                      <a:pt x="318" y="47"/>
                    </a:lnTo>
                    <a:lnTo>
                      <a:pt x="319" y="47"/>
                    </a:lnTo>
                    <a:lnTo>
                      <a:pt x="321" y="45"/>
                    </a:lnTo>
                    <a:lnTo>
                      <a:pt x="322" y="45"/>
                    </a:lnTo>
                    <a:lnTo>
                      <a:pt x="323" y="44"/>
                    </a:lnTo>
                    <a:lnTo>
                      <a:pt x="325" y="44"/>
                    </a:lnTo>
                    <a:lnTo>
                      <a:pt x="326" y="44"/>
                    </a:lnTo>
                    <a:lnTo>
                      <a:pt x="329" y="44"/>
                    </a:lnTo>
                    <a:lnTo>
                      <a:pt x="330" y="44"/>
                    </a:lnTo>
                    <a:lnTo>
                      <a:pt x="332" y="42"/>
                    </a:lnTo>
                    <a:lnTo>
                      <a:pt x="334" y="42"/>
                    </a:lnTo>
                    <a:lnTo>
                      <a:pt x="334" y="36"/>
                    </a:lnTo>
                    <a:lnTo>
                      <a:pt x="183" y="0"/>
                    </a:lnTo>
                    <a:lnTo>
                      <a:pt x="181" y="6"/>
                    </a:lnTo>
                    <a:lnTo>
                      <a:pt x="183" y="6"/>
                    </a:lnTo>
                    <a:lnTo>
                      <a:pt x="185" y="8"/>
                    </a:lnTo>
                    <a:lnTo>
                      <a:pt x="186" y="8"/>
                    </a:lnTo>
                    <a:lnTo>
                      <a:pt x="187" y="10"/>
                    </a:lnTo>
                    <a:lnTo>
                      <a:pt x="189" y="11"/>
                    </a:lnTo>
                    <a:lnTo>
                      <a:pt x="190" y="13"/>
                    </a:lnTo>
                    <a:lnTo>
                      <a:pt x="191" y="13"/>
                    </a:lnTo>
                    <a:lnTo>
                      <a:pt x="193" y="14"/>
                    </a:lnTo>
                    <a:lnTo>
                      <a:pt x="194" y="16"/>
                    </a:lnTo>
                    <a:lnTo>
                      <a:pt x="195" y="17"/>
                    </a:lnTo>
                    <a:lnTo>
                      <a:pt x="195" y="19"/>
                    </a:lnTo>
                    <a:lnTo>
                      <a:pt x="197" y="19"/>
                    </a:lnTo>
                    <a:lnTo>
                      <a:pt x="197" y="20"/>
                    </a:lnTo>
                    <a:lnTo>
                      <a:pt x="198" y="22"/>
                    </a:lnTo>
                    <a:lnTo>
                      <a:pt x="198" y="23"/>
                    </a:lnTo>
                    <a:lnTo>
                      <a:pt x="199" y="25"/>
                    </a:lnTo>
                    <a:lnTo>
                      <a:pt x="199" y="27"/>
                    </a:lnTo>
                    <a:lnTo>
                      <a:pt x="199" y="28"/>
                    </a:lnTo>
                    <a:lnTo>
                      <a:pt x="199" y="30"/>
                    </a:lnTo>
                    <a:lnTo>
                      <a:pt x="199" y="31"/>
                    </a:lnTo>
                    <a:lnTo>
                      <a:pt x="201" y="34"/>
                    </a:lnTo>
                    <a:lnTo>
                      <a:pt x="201" y="37"/>
                    </a:lnTo>
                    <a:lnTo>
                      <a:pt x="201" y="42"/>
                    </a:lnTo>
                    <a:lnTo>
                      <a:pt x="199" y="45"/>
                    </a:lnTo>
                    <a:lnTo>
                      <a:pt x="199" y="48"/>
                    </a:lnTo>
                    <a:lnTo>
                      <a:pt x="199" y="53"/>
                    </a:lnTo>
                    <a:lnTo>
                      <a:pt x="131" y="432"/>
                    </a:lnTo>
                    <a:lnTo>
                      <a:pt x="129" y="436"/>
                    </a:lnTo>
                    <a:lnTo>
                      <a:pt x="129" y="439"/>
                    </a:lnTo>
                    <a:lnTo>
                      <a:pt x="128" y="444"/>
                    </a:lnTo>
                    <a:lnTo>
                      <a:pt x="127" y="447"/>
                    </a:lnTo>
                    <a:lnTo>
                      <a:pt x="125" y="450"/>
                    </a:lnTo>
                    <a:lnTo>
                      <a:pt x="124" y="453"/>
                    </a:lnTo>
                    <a:lnTo>
                      <a:pt x="123" y="456"/>
                    </a:lnTo>
                    <a:lnTo>
                      <a:pt x="121" y="459"/>
                    </a:lnTo>
                    <a:lnTo>
                      <a:pt x="120" y="462"/>
                    </a:lnTo>
                    <a:lnTo>
                      <a:pt x="118" y="466"/>
                    </a:lnTo>
                    <a:lnTo>
                      <a:pt x="117" y="469"/>
                    </a:lnTo>
                    <a:lnTo>
                      <a:pt x="114" y="470"/>
                    </a:lnTo>
                    <a:lnTo>
                      <a:pt x="113" y="473"/>
                    </a:lnTo>
                    <a:lnTo>
                      <a:pt x="112" y="475"/>
                    </a:lnTo>
                    <a:lnTo>
                      <a:pt x="109" y="476"/>
                    </a:lnTo>
                    <a:lnTo>
                      <a:pt x="106" y="478"/>
                    </a:lnTo>
                    <a:lnTo>
                      <a:pt x="105" y="479"/>
                    </a:lnTo>
                    <a:lnTo>
                      <a:pt x="102" y="481"/>
                    </a:lnTo>
                    <a:lnTo>
                      <a:pt x="100" y="483"/>
                    </a:lnTo>
                    <a:lnTo>
                      <a:pt x="97" y="484"/>
                    </a:lnTo>
                    <a:lnTo>
                      <a:pt x="94" y="484"/>
                    </a:lnTo>
                    <a:lnTo>
                      <a:pt x="92" y="486"/>
                    </a:lnTo>
                    <a:lnTo>
                      <a:pt x="89" y="486"/>
                    </a:lnTo>
                    <a:lnTo>
                      <a:pt x="86" y="487"/>
                    </a:lnTo>
                    <a:lnTo>
                      <a:pt x="82" y="487"/>
                    </a:lnTo>
                    <a:lnTo>
                      <a:pt x="79" y="487"/>
                    </a:lnTo>
                    <a:lnTo>
                      <a:pt x="75" y="487"/>
                    </a:lnTo>
                    <a:lnTo>
                      <a:pt x="73" y="487"/>
                    </a:lnTo>
                    <a:lnTo>
                      <a:pt x="69" y="487"/>
                    </a:lnTo>
                    <a:lnTo>
                      <a:pt x="65" y="486"/>
                    </a:lnTo>
                    <a:lnTo>
                      <a:pt x="60" y="486"/>
                    </a:lnTo>
                    <a:lnTo>
                      <a:pt x="56" y="484"/>
                    </a:lnTo>
                    <a:lnTo>
                      <a:pt x="55" y="484"/>
                    </a:lnTo>
                    <a:lnTo>
                      <a:pt x="52" y="483"/>
                    </a:lnTo>
                    <a:lnTo>
                      <a:pt x="51" y="483"/>
                    </a:lnTo>
                    <a:lnTo>
                      <a:pt x="48" y="481"/>
                    </a:lnTo>
                    <a:lnTo>
                      <a:pt x="46" y="479"/>
                    </a:lnTo>
                    <a:lnTo>
                      <a:pt x="43" y="479"/>
                    </a:lnTo>
                    <a:lnTo>
                      <a:pt x="40" y="478"/>
                    </a:lnTo>
                    <a:lnTo>
                      <a:pt x="38" y="476"/>
                    </a:lnTo>
                    <a:lnTo>
                      <a:pt x="36" y="475"/>
                    </a:lnTo>
                    <a:lnTo>
                      <a:pt x="35" y="473"/>
                    </a:lnTo>
                    <a:lnTo>
                      <a:pt x="34" y="473"/>
                    </a:lnTo>
                    <a:lnTo>
                      <a:pt x="32" y="472"/>
                    </a:lnTo>
                    <a:lnTo>
                      <a:pt x="31" y="470"/>
                    </a:lnTo>
                    <a:lnTo>
                      <a:pt x="29" y="470"/>
                    </a:lnTo>
                    <a:lnTo>
                      <a:pt x="28" y="469"/>
                    </a:lnTo>
                    <a:lnTo>
                      <a:pt x="27" y="467"/>
                    </a:lnTo>
                    <a:lnTo>
                      <a:pt x="25" y="466"/>
                    </a:lnTo>
                    <a:lnTo>
                      <a:pt x="25" y="464"/>
                    </a:lnTo>
                    <a:lnTo>
                      <a:pt x="24" y="462"/>
                    </a:lnTo>
                    <a:lnTo>
                      <a:pt x="23" y="461"/>
                    </a:lnTo>
                    <a:lnTo>
                      <a:pt x="21" y="459"/>
                    </a:lnTo>
                    <a:lnTo>
                      <a:pt x="20" y="458"/>
                    </a:lnTo>
                    <a:lnTo>
                      <a:pt x="20" y="456"/>
                    </a:lnTo>
                    <a:lnTo>
                      <a:pt x="19" y="455"/>
                    </a:lnTo>
                    <a:lnTo>
                      <a:pt x="0" y="557"/>
                    </a:lnTo>
                    <a:lnTo>
                      <a:pt x="5" y="560"/>
                    </a:lnTo>
                    <a:lnTo>
                      <a:pt x="5" y="558"/>
                    </a:lnTo>
                    <a:lnTo>
                      <a:pt x="7" y="557"/>
                    </a:lnTo>
                    <a:lnTo>
                      <a:pt x="8" y="555"/>
                    </a:lnTo>
                    <a:lnTo>
                      <a:pt x="9" y="554"/>
                    </a:lnTo>
                    <a:lnTo>
                      <a:pt x="11" y="552"/>
                    </a:lnTo>
                    <a:lnTo>
                      <a:pt x="12" y="551"/>
                    </a:lnTo>
                    <a:lnTo>
                      <a:pt x="13" y="551"/>
                    </a:lnTo>
                    <a:lnTo>
                      <a:pt x="13" y="549"/>
                    </a:lnTo>
                    <a:lnTo>
                      <a:pt x="15" y="549"/>
                    </a:lnTo>
                    <a:lnTo>
                      <a:pt x="16" y="548"/>
                    </a:lnTo>
                    <a:lnTo>
                      <a:pt x="17" y="548"/>
                    </a:lnTo>
                    <a:lnTo>
                      <a:pt x="19" y="548"/>
                    </a:lnTo>
                    <a:lnTo>
                      <a:pt x="20" y="548"/>
                    </a:lnTo>
                    <a:lnTo>
                      <a:pt x="21" y="548"/>
                    </a:lnTo>
                    <a:lnTo>
                      <a:pt x="23" y="548"/>
                    </a:lnTo>
                    <a:lnTo>
                      <a:pt x="25" y="548"/>
                    </a:lnTo>
                    <a:lnTo>
                      <a:pt x="28" y="549"/>
                    </a:lnTo>
                    <a:lnTo>
                      <a:pt x="31" y="549"/>
                    </a:lnTo>
                    <a:lnTo>
                      <a:pt x="34" y="551"/>
                    </a:lnTo>
                    <a:lnTo>
                      <a:pt x="44" y="486"/>
                    </a:lnTo>
                    <a:lnTo>
                      <a:pt x="46" y="487"/>
                    </a:lnTo>
                    <a:lnTo>
                      <a:pt x="47" y="489"/>
                    </a:lnTo>
                    <a:lnTo>
                      <a:pt x="48" y="490"/>
                    </a:lnTo>
                    <a:lnTo>
                      <a:pt x="50" y="492"/>
                    </a:lnTo>
                    <a:lnTo>
                      <a:pt x="50" y="493"/>
                    </a:lnTo>
                    <a:lnTo>
                      <a:pt x="51" y="495"/>
                    </a:lnTo>
                    <a:lnTo>
                      <a:pt x="52" y="496"/>
                    </a:lnTo>
                    <a:lnTo>
                      <a:pt x="54" y="498"/>
                    </a:lnTo>
                    <a:lnTo>
                      <a:pt x="55" y="498"/>
                    </a:lnTo>
                    <a:lnTo>
                      <a:pt x="56" y="500"/>
                    </a:lnTo>
                    <a:lnTo>
                      <a:pt x="58" y="501"/>
                    </a:lnTo>
                    <a:lnTo>
                      <a:pt x="59" y="503"/>
                    </a:lnTo>
                    <a:lnTo>
                      <a:pt x="60" y="503"/>
                    </a:lnTo>
                    <a:lnTo>
                      <a:pt x="62" y="504"/>
                    </a:lnTo>
                    <a:lnTo>
                      <a:pt x="63" y="506"/>
                    </a:lnTo>
                    <a:lnTo>
                      <a:pt x="65" y="506"/>
                    </a:lnTo>
                    <a:close/>
                  </a:path>
                </a:pathLst>
              </a:custGeom>
              <a:solidFill>
                <a:srgbClr val="C2DC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2" name="Freeform 168"/>
              <p:cNvSpPr>
                <a:spLocks noEditPoints="1"/>
              </p:cNvSpPr>
              <p:nvPr/>
            </p:nvSpPr>
            <p:spPr bwMode="auto">
              <a:xfrm>
                <a:off x="3921126" y="4956175"/>
                <a:ext cx="300038" cy="488950"/>
              </a:xfrm>
              <a:custGeom>
                <a:avLst/>
                <a:gdLst>
                  <a:gd name="T0" fmla="*/ 2147483647 w 378"/>
                  <a:gd name="T1" fmla="*/ 0 h 615"/>
                  <a:gd name="T2" fmla="*/ 2147483647 w 378"/>
                  <a:gd name="T3" fmla="*/ 2147483647 h 615"/>
                  <a:gd name="T4" fmla="*/ 2147483647 w 378"/>
                  <a:gd name="T5" fmla="*/ 2147483647 h 615"/>
                  <a:gd name="T6" fmla="*/ 2147483647 w 378"/>
                  <a:gd name="T7" fmla="*/ 2147483647 h 615"/>
                  <a:gd name="T8" fmla="*/ 2147483647 w 378"/>
                  <a:gd name="T9" fmla="*/ 2147483647 h 615"/>
                  <a:gd name="T10" fmla="*/ 2147483647 w 378"/>
                  <a:gd name="T11" fmla="*/ 2147483647 h 615"/>
                  <a:gd name="T12" fmla="*/ 2147483647 w 378"/>
                  <a:gd name="T13" fmla="*/ 2147483647 h 615"/>
                  <a:gd name="T14" fmla="*/ 2147483647 w 378"/>
                  <a:gd name="T15" fmla="*/ 2147483647 h 615"/>
                  <a:gd name="T16" fmla="*/ 2147483647 w 378"/>
                  <a:gd name="T17" fmla="*/ 2147483647 h 615"/>
                  <a:gd name="T18" fmla="*/ 2147483647 w 378"/>
                  <a:gd name="T19" fmla="*/ 2147483647 h 615"/>
                  <a:gd name="T20" fmla="*/ 2147483647 w 378"/>
                  <a:gd name="T21" fmla="*/ 2147483647 h 615"/>
                  <a:gd name="T22" fmla="*/ 2147483647 w 378"/>
                  <a:gd name="T23" fmla="*/ 2147483647 h 615"/>
                  <a:gd name="T24" fmla="*/ 2147483647 w 378"/>
                  <a:gd name="T25" fmla="*/ 2147483647 h 615"/>
                  <a:gd name="T26" fmla="*/ 2147483647 w 378"/>
                  <a:gd name="T27" fmla="*/ 2147483647 h 615"/>
                  <a:gd name="T28" fmla="*/ 2147483647 w 378"/>
                  <a:gd name="T29" fmla="*/ 2147483647 h 615"/>
                  <a:gd name="T30" fmla="*/ 2147483647 w 378"/>
                  <a:gd name="T31" fmla="*/ 2147483647 h 615"/>
                  <a:gd name="T32" fmla="*/ 2147483647 w 378"/>
                  <a:gd name="T33" fmla="*/ 2147483647 h 615"/>
                  <a:gd name="T34" fmla="*/ 2147483647 w 378"/>
                  <a:gd name="T35" fmla="*/ 2147483647 h 615"/>
                  <a:gd name="T36" fmla="*/ 2147483647 w 378"/>
                  <a:gd name="T37" fmla="*/ 2147483647 h 615"/>
                  <a:gd name="T38" fmla="*/ 2147483647 w 378"/>
                  <a:gd name="T39" fmla="*/ 2147483647 h 615"/>
                  <a:gd name="T40" fmla="*/ 2147483647 w 378"/>
                  <a:gd name="T41" fmla="*/ 2147483647 h 615"/>
                  <a:gd name="T42" fmla="*/ 2147483647 w 378"/>
                  <a:gd name="T43" fmla="*/ 2147483647 h 615"/>
                  <a:gd name="T44" fmla="*/ 2147483647 w 378"/>
                  <a:gd name="T45" fmla="*/ 2147483647 h 615"/>
                  <a:gd name="T46" fmla="*/ 2147483647 w 378"/>
                  <a:gd name="T47" fmla="*/ 2147483647 h 615"/>
                  <a:gd name="T48" fmla="*/ 2147483647 w 378"/>
                  <a:gd name="T49" fmla="*/ 2147483647 h 615"/>
                  <a:gd name="T50" fmla="*/ 2147483647 w 378"/>
                  <a:gd name="T51" fmla="*/ 2147483647 h 615"/>
                  <a:gd name="T52" fmla="*/ 2147483647 w 378"/>
                  <a:gd name="T53" fmla="*/ 2147483647 h 615"/>
                  <a:gd name="T54" fmla="*/ 2147483647 w 378"/>
                  <a:gd name="T55" fmla="*/ 2147483647 h 615"/>
                  <a:gd name="T56" fmla="*/ 2147483647 w 378"/>
                  <a:gd name="T57" fmla="*/ 2147483647 h 615"/>
                  <a:gd name="T58" fmla="*/ 2147483647 w 378"/>
                  <a:gd name="T59" fmla="*/ 2147483647 h 615"/>
                  <a:gd name="T60" fmla="*/ 2147483647 w 378"/>
                  <a:gd name="T61" fmla="*/ 2147483647 h 615"/>
                  <a:gd name="T62" fmla="*/ 2147483647 w 378"/>
                  <a:gd name="T63" fmla="*/ 2147483647 h 615"/>
                  <a:gd name="T64" fmla="*/ 2147483647 w 378"/>
                  <a:gd name="T65" fmla="*/ 2147483647 h 615"/>
                  <a:gd name="T66" fmla="*/ 2147483647 w 378"/>
                  <a:gd name="T67" fmla="*/ 2147483647 h 615"/>
                  <a:gd name="T68" fmla="*/ 2147483647 w 378"/>
                  <a:gd name="T69" fmla="*/ 2147483647 h 615"/>
                  <a:gd name="T70" fmla="*/ 2147483647 w 378"/>
                  <a:gd name="T71" fmla="*/ 2147483647 h 615"/>
                  <a:gd name="T72" fmla="*/ 2147483647 w 378"/>
                  <a:gd name="T73" fmla="*/ 2147483647 h 615"/>
                  <a:gd name="T74" fmla="*/ 2147483647 w 378"/>
                  <a:gd name="T75" fmla="*/ 2147483647 h 615"/>
                  <a:gd name="T76" fmla="*/ 2147483647 w 378"/>
                  <a:gd name="T77" fmla="*/ 2147483647 h 615"/>
                  <a:gd name="T78" fmla="*/ 2147483647 w 378"/>
                  <a:gd name="T79" fmla="*/ 2147483647 h 615"/>
                  <a:gd name="T80" fmla="*/ 2147483647 w 378"/>
                  <a:gd name="T81" fmla="*/ 2147483647 h 615"/>
                  <a:gd name="T82" fmla="*/ 2147483647 w 378"/>
                  <a:gd name="T83" fmla="*/ 2147483647 h 615"/>
                  <a:gd name="T84" fmla="*/ 2147483647 w 378"/>
                  <a:gd name="T85" fmla="*/ 2147483647 h 615"/>
                  <a:gd name="T86" fmla="*/ 2147483647 w 378"/>
                  <a:gd name="T87" fmla="*/ 2147483647 h 615"/>
                  <a:gd name="T88" fmla="*/ 2147483647 w 378"/>
                  <a:gd name="T89" fmla="*/ 2147483647 h 615"/>
                  <a:gd name="T90" fmla="*/ 2147483647 w 378"/>
                  <a:gd name="T91" fmla="*/ 2147483647 h 615"/>
                  <a:gd name="T92" fmla="*/ 2147483647 w 378"/>
                  <a:gd name="T93" fmla="*/ 2147483647 h 615"/>
                  <a:gd name="T94" fmla="*/ 2147483647 w 378"/>
                  <a:gd name="T95" fmla="*/ 2147483647 h 615"/>
                  <a:gd name="T96" fmla="*/ 2147483647 w 378"/>
                  <a:gd name="T97" fmla="*/ 2147483647 h 615"/>
                  <a:gd name="T98" fmla="*/ 2147483647 w 378"/>
                  <a:gd name="T99" fmla="*/ 2147483647 h 615"/>
                  <a:gd name="T100" fmla="*/ 2147483647 w 378"/>
                  <a:gd name="T101" fmla="*/ 2147483647 h 615"/>
                  <a:gd name="T102" fmla="*/ 2147483647 w 378"/>
                  <a:gd name="T103" fmla="*/ 2147483647 h 615"/>
                  <a:gd name="T104" fmla="*/ 2147483647 w 378"/>
                  <a:gd name="T105" fmla="*/ 2147483647 h 615"/>
                  <a:gd name="T106" fmla="*/ 2147483647 w 378"/>
                  <a:gd name="T107" fmla="*/ 2147483647 h 615"/>
                  <a:gd name="T108" fmla="*/ 2147483647 w 378"/>
                  <a:gd name="T109" fmla="*/ 2147483647 h 615"/>
                  <a:gd name="T110" fmla="*/ 2147483647 w 378"/>
                  <a:gd name="T111" fmla="*/ 2147483647 h 615"/>
                  <a:gd name="T112" fmla="*/ 2147483647 w 378"/>
                  <a:gd name="T113" fmla="*/ 2147483647 h 615"/>
                  <a:gd name="T114" fmla="*/ 2147483647 w 378"/>
                  <a:gd name="T115" fmla="*/ 2147483647 h 615"/>
                  <a:gd name="T116" fmla="*/ 2147483647 w 378"/>
                  <a:gd name="T117" fmla="*/ 2147483647 h 615"/>
                  <a:gd name="T118" fmla="*/ 2147483647 w 378"/>
                  <a:gd name="T119" fmla="*/ 2147483647 h 615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</a:gdLst>
                <a:ahLst/>
                <a:cxnLst>
                  <a:cxn ang="T120">
                    <a:pos x="T0" y="T1"/>
                  </a:cxn>
                  <a:cxn ang="T121">
                    <a:pos x="T2" y="T3"/>
                  </a:cxn>
                  <a:cxn ang="T122">
                    <a:pos x="T4" y="T5"/>
                  </a:cxn>
                  <a:cxn ang="T123">
                    <a:pos x="T6" y="T7"/>
                  </a:cxn>
                  <a:cxn ang="T124">
                    <a:pos x="T8" y="T9"/>
                  </a:cxn>
                  <a:cxn ang="T125">
                    <a:pos x="T10" y="T11"/>
                  </a:cxn>
                  <a:cxn ang="T126">
                    <a:pos x="T12" y="T13"/>
                  </a:cxn>
                  <a:cxn ang="T127">
                    <a:pos x="T14" y="T15"/>
                  </a:cxn>
                  <a:cxn ang="T128">
                    <a:pos x="T16" y="T17"/>
                  </a:cxn>
                  <a:cxn ang="T129">
                    <a:pos x="T18" y="T19"/>
                  </a:cxn>
                  <a:cxn ang="T130">
                    <a:pos x="T20" y="T21"/>
                  </a:cxn>
                  <a:cxn ang="T131">
                    <a:pos x="T22" y="T23"/>
                  </a:cxn>
                  <a:cxn ang="T132">
                    <a:pos x="T24" y="T25"/>
                  </a:cxn>
                  <a:cxn ang="T133">
                    <a:pos x="T26" y="T27"/>
                  </a:cxn>
                  <a:cxn ang="T134">
                    <a:pos x="T28" y="T29"/>
                  </a:cxn>
                  <a:cxn ang="T135">
                    <a:pos x="T30" y="T31"/>
                  </a:cxn>
                  <a:cxn ang="T136">
                    <a:pos x="T32" y="T33"/>
                  </a:cxn>
                  <a:cxn ang="T137">
                    <a:pos x="T34" y="T35"/>
                  </a:cxn>
                  <a:cxn ang="T138">
                    <a:pos x="T36" y="T37"/>
                  </a:cxn>
                  <a:cxn ang="T139">
                    <a:pos x="T38" y="T39"/>
                  </a:cxn>
                  <a:cxn ang="T140">
                    <a:pos x="T40" y="T41"/>
                  </a:cxn>
                  <a:cxn ang="T141">
                    <a:pos x="T42" y="T43"/>
                  </a:cxn>
                  <a:cxn ang="T142">
                    <a:pos x="T44" y="T45"/>
                  </a:cxn>
                  <a:cxn ang="T143">
                    <a:pos x="T46" y="T47"/>
                  </a:cxn>
                  <a:cxn ang="T144">
                    <a:pos x="T48" y="T49"/>
                  </a:cxn>
                  <a:cxn ang="T145">
                    <a:pos x="T50" y="T51"/>
                  </a:cxn>
                  <a:cxn ang="T146">
                    <a:pos x="T52" y="T53"/>
                  </a:cxn>
                  <a:cxn ang="T147">
                    <a:pos x="T54" y="T55"/>
                  </a:cxn>
                  <a:cxn ang="T148">
                    <a:pos x="T56" y="T57"/>
                  </a:cxn>
                  <a:cxn ang="T149">
                    <a:pos x="T58" y="T59"/>
                  </a:cxn>
                  <a:cxn ang="T150">
                    <a:pos x="T60" y="T61"/>
                  </a:cxn>
                  <a:cxn ang="T151">
                    <a:pos x="T62" y="T63"/>
                  </a:cxn>
                  <a:cxn ang="T152">
                    <a:pos x="T64" y="T65"/>
                  </a:cxn>
                  <a:cxn ang="T153">
                    <a:pos x="T66" y="T67"/>
                  </a:cxn>
                  <a:cxn ang="T154">
                    <a:pos x="T68" y="T69"/>
                  </a:cxn>
                  <a:cxn ang="T155">
                    <a:pos x="T70" y="T71"/>
                  </a:cxn>
                  <a:cxn ang="T156">
                    <a:pos x="T72" y="T73"/>
                  </a:cxn>
                  <a:cxn ang="T157">
                    <a:pos x="T74" y="T75"/>
                  </a:cxn>
                  <a:cxn ang="T158">
                    <a:pos x="T76" y="T77"/>
                  </a:cxn>
                  <a:cxn ang="T159">
                    <a:pos x="T78" y="T79"/>
                  </a:cxn>
                  <a:cxn ang="T160">
                    <a:pos x="T80" y="T81"/>
                  </a:cxn>
                  <a:cxn ang="T161">
                    <a:pos x="T82" y="T83"/>
                  </a:cxn>
                  <a:cxn ang="T162">
                    <a:pos x="T84" y="T85"/>
                  </a:cxn>
                  <a:cxn ang="T163">
                    <a:pos x="T86" y="T87"/>
                  </a:cxn>
                  <a:cxn ang="T164">
                    <a:pos x="T88" y="T89"/>
                  </a:cxn>
                  <a:cxn ang="T165">
                    <a:pos x="T90" y="T91"/>
                  </a:cxn>
                  <a:cxn ang="T166">
                    <a:pos x="T92" y="T93"/>
                  </a:cxn>
                  <a:cxn ang="T167">
                    <a:pos x="T94" y="T95"/>
                  </a:cxn>
                  <a:cxn ang="T168">
                    <a:pos x="T96" y="T97"/>
                  </a:cxn>
                  <a:cxn ang="T169">
                    <a:pos x="T98" y="T99"/>
                  </a:cxn>
                  <a:cxn ang="T170">
                    <a:pos x="T100" y="T101"/>
                  </a:cxn>
                  <a:cxn ang="T171">
                    <a:pos x="T102" y="T103"/>
                  </a:cxn>
                  <a:cxn ang="T172">
                    <a:pos x="T104" y="T105"/>
                  </a:cxn>
                  <a:cxn ang="T173">
                    <a:pos x="T106" y="T107"/>
                  </a:cxn>
                  <a:cxn ang="T174">
                    <a:pos x="T108" y="T109"/>
                  </a:cxn>
                  <a:cxn ang="T175">
                    <a:pos x="T110" y="T111"/>
                  </a:cxn>
                  <a:cxn ang="T176">
                    <a:pos x="T112" y="T113"/>
                  </a:cxn>
                  <a:cxn ang="T177">
                    <a:pos x="T114" y="T115"/>
                  </a:cxn>
                  <a:cxn ang="T178">
                    <a:pos x="T116" y="T117"/>
                  </a:cxn>
                  <a:cxn ang="T179">
                    <a:pos x="T118" y="T119"/>
                  </a:cxn>
                </a:cxnLst>
                <a:rect l="0" t="0" r="r" b="b"/>
                <a:pathLst>
                  <a:path w="378" h="615">
                    <a:moveTo>
                      <a:pt x="209" y="0"/>
                    </a:moveTo>
                    <a:lnTo>
                      <a:pt x="207" y="0"/>
                    </a:lnTo>
                    <a:lnTo>
                      <a:pt x="205" y="0"/>
                    </a:lnTo>
                    <a:lnTo>
                      <a:pt x="203" y="0"/>
                    </a:lnTo>
                    <a:lnTo>
                      <a:pt x="201" y="0"/>
                    </a:lnTo>
                    <a:lnTo>
                      <a:pt x="200" y="0"/>
                    </a:lnTo>
                    <a:lnTo>
                      <a:pt x="197" y="1"/>
                    </a:lnTo>
                    <a:lnTo>
                      <a:pt x="196" y="1"/>
                    </a:lnTo>
                    <a:lnTo>
                      <a:pt x="194" y="3"/>
                    </a:lnTo>
                    <a:lnTo>
                      <a:pt x="193" y="4"/>
                    </a:lnTo>
                    <a:lnTo>
                      <a:pt x="190" y="6"/>
                    </a:lnTo>
                    <a:lnTo>
                      <a:pt x="189" y="7"/>
                    </a:lnTo>
                    <a:lnTo>
                      <a:pt x="189" y="9"/>
                    </a:lnTo>
                    <a:lnTo>
                      <a:pt x="188" y="10"/>
                    </a:lnTo>
                    <a:lnTo>
                      <a:pt x="186" y="12"/>
                    </a:lnTo>
                    <a:lnTo>
                      <a:pt x="185" y="13"/>
                    </a:lnTo>
                    <a:lnTo>
                      <a:pt x="185" y="17"/>
                    </a:lnTo>
                    <a:lnTo>
                      <a:pt x="182" y="21"/>
                    </a:lnTo>
                    <a:lnTo>
                      <a:pt x="182" y="23"/>
                    </a:lnTo>
                    <a:lnTo>
                      <a:pt x="182" y="24"/>
                    </a:lnTo>
                    <a:lnTo>
                      <a:pt x="182" y="27"/>
                    </a:lnTo>
                    <a:lnTo>
                      <a:pt x="182" y="29"/>
                    </a:lnTo>
                    <a:lnTo>
                      <a:pt x="182" y="30"/>
                    </a:lnTo>
                    <a:lnTo>
                      <a:pt x="182" y="34"/>
                    </a:lnTo>
                    <a:lnTo>
                      <a:pt x="182" y="35"/>
                    </a:lnTo>
                    <a:lnTo>
                      <a:pt x="182" y="37"/>
                    </a:lnTo>
                    <a:lnTo>
                      <a:pt x="184" y="38"/>
                    </a:lnTo>
                    <a:lnTo>
                      <a:pt x="184" y="41"/>
                    </a:lnTo>
                    <a:lnTo>
                      <a:pt x="185" y="43"/>
                    </a:lnTo>
                    <a:lnTo>
                      <a:pt x="186" y="44"/>
                    </a:lnTo>
                    <a:lnTo>
                      <a:pt x="186" y="46"/>
                    </a:lnTo>
                    <a:lnTo>
                      <a:pt x="188" y="47"/>
                    </a:lnTo>
                    <a:lnTo>
                      <a:pt x="189" y="49"/>
                    </a:lnTo>
                    <a:lnTo>
                      <a:pt x="190" y="49"/>
                    </a:lnTo>
                    <a:lnTo>
                      <a:pt x="193" y="51"/>
                    </a:lnTo>
                    <a:lnTo>
                      <a:pt x="194" y="52"/>
                    </a:lnTo>
                    <a:lnTo>
                      <a:pt x="196" y="52"/>
                    </a:lnTo>
                    <a:lnTo>
                      <a:pt x="197" y="54"/>
                    </a:lnTo>
                    <a:lnTo>
                      <a:pt x="198" y="54"/>
                    </a:lnTo>
                    <a:lnTo>
                      <a:pt x="200" y="55"/>
                    </a:lnTo>
                    <a:lnTo>
                      <a:pt x="200" y="57"/>
                    </a:lnTo>
                    <a:lnTo>
                      <a:pt x="201" y="57"/>
                    </a:lnTo>
                    <a:lnTo>
                      <a:pt x="201" y="58"/>
                    </a:lnTo>
                    <a:lnTo>
                      <a:pt x="201" y="60"/>
                    </a:lnTo>
                    <a:lnTo>
                      <a:pt x="201" y="63"/>
                    </a:lnTo>
                    <a:lnTo>
                      <a:pt x="201" y="64"/>
                    </a:lnTo>
                    <a:lnTo>
                      <a:pt x="201" y="66"/>
                    </a:lnTo>
                    <a:lnTo>
                      <a:pt x="201" y="69"/>
                    </a:lnTo>
                    <a:lnTo>
                      <a:pt x="200" y="72"/>
                    </a:lnTo>
                    <a:lnTo>
                      <a:pt x="131" y="449"/>
                    </a:lnTo>
                    <a:lnTo>
                      <a:pt x="131" y="452"/>
                    </a:lnTo>
                    <a:lnTo>
                      <a:pt x="131" y="456"/>
                    </a:lnTo>
                    <a:lnTo>
                      <a:pt x="130" y="459"/>
                    </a:lnTo>
                    <a:lnTo>
                      <a:pt x="130" y="462"/>
                    </a:lnTo>
                    <a:lnTo>
                      <a:pt x="128" y="463"/>
                    </a:lnTo>
                    <a:lnTo>
                      <a:pt x="127" y="466"/>
                    </a:lnTo>
                    <a:lnTo>
                      <a:pt x="127" y="468"/>
                    </a:lnTo>
                    <a:lnTo>
                      <a:pt x="126" y="469"/>
                    </a:lnTo>
                    <a:lnTo>
                      <a:pt x="124" y="473"/>
                    </a:lnTo>
                    <a:lnTo>
                      <a:pt x="124" y="474"/>
                    </a:lnTo>
                    <a:lnTo>
                      <a:pt x="123" y="476"/>
                    </a:lnTo>
                    <a:lnTo>
                      <a:pt x="122" y="477"/>
                    </a:lnTo>
                    <a:lnTo>
                      <a:pt x="120" y="479"/>
                    </a:lnTo>
                    <a:lnTo>
                      <a:pt x="119" y="480"/>
                    </a:lnTo>
                    <a:lnTo>
                      <a:pt x="118" y="482"/>
                    </a:lnTo>
                    <a:lnTo>
                      <a:pt x="116" y="483"/>
                    </a:lnTo>
                    <a:lnTo>
                      <a:pt x="115" y="483"/>
                    </a:lnTo>
                    <a:lnTo>
                      <a:pt x="112" y="485"/>
                    </a:lnTo>
                    <a:lnTo>
                      <a:pt x="111" y="485"/>
                    </a:lnTo>
                    <a:lnTo>
                      <a:pt x="109" y="485"/>
                    </a:lnTo>
                    <a:lnTo>
                      <a:pt x="108" y="486"/>
                    </a:lnTo>
                    <a:lnTo>
                      <a:pt x="105" y="486"/>
                    </a:lnTo>
                    <a:lnTo>
                      <a:pt x="104" y="486"/>
                    </a:lnTo>
                    <a:lnTo>
                      <a:pt x="101" y="486"/>
                    </a:lnTo>
                    <a:lnTo>
                      <a:pt x="99" y="486"/>
                    </a:lnTo>
                    <a:lnTo>
                      <a:pt x="96" y="486"/>
                    </a:lnTo>
                    <a:lnTo>
                      <a:pt x="93" y="486"/>
                    </a:lnTo>
                    <a:lnTo>
                      <a:pt x="92" y="485"/>
                    </a:lnTo>
                    <a:lnTo>
                      <a:pt x="89" y="485"/>
                    </a:lnTo>
                    <a:lnTo>
                      <a:pt x="87" y="485"/>
                    </a:lnTo>
                    <a:lnTo>
                      <a:pt x="82" y="483"/>
                    </a:lnTo>
                    <a:lnTo>
                      <a:pt x="81" y="483"/>
                    </a:lnTo>
                    <a:lnTo>
                      <a:pt x="78" y="482"/>
                    </a:lnTo>
                    <a:lnTo>
                      <a:pt x="77" y="482"/>
                    </a:lnTo>
                    <a:lnTo>
                      <a:pt x="74" y="480"/>
                    </a:lnTo>
                    <a:lnTo>
                      <a:pt x="72" y="479"/>
                    </a:lnTo>
                    <a:lnTo>
                      <a:pt x="69" y="477"/>
                    </a:lnTo>
                    <a:lnTo>
                      <a:pt x="68" y="477"/>
                    </a:lnTo>
                    <a:lnTo>
                      <a:pt x="66" y="476"/>
                    </a:lnTo>
                    <a:lnTo>
                      <a:pt x="65" y="474"/>
                    </a:lnTo>
                    <a:lnTo>
                      <a:pt x="64" y="473"/>
                    </a:lnTo>
                    <a:lnTo>
                      <a:pt x="62" y="471"/>
                    </a:lnTo>
                    <a:lnTo>
                      <a:pt x="61" y="469"/>
                    </a:lnTo>
                    <a:lnTo>
                      <a:pt x="60" y="468"/>
                    </a:lnTo>
                    <a:lnTo>
                      <a:pt x="58" y="465"/>
                    </a:lnTo>
                    <a:lnTo>
                      <a:pt x="57" y="463"/>
                    </a:lnTo>
                    <a:lnTo>
                      <a:pt x="56" y="462"/>
                    </a:lnTo>
                    <a:lnTo>
                      <a:pt x="56" y="460"/>
                    </a:lnTo>
                    <a:lnTo>
                      <a:pt x="54" y="460"/>
                    </a:lnTo>
                    <a:lnTo>
                      <a:pt x="53" y="459"/>
                    </a:lnTo>
                    <a:lnTo>
                      <a:pt x="51" y="457"/>
                    </a:lnTo>
                    <a:lnTo>
                      <a:pt x="50" y="457"/>
                    </a:lnTo>
                    <a:lnTo>
                      <a:pt x="49" y="456"/>
                    </a:lnTo>
                    <a:lnTo>
                      <a:pt x="47" y="456"/>
                    </a:lnTo>
                    <a:lnTo>
                      <a:pt x="46" y="456"/>
                    </a:lnTo>
                    <a:lnTo>
                      <a:pt x="45" y="454"/>
                    </a:lnTo>
                    <a:lnTo>
                      <a:pt x="43" y="454"/>
                    </a:lnTo>
                    <a:lnTo>
                      <a:pt x="41" y="454"/>
                    </a:lnTo>
                    <a:lnTo>
                      <a:pt x="39" y="454"/>
                    </a:lnTo>
                    <a:lnTo>
                      <a:pt x="38" y="454"/>
                    </a:lnTo>
                    <a:lnTo>
                      <a:pt x="37" y="454"/>
                    </a:lnTo>
                    <a:lnTo>
                      <a:pt x="35" y="456"/>
                    </a:lnTo>
                    <a:lnTo>
                      <a:pt x="34" y="456"/>
                    </a:lnTo>
                    <a:lnTo>
                      <a:pt x="33" y="456"/>
                    </a:lnTo>
                    <a:lnTo>
                      <a:pt x="31" y="457"/>
                    </a:lnTo>
                    <a:lnTo>
                      <a:pt x="30" y="459"/>
                    </a:lnTo>
                    <a:lnTo>
                      <a:pt x="29" y="459"/>
                    </a:lnTo>
                    <a:lnTo>
                      <a:pt x="27" y="460"/>
                    </a:lnTo>
                    <a:lnTo>
                      <a:pt x="26" y="462"/>
                    </a:lnTo>
                    <a:lnTo>
                      <a:pt x="24" y="462"/>
                    </a:lnTo>
                    <a:lnTo>
                      <a:pt x="23" y="463"/>
                    </a:lnTo>
                    <a:lnTo>
                      <a:pt x="23" y="465"/>
                    </a:lnTo>
                    <a:lnTo>
                      <a:pt x="22" y="466"/>
                    </a:lnTo>
                    <a:lnTo>
                      <a:pt x="22" y="468"/>
                    </a:lnTo>
                    <a:lnTo>
                      <a:pt x="20" y="469"/>
                    </a:lnTo>
                    <a:lnTo>
                      <a:pt x="20" y="471"/>
                    </a:lnTo>
                    <a:lnTo>
                      <a:pt x="19" y="474"/>
                    </a:lnTo>
                    <a:lnTo>
                      <a:pt x="2" y="576"/>
                    </a:lnTo>
                    <a:lnTo>
                      <a:pt x="2" y="578"/>
                    </a:lnTo>
                    <a:lnTo>
                      <a:pt x="0" y="579"/>
                    </a:lnTo>
                    <a:lnTo>
                      <a:pt x="0" y="582"/>
                    </a:lnTo>
                    <a:lnTo>
                      <a:pt x="2" y="584"/>
                    </a:lnTo>
                    <a:lnTo>
                      <a:pt x="2" y="585"/>
                    </a:lnTo>
                    <a:lnTo>
                      <a:pt x="2" y="587"/>
                    </a:lnTo>
                    <a:lnTo>
                      <a:pt x="3" y="590"/>
                    </a:lnTo>
                    <a:lnTo>
                      <a:pt x="3" y="592"/>
                    </a:lnTo>
                    <a:lnTo>
                      <a:pt x="4" y="593"/>
                    </a:lnTo>
                    <a:lnTo>
                      <a:pt x="4" y="595"/>
                    </a:lnTo>
                    <a:lnTo>
                      <a:pt x="6" y="596"/>
                    </a:lnTo>
                    <a:lnTo>
                      <a:pt x="7" y="598"/>
                    </a:lnTo>
                    <a:lnTo>
                      <a:pt x="8" y="599"/>
                    </a:lnTo>
                    <a:lnTo>
                      <a:pt x="10" y="601"/>
                    </a:lnTo>
                    <a:lnTo>
                      <a:pt x="11" y="601"/>
                    </a:lnTo>
                    <a:lnTo>
                      <a:pt x="12" y="602"/>
                    </a:lnTo>
                    <a:lnTo>
                      <a:pt x="18" y="606"/>
                    </a:lnTo>
                    <a:lnTo>
                      <a:pt x="19" y="606"/>
                    </a:lnTo>
                    <a:lnTo>
                      <a:pt x="22" y="607"/>
                    </a:lnTo>
                    <a:lnTo>
                      <a:pt x="23" y="607"/>
                    </a:lnTo>
                    <a:lnTo>
                      <a:pt x="26" y="607"/>
                    </a:lnTo>
                    <a:lnTo>
                      <a:pt x="27" y="607"/>
                    </a:lnTo>
                    <a:lnTo>
                      <a:pt x="29" y="607"/>
                    </a:lnTo>
                    <a:lnTo>
                      <a:pt x="31" y="607"/>
                    </a:lnTo>
                    <a:lnTo>
                      <a:pt x="33" y="607"/>
                    </a:lnTo>
                    <a:lnTo>
                      <a:pt x="34" y="606"/>
                    </a:lnTo>
                    <a:lnTo>
                      <a:pt x="37" y="606"/>
                    </a:lnTo>
                    <a:lnTo>
                      <a:pt x="38" y="604"/>
                    </a:lnTo>
                    <a:lnTo>
                      <a:pt x="39" y="602"/>
                    </a:lnTo>
                    <a:lnTo>
                      <a:pt x="41" y="601"/>
                    </a:lnTo>
                    <a:lnTo>
                      <a:pt x="42" y="599"/>
                    </a:lnTo>
                    <a:lnTo>
                      <a:pt x="43" y="598"/>
                    </a:lnTo>
                    <a:lnTo>
                      <a:pt x="45" y="596"/>
                    </a:lnTo>
                    <a:lnTo>
                      <a:pt x="47" y="596"/>
                    </a:lnTo>
                    <a:lnTo>
                      <a:pt x="50" y="598"/>
                    </a:lnTo>
                    <a:lnTo>
                      <a:pt x="53" y="598"/>
                    </a:lnTo>
                    <a:lnTo>
                      <a:pt x="56" y="599"/>
                    </a:lnTo>
                    <a:lnTo>
                      <a:pt x="58" y="599"/>
                    </a:lnTo>
                    <a:lnTo>
                      <a:pt x="61" y="599"/>
                    </a:lnTo>
                    <a:lnTo>
                      <a:pt x="61" y="601"/>
                    </a:lnTo>
                    <a:lnTo>
                      <a:pt x="62" y="601"/>
                    </a:lnTo>
                    <a:lnTo>
                      <a:pt x="87" y="607"/>
                    </a:lnTo>
                    <a:lnTo>
                      <a:pt x="92" y="609"/>
                    </a:lnTo>
                    <a:lnTo>
                      <a:pt x="97" y="610"/>
                    </a:lnTo>
                    <a:lnTo>
                      <a:pt x="101" y="610"/>
                    </a:lnTo>
                    <a:lnTo>
                      <a:pt x="107" y="612"/>
                    </a:lnTo>
                    <a:lnTo>
                      <a:pt x="112" y="613"/>
                    </a:lnTo>
                    <a:lnTo>
                      <a:pt x="116" y="613"/>
                    </a:lnTo>
                    <a:lnTo>
                      <a:pt x="122" y="613"/>
                    </a:lnTo>
                    <a:lnTo>
                      <a:pt x="126" y="615"/>
                    </a:lnTo>
                    <a:lnTo>
                      <a:pt x="130" y="615"/>
                    </a:lnTo>
                    <a:lnTo>
                      <a:pt x="135" y="615"/>
                    </a:lnTo>
                    <a:lnTo>
                      <a:pt x="139" y="615"/>
                    </a:lnTo>
                    <a:lnTo>
                      <a:pt x="143" y="615"/>
                    </a:lnTo>
                    <a:lnTo>
                      <a:pt x="147" y="615"/>
                    </a:lnTo>
                    <a:lnTo>
                      <a:pt x="151" y="615"/>
                    </a:lnTo>
                    <a:lnTo>
                      <a:pt x="157" y="613"/>
                    </a:lnTo>
                    <a:lnTo>
                      <a:pt x="161" y="613"/>
                    </a:lnTo>
                    <a:lnTo>
                      <a:pt x="165" y="613"/>
                    </a:lnTo>
                    <a:lnTo>
                      <a:pt x="167" y="612"/>
                    </a:lnTo>
                    <a:lnTo>
                      <a:pt x="171" y="612"/>
                    </a:lnTo>
                    <a:lnTo>
                      <a:pt x="176" y="610"/>
                    </a:lnTo>
                    <a:lnTo>
                      <a:pt x="180" y="610"/>
                    </a:lnTo>
                    <a:lnTo>
                      <a:pt x="184" y="609"/>
                    </a:lnTo>
                    <a:lnTo>
                      <a:pt x="186" y="607"/>
                    </a:lnTo>
                    <a:lnTo>
                      <a:pt x="190" y="606"/>
                    </a:lnTo>
                    <a:lnTo>
                      <a:pt x="193" y="604"/>
                    </a:lnTo>
                    <a:lnTo>
                      <a:pt x="197" y="602"/>
                    </a:lnTo>
                    <a:lnTo>
                      <a:pt x="200" y="601"/>
                    </a:lnTo>
                    <a:lnTo>
                      <a:pt x="204" y="599"/>
                    </a:lnTo>
                    <a:lnTo>
                      <a:pt x="207" y="598"/>
                    </a:lnTo>
                    <a:lnTo>
                      <a:pt x="209" y="596"/>
                    </a:lnTo>
                    <a:lnTo>
                      <a:pt x="213" y="593"/>
                    </a:lnTo>
                    <a:lnTo>
                      <a:pt x="216" y="592"/>
                    </a:lnTo>
                    <a:lnTo>
                      <a:pt x="219" y="589"/>
                    </a:lnTo>
                    <a:lnTo>
                      <a:pt x="221" y="587"/>
                    </a:lnTo>
                    <a:lnTo>
                      <a:pt x="224" y="584"/>
                    </a:lnTo>
                    <a:lnTo>
                      <a:pt x="227" y="582"/>
                    </a:lnTo>
                    <a:lnTo>
                      <a:pt x="229" y="579"/>
                    </a:lnTo>
                    <a:lnTo>
                      <a:pt x="231" y="576"/>
                    </a:lnTo>
                    <a:lnTo>
                      <a:pt x="234" y="575"/>
                    </a:lnTo>
                    <a:lnTo>
                      <a:pt x="236" y="572"/>
                    </a:lnTo>
                    <a:lnTo>
                      <a:pt x="239" y="568"/>
                    </a:lnTo>
                    <a:lnTo>
                      <a:pt x="240" y="565"/>
                    </a:lnTo>
                    <a:lnTo>
                      <a:pt x="243" y="562"/>
                    </a:lnTo>
                    <a:lnTo>
                      <a:pt x="246" y="559"/>
                    </a:lnTo>
                    <a:lnTo>
                      <a:pt x="247" y="556"/>
                    </a:lnTo>
                    <a:lnTo>
                      <a:pt x="250" y="553"/>
                    </a:lnTo>
                    <a:lnTo>
                      <a:pt x="251" y="550"/>
                    </a:lnTo>
                    <a:lnTo>
                      <a:pt x="252" y="547"/>
                    </a:lnTo>
                    <a:lnTo>
                      <a:pt x="255" y="542"/>
                    </a:lnTo>
                    <a:lnTo>
                      <a:pt x="256" y="539"/>
                    </a:lnTo>
                    <a:lnTo>
                      <a:pt x="258" y="536"/>
                    </a:lnTo>
                    <a:lnTo>
                      <a:pt x="260" y="531"/>
                    </a:lnTo>
                    <a:lnTo>
                      <a:pt x="262" y="528"/>
                    </a:lnTo>
                    <a:lnTo>
                      <a:pt x="263" y="524"/>
                    </a:lnTo>
                    <a:lnTo>
                      <a:pt x="265" y="520"/>
                    </a:lnTo>
                    <a:lnTo>
                      <a:pt x="266" y="516"/>
                    </a:lnTo>
                    <a:lnTo>
                      <a:pt x="267" y="513"/>
                    </a:lnTo>
                    <a:lnTo>
                      <a:pt x="269" y="508"/>
                    </a:lnTo>
                    <a:lnTo>
                      <a:pt x="270" y="503"/>
                    </a:lnTo>
                    <a:lnTo>
                      <a:pt x="271" y="499"/>
                    </a:lnTo>
                    <a:lnTo>
                      <a:pt x="271" y="496"/>
                    </a:lnTo>
                    <a:lnTo>
                      <a:pt x="273" y="491"/>
                    </a:lnTo>
                    <a:lnTo>
                      <a:pt x="274" y="486"/>
                    </a:lnTo>
                    <a:lnTo>
                      <a:pt x="274" y="482"/>
                    </a:lnTo>
                    <a:lnTo>
                      <a:pt x="343" y="106"/>
                    </a:lnTo>
                    <a:lnTo>
                      <a:pt x="343" y="103"/>
                    </a:lnTo>
                    <a:lnTo>
                      <a:pt x="344" y="102"/>
                    </a:lnTo>
                    <a:lnTo>
                      <a:pt x="344" y="100"/>
                    </a:lnTo>
                    <a:lnTo>
                      <a:pt x="344" y="98"/>
                    </a:lnTo>
                    <a:lnTo>
                      <a:pt x="345" y="97"/>
                    </a:lnTo>
                    <a:lnTo>
                      <a:pt x="345" y="95"/>
                    </a:lnTo>
                    <a:lnTo>
                      <a:pt x="347" y="94"/>
                    </a:lnTo>
                    <a:lnTo>
                      <a:pt x="348" y="92"/>
                    </a:lnTo>
                    <a:lnTo>
                      <a:pt x="349" y="92"/>
                    </a:lnTo>
                    <a:lnTo>
                      <a:pt x="351" y="92"/>
                    </a:lnTo>
                    <a:lnTo>
                      <a:pt x="351" y="91"/>
                    </a:lnTo>
                    <a:lnTo>
                      <a:pt x="354" y="91"/>
                    </a:lnTo>
                    <a:lnTo>
                      <a:pt x="355" y="91"/>
                    </a:lnTo>
                    <a:lnTo>
                      <a:pt x="358" y="91"/>
                    </a:lnTo>
                    <a:lnTo>
                      <a:pt x="359" y="91"/>
                    </a:lnTo>
                    <a:lnTo>
                      <a:pt x="360" y="89"/>
                    </a:lnTo>
                    <a:lnTo>
                      <a:pt x="363" y="89"/>
                    </a:lnTo>
                    <a:lnTo>
                      <a:pt x="364" y="88"/>
                    </a:lnTo>
                    <a:lnTo>
                      <a:pt x="366" y="88"/>
                    </a:lnTo>
                    <a:lnTo>
                      <a:pt x="367" y="86"/>
                    </a:lnTo>
                    <a:lnTo>
                      <a:pt x="370" y="85"/>
                    </a:lnTo>
                    <a:lnTo>
                      <a:pt x="371" y="83"/>
                    </a:lnTo>
                    <a:lnTo>
                      <a:pt x="372" y="81"/>
                    </a:lnTo>
                    <a:lnTo>
                      <a:pt x="372" y="80"/>
                    </a:lnTo>
                    <a:lnTo>
                      <a:pt x="374" y="78"/>
                    </a:lnTo>
                    <a:lnTo>
                      <a:pt x="375" y="77"/>
                    </a:lnTo>
                    <a:lnTo>
                      <a:pt x="375" y="75"/>
                    </a:lnTo>
                    <a:lnTo>
                      <a:pt x="376" y="72"/>
                    </a:lnTo>
                    <a:lnTo>
                      <a:pt x="376" y="71"/>
                    </a:lnTo>
                    <a:lnTo>
                      <a:pt x="376" y="68"/>
                    </a:lnTo>
                    <a:lnTo>
                      <a:pt x="378" y="61"/>
                    </a:lnTo>
                    <a:lnTo>
                      <a:pt x="378" y="60"/>
                    </a:lnTo>
                    <a:lnTo>
                      <a:pt x="378" y="57"/>
                    </a:lnTo>
                    <a:lnTo>
                      <a:pt x="376" y="55"/>
                    </a:lnTo>
                    <a:lnTo>
                      <a:pt x="376" y="54"/>
                    </a:lnTo>
                    <a:lnTo>
                      <a:pt x="376" y="51"/>
                    </a:lnTo>
                    <a:lnTo>
                      <a:pt x="375" y="49"/>
                    </a:lnTo>
                    <a:lnTo>
                      <a:pt x="374" y="47"/>
                    </a:lnTo>
                    <a:lnTo>
                      <a:pt x="372" y="46"/>
                    </a:lnTo>
                    <a:lnTo>
                      <a:pt x="372" y="44"/>
                    </a:lnTo>
                    <a:lnTo>
                      <a:pt x="371" y="43"/>
                    </a:lnTo>
                    <a:lnTo>
                      <a:pt x="370" y="41"/>
                    </a:lnTo>
                    <a:lnTo>
                      <a:pt x="367" y="40"/>
                    </a:lnTo>
                    <a:lnTo>
                      <a:pt x="366" y="38"/>
                    </a:lnTo>
                    <a:lnTo>
                      <a:pt x="364" y="38"/>
                    </a:lnTo>
                    <a:lnTo>
                      <a:pt x="363" y="37"/>
                    </a:lnTo>
                    <a:lnTo>
                      <a:pt x="360" y="37"/>
                    </a:lnTo>
                    <a:lnTo>
                      <a:pt x="209" y="0"/>
                    </a:lnTo>
                    <a:close/>
                    <a:moveTo>
                      <a:pt x="14" y="565"/>
                    </a:moveTo>
                    <a:lnTo>
                      <a:pt x="12" y="565"/>
                    </a:lnTo>
                    <a:lnTo>
                      <a:pt x="11" y="567"/>
                    </a:lnTo>
                    <a:lnTo>
                      <a:pt x="11" y="568"/>
                    </a:lnTo>
                    <a:lnTo>
                      <a:pt x="10" y="568"/>
                    </a:lnTo>
                    <a:lnTo>
                      <a:pt x="10" y="570"/>
                    </a:lnTo>
                    <a:lnTo>
                      <a:pt x="10" y="568"/>
                    </a:lnTo>
                    <a:lnTo>
                      <a:pt x="11" y="567"/>
                    </a:lnTo>
                    <a:lnTo>
                      <a:pt x="12" y="565"/>
                    </a:lnTo>
                    <a:lnTo>
                      <a:pt x="14" y="565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3" name="Freeform 169"/>
              <p:cNvSpPr>
                <a:spLocks/>
              </p:cNvSpPr>
              <p:nvPr/>
            </p:nvSpPr>
            <p:spPr bwMode="auto">
              <a:xfrm>
                <a:off x="3938588" y="4976813"/>
                <a:ext cx="265113" cy="449263"/>
              </a:xfrm>
              <a:custGeom>
                <a:avLst/>
                <a:gdLst>
                  <a:gd name="T0" fmla="*/ 2147483647 w 334"/>
                  <a:gd name="T1" fmla="*/ 2147483647 h 566"/>
                  <a:gd name="T2" fmla="*/ 2147483647 w 334"/>
                  <a:gd name="T3" fmla="*/ 2147483647 h 566"/>
                  <a:gd name="T4" fmla="*/ 2147483647 w 334"/>
                  <a:gd name="T5" fmla="*/ 2147483647 h 566"/>
                  <a:gd name="T6" fmla="*/ 2147483647 w 334"/>
                  <a:gd name="T7" fmla="*/ 2147483647 h 566"/>
                  <a:gd name="T8" fmla="*/ 2147483647 w 334"/>
                  <a:gd name="T9" fmla="*/ 2147483647 h 566"/>
                  <a:gd name="T10" fmla="*/ 2147483647 w 334"/>
                  <a:gd name="T11" fmla="*/ 2147483647 h 566"/>
                  <a:gd name="T12" fmla="*/ 2147483647 w 334"/>
                  <a:gd name="T13" fmla="*/ 2147483647 h 566"/>
                  <a:gd name="T14" fmla="*/ 2147483647 w 334"/>
                  <a:gd name="T15" fmla="*/ 2147483647 h 566"/>
                  <a:gd name="T16" fmla="*/ 2147483647 w 334"/>
                  <a:gd name="T17" fmla="*/ 2147483647 h 566"/>
                  <a:gd name="T18" fmla="*/ 2147483647 w 334"/>
                  <a:gd name="T19" fmla="*/ 2147483647 h 566"/>
                  <a:gd name="T20" fmla="*/ 2147483647 w 334"/>
                  <a:gd name="T21" fmla="*/ 2147483647 h 566"/>
                  <a:gd name="T22" fmla="*/ 2147483647 w 334"/>
                  <a:gd name="T23" fmla="*/ 2147483647 h 566"/>
                  <a:gd name="T24" fmla="*/ 2147483647 w 334"/>
                  <a:gd name="T25" fmla="*/ 2147483647 h 566"/>
                  <a:gd name="T26" fmla="*/ 2147483647 w 334"/>
                  <a:gd name="T27" fmla="*/ 2147483647 h 566"/>
                  <a:gd name="T28" fmla="*/ 2147483647 w 334"/>
                  <a:gd name="T29" fmla="*/ 2147483647 h 566"/>
                  <a:gd name="T30" fmla="*/ 2147483647 w 334"/>
                  <a:gd name="T31" fmla="*/ 2147483647 h 566"/>
                  <a:gd name="T32" fmla="*/ 2147483647 w 334"/>
                  <a:gd name="T33" fmla="*/ 2147483647 h 566"/>
                  <a:gd name="T34" fmla="*/ 2147483647 w 334"/>
                  <a:gd name="T35" fmla="*/ 2147483647 h 566"/>
                  <a:gd name="T36" fmla="*/ 2147483647 w 334"/>
                  <a:gd name="T37" fmla="*/ 2147483647 h 566"/>
                  <a:gd name="T38" fmla="*/ 2147483647 w 334"/>
                  <a:gd name="T39" fmla="*/ 2147483647 h 566"/>
                  <a:gd name="T40" fmla="*/ 2147483647 w 334"/>
                  <a:gd name="T41" fmla="*/ 2147483647 h 566"/>
                  <a:gd name="T42" fmla="*/ 2147483647 w 334"/>
                  <a:gd name="T43" fmla="*/ 2147483647 h 566"/>
                  <a:gd name="T44" fmla="*/ 2147483647 w 334"/>
                  <a:gd name="T45" fmla="*/ 2147483647 h 566"/>
                  <a:gd name="T46" fmla="*/ 2147483647 w 334"/>
                  <a:gd name="T47" fmla="*/ 2147483647 h 566"/>
                  <a:gd name="T48" fmla="*/ 2147483647 w 334"/>
                  <a:gd name="T49" fmla="*/ 2147483647 h 566"/>
                  <a:gd name="T50" fmla="*/ 2147483647 w 334"/>
                  <a:gd name="T51" fmla="*/ 2147483647 h 566"/>
                  <a:gd name="T52" fmla="*/ 2147483647 w 334"/>
                  <a:gd name="T53" fmla="*/ 2147483647 h 566"/>
                  <a:gd name="T54" fmla="*/ 2147483647 w 334"/>
                  <a:gd name="T55" fmla="*/ 2147483647 h 566"/>
                  <a:gd name="T56" fmla="*/ 2147483647 w 334"/>
                  <a:gd name="T57" fmla="*/ 2147483647 h 566"/>
                  <a:gd name="T58" fmla="*/ 2147483647 w 334"/>
                  <a:gd name="T59" fmla="*/ 2147483647 h 566"/>
                  <a:gd name="T60" fmla="*/ 2147483647 w 334"/>
                  <a:gd name="T61" fmla="*/ 2147483647 h 566"/>
                  <a:gd name="T62" fmla="*/ 2147483647 w 334"/>
                  <a:gd name="T63" fmla="*/ 2147483647 h 566"/>
                  <a:gd name="T64" fmla="*/ 2147483647 w 334"/>
                  <a:gd name="T65" fmla="*/ 2147483647 h 566"/>
                  <a:gd name="T66" fmla="*/ 2147483647 w 334"/>
                  <a:gd name="T67" fmla="*/ 2147483647 h 566"/>
                  <a:gd name="T68" fmla="*/ 2147483647 w 334"/>
                  <a:gd name="T69" fmla="*/ 2147483647 h 566"/>
                  <a:gd name="T70" fmla="*/ 2147483647 w 334"/>
                  <a:gd name="T71" fmla="*/ 2147483647 h 566"/>
                  <a:gd name="T72" fmla="*/ 2147483647 w 334"/>
                  <a:gd name="T73" fmla="*/ 2147483647 h 566"/>
                  <a:gd name="T74" fmla="*/ 2147483647 w 334"/>
                  <a:gd name="T75" fmla="*/ 2147483647 h 566"/>
                  <a:gd name="T76" fmla="*/ 2147483647 w 334"/>
                  <a:gd name="T77" fmla="*/ 2147483647 h 566"/>
                  <a:gd name="T78" fmla="*/ 2147483647 w 334"/>
                  <a:gd name="T79" fmla="*/ 2147483647 h 566"/>
                  <a:gd name="T80" fmla="*/ 2147483647 w 334"/>
                  <a:gd name="T81" fmla="*/ 2147483647 h 566"/>
                  <a:gd name="T82" fmla="*/ 2147483647 w 334"/>
                  <a:gd name="T83" fmla="*/ 2147483647 h 566"/>
                  <a:gd name="T84" fmla="*/ 2147483647 w 334"/>
                  <a:gd name="T85" fmla="*/ 2147483647 h 566"/>
                  <a:gd name="T86" fmla="*/ 2147483647 w 334"/>
                  <a:gd name="T87" fmla="*/ 2147483647 h 566"/>
                  <a:gd name="T88" fmla="*/ 2147483647 w 334"/>
                  <a:gd name="T89" fmla="*/ 2147483647 h 566"/>
                  <a:gd name="T90" fmla="*/ 2147483647 w 334"/>
                  <a:gd name="T91" fmla="*/ 2147483647 h 566"/>
                  <a:gd name="T92" fmla="*/ 2147483647 w 334"/>
                  <a:gd name="T93" fmla="*/ 2147483647 h 566"/>
                  <a:gd name="T94" fmla="*/ 2147483647 w 334"/>
                  <a:gd name="T95" fmla="*/ 2147483647 h 566"/>
                  <a:gd name="T96" fmla="*/ 2147483647 w 334"/>
                  <a:gd name="T97" fmla="*/ 2147483647 h 566"/>
                  <a:gd name="T98" fmla="*/ 2147483647 w 334"/>
                  <a:gd name="T99" fmla="*/ 2147483647 h 566"/>
                  <a:gd name="T100" fmla="*/ 2147483647 w 334"/>
                  <a:gd name="T101" fmla="*/ 2147483647 h 566"/>
                  <a:gd name="T102" fmla="*/ 2147483647 w 334"/>
                  <a:gd name="T103" fmla="*/ 2147483647 h 566"/>
                  <a:gd name="T104" fmla="*/ 2147483647 w 334"/>
                  <a:gd name="T105" fmla="*/ 2147483647 h 566"/>
                  <a:gd name="T106" fmla="*/ 2147483647 w 334"/>
                  <a:gd name="T107" fmla="*/ 2147483647 h 56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0" t="0" r="r" b="b"/>
                <a:pathLst>
                  <a:path w="334" h="566">
                    <a:moveTo>
                      <a:pt x="334" y="42"/>
                    </a:moveTo>
                    <a:lnTo>
                      <a:pt x="332" y="42"/>
                    </a:lnTo>
                    <a:lnTo>
                      <a:pt x="330" y="42"/>
                    </a:lnTo>
                    <a:lnTo>
                      <a:pt x="329" y="44"/>
                    </a:lnTo>
                    <a:lnTo>
                      <a:pt x="326" y="44"/>
                    </a:lnTo>
                    <a:lnTo>
                      <a:pt x="325" y="44"/>
                    </a:lnTo>
                    <a:lnTo>
                      <a:pt x="323" y="44"/>
                    </a:lnTo>
                    <a:lnTo>
                      <a:pt x="322" y="45"/>
                    </a:lnTo>
                    <a:lnTo>
                      <a:pt x="321" y="45"/>
                    </a:lnTo>
                    <a:lnTo>
                      <a:pt x="319" y="47"/>
                    </a:lnTo>
                    <a:lnTo>
                      <a:pt x="318" y="47"/>
                    </a:lnTo>
                    <a:lnTo>
                      <a:pt x="317" y="47"/>
                    </a:lnTo>
                    <a:lnTo>
                      <a:pt x="315" y="48"/>
                    </a:lnTo>
                    <a:lnTo>
                      <a:pt x="314" y="50"/>
                    </a:lnTo>
                    <a:lnTo>
                      <a:pt x="313" y="50"/>
                    </a:lnTo>
                    <a:lnTo>
                      <a:pt x="311" y="51"/>
                    </a:lnTo>
                    <a:lnTo>
                      <a:pt x="311" y="53"/>
                    </a:lnTo>
                    <a:lnTo>
                      <a:pt x="310" y="53"/>
                    </a:lnTo>
                    <a:lnTo>
                      <a:pt x="309" y="54"/>
                    </a:lnTo>
                    <a:lnTo>
                      <a:pt x="307" y="56"/>
                    </a:lnTo>
                    <a:lnTo>
                      <a:pt x="307" y="57"/>
                    </a:lnTo>
                    <a:lnTo>
                      <a:pt x="306" y="57"/>
                    </a:lnTo>
                    <a:lnTo>
                      <a:pt x="306" y="59"/>
                    </a:lnTo>
                    <a:lnTo>
                      <a:pt x="305" y="61"/>
                    </a:lnTo>
                    <a:lnTo>
                      <a:pt x="305" y="62"/>
                    </a:lnTo>
                    <a:lnTo>
                      <a:pt x="303" y="64"/>
                    </a:lnTo>
                    <a:lnTo>
                      <a:pt x="303" y="65"/>
                    </a:lnTo>
                    <a:lnTo>
                      <a:pt x="302" y="68"/>
                    </a:lnTo>
                    <a:lnTo>
                      <a:pt x="302" y="70"/>
                    </a:lnTo>
                    <a:lnTo>
                      <a:pt x="301" y="73"/>
                    </a:lnTo>
                    <a:lnTo>
                      <a:pt x="301" y="78"/>
                    </a:lnTo>
                    <a:lnTo>
                      <a:pt x="232" y="453"/>
                    </a:lnTo>
                    <a:lnTo>
                      <a:pt x="232" y="456"/>
                    </a:lnTo>
                    <a:lnTo>
                      <a:pt x="230" y="461"/>
                    </a:lnTo>
                    <a:lnTo>
                      <a:pt x="229" y="464"/>
                    </a:lnTo>
                    <a:lnTo>
                      <a:pt x="229" y="469"/>
                    </a:lnTo>
                    <a:lnTo>
                      <a:pt x="228" y="472"/>
                    </a:lnTo>
                    <a:lnTo>
                      <a:pt x="226" y="476"/>
                    </a:lnTo>
                    <a:lnTo>
                      <a:pt x="225" y="479"/>
                    </a:lnTo>
                    <a:lnTo>
                      <a:pt x="225" y="483"/>
                    </a:lnTo>
                    <a:lnTo>
                      <a:pt x="224" y="486"/>
                    </a:lnTo>
                    <a:lnTo>
                      <a:pt x="222" y="490"/>
                    </a:lnTo>
                    <a:lnTo>
                      <a:pt x="221" y="493"/>
                    </a:lnTo>
                    <a:lnTo>
                      <a:pt x="220" y="496"/>
                    </a:lnTo>
                    <a:lnTo>
                      <a:pt x="218" y="500"/>
                    </a:lnTo>
                    <a:lnTo>
                      <a:pt x="217" y="503"/>
                    </a:lnTo>
                    <a:lnTo>
                      <a:pt x="216" y="506"/>
                    </a:lnTo>
                    <a:lnTo>
                      <a:pt x="213" y="509"/>
                    </a:lnTo>
                    <a:lnTo>
                      <a:pt x="212" y="512"/>
                    </a:lnTo>
                    <a:lnTo>
                      <a:pt x="210" y="515"/>
                    </a:lnTo>
                    <a:lnTo>
                      <a:pt x="209" y="517"/>
                    </a:lnTo>
                    <a:lnTo>
                      <a:pt x="206" y="520"/>
                    </a:lnTo>
                    <a:lnTo>
                      <a:pt x="205" y="523"/>
                    </a:lnTo>
                    <a:lnTo>
                      <a:pt x="203" y="524"/>
                    </a:lnTo>
                    <a:lnTo>
                      <a:pt x="201" y="527"/>
                    </a:lnTo>
                    <a:lnTo>
                      <a:pt x="199" y="531"/>
                    </a:lnTo>
                    <a:lnTo>
                      <a:pt x="197" y="532"/>
                    </a:lnTo>
                    <a:lnTo>
                      <a:pt x="195" y="535"/>
                    </a:lnTo>
                    <a:lnTo>
                      <a:pt x="193" y="537"/>
                    </a:lnTo>
                    <a:lnTo>
                      <a:pt x="191" y="540"/>
                    </a:lnTo>
                    <a:lnTo>
                      <a:pt x="189" y="541"/>
                    </a:lnTo>
                    <a:lnTo>
                      <a:pt x="186" y="543"/>
                    </a:lnTo>
                    <a:lnTo>
                      <a:pt x="185" y="546"/>
                    </a:lnTo>
                    <a:lnTo>
                      <a:pt x="182" y="548"/>
                    </a:lnTo>
                    <a:lnTo>
                      <a:pt x="179" y="549"/>
                    </a:lnTo>
                    <a:lnTo>
                      <a:pt x="176" y="551"/>
                    </a:lnTo>
                    <a:lnTo>
                      <a:pt x="174" y="552"/>
                    </a:lnTo>
                    <a:lnTo>
                      <a:pt x="171" y="554"/>
                    </a:lnTo>
                    <a:lnTo>
                      <a:pt x="168" y="555"/>
                    </a:lnTo>
                    <a:lnTo>
                      <a:pt x="166" y="557"/>
                    </a:lnTo>
                    <a:lnTo>
                      <a:pt x="163" y="558"/>
                    </a:lnTo>
                    <a:lnTo>
                      <a:pt x="160" y="560"/>
                    </a:lnTo>
                    <a:lnTo>
                      <a:pt x="158" y="560"/>
                    </a:lnTo>
                    <a:lnTo>
                      <a:pt x="154" y="561"/>
                    </a:lnTo>
                    <a:lnTo>
                      <a:pt x="151" y="563"/>
                    </a:lnTo>
                    <a:lnTo>
                      <a:pt x="148" y="563"/>
                    </a:lnTo>
                    <a:lnTo>
                      <a:pt x="144" y="565"/>
                    </a:lnTo>
                    <a:lnTo>
                      <a:pt x="141" y="565"/>
                    </a:lnTo>
                    <a:lnTo>
                      <a:pt x="137" y="565"/>
                    </a:lnTo>
                    <a:lnTo>
                      <a:pt x="135" y="566"/>
                    </a:lnTo>
                    <a:lnTo>
                      <a:pt x="131" y="566"/>
                    </a:lnTo>
                    <a:lnTo>
                      <a:pt x="127" y="566"/>
                    </a:lnTo>
                    <a:lnTo>
                      <a:pt x="124" y="566"/>
                    </a:lnTo>
                    <a:lnTo>
                      <a:pt x="120" y="566"/>
                    </a:lnTo>
                    <a:lnTo>
                      <a:pt x="116" y="566"/>
                    </a:lnTo>
                    <a:lnTo>
                      <a:pt x="112" y="566"/>
                    </a:lnTo>
                    <a:lnTo>
                      <a:pt x="108" y="566"/>
                    </a:lnTo>
                    <a:lnTo>
                      <a:pt x="104" y="566"/>
                    </a:lnTo>
                    <a:lnTo>
                      <a:pt x="100" y="566"/>
                    </a:lnTo>
                    <a:lnTo>
                      <a:pt x="96" y="565"/>
                    </a:lnTo>
                    <a:lnTo>
                      <a:pt x="92" y="565"/>
                    </a:lnTo>
                    <a:lnTo>
                      <a:pt x="87" y="563"/>
                    </a:lnTo>
                    <a:lnTo>
                      <a:pt x="82" y="563"/>
                    </a:lnTo>
                    <a:lnTo>
                      <a:pt x="78" y="561"/>
                    </a:lnTo>
                    <a:lnTo>
                      <a:pt x="74" y="561"/>
                    </a:lnTo>
                    <a:lnTo>
                      <a:pt x="69" y="560"/>
                    </a:lnTo>
                    <a:lnTo>
                      <a:pt x="67" y="560"/>
                    </a:lnTo>
                    <a:lnTo>
                      <a:pt x="65" y="558"/>
                    </a:lnTo>
                    <a:lnTo>
                      <a:pt x="62" y="558"/>
                    </a:lnTo>
                    <a:lnTo>
                      <a:pt x="59" y="557"/>
                    </a:lnTo>
                    <a:lnTo>
                      <a:pt x="56" y="557"/>
                    </a:lnTo>
                    <a:lnTo>
                      <a:pt x="52" y="555"/>
                    </a:lnTo>
                    <a:lnTo>
                      <a:pt x="50" y="554"/>
                    </a:lnTo>
                    <a:lnTo>
                      <a:pt x="46" y="554"/>
                    </a:lnTo>
                    <a:lnTo>
                      <a:pt x="43" y="552"/>
                    </a:lnTo>
                    <a:lnTo>
                      <a:pt x="39" y="551"/>
                    </a:lnTo>
                    <a:lnTo>
                      <a:pt x="36" y="551"/>
                    </a:lnTo>
                    <a:lnTo>
                      <a:pt x="34" y="549"/>
                    </a:lnTo>
                    <a:lnTo>
                      <a:pt x="29" y="549"/>
                    </a:lnTo>
                    <a:lnTo>
                      <a:pt x="28" y="548"/>
                    </a:lnTo>
                    <a:lnTo>
                      <a:pt x="25" y="548"/>
                    </a:lnTo>
                    <a:lnTo>
                      <a:pt x="23" y="546"/>
                    </a:lnTo>
                    <a:lnTo>
                      <a:pt x="21" y="546"/>
                    </a:lnTo>
                    <a:lnTo>
                      <a:pt x="20" y="546"/>
                    </a:lnTo>
                    <a:lnTo>
                      <a:pt x="19" y="546"/>
                    </a:lnTo>
                    <a:lnTo>
                      <a:pt x="17" y="546"/>
                    </a:lnTo>
                    <a:lnTo>
                      <a:pt x="16" y="548"/>
                    </a:lnTo>
                    <a:lnTo>
                      <a:pt x="15" y="548"/>
                    </a:lnTo>
                    <a:lnTo>
                      <a:pt x="13" y="549"/>
                    </a:lnTo>
                    <a:lnTo>
                      <a:pt x="12" y="551"/>
                    </a:lnTo>
                    <a:lnTo>
                      <a:pt x="11" y="552"/>
                    </a:lnTo>
                    <a:lnTo>
                      <a:pt x="9" y="552"/>
                    </a:lnTo>
                    <a:lnTo>
                      <a:pt x="8" y="554"/>
                    </a:lnTo>
                    <a:lnTo>
                      <a:pt x="8" y="555"/>
                    </a:lnTo>
                    <a:lnTo>
                      <a:pt x="7" y="557"/>
                    </a:lnTo>
                    <a:lnTo>
                      <a:pt x="5" y="558"/>
                    </a:lnTo>
                    <a:lnTo>
                      <a:pt x="5" y="560"/>
                    </a:lnTo>
                    <a:lnTo>
                      <a:pt x="0" y="557"/>
                    </a:lnTo>
                    <a:lnTo>
                      <a:pt x="19" y="455"/>
                    </a:lnTo>
                    <a:lnTo>
                      <a:pt x="20" y="456"/>
                    </a:lnTo>
                    <a:lnTo>
                      <a:pt x="20" y="458"/>
                    </a:lnTo>
                    <a:lnTo>
                      <a:pt x="21" y="459"/>
                    </a:lnTo>
                    <a:lnTo>
                      <a:pt x="23" y="461"/>
                    </a:lnTo>
                    <a:lnTo>
                      <a:pt x="24" y="462"/>
                    </a:lnTo>
                    <a:lnTo>
                      <a:pt x="25" y="464"/>
                    </a:lnTo>
                    <a:lnTo>
                      <a:pt x="25" y="466"/>
                    </a:lnTo>
                    <a:lnTo>
                      <a:pt x="27" y="467"/>
                    </a:lnTo>
                    <a:lnTo>
                      <a:pt x="28" y="467"/>
                    </a:lnTo>
                    <a:lnTo>
                      <a:pt x="29" y="469"/>
                    </a:lnTo>
                    <a:lnTo>
                      <a:pt x="31" y="470"/>
                    </a:lnTo>
                    <a:lnTo>
                      <a:pt x="32" y="472"/>
                    </a:lnTo>
                    <a:lnTo>
                      <a:pt x="34" y="472"/>
                    </a:lnTo>
                    <a:lnTo>
                      <a:pt x="35" y="473"/>
                    </a:lnTo>
                    <a:lnTo>
                      <a:pt x="36" y="475"/>
                    </a:lnTo>
                    <a:lnTo>
                      <a:pt x="38" y="475"/>
                    </a:lnTo>
                    <a:lnTo>
                      <a:pt x="40" y="476"/>
                    </a:lnTo>
                    <a:lnTo>
                      <a:pt x="43" y="478"/>
                    </a:lnTo>
                    <a:lnTo>
                      <a:pt x="46" y="479"/>
                    </a:lnTo>
                    <a:lnTo>
                      <a:pt x="48" y="481"/>
                    </a:lnTo>
                    <a:lnTo>
                      <a:pt x="51" y="481"/>
                    </a:lnTo>
                    <a:lnTo>
                      <a:pt x="52" y="483"/>
                    </a:lnTo>
                    <a:lnTo>
                      <a:pt x="55" y="483"/>
                    </a:lnTo>
                    <a:lnTo>
                      <a:pt x="56" y="484"/>
                    </a:lnTo>
                    <a:lnTo>
                      <a:pt x="60" y="484"/>
                    </a:lnTo>
                    <a:lnTo>
                      <a:pt x="65" y="486"/>
                    </a:lnTo>
                    <a:lnTo>
                      <a:pt x="69" y="486"/>
                    </a:lnTo>
                    <a:lnTo>
                      <a:pt x="73" y="486"/>
                    </a:lnTo>
                    <a:lnTo>
                      <a:pt x="75" y="486"/>
                    </a:lnTo>
                    <a:lnTo>
                      <a:pt x="79" y="487"/>
                    </a:lnTo>
                    <a:lnTo>
                      <a:pt x="82" y="486"/>
                    </a:lnTo>
                    <a:lnTo>
                      <a:pt x="86" y="486"/>
                    </a:lnTo>
                    <a:lnTo>
                      <a:pt x="89" y="486"/>
                    </a:lnTo>
                    <a:lnTo>
                      <a:pt x="92" y="486"/>
                    </a:lnTo>
                    <a:lnTo>
                      <a:pt x="94" y="484"/>
                    </a:lnTo>
                    <a:lnTo>
                      <a:pt x="97" y="484"/>
                    </a:lnTo>
                    <a:lnTo>
                      <a:pt x="100" y="483"/>
                    </a:lnTo>
                    <a:lnTo>
                      <a:pt x="102" y="481"/>
                    </a:lnTo>
                    <a:lnTo>
                      <a:pt x="105" y="479"/>
                    </a:lnTo>
                    <a:lnTo>
                      <a:pt x="106" y="478"/>
                    </a:lnTo>
                    <a:lnTo>
                      <a:pt x="109" y="476"/>
                    </a:lnTo>
                    <a:lnTo>
                      <a:pt x="112" y="475"/>
                    </a:lnTo>
                    <a:lnTo>
                      <a:pt x="113" y="472"/>
                    </a:lnTo>
                    <a:lnTo>
                      <a:pt x="114" y="470"/>
                    </a:lnTo>
                    <a:lnTo>
                      <a:pt x="117" y="467"/>
                    </a:lnTo>
                    <a:lnTo>
                      <a:pt x="118" y="466"/>
                    </a:lnTo>
                    <a:lnTo>
                      <a:pt x="120" y="462"/>
                    </a:lnTo>
                    <a:lnTo>
                      <a:pt x="121" y="459"/>
                    </a:lnTo>
                    <a:lnTo>
                      <a:pt x="123" y="456"/>
                    </a:lnTo>
                    <a:lnTo>
                      <a:pt x="124" y="453"/>
                    </a:lnTo>
                    <a:lnTo>
                      <a:pt x="125" y="450"/>
                    </a:lnTo>
                    <a:lnTo>
                      <a:pt x="127" y="447"/>
                    </a:lnTo>
                    <a:lnTo>
                      <a:pt x="128" y="442"/>
                    </a:lnTo>
                    <a:lnTo>
                      <a:pt x="129" y="439"/>
                    </a:lnTo>
                    <a:lnTo>
                      <a:pt x="129" y="435"/>
                    </a:lnTo>
                    <a:lnTo>
                      <a:pt x="131" y="432"/>
                    </a:lnTo>
                    <a:lnTo>
                      <a:pt x="199" y="53"/>
                    </a:lnTo>
                    <a:lnTo>
                      <a:pt x="199" y="48"/>
                    </a:lnTo>
                    <a:lnTo>
                      <a:pt x="199" y="45"/>
                    </a:lnTo>
                    <a:lnTo>
                      <a:pt x="201" y="42"/>
                    </a:lnTo>
                    <a:lnTo>
                      <a:pt x="201" y="37"/>
                    </a:lnTo>
                    <a:lnTo>
                      <a:pt x="201" y="34"/>
                    </a:lnTo>
                    <a:lnTo>
                      <a:pt x="199" y="31"/>
                    </a:lnTo>
                    <a:lnTo>
                      <a:pt x="199" y="30"/>
                    </a:lnTo>
                    <a:lnTo>
                      <a:pt x="199" y="28"/>
                    </a:lnTo>
                    <a:lnTo>
                      <a:pt x="199" y="27"/>
                    </a:lnTo>
                    <a:lnTo>
                      <a:pt x="199" y="25"/>
                    </a:lnTo>
                    <a:lnTo>
                      <a:pt x="198" y="23"/>
                    </a:lnTo>
                    <a:lnTo>
                      <a:pt x="198" y="22"/>
                    </a:lnTo>
                    <a:lnTo>
                      <a:pt x="197" y="20"/>
                    </a:lnTo>
                    <a:lnTo>
                      <a:pt x="197" y="19"/>
                    </a:lnTo>
                    <a:lnTo>
                      <a:pt x="195" y="19"/>
                    </a:lnTo>
                    <a:lnTo>
                      <a:pt x="195" y="17"/>
                    </a:lnTo>
                    <a:lnTo>
                      <a:pt x="194" y="16"/>
                    </a:lnTo>
                    <a:lnTo>
                      <a:pt x="193" y="14"/>
                    </a:lnTo>
                    <a:lnTo>
                      <a:pt x="191" y="13"/>
                    </a:lnTo>
                    <a:lnTo>
                      <a:pt x="190" y="13"/>
                    </a:lnTo>
                    <a:lnTo>
                      <a:pt x="189" y="11"/>
                    </a:lnTo>
                    <a:lnTo>
                      <a:pt x="187" y="10"/>
                    </a:lnTo>
                    <a:lnTo>
                      <a:pt x="186" y="8"/>
                    </a:lnTo>
                    <a:lnTo>
                      <a:pt x="185" y="8"/>
                    </a:lnTo>
                    <a:lnTo>
                      <a:pt x="183" y="6"/>
                    </a:lnTo>
                    <a:lnTo>
                      <a:pt x="181" y="6"/>
                    </a:lnTo>
                    <a:lnTo>
                      <a:pt x="183" y="0"/>
                    </a:lnTo>
                    <a:lnTo>
                      <a:pt x="334" y="36"/>
                    </a:lnTo>
                    <a:lnTo>
                      <a:pt x="334" y="42"/>
                    </a:lnTo>
                    <a:close/>
                  </a:path>
                </a:pathLst>
              </a:custGeom>
              <a:solidFill>
                <a:srgbClr val="6DB7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4" name="Freeform 170"/>
              <p:cNvSpPr>
                <a:spLocks/>
              </p:cNvSpPr>
              <p:nvPr/>
            </p:nvSpPr>
            <p:spPr bwMode="auto">
              <a:xfrm>
                <a:off x="3938588" y="4976813"/>
                <a:ext cx="265113" cy="442913"/>
              </a:xfrm>
              <a:custGeom>
                <a:avLst/>
                <a:gdLst>
                  <a:gd name="T0" fmla="*/ 2147483647 w 334"/>
                  <a:gd name="T1" fmla="*/ 2147483647 h 560"/>
                  <a:gd name="T2" fmla="*/ 2147483647 w 334"/>
                  <a:gd name="T3" fmla="*/ 2147483647 h 560"/>
                  <a:gd name="T4" fmla="*/ 2147483647 w 334"/>
                  <a:gd name="T5" fmla="*/ 2147483647 h 560"/>
                  <a:gd name="T6" fmla="*/ 2147483647 w 334"/>
                  <a:gd name="T7" fmla="*/ 2147483647 h 560"/>
                  <a:gd name="T8" fmla="*/ 2147483647 w 334"/>
                  <a:gd name="T9" fmla="*/ 2147483647 h 560"/>
                  <a:gd name="T10" fmla="*/ 2147483647 w 334"/>
                  <a:gd name="T11" fmla="*/ 2147483647 h 560"/>
                  <a:gd name="T12" fmla="*/ 2147483647 w 334"/>
                  <a:gd name="T13" fmla="*/ 2147483647 h 560"/>
                  <a:gd name="T14" fmla="*/ 2147483647 w 334"/>
                  <a:gd name="T15" fmla="*/ 2147483647 h 560"/>
                  <a:gd name="T16" fmla="*/ 2147483647 w 334"/>
                  <a:gd name="T17" fmla="*/ 2147483647 h 560"/>
                  <a:gd name="T18" fmla="*/ 2147483647 w 334"/>
                  <a:gd name="T19" fmla="*/ 2147483647 h 560"/>
                  <a:gd name="T20" fmla="*/ 2147483647 w 334"/>
                  <a:gd name="T21" fmla="*/ 2147483647 h 560"/>
                  <a:gd name="T22" fmla="*/ 2147483647 w 334"/>
                  <a:gd name="T23" fmla="*/ 2147483647 h 560"/>
                  <a:gd name="T24" fmla="*/ 2147483647 w 334"/>
                  <a:gd name="T25" fmla="*/ 2147483647 h 560"/>
                  <a:gd name="T26" fmla="*/ 2147483647 w 334"/>
                  <a:gd name="T27" fmla="*/ 2147483647 h 560"/>
                  <a:gd name="T28" fmla="*/ 2147483647 w 334"/>
                  <a:gd name="T29" fmla="*/ 2147483647 h 560"/>
                  <a:gd name="T30" fmla="*/ 2147483647 w 334"/>
                  <a:gd name="T31" fmla="*/ 2147483647 h 560"/>
                  <a:gd name="T32" fmla="*/ 2147483647 w 334"/>
                  <a:gd name="T33" fmla="*/ 2147483647 h 560"/>
                  <a:gd name="T34" fmla="*/ 2147483647 w 334"/>
                  <a:gd name="T35" fmla="*/ 2147483647 h 560"/>
                  <a:gd name="T36" fmla="*/ 2147483647 w 334"/>
                  <a:gd name="T37" fmla="*/ 2147483647 h 560"/>
                  <a:gd name="T38" fmla="*/ 2147483647 w 334"/>
                  <a:gd name="T39" fmla="*/ 2147483647 h 560"/>
                  <a:gd name="T40" fmla="*/ 2147483647 w 334"/>
                  <a:gd name="T41" fmla="*/ 2147483647 h 560"/>
                  <a:gd name="T42" fmla="*/ 2147483647 w 334"/>
                  <a:gd name="T43" fmla="*/ 2147483647 h 560"/>
                  <a:gd name="T44" fmla="*/ 2147483647 w 334"/>
                  <a:gd name="T45" fmla="*/ 2147483647 h 560"/>
                  <a:gd name="T46" fmla="*/ 2147483647 w 334"/>
                  <a:gd name="T47" fmla="*/ 2147483647 h 560"/>
                  <a:gd name="T48" fmla="*/ 2147483647 w 334"/>
                  <a:gd name="T49" fmla="*/ 2147483647 h 560"/>
                  <a:gd name="T50" fmla="*/ 2147483647 w 334"/>
                  <a:gd name="T51" fmla="*/ 2147483647 h 560"/>
                  <a:gd name="T52" fmla="*/ 2147483647 w 334"/>
                  <a:gd name="T53" fmla="*/ 2147483647 h 560"/>
                  <a:gd name="T54" fmla="*/ 2147483647 w 334"/>
                  <a:gd name="T55" fmla="*/ 2147483647 h 560"/>
                  <a:gd name="T56" fmla="*/ 2147483647 w 334"/>
                  <a:gd name="T57" fmla="*/ 2147483647 h 560"/>
                  <a:gd name="T58" fmla="*/ 2147483647 w 334"/>
                  <a:gd name="T59" fmla="*/ 2147483647 h 560"/>
                  <a:gd name="T60" fmla="*/ 2147483647 w 334"/>
                  <a:gd name="T61" fmla="*/ 2147483647 h 560"/>
                  <a:gd name="T62" fmla="*/ 2147483647 w 334"/>
                  <a:gd name="T63" fmla="*/ 2147483647 h 560"/>
                  <a:gd name="T64" fmla="*/ 2147483647 w 334"/>
                  <a:gd name="T65" fmla="*/ 2147483647 h 560"/>
                  <a:gd name="T66" fmla="*/ 2147483647 w 334"/>
                  <a:gd name="T67" fmla="*/ 2147483647 h 560"/>
                  <a:gd name="T68" fmla="*/ 2147483647 w 334"/>
                  <a:gd name="T69" fmla="*/ 2147483647 h 560"/>
                  <a:gd name="T70" fmla="*/ 2147483647 w 334"/>
                  <a:gd name="T71" fmla="*/ 2147483647 h 560"/>
                  <a:gd name="T72" fmla="*/ 2147483647 w 334"/>
                  <a:gd name="T73" fmla="*/ 2147483647 h 560"/>
                  <a:gd name="T74" fmla="*/ 2147483647 w 334"/>
                  <a:gd name="T75" fmla="*/ 2147483647 h 560"/>
                  <a:gd name="T76" fmla="*/ 2147483647 w 334"/>
                  <a:gd name="T77" fmla="*/ 2147483647 h 560"/>
                  <a:gd name="T78" fmla="*/ 2147483647 w 334"/>
                  <a:gd name="T79" fmla="*/ 2147483647 h 560"/>
                  <a:gd name="T80" fmla="*/ 2147483647 w 334"/>
                  <a:gd name="T81" fmla="*/ 2147483647 h 560"/>
                  <a:gd name="T82" fmla="*/ 2147483647 w 334"/>
                  <a:gd name="T83" fmla="*/ 2147483647 h 560"/>
                  <a:gd name="T84" fmla="*/ 2147483647 w 334"/>
                  <a:gd name="T85" fmla="*/ 2147483647 h 560"/>
                  <a:gd name="T86" fmla="*/ 2147483647 w 334"/>
                  <a:gd name="T87" fmla="*/ 2147483647 h 560"/>
                  <a:gd name="T88" fmla="*/ 2147483647 w 334"/>
                  <a:gd name="T89" fmla="*/ 2147483647 h 560"/>
                  <a:gd name="T90" fmla="*/ 2147483647 w 334"/>
                  <a:gd name="T91" fmla="*/ 2147483647 h 560"/>
                  <a:gd name="T92" fmla="*/ 2147483647 w 334"/>
                  <a:gd name="T93" fmla="*/ 2147483647 h 560"/>
                  <a:gd name="T94" fmla="*/ 2147483647 w 334"/>
                  <a:gd name="T95" fmla="*/ 2147483647 h 560"/>
                  <a:gd name="T96" fmla="*/ 2147483647 w 334"/>
                  <a:gd name="T97" fmla="*/ 2147483647 h 560"/>
                  <a:gd name="T98" fmla="*/ 2147483647 w 334"/>
                  <a:gd name="T99" fmla="*/ 2147483647 h 560"/>
                  <a:gd name="T100" fmla="*/ 2147483647 w 334"/>
                  <a:gd name="T101" fmla="*/ 2147483647 h 560"/>
                  <a:gd name="T102" fmla="*/ 2147483647 w 334"/>
                  <a:gd name="T103" fmla="*/ 2147483647 h 560"/>
                  <a:gd name="T104" fmla="*/ 2147483647 w 334"/>
                  <a:gd name="T105" fmla="*/ 2147483647 h 560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0" t="0" r="r" b="b"/>
                <a:pathLst>
                  <a:path w="334" h="560">
                    <a:moveTo>
                      <a:pt x="65" y="506"/>
                    </a:moveTo>
                    <a:lnTo>
                      <a:pt x="67" y="507"/>
                    </a:lnTo>
                    <a:lnTo>
                      <a:pt x="70" y="509"/>
                    </a:lnTo>
                    <a:lnTo>
                      <a:pt x="73" y="510"/>
                    </a:lnTo>
                    <a:lnTo>
                      <a:pt x="75" y="512"/>
                    </a:lnTo>
                    <a:lnTo>
                      <a:pt x="77" y="512"/>
                    </a:lnTo>
                    <a:lnTo>
                      <a:pt x="79" y="514"/>
                    </a:lnTo>
                    <a:lnTo>
                      <a:pt x="81" y="514"/>
                    </a:lnTo>
                    <a:lnTo>
                      <a:pt x="83" y="515"/>
                    </a:lnTo>
                    <a:lnTo>
                      <a:pt x="87" y="515"/>
                    </a:lnTo>
                    <a:lnTo>
                      <a:pt x="92" y="517"/>
                    </a:lnTo>
                    <a:lnTo>
                      <a:pt x="96" y="517"/>
                    </a:lnTo>
                    <a:lnTo>
                      <a:pt x="98" y="517"/>
                    </a:lnTo>
                    <a:lnTo>
                      <a:pt x="102" y="518"/>
                    </a:lnTo>
                    <a:lnTo>
                      <a:pt x="105" y="518"/>
                    </a:lnTo>
                    <a:lnTo>
                      <a:pt x="109" y="518"/>
                    </a:lnTo>
                    <a:lnTo>
                      <a:pt x="112" y="517"/>
                    </a:lnTo>
                    <a:lnTo>
                      <a:pt x="116" y="517"/>
                    </a:lnTo>
                    <a:lnTo>
                      <a:pt x="118" y="517"/>
                    </a:lnTo>
                    <a:lnTo>
                      <a:pt x="121" y="515"/>
                    </a:lnTo>
                    <a:lnTo>
                      <a:pt x="124" y="515"/>
                    </a:lnTo>
                    <a:lnTo>
                      <a:pt x="127" y="514"/>
                    </a:lnTo>
                    <a:lnTo>
                      <a:pt x="129" y="512"/>
                    </a:lnTo>
                    <a:lnTo>
                      <a:pt x="131" y="510"/>
                    </a:lnTo>
                    <a:lnTo>
                      <a:pt x="133" y="509"/>
                    </a:lnTo>
                    <a:lnTo>
                      <a:pt x="136" y="507"/>
                    </a:lnTo>
                    <a:lnTo>
                      <a:pt x="137" y="506"/>
                    </a:lnTo>
                    <a:lnTo>
                      <a:pt x="140" y="503"/>
                    </a:lnTo>
                    <a:lnTo>
                      <a:pt x="141" y="501"/>
                    </a:lnTo>
                    <a:lnTo>
                      <a:pt x="143" y="498"/>
                    </a:lnTo>
                    <a:lnTo>
                      <a:pt x="144" y="496"/>
                    </a:lnTo>
                    <a:lnTo>
                      <a:pt x="147" y="493"/>
                    </a:lnTo>
                    <a:lnTo>
                      <a:pt x="148" y="490"/>
                    </a:lnTo>
                    <a:lnTo>
                      <a:pt x="149" y="487"/>
                    </a:lnTo>
                    <a:lnTo>
                      <a:pt x="151" y="484"/>
                    </a:lnTo>
                    <a:lnTo>
                      <a:pt x="152" y="481"/>
                    </a:lnTo>
                    <a:lnTo>
                      <a:pt x="154" y="478"/>
                    </a:lnTo>
                    <a:lnTo>
                      <a:pt x="154" y="473"/>
                    </a:lnTo>
                    <a:lnTo>
                      <a:pt x="155" y="470"/>
                    </a:lnTo>
                    <a:lnTo>
                      <a:pt x="156" y="466"/>
                    </a:lnTo>
                    <a:lnTo>
                      <a:pt x="156" y="462"/>
                    </a:lnTo>
                    <a:lnTo>
                      <a:pt x="225" y="84"/>
                    </a:lnTo>
                    <a:lnTo>
                      <a:pt x="226" y="79"/>
                    </a:lnTo>
                    <a:lnTo>
                      <a:pt x="226" y="76"/>
                    </a:lnTo>
                    <a:lnTo>
                      <a:pt x="226" y="71"/>
                    </a:lnTo>
                    <a:lnTo>
                      <a:pt x="226" y="68"/>
                    </a:lnTo>
                    <a:lnTo>
                      <a:pt x="226" y="65"/>
                    </a:lnTo>
                    <a:lnTo>
                      <a:pt x="226" y="62"/>
                    </a:lnTo>
                    <a:lnTo>
                      <a:pt x="226" y="61"/>
                    </a:lnTo>
                    <a:lnTo>
                      <a:pt x="226" y="57"/>
                    </a:lnTo>
                    <a:lnTo>
                      <a:pt x="225" y="57"/>
                    </a:lnTo>
                    <a:lnTo>
                      <a:pt x="225" y="56"/>
                    </a:lnTo>
                    <a:lnTo>
                      <a:pt x="225" y="54"/>
                    </a:lnTo>
                    <a:lnTo>
                      <a:pt x="224" y="53"/>
                    </a:lnTo>
                    <a:lnTo>
                      <a:pt x="224" y="51"/>
                    </a:lnTo>
                    <a:lnTo>
                      <a:pt x="222" y="50"/>
                    </a:lnTo>
                    <a:lnTo>
                      <a:pt x="222" y="48"/>
                    </a:lnTo>
                    <a:lnTo>
                      <a:pt x="221" y="47"/>
                    </a:lnTo>
                    <a:lnTo>
                      <a:pt x="220" y="45"/>
                    </a:lnTo>
                    <a:lnTo>
                      <a:pt x="218" y="44"/>
                    </a:lnTo>
                    <a:lnTo>
                      <a:pt x="217" y="42"/>
                    </a:lnTo>
                    <a:lnTo>
                      <a:pt x="216" y="40"/>
                    </a:lnTo>
                    <a:lnTo>
                      <a:pt x="214" y="40"/>
                    </a:lnTo>
                    <a:lnTo>
                      <a:pt x="213" y="39"/>
                    </a:lnTo>
                    <a:lnTo>
                      <a:pt x="210" y="37"/>
                    </a:lnTo>
                    <a:lnTo>
                      <a:pt x="209" y="37"/>
                    </a:lnTo>
                    <a:lnTo>
                      <a:pt x="207" y="36"/>
                    </a:lnTo>
                    <a:lnTo>
                      <a:pt x="209" y="30"/>
                    </a:lnTo>
                    <a:lnTo>
                      <a:pt x="309" y="54"/>
                    </a:lnTo>
                    <a:lnTo>
                      <a:pt x="310" y="53"/>
                    </a:lnTo>
                    <a:lnTo>
                      <a:pt x="311" y="53"/>
                    </a:lnTo>
                    <a:lnTo>
                      <a:pt x="311" y="51"/>
                    </a:lnTo>
                    <a:lnTo>
                      <a:pt x="313" y="50"/>
                    </a:lnTo>
                    <a:lnTo>
                      <a:pt x="314" y="50"/>
                    </a:lnTo>
                    <a:lnTo>
                      <a:pt x="315" y="48"/>
                    </a:lnTo>
                    <a:lnTo>
                      <a:pt x="317" y="48"/>
                    </a:lnTo>
                    <a:lnTo>
                      <a:pt x="318" y="47"/>
                    </a:lnTo>
                    <a:lnTo>
                      <a:pt x="319" y="47"/>
                    </a:lnTo>
                    <a:lnTo>
                      <a:pt x="321" y="45"/>
                    </a:lnTo>
                    <a:lnTo>
                      <a:pt x="322" y="45"/>
                    </a:lnTo>
                    <a:lnTo>
                      <a:pt x="323" y="44"/>
                    </a:lnTo>
                    <a:lnTo>
                      <a:pt x="325" y="44"/>
                    </a:lnTo>
                    <a:lnTo>
                      <a:pt x="326" y="44"/>
                    </a:lnTo>
                    <a:lnTo>
                      <a:pt x="329" y="44"/>
                    </a:lnTo>
                    <a:lnTo>
                      <a:pt x="330" y="44"/>
                    </a:lnTo>
                    <a:lnTo>
                      <a:pt x="332" y="42"/>
                    </a:lnTo>
                    <a:lnTo>
                      <a:pt x="334" y="42"/>
                    </a:lnTo>
                    <a:lnTo>
                      <a:pt x="334" y="36"/>
                    </a:lnTo>
                    <a:lnTo>
                      <a:pt x="183" y="0"/>
                    </a:lnTo>
                    <a:lnTo>
                      <a:pt x="181" y="6"/>
                    </a:lnTo>
                    <a:lnTo>
                      <a:pt x="183" y="6"/>
                    </a:lnTo>
                    <a:lnTo>
                      <a:pt x="185" y="8"/>
                    </a:lnTo>
                    <a:lnTo>
                      <a:pt x="186" y="8"/>
                    </a:lnTo>
                    <a:lnTo>
                      <a:pt x="187" y="10"/>
                    </a:lnTo>
                    <a:lnTo>
                      <a:pt x="189" y="11"/>
                    </a:lnTo>
                    <a:lnTo>
                      <a:pt x="190" y="13"/>
                    </a:lnTo>
                    <a:lnTo>
                      <a:pt x="191" y="13"/>
                    </a:lnTo>
                    <a:lnTo>
                      <a:pt x="193" y="14"/>
                    </a:lnTo>
                    <a:lnTo>
                      <a:pt x="194" y="16"/>
                    </a:lnTo>
                    <a:lnTo>
                      <a:pt x="195" y="17"/>
                    </a:lnTo>
                    <a:lnTo>
                      <a:pt x="195" y="19"/>
                    </a:lnTo>
                    <a:lnTo>
                      <a:pt x="197" y="19"/>
                    </a:lnTo>
                    <a:lnTo>
                      <a:pt x="197" y="20"/>
                    </a:lnTo>
                    <a:lnTo>
                      <a:pt x="198" y="22"/>
                    </a:lnTo>
                    <a:lnTo>
                      <a:pt x="198" y="23"/>
                    </a:lnTo>
                    <a:lnTo>
                      <a:pt x="199" y="25"/>
                    </a:lnTo>
                    <a:lnTo>
                      <a:pt x="199" y="27"/>
                    </a:lnTo>
                    <a:lnTo>
                      <a:pt x="199" y="28"/>
                    </a:lnTo>
                    <a:lnTo>
                      <a:pt x="199" y="30"/>
                    </a:lnTo>
                    <a:lnTo>
                      <a:pt x="199" y="31"/>
                    </a:lnTo>
                    <a:lnTo>
                      <a:pt x="201" y="34"/>
                    </a:lnTo>
                    <a:lnTo>
                      <a:pt x="201" y="37"/>
                    </a:lnTo>
                    <a:lnTo>
                      <a:pt x="201" y="42"/>
                    </a:lnTo>
                    <a:lnTo>
                      <a:pt x="199" y="45"/>
                    </a:lnTo>
                    <a:lnTo>
                      <a:pt x="199" y="48"/>
                    </a:lnTo>
                    <a:lnTo>
                      <a:pt x="199" y="53"/>
                    </a:lnTo>
                    <a:lnTo>
                      <a:pt x="131" y="432"/>
                    </a:lnTo>
                    <a:lnTo>
                      <a:pt x="129" y="436"/>
                    </a:lnTo>
                    <a:lnTo>
                      <a:pt x="129" y="439"/>
                    </a:lnTo>
                    <a:lnTo>
                      <a:pt x="128" y="444"/>
                    </a:lnTo>
                    <a:lnTo>
                      <a:pt x="127" y="447"/>
                    </a:lnTo>
                    <a:lnTo>
                      <a:pt x="125" y="450"/>
                    </a:lnTo>
                    <a:lnTo>
                      <a:pt x="124" y="453"/>
                    </a:lnTo>
                    <a:lnTo>
                      <a:pt x="123" y="456"/>
                    </a:lnTo>
                    <a:lnTo>
                      <a:pt x="121" y="459"/>
                    </a:lnTo>
                    <a:lnTo>
                      <a:pt x="120" y="462"/>
                    </a:lnTo>
                    <a:lnTo>
                      <a:pt x="118" y="466"/>
                    </a:lnTo>
                    <a:lnTo>
                      <a:pt x="117" y="469"/>
                    </a:lnTo>
                    <a:lnTo>
                      <a:pt x="114" y="470"/>
                    </a:lnTo>
                    <a:lnTo>
                      <a:pt x="113" y="473"/>
                    </a:lnTo>
                    <a:lnTo>
                      <a:pt x="112" y="475"/>
                    </a:lnTo>
                    <a:lnTo>
                      <a:pt x="109" y="476"/>
                    </a:lnTo>
                    <a:lnTo>
                      <a:pt x="106" y="478"/>
                    </a:lnTo>
                    <a:lnTo>
                      <a:pt x="105" y="479"/>
                    </a:lnTo>
                    <a:lnTo>
                      <a:pt x="102" y="481"/>
                    </a:lnTo>
                    <a:lnTo>
                      <a:pt x="100" y="483"/>
                    </a:lnTo>
                    <a:lnTo>
                      <a:pt x="97" y="484"/>
                    </a:lnTo>
                    <a:lnTo>
                      <a:pt x="94" y="484"/>
                    </a:lnTo>
                    <a:lnTo>
                      <a:pt x="92" y="486"/>
                    </a:lnTo>
                    <a:lnTo>
                      <a:pt x="89" y="486"/>
                    </a:lnTo>
                    <a:lnTo>
                      <a:pt x="86" y="487"/>
                    </a:lnTo>
                    <a:lnTo>
                      <a:pt x="82" y="487"/>
                    </a:lnTo>
                    <a:lnTo>
                      <a:pt x="79" y="487"/>
                    </a:lnTo>
                    <a:lnTo>
                      <a:pt x="75" y="487"/>
                    </a:lnTo>
                    <a:lnTo>
                      <a:pt x="73" y="487"/>
                    </a:lnTo>
                    <a:lnTo>
                      <a:pt x="69" y="487"/>
                    </a:lnTo>
                    <a:lnTo>
                      <a:pt x="65" y="486"/>
                    </a:lnTo>
                    <a:lnTo>
                      <a:pt x="60" y="486"/>
                    </a:lnTo>
                    <a:lnTo>
                      <a:pt x="56" y="484"/>
                    </a:lnTo>
                    <a:lnTo>
                      <a:pt x="55" y="484"/>
                    </a:lnTo>
                    <a:lnTo>
                      <a:pt x="52" y="483"/>
                    </a:lnTo>
                    <a:lnTo>
                      <a:pt x="51" y="483"/>
                    </a:lnTo>
                    <a:lnTo>
                      <a:pt x="48" y="481"/>
                    </a:lnTo>
                    <a:lnTo>
                      <a:pt x="46" y="479"/>
                    </a:lnTo>
                    <a:lnTo>
                      <a:pt x="43" y="479"/>
                    </a:lnTo>
                    <a:lnTo>
                      <a:pt x="40" y="478"/>
                    </a:lnTo>
                    <a:lnTo>
                      <a:pt x="38" y="476"/>
                    </a:lnTo>
                    <a:lnTo>
                      <a:pt x="36" y="475"/>
                    </a:lnTo>
                    <a:lnTo>
                      <a:pt x="35" y="473"/>
                    </a:lnTo>
                    <a:lnTo>
                      <a:pt x="34" y="473"/>
                    </a:lnTo>
                    <a:lnTo>
                      <a:pt x="32" y="472"/>
                    </a:lnTo>
                    <a:lnTo>
                      <a:pt x="31" y="470"/>
                    </a:lnTo>
                    <a:lnTo>
                      <a:pt x="29" y="470"/>
                    </a:lnTo>
                    <a:lnTo>
                      <a:pt x="28" y="469"/>
                    </a:lnTo>
                    <a:lnTo>
                      <a:pt x="27" y="467"/>
                    </a:lnTo>
                    <a:lnTo>
                      <a:pt x="25" y="466"/>
                    </a:lnTo>
                    <a:lnTo>
                      <a:pt x="25" y="464"/>
                    </a:lnTo>
                    <a:lnTo>
                      <a:pt x="24" y="462"/>
                    </a:lnTo>
                    <a:lnTo>
                      <a:pt x="23" y="461"/>
                    </a:lnTo>
                    <a:lnTo>
                      <a:pt x="21" y="459"/>
                    </a:lnTo>
                    <a:lnTo>
                      <a:pt x="20" y="458"/>
                    </a:lnTo>
                    <a:lnTo>
                      <a:pt x="20" y="456"/>
                    </a:lnTo>
                    <a:lnTo>
                      <a:pt x="19" y="455"/>
                    </a:lnTo>
                    <a:lnTo>
                      <a:pt x="0" y="557"/>
                    </a:lnTo>
                    <a:lnTo>
                      <a:pt x="5" y="560"/>
                    </a:lnTo>
                    <a:lnTo>
                      <a:pt x="5" y="558"/>
                    </a:lnTo>
                    <a:lnTo>
                      <a:pt x="7" y="557"/>
                    </a:lnTo>
                    <a:lnTo>
                      <a:pt x="8" y="555"/>
                    </a:lnTo>
                    <a:lnTo>
                      <a:pt x="9" y="554"/>
                    </a:lnTo>
                    <a:lnTo>
                      <a:pt x="11" y="552"/>
                    </a:lnTo>
                    <a:lnTo>
                      <a:pt x="12" y="551"/>
                    </a:lnTo>
                    <a:lnTo>
                      <a:pt x="13" y="551"/>
                    </a:lnTo>
                    <a:lnTo>
                      <a:pt x="13" y="549"/>
                    </a:lnTo>
                    <a:lnTo>
                      <a:pt x="15" y="549"/>
                    </a:lnTo>
                    <a:lnTo>
                      <a:pt x="16" y="548"/>
                    </a:lnTo>
                    <a:lnTo>
                      <a:pt x="17" y="548"/>
                    </a:lnTo>
                    <a:lnTo>
                      <a:pt x="19" y="548"/>
                    </a:lnTo>
                    <a:lnTo>
                      <a:pt x="20" y="548"/>
                    </a:lnTo>
                    <a:lnTo>
                      <a:pt x="21" y="548"/>
                    </a:lnTo>
                    <a:lnTo>
                      <a:pt x="23" y="548"/>
                    </a:lnTo>
                    <a:lnTo>
                      <a:pt x="25" y="548"/>
                    </a:lnTo>
                    <a:lnTo>
                      <a:pt x="28" y="549"/>
                    </a:lnTo>
                    <a:lnTo>
                      <a:pt x="31" y="549"/>
                    </a:lnTo>
                    <a:lnTo>
                      <a:pt x="34" y="551"/>
                    </a:lnTo>
                    <a:lnTo>
                      <a:pt x="44" y="486"/>
                    </a:lnTo>
                    <a:lnTo>
                      <a:pt x="46" y="487"/>
                    </a:lnTo>
                    <a:lnTo>
                      <a:pt x="47" y="489"/>
                    </a:lnTo>
                    <a:lnTo>
                      <a:pt x="48" y="490"/>
                    </a:lnTo>
                    <a:lnTo>
                      <a:pt x="50" y="492"/>
                    </a:lnTo>
                    <a:lnTo>
                      <a:pt x="50" y="493"/>
                    </a:lnTo>
                    <a:lnTo>
                      <a:pt x="51" y="495"/>
                    </a:lnTo>
                    <a:lnTo>
                      <a:pt x="52" y="496"/>
                    </a:lnTo>
                    <a:lnTo>
                      <a:pt x="54" y="498"/>
                    </a:lnTo>
                    <a:lnTo>
                      <a:pt x="55" y="498"/>
                    </a:lnTo>
                    <a:lnTo>
                      <a:pt x="56" y="500"/>
                    </a:lnTo>
                    <a:lnTo>
                      <a:pt x="58" y="501"/>
                    </a:lnTo>
                    <a:lnTo>
                      <a:pt x="59" y="503"/>
                    </a:lnTo>
                    <a:lnTo>
                      <a:pt x="60" y="503"/>
                    </a:lnTo>
                    <a:lnTo>
                      <a:pt x="62" y="504"/>
                    </a:lnTo>
                    <a:lnTo>
                      <a:pt x="63" y="506"/>
                    </a:lnTo>
                    <a:lnTo>
                      <a:pt x="65" y="506"/>
                    </a:lnTo>
                    <a:close/>
                  </a:path>
                </a:pathLst>
              </a:custGeom>
              <a:solidFill>
                <a:srgbClr val="C2DC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13" name="그룹 4303"/>
            <p:cNvGrpSpPr>
              <a:grpSpLocks/>
            </p:cNvGrpSpPr>
            <p:nvPr/>
          </p:nvGrpSpPr>
          <p:grpSpPr bwMode="auto">
            <a:xfrm>
              <a:off x="4313238" y="4933950"/>
              <a:ext cx="339725" cy="479425"/>
              <a:chOff x="1979613" y="4956175"/>
              <a:chExt cx="400050" cy="561975"/>
            </a:xfrm>
          </p:grpSpPr>
          <p:sp>
            <p:nvSpPr>
              <p:cNvPr id="53" name="Freeform 171"/>
              <p:cNvSpPr>
                <a:spLocks noEditPoints="1"/>
              </p:cNvSpPr>
              <p:nvPr/>
            </p:nvSpPr>
            <p:spPr bwMode="auto">
              <a:xfrm>
                <a:off x="1979613" y="4956175"/>
                <a:ext cx="400050" cy="561975"/>
              </a:xfrm>
              <a:custGeom>
                <a:avLst/>
                <a:gdLst>
                  <a:gd name="T0" fmla="*/ 2147483647 w 504"/>
                  <a:gd name="T1" fmla="*/ 2147483647 h 706"/>
                  <a:gd name="T2" fmla="*/ 2147483647 w 504"/>
                  <a:gd name="T3" fmla="*/ 2147483647 h 706"/>
                  <a:gd name="T4" fmla="*/ 2147483647 w 504"/>
                  <a:gd name="T5" fmla="*/ 2147483647 h 706"/>
                  <a:gd name="T6" fmla="*/ 2147483647 w 504"/>
                  <a:gd name="T7" fmla="*/ 2147483647 h 706"/>
                  <a:gd name="T8" fmla="*/ 2147483647 w 504"/>
                  <a:gd name="T9" fmla="*/ 2147483647 h 706"/>
                  <a:gd name="T10" fmla="*/ 2147483647 w 504"/>
                  <a:gd name="T11" fmla="*/ 2147483647 h 706"/>
                  <a:gd name="T12" fmla="*/ 0 w 504"/>
                  <a:gd name="T13" fmla="*/ 2147483647 h 706"/>
                  <a:gd name="T14" fmla="*/ 2147483647 w 504"/>
                  <a:gd name="T15" fmla="*/ 2147483647 h 706"/>
                  <a:gd name="T16" fmla="*/ 2147483647 w 504"/>
                  <a:gd name="T17" fmla="*/ 2147483647 h 706"/>
                  <a:gd name="T18" fmla="*/ 2147483647 w 504"/>
                  <a:gd name="T19" fmla="*/ 2147483647 h 706"/>
                  <a:gd name="T20" fmla="*/ 2147483647 w 504"/>
                  <a:gd name="T21" fmla="*/ 2147483647 h 706"/>
                  <a:gd name="T22" fmla="*/ 2147483647 w 504"/>
                  <a:gd name="T23" fmla="*/ 2147483647 h 706"/>
                  <a:gd name="T24" fmla="*/ 2147483647 w 504"/>
                  <a:gd name="T25" fmla="*/ 2147483647 h 706"/>
                  <a:gd name="T26" fmla="*/ 2147483647 w 504"/>
                  <a:gd name="T27" fmla="*/ 2147483647 h 706"/>
                  <a:gd name="T28" fmla="*/ 2147483647 w 504"/>
                  <a:gd name="T29" fmla="*/ 2147483647 h 706"/>
                  <a:gd name="T30" fmla="*/ 2147483647 w 504"/>
                  <a:gd name="T31" fmla="*/ 2147483647 h 706"/>
                  <a:gd name="T32" fmla="*/ 2147483647 w 504"/>
                  <a:gd name="T33" fmla="*/ 2147483647 h 706"/>
                  <a:gd name="T34" fmla="*/ 2147483647 w 504"/>
                  <a:gd name="T35" fmla="*/ 2147483647 h 706"/>
                  <a:gd name="T36" fmla="*/ 2147483647 w 504"/>
                  <a:gd name="T37" fmla="*/ 2147483647 h 706"/>
                  <a:gd name="T38" fmla="*/ 2147483647 w 504"/>
                  <a:gd name="T39" fmla="*/ 2147483647 h 706"/>
                  <a:gd name="T40" fmla="*/ 2147483647 w 504"/>
                  <a:gd name="T41" fmla="*/ 2147483647 h 706"/>
                  <a:gd name="T42" fmla="*/ 2147483647 w 504"/>
                  <a:gd name="T43" fmla="*/ 2147483647 h 706"/>
                  <a:gd name="T44" fmla="*/ 2147483647 w 504"/>
                  <a:gd name="T45" fmla="*/ 2147483647 h 706"/>
                  <a:gd name="T46" fmla="*/ 2147483647 w 504"/>
                  <a:gd name="T47" fmla="*/ 2147483647 h 706"/>
                  <a:gd name="T48" fmla="*/ 2147483647 w 504"/>
                  <a:gd name="T49" fmla="*/ 2147483647 h 706"/>
                  <a:gd name="T50" fmla="*/ 2147483647 w 504"/>
                  <a:gd name="T51" fmla="*/ 2147483647 h 706"/>
                  <a:gd name="T52" fmla="*/ 2147483647 w 504"/>
                  <a:gd name="T53" fmla="*/ 2147483647 h 706"/>
                  <a:gd name="T54" fmla="*/ 2147483647 w 504"/>
                  <a:gd name="T55" fmla="*/ 2147483647 h 706"/>
                  <a:gd name="T56" fmla="*/ 2147483647 w 504"/>
                  <a:gd name="T57" fmla="*/ 2147483647 h 706"/>
                  <a:gd name="T58" fmla="*/ 2147483647 w 504"/>
                  <a:gd name="T59" fmla="*/ 2147483647 h 706"/>
                  <a:gd name="T60" fmla="*/ 2147483647 w 504"/>
                  <a:gd name="T61" fmla="*/ 2147483647 h 706"/>
                  <a:gd name="T62" fmla="*/ 2147483647 w 504"/>
                  <a:gd name="T63" fmla="*/ 2147483647 h 706"/>
                  <a:gd name="T64" fmla="*/ 2147483647 w 504"/>
                  <a:gd name="T65" fmla="*/ 2147483647 h 706"/>
                  <a:gd name="T66" fmla="*/ 2147483647 w 504"/>
                  <a:gd name="T67" fmla="*/ 2147483647 h 706"/>
                  <a:gd name="T68" fmla="*/ 2147483647 w 504"/>
                  <a:gd name="T69" fmla="*/ 2147483647 h 706"/>
                  <a:gd name="T70" fmla="*/ 2147483647 w 504"/>
                  <a:gd name="T71" fmla="*/ 2147483647 h 706"/>
                  <a:gd name="T72" fmla="*/ 2147483647 w 504"/>
                  <a:gd name="T73" fmla="*/ 2147483647 h 706"/>
                  <a:gd name="T74" fmla="*/ 2147483647 w 504"/>
                  <a:gd name="T75" fmla="*/ 2147483647 h 706"/>
                  <a:gd name="T76" fmla="*/ 2147483647 w 504"/>
                  <a:gd name="T77" fmla="*/ 2147483647 h 706"/>
                  <a:gd name="T78" fmla="*/ 2147483647 w 504"/>
                  <a:gd name="T79" fmla="*/ 2147483647 h 706"/>
                  <a:gd name="T80" fmla="*/ 2147483647 w 504"/>
                  <a:gd name="T81" fmla="*/ 2147483647 h 706"/>
                  <a:gd name="T82" fmla="*/ 2147483647 w 504"/>
                  <a:gd name="T83" fmla="*/ 2147483647 h 706"/>
                  <a:gd name="T84" fmla="*/ 2147483647 w 504"/>
                  <a:gd name="T85" fmla="*/ 2147483647 h 706"/>
                  <a:gd name="T86" fmla="*/ 2147483647 w 504"/>
                  <a:gd name="T87" fmla="*/ 2147483647 h 706"/>
                  <a:gd name="T88" fmla="*/ 2147483647 w 504"/>
                  <a:gd name="T89" fmla="*/ 2147483647 h 706"/>
                  <a:gd name="T90" fmla="*/ 2147483647 w 504"/>
                  <a:gd name="T91" fmla="*/ 2147483647 h 706"/>
                  <a:gd name="T92" fmla="*/ 2147483647 w 504"/>
                  <a:gd name="T93" fmla="*/ 2147483647 h 706"/>
                  <a:gd name="T94" fmla="*/ 2147483647 w 504"/>
                  <a:gd name="T95" fmla="*/ 2147483647 h 706"/>
                  <a:gd name="T96" fmla="*/ 2147483647 w 504"/>
                  <a:gd name="T97" fmla="*/ 0 h 706"/>
                  <a:gd name="T98" fmla="*/ 2147483647 w 504"/>
                  <a:gd name="T99" fmla="*/ 2147483647 h 706"/>
                  <a:gd name="T100" fmla="*/ 2147483647 w 504"/>
                  <a:gd name="T101" fmla="*/ 2147483647 h 706"/>
                  <a:gd name="T102" fmla="*/ 2147483647 w 504"/>
                  <a:gd name="T103" fmla="*/ 2147483647 h 706"/>
                  <a:gd name="T104" fmla="*/ 2147483647 w 504"/>
                  <a:gd name="T105" fmla="*/ 2147483647 h 70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0" t="0" r="r" b="b"/>
                <a:pathLst>
                  <a:path w="504" h="706">
                    <a:moveTo>
                      <a:pt x="387" y="9"/>
                    </a:moveTo>
                    <a:lnTo>
                      <a:pt x="66" y="439"/>
                    </a:lnTo>
                    <a:lnTo>
                      <a:pt x="63" y="443"/>
                    </a:lnTo>
                    <a:lnTo>
                      <a:pt x="61" y="446"/>
                    </a:lnTo>
                    <a:lnTo>
                      <a:pt x="58" y="451"/>
                    </a:lnTo>
                    <a:lnTo>
                      <a:pt x="55" y="454"/>
                    </a:lnTo>
                    <a:lnTo>
                      <a:pt x="51" y="457"/>
                    </a:lnTo>
                    <a:lnTo>
                      <a:pt x="49" y="460"/>
                    </a:lnTo>
                    <a:lnTo>
                      <a:pt x="46" y="462"/>
                    </a:lnTo>
                    <a:lnTo>
                      <a:pt x="42" y="465"/>
                    </a:lnTo>
                    <a:lnTo>
                      <a:pt x="40" y="466"/>
                    </a:lnTo>
                    <a:lnTo>
                      <a:pt x="38" y="468"/>
                    </a:lnTo>
                    <a:lnTo>
                      <a:pt x="36" y="469"/>
                    </a:lnTo>
                    <a:lnTo>
                      <a:pt x="35" y="469"/>
                    </a:lnTo>
                    <a:lnTo>
                      <a:pt x="34" y="469"/>
                    </a:lnTo>
                    <a:lnTo>
                      <a:pt x="32" y="471"/>
                    </a:lnTo>
                    <a:lnTo>
                      <a:pt x="31" y="471"/>
                    </a:lnTo>
                    <a:lnTo>
                      <a:pt x="30" y="471"/>
                    </a:lnTo>
                    <a:lnTo>
                      <a:pt x="28" y="471"/>
                    </a:lnTo>
                    <a:lnTo>
                      <a:pt x="27" y="471"/>
                    </a:lnTo>
                    <a:lnTo>
                      <a:pt x="26" y="473"/>
                    </a:lnTo>
                    <a:lnTo>
                      <a:pt x="24" y="473"/>
                    </a:lnTo>
                    <a:lnTo>
                      <a:pt x="23" y="473"/>
                    </a:lnTo>
                    <a:lnTo>
                      <a:pt x="20" y="473"/>
                    </a:lnTo>
                    <a:lnTo>
                      <a:pt x="19" y="473"/>
                    </a:lnTo>
                    <a:lnTo>
                      <a:pt x="18" y="473"/>
                    </a:lnTo>
                    <a:lnTo>
                      <a:pt x="15" y="474"/>
                    </a:lnTo>
                    <a:lnTo>
                      <a:pt x="13" y="474"/>
                    </a:lnTo>
                    <a:lnTo>
                      <a:pt x="12" y="476"/>
                    </a:lnTo>
                    <a:lnTo>
                      <a:pt x="11" y="477"/>
                    </a:lnTo>
                    <a:lnTo>
                      <a:pt x="9" y="477"/>
                    </a:lnTo>
                    <a:lnTo>
                      <a:pt x="8" y="479"/>
                    </a:lnTo>
                    <a:lnTo>
                      <a:pt x="7" y="480"/>
                    </a:lnTo>
                    <a:lnTo>
                      <a:pt x="5" y="482"/>
                    </a:lnTo>
                    <a:lnTo>
                      <a:pt x="4" y="483"/>
                    </a:lnTo>
                    <a:lnTo>
                      <a:pt x="3" y="486"/>
                    </a:lnTo>
                    <a:lnTo>
                      <a:pt x="3" y="488"/>
                    </a:lnTo>
                    <a:lnTo>
                      <a:pt x="1" y="490"/>
                    </a:lnTo>
                    <a:lnTo>
                      <a:pt x="1" y="493"/>
                    </a:lnTo>
                    <a:lnTo>
                      <a:pt x="0" y="499"/>
                    </a:lnTo>
                    <a:lnTo>
                      <a:pt x="0" y="500"/>
                    </a:lnTo>
                    <a:lnTo>
                      <a:pt x="0" y="502"/>
                    </a:lnTo>
                    <a:lnTo>
                      <a:pt x="0" y="505"/>
                    </a:lnTo>
                    <a:lnTo>
                      <a:pt x="0" y="507"/>
                    </a:lnTo>
                    <a:lnTo>
                      <a:pt x="0" y="510"/>
                    </a:lnTo>
                    <a:lnTo>
                      <a:pt x="1" y="511"/>
                    </a:lnTo>
                    <a:lnTo>
                      <a:pt x="1" y="513"/>
                    </a:lnTo>
                    <a:lnTo>
                      <a:pt x="3" y="516"/>
                    </a:lnTo>
                    <a:lnTo>
                      <a:pt x="4" y="517"/>
                    </a:lnTo>
                    <a:lnTo>
                      <a:pt x="5" y="519"/>
                    </a:lnTo>
                    <a:lnTo>
                      <a:pt x="7" y="520"/>
                    </a:lnTo>
                    <a:lnTo>
                      <a:pt x="8" y="522"/>
                    </a:lnTo>
                    <a:lnTo>
                      <a:pt x="9" y="524"/>
                    </a:lnTo>
                    <a:lnTo>
                      <a:pt x="11" y="525"/>
                    </a:lnTo>
                    <a:lnTo>
                      <a:pt x="12" y="525"/>
                    </a:lnTo>
                    <a:lnTo>
                      <a:pt x="15" y="527"/>
                    </a:lnTo>
                    <a:lnTo>
                      <a:pt x="136" y="575"/>
                    </a:lnTo>
                    <a:lnTo>
                      <a:pt x="138" y="575"/>
                    </a:lnTo>
                    <a:lnTo>
                      <a:pt x="139" y="575"/>
                    </a:lnTo>
                    <a:lnTo>
                      <a:pt x="140" y="575"/>
                    </a:lnTo>
                    <a:lnTo>
                      <a:pt x="142" y="575"/>
                    </a:lnTo>
                    <a:lnTo>
                      <a:pt x="143" y="575"/>
                    </a:lnTo>
                    <a:lnTo>
                      <a:pt x="144" y="575"/>
                    </a:lnTo>
                    <a:lnTo>
                      <a:pt x="146" y="575"/>
                    </a:lnTo>
                    <a:lnTo>
                      <a:pt x="147" y="575"/>
                    </a:lnTo>
                    <a:lnTo>
                      <a:pt x="148" y="575"/>
                    </a:lnTo>
                    <a:lnTo>
                      <a:pt x="150" y="575"/>
                    </a:lnTo>
                    <a:lnTo>
                      <a:pt x="151" y="573"/>
                    </a:lnTo>
                    <a:lnTo>
                      <a:pt x="152" y="573"/>
                    </a:lnTo>
                    <a:lnTo>
                      <a:pt x="154" y="572"/>
                    </a:lnTo>
                    <a:lnTo>
                      <a:pt x="155" y="572"/>
                    </a:lnTo>
                    <a:lnTo>
                      <a:pt x="156" y="570"/>
                    </a:lnTo>
                    <a:lnTo>
                      <a:pt x="158" y="570"/>
                    </a:lnTo>
                    <a:lnTo>
                      <a:pt x="158" y="568"/>
                    </a:lnTo>
                    <a:lnTo>
                      <a:pt x="159" y="567"/>
                    </a:lnTo>
                    <a:lnTo>
                      <a:pt x="160" y="565"/>
                    </a:lnTo>
                    <a:lnTo>
                      <a:pt x="162" y="564"/>
                    </a:lnTo>
                    <a:lnTo>
                      <a:pt x="162" y="562"/>
                    </a:lnTo>
                    <a:lnTo>
                      <a:pt x="163" y="561"/>
                    </a:lnTo>
                    <a:lnTo>
                      <a:pt x="163" y="559"/>
                    </a:lnTo>
                    <a:lnTo>
                      <a:pt x="166" y="553"/>
                    </a:lnTo>
                    <a:lnTo>
                      <a:pt x="166" y="551"/>
                    </a:lnTo>
                    <a:lnTo>
                      <a:pt x="166" y="548"/>
                    </a:lnTo>
                    <a:lnTo>
                      <a:pt x="166" y="547"/>
                    </a:lnTo>
                    <a:lnTo>
                      <a:pt x="166" y="545"/>
                    </a:lnTo>
                    <a:lnTo>
                      <a:pt x="166" y="544"/>
                    </a:lnTo>
                    <a:lnTo>
                      <a:pt x="166" y="542"/>
                    </a:lnTo>
                    <a:lnTo>
                      <a:pt x="166" y="541"/>
                    </a:lnTo>
                    <a:lnTo>
                      <a:pt x="166" y="539"/>
                    </a:lnTo>
                    <a:lnTo>
                      <a:pt x="166" y="538"/>
                    </a:lnTo>
                    <a:lnTo>
                      <a:pt x="165" y="536"/>
                    </a:lnTo>
                    <a:lnTo>
                      <a:pt x="165" y="534"/>
                    </a:lnTo>
                    <a:lnTo>
                      <a:pt x="163" y="533"/>
                    </a:lnTo>
                    <a:lnTo>
                      <a:pt x="163" y="531"/>
                    </a:lnTo>
                    <a:lnTo>
                      <a:pt x="162" y="530"/>
                    </a:lnTo>
                    <a:lnTo>
                      <a:pt x="160" y="530"/>
                    </a:lnTo>
                    <a:lnTo>
                      <a:pt x="160" y="528"/>
                    </a:lnTo>
                    <a:lnTo>
                      <a:pt x="159" y="527"/>
                    </a:lnTo>
                    <a:lnTo>
                      <a:pt x="158" y="525"/>
                    </a:lnTo>
                    <a:lnTo>
                      <a:pt x="156" y="525"/>
                    </a:lnTo>
                    <a:lnTo>
                      <a:pt x="156" y="524"/>
                    </a:lnTo>
                    <a:lnTo>
                      <a:pt x="158" y="520"/>
                    </a:lnTo>
                    <a:lnTo>
                      <a:pt x="160" y="517"/>
                    </a:lnTo>
                    <a:lnTo>
                      <a:pt x="162" y="514"/>
                    </a:lnTo>
                    <a:lnTo>
                      <a:pt x="163" y="513"/>
                    </a:lnTo>
                    <a:lnTo>
                      <a:pt x="165" y="513"/>
                    </a:lnTo>
                    <a:lnTo>
                      <a:pt x="167" y="508"/>
                    </a:lnTo>
                    <a:lnTo>
                      <a:pt x="171" y="503"/>
                    </a:lnTo>
                    <a:lnTo>
                      <a:pt x="177" y="496"/>
                    </a:lnTo>
                    <a:lnTo>
                      <a:pt x="182" y="490"/>
                    </a:lnTo>
                    <a:lnTo>
                      <a:pt x="187" y="482"/>
                    </a:lnTo>
                    <a:lnTo>
                      <a:pt x="193" y="474"/>
                    </a:lnTo>
                    <a:lnTo>
                      <a:pt x="198" y="468"/>
                    </a:lnTo>
                    <a:lnTo>
                      <a:pt x="201" y="469"/>
                    </a:lnTo>
                    <a:lnTo>
                      <a:pt x="204" y="469"/>
                    </a:lnTo>
                    <a:lnTo>
                      <a:pt x="208" y="471"/>
                    </a:lnTo>
                    <a:lnTo>
                      <a:pt x="210" y="473"/>
                    </a:lnTo>
                    <a:lnTo>
                      <a:pt x="214" y="474"/>
                    </a:lnTo>
                    <a:lnTo>
                      <a:pt x="218" y="476"/>
                    </a:lnTo>
                    <a:lnTo>
                      <a:pt x="223" y="477"/>
                    </a:lnTo>
                    <a:lnTo>
                      <a:pt x="227" y="479"/>
                    </a:lnTo>
                    <a:lnTo>
                      <a:pt x="232" y="480"/>
                    </a:lnTo>
                    <a:lnTo>
                      <a:pt x="236" y="483"/>
                    </a:lnTo>
                    <a:lnTo>
                      <a:pt x="241" y="485"/>
                    </a:lnTo>
                    <a:lnTo>
                      <a:pt x="247" y="486"/>
                    </a:lnTo>
                    <a:lnTo>
                      <a:pt x="252" y="490"/>
                    </a:lnTo>
                    <a:lnTo>
                      <a:pt x="259" y="491"/>
                    </a:lnTo>
                    <a:lnTo>
                      <a:pt x="264" y="494"/>
                    </a:lnTo>
                    <a:lnTo>
                      <a:pt x="271" y="496"/>
                    </a:lnTo>
                    <a:lnTo>
                      <a:pt x="272" y="497"/>
                    </a:lnTo>
                    <a:lnTo>
                      <a:pt x="278" y="499"/>
                    </a:lnTo>
                    <a:lnTo>
                      <a:pt x="285" y="502"/>
                    </a:lnTo>
                    <a:lnTo>
                      <a:pt x="294" y="505"/>
                    </a:lnTo>
                    <a:lnTo>
                      <a:pt x="302" y="508"/>
                    </a:lnTo>
                    <a:lnTo>
                      <a:pt x="312" y="513"/>
                    </a:lnTo>
                    <a:lnTo>
                      <a:pt x="320" y="516"/>
                    </a:lnTo>
                    <a:lnTo>
                      <a:pt x="326" y="517"/>
                    </a:lnTo>
                    <a:lnTo>
                      <a:pt x="326" y="527"/>
                    </a:lnTo>
                    <a:lnTo>
                      <a:pt x="328" y="538"/>
                    </a:lnTo>
                    <a:lnTo>
                      <a:pt x="328" y="550"/>
                    </a:lnTo>
                    <a:lnTo>
                      <a:pt x="329" y="562"/>
                    </a:lnTo>
                    <a:lnTo>
                      <a:pt x="330" y="573"/>
                    </a:lnTo>
                    <a:lnTo>
                      <a:pt x="330" y="582"/>
                    </a:lnTo>
                    <a:lnTo>
                      <a:pt x="332" y="589"/>
                    </a:lnTo>
                    <a:lnTo>
                      <a:pt x="332" y="590"/>
                    </a:lnTo>
                    <a:lnTo>
                      <a:pt x="332" y="592"/>
                    </a:lnTo>
                    <a:lnTo>
                      <a:pt x="329" y="592"/>
                    </a:lnTo>
                    <a:lnTo>
                      <a:pt x="328" y="592"/>
                    </a:lnTo>
                    <a:lnTo>
                      <a:pt x="326" y="592"/>
                    </a:lnTo>
                    <a:lnTo>
                      <a:pt x="324" y="592"/>
                    </a:lnTo>
                    <a:lnTo>
                      <a:pt x="322" y="592"/>
                    </a:lnTo>
                    <a:lnTo>
                      <a:pt x="320" y="593"/>
                    </a:lnTo>
                    <a:lnTo>
                      <a:pt x="318" y="593"/>
                    </a:lnTo>
                    <a:lnTo>
                      <a:pt x="317" y="595"/>
                    </a:lnTo>
                    <a:lnTo>
                      <a:pt x="316" y="596"/>
                    </a:lnTo>
                    <a:lnTo>
                      <a:pt x="314" y="598"/>
                    </a:lnTo>
                    <a:lnTo>
                      <a:pt x="313" y="599"/>
                    </a:lnTo>
                    <a:lnTo>
                      <a:pt x="312" y="601"/>
                    </a:lnTo>
                    <a:lnTo>
                      <a:pt x="310" y="602"/>
                    </a:lnTo>
                    <a:lnTo>
                      <a:pt x="309" y="604"/>
                    </a:lnTo>
                    <a:lnTo>
                      <a:pt x="309" y="606"/>
                    </a:lnTo>
                    <a:lnTo>
                      <a:pt x="307" y="607"/>
                    </a:lnTo>
                    <a:lnTo>
                      <a:pt x="306" y="613"/>
                    </a:lnTo>
                    <a:lnTo>
                      <a:pt x="306" y="615"/>
                    </a:lnTo>
                    <a:lnTo>
                      <a:pt x="306" y="616"/>
                    </a:lnTo>
                    <a:lnTo>
                      <a:pt x="305" y="618"/>
                    </a:lnTo>
                    <a:lnTo>
                      <a:pt x="305" y="619"/>
                    </a:lnTo>
                    <a:lnTo>
                      <a:pt x="305" y="621"/>
                    </a:lnTo>
                    <a:lnTo>
                      <a:pt x="305" y="623"/>
                    </a:lnTo>
                    <a:lnTo>
                      <a:pt x="305" y="624"/>
                    </a:lnTo>
                    <a:lnTo>
                      <a:pt x="305" y="626"/>
                    </a:lnTo>
                    <a:lnTo>
                      <a:pt x="306" y="627"/>
                    </a:lnTo>
                    <a:lnTo>
                      <a:pt x="306" y="629"/>
                    </a:lnTo>
                    <a:lnTo>
                      <a:pt x="306" y="630"/>
                    </a:lnTo>
                    <a:lnTo>
                      <a:pt x="306" y="632"/>
                    </a:lnTo>
                    <a:lnTo>
                      <a:pt x="307" y="633"/>
                    </a:lnTo>
                    <a:lnTo>
                      <a:pt x="307" y="635"/>
                    </a:lnTo>
                    <a:lnTo>
                      <a:pt x="309" y="636"/>
                    </a:lnTo>
                    <a:lnTo>
                      <a:pt x="310" y="638"/>
                    </a:lnTo>
                    <a:lnTo>
                      <a:pt x="312" y="640"/>
                    </a:lnTo>
                    <a:lnTo>
                      <a:pt x="313" y="641"/>
                    </a:lnTo>
                    <a:lnTo>
                      <a:pt x="314" y="641"/>
                    </a:lnTo>
                    <a:lnTo>
                      <a:pt x="314" y="643"/>
                    </a:lnTo>
                    <a:lnTo>
                      <a:pt x="316" y="643"/>
                    </a:lnTo>
                    <a:lnTo>
                      <a:pt x="317" y="644"/>
                    </a:lnTo>
                    <a:lnTo>
                      <a:pt x="318" y="644"/>
                    </a:lnTo>
                    <a:lnTo>
                      <a:pt x="320" y="644"/>
                    </a:lnTo>
                    <a:lnTo>
                      <a:pt x="473" y="704"/>
                    </a:lnTo>
                    <a:lnTo>
                      <a:pt x="475" y="706"/>
                    </a:lnTo>
                    <a:lnTo>
                      <a:pt x="476" y="706"/>
                    </a:lnTo>
                    <a:lnTo>
                      <a:pt x="477" y="706"/>
                    </a:lnTo>
                    <a:lnTo>
                      <a:pt x="479" y="706"/>
                    </a:lnTo>
                    <a:lnTo>
                      <a:pt x="480" y="706"/>
                    </a:lnTo>
                    <a:lnTo>
                      <a:pt x="481" y="706"/>
                    </a:lnTo>
                    <a:lnTo>
                      <a:pt x="483" y="706"/>
                    </a:lnTo>
                    <a:lnTo>
                      <a:pt x="484" y="706"/>
                    </a:lnTo>
                    <a:lnTo>
                      <a:pt x="485" y="706"/>
                    </a:lnTo>
                    <a:lnTo>
                      <a:pt x="487" y="706"/>
                    </a:lnTo>
                    <a:lnTo>
                      <a:pt x="488" y="704"/>
                    </a:lnTo>
                    <a:lnTo>
                      <a:pt x="491" y="704"/>
                    </a:lnTo>
                    <a:lnTo>
                      <a:pt x="491" y="703"/>
                    </a:lnTo>
                    <a:lnTo>
                      <a:pt x="492" y="703"/>
                    </a:lnTo>
                    <a:lnTo>
                      <a:pt x="494" y="703"/>
                    </a:lnTo>
                    <a:lnTo>
                      <a:pt x="494" y="701"/>
                    </a:lnTo>
                    <a:lnTo>
                      <a:pt x="495" y="701"/>
                    </a:lnTo>
                    <a:lnTo>
                      <a:pt x="495" y="700"/>
                    </a:lnTo>
                    <a:lnTo>
                      <a:pt x="496" y="700"/>
                    </a:lnTo>
                    <a:lnTo>
                      <a:pt x="496" y="698"/>
                    </a:lnTo>
                    <a:lnTo>
                      <a:pt x="498" y="697"/>
                    </a:lnTo>
                    <a:lnTo>
                      <a:pt x="499" y="695"/>
                    </a:lnTo>
                    <a:lnTo>
                      <a:pt x="499" y="694"/>
                    </a:lnTo>
                    <a:lnTo>
                      <a:pt x="500" y="694"/>
                    </a:lnTo>
                    <a:lnTo>
                      <a:pt x="500" y="692"/>
                    </a:lnTo>
                    <a:lnTo>
                      <a:pt x="500" y="691"/>
                    </a:lnTo>
                    <a:lnTo>
                      <a:pt x="502" y="691"/>
                    </a:lnTo>
                    <a:lnTo>
                      <a:pt x="503" y="684"/>
                    </a:lnTo>
                    <a:lnTo>
                      <a:pt x="503" y="681"/>
                    </a:lnTo>
                    <a:lnTo>
                      <a:pt x="504" y="680"/>
                    </a:lnTo>
                    <a:lnTo>
                      <a:pt x="504" y="677"/>
                    </a:lnTo>
                    <a:lnTo>
                      <a:pt x="504" y="675"/>
                    </a:lnTo>
                    <a:lnTo>
                      <a:pt x="504" y="672"/>
                    </a:lnTo>
                    <a:lnTo>
                      <a:pt x="503" y="670"/>
                    </a:lnTo>
                    <a:lnTo>
                      <a:pt x="503" y="669"/>
                    </a:lnTo>
                    <a:lnTo>
                      <a:pt x="503" y="666"/>
                    </a:lnTo>
                    <a:lnTo>
                      <a:pt x="502" y="664"/>
                    </a:lnTo>
                    <a:lnTo>
                      <a:pt x="500" y="663"/>
                    </a:lnTo>
                    <a:lnTo>
                      <a:pt x="499" y="661"/>
                    </a:lnTo>
                    <a:lnTo>
                      <a:pt x="498" y="660"/>
                    </a:lnTo>
                    <a:lnTo>
                      <a:pt x="496" y="658"/>
                    </a:lnTo>
                    <a:lnTo>
                      <a:pt x="495" y="657"/>
                    </a:lnTo>
                    <a:lnTo>
                      <a:pt x="494" y="655"/>
                    </a:lnTo>
                    <a:lnTo>
                      <a:pt x="492" y="653"/>
                    </a:lnTo>
                    <a:lnTo>
                      <a:pt x="491" y="653"/>
                    </a:lnTo>
                    <a:lnTo>
                      <a:pt x="490" y="652"/>
                    </a:lnTo>
                    <a:lnTo>
                      <a:pt x="488" y="650"/>
                    </a:lnTo>
                    <a:lnTo>
                      <a:pt x="487" y="649"/>
                    </a:lnTo>
                    <a:lnTo>
                      <a:pt x="485" y="647"/>
                    </a:lnTo>
                    <a:lnTo>
                      <a:pt x="484" y="644"/>
                    </a:lnTo>
                    <a:lnTo>
                      <a:pt x="483" y="641"/>
                    </a:lnTo>
                    <a:lnTo>
                      <a:pt x="483" y="640"/>
                    </a:lnTo>
                    <a:lnTo>
                      <a:pt x="481" y="636"/>
                    </a:lnTo>
                    <a:lnTo>
                      <a:pt x="481" y="633"/>
                    </a:lnTo>
                    <a:lnTo>
                      <a:pt x="480" y="630"/>
                    </a:lnTo>
                    <a:lnTo>
                      <a:pt x="480" y="627"/>
                    </a:lnTo>
                    <a:lnTo>
                      <a:pt x="479" y="624"/>
                    </a:lnTo>
                    <a:lnTo>
                      <a:pt x="479" y="621"/>
                    </a:lnTo>
                    <a:lnTo>
                      <a:pt x="437" y="27"/>
                    </a:lnTo>
                    <a:lnTo>
                      <a:pt x="437" y="24"/>
                    </a:lnTo>
                    <a:lnTo>
                      <a:pt x="437" y="23"/>
                    </a:lnTo>
                    <a:lnTo>
                      <a:pt x="436" y="21"/>
                    </a:lnTo>
                    <a:lnTo>
                      <a:pt x="436" y="20"/>
                    </a:lnTo>
                    <a:lnTo>
                      <a:pt x="436" y="18"/>
                    </a:lnTo>
                    <a:lnTo>
                      <a:pt x="434" y="17"/>
                    </a:lnTo>
                    <a:lnTo>
                      <a:pt x="433" y="15"/>
                    </a:lnTo>
                    <a:lnTo>
                      <a:pt x="433" y="13"/>
                    </a:lnTo>
                    <a:lnTo>
                      <a:pt x="432" y="12"/>
                    </a:lnTo>
                    <a:lnTo>
                      <a:pt x="430" y="10"/>
                    </a:lnTo>
                    <a:lnTo>
                      <a:pt x="429" y="10"/>
                    </a:lnTo>
                    <a:lnTo>
                      <a:pt x="427" y="9"/>
                    </a:lnTo>
                    <a:lnTo>
                      <a:pt x="426" y="7"/>
                    </a:lnTo>
                    <a:lnTo>
                      <a:pt x="425" y="7"/>
                    </a:lnTo>
                    <a:lnTo>
                      <a:pt x="423" y="6"/>
                    </a:lnTo>
                    <a:lnTo>
                      <a:pt x="422" y="6"/>
                    </a:lnTo>
                    <a:lnTo>
                      <a:pt x="410" y="1"/>
                    </a:lnTo>
                    <a:lnTo>
                      <a:pt x="409" y="0"/>
                    </a:lnTo>
                    <a:lnTo>
                      <a:pt x="407" y="0"/>
                    </a:lnTo>
                    <a:lnTo>
                      <a:pt x="406" y="0"/>
                    </a:lnTo>
                    <a:lnTo>
                      <a:pt x="405" y="0"/>
                    </a:lnTo>
                    <a:lnTo>
                      <a:pt x="403" y="0"/>
                    </a:lnTo>
                    <a:lnTo>
                      <a:pt x="401" y="0"/>
                    </a:lnTo>
                    <a:lnTo>
                      <a:pt x="399" y="0"/>
                    </a:lnTo>
                    <a:lnTo>
                      <a:pt x="398" y="1"/>
                    </a:lnTo>
                    <a:lnTo>
                      <a:pt x="396" y="1"/>
                    </a:lnTo>
                    <a:lnTo>
                      <a:pt x="395" y="1"/>
                    </a:lnTo>
                    <a:lnTo>
                      <a:pt x="394" y="3"/>
                    </a:lnTo>
                    <a:lnTo>
                      <a:pt x="392" y="3"/>
                    </a:lnTo>
                    <a:lnTo>
                      <a:pt x="391" y="4"/>
                    </a:lnTo>
                    <a:lnTo>
                      <a:pt x="390" y="6"/>
                    </a:lnTo>
                    <a:lnTo>
                      <a:pt x="388" y="7"/>
                    </a:lnTo>
                    <a:lnTo>
                      <a:pt x="387" y="9"/>
                    </a:lnTo>
                    <a:close/>
                    <a:moveTo>
                      <a:pt x="371" y="618"/>
                    </a:moveTo>
                    <a:lnTo>
                      <a:pt x="371" y="618"/>
                    </a:lnTo>
                    <a:lnTo>
                      <a:pt x="371" y="619"/>
                    </a:lnTo>
                    <a:lnTo>
                      <a:pt x="371" y="618"/>
                    </a:lnTo>
                    <a:close/>
                    <a:moveTo>
                      <a:pt x="468" y="694"/>
                    </a:moveTo>
                    <a:lnTo>
                      <a:pt x="469" y="695"/>
                    </a:lnTo>
                    <a:lnTo>
                      <a:pt x="471" y="695"/>
                    </a:lnTo>
                    <a:lnTo>
                      <a:pt x="472" y="697"/>
                    </a:lnTo>
                    <a:lnTo>
                      <a:pt x="472" y="698"/>
                    </a:lnTo>
                    <a:lnTo>
                      <a:pt x="473" y="698"/>
                    </a:lnTo>
                    <a:lnTo>
                      <a:pt x="472" y="697"/>
                    </a:lnTo>
                    <a:lnTo>
                      <a:pt x="471" y="695"/>
                    </a:lnTo>
                    <a:lnTo>
                      <a:pt x="469" y="695"/>
                    </a:lnTo>
                    <a:lnTo>
                      <a:pt x="468" y="694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4" name="Freeform 172"/>
              <p:cNvSpPr>
                <a:spLocks noEditPoints="1"/>
              </p:cNvSpPr>
              <p:nvPr/>
            </p:nvSpPr>
            <p:spPr bwMode="auto">
              <a:xfrm>
                <a:off x="1997076" y="4976813"/>
                <a:ext cx="365125" cy="522288"/>
              </a:xfrm>
              <a:custGeom>
                <a:avLst/>
                <a:gdLst>
                  <a:gd name="T0" fmla="*/ 2147483647 w 460"/>
                  <a:gd name="T1" fmla="*/ 2147483647 h 659"/>
                  <a:gd name="T2" fmla="*/ 2147483647 w 460"/>
                  <a:gd name="T3" fmla="*/ 2147483647 h 659"/>
                  <a:gd name="T4" fmla="*/ 2147483647 w 460"/>
                  <a:gd name="T5" fmla="*/ 2147483647 h 659"/>
                  <a:gd name="T6" fmla="*/ 2147483647 w 460"/>
                  <a:gd name="T7" fmla="*/ 2147483647 h 659"/>
                  <a:gd name="T8" fmla="*/ 2147483647 w 460"/>
                  <a:gd name="T9" fmla="*/ 2147483647 h 659"/>
                  <a:gd name="T10" fmla="*/ 2147483647 w 460"/>
                  <a:gd name="T11" fmla="*/ 2147483647 h 659"/>
                  <a:gd name="T12" fmla="*/ 2147483647 w 460"/>
                  <a:gd name="T13" fmla="*/ 2147483647 h 659"/>
                  <a:gd name="T14" fmla="*/ 2147483647 w 460"/>
                  <a:gd name="T15" fmla="*/ 2147483647 h 659"/>
                  <a:gd name="T16" fmla="*/ 2147483647 w 460"/>
                  <a:gd name="T17" fmla="*/ 2147483647 h 659"/>
                  <a:gd name="T18" fmla="*/ 2147483647 w 460"/>
                  <a:gd name="T19" fmla="*/ 2147483647 h 659"/>
                  <a:gd name="T20" fmla="*/ 2147483647 w 460"/>
                  <a:gd name="T21" fmla="*/ 2147483647 h 659"/>
                  <a:gd name="T22" fmla="*/ 2147483647 w 460"/>
                  <a:gd name="T23" fmla="*/ 2147483647 h 659"/>
                  <a:gd name="T24" fmla="*/ 2147483647 w 460"/>
                  <a:gd name="T25" fmla="*/ 2147483647 h 659"/>
                  <a:gd name="T26" fmla="*/ 2147483647 w 460"/>
                  <a:gd name="T27" fmla="*/ 2147483647 h 659"/>
                  <a:gd name="T28" fmla="*/ 2147483647 w 460"/>
                  <a:gd name="T29" fmla="*/ 2147483647 h 659"/>
                  <a:gd name="T30" fmla="*/ 2147483647 w 460"/>
                  <a:gd name="T31" fmla="*/ 2147483647 h 659"/>
                  <a:gd name="T32" fmla="*/ 2147483647 w 460"/>
                  <a:gd name="T33" fmla="*/ 2147483647 h 659"/>
                  <a:gd name="T34" fmla="*/ 2147483647 w 460"/>
                  <a:gd name="T35" fmla="*/ 2147483647 h 659"/>
                  <a:gd name="T36" fmla="*/ 2147483647 w 460"/>
                  <a:gd name="T37" fmla="*/ 2147483647 h 659"/>
                  <a:gd name="T38" fmla="*/ 2147483647 w 460"/>
                  <a:gd name="T39" fmla="*/ 2147483647 h 659"/>
                  <a:gd name="T40" fmla="*/ 2147483647 w 460"/>
                  <a:gd name="T41" fmla="*/ 2147483647 h 659"/>
                  <a:gd name="T42" fmla="*/ 2147483647 w 460"/>
                  <a:gd name="T43" fmla="*/ 2147483647 h 659"/>
                  <a:gd name="T44" fmla="*/ 2147483647 w 460"/>
                  <a:gd name="T45" fmla="*/ 2147483647 h 659"/>
                  <a:gd name="T46" fmla="*/ 2147483647 w 460"/>
                  <a:gd name="T47" fmla="*/ 2147483647 h 659"/>
                  <a:gd name="T48" fmla="*/ 2147483647 w 460"/>
                  <a:gd name="T49" fmla="*/ 2147483647 h 659"/>
                  <a:gd name="T50" fmla="*/ 2147483647 w 460"/>
                  <a:gd name="T51" fmla="*/ 2147483647 h 659"/>
                  <a:gd name="T52" fmla="*/ 2147483647 w 460"/>
                  <a:gd name="T53" fmla="*/ 2147483647 h 659"/>
                  <a:gd name="T54" fmla="*/ 2147483647 w 460"/>
                  <a:gd name="T55" fmla="*/ 2147483647 h 659"/>
                  <a:gd name="T56" fmla="*/ 2147483647 w 460"/>
                  <a:gd name="T57" fmla="*/ 2147483647 h 659"/>
                  <a:gd name="T58" fmla="*/ 2147483647 w 460"/>
                  <a:gd name="T59" fmla="*/ 2147483647 h 659"/>
                  <a:gd name="T60" fmla="*/ 2147483647 w 460"/>
                  <a:gd name="T61" fmla="*/ 2147483647 h 659"/>
                  <a:gd name="T62" fmla="*/ 2147483647 w 460"/>
                  <a:gd name="T63" fmla="*/ 2147483647 h 659"/>
                  <a:gd name="T64" fmla="*/ 2147483647 w 460"/>
                  <a:gd name="T65" fmla="*/ 2147483647 h 659"/>
                  <a:gd name="T66" fmla="*/ 2147483647 w 460"/>
                  <a:gd name="T67" fmla="*/ 2147483647 h 659"/>
                  <a:gd name="T68" fmla="*/ 2147483647 w 460"/>
                  <a:gd name="T69" fmla="*/ 2147483647 h 659"/>
                  <a:gd name="T70" fmla="*/ 2147483647 w 460"/>
                  <a:gd name="T71" fmla="*/ 2147483647 h 659"/>
                  <a:gd name="T72" fmla="*/ 2147483647 w 460"/>
                  <a:gd name="T73" fmla="*/ 2147483647 h 659"/>
                  <a:gd name="T74" fmla="*/ 2147483647 w 460"/>
                  <a:gd name="T75" fmla="*/ 2147483647 h 659"/>
                  <a:gd name="T76" fmla="*/ 2147483647 w 460"/>
                  <a:gd name="T77" fmla="*/ 2147483647 h 659"/>
                  <a:gd name="T78" fmla="*/ 2147483647 w 460"/>
                  <a:gd name="T79" fmla="*/ 2147483647 h 659"/>
                  <a:gd name="T80" fmla="*/ 2147483647 w 460"/>
                  <a:gd name="T81" fmla="*/ 2147483647 h 659"/>
                  <a:gd name="T82" fmla="*/ 2147483647 w 460"/>
                  <a:gd name="T83" fmla="*/ 0 h 659"/>
                  <a:gd name="T84" fmla="*/ 2147483647 w 460"/>
                  <a:gd name="T85" fmla="*/ 2147483647 h 659"/>
                  <a:gd name="T86" fmla="*/ 2147483647 w 460"/>
                  <a:gd name="T87" fmla="*/ 2147483647 h 659"/>
                  <a:gd name="T88" fmla="*/ 2147483647 w 460"/>
                  <a:gd name="T89" fmla="*/ 2147483647 h 659"/>
                  <a:gd name="T90" fmla="*/ 2147483647 w 460"/>
                  <a:gd name="T91" fmla="*/ 2147483647 h 659"/>
                  <a:gd name="T92" fmla="*/ 2147483647 w 460"/>
                  <a:gd name="T93" fmla="*/ 2147483647 h 659"/>
                  <a:gd name="T94" fmla="*/ 2147483647 w 460"/>
                  <a:gd name="T95" fmla="*/ 2147483647 h 659"/>
                  <a:gd name="T96" fmla="*/ 2147483647 w 460"/>
                  <a:gd name="T97" fmla="*/ 2147483647 h 659"/>
                  <a:gd name="T98" fmla="*/ 2147483647 w 460"/>
                  <a:gd name="T99" fmla="*/ 2147483647 h 659"/>
                  <a:gd name="T100" fmla="*/ 2147483647 w 460"/>
                  <a:gd name="T101" fmla="*/ 2147483647 h 659"/>
                  <a:gd name="T102" fmla="*/ 2147483647 w 460"/>
                  <a:gd name="T103" fmla="*/ 2147483647 h 659"/>
                  <a:gd name="T104" fmla="*/ 2147483647 w 460"/>
                  <a:gd name="T105" fmla="*/ 2147483647 h 659"/>
                  <a:gd name="T106" fmla="*/ 2147483647 w 460"/>
                  <a:gd name="T107" fmla="*/ 2147483647 h 659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0" t="0" r="r" b="b"/>
                <a:pathLst>
                  <a:path w="460" h="659">
                    <a:moveTo>
                      <a:pt x="303" y="599"/>
                    </a:moveTo>
                    <a:lnTo>
                      <a:pt x="306" y="592"/>
                    </a:lnTo>
                    <a:lnTo>
                      <a:pt x="307" y="592"/>
                    </a:lnTo>
                    <a:lnTo>
                      <a:pt x="310" y="592"/>
                    </a:lnTo>
                    <a:lnTo>
                      <a:pt x="311" y="592"/>
                    </a:lnTo>
                    <a:lnTo>
                      <a:pt x="313" y="592"/>
                    </a:lnTo>
                    <a:lnTo>
                      <a:pt x="315" y="592"/>
                    </a:lnTo>
                    <a:lnTo>
                      <a:pt x="317" y="592"/>
                    </a:lnTo>
                    <a:lnTo>
                      <a:pt x="318" y="592"/>
                    </a:lnTo>
                    <a:lnTo>
                      <a:pt x="320" y="592"/>
                    </a:lnTo>
                    <a:lnTo>
                      <a:pt x="321" y="592"/>
                    </a:lnTo>
                    <a:lnTo>
                      <a:pt x="322" y="592"/>
                    </a:lnTo>
                    <a:lnTo>
                      <a:pt x="324" y="591"/>
                    </a:lnTo>
                    <a:lnTo>
                      <a:pt x="325" y="591"/>
                    </a:lnTo>
                    <a:lnTo>
                      <a:pt x="325" y="589"/>
                    </a:lnTo>
                    <a:lnTo>
                      <a:pt x="326" y="589"/>
                    </a:lnTo>
                    <a:lnTo>
                      <a:pt x="328" y="588"/>
                    </a:lnTo>
                    <a:lnTo>
                      <a:pt x="328" y="586"/>
                    </a:lnTo>
                    <a:lnTo>
                      <a:pt x="329" y="585"/>
                    </a:lnTo>
                    <a:lnTo>
                      <a:pt x="329" y="583"/>
                    </a:lnTo>
                    <a:lnTo>
                      <a:pt x="330" y="582"/>
                    </a:lnTo>
                    <a:lnTo>
                      <a:pt x="330" y="580"/>
                    </a:lnTo>
                    <a:lnTo>
                      <a:pt x="330" y="578"/>
                    </a:lnTo>
                    <a:lnTo>
                      <a:pt x="330" y="577"/>
                    </a:lnTo>
                    <a:lnTo>
                      <a:pt x="330" y="575"/>
                    </a:lnTo>
                    <a:lnTo>
                      <a:pt x="330" y="572"/>
                    </a:lnTo>
                    <a:lnTo>
                      <a:pt x="330" y="569"/>
                    </a:lnTo>
                    <a:lnTo>
                      <a:pt x="330" y="568"/>
                    </a:lnTo>
                    <a:lnTo>
                      <a:pt x="330" y="565"/>
                    </a:lnTo>
                    <a:lnTo>
                      <a:pt x="324" y="476"/>
                    </a:lnTo>
                    <a:lnTo>
                      <a:pt x="322" y="475"/>
                    </a:lnTo>
                    <a:lnTo>
                      <a:pt x="321" y="475"/>
                    </a:lnTo>
                    <a:lnTo>
                      <a:pt x="318" y="475"/>
                    </a:lnTo>
                    <a:lnTo>
                      <a:pt x="315" y="473"/>
                    </a:lnTo>
                    <a:lnTo>
                      <a:pt x="313" y="472"/>
                    </a:lnTo>
                    <a:lnTo>
                      <a:pt x="309" y="470"/>
                    </a:lnTo>
                    <a:lnTo>
                      <a:pt x="303" y="469"/>
                    </a:lnTo>
                    <a:lnTo>
                      <a:pt x="299" y="466"/>
                    </a:lnTo>
                    <a:lnTo>
                      <a:pt x="293" y="464"/>
                    </a:lnTo>
                    <a:lnTo>
                      <a:pt x="287" y="461"/>
                    </a:lnTo>
                    <a:lnTo>
                      <a:pt x="279" y="459"/>
                    </a:lnTo>
                    <a:lnTo>
                      <a:pt x="272" y="456"/>
                    </a:lnTo>
                    <a:lnTo>
                      <a:pt x="264" y="453"/>
                    </a:lnTo>
                    <a:lnTo>
                      <a:pt x="255" y="449"/>
                    </a:lnTo>
                    <a:lnTo>
                      <a:pt x="247" y="445"/>
                    </a:lnTo>
                    <a:lnTo>
                      <a:pt x="239" y="442"/>
                    </a:lnTo>
                    <a:lnTo>
                      <a:pt x="231" y="439"/>
                    </a:lnTo>
                    <a:lnTo>
                      <a:pt x="222" y="436"/>
                    </a:lnTo>
                    <a:lnTo>
                      <a:pt x="216" y="433"/>
                    </a:lnTo>
                    <a:lnTo>
                      <a:pt x="209" y="432"/>
                    </a:lnTo>
                    <a:lnTo>
                      <a:pt x="204" y="428"/>
                    </a:lnTo>
                    <a:lnTo>
                      <a:pt x="198" y="427"/>
                    </a:lnTo>
                    <a:lnTo>
                      <a:pt x="193" y="424"/>
                    </a:lnTo>
                    <a:lnTo>
                      <a:pt x="187" y="422"/>
                    </a:lnTo>
                    <a:lnTo>
                      <a:pt x="183" y="421"/>
                    </a:lnTo>
                    <a:lnTo>
                      <a:pt x="179" y="419"/>
                    </a:lnTo>
                    <a:lnTo>
                      <a:pt x="177" y="418"/>
                    </a:lnTo>
                    <a:lnTo>
                      <a:pt x="174" y="418"/>
                    </a:lnTo>
                    <a:lnTo>
                      <a:pt x="171" y="416"/>
                    </a:lnTo>
                    <a:lnTo>
                      <a:pt x="168" y="416"/>
                    </a:lnTo>
                    <a:lnTo>
                      <a:pt x="124" y="473"/>
                    </a:lnTo>
                    <a:lnTo>
                      <a:pt x="121" y="478"/>
                    </a:lnTo>
                    <a:lnTo>
                      <a:pt x="119" y="483"/>
                    </a:lnTo>
                    <a:lnTo>
                      <a:pt x="116" y="486"/>
                    </a:lnTo>
                    <a:lnTo>
                      <a:pt x="115" y="489"/>
                    </a:lnTo>
                    <a:lnTo>
                      <a:pt x="113" y="490"/>
                    </a:lnTo>
                    <a:lnTo>
                      <a:pt x="113" y="492"/>
                    </a:lnTo>
                    <a:lnTo>
                      <a:pt x="112" y="493"/>
                    </a:lnTo>
                    <a:lnTo>
                      <a:pt x="112" y="495"/>
                    </a:lnTo>
                    <a:lnTo>
                      <a:pt x="111" y="496"/>
                    </a:lnTo>
                    <a:lnTo>
                      <a:pt x="111" y="498"/>
                    </a:lnTo>
                    <a:lnTo>
                      <a:pt x="111" y="500"/>
                    </a:lnTo>
                    <a:lnTo>
                      <a:pt x="109" y="501"/>
                    </a:lnTo>
                    <a:lnTo>
                      <a:pt x="109" y="503"/>
                    </a:lnTo>
                    <a:lnTo>
                      <a:pt x="109" y="504"/>
                    </a:lnTo>
                    <a:lnTo>
                      <a:pt x="109" y="506"/>
                    </a:lnTo>
                    <a:lnTo>
                      <a:pt x="111" y="507"/>
                    </a:lnTo>
                    <a:lnTo>
                      <a:pt x="111" y="509"/>
                    </a:lnTo>
                    <a:lnTo>
                      <a:pt x="112" y="510"/>
                    </a:lnTo>
                    <a:lnTo>
                      <a:pt x="112" y="512"/>
                    </a:lnTo>
                    <a:lnTo>
                      <a:pt x="113" y="514"/>
                    </a:lnTo>
                    <a:lnTo>
                      <a:pt x="115" y="515"/>
                    </a:lnTo>
                    <a:lnTo>
                      <a:pt x="116" y="517"/>
                    </a:lnTo>
                    <a:lnTo>
                      <a:pt x="117" y="517"/>
                    </a:lnTo>
                    <a:lnTo>
                      <a:pt x="119" y="518"/>
                    </a:lnTo>
                    <a:lnTo>
                      <a:pt x="120" y="520"/>
                    </a:lnTo>
                    <a:lnTo>
                      <a:pt x="121" y="520"/>
                    </a:lnTo>
                    <a:lnTo>
                      <a:pt x="123" y="521"/>
                    </a:lnTo>
                    <a:lnTo>
                      <a:pt x="121" y="527"/>
                    </a:lnTo>
                    <a:lnTo>
                      <a:pt x="0" y="479"/>
                    </a:lnTo>
                    <a:lnTo>
                      <a:pt x="0" y="473"/>
                    </a:lnTo>
                    <a:lnTo>
                      <a:pt x="3" y="473"/>
                    </a:lnTo>
                    <a:lnTo>
                      <a:pt x="4" y="473"/>
                    </a:lnTo>
                    <a:lnTo>
                      <a:pt x="7" y="473"/>
                    </a:lnTo>
                    <a:lnTo>
                      <a:pt x="9" y="472"/>
                    </a:lnTo>
                    <a:lnTo>
                      <a:pt x="11" y="472"/>
                    </a:lnTo>
                    <a:lnTo>
                      <a:pt x="13" y="472"/>
                    </a:lnTo>
                    <a:lnTo>
                      <a:pt x="15" y="470"/>
                    </a:lnTo>
                    <a:lnTo>
                      <a:pt x="17" y="470"/>
                    </a:lnTo>
                    <a:lnTo>
                      <a:pt x="19" y="469"/>
                    </a:lnTo>
                    <a:lnTo>
                      <a:pt x="22" y="469"/>
                    </a:lnTo>
                    <a:lnTo>
                      <a:pt x="23" y="467"/>
                    </a:lnTo>
                    <a:lnTo>
                      <a:pt x="24" y="467"/>
                    </a:lnTo>
                    <a:lnTo>
                      <a:pt x="27" y="466"/>
                    </a:lnTo>
                    <a:lnTo>
                      <a:pt x="28" y="464"/>
                    </a:lnTo>
                    <a:lnTo>
                      <a:pt x="31" y="462"/>
                    </a:lnTo>
                    <a:lnTo>
                      <a:pt x="32" y="461"/>
                    </a:lnTo>
                    <a:lnTo>
                      <a:pt x="36" y="458"/>
                    </a:lnTo>
                    <a:lnTo>
                      <a:pt x="39" y="455"/>
                    </a:lnTo>
                    <a:lnTo>
                      <a:pt x="43" y="452"/>
                    </a:lnTo>
                    <a:lnTo>
                      <a:pt x="47" y="449"/>
                    </a:lnTo>
                    <a:lnTo>
                      <a:pt x="50" y="444"/>
                    </a:lnTo>
                    <a:lnTo>
                      <a:pt x="54" y="441"/>
                    </a:lnTo>
                    <a:lnTo>
                      <a:pt x="58" y="436"/>
                    </a:lnTo>
                    <a:lnTo>
                      <a:pt x="61" y="432"/>
                    </a:lnTo>
                    <a:lnTo>
                      <a:pt x="382" y="0"/>
                    </a:lnTo>
                    <a:lnTo>
                      <a:pt x="394" y="5"/>
                    </a:lnTo>
                    <a:lnTo>
                      <a:pt x="435" y="600"/>
                    </a:lnTo>
                    <a:lnTo>
                      <a:pt x="435" y="603"/>
                    </a:lnTo>
                    <a:lnTo>
                      <a:pt x="435" y="608"/>
                    </a:lnTo>
                    <a:lnTo>
                      <a:pt x="437" y="612"/>
                    </a:lnTo>
                    <a:lnTo>
                      <a:pt x="438" y="617"/>
                    </a:lnTo>
                    <a:lnTo>
                      <a:pt x="438" y="619"/>
                    </a:lnTo>
                    <a:lnTo>
                      <a:pt x="438" y="620"/>
                    </a:lnTo>
                    <a:lnTo>
                      <a:pt x="440" y="623"/>
                    </a:lnTo>
                    <a:lnTo>
                      <a:pt x="440" y="625"/>
                    </a:lnTo>
                    <a:lnTo>
                      <a:pt x="441" y="626"/>
                    </a:lnTo>
                    <a:lnTo>
                      <a:pt x="441" y="628"/>
                    </a:lnTo>
                    <a:lnTo>
                      <a:pt x="442" y="631"/>
                    </a:lnTo>
                    <a:lnTo>
                      <a:pt x="444" y="633"/>
                    </a:lnTo>
                    <a:lnTo>
                      <a:pt x="444" y="634"/>
                    </a:lnTo>
                    <a:lnTo>
                      <a:pt x="445" y="636"/>
                    </a:lnTo>
                    <a:lnTo>
                      <a:pt x="445" y="637"/>
                    </a:lnTo>
                    <a:lnTo>
                      <a:pt x="446" y="639"/>
                    </a:lnTo>
                    <a:lnTo>
                      <a:pt x="448" y="640"/>
                    </a:lnTo>
                    <a:lnTo>
                      <a:pt x="448" y="642"/>
                    </a:lnTo>
                    <a:lnTo>
                      <a:pt x="449" y="643"/>
                    </a:lnTo>
                    <a:lnTo>
                      <a:pt x="450" y="645"/>
                    </a:lnTo>
                    <a:lnTo>
                      <a:pt x="452" y="645"/>
                    </a:lnTo>
                    <a:lnTo>
                      <a:pt x="453" y="646"/>
                    </a:lnTo>
                    <a:lnTo>
                      <a:pt x="454" y="648"/>
                    </a:lnTo>
                    <a:lnTo>
                      <a:pt x="454" y="650"/>
                    </a:lnTo>
                    <a:lnTo>
                      <a:pt x="456" y="650"/>
                    </a:lnTo>
                    <a:lnTo>
                      <a:pt x="457" y="651"/>
                    </a:lnTo>
                    <a:lnTo>
                      <a:pt x="458" y="651"/>
                    </a:lnTo>
                    <a:lnTo>
                      <a:pt x="460" y="653"/>
                    </a:lnTo>
                    <a:lnTo>
                      <a:pt x="458" y="659"/>
                    </a:lnTo>
                    <a:lnTo>
                      <a:pt x="303" y="599"/>
                    </a:lnTo>
                    <a:close/>
                    <a:moveTo>
                      <a:pt x="307" y="235"/>
                    </a:moveTo>
                    <a:lnTo>
                      <a:pt x="218" y="353"/>
                    </a:lnTo>
                    <a:lnTo>
                      <a:pt x="318" y="391"/>
                    </a:lnTo>
                    <a:lnTo>
                      <a:pt x="307" y="235"/>
                    </a:lnTo>
                    <a:close/>
                  </a:path>
                </a:pathLst>
              </a:custGeom>
              <a:solidFill>
                <a:srgbClr val="E088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5" name="Freeform 173"/>
              <p:cNvSpPr>
                <a:spLocks/>
              </p:cNvSpPr>
              <p:nvPr/>
            </p:nvSpPr>
            <p:spPr bwMode="auto">
              <a:xfrm>
                <a:off x="1997076" y="4976813"/>
                <a:ext cx="315913" cy="396875"/>
              </a:xfrm>
              <a:custGeom>
                <a:avLst/>
                <a:gdLst>
                  <a:gd name="T0" fmla="*/ 2147483647 w 396"/>
                  <a:gd name="T1" fmla="*/ 2147483647 h 501"/>
                  <a:gd name="T2" fmla="*/ 2147483647 w 396"/>
                  <a:gd name="T3" fmla="*/ 2147483647 h 501"/>
                  <a:gd name="T4" fmla="*/ 2147483647 w 396"/>
                  <a:gd name="T5" fmla="*/ 2147483647 h 501"/>
                  <a:gd name="T6" fmla="*/ 2147483647 w 396"/>
                  <a:gd name="T7" fmla="*/ 0 h 501"/>
                  <a:gd name="T8" fmla="*/ 2147483647 w 396"/>
                  <a:gd name="T9" fmla="*/ 2147483647 h 501"/>
                  <a:gd name="T10" fmla="*/ 2147483647 w 396"/>
                  <a:gd name="T11" fmla="*/ 2147483647 h 501"/>
                  <a:gd name="T12" fmla="*/ 2147483647 w 396"/>
                  <a:gd name="T13" fmla="*/ 2147483647 h 501"/>
                  <a:gd name="T14" fmla="*/ 2147483647 w 396"/>
                  <a:gd name="T15" fmla="*/ 2147483647 h 501"/>
                  <a:gd name="T16" fmla="*/ 2147483647 w 396"/>
                  <a:gd name="T17" fmla="*/ 2147483647 h 501"/>
                  <a:gd name="T18" fmla="*/ 2147483647 w 396"/>
                  <a:gd name="T19" fmla="*/ 2147483647 h 501"/>
                  <a:gd name="T20" fmla="*/ 2147483647 w 396"/>
                  <a:gd name="T21" fmla="*/ 2147483647 h 501"/>
                  <a:gd name="T22" fmla="*/ 2147483647 w 396"/>
                  <a:gd name="T23" fmla="*/ 2147483647 h 501"/>
                  <a:gd name="T24" fmla="*/ 2147483647 w 396"/>
                  <a:gd name="T25" fmla="*/ 2147483647 h 501"/>
                  <a:gd name="T26" fmla="*/ 2147483647 w 396"/>
                  <a:gd name="T27" fmla="*/ 2147483647 h 501"/>
                  <a:gd name="T28" fmla="*/ 2147483647 w 396"/>
                  <a:gd name="T29" fmla="*/ 2147483647 h 501"/>
                  <a:gd name="T30" fmla="*/ 2147483647 w 396"/>
                  <a:gd name="T31" fmla="*/ 2147483647 h 501"/>
                  <a:gd name="T32" fmla="*/ 2147483647 w 396"/>
                  <a:gd name="T33" fmla="*/ 2147483647 h 501"/>
                  <a:gd name="T34" fmla="*/ 2147483647 w 396"/>
                  <a:gd name="T35" fmla="*/ 2147483647 h 501"/>
                  <a:gd name="T36" fmla="*/ 2147483647 w 396"/>
                  <a:gd name="T37" fmla="*/ 2147483647 h 501"/>
                  <a:gd name="T38" fmla="*/ 2147483647 w 396"/>
                  <a:gd name="T39" fmla="*/ 2147483647 h 501"/>
                  <a:gd name="T40" fmla="*/ 2147483647 w 396"/>
                  <a:gd name="T41" fmla="*/ 2147483647 h 501"/>
                  <a:gd name="T42" fmla="*/ 2147483647 w 396"/>
                  <a:gd name="T43" fmla="*/ 2147483647 h 501"/>
                  <a:gd name="T44" fmla="*/ 2147483647 w 396"/>
                  <a:gd name="T45" fmla="*/ 2147483647 h 501"/>
                  <a:gd name="T46" fmla="*/ 2147483647 w 396"/>
                  <a:gd name="T47" fmla="*/ 2147483647 h 501"/>
                  <a:gd name="T48" fmla="*/ 2147483647 w 396"/>
                  <a:gd name="T49" fmla="*/ 2147483647 h 501"/>
                  <a:gd name="T50" fmla="*/ 2147483647 w 396"/>
                  <a:gd name="T51" fmla="*/ 2147483647 h 501"/>
                  <a:gd name="T52" fmla="*/ 2147483647 w 396"/>
                  <a:gd name="T53" fmla="*/ 2147483647 h 501"/>
                  <a:gd name="T54" fmla="*/ 2147483647 w 396"/>
                  <a:gd name="T55" fmla="*/ 2147483647 h 501"/>
                  <a:gd name="T56" fmla="*/ 0 w 396"/>
                  <a:gd name="T57" fmla="*/ 2147483647 h 501"/>
                  <a:gd name="T58" fmla="*/ 0 w 396"/>
                  <a:gd name="T59" fmla="*/ 2147483647 h 501"/>
                  <a:gd name="T60" fmla="*/ 2147483647 w 396"/>
                  <a:gd name="T61" fmla="*/ 2147483647 h 501"/>
                  <a:gd name="T62" fmla="*/ 2147483647 w 396"/>
                  <a:gd name="T63" fmla="*/ 2147483647 h 501"/>
                  <a:gd name="T64" fmla="*/ 2147483647 w 396"/>
                  <a:gd name="T65" fmla="*/ 2147483647 h 501"/>
                  <a:gd name="T66" fmla="*/ 2147483647 w 396"/>
                  <a:gd name="T67" fmla="*/ 2147483647 h 501"/>
                  <a:gd name="T68" fmla="*/ 2147483647 w 396"/>
                  <a:gd name="T69" fmla="*/ 2147483647 h 501"/>
                  <a:gd name="T70" fmla="*/ 2147483647 w 396"/>
                  <a:gd name="T71" fmla="*/ 2147483647 h 501"/>
                  <a:gd name="T72" fmla="*/ 2147483647 w 396"/>
                  <a:gd name="T73" fmla="*/ 2147483647 h 501"/>
                  <a:gd name="T74" fmla="*/ 2147483647 w 396"/>
                  <a:gd name="T75" fmla="*/ 2147483647 h 501"/>
                  <a:gd name="T76" fmla="*/ 2147483647 w 396"/>
                  <a:gd name="T77" fmla="*/ 2147483647 h 501"/>
                  <a:gd name="T78" fmla="*/ 2147483647 w 396"/>
                  <a:gd name="T79" fmla="*/ 2147483647 h 501"/>
                  <a:gd name="T80" fmla="*/ 2147483647 w 396"/>
                  <a:gd name="T81" fmla="*/ 2147483647 h 501"/>
                  <a:gd name="T82" fmla="*/ 2147483647 w 396"/>
                  <a:gd name="T83" fmla="*/ 2147483647 h 501"/>
                  <a:gd name="T84" fmla="*/ 2147483647 w 396"/>
                  <a:gd name="T85" fmla="*/ 2147483647 h 501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0" t="0" r="r" b="b"/>
                <a:pathLst>
                  <a:path w="396" h="501">
                    <a:moveTo>
                      <a:pt x="92" y="466"/>
                    </a:moveTo>
                    <a:lnTo>
                      <a:pt x="396" y="54"/>
                    </a:lnTo>
                    <a:lnTo>
                      <a:pt x="394" y="5"/>
                    </a:lnTo>
                    <a:lnTo>
                      <a:pt x="382" y="0"/>
                    </a:lnTo>
                    <a:lnTo>
                      <a:pt x="61" y="430"/>
                    </a:lnTo>
                    <a:lnTo>
                      <a:pt x="58" y="435"/>
                    </a:lnTo>
                    <a:lnTo>
                      <a:pt x="54" y="439"/>
                    </a:lnTo>
                    <a:lnTo>
                      <a:pt x="51" y="444"/>
                    </a:lnTo>
                    <a:lnTo>
                      <a:pt x="47" y="447"/>
                    </a:lnTo>
                    <a:lnTo>
                      <a:pt x="43" y="452"/>
                    </a:lnTo>
                    <a:lnTo>
                      <a:pt x="39" y="455"/>
                    </a:lnTo>
                    <a:lnTo>
                      <a:pt x="36" y="458"/>
                    </a:lnTo>
                    <a:lnTo>
                      <a:pt x="32" y="461"/>
                    </a:lnTo>
                    <a:lnTo>
                      <a:pt x="31" y="462"/>
                    </a:lnTo>
                    <a:lnTo>
                      <a:pt x="28" y="464"/>
                    </a:lnTo>
                    <a:lnTo>
                      <a:pt x="27" y="464"/>
                    </a:lnTo>
                    <a:lnTo>
                      <a:pt x="24" y="466"/>
                    </a:lnTo>
                    <a:lnTo>
                      <a:pt x="23" y="467"/>
                    </a:lnTo>
                    <a:lnTo>
                      <a:pt x="22" y="467"/>
                    </a:lnTo>
                    <a:lnTo>
                      <a:pt x="19" y="469"/>
                    </a:lnTo>
                    <a:lnTo>
                      <a:pt x="17" y="469"/>
                    </a:lnTo>
                    <a:lnTo>
                      <a:pt x="15" y="470"/>
                    </a:lnTo>
                    <a:lnTo>
                      <a:pt x="13" y="470"/>
                    </a:lnTo>
                    <a:lnTo>
                      <a:pt x="11" y="472"/>
                    </a:lnTo>
                    <a:lnTo>
                      <a:pt x="9" y="472"/>
                    </a:lnTo>
                    <a:lnTo>
                      <a:pt x="7" y="472"/>
                    </a:lnTo>
                    <a:lnTo>
                      <a:pt x="4" y="472"/>
                    </a:lnTo>
                    <a:lnTo>
                      <a:pt x="3" y="472"/>
                    </a:lnTo>
                    <a:lnTo>
                      <a:pt x="0" y="472"/>
                    </a:lnTo>
                    <a:lnTo>
                      <a:pt x="0" y="478"/>
                    </a:lnTo>
                    <a:lnTo>
                      <a:pt x="55" y="501"/>
                    </a:lnTo>
                    <a:lnTo>
                      <a:pt x="57" y="500"/>
                    </a:lnTo>
                    <a:lnTo>
                      <a:pt x="59" y="498"/>
                    </a:lnTo>
                    <a:lnTo>
                      <a:pt x="61" y="496"/>
                    </a:lnTo>
                    <a:lnTo>
                      <a:pt x="62" y="495"/>
                    </a:lnTo>
                    <a:lnTo>
                      <a:pt x="66" y="492"/>
                    </a:lnTo>
                    <a:lnTo>
                      <a:pt x="70" y="489"/>
                    </a:lnTo>
                    <a:lnTo>
                      <a:pt x="74" y="486"/>
                    </a:lnTo>
                    <a:lnTo>
                      <a:pt x="77" y="483"/>
                    </a:lnTo>
                    <a:lnTo>
                      <a:pt x="81" y="478"/>
                    </a:lnTo>
                    <a:lnTo>
                      <a:pt x="84" y="475"/>
                    </a:lnTo>
                    <a:lnTo>
                      <a:pt x="88" y="470"/>
                    </a:lnTo>
                    <a:lnTo>
                      <a:pt x="92" y="466"/>
                    </a:lnTo>
                    <a:close/>
                  </a:path>
                </a:pathLst>
              </a:custGeom>
              <a:solidFill>
                <a:srgbClr val="EAB5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6" name="Freeform 174"/>
              <p:cNvSpPr>
                <a:spLocks noEditPoints="1"/>
              </p:cNvSpPr>
              <p:nvPr/>
            </p:nvSpPr>
            <p:spPr bwMode="auto">
              <a:xfrm>
                <a:off x="1979613" y="4956175"/>
                <a:ext cx="400050" cy="561975"/>
              </a:xfrm>
              <a:custGeom>
                <a:avLst/>
                <a:gdLst>
                  <a:gd name="T0" fmla="*/ 2147483647 w 504"/>
                  <a:gd name="T1" fmla="*/ 2147483647 h 706"/>
                  <a:gd name="T2" fmla="*/ 2147483647 w 504"/>
                  <a:gd name="T3" fmla="*/ 2147483647 h 706"/>
                  <a:gd name="T4" fmla="*/ 2147483647 w 504"/>
                  <a:gd name="T5" fmla="*/ 2147483647 h 706"/>
                  <a:gd name="T6" fmla="*/ 2147483647 w 504"/>
                  <a:gd name="T7" fmla="*/ 2147483647 h 706"/>
                  <a:gd name="T8" fmla="*/ 2147483647 w 504"/>
                  <a:gd name="T9" fmla="*/ 2147483647 h 706"/>
                  <a:gd name="T10" fmla="*/ 2147483647 w 504"/>
                  <a:gd name="T11" fmla="*/ 2147483647 h 706"/>
                  <a:gd name="T12" fmla="*/ 0 w 504"/>
                  <a:gd name="T13" fmla="*/ 2147483647 h 706"/>
                  <a:gd name="T14" fmla="*/ 2147483647 w 504"/>
                  <a:gd name="T15" fmla="*/ 2147483647 h 706"/>
                  <a:gd name="T16" fmla="*/ 2147483647 w 504"/>
                  <a:gd name="T17" fmla="*/ 2147483647 h 706"/>
                  <a:gd name="T18" fmla="*/ 2147483647 w 504"/>
                  <a:gd name="T19" fmla="*/ 2147483647 h 706"/>
                  <a:gd name="T20" fmla="*/ 2147483647 w 504"/>
                  <a:gd name="T21" fmla="*/ 2147483647 h 706"/>
                  <a:gd name="T22" fmla="*/ 2147483647 w 504"/>
                  <a:gd name="T23" fmla="*/ 2147483647 h 706"/>
                  <a:gd name="T24" fmla="*/ 2147483647 w 504"/>
                  <a:gd name="T25" fmla="*/ 2147483647 h 706"/>
                  <a:gd name="T26" fmla="*/ 2147483647 w 504"/>
                  <a:gd name="T27" fmla="*/ 2147483647 h 706"/>
                  <a:gd name="T28" fmla="*/ 2147483647 w 504"/>
                  <a:gd name="T29" fmla="*/ 2147483647 h 706"/>
                  <a:gd name="T30" fmla="*/ 2147483647 w 504"/>
                  <a:gd name="T31" fmla="*/ 2147483647 h 706"/>
                  <a:gd name="T32" fmla="*/ 2147483647 w 504"/>
                  <a:gd name="T33" fmla="*/ 2147483647 h 706"/>
                  <a:gd name="T34" fmla="*/ 2147483647 w 504"/>
                  <a:gd name="T35" fmla="*/ 2147483647 h 706"/>
                  <a:gd name="T36" fmla="*/ 2147483647 w 504"/>
                  <a:gd name="T37" fmla="*/ 2147483647 h 706"/>
                  <a:gd name="T38" fmla="*/ 2147483647 w 504"/>
                  <a:gd name="T39" fmla="*/ 2147483647 h 706"/>
                  <a:gd name="T40" fmla="*/ 2147483647 w 504"/>
                  <a:gd name="T41" fmla="*/ 2147483647 h 706"/>
                  <a:gd name="T42" fmla="*/ 2147483647 w 504"/>
                  <a:gd name="T43" fmla="*/ 2147483647 h 706"/>
                  <a:gd name="T44" fmla="*/ 2147483647 w 504"/>
                  <a:gd name="T45" fmla="*/ 2147483647 h 706"/>
                  <a:gd name="T46" fmla="*/ 2147483647 w 504"/>
                  <a:gd name="T47" fmla="*/ 2147483647 h 706"/>
                  <a:gd name="T48" fmla="*/ 2147483647 w 504"/>
                  <a:gd name="T49" fmla="*/ 2147483647 h 706"/>
                  <a:gd name="T50" fmla="*/ 2147483647 w 504"/>
                  <a:gd name="T51" fmla="*/ 2147483647 h 706"/>
                  <a:gd name="T52" fmla="*/ 2147483647 w 504"/>
                  <a:gd name="T53" fmla="*/ 2147483647 h 706"/>
                  <a:gd name="T54" fmla="*/ 2147483647 w 504"/>
                  <a:gd name="T55" fmla="*/ 2147483647 h 706"/>
                  <a:gd name="T56" fmla="*/ 2147483647 w 504"/>
                  <a:gd name="T57" fmla="*/ 2147483647 h 706"/>
                  <a:gd name="T58" fmla="*/ 2147483647 w 504"/>
                  <a:gd name="T59" fmla="*/ 2147483647 h 706"/>
                  <a:gd name="T60" fmla="*/ 2147483647 w 504"/>
                  <a:gd name="T61" fmla="*/ 2147483647 h 706"/>
                  <a:gd name="T62" fmla="*/ 2147483647 w 504"/>
                  <a:gd name="T63" fmla="*/ 2147483647 h 706"/>
                  <a:gd name="T64" fmla="*/ 2147483647 w 504"/>
                  <a:gd name="T65" fmla="*/ 2147483647 h 706"/>
                  <a:gd name="T66" fmla="*/ 2147483647 w 504"/>
                  <a:gd name="T67" fmla="*/ 2147483647 h 706"/>
                  <a:gd name="T68" fmla="*/ 2147483647 w 504"/>
                  <a:gd name="T69" fmla="*/ 2147483647 h 706"/>
                  <a:gd name="T70" fmla="*/ 2147483647 w 504"/>
                  <a:gd name="T71" fmla="*/ 2147483647 h 706"/>
                  <a:gd name="T72" fmla="*/ 2147483647 w 504"/>
                  <a:gd name="T73" fmla="*/ 2147483647 h 706"/>
                  <a:gd name="T74" fmla="*/ 2147483647 w 504"/>
                  <a:gd name="T75" fmla="*/ 2147483647 h 706"/>
                  <a:gd name="T76" fmla="*/ 2147483647 w 504"/>
                  <a:gd name="T77" fmla="*/ 2147483647 h 706"/>
                  <a:gd name="T78" fmla="*/ 2147483647 w 504"/>
                  <a:gd name="T79" fmla="*/ 2147483647 h 706"/>
                  <a:gd name="T80" fmla="*/ 2147483647 w 504"/>
                  <a:gd name="T81" fmla="*/ 2147483647 h 706"/>
                  <a:gd name="T82" fmla="*/ 2147483647 w 504"/>
                  <a:gd name="T83" fmla="*/ 2147483647 h 706"/>
                  <a:gd name="T84" fmla="*/ 2147483647 w 504"/>
                  <a:gd name="T85" fmla="*/ 2147483647 h 706"/>
                  <a:gd name="T86" fmla="*/ 2147483647 w 504"/>
                  <a:gd name="T87" fmla="*/ 2147483647 h 706"/>
                  <a:gd name="T88" fmla="*/ 2147483647 w 504"/>
                  <a:gd name="T89" fmla="*/ 2147483647 h 706"/>
                  <a:gd name="T90" fmla="*/ 2147483647 w 504"/>
                  <a:gd name="T91" fmla="*/ 2147483647 h 706"/>
                  <a:gd name="T92" fmla="*/ 2147483647 w 504"/>
                  <a:gd name="T93" fmla="*/ 2147483647 h 706"/>
                  <a:gd name="T94" fmla="*/ 2147483647 w 504"/>
                  <a:gd name="T95" fmla="*/ 2147483647 h 706"/>
                  <a:gd name="T96" fmla="*/ 2147483647 w 504"/>
                  <a:gd name="T97" fmla="*/ 0 h 706"/>
                  <a:gd name="T98" fmla="*/ 2147483647 w 504"/>
                  <a:gd name="T99" fmla="*/ 2147483647 h 706"/>
                  <a:gd name="T100" fmla="*/ 2147483647 w 504"/>
                  <a:gd name="T101" fmla="*/ 2147483647 h 706"/>
                  <a:gd name="T102" fmla="*/ 2147483647 w 504"/>
                  <a:gd name="T103" fmla="*/ 2147483647 h 706"/>
                  <a:gd name="T104" fmla="*/ 2147483647 w 504"/>
                  <a:gd name="T105" fmla="*/ 2147483647 h 70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0" t="0" r="r" b="b"/>
                <a:pathLst>
                  <a:path w="504" h="706">
                    <a:moveTo>
                      <a:pt x="387" y="9"/>
                    </a:moveTo>
                    <a:lnTo>
                      <a:pt x="66" y="439"/>
                    </a:lnTo>
                    <a:lnTo>
                      <a:pt x="63" y="443"/>
                    </a:lnTo>
                    <a:lnTo>
                      <a:pt x="61" y="446"/>
                    </a:lnTo>
                    <a:lnTo>
                      <a:pt x="58" y="451"/>
                    </a:lnTo>
                    <a:lnTo>
                      <a:pt x="55" y="454"/>
                    </a:lnTo>
                    <a:lnTo>
                      <a:pt x="51" y="457"/>
                    </a:lnTo>
                    <a:lnTo>
                      <a:pt x="49" y="460"/>
                    </a:lnTo>
                    <a:lnTo>
                      <a:pt x="46" y="462"/>
                    </a:lnTo>
                    <a:lnTo>
                      <a:pt x="42" y="465"/>
                    </a:lnTo>
                    <a:lnTo>
                      <a:pt x="40" y="466"/>
                    </a:lnTo>
                    <a:lnTo>
                      <a:pt x="38" y="468"/>
                    </a:lnTo>
                    <a:lnTo>
                      <a:pt x="36" y="469"/>
                    </a:lnTo>
                    <a:lnTo>
                      <a:pt x="35" y="469"/>
                    </a:lnTo>
                    <a:lnTo>
                      <a:pt x="34" y="469"/>
                    </a:lnTo>
                    <a:lnTo>
                      <a:pt x="32" y="471"/>
                    </a:lnTo>
                    <a:lnTo>
                      <a:pt x="31" y="471"/>
                    </a:lnTo>
                    <a:lnTo>
                      <a:pt x="30" y="471"/>
                    </a:lnTo>
                    <a:lnTo>
                      <a:pt x="28" y="471"/>
                    </a:lnTo>
                    <a:lnTo>
                      <a:pt x="27" y="471"/>
                    </a:lnTo>
                    <a:lnTo>
                      <a:pt x="26" y="473"/>
                    </a:lnTo>
                    <a:lnTo>
                      <a:pt x="24" y="473"/>
                    </a:lnTo>
                    <a:lnTo>
                      <a:pt x="23" y="473"/>
                    </a:lnTo>
                    <a:lnTo>
                      <a:pt x="20" y="473"/>
                    </a:lnTo>
                    <a:lnTo>
                      <a:pt x="19" y="473"/>
                    </a:lnTo>
                    <a:lnTo>
                      <a:pt x="18" y="473"/>
                    </a:lnTo>
                    <a:lnTo>
                      <a:pt x="15" y="474"/>
                    </a:lnTo>
                    <a:lnTo>
                      <a:pt x="13" y="474"/>
                    </a:lnTo>
                    <a:lnTo>
                      <a:pt x="12" y="476"/>
                    </a:lnTo>
                    <a:lnTo>
                      <a:pt x="11" y="477"/>
                    </a:lnTo>
                    <a:lnTo>
                      <a:pt x="9" y="477"/>
                    </a:lnTo>
                    <a:lnTo>
                      <a:pt x="8" y="479"/>
                    </a:lnTo>
                    <a:lnTo>
                      <a:pt x="7" y="480"/>
                    </a:lnTo>
                    <a:lnTo>
                      <a:pt x="5" y="482"/>
                    </a:lnTo>
                    <a:lnTo>
                      <a:pt x="4" y="483"/>
                    </a:lnTo>
                    <a:lnTo>
                      <a:pt x="3" y="486"/>
                    </a:lnTo>
                    <a:lnTo>
                      <a:pt x="3" y="488"/>
                    </a:lnTo>
                    <a:lnTo>
                      <a:pt x="1" y="490"/>
                    </a:lnTo>
                    <a:lnTo>
                      <a:pt x="1" y="493"/>
                    </a:lnTo>
                    <a:lnTo>
                      <a:pt x="0" y="499"/>
                    </a:lnTo>
                    <a:lnTo>
                      <a:pt x="0" y="500"/>
                    </a:lnTo>
                    <a:lnTo>
                      <a:pt x="0" y="502"/>
                    </a:lnTo>
                    <a:lnTo>
                      <a:pt x="0" y="505"/>
                    </a:lnTo>
                    <a:lnTo>
                      <a:pt x="0" y="507"/>
                    </a:lnTo>
                    <a:lnTo>
                      <a:pt x="0" y="510"/>
                    </a:lnTo>
                    <a:lnTo>
                      <a:pt x="1" y="511"/>
                    </a:lnTo>
                    <a:lnTo>
                      <a:pt x="1" y="513"/>
                    </a:lnTo>
                    <a:lnTo>
                      <a:pt x="3" y="516"/>
                    </a:lnTo>
                    <a:lnTo>
                      <a:pt x="4" y="517"/>
                    </a:lnTo>
                    <a:lnTo>
                      <a:pt x="5" y="519"/>
                    </a:lnTo>
                    <a:lnTo>
                      <a:pt x="7" y="520"/>
                    </a:lnTo>
                    <a:lnTo>
                      <a:pt x="8" y="522"/>
                    </a:lnTo>
                    <a:lnTo>
                      <a:pt x="9" y="524"/>
                    </a:lnTo>
                    <a:lnTo>
                      <a:pt x="11" y="525"/>
                    </a:lnTo>
                    <a:lnTo>
                      <a:pt x="12" y="525"/>
                    </a:lnTo>
                    <a:lnTo>
                      <a:pt x="15" y="527"/>
                    </a:lnTo>
                    <a:lnTo>
                      <a:pt x="136" y="575"/>
                    </a:lnTo>
                    <a:lnTo>
                      <a:pt x="138" y="575"/>
                    </a:lnTo>
                    <a:lnTo>
                      <a:pt x="139" y="575"/>
                    </a:lnTo>
                    <a:lnTo>
                      <a:pt x="140" y="575"/>
                    </a:lnTo>
                    <a:lnTo>
                      <a:pt x="142" y="575"/>
                    </a:lnTo>
                    <a:lnTo>
                      <a:pt x="143" y="575"/>
                    </a:lnTo>
                    <a:lnTo>
                      <a:pt x="144" y="575"/>
                    </a:lnTo>
                    <a:lnTo>
                      <a:pt x="146" y="575"/>
                    </a:lnTo>
                    <a:lnTo>
                      <a:pt x="147" y="575"/>
                    </a:lnTo>
                    <a:lnTo>
                      <a:pt x="148" y="575"/>
                    </a:lnTo>
                    <a:lnTo>
                      <a:pt x="150" y="575"/>
                    </a:lnTo>
                    <a:lnTo>
                      <a:pt x="151" y="573"/>
                    </a:lnTo>
                    <a:lnTo>
                      <a:pt x="152" y="573"/>
                    </a:lnTo>
                    <a:lnTo>
                      <a:pt x="154" y="572"/>
                    </a:lnTo>
                    <a:lnTo>
                      <a:pt x="155" y="572"/>
                    </a:lnTo>
                    <a:lnTo>
                      <a:pt x="156" y="570"/>
                    </a:lnTo>
                    <a:lnTo>
                      <a:pt x="158" y="570"/>
                    </a:lnTo>
                    <a:lnTo>
                      <a:pt x="158" y="568"/>
                    </a:lnTo>
                    <a:lnTo>
                      <a:pt x="159" y="567"/>
                    </a:lnTo>
                    <a:lnTo>
                      <a:pt x="160" y="565"/>
                    </a:lnTo>
                    <a:lnTo>
                      <a:pt x="162" y="564"/>
                    </a:lnTo>
                    <a:lnTo>
                      <a:pt x="162" y="562"/>
                    </a:lnTo>
                    <a:lnTo>
                      <a:pt x="163" y="561"/>
                    </a:lnTo>
                    <a:lnTo>
                      <a:pt x="163" y="559"/>
                    </a:lnTo>
                    <a:lnTo>
                      <a:pt x="166" y="553"/>
                    </a:lnTo>
                    <a:lnTo>
                      <a:pt x="166" y="551"/>
                    </a:lnTo>
                    <a:lnTo>
                      <a:pt x="166" y="548"/>
                    </a:lnTo>
                    <a:lnTo>
                      <a:pt x="166" y="547"/>
                    </a:lnTo>
                    <a:lnTo>
                      <a:pt x="166" y="545"/>
                    </a:lnTo>
                    <a:lnTo>
                      <a:pt x="166" y="544"/>
                    </a:lnTo>
                    <a:lnTo>
                      <a:pt x="166" y="542"/>
                    </a:lnTo>
                    <a:lnTo>
                      <a:pt x="166" y="541"/>
                    </a:lnTo>
                    <a:lnTo>
                      <a:pt x="166" y="539"/>
                    </a:lnTo>
                    <a:lnTo>
                      <a:pt x="166" y="538"/>
                    </a:lnTo>
                    <a:lnTo>
                      <a:pt x="165" y="536"/>
                    </a:lnTo>
                    <a:lnTo>
                      <a:pt x="165" y="534"/>
                    </a:lnTo>
                    <a:lnTo>
                      <a:pt x="163" y="533"/>
                    </a:lnTo>
                    <a:lnTo>
                      <a:pt x="163" y="531"/>
                    </a:lnTo>
                    <a:lnTo>
                      <a:pt x="162" y="530"/>
                    </a:lnTo>
                    <a:lnTo>
                      <a:pt x="160" y="530"/>
                    </a:lnTo>
                    <a:lnTo>
                      <a:pt x="160" y="528"/>
                    </a:lnTo>
                    <a:lnTo>
                      <a:pt x="159" y="527"/>
                    </a:lnTo>
                    <a:lnTo>
                      <a:pt x="158" y="525"/>
                    </a:lnTo>
                    <a:lnTo>
                      <a:pt x="156" y="525"/>
                    </a:lnTo>
                    <a:lnTo>
                      <a:pt x="156" y="524"/>
                    </a:lnTo>
                    <a:lnTo>
                      <a:pt x="158" y="520"/>
                    </a:lnTo>
                    <a:lnTo>
                      <a:pt x="160" y="517"/>
                    </a:lnTo>
                    <a:lnTo>
                      <a:pt x="162" y="514"/>
                    </a:lnTo>
                    <a:lnTo>
                      <a:pt x="163" y="513"/>
                    </a:lnTo>
                    <a:lnTo>
                      <a:pt x="165" y="513"/>
                    </a:lnTo>
                    <a:lnTo>
                      <a:pt x="167" y="508"/>
                    </a:lnTo>
                    <a:lnTo>
                      <a:pt x="171" y="503"/>
                    </a:lnTo>
                    <a:lnTo>
                      <a:pt x="177" y="496"/>
                    </a:lnTo>
                    <a:lnTo>
                      <a:pt x="182" y="490"/>
                    </a:lnTo>
                    <a:lnTo>
                      <a:pt x="187" y="482"/>
                    </a:lnTo>
                    <a:lnTo>
                      <a:pt x="193" y="474"/>
                    </a:lnTo>
                    <a:lnTo>
                      <a:pt x="198" y="468"/>
                    </a:lnTo>
                    <a:lnTo>
                      <a:pt x="201" y="469"/>
                    </a:lnTo>
                    <a:lnTo>
                      <a:pt x="204" y="469"/>
                    </a:lnTo>
                    <a:lnTo>
                      <a:pt x="208" y="471"/>
                    </a:lnTo>
                    <a:lnTo>
                      <a:pt x="210" y="473"/>
                    </a:lnTo>
                    <a:lnTo>
                      <a:pt x="214" y="474"/>
                    </a:lnTo>
                    <a:lnTo>
                      <a:pt x="218" y="476"/>
                    </a:lnTo>
                    <a:lnTo>
                      <a:pt x="223" y="477"/>
                    </a:lnTo>
                    <a:lnTo>
                      <a:pt x="227" y="479"/>
                    </a:lnTo>
                    <a:lnTo>
                      <a:pt x="232" y="480"/>
                    </a:lnTo>
                    <a:lnTo>
                      <a:pt x="236" y="483"/>
                    </a:lnTo>
                    <a:lnTo>
                      <a:pt x="241" y="485"/>
                    </a:lnTo>
                    <a:lnTo>
                      <a:pt x="247" y="486"/>
                    </a:lnTo>
                    <a:lnTo>
                      <a:pt x="252" y="490"/>
                    </a:lnTo>
                    <a:lnTo>
                      <a:pt x="259" y="491"/>
                    </a:lnTo>
                    <a:lnTo>
                      <a:pt x="264" y="494"/>
                    </a:lnTo>
                    <a:lnTo>
                      <a:pt x="271" y="496"/>
                    </a:lnTo>
                    <a:lnTo>
                      <a:pt x="272" y="497"/>
                    </a:lnTo>
                    <a:lnTo>
                      <a:pt x="278" y="499"/>
                    </a:lnTo>
                    <a:lnTo>
                      <a:pt x="285" y="502"/>
                    </a:lnTo>
                    <a:lnTo>
                      <a:pt x="294" y="505"/>
                    </a:lnTo>
                    <a:lnTo>
                      <a:pt x="302" y="508"/>
                    </a:lnTo>
                    <a:lnTo>
                      <a:pt x="312" y="513"/>
                    </a:lnTo>
                    <a:lnTo>
                      <a:pt x="320" y="516"/>
                    </a:lnTo>
                    <a:lnTo>
                      <a:pt x="326" y="517"/>
                    </a:lnTo>
                    <a:lnTo>
                      <a:pt x="326" y="527"/>
                    </a:lnTo>
                    <a:lnTo>
                      <a:pt x="328" y="538"/>
                    </a:lnTo>
                    <a:lnTo>
                      <a:pt x="328" y="550"/>
                    </a:lnTo>
                    <a:lnTo>
                      <a:pt x="329" y="562"/>
                    </a:lnTo>
                    <a:lnTo>
                      <a:pt x="330" y="573"/>
                    </a:lnTo>
                    <a:lnTo>
                      <a:pt x="330" y="582"/>
                    </a:lnTo>
                    <a:lnTo>
                      <a:pt x="332" y="589"/>
                    </a:lnTo>
                    <a:lnTo>
                      <a:pt x="332" y="590"/>
                    </a:lnTo>
                    <a:lnTo>
                      <a:pt x="332" y="592"/>
                    </a:lnTo>
                    <a:lnTo>
                      <a:pt x="329" y="592"/>
                    </a:lnTo>
                    <a:lnTo>
                      <a:pt x="328" y="592"/>
                    </a:lnTo>
                    <a:lnTo>
                      <a:pt x="326" y="592"/>
                    </a:lnTo>
                    <a:lnTo>
                      <a:pt x="324" y="592"/>
                    </a:lnTo>
                    <a:lnTo>
                      <a:pt x="322" y="592"/>
                    </a:lnTo>
                    <a:lnTo>
                      <a:pt x="320" y="593"/>
                    </a:lnTo>
                    <a:lnTo>
                      <a:pt x="318" y="593"/>
                    </a:lnTo>
                    <a:lnTo>
                      <a:pt x="317" y="595"/>
                    </a:lnTo>
                    <a:lnTo>
                      <a:pt x="316" y="596"/>
                    </a:lnTo>
                    <a:lnTo>
                      <a:pt x="314" y="598"/>
                    </a:lnTo>
                    <a:lnTo>
                      <a:pt x="313" y="599"/>
                    </a:lnTo>
                    <a:lnTo>
                      <a:pt x="312" y="601"/>
                    </a:lnTo>
                    <a:lnTo>
                      <a:pt x="310" y="602"/>
                    </a:lnTo>
                    <a:lnTo>
                      <a:pt x="309" y="604"/>
                    </a:lnTo>
                    <a:lnTo>
                      <a:pt x="309" y="606"/>
                    </a:lnTo>
                    <a:lnTo>
                      <a:pt x="307" y="607"/>
                    </a:lnTo>
                    <a:lnTo>
                      <a:pt x="306" y="613"/>
                    </a:lnTo>
                    <a:lnTo>
                      <a:pt x="306" y="615"/>
                    </a:lnTo>
                    <a:lnTo>
                      <a:pt x="306" y="616"/>
                    </a:lnTo>
                    <a:lnTo>
                      <a:pt x="305" y="618"/>
                    </a:lnTo>
                    <a:lnTo>
                      <a:pt x="305" y="619"/>
                    </a:lnTo>
                    <a:lnTo>
                      <a:pt x="305" y="621"/>
                    </a:lnTo>
                    <a:lnTo>
                      <a:pt x="305" y="623"/>
                    </a:lnTo>
                    <a:lnTo>
                      <a:pt x="305" y="624"/>
                    </a:lnTo>
                    <a:lnTo>
                      <a:pt x="305" y="626"/>
                    </a:lnTo>
                    <a:lnTo>
                      <a:pt x="306" y="627"/>
                    </a:lnTo>
                    <a:lnTo>
                      <a:pt x="306" y="629"/>
                    </a:lnTo>
                    <a:lnTo>
                      <a:pt x="306" y="630"/>
                    </a:lnTo>
                    <a:lnTo>
                      <a:pt x="306" y="632"/>
                    </a:lnTo>
                    <a:lnTo>
                      <a:pt x="307" y="633"/>
                    </a:lnTo>
                    <a:lnTo>
                      <a:pt x="307" y="635"/>
                    </a:lnTo>
                    <a:lnTo>
                      <a:pt x="309" y="636"/>
                    </a:lnTo>
                    <a:lnTo>
                      <a:pt x="310" y="638"/>
                    </a:lnTo>
                    <a:lnTo>
                      <a:pt x="312" y="640"/>
                    </a:lnTo>
                    <a:lnTo>
                      <a:pt x="313" y="641"/>
                    </a:lnTo>
                    <a:lnTo>
                      <a:pt x="314" y="641"/>
                    </a:lnTo>
                    <a:lnTo>
                      <a:pt x="314" y="643"/>
                    </a:lnTo>
                    <a:lnTo>
                      <a:pt x="316" y="643"/>
                    </a:lnTo>
                    <a:lnTo>
                      <a:pt x="317" y="644"/>
                    </a:lnTo>
                    <a:lnTo>
                      <a:pt x="318" y="644"/>
                    </a:lnTo>
                    <a:lnTo>
                      <a:pt x="320" y="644"/>
                    </a:lnTo>
                    <a:lnTo>
                      <a:pt x="473" y="704"/>
                    </a:lnTo>
                    <a:lnTo>
                      <a:pt x="475" y="706"/>
                    </a:lnTo>
                    <a:lnTo>
                      <a:pt x="476" y="706"/>
                    </a:lnTo>
                    <a:lnTo>
                      <a:pt x="477" y="706"/>
                    </a:lnTo>
                    <a:lnTo>
                      <a:pt x="479" y="706"/>
                    </a:lnTo>
                    <a:lnTo>
                      <a:pt x="480" y="706"/>
                    </a:lnTo>
                    <a:lnTo>
                      <a:pt x="481" y="706"/>
                    </a:lnTo>
                    <a:lnTo>
                      <a:pt x="483" y="706"/>
                    </a:lnTo>
                    <a:lnTo>
                      <a:pt x="484" y="706"/>
                    </a:lnTo>
                    <a:lnTo>
                      <a:pt x="485" y="706"/>
                    </a:lnTo>
                    <a:lnTo>
                      <a:pt x="487" y="706"/>
                    </a:lnTo>
                    <a:lnTo>
                      <a:pt x="488" y="704"/>
                    </a:lnTo>
                    <a:lnTo>
                      <a:pt x="491" y="704"/>
                    </a:lnTo>
                    <a:lnTo>
                      <a:pt x="491" y="703"/>
                    </a:lnTo>
                    <a:lnTo>
                      <a:pt x="492" y="703"/>
                    </a:lnTo>
                    <a:lnTo>
                      <a:pt x="494" y="703"/>
                    </a:lnTo>
                    <a:lnTo>
                      <a:pt x="494" y="701"/>
                    </a:lnTo>
                    <a:lnTo>
                      <a:pt x="495" y="701"/>
                    </a:lnTo>
                    <a:lnTo>
                      <a:pt x="495" y="700"/>
                    </a:lnTo>
                    <a:lnTo>
                      <a:pt x="496" y="700"/>
                    </a:lnTo>
                    <a:lnTo>
                      <a:pt x="496" y="698"/>
                    </a:lnTo>
                    <a:lnTo>
                      <a:pt x="498" y="697"/>
                    </a:lnTo>
                    <a:lnTo>
                      <a:pt x="499" y="695"/>
                    </a:lnTo>
                    <a:lnTo>
                      <a:pt x="499" y="694"/>
                    </a:lnTo>
                    <a:lnTo>
                      <a:pt x="500" y="694"/>
                    </a:lnTo>
                    <a:lnTo>
                      <a:pt x="500" y="692"/>
                    </a:lnTo>
                    <a:lnTo>
                      <a:pt x="500" y="691"/>
                    </a:lnTo>
                    <a:lnTo>
                      <a:pt x="502" y="691"/>
                    </a:lnTo>
                    <a:lnTo>
                      <a:pt x="503" y="684"/>
                    </a:lnTo>
                    <a:lnTo>
                      <a:pt x="503" y="681"/>
                    </a:lnTo>
                    <a:lnTo>
                      <a:pt x="504" y="680"/>
                    </a:lnTo>
                    <a:lnTo>
                      <a:pt x="504" y="677"/>
                    </a:lnTo>
                    <a:lnTo>
                      <a:pt x="504" y="675"/>
                    </a:lnTo>
                    <a:lnTo>
                      <a:pt x="504" y="672"/>
                    </a:lnTo>
                    <a:lnTo>
                      <a:pt x="503" y="670"/>
                    </a:lnTo>
                    <a:lnTo>
                      <a:pt x="503" y="669"/>
                    </a:lnTo>
                    <a:lnTo>
                      <a:pt x="503" y="666"/>
                    </a:lnTo>
                    <a:lnTo>
                      <a:pt x="502" y="664"/>
                    </a:lnTo>
                    <a:lnTo>
                      <a:pt x="500" y="663"/>
                    </a:lnTo>
                    <a:lnTo>
                      <a:pt x="499" y="661"/>
                    </a:lnTo>
                    <a:lnTo>
                      <a:pt x="498" y="660"/>
                    </a:lnTo>
                    <a:lnTo>
                      <a:pt x="496" y="658"/>
                    </a:lnTo>
                    <a:lnTo>
                      <a:pt x="495" y="657"/>
                    </a:lnTo>
                    <a:lnTo>
                      <a:pt x="494" y="655"/>
                    </a:lnTo>
                    <a:lnTo>
                      <a:pt x="492" y="653"/>
                    </a:lnTo>
                    <a:lnTo>
                      <a:pt x="491" y="653"/>
                    </a:lnTo>
                    <a:lnTo>
                      <a:pt x="490" y="652"/>
                    </a:lnTo>
                    <a:lnTo>
                      <a:pt x="488" y="650"/>
                    </a:lnTo>
                    <a:lnTo>
                      <a:pt x="487" y="649"/>
                    </a:lnTo>
                    <a:lnTo>
                      <a:pt x="485" y="647"/>
                    </a:lnTo>
                    <a:lnTo>
                      <a:pt x="484" y="644"/>
                    </a:lnTo>
                    <a:lnTo>
                      <a:pt x="483" y="641"/>
                    </a:lnTo>
                    <a:lnTo>
                      <a:pt x="483" y="640"/>
                    </a:lnTo>
                    <a:lnTo>
                      <a:pt x="481" y="636"/>
                    </a:lnTo>
                    <a:lnTo>
                      <a:pt x="481" y="633"/>
                    </a:lnTo>
                    <a:lnTo>
                      <a:pt x="480" y="630"/>
                    </a:lnTo>
                    <a:lnTo>
                      <a:pt x="480" y="627"/>
                    </a:lnTo>
                    <a:lnTo>
                      <a:pt x="479" y="624"/>
                    </a:lnTo>
                    <a:lnTo>
                      <a:pt x="479" y="621"/>
                    </a:lnTo>
                    <a:lnTo>
                      <a:pt x="437" y="27"/>
                    </a:lnTo>
                    <a:lnTo>
                      <a:pt x="437" y="24"/>
                    </a:lnTo>
                    <a:lnTo>
                      <a:pt x="437" y="23"/>
                    </a:lnTo>
                    <a:lnTo>
                      <a:pt x="436" y="21"/>
                    </a:lnTo>
                    <a:lnTo>
                      <a:pt x="436" y="20"/>
                    </a:lnTo>
                    <a:lnTo>
                      <a:pt x="436" y="18"/>
                    </a:lnTo>
                    <a:lnTo>
                      <a:pt x="434" y="17"/>
                    </a:lnTo>
                    <a:lnTo>
                      <a:pt x="433" y="15"/>
                    </a:lnTo>
                    <a:lnTo>
                      <a:pt x="433" y="13"/>
                    </a:lnTo>
                    <a:lnTo>
                      <a:pt x="432" y="12"/>
                    </a:lnTo>
                    <a:lnTo>
                      <a:pt x="430" y="10"/>
                    </a:lnTo>
                    <a:lnTo>
                      <a:pt x="429" y="10"/>
                    </a:lnTo>
                    <a:lnTo>
                      <a:pt x="427" y="9"/>
                    </a:lnTo>
                    <a:lnTo>
                      <a:pt x="426" y="7"/>
                    </a:lnTo>
                    <a:lnTo>
                      <a:pt x="425" y="7"/>
                    </a:lnTo>
                    <a:lnTo>
                      <a:pt x="423" y="6"/>
                    </a:lnTo>
                    <a:lnTo>
                      <a:pt x="422" y="6"/>
                    </a:lnTo>
                    <a:lnTo>
                      <a:pt x="410" y="1"/>
                    </a:lnTo>
                    <a:lnTo>
                      <a:pt x="409" y="0"/>
                    </a:lnTo>
                    <a:lnTo>
                      <a:pt x="407" y="0"/>
                    </a:lnTo>
                    <a:lnTo>
                      <a:pt x="406" y="0"/>
                    </a:lnTo>
                    <a:lnTo>
                      <a:pt x="405" y="0"/>
                    </a:lnTo>
                    <a:lnTo>
                      <a:pt x="403" y="0"/>
                    </a:lnTo>
                    <a:lnTo>
                      <a:pt x="401" y="0"/>
                    </a:lnTo>
                    <a:lnTo>
                      <a:pt x="399" y="0"/>
                    </a:lnTo>
                    <a:lnTo>
                      <a:pt x="398" y="1"/>
                    </a:lnTo>
                    <a:lnTo>
                      <a:pt x="396" y="1"/>
                    </a:lnTo>
                    <a:lnTo>
                      <a:pt x="395" y="1"/>
                    </a:lnTo>
                    <a:lnTo>
                      <a:pt x="394" y="3"/>
                    </a:lnTo>
                    <a:lnTo>
                      <a:pt x="392" y="3"/>
                    </a:lnTo>
                    <a:lnTo>
                      <a:pt x="391" y="4"/>
                    </a:lnTo>
                    <a:lnTo>
                      <a:pt x="390" y="6"/>
                    </a:lnTo>
                    <a:lnTo>
                      <a:pt x="388" y="7"/>
                    </a:lnTo>
                    <a:lnTo>
                      <a:pt x="387" y="9"/>
                    </a:lnTo>
                    <a:close/>
                    <a:moveTo>
                      <a:pt x="371" y="618"/>
                    </a:moveTo>
                    <a:lnTo>
                      <a:pt x="371" y="618"/>
                    </a:lnTo>
                    <a:lnTo>
                      <a:pt x="371" y="619"/>
                    </a:lnTo>
                    <a:lnTo>
                      <a:pt x="371" y="618"/>
                    </a:lnTo>
                    <a:close/>
                    <a:moveTo>
                      <a:pt x="468" y="694"/>
                    </a:moveTo>
                    <a:lnTo>
                      <a:pt x="469" y="695"/>
                    </a:lnTo>
                    <a:lnTo>
                      <a:pt x="471" y="695"/>
                    </a:lnTo>
                    <a:lnTo>
                      <a:pt x="472" y="697"/>
                    </a:lnTo>
                    <a:lnTo>
                      <a:pt x="472" y="698"/>
                    </a:lnTo>
                    <a:lnTo>
                      <a:pt x="473" y="698"/>
                    </a:lnTo>
                    <a:lnTo>
                      <a:pt x="472" y="697"/>
                    </a:lnTo>
                    <a:lnTo>
                      <a:pt x="471" y="695"/>
                    </a:lnTo>
                    <a:lnTo>
                      <a:pt x="469" y="695"/>
                    </a:lnTo>
                    <a:lnTo>
                      <a:pt x="468" y="694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7" name="Freeform 175"/>
              <p:cNvSpPr>
                <a:spLocks noEditPoints="1"/>
              </p:cNvSpPr>
              <p:nvPr/>
            </p:nvSpPr>
            <p:spPr bwMode="auto">
              <a:xfrm>
                <a:off x="1997076" y="4976813"/>
                <a:ext cx="365125" cy="522288"/>
              </a:xfrm>
              <a:custGeom>
                <a:avLst/>
                <a:gdLst>
                  <a:gd name="T0" fmla="*/ 2147483647 w 460"/>
                  <a:gd name="T1" fmla="*/ 2147483647 h 659"/>
                  <a:gd name="T2" fmla="*/ 2147483647 w 460"/>
                  <a:gd name="T3" fmla="*/ 2147483647 h 659"/>
                  <a:gd name="T4" fmla="*/ 2147483647 w 460"/>
                  <a:gd name="T5" fmla="*/ 2147483647 h 659"/>
                  <a:gd name="T6" fmla="*/ 2147483647 w 460"/>
                  <a:gd name="T7" fmla="*/ 2147483647 h 659"/>
                  <a:gd name="T8" fmla="*/ 2147483647 w 460"/>
                  <a:gd name="T9" fmla="*/ 2147483647 h 659"/>
                  <a:gd name="T10" fmla="*/ 2147483647 w 460"/>
                  <a:gd name="T11" fmla="*/ 2147483647 h 659"/>
                  <a:gd name="T12" fmla="*/ 2147483647 w 460"/>
                  <a:gd name="T13" fmla="*/ 2147483647 h 659"/>
                  <a:gd name="T14" fmla="*/ 2147483647 w 460"/>
                  <a:gd name="T15" fmla="*/ 2147483647 h 659"/>
                  <a:gd name="T16" fmla="*/ 2147483647 w 460"/>
                  <a:gd name="T17" fmla="*/ 2147483647 h 659"/>
                  <a:gd name="T18" fmla="*/ 2147483647 w 460"/>
                  <a:gd name="T19" fmla="*/ 2147483647 h 659"/>
                  <a:gd name="T20" fmla="*/ 2147483647 w 460"/>
                  <a:gd name="T21" fmla="*/ 2147483647 h 659"/>
                  <a:gd name="T22" fmla="*/ 2147483647 w 460"/>
                  <a:gd name="T23" fmla="*/ 2147483647 h 659"/>
                  <a:gd name="T24" fmla="*/ 2147483647 w 460"/>
                  <a:gd name="T25" fmla="*/ 2147483647 h 659"/>
                  <a:gd name="T26" fmla="*/ 2147483647 w 460"/>
                  <a:gd name="T27" fmla="*/ 2147483647 h 659"/>
                  <a:gd name="T28" fmla="*/ 2147483647 w 460"/>
                  <a:gd name="T29" fmla="*/ 2147483647 h 659"/>
                  <a:gd name="T30" fmla="*/ 2147483647 w 460"/>
                  <a:gd name="T31" fmla="*/ 2147483647 h 659"/>
                  <a:gd name="T32" fmla="*/ 2147483647 w 460"/>
                  <a:gd name="T33" fmla="*/ 2147483647 h 659"/>
                  <a:gd name="T34" fmla="*/ 2147483647 w 460"/>
                  <a:gd name="T35" fmla="*/ 2147483647 h 659"/>
                  <a:gd name="T36" fmla="*/ 2147483647 w 460"/>
                  <a:gd name="T37" fmla="*/ 2147483647 h 659"/>
                  <a:gd name="T38" fmla="*/ 2147483647 w 460"/>
                  <a:gd name="T39" fmla="*/ 2147483647 h 659"/>
                  <a:gd name="T40" fmla="*/ 2147483647 w 460"/>
                  <a:gd name="T41" fmla="*/ 2147483647 h 659"/>
                  <a:gd name="T42" fmla="*/ 2147483647 w 460"/>
                  <a:gd name="T43" fmla="*/ 2147483647 h 659"/>
                  <a:gd name="T44" fmla="*/ 2147483647 w 460"/>
                  <a:gd name="T45" fmla="*/ 2147483647 h 659"/>
                  <a:gd name="T46" fmla="*/ 2147483647 w 460"/>
                  <a:gd name="T47" fmla="*/ 2147483647 h 659"/>
                  <a:gd name="T48" fmla="*/ 2147483647 w 460"/>
                  <a:gd name="T49" fmla="*/ 2147483647 h 659"/>
                  <a:gd name="T50" fmla="*/ 2147483647 w 460"/>
                  <a:gd name="T51" fmla="*/ 2147483647 h 659"/>
                  <a:gd name="T52" fmla="*/ 2147483647 w 460"/>
                  <a:gd name="T53" fmla="*/ 2147483647 h 659"/>
                  <a:gd name="T54" fmla="*/ 2147483647 w 460"/>
                  <a:gd name="T55" fmla="*/ 2147483647 h 659"/>
                  <a:gd name="T56" fmla="*/ 2147483647 w 460"/>
                  <a:gd name="T57" fmla="*/ 2147483647 h 659"/>
                  <a:gd name="T58" fmla="*/ 2147483647 w 460"/>
                  <a:gd name="T59" fmla="*/ 2147483647 h 659"/>
                  <a:gd name="T60" fmla="*/ 2147483647 w 460"/>
                  <a:gd name="T61" fmla="*/ 2147483647 h 659"/>
                  <a:gd name="T62" fmla="*/ 2147483647 w 460"/>
                  <a:gd name="T63" fmla="*/ 2147483647 h 659"/>
                  <a:gd name="T64" fmla="*/ 2147483647 w 460"/>
                  <a:gd name="T65" fmla="*/ 2147483647 h 659"/>
                  <a:gd name="T66" fmla="*/ 2147483647 w 460"/>
                  <a:gd name="T67" fmla="*/ 2147483647 h 659"/>
                  <a:gd name="T68" fmla="*/ 2147483647 w 460"/>
                  <a:gd name="T69" fmla="*/ 2147483647 h 659"/>
                  <a:gd name="T70" fmla="*/ 2147483647 w 460"/>
                  <a:gd name="T71" fmla="*/ 2147483647 h 659"/>
                  <a:gd name="T72" fmla="*/ 2147483647 w 460"/>
                  <a:gd name="T73" fmla="*/ 2147483647 h 659"/>
                  <a:gd name="T74" fmla="*/ 2147483647 w 460"/>
                  <a:gd name="T75" fmla="*/ 2147483647 h 659"/>
                  <a:gd name="T76" fmla="*/ 2147483647 w 460"/>
                  <a:gd name="T77" fmla="*/ 2147483647 h 659"/>
                  <a:gd name="T78" fmla="*/ 2147483647 w 460"/>
                  <a:gd name="T79" fmla="*/ 2147483647 h 659"/>
                  <a:gd name="T80" fmla="*/ 2147483647 w 460"/>
                  <a:gd name="T81" fmla="*/ 2147483647 h 659"/>
                  <a:gd name="T82" fmla="*/ 2147483647 w 460"/>
                  <a:gd name="T83" fmla="*/ 0 h 659"/>
                  <a:gd name="T84" fmla="*/ 2147483647 w 460"/>
                  <a:gd name="T85" fmla="*/ 2147483647 h 659"/>
                  <a:gd name="T86" fmla="*/ 2147483647 w 460"/>
                  <a:gd name="T87" fmla="*/ 2147483647 h 659"/>
                  <a:gd name="T88" fmla="*/ 2147483647 w 460"/>
                  <a:gd name="T89" fmla="*/ 2147483647 h 659"/>
                  <a:gd name="T90" fmla="*/ 2147483647 w 460"/>
                  <a:gd name="T91" fmla="*/ 2147483647 h 659"/>
                  <a:gd name="T92" fmla="*/ 2147483647 w 460"/>
                  <a:gd name="T93" fmla="*/ 2147483647 h 659"/>
                  <a:gd name="T94" fmla="*/ 2147483647 w 460"/>
                  <a:gd name="T95" fmla="*/ 2147483647 h 659"/>
                  <a:gd name="T96" fmla="*/ 2147483647 w 460"/>
                  <a:gd name="T97" fmla="*/ 2147483647 h 659"/>
                  <a:gd name="T98" fmla="*/ 2147483647 w 460"/>
                  <a:gd name="T99" fmla="*/ 2147483647 h 659"/>
                  <a:gd name="T100" fmla="*/ 2147483647 w 460"/>
                  <a:gd name="T101" fmla="*/ 2147483647 h 659"/>
                  <a:gd name="T102" fmla="*/ 2147483647 w 460"/>
                  <a:gd name="T103" fmla="*/ 2147483647 h 659"/>
                  <a:gd name="T104" fmla="*/ 2147483647 w 460"/>
                  <a:gd name="T105" fmla="*/ 2147483647 h 659"/>
                  <a:gd name="T106" fmla="*/ 2147483647 w 460"/>
                  <a:gd name="T107" fmla="*/ 2147483647 h 659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0" t="0" r="r" b="b"/>
                <a:pathLst>
                  <a:path w="460" h="659">
                    <a:moveTo>
                      <a:pt x="303" y="599"/>
                    </a:moveTo>
                    <a:lnTo>
                      <a:pt x="306" y="592"/>
                    </a:lnTo>
                    <a:lnTo>
                      <a:pt x="307" y="592"/>
                    </a:lnTo>
                    <a:lnTo>
                      <a:pt x="310" y="592"/>
                    </a:lnTo>
                    <a:lnTo>
                      <a:pt x="311" y="592"/>
                    </a:lnTo>
                    <a:lnTo>
                      <a:pt x="313" y="592"/>
                    </a:lnTo>
                    <a:lnTo>
                      <a:pt x="315" y="592"/>
                    </a:lnTo>
                    <a:lnTo>
                      <a:pt x="317" y="592"/>
                    </a:lnTo>
                    <a:lnTo>
                      <a:pt x="318" y="592"/>
                    </a:lnTo>
                    <a:lnTo>
                      <a:pt x="320" y="592"/>
                    </a:lnTo>
                    <a:lnTo>
                      <a:pt x="321" y="592"/>
                    </a:lnTo>
                    <a:lnTo>
                      <a:pt x="322" y="592"/>
                    </a:lnTo>
                    <a:lnTo>
                      <a:pt x="324" y="591"/>
                    </a:lnTo>
                    <a:lnTo>
                      <a:pt x="325" y="591"/>
                    </a:lnTo>
                    <a:lnTo>
                      <a:pt x="325" y="589"/>
                    </a:lnTo>
                    <a:lnTo>
                      <a:pt x="326" y="589"/>
                    </a:lnTo>
                    <a:lnTo>
                      <a:pt x="328" y="588"/>
                    </a:lnTo>
                    <a:lnTo>
                      <a:pt x="328" y="586"/>
                    </a:lnTo>
                    <a:lnTo>
                      <a:pt x="329" y="585"/>
                    </a:lnTo>
                    <a:lnTo>
                      <a:pt x="329" y="583"/>
                    </a:lnTo>
                    <a:lnTo>
                      <a:pt x="330" y="582"/>
                    </a:lnTo>
                    <a:lnTo>
                      <a:pt x="330" y="580"/>
                    </a:lnTo>
                    <a:lnTo>
                      <a:pt x="330" y="578"/>
                    </a:lnTo>
                    <a:lnTo>
                      <a:pt x="330" y="577"/>
                    </a:lnTo>
                    <a:lnTo>
                      <a:pt x="330" y="575"/>
                    </a:lnTo>
                    <a:lnTo>
                      <a:pt x="330" y="572"/>
                    </a:lnTo>
                    <a:lnTo>
                      <a:pt x="330" y="569"/>
                    </a:lnTo>
                    <a:lnTo>
                      <a:pt x="330" y="568"/>
                    </a:lnTo>
                    <a:lnTo>
                      <a:pt x="330" y="565"/>
                    </a:lnTo>
                    <a:lnTo>
                      <a:pt x="324" y="476"/>
                    </a:lnTo>
                    <a:lnTo>
                      <a:pt x="322" y="475"/>
                    </a:lnTo>
                    <a:lnTo>
                      <a:pt x="321" y="475"/>
                    </a:lnTo>
                    <a:lnTo>
                      <a:pt x="318" y="475"/>
                    </a:lnTo>
                    <a:lnTo>
                      <a:pt x="315" y="473"/>
                    </a:lnTo>
                    <a:lnTo>
                      <a:pt x="313" y="472"/>
                    </a:lnTo>
                    <a:lnTo>
                      <a:pt x="309" y="470"/>
                    </a:lnTo>
                    <a:lnTo>
                      <a:pt x="303" y="469"/>
                    </a:lnTo>
                    <a:lnTo>
                      <a:pt x="299" y="466"/>
                    </a:lnTo>
                    <a:lnTo>
                      <a:pt x="293" y="464"/>
                    </a:lnTo>
                    <a:lnTo>
                      <a:pt x="287" y="461"/>
                    </a:lnTo>
                    <a:lnTo>
                      <a:pt x="279" y="459"/>
                    </a:lnTo>
                    <a:lnTo>
                      <a:pt x="272" y="456"/>
                    </a:lnTo>
                    <a:lnTo>
                      <a:pt x="264" y="453"/>
                    </a:lnTo>
                    <a:lnTo>
                      <a:pt x="255" y="449"/>
                    </a:lnTo>
                    <a:lnTo>
                      <a:pt x="247" y="445"/>
                    </a:lnTo>
                    <a:lnTo>
                      <a:pt x="239" y="442"/>
                    </a:lnTo>
                    <a:lnTo>
                      <a:pt x="231" y="439"/>
                    </a:lnTo>
                    <a:lnTo>
                      <a:pt x="222" y="436"/>
                    </a:lnTo>
                    <a:lnTo>
                      <a:pt x="216" y="433"/>
                    </a:lnTo>
                    <a:lnTo>
                      <a:pt x="209" y="432"/>
                    </a:lnTo>
                    <a:lnTo>
                      <a:pt x="204" y="428"/>
                    </a:lnTo>
                    <a:lnTo>
                      <a:pt x="198" y="427"/>
                    </a:lnTo>
                    <a:lnTo>
                      <a:pt x="193" y="424"/>
                    </a:lnTo>
                    <a:lnTo>
                      <a:pt x="187" y="422"/>
                    </a:lnTo>
                    <a:lnTo>
                      <a:pt x="183" y="421"/>
                    </a:lnTo>
                    <a:lnTo>
                      <a:pt x="179" y="419"/>
                    </a:lnTo>
                    <a:lnTo>
                      <a:pt x="177" y="418"/>
                    </a:lnTo>
                    <a:lnTo>
                      <a:pt x="174" y="418"/>
                    </a:lnTo>
                    <a:lnTo>
                      <a:pt x="171" y="416"/>
                    </a:lnTo>
                    <a:lnTo>
                      <a:pt x="168" y="416"/>
                    </a:lnTo>
                    <a:lnTo>
                      <a:pt x="124" y="473"/>
                    </a:lnTo>
                    <a:lnTo>
                      <a:pt x="121" y="478"/>
                    </a:lnTo>
                    <a:lnTo>
                      <a:pt x="119" y="483"/>
                    </a:lnTo>
                    <a:lnTo>
                      <a:pt x="116" y="486"/>
                    </a:lnTo>
                    <a:lnTo>
                      <a:pt x="115" y="489"/>
                    </a:lnTo>
                    <a:lnTo>
                      <a:pt x="113" y="490"/>
                    </a:lnTo>
                    <a:lnTo>
                      <a:pt x="113" y="492"/>
                    </a:lnTo>
                    <a:lnTo>
                      <a:pt x="112" y="493"/>
                    </a:lnTo>
                    <a:lnTo>
                      <a:pt x="112" y="495"/>
                    </a:lnTo>
                    <a:lnTo>
                      <a:pt x="111" y="496"/>
                    </a:lnTo>
                    <a:lnTo>
                      <a:pt x="111" y="498"/>
                    </a:lnTo>
                    <a:lnTo>
                      <a:pt x="111" y="500"/>
                    </a:lnTo>
                    <a:lnTo>
                      <a:pt x="109" y="501"/>
                    </a:lnTo>
                    <a:lnTo>
                      <a:pt x="109" y="503"/>
                    </a:lnTo>
                    <a:lnTo>
                      <a:pt x="109" y="504"/>
                    </a:lnTo>
                    <a:lnTo>
                      <a:pt x="109" y="506"/>
                    </a:lnTo>
                    <a:lnTo>
                      <a:pt x="111" y="507"/>
                    </a:lnTo>
                    <a:lnTo>
                      <a:pt x="111" y="509"/>
                    </a:lnTo>
                    <a:lnTo>
                      <a:pt x="112" y="510"/>
                    </a:lnTo>
                    <a:lnTo>
                      <a:pt x="112" y="512"/>
                    </a:lnTo>
                    <a:lnTo>
                      <a:pt x="113" y="514"/>
                    </a:lnTo>
                    <a:lnTo>
                      <a:pt x="115" y="515"/>
                    </a:lnTo>
                    <a:lnTo>
                      <a:pt x="116" y="517"/>
                    </a:lnTo>
                    <a:lnTo>
                      <a:pt x="117" y="517"/>
                    </a:lnTo>
                    <a:lnTo>
                      <a:pt x="119" y="518"/>
                    </a:lnTo>
                    <a:lnTo>
                      <a:pt x="120" y="520"/>
                    </a:lnTo>
                    <a:lnTo>
                      <a:pt x="121" y="520"/>
                    </a:lnTo>
                    <a:lnTo>
                      <a:pt x="123" y="521"/>
                    </a:lnTo>
                    <a:lnTo>
                      <a:pt x="121" y="527"/>
                    </a:lnTo>
                    <a:lnTo>
                      <a:pt x="0" y="479"/>
                    </a:lnTo>
                    <a:lnTo>
                      <a:pt x="0" y="473"/>
                    </a:lnTo>
                    <a:lnTo>
                      <a:pt x="3" y="473"/>
                    </a:lnTo>
                    <a:lnTo>
                      <a:pt x="4" y="473"/>
                    </a:lnTo>
                    <a:lnTo>
                      <a:pt x="7" y="473"/>
                    </a:lnTo>
                    <a:lnTo>
                      <a:pt x="9" y="472"/>
                    </a:lnTo>
                    <a:lnTo>
                      <a:pt x="11" y="472"/>
                    </a:lnTo>
                    <a:lnTo>
                      <a:pt x="13" y="472"/>
                    </a:lnTo>
                    <a:lnTo>
                      <a:pt x="15" y="470"/>
                    </a:lnTo>
                    <a:lnTo>
                      <a:pt x="17" y="470"/>
                    </a:lnTo>
                    <a:lnTo>
                      <a:pt x="19" y="469"/>
                    </a:lnTo>
                    <a:lnTo>
                      <a:pt x="22" y="469"/>
                    </a:lnTo>
                    <a:lnTo>
                      <a:pt x="23" y="467"/>
                    </a:lnTo>
                    <a:lnTo>
                      <a:pt x="24" y="467"/>
                    </a:lnTo>
                    <a:lnTo>
                      <a:pt x="27" y="466"/>
                    </a:lnTo>
                    <a:lnTo>
                      <a:pt x="28" y="464"/>
                    </a:lnTo>
                    <a:lnTo>
                      <a:pt x="31" y="462"/>
                    </a:lnTo>
                    <a:lnTo>
                      <a:pt x="32" y="461"/>
                    </a:lnTo>
                    <a:lnTo>
                      <a:pt x="36" y="458"/>
                    </a:lnTo>
                    <a:lnTo>
                      <a:pt x="39" y="455"/>
                    </a:lnTo>
                    <a:lnTo>
                      <a:pt x="43" y="452"/>
                    </a:lnTo>
                    <a:lnTo>
                      <a:pt x="47" y="449"/>
                    </a:lnTo>
                    <a:lnTo>
                      <a:pt x="50" y="444"/>
                    </a:lnTo>
                    <a:lnTo>
                      <a:pt x="54" y="441"/>
                    </a:lnTo>
                    <a:lnTo>
                      <a:pt x="58" y="436"/>
                    </a:lnTo>
                    <a:lnTo>
                      <a:pt x="61" y="432"/>
                    </a:lnTo>
                    <a:lnTo>
                      <a:pt x="382" y="0"/>
                    </a:lnTo>
                    <a:lnTo>
                      <a:pt x="394" y="5"/>
                    </a:lnTo>
                    <a:lnTo>
                      <a:pt x="435" y="600"/>
                    </a:lnTo>
                    <a:lnTo>
                      <a:pt x="435" y="603"/>
                    </a:lnTo>
                    <a:lnTo>
                      <a:pt x="435" y="608"/>
                    </a:lnTo>
                    <a:lnTo>
                      <a:pt x="437" y="612"/>
                    </a:lnTo>
                    <a:lnTo>
                      <a:pt x="438" y="617"/>
                    </a:lnTo>
                    <a:lnTo>
                      <a:pt x="438" y="619"/>
                    </a:lnTo>
                    <a:lnTo>
                      <a:pt x="438" y="620"/>
                    </a:lnTo>
                    <a:lnTo>
                      <a:pt x="440" y="623"/>
                    </a:lnTo>
                    <a:lnTo>
                      <a:pt x="440" y="625"/>
                    </a:lnTo>
                    <a:lnTo>
                      <a:pt x="441" y="626"/>
                    </a:lnTo>
                    <a:lnTo>
                      <a:pt x="441" y="628"/>
                    </a:lnTo>
                    <a:lnTo>
                      <a:pt x="442" y="631"/>
                    </a:lnTo>
                    <a:lnTo>
                      <a:pt x="444" y="633"/>
                    </a:lnTo>
                    <a:lnTo>
                      <a:pt x="444" y="634"/>
                    </a:lnTo>
                    <a:lnTo>
                      <a:pt x="445" y="636"/>
                    </a:lnTo>
                    <a:lnTo>
                      <a:pt x="445" y="637"/>
                    </a:lnTo>
                    <a:lnTo>
                      <a:pt x="446" y="639"/>
                    </a:lnTo>
                    <a:lnTo>
                      <a:pt x="448" y="640"/>
                    </a:lnTo>
                    <a:lnTo>
                      <a:pt x="448" y="642"/>
                    </a:lnTo>
                    <a:lnTo>
                      <a:pt x="449" y="643"/>
                    </a:lnTo>
                    <a:lnTo>
                      <a:pt x="450" y="645"/>
                    </a:lnTo>
                    <a:lnTo>
                      <a:pt x="452" y="645"/>
                    </a:lnTo>
                    <a:lnTo>
                      <a:pt x="453" y="646"/>
                    </a:lnTo>
                    <a:lnTo>
                      <a:pt x="454" y="648"/>
                    </a:lnTo>
                    <a:lnTo>
                      <a:pt x="454" y="650"/>
                    </a:lnTo>
                    <a:lnTo>
                      <a:pt x="456" y="650"/>
                    </a:lnTo>
                    <a:lnTo>
                      <a:pt x="457" y="651"/>
                    </a:lnTo>
                    <a:lnTo>
                      <a:pt x="458" y="651"/>
                    </a:lnTo>
                    <a:lnTo>
                      <a:pt x="460" y="653"/>
                    </a:lnTo>
                    <a:lnTo>
                      <a:pt x="458" y="659"/>
                    </a:lnTo>
                    <a:lnTo>
                      <a:pt x="303" y="599"/>
                    </a:lnTo>
                    <a:close/>
                    <a:moveTo>
                      <a:pt x="307" y="235"/>
                    </a:moveTo>
                    <a:lnTo>
                      <a:pt x="218" y="353"/>
                    </a:lnTo>
                    <a:lnTo>
                      <a:pt x="318" y="391"/>
                    </a:lnTo>
                    <a:lnTo>
                      <a:pt x="307" y="235"/>
                    </a:lnTo>
                    <a:close/>
                  </a:path>
                </a:pathLst>
              </a:custGeom>
              <a:solidFill>
                <a:srgbClr val="E088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8" name="Freeform 176"/>
              <p:cNvSpPr>
                <a:spLocks/>
              </p:cNvSpPr>
              <p:nvPr/>
            </p:nvSpPr>
            <p:spPr bwMode="auto">
              <a:xfrm>
                <a:off x="1997076" y="4976813"/>
                <a:ext cx="315913" cy="396875"/>
              </a:xfrm>
              <a:custGeom>
                <a:avLst/>
                <a:gdLst>
                  <a:gd name="T0" fmla="*/ 2147483647 w 396"/>
                  <a:gd name="T1" fmla="*/ 2147483647 h 501"/>
                  <a:gd name="T2" fmla="*/ 2147483647 w 396"/>
                  <a:gd name="T3" fmla="*/ 2147483647 h 501"/>
                  <a:gd name="T4" fmla="*/ 2147483647 w 396"/>
                  <a:gd name="T5" fmla="*/ 2147483647 h 501"/>
                  <a:gd name="T6" fmla="*/ 2147483647 w 396"/>
                  <a:gd name="T7" fmla="*/ 0 h 501"/>
                  <a:gd name="T8" fmla="*/ 2147483647 w 396"/>
                  <a:gd name="T9" fmla="*/ 2147483647 h 501"/>
                  <a:gd name="T10" fmla="*/ 2147483647 w 396"/>
                  <a:gd name="T11" fmla="*/ 2147483647 h 501"/>
                  <a:gd name="T12" fmla="*/ 2147483647 w 396"/>
                  <a:gd name="T13" fmla="*/ 2147483647 h 501"/>
                  <a:gd name="T14" fmla="*/ 2147483647 w 396"/>
                  <a:gd name="T15" fmla="*/ 2147483647 h 501"/>
                  <a:gd name="T16" fmla="*/ 2147483647 w 396"/>
                  <a:gd name="T17" fmla="*/ 2147483647 h 501"/>
                  <a:gd name="T18" fmla="*/ 2147483647 w 396"/>
                  <a:gd name="T19" fmla="*/ 2147483647 h 501"/>
                  <a:gd name="T20" fmla="*/ 2147483647 w 396"/>
                  <a:gd name="T21" fmla="*/ 2147483647 h 501"/>
                  <a:gd name="T22" fmla="*/ 2147483647 w 396"/>
                  <a:gd name="T23" fmla="*/ 2147483647 h 501"/>
                  <a:gd name="T24" fmla="*/ 2147483647 w 396"/>
                  <a:gd name="T25" fmla="*/ 2147483647 h 501"/>
                  <a:gd name="T26" fmla="*/ 2147483647 w 396"/>
                  <a:gd name="T27" fmla="*/ 2147483647 h 501"/>
                  <a:gd name="T28" fmla="*/ 2147483647 w 396"/>
                  <a:gd name="T29" fmla="*/ 2147483647 h 501"/>
                  <a:gd name="T30" fmla="*/ 2147483647 w 396"/>
                  <a:gd name="T31" fmla="*/ 2147483647 h 501"/>
                  <a:gd name="T32" fmla="*/ 2147483647 w 396"/>
                  <a:gd name="T33" fmla="*/ 2147483647 h 501"/>
                  <a:gd name="T34" fmla="*/ 2147483647 w 396"/>
                  <a:gd name="T35" fmla="*/ 2147483647 h 501"/>
                  <a:gd name="T36" fmla="*/ 2147483647 w 396"/>
                  <a:gd name="T37" fmla="*/ 2147483647 h 501"/>
                  <a:gd name="T38" fmla="*/ 2147483647 w 396"/>
                  <a:gd name="T39" fmla="*/ 2147483647 h 501"/>
                  <a:gd name="T40" fmla="*/ 2147483647 w 396"/>
                  <a:gd name="T41" fmla="*/ 2147483647 h 501"/>
                  <a:gd name="T42" fmla="*/ 2147483647 w 396"/>
                  <a:gd name="T43" fmla="*/ 2147483647 h 501"/>
                  <a:gd name="T44" fmla="*/ 2147483647 w 396"/>
                  <a:gd name="T45" fmla="*/ 2147483647 h 501"/>
                  <a:gd name="T46" fmla="*/ 2147483647 w 396"/>
                  <a:gd name="T47" fmla="*/ 2147483647 h 501"/>
                  <a:gd name="T48" fmla="*/ 2147483647 w 396"/>
                  <a:gd name="T49" fmla="*/ 2147483647 h 501"/>
                  <a:gd name="T50" fmla="*/ 2147483647 w 396"/>
                  <a:gd name="T51" fmla="*/ 2147483647 h 501"/>
                  <a:gd name="T52" fmla="*/ 2147483647 w 396"/>
                  <a:gd name="T53" fmla="*/ 2147483647 h 501"/>
                  <a:gd name="T54" fmla="*/ 2147483647 w 396"/>
                  <a:gd name="T55" fmla="*/ 2147483647 h 501"/>
                  <a:gd name="T56" fmla="*/ 0 w 396"/>
                  <a:gd name="T57" fmla="*/ 2147483647 h 501"/>
                  <a:gd name="T58" fmla="*/ 0 w 396"/>
                  <a:gd name="T59" fmla="*/ 2147483647 h 501"/>
                  <a:gd name="T60" fmla="*/ 2147483647 w 396"/>
                  <a:gd name="T61" fmla="*/ 2147483647 h 501"/>
                  <a:gd name="T62" fmla="*/ 2147483647 w 396"/>
                  <a:gd name="T63" fmla="*/ 2147483647 h 501"/>
                  <a:gd name="T64" fmla="*/ 2147483647 w 396"/>
                  <a:gd name="T65" fmla="*/ 2147483647 h 501"/>
                  <a:gd name="T66" fmla="*/ 2147483647 w 396"/>
                  <a:gd name="T67" fmla="*/ 2147483647 h 501"/>
                  <a:gd name="T68" fmla="*/ 2147483647 w 396"/>
                  <a:gd name="T69" fmla="*/ 2147483647 h 501"/>
                  <a:gd name="T70" fmla="*/ 2147483647 w 396"/>
                  <a:gd name="T71" fmla="*/ 2147483647 h 501"/>
                  <a:gd name="T72" fmla="*/ 2147483647 w 396"/>
                  <a:gd name="T73" fmla="*/ 2147483647 h 501"/>
                  <a:gd name="T74" fmla="*/ 2147483647 w 396"/>
                  <a:gd name="T75" fmla="*/ 2147483647 h 501"/>
                  <a:gd name="T76" fmla="*/ 2147483647 w 396"/>
                  <a:gd name="T77" fmla="*/ 2147483647 h 501"/>
                  <a:gd name="T78" fmla="*/ 2147483647 w 396"/>
                  <a:gd name="T79" fmla="*/ 2147483647 h 501"/>
                  <a:gd name="T80" fmla="*/ 2147483647 w 396"/>
                  <a:gd name="T81" fmla="*/ 2147483647 h 501"/>
                  <a:gd name="T82" fmla="*/ 2147483647 w 396"/>
                  <a:gd name="T83" fmla="*/ 2147483647 h 501"/>
                  <a:gd name="T84" fmla="*/ 2147483647 w 396"/>
                  <a:gd name="T85" fmla="*/ 2147483647 h 501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0" t="0" r="r" b="b"/>
                <a:pathLst>
                  <a:path w="396" h="501">
                    <a:moveTo>
                      <a:pt x="92" y="466"/>
                    </a:moveTo>
                    <a:lnTo>
                      <a:pt x="396" y="54"/>
                    </a:lnTo>
                    <a:lnTo>
                      <a:pt x="394" y="5"/>
                    </a:lnTo>
                    <a:lnTo>
                      <a:pt x="382" y="0"/>
                    </a:lnTo>
                    <a:lnTo>
                      <a:pt x="61" y="430"/>
                    </a:lnTo>
                    <a:lnTo>
                      <a:pt x="58" y="435"/>
                    </a:lnTo>
                    <a:lnTo>
                      <a:pt x="54" y="439"/>
                    </a:lnTo>
                    <a:lnTo>
                      <a:pt x="51" y="444"/>
                    </a:lnTo>
                    <a:lnTo>
                      <a:pt x="47" y="447"/>
                    </a:lnTo>
                    <a:lnTo>
                      <a:pt x="43" y="452"/>
                    </a:lnTo>
                    <a:lnTo>
                      <a:pt x="39" y="455"/>
                    </a:lnTo>
                    <a:lnTo>
                      <a:pt x="36" y="458"/>
                    </a:lnTo>
                    <a:lnTo>
                      <a:pt x="32" y="461"/>
                    </a:lnTo>
                    <a:lnTo>
                      <a:pt x="31" y="462"/>
                    </a:lnTo>
                    <a:lnTo>
                      <a:pt x="28" y="464"/>
                    </a:lnTo>
                    <a:lnTo>
                      <a:pt x="27" y="464"/>
                    </a:lnTo>
                    <a:lnTo>
                      <a:pt x="24" y="466"/>
                    </a:lnTo>
                    <a:lnTo>
                      <a:pt x="23" y="467"/>
                    </a:lnTo>
                    <a:lnTo>
                      <a:pt x="22" y="467"/>
                    </a:lnTo>
                    <a:lnTo>
                      <a:pt x="19" y="469"/>
                    </a:lnTo>
                    <a:lnTo>
                      <a:pt x="17" y="469"/>
                    </a:lnTo>
                    <a:lnTo>
                      <a:pt x="15" y="470"/>
                    </a:lnTo>
                    <a:lnTo>
                      <a:pt x="13" y="470"/>
                    </a:lnTo>
                    <a:lnTo>
                      <a:pt x="11" y="472"/>
                    </a:lnTo>
                    <a:lnTo>
                      <a:pt x="9" y="472"/>
                    </a:lnTo>
                    <a:lnTo>
                      <a:pt x="7" y="472"/>
                    </a:lnTo>
                    <a:lnTo>
                      <a:pt x="4" y="472"/>
                    </a:lnTo>
                    <a:lnTo>
                      <a:pt x="3" y="472"/>
                    </a:lnTo>
                    <a:lnTo>
                      <a:pt x="0" y="472"/>
                    </a:lnTo>
                    <a:lnTo>
                      <a:pt x="0" y="478"/>
                    </a:lnTo>
                    <a:lnTo>
                      <a:pt x="55" y="501"/>
                    </a:lnTo>
                    <a:lnTo>
                      <a:pt x="57" y="500"/>
                    </a:lnTo>
                    <a:lnTo>
                      <a:pt x="59" y="498"/>
                    </a:lnTo>
                    <a:lnTo>
                      <a:pt x="61" y="496"/>
                    </a:lnTo>
                    <a:lnTo>
                      <a:pt x="62" y="495"/>
                    </a:lnTo>
                    <a:lnTo>
                      <a:pt x="66" y="492"/>
                    </a:lnTo>
                    <a:lnTo>
                      <a:pt x="70" y="489"/>
                    </a:lnTo>
                    <a:lnTo>
                      <a:pt x="74" y="486"/>
                    </a:lnTo>
                    <a:lnTo>
                      <a:pt x="77" y="483"/>
                    </a:lnTo>
                    <a:lnTo>
                      <a:pt x="81" y="478"/>
                    </a:lnTo>
                    <a:lnTo>
                      <a:pt x="84" y="475"/>
                    </a:lnTo>
                    <a:lnTo>
                      <a:pt x="88" y="470"/>
                    </a:lnTo>
                    <a:lnTo>
                      <a:pt x="92" y="466"/>
                    </a:lnTo>
                    <a:close/>
                  </a:path>
                </a:pathLst>
              </a:custGeom>
              <a:solidFill>
                <a:srgbClr val="EAB5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14" name="그룹 4305"/>
            <p:cNvGrpSpPr>
              <a:grpSpLocks/>
            </p:cNvGrpSpPr>
            <p:nvPr/>
          </p:nvGrpSpPr>
          <p:grpSpPr bwMode="auto">
            <a:xfrm>
              <a:off x="5594350" y="4964113"/>
              <a:ext cx="300038" cy="387350"/>
              <a:chOff x="3373438" y="4956175"/>
              <a:chExt cx="352425" cy="455613"/>
            </a:xfrm>
          </p:grpSpPr>
          <p:sp>
            <p:nvSpPr>
              <p:cNvPr id="39" name="Freeform 177"/>
              <p:cNvSpPr>
                <a:spLocks/>
              </p:cNvSpPr>
              <p:nvPr/>
            </p:nvSpPr>
            <p:spPr bwMode="auto">
              <a:xfrm>
                <a:off x="3390901" y="4978400"/>
                <a:ext cx="312738" cy="412750"/>
              </a:xfrm>
              <a:custGeom>
                <a:avLst/>
                <a:gdLst>
                  <a:gd name="T0" fmla="*/ 2147483647 w 392"/>
                  <a:gd name="T1" fmla="*/ 2147483647 h 520"/>
                  <a:gd name="T2" fmla="*/ 2147483647 w 392"/>
                  <a:gd name="T3" fmla="*/ 2147483647 h 520"/>
                  <a:gd name="T4" fmla="*/ 2147483647 w 392"/>
                  <a:gd name="T5" fmla="*/ 2147483647 h 520"/>
                  <a:gd name="T6" fmla="*/ 2147483647 w 392"/>
                  <a:gd name="T7" fmla="*/ 2147483647 h 520"/>
                  <a:gd name="T8" fmla="*/ 2147483647 w 392"/>
                  <a:gd name="T9" fmla="*/ 2147483647 h 520"/>
                  <a:gd name="T10" fmla="*/ 2147483647 w 392"/>
                  <a:gd name="T11" fmla="*/ 2147483647 h 520"/>
                  <a:gd name="T12" fmla="*/ 2147483647 w 392"/>
                  <a:gd name="T13" fmla="*/ 2147483647 h 520"/>
                  <a:gd name="T14" fmla="*/ 2147483647 w 392"/>
                  <a:gd name="T15" fmla="*/ 2147483647 h 520"/>
                  <a:gd name="T16" fmla="*/ 2147483647 w 392"/>
                  <a:gd name="T17" fmla="*/ 2147483647 h 520"/>
                  <a:gd name="T18" fmla="*/ 2147483647 w 392"/>
                  <a:gd name="T19" fmla="*/ 2147483647 h 520"/>
                  <a:gd name="T20" fmla="*/ 2147483647 w 392"/>
                  <a:gd name="T21" fmla="*/ 2147483647 h 520"/>
                  <a:gd name="T22" fmla="*/ 0 w 392"/>
                  <a:gd name="T23" fmla="*/ 2147483647 h 520"/>
                  <a:gd name="T24" fmla="*/ 2147483647 w 392"/>
                  <a:gd name="T25" fmla="*/ 2147483647 h 520"/>
                  <a:gd name="T26" fmla="*/ 2147483647 w 392"/>
                  <a:gd name="T27" fmla="*/ 2147483647 h 520"/>
                  <a:gd name="T28" fmla="*/ 2147483647 w 392"/>
                  <a:gd name="T29" fmla="*/ 2147483647 h 520"/>
                  <a:gd name="T30" fmla="*/ 2147483647 w 392"/>
                  <a:gd name="T31" fmla="*/ 2147483647 h 520"/>
                  <a:gd name="T32" fmla="*/ 2147483647 w 392"/>
                  <a:gd name="T33" fmla="*/ 2147483647 h 520"/>
                  <a:gd name="T34" fmla="*/ 2147483647 w 392"/>
                  <a:gd name="T35" fmla="*/ 2147483647 h 520"/>
                  <a:gd name="T36" fmla="*/ 2147483647 w 392"/>
                  <a:gd name="T37" fmla="*/ 2147483647 h 520"/>
                  <a:gd name="T38" fmla="*/ 2147483647 w 392"/>
                  <a:gd name="T39" fmla="*/ 0 h 520"/>
                  <a:gd name="T40" fmla="*/ 2147483647 w 392"/>
                  <a:gd name="T41" fmla="*/ 2147483647 h 520"/>
                  <a:gd name="T42" fmla="*/ 2147483647 w 392"/>
                  <a:gd name="T43" fmla="*/ 2147483647 h 520"/>
                  <a:gd name="T44" fmla="*/ 2147483647 w 392"/>
                  <a:gd name="T45" fmla="*/ 2147483647 h 520"/>
                  <a:gd name="T46" fmla="*/ 2147483647 w 392"/>
                  <a:gd name="T47" fmla="*/ 2147483647 h 520"/>
                  <a:gd name="T48" fmla="*/ 2147483647 w 392"/>
                  <a:gd name="T49" fmla="*/ 2147483647 h 520"/>
                  <a:gd name="T50" fmla="*/ 2147483647 w 392"/>
                  <a:gd name="T51" fmla="*/ 2147483647 h 520"/>
                  <a:gd name="T52" fmla="*/ 2147483647 w 392"/>
                  <a:gd name="T53" fmla="*/ 2147483647 h 520"/>
                  <a:gd name="T54" fmla="*/ 2147483647 w 392"/>
                  <a:gd name="T55" fmla="*/ 2147483647 h 520"/>
                  <a:gd name="T56" fmla="*/ 2147483647 w 392"/>
                  <a:gd name="T57" fmla="*/ 2147483647 h 520"/>
                  <a:gd name="T58" fmla="*/ 2147483647 w 392"/>
                  <a:gd name="T59" fmla="*/ 2147483647 h 520"/>
                  <a:gd name="T60" fmla="*/ 2147483647 w 392"/>
                  <a:gd name="T61" fmla="*/ 2147483647 h 520"/>
                  <a:gd name="T62" fmla="*/ 2147483647 w 392"/>
                  <a:gd name="T63" fmla="*/ 2147483647 h 520"/>
                  <a:gd name="T64" fmla="*/ 2147483647 w 392"/>
                  <a:gd name="T65" fmla="*/ 2147483647 h 520"/>
                  <a:gd name="T66" fmla="*/ 2147483647 w 392"/>
                  <a:gd name="T67" fmla="*/ 2147483647 h 520"/>
                  <a:gd name="T68" fmla="*/ 2147483647 w 392"/>
                  <a:gd name="T69" fmla="*/ 2147483647 h 520"/>
                  <a:gd name="T70" fmla="*/ 2147483647 w 392"/>
                  <a:gd name="T71" fmla="*/ 2147483647 h 520"/>
                  <a:gd name="T72" fmla="*/ 2147483647 w 392"/>
                  <a:gd name="T73" fmla="*/ 2147483647 h 520"/>
                  <a:gd name="T74" fmla="*/ 2147483647 w 392"/>
                  <a:gd name="T75" fmla="*/ 2147483647 h 520"/>
                  <a:gd name="T76" fmla="*/ 2147483647 w 392"/>
                  <a:gd name="T77" fmla="*/ 2147483647 h 520"/>
                  <a:gd name="T78" fmla="*/ 2147483647 w 392"/>
                  <a:gd name="T79" fmla="*/ 2147483647 h 520"/>
                  <a:gd name="T80" fmla="*/ 2147483647 w 392"/>
                  <a:gd name="T81" fmla="*/ 2147483647 h 520"/>
                  <a:gd name="T82" fmla="*/ 2147483647 w 392"/>
                  <a:gd name="T83" fmla="*/ 2147483647 h 520"/>
                  <a:gd name="T84" fmla="*/ 2147483647 w 392"/>
                  <a:gd name="T85" fmla="*/ 2147483647 h 520"/>
                  <a:gd name="T86" fmla="*/ 2147483647 w 392"/>
                  <a:gd name="T87" fmla="*/ 2147483647 h 520"/>
                  <a:gd name="T88" fmla="*/ 2147483647 w 392"/>
                  <a:gd name="T89" fmla="*/ 2147483647 h 520"/>
                  <a:gd name="T90" fmla="*/ 2147483647 w 392"/>
                  <a:gd name="T91" fmla="*/ 2147483647 h 520"/>
                  <a:gd name="T92" fmla="*/ 2147483647 w 392"/>
                  <a:gd name="T93" fmla="*/ 2147483647 h 520"/>
                  <a:gd name="T94" fmla="*/ 2147483647 w 392"/>
                  <a:gd name="T95" fmla="*/ 2147483647 h 520"/>
                  <a:gd name="T96" fmla="*/ 2147483647 w 392"/>
                  <a:gd name="T97" fmla="*/ 2147483647 h 520"/>
                  <a:gd name="T98" fmla="*/ 2147483647 w 392"/>
                  <a:gd name="T99" fmla="*/ 2147483647 h 520"/>
                  <a:gd name="T100" fmla="*/ 2147483647 w 392"/>
                  <a:gd name="T101" fmla="*/ 2147483647 h 520"/>
                  <a:gd name="T102" fmla="*/ 2147483647 w 392"/>
                  <a:gd name="T103" fmla="*/ 2147483647 h 520"/>
                  <a:gd name="T104" fmla="*/ 2147483647 w 392"/>
                  <a:gd name="T105" fmla="*/ 2147483647 h 520"/>
                  <a:gd name="T106" fmla="*/ 2147483647 w 392"/>
                  <a:gd name="T107" fmla="*/ 2147483647 h 520"/>
                  <a:gd name="T108" fmla="*/ 2147483647 w 392"/>
                  <a:gd name="T109" fmla="*/ 2147483647 h 520"/>
                  <a:gd name="T110" fmla="*/ 2147483647 w 392"/>
                  <a:gd name="T111" fmla="*/ 2147483647 h 520"/>
                  <a:gd name="T112" fmla="*/ 2147483647 w 392"/>
                  <a:gd name="T113" fmla="*/ 2147483647 h 520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92" h="520">
                    <a:moveTo>
                      <a:pt x="311" y="497"/>
                    </a:moveTo>
                    <a:lnTo>
                      <a:pt x="311" y="498"/>
                    </a:lnTo>
                    <a:lnTo>
                      <a:pt x="313" y="500"/>
                    </a:lnTo>
                    <a:lnTo>
                      <a:pt x="313" y="501"/>
                    </a:lnTo>
                    <a:lnTo>
                      <a:pt x="313" y="503"/>
                    </a:lnTo>
                    <a:lnTo>
                      <a:pt x="314" y="504"/>
                    </a:lnTo>
                    <a:lnTo>
                      <a:pt x="315" y="506"/>
                    </a:lnTo>
                    <a:lnTo>
                      <a:pt x="315" y="507"/>
                    </a:lnTo>
                    <a:lnTo>
                      <a:pt x="317" y="509"/>
                    </a:lnTo>
                    <a:lnTo>
                      <a:pt x="318" y="511"/>
                    </a:lnTo>
                    <a:lnTo>
                      <a:pt x="319" y="512"/>
                    </a:lnTo>
                    <a:lnTo>
                      <a:pt x="319" y="514"/>
                    </a:lnTo>
                    <a:lnTo>
                      <a:pt x="321" y="514"/>
                    </a:lnTo>
                    <a:lnTo>
                      <a:pt x="322" y="515"/>
                    </a:lnTo>
                    <a:lnTo>
                      <a:pt x="325" y="517"/>
                    </a:lnTo>
                    <a:lnTo>
                      <a:pt x="326" y="518"/>
                    </a:lnTo>
                    <a:lnTo>
                      <a:pt x="319" y="518"/>
                    </a:lnTo>
                    <a:lnTo>
                      <a:pt x="314" y="518"/>
                    </a:lnTo>
                    <a:lnTo>
                      <a:pt x="309" y="520"/>
                    </a:lnTo>
                    <a:lnTo>
                      <a:pt x="303" y="520"/>
                    </a:lnTo>
                    <a:lnTo>
                      <a:pt x="298" y="520"/>
                    </a:lnTo>
                    <a:lnTo>
                      <a:pt x="292" y="520"/>
                    </a:lnTo>
                    <a:lnTo>
                      <a:pt x="287" y="520"/>
                    </a:lnTo>
                    <a:lnTo>
                      <a:pt x="280" y="520"/>
                    </a:lnTo>
                    <a:lnTo>
                      <a:pt x="275" y="520"/>
                    </a:lnTo>
                    <a:lnTo>
                      <a:pt x="269" y="520"/>
                    </a:lnTo>
                    <a:lnTo>
                      <a:pt x="264" y="518"/>
                    </a:lnTo>
                    <a:lnTo>
                      <a:pt x="257" y="518"/>
                    </a:lnTo>
                    <a:lnTo>
                      <a:pt x="252" y="517"/>
                    </a:lnTo>
                    <a:lnTo>
                      <a:pt x="246" y="517"/>
                    </a:lnTo>
                    <a:lnTo>
                      <a:pt x="240" y="515"/>
                    </a:lnTo>
                    <a:lnTo>
                      <a:pt x="234" y="514"/>
                    </a:lnTo>
                    <a:lnTo>
                      <a:pt x="229" y="514"/>
                    </a:lnTo>
                    <a:lnTo>
                      <a:pt x="224" y="512"/>
                    </a:lnTo>
                    <a:lnTo>
                      <a:pt x="217" y="511"/>
                    </a:lnTo>
                    <a:lnTo>
                      <a:pt x="211" y="509"/>
                    </a:lnTo>
                    <a:lnTo>
                      <a:pt x="206" y="507"/>
                    </a:lnTo>
                    <a:lnTo>
                      <a:pt x="201" y="506"/>
                    </a:lnTo>
                    <a:lnTo>
                      <a:pt x="194" y="504"/>
                    </a:lnTo>
                    <a:lnTo>
                      <a:pt x="188" y="503"/>
                    </a:lnTo>
                    <a:lnTo>
                      <a:pt x="183" y="501"/>
                    </a:lnTo>
                    <a:lnTo>
                      <a:pt x="178" y="500"/>
                    </a:lnTo>
                    <a:lnTo>
                      <a:pt x="172" y="498"/>
                    </a:lnTo>
                    <a:lnTo>
                      <a:pt x="167" y="495"/>
                    </a:lnTo>
                    <a:lnTo>
                      <a:pt x="162" y="493"/>
                    </a:lnTo>
                    <a:lnTo>
                      <a:pt x="156" y="492"/>
                    </a:lnTo>
                    <a:lnTo>
                      <a:pt x="151" y="489"/>
                    </a:lnTo>
                    <a:lnTo>
                      <a:pt x="145" y="487"/>
                    </a:lnTo>
                    <a:lnTo>
                      <a:pt x="139" y="484"/>
                    </a:lnTo>
                    <a:lnTo>
                      <a:pt x="133" y="481"/>
                    </a:lnTo>
                    <a:lnTo>
                      <a:pt x="128" y="480"/>
                    </a:lnTo>
                    <a:lnTo>
                      <a:pt x="122" y="476"/>
                    </a:lnTo>
                    <a:lnTo>
                      <a:pt x="117" y="473"/>
                    </a:lnTo>
                    <a:lnTo>
                      <a:pt x="112" y="470"/>
                    </a:lnTo>
                    <a:lnTo>
                      <a:pt x="106" y="467"/>
                    </a:lnTo>
                    <a:lnTo>
                      <a:pt x="102" y="464"/>
                    </a:lnTo>
                    <a:lnTo>
                      <a:pt x="97" y="461"/>
                    </a:lnTo>
                    <a:lnTo>
                      <a:pt x="93" y="458"/>
                    </a:lnTo>
                    <a:lnTo>
                      <a:pt x="87" y="453"/>
                    </a:lnTo>
                    <a:lnTo>
                      <a:pt x="83" y="450"/>
                    </a:lnTo>
                    <a:lnTo>
                      <a:pt x="78" y="447"/>
                    </a:lnTo>
                    <a:lnTo>
                      <a:pt x="74" y="442"/>
                    </a:lnTo>
                    <a:lnTo>
                      <a:pt x="70" y="439"/>
                    </a:lnTo>
                    <a:lnTo>
                      <a:pt x="66" y="435"/>
                    </a:lnTo>
                    <a:lnTo>
                      <a:pt x="62" y="432"/>
                    </a:lnTo>
                    <a:lnTo>
                      <a:pt x="58" y="427"/>
                    </a:lnTo>
                    <a:lnTo>
                      <a:pt x="55" y="422"/>
                    </a:lnTo>
                    <a:lnTo>
                      <a:pt x="51" y="418"/>
                    </a:lnTo>
                    <a:lnTo>
                      <a:pt x="47" y="415"/>
                    </a:lnTo>
                    <a:lnTo>
                      <a:pt x="44" y="410"/>
                    </a:lnTo>
                    <a:lnTo>
                      <a:pt x="40" y="405"/>
                    </a:lnTo>
                    <a:lnTo>
                      <a:pt x="37" y="401"/>
                    </a:lnTo>
                    <a:lnTo>
                      <a:pt x="35" y="396"/>
                    </a:lnTo>
                    <a:lnTo>
                      <a:pt x="32" y="390"/>
                    </a:lnTo>
                    <a:lnTo>
                      <a:pt x="29" y="385"/>
                    </a:lnTo>
                    <a:lnTo>
                      <a:pt x="27" y="381"/>
                    </a:lnTo>
                    <a:lnTo>
                      <a:pt x="24" y="376"/>
                    </a:lnTo>
                    <a:lnTo>
                      <a:pt x="21" y="370"/>
                    </a:lnTo>
                    <a:lnTo>
                      <a:pt x="19" y="365"/>
                    </a:lnTo>
                    <a:lnTo>
                      <a:pt x="17" y="359"/>
                    </a:lnTo>
                    <a:lnTo>
                      <a:pt x="15" y="354"/>
                    </a:lnTo>
                    <a:lnTo>
                      <a:pt x="12" y="348"/>
                    </a:lnTo>
                    <a:lnTo>
                      <a:pt x="10" y="344"/>
                    </a:lnTo>
                    <a:lnTo>
                      <a:pt x="9" y="337"/>
                    </a:lnTo>
                    <a:lnTo>
                      <a:pt x="8" y="331"/>
                    </a:lnTo>
                    <a:lnTo>
                      <a:pt x="6" y="327"/>
                    </a:lnTo>
                    <a:lnTo>
                      <a:pt x="5" y="320"/>
                    </a:lnTo>
                    <a:lnTo>
                      <a:pt x="4" y="314"/>
                    </a:lnTo>
                    <a:lnTo>
                      <a:pt x="2" y="308"/>
                    </a:lnTo>
                    <a:lnTo>
                      <a:pt x="1" y="303"/>
                    </a:lnTo>
                    <a:lnTo>
                      <a:pt x="1" y="297"/>
                    </a:lnTo>
                    <a:lnTo>
                      <a:pt x="0" y="291"/>
                    </a:lnTo>
                    <a:lnTo>
                      <a:pt x="0" y="285"/>
                    </a:lnTo>
                    <a:lnTo>
                      <a:pt x="0" y="279"/>
                    </a:lnTo>
                    <a:lnTo>
                      <a:pt x="0" y="274"/>
                    </a:lnTo>
                    <a:lnTo>
                      <a:pt x="0" y="268"/>
                    </a:lnTo>
                    <a:lnTo>
                      <a:pt x="0" y="262"/>
                    </a:lnTo>
                    <a:lnTo>
                      <a:pt x="0" y="255"/>
                    </a:lnTo>
                    <a:lnTo>
                      <a:pt x="0" y="249"/>
                    </a:lnTo>
                    <a:lnTo>
                      <a:pt x="0" y="243"/>
                    </a:lnTo>
                    <a:lnTo>
                      <a:pt x="1" y="237"/>
                    </a:lnTo>
                    <a:lnTo>
                      <a:pt x="1" y="231"/>
                    </a:lnTo>
                    <a:lnTo>
                      <a:pt x="2" y="223"/>
                    </a:lnTo>
                    <a:lnTo>
                      <a:pt x="4" y="217"/>
                    </a:lnTo>
                    <a:lnTo>
                      <a:pt x="5" y="211"/>
                    </a:lnTo>
                    <a:lnTo>
                      <a:pt x="6" y="204"/>
                    </a:lnTo>
                    <a:lnTo>
                      <a:pt x="8" y="198"/>
                    </a:lnTo>
                    <a:lnTo>
                      <a:pt x="9" y="191"/>
                    </a:lnTo>
                    <a:lnTo>
                      <a:pt x="10" y="184"/>
                    </a:lnTo>
                    <a:lnTo>
                      <a:pt x="13" y="178"/>
                    </a:lnTo>
                    <a:lnTo>
                      <a:pt x="15" y="172"/>
                    </a:lnTo>
                    <a:lnTo>
                      <a:pt x="17" y="164"/>
                    </a:lnTo>
                    <a:lnTo>
                      <a:pt x="19" y="158"/>
                    </a:lnTo>
                    <a:lnTo>
                      <a:pt x="21" y="152"/>
                    </a:lnTo>
                    <a:lnTo>
                      <a:pt x="24" y="146"/>
                    </a:lnTo>
                    <a:lnTo>
                      <a:pt x="25" y="139"/>
                    </a:lnTo>
                    <a:lnTo>
                      <a:pt x="28" y="133"/>
                    </a:lnTo>
                    <a:lnTo>
                      <a:pt x="31" y="129"/>
                    </a:lnTo>
                    <a:lnTo>
                      <a:pt x="33" y="122"/>
                    </a:lnTo>
                    <a:lnTo>
                      <a:pt x="36" y="116"/>
                    </a:lnTo>
                    <a:lnTo>
                      <a:pt x="39" y="112"/>
                    </a:lnTo>
                    <a:lnTo>
                      <a:pt x="42" y="105"/>
                    </a:lnTo>
                    <a:lnTo>
                      <a:pt x="46" y="101"/>
                    </a:lnTo>
                    <a:lnTo>
                      <a:pt x="48" y="96"/>
                    </a:lnTo>
                    <a:lnTo>
                      <a:pt x="51" y="92"/>
                    </a:lnTo>
                    <a:lnTo>
                      <a:pt x="55" y="85"/>
                    </a:lnTo>
                    <a:lnTo>
                      <a:pt x="58" y="81"/>
                    </a:lnTo>
                    <a:lnTo>
                      <a:pt x="62" y="76"/>
                    </a:lnTo>
                    <a:lnTo>
                      <a:pt x="66" y="73"/>
                    </a:lnTo>
                    <a:lnTo>
                      <a:pt x="68" y="68"/>
                    </a:lnTo>
                    <a:lnTo>
                      <a:pt x="73" y="64"/>
                    </a:lnTo>
                    <a:lnTo>
                      <a:pt x="77" y="59"/>
                    </a:lnTo>
                    <a:lnTo>
                      <a:pt x="81" y="56"/>
                    </a:lnTo>
                    <a:lnTo>
                      <a:pt x="85" y="51"/>
                    </a:lnTo>
                    <a:lnTo>
                      <a:pt x="89" y="48"/>
                    </a:lnTo>
                    <a:lnTo>
                      <a:pt x="93" y="45"/>
                    </a:lnTo>
                    <a:lnTo>
                      <a:pt x="97" y="41"/>
                    </a:lnTo>
                    <a:lnTo>
                      <a:pt x="101" y="37"/>
                    </a:lnTo>
                    <a:lnTo>
                      <a:pt x="106" y="34"/>
                    </a:lnTo>
                    <a:lnTo>
                      <a:pt x="110" y="31"/>
                    </a:lnTo>
                    <a:lnTo>
                      <a:pt x="116" y="28"/>
                    </a:lnTo>
                    <a:lnTo>
                      <a:pt x="120" y="25"/>
                    </a:lnTo>
                    <a:lnTo>
                      <a:pt x="125" y="24"/>
                    </a:lnTo>
                    <a:lnTo>
                      <a:pt x="129" y="20"/>
                    </a:lnTo>
                    <a:lnTo>
                      <a:pt x="135" y="17"/>
                    </a:lnTo>
                    <a:lnTo>
                      <a:pt x="140" y="16"/>
                    </a:lnTo>
                    <a:lnTo>
                      <a:pt x="144" y="14"/>
                    </a:lnTo>
                    <a:lnTo>
                      <a:pt x="149" y="11"/>
                    </a:lnTo>
                    <a:lnTo>
                      <a:pt x="155" y="10"/>
                    </a:lnTo>
                    <a:lnTo>
                      <a:pt x="160" y="8"/>
                    </a:lnTo>
                    <a:lnTo>
                      <a:pt x="166" y="7"/>
                    </a:lnTo>
                    <a:lnTo>
                      <a:pt x="170" y="5"/>
                    </a:lnTo>
                    <a:lnTo>
                      <a:pt x="175" y="3"/>
                    </a:lnTo>
                    <a:lnTo>
                      <a:pt x="180" y="3"/>
                    </a:lnTo>
                    <a:lnTo>
                      <a:pt x="186" y="2"/>
                    </a:lnTo>
                    <a:lnTo>
                      <a:pt x="191" y="2"/>
                    </a:lnTo>
                    <a:lnTo>
                      <a:pt x="197" y="0"/>
                    </a:lnTo>
                    <a:lnTo>
                      <a:pt x="202" y="0"/>
                    </a:lnTo>
                    <a:lnTo>
                      <a:pt x="207" y="0"/>
                    </a:lnTo>
                    <a:lnTo>
                      <a:pt x="213" y="0"/>
                    </a:lnTo>
                    <a:lnTo>
                      <a:pt x="218" y="0"/>
                    </a:lnTo>
                    <a:lnTo>
                      <a:pt x="224" y="0"/>
                    </a:lnTo>
                    <a:lnTo>
                      <a:pt x="229" y="0"/>
                    </a:lnTo>
                    <a:lnTo>
                      <a:pt x="234" y="0"/>
                    </a:lnTo>
                    <a:lnTo>
                      <a:pt x="240" y="2"/>
                    </a:lnTo>
                    <a:lnTo>
                      <a:pt x="245" y="2"/>
                    </a:lnTo>
                    <a:lnTo>
                      <a:pt x="251" y="3"/>
                    </a:lnTo>
                    <a:lnTo>
                      <a:pt x="256" y="5"/>
                    </a:lnTo>
                    <a:lnTo>
                      <a:pt x="263" y="7"/>
                    </a:lnTo>
                    <a:lnTo>
                      <a:pt x="268" y="8"/>
                    </a:lnTo>
                    <a:lnTo>
                      <a:pt x="273" y="10"/>
                    </a:lnTo>
                    <a:lnTo>
                      <a:pt x="279" y="11"/>
                    </a:lnTo>
                    <a:lnTo>
                      <a:pt x="284" y="13"/>
                    </a:lnTo>
                    <a:lnTo>
                      <a:pt x="291" y="14"/>
                    </a:lnTo>
                    <a:lnTo>
                      <a:pt x="296" y="17"/>
                    </a:lnTo>
                    <a:lnTo>
                      <a:pt x="302" y="19"/>
                    </a:lnTo>
                    <a:lnTo>
                      <a:pt x="304" y="20"/>
                    </a:lnTo>
                    <a:lnTo>
                      <a:pt x="307" y="22"/>
                    </a:lnTo>
                    <a:lnTo>
                      <a:pt x="310" y="24"/>
                    </a:lnTo>
                    <a:lnTo>
                      <a:pt x="313" y="24"/>
                    </a:lnTo>
                    <a:lnTo>
                      <a:pt x="315" y="25"/>
                    </a:lnTo>
                    <a:lnTo>
                      <a:pt x="318" y="27"/>
                    </a:lnTo>
                    <a:lnTo>
                      <a:pt x="321" y="28"/>
                    </a:lnTo>
                    <a:lnTo>
                      <a:pt x="323" y="30"/>
                    </a:lnTo>
                    <a:lnTo>
                      <a:pt x="326" y="31"/>
                    </a:lnTo>
                    <a:lnTo>
                      <a:pt x="329" y="33"/>
                    </a:lnTo>
                    <a:lnTo>
                      <a:pt x="331" y="34"/>
                    </a:lnTo>
                    <a:lnTo>
                      <a:pt x="334" y="36"/>
                    </a:lnTo>
                    <a:lnTo>
                      <a:pt x="337" y="37"/>
                    </a:lnTo>
                    <a:lnTo>
                      <a:pt x="340" y="39"/>
                    </a:lnTo>
                    <a:lnTo>
                      <a:pt x="341" y="41"/>
                    </a:lnTo>
                    <a:lnTo>
                      <a:pt x="344" y="42"/>
                    </a:lnTo>
                    <a:lnTo>
                      <a:pt x="348" y="44"/>
                    </a:lnTo>
                    <a:lnTo>
                      <a:pt x="350" y="47"/>
                    </a:lnTo>
                    <a:lnTo>
                      <a:pt x="353" y="48"/>
                    </a:lnTo>
                    <a:lnTo>
                      <a:pt x="356" y="50"/>
                    </a:lnTo>
                    <a:lnTo>
                      <a:pt x="357" y="51"/>
                    </a:lnTo>
                    <a:lnTo>
                      <a:pt x="358" y="51"/>
                    </a:lnTo>
                    <a:lnTo>
                      <a:pt x="360" y="53"/>
                    </a:lnTo>
                    <a:lnTo>
                      <a:pt x="361" y="54"/>
                    </a:lnTo>
                    <a:lnTo>
                      <a:pt x="362" y="54"/>
                    </a:lnTo>
                    <a:lnTo>
                      <a:pt x="364" y="54"/>
                    </a:lnTo>
                    <a:lnTo>
                      <a:pt x="365" y="54"/>
                    </a:lnTo>
                    <a:lnTo>
                      <a:pt x="367" y="54"/>
                    </a:lnTo>
                    <a:lnTo>
                      <a:pt x="369" y="56"/>
                    </a:lnTo>
                    <a:lnTo>
                      <a:pt x="371" y="54"/>
                    </a:lnTo>
                    <a:lnTo>
                      <a:pt x="372" y="54"/>
                    </a:lnTo>
                    <a:lnTo>
                      <a:pt x="375" y="54"/>
                    </a:lnTo>
                    <a:lnTo>
                      <a:pt x="376" y="53"/>
                    </a:lnTo>
                    <a:lnTo>
                      <a:pt x="377" y="53"/>
                    </a:lnTo>
                    <a:lnTo>
                      <a:pt x="379" y="51"/>
                    </a:lnTo>
                    <a:lnTo>
                      <a:pt x="380" y="51"/>
                    </a:lnTo>
                    <a:lnTo>
                      <a:pt x="381" y="50"/>
                    </a:lnTo>
                    <a:lnTo>
                      <a:pt x="383" y="48"/>
                    </a:lnTo>
                    <a:lnTo>
                      <a:pt x="384" y="47"/>
                    </a:lnTo>
                    <a:lnTo>
                      <a:pt x="385" y="44"/>
                    </a:lnTo>
                    <a:lnTo>
                      <a:pt x="387" y="42"/>
                    </a:lnTo>
                    <a:lnTo>
                      <a:pt x="387" y="41"/>
                    </a:lnTo>
                    <a:lnTo>
                      <a:pt x="388" y="37"/>
                    </a:lnTo>
                    <a:lnTo>
                      <a:pt x="392" y="41"/>
                    </a:lnTo>
                    <a:lnTo>
                      <a:pt x="356" y="152"/>
                    </a:lnTo>
                    <a:lnTo>
                      <a:pt x="352" y="152"/>
                    </a:lnTo>
                    <a:lnTo>
                      <a:pt x="352" y="149"/>
                    </a:lnTo>
                    <a:lnTo>
                      <a:pt x="350" y="146"/>
                    </a:lnTo>
                    <a:lnTo>
                      <a:pt x="350" y="143"/>
                    </a:lnTo>
                    <a:lnTo>
                      <a:pt x="349" y="141"/>
                    </a:lnTo>
                    <a:lnTo>
                      <a:pt x="349" y="138"/>
                    </a:lnTo>
                    <a:lnTo>
                      <a:pt x="348" y="135"/>
                    </a:lnTo>
                    <a:lnTo>
                      <a:pt x="346" y="132"/>
                    </a:lnTo>
                    <a:lnTo>
                      <a:pt x="345" y="130"/>
                    </a:lnTo>
                    <a:lnTo>
                      <a:pt x="344" y="127"/>
                    </a:lnTo>
                    <a:lnTo>
                      <a:pt x="342" y="124"/>
                    </a:lnTo>
                    <a:lnTo>
                      <a:pt x="341" y="122"/>
                    </a:lnTo>
                    <a:lnTo>
                      <a:pt x="338" y="119"/>
                    </a:lnTo>
                    <a:lnTo>
                      <a:pt x="337" y="116"/>
                    </a:lnTo>
                    <a:lnTo>
                      <a:pt x="334" y="115"/>
                    </a:lnTo>
                    <a:lnTo>
                      <a:pt x="333" y="112"/>
                    </a:lnTo>
                    <a:lnTo>
                      <a:pt x="330" y="110"/>
                    </a:lnTo>
                    <a:lnTo>
                      <a:pt x="327" y="107"/>
                    </a:lnTo>
                    <a:lnTo>
                      <a:pt x="325" y="105"/>
                    </a:lnTo>
                    <a:lnTo>
                      <a:pt x="322" y="104"/>
                    </a:lnTo>
                    <a:lnTo>
                      <a:pt x="319" y="101"/>
                    </a:lnTo>
                    <a:lnTo>
                      <a:pt x="318" y="99"/>
                    </a:lnTo>
                    <a:lnTo>
                      <a:pt x="315" y="98"/>
                    </a:lnTo>
                    <a:lnTo>
                      <a:pt x="313" y="95"/>
                    </a:lnTo>
                    <a:lnTo>
                      <a:pt x="310" y="93"/>
                    </a:lnTo>
                    <a:lnTo>
                      <a:pt x="307" y="92"/>
                    </a:lnTo>
                    <a:lnTo>
                      <a:pt x="304" y="90"/>
                    </a:lnTo>
                    <a:lnTo>
                      <a:pt x="302" y="88"/>
                    </a:lnTo>
                    <a:lnTo>
                      <a:pt x="298" y="87"/>
                    </a:lnTo>
                    <a:lnTo>
                      <a:pt x="295" y="85"/>
                    </a:lnTo>
                    <a:lnTo>
                      <a:pt x="292" y="84"/>
                    </a:lnTo>
                    <a:lnTo>
                      <a:pt x="290" y="82"/>
                    </a:lnTo>
                    <a:lnTo>
                      <a:pt x="287" y="81"/>
                    </a:lnTo>
                    <a:lnTo>
                      <a:pt x="283" y="79"/>
                    </a:lnTo>
                    <a:lnTo>
                      <a:pt x="279" y="78"/>
                    </a:lnTo>
                    <a:lnTo>
                      <a:pt x="275" y="78"/>
                    </a:lnTo>
                    <a:lnTo>
                      <a:pt x="272" y="76"/>
                    </a:lnTo>
                    <a:lnTo>
                      <a:pt x="268" y="75"/>
                    </a:lnTo>
                    <a:lnTo>
                      <a:pt x="264" y="73"/>
                    </a:lnTo>
                    <a:lnTo>
                      <a:pt x="260" y="73"/>
                    </a:lnTo>
                    <a:lnTo>
                      <a:pt x="257" y="71"/>
                    </a:lnTo>
                    <a:lnTo>
                      <a:pt x="253" y="71"/>
                    </a:lnTo>
                    <a:lnTo>
                      <a:pt x="249" y="71"/>
                    </a:lnTo>
                    <a:lnTo>
                      <a:pt x="246" y="70"/>
                    </a:lnTo>
                    <a:lnTo>
                      <a:pt x="242" y="70"/>
                    </a:lnTo>
                    <a:lnTo>
                      <a:pt x="240" y="70"/>
                    </a:lnTo>
                    <a:lnTo>
                      <a:pt x="236" y="70"/>
                    </a:lnTo>
                    <a:lnTo>
                      <a:pt x="232" y="70"/>
                    </a:lnTo>
                    <a:lnTo>
                      <a:pt x="229" y="70"/>
                    </a:lnTo>
                    <a:lnTo>
                      <a:pt x="225" y="71"/>
                    </a:lnTo>
                    <a:lnTo>
                      <a:pt x="222" y="71"/>
                    </a:lnTo>
                    <a:lnTo>
                      <a:pt x="218" y="71"/>
                    </a:lnTo>
                    <a:lnTo>
                      <a:pt x="215" y="73"/>
                    </a:lnTo>
                    <a:lnTo>
                      <a:pt x="211" y="73"/>
                    </a:lnTo>
                    <a:lnTo>
                      <a:pt x="209" y="75"/>
                    </a:lnTo>
                    <a:lnTo>
                      <a:pt x="205" y="76"/>
                    </a:lnTo>
                    <a:lnTo>
                      <a:pt x="202" y="78"/>
                    </a:lnTo>
                    <a:lnTo>
                      <a:pt x="198" y="78"/>
                    </a:lnTo>
                    <a:lnTo>
                      <a:pt x="195" y="79"/>
                    </a:lnTo>
                    <a:lnTo>
                      <a:pt x="193" y="81"/>
                    </a:lnTo>
                    <a:lnTo>
                      <a:pt x="188" y="82"/>
                    </a:lnTo>
                    <a:lnTo>
                      <a:pt x="186" y="85"/>
                    </a:lnTo>
                    <a:lnTo>
                      <a:pt x="183" y="87"/>
                    </a:lnTo>
                    <a:lnTo>
                      <a:pt x="179" y="88"/>
                    </a:lnTo>
                    <a:lnTo>
                      <a:pt x="176" y="90"/>
                    </a:lnTo>
                    <a:lnTo>
                      <a:pt x="174" y="93"/>
                    </a:lnTo>
                    <a:lnTo>
                      <a:pt x="171" y="95"/>
                    </a:lnTo>
                    <a:lnTo>
                      <a:pt x="167" y="98"/>
                    </a:lnTo>
                    <a:lnTo>
                      <a:pt x="164" y="101"/>
                    </a:lnTo>
                    <a:lnTo>
                      <a:pt x="162" y="102"/>
                    </a:lnTo>
                    <a:lnTo>
                      <a:pt x="159" y="105"/>
                    </a:lnTo>
                    <a:lnTo>
                      <a:pt x="156" y="109"/>
                    </a:lnTo>
                    <a:lnTo>
                      <a:pt x="153" y="112"/>
                    </a:lnTo>
                    <a:lnTo>
                      <a:pt x="151" y="113"/>
                    </a:lnTo>
                    <a:lnTo>
                      <a:pt x="148" y="116"/>
                    </a:lnTo>
                    <a:lnTo>
                      <a:pt x="145" y="119"/>
                    </a:lnTo>
                    <a:lnTo>
                      <a:pt x="143" y="122"/>
                    </a:lnTo>
                    <a:lnTo>
                      <a:pt x="140" y="126"/>
                    </a:lnTo>
                    <a:lnTo>
                      <a:pt x="139" y="130"/>
                    </a:lnTo>
                    <a:lnTo>
                      <a:pt x="136" y="133"/>
                    </a:lnTo>
                    <a:lnTo>
                      <a:pt x="133" y="136"/>
                    </a:lnTo>
                    <a:lnTo>
                      <a:pt x="131" y="139"/>
                    </a:lnTo>
                    <a:lnTo>
                      <a:pt x="129" y="144"/>
                    </a:lnTo>
                    <a:lnTo>
                      <a:pt x="126" y="147"/>
                    </a:lnTo>
                    <a:lnTo>
                      <a:pt x="124" y="150"/>
                    </a:lnTo>
                    <a:lnTo>
                      <a:pt x="122" y="155"/>
                    </a:lnTo>
                    <a:lnTo>
                      <a:pt x="120" y="158"/>
                    </a:lnTo>
                    <a:lnTo>
                      <a:pt x="118" y="163"/>
                    </a:lnTo>
                    <a:lnTo>
                      <a:pt x="116" y="167"/>
                    </a:lnTo>
                    <a:lnTo>
                      <a:pt x="114" y="170"/>
                    </a:lnTo>
                    <a:lnTo>
                      <a:pt x="113" y="175"/>
                    </a:lnTo>
                    <a:lnTo>
                      <a:pt x="110" y="180"/>
                    </a:lnTo>
                    <a:lnTo>
                      <a:pt x="109" y="184"/>
                    </a:lnTo>
                    <a:lnTo>
                      <a:pt x="108" y="187"/>
                    </a:lnTo>
                    <a:lnTo>
                      <a:pt x="106" y="192"/>
                    </a:lnTo>
                    <a:lnTo>
                      <a:pt x="104" y="197"/>
                    </a:lnTo>
                    <a:lnTo>
                      <a:pt x="102" y="201"/>
                    </a:lnTo>
                    <a:lnTo>
                      <a:pt x="101" y="206"/>
                    </a:lnTo>
                    <a:lnTo>
                      <a:pt x="99" y="211"/>
                    </a:lnTo>
                    <a:lnTo>
                      <a:pt x="98" y="215"/>
                    </a:lnTo>
                    <a:lnTo>
                      <a:pt x="97" y="220"/>
                    </a:lnTo>
                    <a:lnTo>
                      <a:pt x="95" y="225"/>
                    </a:lnTo>
                    <a:lnTo>
                      <a:pt x="95" y="229"/>
                    </a:lnTo>
                    <a:lnTo>
                      <a:pt x="94" y="234"/>
                    </a:lnTo>
                    <a:lnTo>
                      <a:pt x="93" y="238"/>
                    </a:lnTo>
                    <a:lnTo>
                      <a:pt x="91" y="243"/>
                    </a:lnTo>
                    <a:lnTo>
                      <a:pt x="91" y="248"/>
                    </a:lnTo>
                    <a:lnTo>
                      <a:pt x="90" y="252"/>
                    </a:lnTo>
                    <a:lnTo>
                      <a:pt x="90" y="257"/>
                    </a:lnTo>
                    <a:lnTo>
                      <a:pt x="90" y="260"/>
                    </a:lnTo>
                    <a:lnTo>
                      <a:pt x="89" y="265"/>
                    </a:lnTo>
                    <a:lnTo>
                      <a:pt x="89" y="269"/>
                    </a:lnTo>
                    <a:lnTo>
                      <a:pt x="89" y="274"/>
                    </a:lnTo>
                    <a:lnTo>
                      <a:pt x="89" y="279"/>
                    </a:lnTo>
                    <a:lnTo>
                      <a:pt x="89" y="282"/>
                    </a:lnTo>
                    <a:lnTo>
                      <a:pt x="89" y="286"/>
                    </a:lnTo>
                    <a:lnTo>
                      <a:pt x="89" y="291"/>
                    </a:lnTo>
                    <a:lnTo>
                      <a:pt x="89" y="294"/>
                    </a:lnTo>
                    <a:lnTo>
                      <a:pt x="89" y="299"/>
                    </a:lnTo>
                    <a:lnTo>
                      <a:pt x="89" y="303"/>
                    </a:lnTo>
                    <a:lnTo>
                      <a:pt x="89" y="306"/>
                    </a:lnTo>
                    <a:lnTo>
                      <a:pt x="90" y="311"/>
                    </a:lnTo>
                    <a:lnTo>
                      <a:pt x="90" y="316"/>
                    </a:lnTo>
                    <a:lnTo>
                      <a:pt x="90" y="319"/>
                    </a:lnTo>
                    <a:lnTo>
                      <a:pt x="91" y="323"/>
                    </a:lnTo>
                    <a:lnTo>
                      <a:pt x="93" y="327"/>
                    </a:lnTo>
                    <a:lnTo>
                      <a:pt x="93" y="331"/>
                    </a:lnTo>
                    <a:lnTo>
                      <a:pt x="94" y="336"/>
                    </a:lnTo>
                    <a:lnTo>
                      <a:pt x="95" y="339"/>
                    </a:lnTo>
                    <a:lnTo>
                      <a:pt x="95" y="344"/>
                    </a:lnTo>
                    <a:lnTo>
                      <a:pt x="97" y="347"/>
                    </a:lnTo>
                    <a:lnTo>
                      <a:pt x="98" y="350"/>
                    </a:lnTo>
                    <a:lnTo>
                      <a:pt x="99" y="354"/>
                    </a:lnTo>
                    <a:lnTo>
                      <a:pt x="101" y="357"/>
                    </a:lnTo>
                    <a:lnTo>
                      <a:pt x="102" y="361"/>
                    </a:lnTo>
                    <a:lnTo>
                      <a:pt x="105" y="365"/>
                    </a:lnTo>
                    <a:lnTo>
                      <a:pt x="106" y="368"/>
                    </a:lnTo>
                    <a:lnTo>
                      <a:pt x="108" y="371"/>
                    </a:lnTo>
                    <a:lnTo>
                      <a:pt x="109" y="374"/>
                    </a:lnTo>
                    <a:lnTo>
                      <a:pt x="112" y="378"/>
                    </a:lnTo>
                    <a:lnTo>
                      <a:pt x="113" y="381"/>
                    </a:lnTo>
                    <a:lnTo>
                      <a:pt x="116" y="384"/>
                    </a:lnTo>
                    <a:lnTo>
                      <a:pt x="117" y="387"/>
                    </a:lnTo>
                    <a:lnTo>
                      <a:pt x="120" y="390"/>
                    </a:lnTo>
                    <a:lnTo>
                      <a:pt x="122" y="391"/>
                    </a:lnTo>
                    <a:lnTo>
                      <a:pt x="125" y="395"/>
                    </a:lnTo>
                    <a:lnTo>
                      <a:pt x="126" y="398"/>
                    </a:lnTo>
                    <a:lnTo>
                      <a:pt x="129" y="399"/>
                    </a:lnTo>
                    <a:lnTo>
                      <a:pt x="132" y="402"/>
                    </a:lnTo>
                    <a:lnTo>
                      <a:pt x="135" y="405"/>
                    </a:lnTo>
                    <a:lnTo>
                      <a:pt x="137" y="407"/>
                    </a:lnTo>
                    <a:lnTo>
                      <a:pt x="140" y="410"/>
                    </a:lnTo>
                    <a:lnTo>
                      <a:pt x="143" y="412"/>
                    </a:lnTo>
                    <a:lnTo>
                      <a:pt x="147" y="413"/>
                    </a:lnTo>
                    <a:lnTo>
                      <a:pt x="149" y="416"/>
                    </a:lnTo>
                    <a:lnTo>
                      <a:pt x="152" y="418"/>
                    </a:lnTo>
                    <a:lnTo>
                      <a:pt x="156" y="419"/>
                    </a:lnTo>
                    <a:lnTo>
                      <a:pt x="159" y="421"/>
                    </a:lnTo>
                    <a:lnTo>
                      <a:pt x="163" y="422"/>
                    </a:lnTo>
                    <a:lnTo>
                      <a:pt x="166" y="424"/>
                    </a:lnTo>
                    <a:lnTo>
                      <a:pt x="170" y="425"/>
                    </a:lnTo>
                    <a:lnTo>
                      <a:pt x="174" y="429"/>
                    </a:lnTo>
                    <a:lnTo>
                      <a:pt x="178" y="430"/>
                    </a:lnTo>
                    <a:lnTo>
                      <a:pt x="182" y="430"/>
                    </a:lnTo>
                    <a:lnTo>
                      <a:pt x="186" y="432"/>
                    </a:lnTo>
                    <a:lnTo>
                      <a:pt x="190" y="433"/>
                    </a:lnTo>
                    <a:lnTo>
                      <a:pt x="194" y="435"/>
                    </a:lnTo>
                    <a:lnTo>
                      <a:pt x="198" y="436"/>
                    </a:lnTo>
                    <a:lnTo>
                      <a:pt x="202" y="436"/>
                    </a:lnTo>
                    <a:lnTo>
                      <a:pt x="206" y="438"/>
                    </a:lnTo>
                    <a:lnTo>
                      <a:pt x="210" y="438"/>
                    </a:lnTo>
                    <a:lnTo>
                      <a:pt x="214" y="438"/>
                    </a:lnTo>
                    <a:lnTo>
                      <a:pt x="218" y="438"/>
                    </a:lnTo>
                    <a:lnTo>
                      <a:pt x="221" y="438"/>
                    </a:lnTo>
                    <a:lnTo>
                      <a:pt x="225" y="438"/>
                    </a:lnTo>
                    <a:lnTo>
                      <a:pt x="228" y="438"/>
                    </a:lnTo>
                    <a:lnTo>
                      <a:pt x="232" y="438"/>
                    </a:lnTo>
                    <a:lnTo>
                      <a:pt x="275" y="305"/>
                    </a:lnTo>
                    <a:lnTo>
                      <a:pt x="215" y="280"/>
                    </a:lnTo>
                    <a:lnTo>
                      <a:pt x="213" y="279"/>
                    </a:lnTo>
                    <a:lnTo>
                      <a:pt x="209" y="279"/>
                    </a:lnTo>
                    <a:lnTo>
                      <a:pt x="206" y="277"/>
                    </a:lnTo>
                    <a:lnTo>
                      <a:pt x="203" y="277"/>
                    </a:lnTo>
                    <a:lnTo>
                      <a:pt x="201" y="277"/>
                    </a:lnTo>
                    <a:lnTo>
                      <a:pt x="198" y="277"/>
                    </a:lnTo>
                    <a:lnTo>
                      <a:pt x="195" y="277"/>
                    </a:lnTo>
                    <a:lnTo>
                      <a:pt x="193" y="277"/>
                    </a:lnTo>
                    <a:lnTo>
                      <a:pt x="191" y="277"/>
                    </a:lnTo>
                    <a:lnTo>
                      <a:pt x="190" y="277"/>
                    </a:lnTo>
                    <a:lnTo>
                      <a:pt x="188" y="279"/>
                    </a:lnTo>
                    <a:lnTo>
                      <a:pt x="187" y="279"/>
                    </a:lnTo>
                    <a:lnTo>
                      <a:pt x="186" y="279"/>
                    </a:lnTo>
                    <a:lnTo>
                      <a:pt x="184" y="280"/>
                    </a:lnTo>
                    <a:lnTo>
                      <a:pt x="183" y="282"/>
                    </a:lnTo>
                    <a:lnTo>
                      <a:pt x="182" y="282"/>
                    </a:lnTo>
                    <a:lnTo>
                      <a:pt x="180" y="283"/>
                    </a:lnTo>
                    <a:lnTo>
                      <a:pt x="179" y="283"/>
                    </a:lnTo>
                    <a:lnTo>
                      <a:pt x="179" y="285"/>
                    </a:lnTo>
                    <a:lnTo>
                      <a:pt x="178" y="286"/>
                    </a:lnTo>
                    <a:lnTo>
                      <a:pt x="178" y="288"/>
                    </a:lnTo>
                    <a:lnTo>
                      <a:pt x="176" y="288"/>
                    </a:lnTo>
                    <a:lnTo>
                      <a:pt x="175" y="289"/>
                    </a:lnTo>
                    <a:lnTo>
                      <a:pt x="171" y="288"/>
                    </a:lnTo>
                    <a:lnTo>
                      <a:pt x="206" y="180"/>
                    </a:lnTo>
                    <a:lnTo>
                      <a:pt x="211" y="181"/>
                    </a:lnTo>
                    <a:lnTo>
                      <a:pt x="210" y="183"/>
                    </a:lnTo>
                    <a:lnTo>
                      <a:pt x="210" y="184"/>
                    </a:lnTo>
                    <a:lnTo>
                      <a:pt x="210" y="187"/>
                    </a:lnTo>
                    <a:lnTo>
                      <a:pt x="210" y="189"/>
                    </a:lnTo>
                    <a:lnTo>
                      <a:pt x="211" y="191"/>
                    </a:lnTo>
                    <a:lnTo>
                      <a:pt x="211" y="192"/>
                    </a:lnTo>
                    <a:lnTo>
                      <a:pt x="211" y="194"/>
                    </a:lnTo>
                    <a:lnTo>
                      <a:pt x="211" y="195"/>
                    </a:lnTo>
                    <a:lnTo>
                      <a:pt x="211" y="197"/>
                    </a:lnTo>
                    <a:lnTo>
                      <a:pt x="213" y="198"/>
                    </a:lnTo>
                    <a:lnTo>
                      <a:pt x="213" y="200"/>
                    </a:lnTo>
                    <a:lnTo>
                      <a:pt x="214" y="201"/>
                    </a:lnTo>
                    <a:lnTo>
                      <a:pt x="214" y="203"/>
                    </a:lnTo>
                    <a:lnTo>
                      <a:pt x="215" y="204"/>
                    </a:lnTo>
                    <a:lnTo>
                      <a:pt x="217" y="204"/>
                    </a:lnTo>
                    <a:lnTo>
                      <a:pt x="218" y="208"/>
                    </a:lnTo>
                    <a:lnTo>
                      <a:pt x="220" y="209"/>
                    </a:lnTo>
                    <a:lnTo>
                      <a:pt x="222" y="211"/>
                    </a:lnTo>
                    <a:lnTo>
                      <a:pt x="225" y="212"/>
                    </a:lnTo>
                    <a:lnTo>
                      <a:pt x="226" y="214"/>
                    </a:lnTo>
                    <a:lnTo>
                      <a:pt x="229" y="215"/>
                    </a:lnTo>
                    <a:lnTo>
                      <a:pt x="232" y="217"/>
                    </a:lnTo>
                    <a:lnTo>
                      <a:pt x="236" y="218"/>
                    </a:lnTo>
                    <a:lnTo>
                      <a:pt x="377" y="279"/>
                    </a:lnTo>
                    <a:lnTo>
                      <a:pt x="314" y="472"/>
                    </a:lnTo>
                    <a:lnTo>
                      <a:pt x="314" y="475"/>
                    </a:lnTo>
                    <a:lnTo>
                      <a:pt x="313" y="478"/>
                    </a:lnTo>
                    <a:lnTo>
                      <a:pt x="313" y="481"/>
                    </a:lnTo>
                    <a:lnTo>
                      <a:pt x="311" y="484"/>
                    </a:lnTo>
                    <a:lnTo>
                      <a:pt x="311" y="487"/>
                    </a:lnTo>
                    <a:lnTo>
                      <a:pt x="311" y="490"/>
                    </a:lnTo>
                    <a:lnTo>
                      <a:pt x="311" y="493"/>
                    </a:lnTo>
                    <a:lnTo>
                      <a:pt x="311" y="497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0" name="Freeform 178"/>
              <p:cNvSpPr>
                <a:spLocks noEditPoints="1"/>
              </p:cNvSpPr>
              <p:nvPr/>
            </p:nvSpPr>
            <p:spPr bwMode="auto">
              <a:xfrm>
                <a:off x="3373438" y="4956175"/>
                <a:ext cx="352425" cy="455613"/>
              </a:xfrm>
              <a:custGeom>
                <a:avLst/>
                <a:gdLst>
                  <a:gd name="T0" fmla="*/ 2147483647 w 443"/>
                  <a:gd name="T1" fmla="*/ 2147483647 h 573"/>
                  <a:gd name="T2" fmla="*/ 2147483647 w 443"/>
                  <a:gd name="T3" fmla="*/ 2147483647 h 573"/>
                  <a:gd name="T4" fmla="*/ 2147483647 w 443"/>
                  <a:gd name="T5" fmla="*/ 2147483647 h 573"/>
                  <a:gd name="T6" fmla="*/ 2147483647 w 443"/>
                  <a:gd name="T7" fmla="*/ 2147483647 h 573"/>
                  <a:gd name="T8" fmla="*/ 2147483647 w 443"/>
                  <a:gd name="T9" fmla="*/ 2147483647 h 573"/>
                  <a:gd name="T10" fmla="*/ 2147483647 w 443"/>
                  <a:gd name="T11" fmla="*/ 2147483647 h 573"/>
                  <a:gd name="T12" fmla="*/ 2147483647 w 443"/>
                  <a:gd name="T13" fmla="*/ 2147483647 h 573"/>
                  <a:gd name="T14" fmla="*/ 2147483647 w 443"/>
                  <a:gd name="T15" fmla="*/ 2147483647 h 573"/>
                  <a:gd name="T16" fmla="*/ 2147483647 w 443"/>
                  <a:gd name="T17" fmla="*/ 2147483647 h 573"/>
                  <a:gd name="T18" fmla="*/ 2147483647 w 443"/>
                  <a:gd name="T19" fmla="*/ 2147483647 h 573"/>
                  <a:gd name="T20" fmla="*/ 2147483647 w 443"/>
                  <a:gd name="T21" fmla="*/ 2147483647 h 573"/>
                  <a:gd name="T22" fmla="*/ 2147483647 w 443"/>
                  <a:gd name="T23" fmla="*/ 2147483647 h 573"/>
                  <a:gd name="T24" fmla="*/ 2147483647 w 443"/>
                  <a:gd name="T25" fmla="*/ 2147483647 h 573"/>
                  <a:gd name="T26" fmla="*/ 2147483647 w 443"/>
                  <a:gd name="T27" fmla="*/ 2147483647 h 573"/>
                  <a:gd name="T28" fmla="*/ 2147483647 w 443"/>
                  <a:gd name="T29" fmla="*/ 2147483647 h 573"/>
                  <a:gd name="T30" fmla="*/ 2147483647 w 443"/>
                  <a:gd name="T31" fmla="*/ 2147483647 h 573"/>
                  <a:gd name="T32" fmla="*/ 2147483647 w 443"/>
                  <a:gd name="T33" fmla="*/ 2147483647 h 573"/>
                  <a:gd name="T34" fmla="*/ 2147483647 w 443"/>
                  <a:gd name="T35" fmla="*/ 2147483647 h 573"/>
                  <a:gd name="T36" fmla="*/ 2147483647 w 443"/>
                  <a:gd name="T37" fmla="*/ 2147483647 h 573"/>
                  <a:gd name="T38" fmla="*/ 2147483647 w 443"/>
                  <a:gd name="T39" fmla="*/ 2147483647 h 573"/>
                  <a:gd name="T40" fmla="*/ 2147483647 w 443"/>
                  <a:gd name="T41" fmla="*/ 2147483647 h 573"/>
                  <a:gd name="T42" fmla="*/ 2147483647 w 443"/>
                  <a:gd name="T43" fmla="*/ 2147483647 h 573"/>
                  <a:gd name="T44" fmla="*/ 2147483647 w 443"/>
                  <a:gd name="T45" fmla="*/ 2147483647 h 573"/>
                  <a:gd name="T46" fmla="*/ 2147483647 w 443"/>
                  <a:gd name="T47" fmla="*/ 2147483647 h 573"/>
                  <a:gd name="T48" fmla="*/ 2147483647 w 443"/>
                  <a:gd name="T49" fmla="*/ 2147483647 h 573"/>
                  <a:gd name="T50" fmla="*/ 2147483647 w 443"/>
                  <a:gd name="T51" fmla="*/ 2147483647 h 573"/>
                  <a:gd name="T52" fmla="*/ 2147483647 w 443"/>
                  <a:gd name="T53" fmla="*/ 2147483647 h 573"/>
                  <a:gd name="T54" fmla="*/ 2147483647 w 443"/>
                  <a:gd name="T55" fmla="*/ 2147483647 h 573"/>
                  <a:gd name="T56" fmla="*/ 2147483647 w 443"/>
                  <a:gd name="T57" fmla="*/ 0 h 573"/>
                  <a:gd name="T58" fmla="*/ 2147483647 w 443"/>
                  <a:gd name="T59" fmla="*/ 2147483647 h 573"/>
                  <a:gd name="T60" fmla="*/ 2147483647 w 443"/>
                  <a:gd name="T61" fmla="*/ 2147483647 h 573"/>
                  <a:gd name="T62" fmla="*/ 2147483647 w 443"/>
                  <a:gd name="T63" fmla="*/ 2147483647 h 573"/>
                  <a:gd name="T64" fmla="*/ 2147483647 w 443"/>
                  <a:gd name="T65" fmla="*/ 2147483647 h 573"/>
                  <a:gd name="T66" fmla="*/ 2147483647 w 443"/>
                  <a:gd name="T67" fmla="*/ 2147483647 h 573"/>
                  <a:gd name="T68" fmla="*/ 2147483647 w 443"/>
                  <a:gd name="T69" fmla="*/ 2147483647 h 573"/>
                  <a:gd name="T70" fmla="*/ 2147483647 w 443"/>
                  <a:gd name="T71" fmla="*/ 2147483647 h 573"/>
                  <a:gd name="T72" fmla="*/ 2147483647 w 443"/>
                  <a:gd name="T73" fmla="*/ 2147483647 h 573"/>
                  <a:gd name="T74" fmla="*/ 2147483647 w 443"/>
                  <a:gd name="T75" fmla="*/ 2147483647 h 573"/>
                  <a:gd name="T76" fmla="*/ 2147483647 w 443"/>
                  <a:gd name="T77" fmla="*/ 2147483647 h 573"/>
                  <a:gd name="T78" fmla="*/ 2147483647 w 443"/>
                  <a:gd name="T79" fmla="*/ 2147483647 h 573"/>
                  <a:gd name="T80" fmla="*/ 2147483647 w 443"/>
                  <a:gd name="T81" fmla="*/ 2147483647 h 573"/>
                  <a:gd name="T82" fmla="*/ 2147483647 w 443"/>
                  <a:gd name="T83" fmla="*/ 2147483647 h 573"/>
                  <a:gd name="T84" fmla="*/ 2147483647 w 443"/>
                  <a:gd name="T85" fmla="*/ 2147483647 h 573"/>
                  <a:gd name="T86" fmla="*/ 2147483647 w 443"/>
                  <a:gd name="T87" fmla="*/ 2147483647 h 573"/>
                  <a:gd name="T88" fmla="*/ 2147483647 w 443"/>
                  <a:gd name="T89" fmla="*/ 2147483647 h 573"/>
                  <a:gd name="T90" fmla="*/ 2147483647 w 443"/>
                  <a:gd name="T91" fmla="*/ 2147483647 h 573"/>
                  <a:gd name="T92" fmla="*/ 2147483647 w 443"/>
                  <a:gd name="T93" fmla="*/ 2147483647 h 573"/>
                  <a:gd name="T94" fmla="*/ 2147483647 w 443"/>
                  <a:gd name="T95" fmla="*/ 2147483647 h 573"/>
                  <a:gd name="T96" fmla="*/ 2147483647 w 443"/>
                  <a:gd name="T97" fmla="*/ 2147483647 h 573"/>
                  <a:gd name="T98" fmla="*/ 2147483647 w 443"/>
                  <a:gd name="T99" fmla="*/ 2147483647 h 573"/>
                  <a:gd name="T100" fmla="*/ 2147483647 w 443"/>
                  <a:gd name="T101" fmla="*/ 2147483647 h 573"/>
                  <a:gd name="T102" fmla="*/ 2147483647 w 443"/>
                  <a:gd name="T103" fmla="*/ 2147483647 h 573"/>
                  <a:gd name="T104" fmla="*/ 2147483647 w 443"/>
                  <a:gd name="T105" fmla="*/ 2147483647 h 573"/>
                  <a:gd name="T106" fmla="*/ 2147483647 w 443"/>
                  <a:gd name="T107" fmla="*/ 2147483647 h 573"/>
                  <a:gd name="T108" fmla="*/ 2147483647 w 443"/>
                  <a:gd name="T109" fmla="*/ 2147483647 h 573"/>
                  <a:gd name="T110" fmla="*/ 2147483647 w 443"/>
                  <a:gd name="T111" fmla="*/ 2147483647 h 573"/>
                  <a:gd name="T112" fmla="*/ 2147483647 w 443"/>
                  <a:gd name="T113" fmla="*/ 2147483647 h 573"/>
                  <a:gd name="T114" fmla="*/ 2147483647 w 443"/>
                  <a:gd name="T115" fmla="*/ 2147483647 h 573"/>
                  <a:gd name="T116" fmla="*/ 2147483647 w 443"/>
                  <a:gd name="T117" fmla="*/ 2147483647 h 573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</a:gdLst>
                <a:ahLst/>
                <a:cxnLst>
                  <a:cxn ang="T118">
                    <a:pos x="T0" y="T1"/>
                  </a:cxn>
                  <a:cxn ang="T119">
                    <a:pos x="T2" y="T3"/>
                  </a:cxn>
                  <a:cxn ang="T120">
                    <a:pos x="T4" y="T5"/>
                  </a:cxn>
                  <a:cxn ang="T121">
                    <a:pos x="T6" y="T7"/>
                  </a:cxn>
                  <a:cxn ang="T122">
                    <a:pos x="T8" y="T9"/>
                  </a:cxn>
                  <a:cxn ang="T123">
                    <a:pos x="T10" y="T11"/>
                  </a:cxn>
                  <a:cxn ang="T124">
                    <a:pos x="T12" y="T13"/>
                  </a:cxn>
                  <a:cxn ang="T125">
                    <a:pos x="T14" y="T15"/>
                  </a:cxn>
                  <a:cxn ang="T126">
                    <a:pos x="T16" y="T17"/>
                  </a:cxn>
                  <a:cxn ang="T127">
                    <a:pos x="T18" y="T19"/>
                  </a:cxn>
                  <a:cxn ang="T128">
                    <a:pos x="T20" y="T21"/>
                  </a:cxn>
                  <a:cxn ang="T129">
                    <a:pos x="T22" y="T23"/>
                  </a:cxn>
                  <a:cxn ang="T130">
                    <a:pos x="T24" y="T25"/>
                  </a:cxn>
                  <a:cxn ang="T131">
                    <a:pos x="T26" y="T27"/>
                  </a:cxn>
                  <a:cxn ang="T132">
                    <a:pos x="T28" y="T29"/>
                  </a:cxn>
                  <a:cxn ang="T133">
                    <a:pos x="T30" y="T31"/>
                  </a:cxn>
                  <a:cxn ang="T134">
                    <a:pos x="T32" y="T33"/>
                  </a:cxn>
                  <a:cxn ang="T135">
                    <a:pos x="T34" y="T35"/>
                  </a:cxn>
                  <a:cxn ang="T136">
                    <a:pos x="T36" y="T37"/>
                  </a:cxn>
                  <a:cxn ang="T137">
                    <a:pos x="T38" y="T39"/>
                  </a:cxn>
                  <a:cxn ang="T138">
                    <a:pos x="T40" y="T41"/>
                  </a:cxn>
                  <a:cxn ang="T139">
                    <a:pos x="T42" y="T43"/>
                  </a:cxn>
                  <a:cxn ang="T140">
                    <a:pos x="T44" y="T45"/>
                  </a:cxn>
                  <a:cxn ang="T141">
                    <a:pos x="T46" y="T47"/>
                  </a:cxn>
                  <a:cxn ang="T142">
                    <a:pos x="T48" y="T49"/>
                  </a:cxn>
                  <a:cxn ang="T143">
                    <a:pos x="T50" y="T51"/>
                  </a:cxn>
                  <a:cxn ang="T144">
                    <a:pos x="T52" y="T53"/>
                  </a:cxn>
                  <a:cxn ang="T145">
                    <a:pos x="T54" y="T55"/>
                  </a:cxn>
                  <a:cxn ang="T146">
                    <a:pos x="T56" y="T57"/>
                  </a:cxn>
                  <a:cxn ang="T147">
                    <a:pos x="T58" y="T59"/>
                  </a:cxn>
                  <a:cxn ang="T148">
                    <a:pos x="T60" y="T61"/>
                  </a:cxn>
                  <a:cxn ang="T149">
                    <a:pos x="T62" y="T63"/>
                  </a:cxn>
                  <a:cxn ang="T150">
                    <a:pos x="T64" y="T65"/>
                  </a:cxn>
                  <a:cxn ang="T151">
                    <a:pos x="T66" y="T67"/>
                  </a:cxn>
                  <a:cxn ang="T152">
                    <a:pos x="T68" y="T69"/>
                  </a:cxn>
                  <a:cxn ang="T153">
                    <a:pos x="T70" y="T71"/>
                  </a:cxn>
                  <a:cxn ang="T154">
                    <a:pos x="T72" y="T73"/>
                  </a:cxn>
                  <a:cxn ang="T155">
                    <a:pos x="T74" y="T75"/>
                  </a:cxn>
                  <a:cxn ang="T156">
                    <a:pos x="T76" y="T77"/>
                  </a:cxn>
                  <a:cxn ang="T157">
                    <a:pos x="T78" y="T79"/>
                  </a:cxn>
                  <a:cxn ang="T158">
                    <a:pos x="T80" y="T81"/>
                  </a:cxn>
                  <a:cxn ang="T159">
                    <a:pos x="T82" y="T83"/>
                  </a:cxn>
                  <a:cxn ang="T160">
                    <a:pos x="T84" y="T85"/>
                  </a:cxn>
                  <a:cxn ang="T161">
                    <a:pos x="T86" y="T87"/>
                  </a:cxn>
                  <a:cxn ang="T162">
                    <a:pos x="T88" y="T89"/>
                  </a:cxn>
                  <a:cxn ang="T163">
                    <a:pos x="T90" y="T91"/>
                  </a:cxn>
                  <a:cxn ang="T164">
                    <a:pos x="T92" y="T93"/>
                  </a:cxn>
                  <a:cxn ang="T165">
                    <a:pos x="T94" y="T95"/>
                  </a:cxn>
                  <a:cxn ang="T166">
                    <a:pos x="T96" y="T97"/>
                  </a:cxn>
                  <a:cxn ang="T167">
                    <a:pos x="T98" y="T99"/>
                  </a:cxn>
                  <a:cxn ang="T168">
                    <a:pos x="T100" y="T101"/>
                  </a:cxn>
                  <a:cxn ang="T169">
                    <a:pos x="T102" y="T103"/>
                  </a:cxn>
                  <a:cxn ang="T170">
                    <a:pos x="T104" y="T105"/>
                  </a:cxn>
                  <a:cxn ang="T171">
                    <a:pos x="T106" y="T107"/>
                  </a:cxn>
                  <a:cxn ang="T172">
                    <a:pos x="T108" y="T109"/>
                  </a:cxn>
                  <a:cxn ang="T173">
                    <a:pos x="T110" y="T111"/>
                  </a:cxn>
                  <a:cxn ang="T174">
                    <a:pos x="T112" y="T113"/>
                  </a:cxn>
                  <a:cxn ang="T175">
                    <a:pos x="T114" y="T115"/>
                  </a:cxn>
                  <a:cxn ang="T176">
                    <a:pos x="T116" y="T117"/>
                  </a:cxn>
                </a:cxnLst>
                <a:rect l="0" t="0" r="r" b="b"/>
                <a:pathLst>
                  <a:path w="443" h="573">
                    <a:moveTo>
                      <a:pt x="144" y="23"/>
                    </a:moveTo>
                    <a:lnTo>
                      <a:pt x="137" y="26"/>
                    </a:lnTo>
                    <a:lnTo>
                      <a:pt x="133" y="29"/>
                    </a:lnTo>
                    <a:lnTo>
                      <a:pt x="128" y="32"/>
                    </a:lnTo>
                    <a:lnTo>
                      <a:pt x="122" y="35"/>
                    </a:lnTo>
                    <a:lnTo>
                      <a:pt x="117" y="38"/>
                    </a:lnTo>
                    <a:lnTo>
                      <a:pt x="112" y="41"/>
                    </a:lnTo>
                    <a:lnTo>
                      <a:pt x="108" y="46"/>
                    </a:lnTo>
                    <a:lnTo>
                      <a:pt x="102" y="49"/>
                    </a:lnTo>
                    <a:lnTo>
                      <a:pt x="98" y="54"/>
                    </a:lnTo>
                    <a:lnTo>
                      <a:pt x="94" y="57"/>
                    </a:lnTo>
                    <a:lnTo>
                      <a:pt x="89" y="61"/>
                    </a:lnTo>
                    <a:lnTo>
                      <a:pt x="85" y="66"/>
                    </a:lnTo>
                    <a:lnTo>
                      <a:pt x="81" y="71"/>
                    </a:lnTo>
                    <a:lnTo>
                      <a:pt x="77" y="75"/>
                    </a:lnTo>
                    <a:lnTo>
                      <a:pt x="73" y="80"/>
                    </a:lnTo>
                    <a:lnTo>
                      <a:pt x="69" y="85"/>
                    </a:lnTo>
                    <a:lnTo>
                      <a:pt x="65" y="89"/>
                    </a:lnTo>
                    <a:lnTo>
                      <a:pt x="60" y="95"/>
                    </a:lnTo>
                    <a:lnTo>
                      <a:pt x="56" y="100"/>
                    </a:lnTo>
                    <a:lnTo>
                      <a:pt x="54" y="106"/>
                    </a:lnTo>
                    <a:lnTo>
                      <a:pt x="50" y="111"/>
                    </a:lnTo>
                    <a:lnTo>
                      <a:pt x="47" y="117"/>
                    </a:lnTo>
                    <a:lnTo>
                      <a:pt x="43" y="123"/>
                    </a:lnTo>
                    <a:lnTo>
                      <a:pt x="40" y="129"/>
                    </a:lnTo>
                    <a:lnTo>
                      <a:pt x="38" y="136"/>
                    </a:lnTo>
                    <a:lnTo>
                      <a:pt x="33" y="142"/>
                    </a:lnTo>
                    <a:lnTo>
                      <a:pt x="31" y="148"/>
                    </a:lnTo>
                    <a:lnTo>
                      <a:pt x="28" y="154"/>
                    </a:lnTo>
                    <a:lnTo>
                      <a:pt x="25" y="160"/>
                    </a:lnTo>
                    <a:lnTo>
                      <a:pt x="23" y="168"/>
                    </a:lnTo>
                    <a:lnTo>
                      <a:pt x="21" y="174"/>
                    </a:lnTo>
                    <a:lnTo>
                      <a:pt x="19" y="182"/>
                    </a:lnTo>
                    <a:lnTo>
                      <a:pt x="16" y="188"/>
                    </a:lnTo>
                    <a:lnTo>
                      <a:pt x="15" y="196"/>
                    </a:lnTo>
                    <a:lnTo>
                      <a:pt x="12" y="204"/>
                    </a:lnTo>
                    <a:lnTo>
                      <a:pt x="11" y="211"/>
                    </a:lnTo>
                    <a:lnTo>
                      <a:pt x="8" y="218"/>
                    </a:lnTo>
                    <a:lnTo>
                      <a:pt x="7" y="225"/>
                    </a:lnTo>
                    <a:lnTo>
                      <a:pt x="5" y="231"/>
                    </a:lnTo>
                    <a:lnTo>
                      <a:pt x="4" y="239"/>
                    </a:lnTo>
                    <a:lnTo>
                      <a:pt x="4" y="247"/>
                    </a:lnTo>
                    <a:lnTo>
                      <a:pt x="2" y="253"/>
                    </a:lnTo>
                    <a:lnTo>
                      <a:pt x="1" y="261"/>
                    </a:lnTo>
                    <a:lnTo>
                      <a:pt x="1" y="267"/>
                    </a:lnTo>
                    <a:lnTo>
                      <a:pt x="0" y="273"/>
                    </a:lnTo>
                    <a:lnTo>
                      <a:pt x="0" y="281"/>
                    </a:lnTo>
                    <a:lnTo>
                      <a:pt x="0" y="287"/>
                    </a:lnTo>
                    <a:lnTo>
                      <a:pt x="0" y="295"/>
                    </a:lnTo>
                    <a:lnTo>
                      <a:pt x="0" y="301"/>
                    </a:lnTo>
                    <a:lnTo>
                      <a:pt x="0" y="307"/>
                    </a:lnTo>
                    <a:lnTo>
                      <a:pt x="0" y="315"/>
                    </a:lnTo>
                    <a:lnTo>
                      <a:pt x="1" y="321"/>
                    </a:lnTo>
                    <a:lnTo>
                      <a:pt x="1" y="327"/>
                    </a:lnTo>
                    <a:lnTo>
                      <a:pt x="2" y="333"/>
                    </a:lnTo>
                    <a:lnTo>
                      <a:pt x="4" y="341"/>
                    </a:lnTo>
                    <a:lnTo>
                      <a:pt x="5" y="347"/>
                    </a:lnTo>
                    <a:lnTo>
                      <a:pt x="7" y="354"/>
                    </a:lnTo>
                    <a:lnTo>
                      <a:pt x="7" y="360"/>
                    </a:lnTo>
                    <a:lnTo>
                      <a:pt x="9" y="366"/>
                    </a:lnTo>
                    <a:lnTo>
                      <a:pt x="11" y="372"/>
                    </a:lnTo>
                    <a:lnTo>
                      <a:pt x="12" y="378"/>
                    </a:lnTo>
                    <a:lnTo>
                      <a:pt x="15" y="384"/>
                    </a:lnTo>
                    <a:lnTo>
                      <a:pt x="17" y="391"/>
                    </a:lnTo>
                    <a:lnTo>
                      <a:pt x="19" y="397"/>
                    </a:lnTo>
                    <a:lnTo>
                      <a:pt x="21" y="403"/>
                    </a:lnTo>
                    <a:lnTo>
                      <a:pt x="24" y="409"/>
                    </a:lnTo>
                    <a:lnTo>
                      <a:pt x="27" y="414"/>
                    </a:lnTo>
                    <a:lnTo>
                      <a:pt x="29" y="420"/>
                    </a:lnTo>
                    <a:lnTo>
                      <a:pt x="32" y="426"/>
                    </a:lnTo>
                    <a:lnTo>
                      <a:pt x="36" y="431"/>
                    </a:lnTo>
                    <a:lnTo>
                      <a:pt x="39" y="437"/>
                    </a:lnTo>
                    <a:lnTo>
                      <a:pt x="42" y="442"/>
                    </a:lnTo>
                    <a:lnTo>
                      <a:pt x="46" y="448"/>
                    </a:lnTo>
                    <a:lnTo>
                      <a:pt x="50" y="452"/>
                    </a:lnTo>
                    <a:lnTo>
                      <a:pt x="52" y="457"/>
                    </a:lnTo>
                    <a:lnTo>
                      <a:pt x="56" y="462"/>
                    </a:lnTo>
                    <a:lnTo>
                      <a:pt x="60" y="466"/>
                    </a:lnTo>
                    <a:lnTo>
                      <a:pt x="65" y="471"/>
                    </a:lnTo>
                    <a:lnTo>
                      <a:pt x="69" y="476"/>
                    </a:lnTo>
                    <a:lnTo>
                      <a:pt x="74" y="480"/>
                    </a:lnTo>
                    <a:lnTo>
                      <a:pt x="78" y="485"/>
                    </a:lnTo>
                    <a:lnTo>
                      <a:pt x="82" y="490"/>
                    </a:lnTo>
                    <a:lnTo>
                      <a:pt x="87" y="494"/>
                    </a:lnTo>
                    <a:lnTo>
                      <a:pt x="93" y="497"/>
                    </a:lnTo>
                    <a:lnTo>
                      <a:pt x="97" y="502"/>
                    </a:lnTo>
                    <a:lnTo>
                      <a:pt x="102" y="505"/>
                    </a:lnTo>
                    <a:lnTo>
                      <a:pt x="108" y="510"/>
                    </a:lnTo>
                    <a:lnTo>
                      <a:pt x="113" y="513"/>
                    </a:lnTo>
                    <a:lnTo>
                      <a:pt x="118" y="516"/>
                    </a:lnTo>
                    <a:lnTo>
                      <a:pt x="124" y="519"/>
                    </a:lnTo>
                    <a:lnTo>
                      <a:pt x="129" y="524"/>
                    </a:lnTo>
                    <a:lnTo>
                      <a:pt x="136" y="527"/>
                    </a:lnTo>
                    <a:lnTo>
                      <a:pt x="141" y="530"/>
                    </a:lnTo>
                    <a:lnTo>
                      <a:pt x="148" y="533"/>
                    </a:lnTo>
                    <a:lnTo>
                      <a:pt x="154" y="536"/>
                    </a:lnTo>
                    <a:lnTo>
                      <a:pt x="160" y="538"/>
                    </a:lnTo>
                    <a:lnTo>
                      <a:pt x="166" y="541"/>
                    </a:lnTo>
                    <a:lnTo>
                      <a:pt x="171" y="542"/>
                    </a:lnTo>
                    <a:lnTo>
                      <a:pt x="176" y="545"/>
                    </a:lnTo>
                    <a:lnTo>
                      <a:pt x="183" y="547"/>
                    </a:lnTo>
                    <a:lnTo>
                      <a:pt x="189" y="550"/>
                    </a:lnTo>
                    <a:lnTo>
                      <a:pt x="194" y="551"/>
                    </a:lnTo>
                    <a:lnTo>
                      <a:pt x="201" y="553"/>
                    </a:lnTo>
                    <a:lnTo>
                      <a:pt x="206" y="555"/>
                    </a:lnTo>
                    <a:lnTo>
                      <a:pt x="211" y="556"/>
                    </a:lnTo>
                    <a:lnTo>
                      <a:pt x="218" y="558"/>
                    </a:lnTo>
                    <a:lnTo>
                      <a:pt x="224" y="559"/>
                    </a:lnTo>
                    <a:lnTo>
                      <a:pt x="229" y="561"/>
                    </a:lnTo>
                    <a:lnTo>
                      <a:pt x="236" y="562"/>
                    </a:lnTo>
                    <a:lnTo>
                      <a:pt x="241" y="564"/>
                    </a:lnTo>
                    <a:lnTo>
                      <a:pt x="248" y="565"/>
                    </a:lnTo>
                    <a:lnTo>
                      <a:pt x="253" y="567"/>
                    </a:lnTo>
                    <a:lnTo>
                      <a:pt x="260" y="568"/>
                    </a:lnTo>
                    <a:lnTo>
                      <a:pt x="265" y="568"/>
                    </a:lnTo>
                    <a:lnTo>
                      <a:pt x="272" y="570"/>
                    </a:lnTo>
                    <a:lnTo>
                      <a:pt x="279" y="570"/>
                    </a:lnTo>
                    <a:lnTo>
                      <a:pt x="284" y="572"/>
                    </a:lnTo>
                    <a:lnTo>
                      <a:pt x="291" y="572"/>
                    </a:lnTo>
                    <a:lnTo>
                      <a:pt x="296" y="573"/>
                    </a:lnTo>
                    <a:lnTo>
                      <a:pt x="303" y="573"/>
                    </a:lnTo>
                    <a:lnTo>
                      <a:pt x="309" y="573"/>
                    </a:lnTo>
                    <a:lnTo>
                      <a:pt x="315" y="573"/>
                    </a:lnTo>
                    <a:lnTo>
                      <a:pt x="321" y="573"/>
                    </a:lnTo>
                    <a:lnTo>
                      <a:pt x="327" y="573"/>
                    </a:lnTo>
                    <a:lnTo>
                      <a:pt x="333" y="572"/>
                    </a:lnTo>
                    <a:lnTo>
                      <a:pt x="340" y="572"/>
                    </a:lnTo>
                    <a:lnTo>
                      <a:pt x="345" y="572"/>
                    </a:lnTo>
                    <a:lnTo>
                      <a:pt x="352" y="570"/>
                    </a:lnTo>
                    <a:lnTo>
                      <a:pt x="412" y="562"/>
                    </a:lnTo>
                    <a:lnTo>
                      <a:pt x="361" y="524"/>
                    </a:lnTo>
                    <a:lnTo>
                      <a:pt x="360" y="522"/>
                    </a:lnTo>
                    <a:lnTo>
                      <a:pt x="358" y="520"/>
                    </a:lnTo>
                    <a:lnTo>
                      <a:pt x="357" y="519"/>
                    </a:lnTo>
                    <a:lnTo>
                      <a:pt x="357" y="517"/>
                    </a:lnTo>
                    <a:lnTo>
                      <a:pt x="357" y="516"/>
                    </a:lnTo>
                    <a:lnTo>
                      <a:pt x="357" y="514"/>
                    </a:lnTo>
                    <a:lnTo>
                      <a:pt x="357" y="513"/>
                    </a:lnTo>
                    <a:lnTo>
                      <a:pt x="357" y="510"/>
                    </a:lnTo>
                    <a:lnTo>
                      <a:pt x="358" y="507"/>
                    </a:lnTo>
                    <a:lnTo>
                      <a:pt x="429" y="290"/>
                    </a:lnTo>
                    <a:lnTo>
                      <a:pt x="265" y="221"/>
                    </a:lnTo>
                    <a:lnTo>
                      <a:pt x="264" y="219"/>
                    </a:lnTo>
                    <a:lnTo>
                      <a:pt x="263" y="219"/>
                    </a:lnTo>
                    <a:lnTo>
                      <a:pt x="261" y="218"/>
                    </a:lnTo>
                    <a:lnTo>
                      <a:pt x="260" y="216"/>
                    </a:lnTo>
                    <a:lnTo>
                      <a:pt x="259" y="216"/>
                    </a:lnTo>
                    <a:lnTo>
                      <a:pt x="257" y="214"/>
                    </a:lnTo>
                    <a:lnTo>
                      <a:pt x="256" y="214"/>
                    </a:lnTo>
                    <a:lnTo>
                      <a:pt x="256" y="213"/>
                    </a:lnTo>
                    <a:lnTo>
                      <a:pt x="256" y="211"/>
                    </a:lnTo>
                    <a:lnTo>
                      <a:pt x="256" y="210"/>
                    </a:lnTo>
                    <a:lnTo>
                      <a:pt x="259" y="187"/>
                    </a:lnTo>
                    <a:lnTo>
                      <a:pt x="216" y="176"/>
                    </a:lnTo>
                    <a:lnTo>
                      <a:pt x="166" y="326"/>
                    </a:lnTo>
                    <a:lnTo>
                      <a:pt x="205" y="349"/>
                    </a:lnTo>
                    <a:lnTo>
                      <a:pt x="206" y="349"/>
                    </a:lnTo>
                    <a:lnTo>
                      <a:pt x="207" y="346"/>
                    </a:lnTo>
                    <a:lnTo>
                      <a:pt x="209" y="343"/>
                    </a:lnTo>
                    <a:lnTo>
                      <a:pt x="211" y="340"/>
                    </a:lnTo>
                    <a:lnTo>
                      <a:pt x="214" y="335"/>
                    </a:lnTo>
                    <a:lnTo>
                      <a:pt x="217" y="332"/>
                    </a:lnTo>
                    <a:lnTo>
                      <a:pt x="218" y="330"/>
                    </a:lnTo>
                    <a:lnTo>
                      <a:pt x="218" y="329"/>
                    </a:lnTo>
                    <a:lnTo>
                      <a:pt x="220" y="329"/>
                    </a:lnTo>
                    <a:lnTo>
                      <a:pt x="221" y="329"/>
                    </a:lnTo>
                    <a:lnTo>
                      <a:pt x="222" y="329"/>
                    </a:lnTo>
                    <a:lnTo>
                      <a:pt x="224" y="329"/>
                    </a:lnTo>
                    <a:lnTo>
                      <a:pt x="225" y="329"/>
                    </a:lnTo>
                    <a:lnTo>
                      <a:pt x="226" y="330"/>
                    </a:lnTo>
                    <a:lnTo>
                      <a:pt x="229" y="330"/>
                    </a:lnTo>
                    <a:lnTo>
                      <a:pt x="230" y="330"/>
                    </a:lnTo>
                    <a:lnTo>
                      <a:pt x="232" y="332"/>
                    </a:lnTo>
                    <a:lnTo>
                      <a:pt x="233" y="332"/>
                    </a:lnTo>
                    <a:lnTo>
                      <a:pt x="237" y="333"/>
                    </a:lnTo>
                    <a:lnTo>
                      <a:pt x="243" y="337"/>
                    </a:lnTo>
                    <a:lnTo>
                      <a:pt x="248" y="338"/>
                    </a:lnTo>
                    <a:lnTo>
                      <a:pt x="255" y="341"/>
                    </a:lnTo>
                    <a:lnTo>
                      <a:pt x="261" y="344"/>
                    </a:lnTo>
                    <a:lnTo>
                      <a:pt x="268" y="347"/>
                    </a:lnTo>
                    <a:lnTo>
                      <a:pt x="267" y="352"/>
                    </a:lnTo>
                    <a:lnTo>
                      <a:pt x="264" y="358"/>
                    </a:lnTo>
                    <a:lnTo>
                      <a:pt x="263" y="364"/>
                    </a:lnTo>
                    <a:lnTo>
                      <a:pt x="260" y="371"/>
                    </a:lnTo>
                    <a:lnTo>
                      <a:pt x="259" y="377"/>
                    </a:lnTo>
                    <a:lnTo>
                      <a:pt x="256" y="383"/>
                    </a:lnTo>
                    <a:lnTo>
                      <a:pt x="255" y="389"/>
                    </a:lnTo>
                    <a:lnTo>
                      <a:pt x="252" y="395"/>
                    </a:lnTo>
                    <a:lnTo>
                      <a:pt x="251" y="401"/>
                    </a:lnTo>
                    <a:lnTo>
                      <a:pt x="248" y="408"/>
                    </a:lnTo>
                    <a:lnTo>
                      <a:pt x="247" y="414"/>
                    </a:lnTo>
                    <a:lnTo>
                      <a:pt x="244" y="420"/>
                    </a:lnTo>
                    <a:lnTo>
                      <a:pt x="243" y="425"/>
                    </a:lnTo>
                    <a:lnTo>
                      <a:pt x="241" y="431"/>
                    </a:lnTo>
                    <a:lnTo>
                      <a:pt x="240" y="435"/>
                    </a:lnTo>
                    <a:lnTo>
                      <a:pt x="238" y="439"/>
                    </a:lnTo>
                    <a:lnTo>
                      <a:pt x="236" y="439"/>
                    </a:lnTo>
                    <a:lnTo>
                      <a:pt x="234" y="439"/>
                    </a:lnTo>
                    <a:lnTo>
                      <a:pt x="232" y="439"/>
                    </a:lnTo>
                    <a:lnTo>
                      <a:pt x="229" y="437"/>
                    </a:lnTo>
                    <a:lnTo>
                      <a:pt x="226" y="437"/>
                    </a:lnTo>
                    <a:lnTo>
                      <a:pt x="222" y="435"/>
                    </a:lnTo>
                    <a:lnTo>
                      <a:pt x="218" y="435"/>
                    </a:lnTo>
                    <a:lnTo>
                      <a:pt x="214" y="434"/>
                    </a:lnTo>
                    <a:lnTo>
                      <a:pt x="211" y="432"/>
                    </a:lnTo>
                    <a:lnTo>
                      <a:pt x="207" y="431"/>
                    </a:lnTo>
                    <a:lnTo>
                      <a:pt x="203" y="429"/>
                    </a:lnTo>
                    <a:lnTo>
                      <a:pt x="201" y="428"/>
                    </a:lnTo>
                    <a:lnTo>
                      <a:pt x="198" y="428"/>
                    </a:lnTo>
                    <a:lnTo>
                      <a:pt x="195" y="426"/>
                    </a:lnTo>
                    <a:lnTo>
                      <a:pt x="191" y="425"/>
                    </a:lnTo>
                    <a:lnTo>
                      <a:pt x="189" y="423"/>
                    </a:lnTo>
                    <a:lnTo>
                      <a:pt x="186" y="422"/>
                    </a:lnTo>
                    <a:lnTo>
                      <a:pt x="185" y="420"/>
                    </a:lnTo>
                    <a:lnTo>
                      <a:pt x="182" y="418"/>
                    </a:lnTo>
                    <a:lnTo>
                      <a:pt x="179" y="417"/>
                    </a:lnTo>
                    <a:lnTo>
                      <a:pt x="176" y="415"/>
                    </a:lnTo>
                    <a:lnTo>
                      <a:pt x="174" y="412"/>
                    </a:lnTo>
                    <a:lnTo>
                      <a:pt x="172" y="411"/>
                    </a:lnTo>
                    <a:lnTo>
                      <a:pt x="170" y="409"/>
                    </a:lnTo>
                    <a:lnTo>
                      <a:pt x="167" y="408"/>
                    </a:lnTo>
                    <a:lnTo>
                      <a:pt x="166" y="405"/>
                    </a:lnTo>
                    <a:lnTo>
                      <a:pt x="163" y="403"/>
                    </a:lnTo>
                    <a:lnTo>
                      <a:pt x="162" y="401"/>
                    </a:lnTo>
                    <a:lnTo>
                      <a:pt x="160" y="398"/>
                    </a:lnTo>
                    <a:lnTo>
                      <a:pt x="158" y="397"/>
                    </a:lnTo>
                    <a:lnTo>
                      <a:pt x="156" y="394"/>
                    </a:lnTo>
                    <a:lnTo>
                      <a:pt x="155" y="392"/>
                    </a:lnTo>
                    <a:lnTo>
                      <a:pt x="152" y="389"/>
                    </a:lnTo>
                    <a:lnTo>
                      <a:pt x="151" y="386"/>
                    </a:lnTo>
                    <a:lnTo>
                      <a:pt x="149" y="384"/>
                    </a:lnTo>
                    <a:lnTo>
                      <a:pt x="148" y="381"/>
                    </a:lnTo>
                    <a:lnTo>
                      <a:pt x="147" y="378"/>
                    </a:lnTo>
                    <a:lnTo>
                      <a:pt x="145" y="375"/>
                    </a:lnTo>
                    <a:lnTo>
                      <a:pt x="144" y="374"/>
                    </a:lnTo>
                    <a:lnTo>
                      <a:pt x="144" y="371"/>
                    </a:lnTo>
                    <a:lnTo>
                      <a:pt x="143" y="367"/>
                    </a:lnTo>
                    <a:lnTo>
                      <a:pt x="141" y="364"/>
                    </a:lnTo>
                    <a:lnTo>
                      <a:pt x="140" y="361"/>
                    </a:lnTo>
                    <a:lnTo>
                      <a:pt x="140" y="358"/>
                    </a:lnTo>
                    <a:lnTo>
                      <a:pt x="139" y="355"/>
                    </a:lnTo>
                    <a:lnTo>
                      <a:pt x="139" y="352"/>
                    </a:lnTo>
                    <a:lnTo>
                      <a:pt x="137" y="349"/>
                    </a:lnTo>
                    <a:lnTo>
                      <a:pt x="137" y="347"/>
                    </a:lnTo>
                    <a:lnTo>
                      <a:pt x="136" y="341"/>
                    </a:lnTo>
                    <a:lnTo>
                      <a:pt x="136" y="335"/>
                    </a:lnTo>
                    <a:lnTo>
                      <a:pt x="135" y="330"/>
                    </a:lnTo>
                    <a:lnTo>
                      <a:pt x="135" y="324"/>
                    </a:lnTo>
                    <a:lnTo>
                      <a:pt x="133" y="318"/>
                    </a:lnTo>
                    <a:lnTo>
                      <a:pt x="133" y="312"/>
                    </a:lnTo>
                    <a:lnTo>
                      <a:pt x="133" y="307"/>
                    </a:lnTo>
                    <a:lnTo>
                      <a:pt x="135" y="303"/>
                    </a:lnTo>
                    <a:lnTo>
                      <a:pt x="135" y="299"/>
                    </a:lnTo>
                    <a:lnTo>
                      <a:pt x="135" y="295"/>
                    </a:lnTo>
                    <a:lnTo>
                      <a:pt x="135" y="290"/>
                    </a:lnTo>
                    <a:lnTo>
                      <a:pt x="136" y="286"/>
                    </a:lnTo>
                    <a:lnTo>
                      <a:pt x="136" y="281"/>
                    </a:lnTo>
                    <a:lnTo>
                      <a:pt x="137" y="276"/>
                    </a:lnTo>
                    <a:lnTo>
                      <a:pt x="137" y="272"/>
                    </a:lnTo>
                    <a:lnTo>
                      <a:pt x="139" y="265"/>
                    </a:lnTo>
                    <a:lnTo>
                      <a:pt x="140" y="261"/>
                    </a:lnTo>
                    <a:lnTo>
                      <a:pt x="141" y="256"/>
                    </a:lnTo>
                    <a:lnTo>
                      <a:pt x="143" y="252"/>
                    </a:lnTo>
                    <a:lnTo>
                      <a:pt x="144" y="247"/>
                    </a:lnTo>
                    <a:lnTo>
                      <a:pt x="145" y="242"/>
                    </a:lnTo>
                    <a:lnTo>
                      <a:pt x="147" y="238"/>
                    </a:lnTo>
                    <a:lnTo>
                      <a:pt x="148" y="233"/>
                    </a:lnTo>
                    <a:lnTo>
                      <a:pt x="149" y="228"/>
                    </a:lnTo>
                    <a:lnTo>
                      <a:pt x="151" y="225"/>
                    </a:lnTo>
                    <a:lnTo>
                      <a:pt x="152" y="221"/>
                    </a:lnTo>
                    <a:lnTo>
                      <a:pt x="154" y="218"/>
                    </a:lnTo>
                    <a:lnTo>
                      <a:pt x="156" y="213"/>
                    </a:lnTo>
                    <a:lnTo>
                      <a:pt x="158" y="210"/>
                    </a:lnTo>
                    <a:lnTo>
                      <a:pt x="159" y="205"/>
                    </a:lnTo>
                    <a:lnTo>
                      <a:pt x="160" y="202"/>
                    </a:lnTo>
                    <a:lnTo>
                      <a:pt x="163" y="199"/>
                    </a:lnTo>
                    <a:lnTo>
                      <a:pt x="164" y="194"/>
                    </a:lnTo>
                    <a:lnTo>
                      <a:pt x="166" y="191"/>
                    </a:lnTo>
                    <a:lnTo>
                      <a:pt x="168" y="188"/>
                    </a:lnTo>
                    <a:lnTo>
                      <a:pt x="170" y="185"/>
                    </a:lnTo>
                    <a:lnTo>
                      <a:pt x="172" y="182"/>
                    </a:lnTo>
                    <a:lnTo>
                      <a:pt x="174" y="179"/>
                    </a:lnTo>
                    <a:lnTo>
                      <a:pt x="176" y="176"/>
                    </a:lnTo>
                    <a:lnTo>
                      <a:pt x="178" y="173"/>
                    </a:lnTo>
                    <a:lnTo>
                      <a:pt x="180" y="170"/>
                    </a:lnTo>
                    <a:lnTo>
                      <a:pt x="182" y="166"/>
                    </a:lnTo>
                    <a:lnTo>
                      <a:pt x="185" y="163"/>
                    </a:lnTo>
                    <a:lnTo>
                      <a:pt x="187" y="162"/>
                    </a:lnTo>
                    <a:lnTo>
                      <a:pt x="189" y="159"/>
                    </a:lnTo>
                    <a:lnTo>
                      <a:pt x="191" y="156"/>
                    </a:lnTo>
                    <a:lnTo>
                      <a:pt x="194" y="154"/>
                    </a:lnTo>
                    <a:lnTo>
                      <a:pt x="197" y="151"/>
                    </a:lnTo>
                    <a:lnTo>
                      <a:pt x="198" y="149"/>
                    </a:lnTo>
                    <a:lnTo>
                      <a:pt x="201" y="146"/>
                    </a:lnTo>
                    <a:lnTo>
                      <a:pt x="203" y="145"/>
                    </a:lnTo>
                    <a:lnTo>
                      <a:pt x="206" y="142"/>
                    </a:lnTo>
                    <a:lnTo>
                      <a:pt x="209" y="140"/>
                    </a:lnTo>
                    <a:lnTo>
                      <a:pt x="211" y="139"/>
                    </a:lnTo>
                    <a:lnTo>
                      <a:pt x="214" y="137"/>
                    </a:lnTo>
                    <a:lnTo>
                      <a:pt x="217" y="136"/>
                    </a:lnTo>
                    <a:lnTo>
                      <a:pt x="220" y="134"/>
                    </a:lnTo>
                    <a:lnTo>
                      <a:pt x="222" y="132"/>
                    </a:lnTo>
                    <a:lnTo>
                      <a:pt x="224" y="131"/>
                    </a:lnTo>
                    <a:lnTo>
                      <a:pt x="226" y="129"/>
                    </a:lnTo>
                    <a:lnTo>
                      <a:pt x="229" y="128"/>
                    </a:lnTo>
                    <a:lnTo>
                      <a:pt x="232" y="128"/>
                    </a:lnTo>
                    <a:lnTo>
                      <a:pt x="234" y="126"/>
                    </a:lnTo>
                    <a:lnTo>
                      <a:pt x="237" y="125"/>
                    </a:lnTo>
                    <a:lnTo>
                      <a:pt x="240" y="125"/>
                    </a:lnTo>
                    <a:lnTo>
                      <a:pt x="243" y="125"/>
                    </a:lnTo>
                    <a:lnTo>
                      <a:pt x="245" y="123"/>
                    </a:lnTo>
                    <a:lnTo>
                      <a:pt x="248" y="123"/>
                    </a:lnTo>
                    <a:lnTo>
                      <a:pt x="251" y="123"/>
                    </a:lnTo>
                    <a:lnTo>
                      <a:pt x="253" y="122"/>
                    </a:lnTo>
                    <a:lnTo>
                      <a:pt x="257" y="122"/>
                    </a:lnTo>
                    <a:lnTo>
                      <a:pt x="260" y="122"/>
                    </a:lnTo>
                    <a:lnTo>
                      <a:pt x="263" y="122"/>
                    </a:lnTo>
                    <a:lnTo>
                      <a:pt x="265" y="122"/>
                    </a:lnTo>
                    <a:lnTo>
                      <a:pt x="268" y="123"/>
                    </a:lnTo>
                    <a:lnTo>
                      <a:pt x="271" y="123"/>
                    </a:lnTo>
                    <a:lnTo>
                      <a:pt x="274" y="123"/>
                    </a:lnTo>
                    <a:lnTo>
                      <a:pt x="278" y="123"/>
                    </a:lnTo>
                    <a:lnTo>
                      <a:pt x="280" y="125"/>
                    </a:lnTo>
                    <a:lnTo>
                      <a:pt x="283" y="125"/>
                    </a:lnTo>
                    <a:lnTo>
                      <a:pt x="286" y="126"/>
                    </a:lnTo>
                    <a:lnTo>
                      <a:pt x="290" y="126"/>
                    </a:lnTo>
                    <a:lnTo>
                      <a:pt x="292" y="128"/>
                    </a:lnTo>
                    <a:lnTo>
                      <a:pt x="295" y="129"/>
                    </a:lnTo>
                    <a:lnTo>
                      <a:pt x="298" y="129"/>
                    </a:lnTo>
                    <a:lnTo>
                      <a:pt x="302" y="131"/>
                    </a:lnTo>
                    <a:lnTo>
                      <a:pt x="305" y="132"/>
                    </a:lnTo>
                    <a:lnTo>
                      <a:pt x="307" y="134"/>
                    </a:lnTo>
                    <a:lnTo>
                      <a:pt x="309" y="136"/>
                    </a:lnTo>
                    <a:lnTo>
                      <a:pt x="311" y="136"/>
                    </a:lnTo>
                    <a:lnTo>
                      <a:pt x="314" y="137"/>
                    </a:lnTo>
                    <a:lnTo>
                      <a:pt x="317" y="139"/>
                    </a:lnTo>
                    <a:lnTo>
                      <a:pt x="319" y="140"/>
                    </a:lnTo>
                    <a:lnTo>
                      <a:pt x="321" y="142"/>
                    </a:lnTo>
                    <a:lnTo>
                      <a:pt x="323" y="143"/>
                    </a:lnTo>
                    <a:lnTo>
                      <a:pt x="326" y="145"/>
                    </a:lnTo>
                    <a:lnTo>
                      <a:pt x="327" y="146"/>
                    </a:lnTo>
                    <a:lnTo>
                      <a:pt x="330" y="148"/>
                    </a:lnTo>
                    <a:lnTo>
                      <a:pt x="333" y="149"/>
                    </a:lnTo>
                    <a:lnTo>
                      <a:pt x="334" y="153"/>
                    </a:lnTo>
                    <a:lnTo>
                      <a:pt x="337" y="154"/>
                    </a:lnTo>
                    <a:lnTo>
                      <a:pt x="338" y="156"/>
                    </a:lnTo>
                    <a:lnTo>
                      <a:pt x="341" y="157"/>
                    </a:lnTo>
                    <a:lnTo>
                      <a:pt x="342" y="159"/>
                    </a:lnTo>
                    <a:lnTo>
                      <a:pt x="344" y="162"/>
                    </a:lnTo>
                    <a:lnTo>
                      <a:pt x="345" y="163"/>
                    </a:lnTo>
                    <a:lnTo>
                      <a:pt x="346" y="165"/>
                    </a:lnTo>
                    <a:lnTo>
                      <a:pt x="348" y="166"/>
                    </a:lnTo>
                    <a:lnTo>
                      <a:pt x="348" y="168"/>
                    </a:lnTo>
                    <a:lnTo>
                      <a:pt x="349" y="170"/>
                    </a:lnTo>
                    <a:lnTo>
                      <a:pt x="349" y="171"/>
                    </a:lnTo>
                    <a:lnTo>
                      <a:pt x="350" y="173"/>
                    </a:lnTo>
                    <a:lnTo>
                      <a:pt x="350" y="174"/>
                    </a:lnTo>
                    <a:lnTo>
                      <a:pt x="352" y="176"/>
                    </a:lnTo>
                    <a:lnTo>
                      <a:pt x="352" y="179"/>
                    </a:lnTo>
                    <a:lnTo>
                      <a:pt x="352" y="180"/>
                    </a:lnTo>
                    <a:lnTo>
                      <a:pt x="354" y="202"/>
                    </a:lnTo>
                    <a:lnTo>
                      <a:pt x="395" y="207"/>
                    </a:lnTo>
                    <a:lnTo>
                      <a:pt x="443" y="54"/>
                    </a:lnTo>
                    <a:lnTo>
                      <a:pt x="402" y="29"/>
                    </a:lnTo>
                    <a:lnTo>
                      <a:pt x="391" y="52"/>
                    </a:lnTo>
                    <a:lnTo>
                      <a:pt x="390" y="54"/>
                    </a:lnTo>
                    <a:lnTo>
                      <a:pt x="388" y="52"/>
                    </a:lnTo>
                    <a:lnTo>
                      <a:pt x="384" y="49"/>
                    </a:lnTo>
                    <a:lnTo>
                      <a:pt x="380" y="46"/>
                    </a:lnTo>
                    <a:lnTo>
                      <a:pt x="377" y="44"/>
                    </a:lnTo>
                    <a:lnTo>
                      <a:pt x="376" y="44"/>
                    </a:lnTo>
                    <a:lnTo>
                      <a:pt x="371" y="41"/>
                    </a:lnTo>
                    <a:lnTo>
                      <a:pt x="367" y="38"/>
                    </a:lnTo>
                    <a:lnTo>
                      <a:pt x="365" y="38"/>
                    </a:lnTo>
                    <a:lnTo>
                      <a:pt x="356" y="32"/>
                    </a:lnTo>
                    <a:lnTo>
                      <a:pt x="353" y="30"/>
                    </a:lnTo>
                    <a:lnTo>
                      <a:pt x="349" y="29"/>
                    </a:lnTo>
                    <a:lnTo>
                      <a:pt x="345" y="27"/>
                    </a:lnTo>
                    <a:lnTo>
                      <a:pt x="341" y="24"/>
                    </a:lnTo>
                    <a:lnTo>
                      <a:pt x="337" y="23"/>
                    </a:lnTo>
                    <a:lnTo>
                      <a:pt x="334" y="21"/>
                    </a:lnTo>
                    <a:lnTo>
                      <a:pt x="333" y="21"/>
                    </a:lnTo>
                    <a:lnTo>
                      <a:pt x="326" y="18"/>
                    </a:lnTo>
                    <a:lnTo>
                      <a:pt x="321" y="15"/>
                    </a:lnTo>
                    <a:lnTo>
                      <a:pt x="314" y="13"/>
                    </a:lnTo>
                    <a:lnTo>
                      <a:pt x="307" y="12"/>
                    </a:lnTo>
                    <a:lnTo>
                      <a:pt x="302" y="9"/>
                    </a:lnTo>
                    <a:lnTo>
                      <a:pt x="295" y="7"/>
                    </a:lnTo>
                    <a:lnTo>
                      <a:pt x="290" y="6"/>
                    </a:lnTo>
                    <a:lnTo>
                      <a:pt x="283" y="4"/>
                    </a:lnTo>
                    <a:lnTo>
                      <a:pt x="276" y="3"/>
                    </a:lnTo>
                    <a:lnTo>
                      <a:pt x="271" y="3"/>
                    </a:lnTo>
                    <a:lnTo>
                      <a:pt x="264" y="1"/>
                    </a:lnTo>
                    <a:lnTo>
                      <a:pt x="259" y="1"/>
                    </a:lnTo>
                    <a:lnTo>
                      <a:pt x="253" y="0"/>
                    </a:lnTo>
                    <a:lnTo>
                      <a:pt x="247" y="0"/>
                    </a:lnTo>
                    <a:lnTo>
                      <a:pt x="241" y="0"/>
                    </a:lnTo>
                    <a:lnTo>
                      <a:pt x="234" y="0"/>
                    </a:lnTo>
                    <a:lnTo>
                      <a:pt x="229" y="0"/>
                    </a:lnTo>
                    <a:lnTo>
                      <a:pt x="222" y="0"/>
                    </a:lnTo>
                    <a:lnTo>
                      <a:pt x="217" y="1"/>
                    </a:lnTo>
                    <a:lnTo>
                      <a:pt x="211" y="1"/>
                    </a:lnTo>
                    <a:lnTo>
                      <a:pt x="205" y="3"/>
                    </a:lnTo>
                    <a:lnTo>
                      <a:pt x="199" y="3"/>
                    </a:lnTo>
                    <a:lnTo>
                      <a:pt x="194" y="4"/>
                    </a:lnTo>
                    <a:lnTo>
                      <a:pt x="189" y="6"/>
                    </a:lnTo>
                    <a:lnTo>
                      <a:pt x="182" y="7"/>
                    </a:lnTo>
                    <a:lnTo>
                      <a:pt x="176" y="9"/>
                    </a:lnTo>
                    <a:lnTo>
                      <a:pt x="171" y="10"/>
                    </a:lnTo>
                    <a:lnTo>
                      <a:pt x="166" y="12"/>
                    </a:lnTo>
                    <a:lnTo>
                      <a:pt x="160" y="15"/>
                    </a:lnTo>
                    <a:lnTo>
                      <a:pt x="155" y="17"/>
                    </a:lnTo>
                    <a:lnTo>
                      <a:pt x="149" y="20"/>
                    </a:lnTo>
                    <a:lnTo>
                      <a:pt x="144" y="23"/>
                    </a:lnTo>
                    <a:close/>
                    <a:moveTo>
                      <a:pt x="261" y="516"/>
                    </a:moveTo>
                    <a:lnTo>
                      <a:pt x="256" y="514"/>
                    </a:lnTo>
                    <a:lnTo>
                      <a:pt x="251" y="513"/>
                    </a:lnTo>
                    <a:lnTo>
                      <a:pt x="245" y="511"/>
                    </a:lnTo>
                    <a:lnTo>
                      <a:pt x="240" y="511"/>
                    </a:lnTo>
                    <a:lnTo>
                      <a:pt x="234" y="510"/>
                    </a:lnTo>
                    <a:lnTo>
                      <a:pt x="229" y="508"/>
                    </a:lnTo>
                    <a:lnTo>
                      <a:pt x="224" y="507"/>
                    </a:lnTo>
                    <a:lnTo>
                      <a:pt x="218" y="505"/>
                    </a:lnTo>
                    <a:lnTo>
                      <a:pt x="213" y="503"/>
                    </a:lnTo>
                    <a:lnTo>
                      <a:pt x="207" y="500"/>
                    </a:lnTo>
                    <a:lnTo>
                      <a:pt x="202" y="499"/>
                    </a:lnTo>
                    <a:lnTo>
                      <a:pt x="197" y="497"/>
                    </a:lnTo>
                    <a:lnTo>
                      <a:pt x="191" y="496"/>
                    </a:lnTo>
                    <a:lnTo>
                      <a:pt x="186" y="494"/>
                    </a:lnTo>
                    <a:lnTo>
                      <a:pt x="180" y="491"/>
                    </a:lnTo>
                    <a:lnTo>
                      <a:pt x="176" y="490"/>
                    </a:lnTo>
                    <a:lnTo>
                      <a:pt x="171" y="486"/>
                    </a:lnTo>
                    <a:lnTo>
                      <a:pt x="166" y="485"/>
                    </a:lnTo>
                    <a:lnTo>
                      <a:pt x="160" y="482"/>
                    </a:lnTo>
                    <a:lnTo>
                      <a:pt x="155" y="480"/>
                    </a:lnTo>
                    <a:lnTo>
                      <a:pt x="151" y="477"/>
                    </a:lnTo>
                    <a:lnTo>
                      <a:pt x="145" y="474"/>
                    </a:lnTo>
                    <a:lnTo>
                      <a:pt x="141" y="471"/>
                    </a:lnTo>
                    <a:lnTo>
                      <a:pt x="136" y="468"/>
                    </a:lnTo>
                    <a:lnTo>
                      <a:pt x="132" y="465"/>
                    </a:lnTo>
                    <a:lnTo>
                      <a:pt x="128" y="463"/>
                    </a:lnTo>
                    <a:lnTo>
                      <a:pt x="124" y="460"/>
                    </a:lnTo>
                    <a:lnTo>
                      <a:pt x="120" y="456"/>
                    </a:lnTo>
                    <a:lnTo>
                      <a:pt x="116" y="452"/>
                    </a:lnTo>
                    <a:lnTo>
                      <a:pt x="112" y="449"/>
                    </a:lnTo>
                    <a:lnTo>
                      <a:pt x="108" y="446"/>
                    </a:lnTo>
                    <a:lnTo>
                      <a:pt x="105" y="443"/>
                    </a:lnTo>
                    <a:lnTo>
                      <a:pt x="101" y="439"/>
                    </a:lnTo>
                    <a:lnTo>
                      <a:pt x="97" y="435"/>
                    </a:lnTo>
                    <a:lnTo>
                      <a:pt x="94" y="432"/>
                    </a:lnTo>
                    <a:lnTo>
                      <a:pt x="90" y="428"/>
                    </a:lnTo>
                    <a:lnTo>
                      <a:pt x="87" y="425"/>
                    </a:lnTo>
                    <a:lnTo>
                      <a:pt x="85" y="420"/>
                    </a:lnTo>
                    <a:lnTo>
                      <a:pt x="82" y="415"/>
                    </a:lnTo>
                    <a:lnTo>
                      <a:pt x="79" y="412"/>
                    </a:lnTo>
                    <a:lnTo>
                      <a:pt x="77" y="408"/>
                    </a:lnTo>
                    <a:lnTo>
                      <a:pt x="74" y="403"/>
                    </a:lnTo>
                    <a:lnTo>
                      <a:pt x="71" y="398"/>
                    </a:lnTo>
                    <a:lnTo>
                      <a:pt x="69" y="394"/>
                    </a:lnTo>
                    <a:lnTo>
                      <a:pt x="66" y="389"/>
                    </a:lnTo>
                    <a:lnTo>
                      <a:pt x="65" y="384"/>
                    </a:lnTo>
                    <a:lnTo>
                      <a:pt x="62" y="380"/>
                    </a:lnTo>
                    <a:lnTo>
                      <a:pt x="60" y="375"/>
                    </a:lnTo>
                    <a:lnTo>
                      <a:pt x="58" y="371"/>
                    </a:lnTo>
                    <a:lnTo>
                      <a:pt x="56" y="366"/>
                    </a:lnTo>
                    <a:lnTo>
                      <a:pt x="55" y="361"/>
                    </a:lnTo>
                    <a:lnTo>
                      <a:pt x="54" y="355"/>
                    </a:lnTo>
                    <a:lnTo>
                      <a:pt x="52" y="350"/>
                    </a:lnTo>
                    <a:lnTo>
                      <a:pt x="51" y="346"/>
                    </a:lnTo>
                    <a:lnTo>
                      <a:pt x="50" y="341"/>
                    </a:lnTo>
                    <a:lnTo>
                      <a:pt x="48" y="335"/>
                    </a:lnTo>
                    <a:lnTo>
                      <a:pt x="48" y="330"/>
                    </a:lnTo>
                    <a:lnTo>
                      <a:pt x="47" y="326"/>
                    </a:lnTo>
                    <a:lnTo>
                      <a:pt x="46" y="320"/>
                    </a:lnTo>
                    <a:lnTo>
                      <a:pt x="46" y="315"/>
                    </a:lnTo>
                    <a:lnTo>
                      <a:pt x="46" y="310"/>
                    </a:lnTo>
                    <a:lnTo>
                      <a:pt x="46" y="304"/>
                    </a:lnTo>
                    <a:lnTo>
                      <a:pt x="44" y="299"/>
                    </a:lnTo>
                    <a:lnTo>
                      <a:pt x="44" y="293"/>
                    </a:lnTo>
                    <a:lnTo>
                      <a:pt x="44" y="289"/>
                    </a:lnTo>
                    <a:lnTo>
                      <a:pt x="46" y="282"/>
                    </a:lnTo>
                    <a:lnTo>
                      <a:pt x="46" y="276"/>
                    </a:lnTo>
                    <a:lnTo>
                      <a:pt x="46" y="272"/>
                    </a:lnTo>
                    <a:lnTo>
                      <a:pt x="47" y="265"/>
                    </a:lnTo>
                    <a:lnTo>
                      <a:pt x="47" y="259"/>
                    </a:lnTo>
                    <a:lnTo>
                      <a:pt x="48" y="255"/>
                    </a:lnTo>
                    <a:lnTo>
                      <a:pt x="48" y="248"/>
                    </a:lnTo>
                    <a:lnTo>
                      <a:pt x="50" y="242"/>
                    </a:lnTo>
                    <a:lnTo>
                      <a:pt x="51" y="236"/>
                    </a:lnTo>
                    <a:lnTo>
                      <a:pt x="52" y="230"/>
                    </a:lnTo>
                    <a:lnTo>
                      <a:pt x="54" y="224"/>
                    </a:lnTo>
                    <a:lnTo>
                      <a:pt x="55" y="218"/>
                    </a:lnTo>
                    <a:lnTo>
                      <a:pt x="58" y="211"/>
                    </a:lnTo>
                    <a:lnTo>
                      <a:pt x="59" y="205"/>
                    </a:lnTo>
                    <a:lnTo>
                      <a:pt x="60" y="199"/>
                    </a:lnTo>
                    <a:lnTo>
                      <a:pt x="63" y="194"/>
                    </a:lnTo>
                    <a:lnTo>
                      <a:pt x="65" y="188"/>
                    </a:lnTo>
                    <a:lnTo>
                      <a:pt x="67" y="182"/>
                    </a:lnTo>
                    <a:lnTo>
                      <a:pt x="69" y="177"/>
                    </a:lnTo>
                    <a:lnTo>
                      <a:pt x="71" y="171"/>
                    </a:lnTo>
                    <a:lnTo>
                      <a:pt x="74" y="166"/>
                    </a:lnTo>
                    <a:lnTo>
                      <a:pt x="77" y="162"/>
                    </a:lnTo>
                    <a:lnTo>
                      <a:pt x="78" y="156"/>
                    </a:lnTo>
                    <a:lnTo>
                      <a:pt x="81" y="151"/>
                    </a:lnTo>
                    <a:lnTo>
                      <a:pt x="83" y="146"/>
                    </a:lnTo>
                    <a:lnTo>
                      <a:pt x="86" y="142"/>
                    </a:lnTo>
                    <a:lnTo>
                      <a:pt x="89" y="137"/>
                    </a:lnTo>
                    <a:lnTo>
                      <a:pt x="93" y="132"/>
                    </a:lnTo>
                    <a:lnTo>
                      <a:pt x="96" y="128"/>
                    </a:lnTo>
                    <a:lnTo>
                      <a:pt x="98" y="125"/>
                    </a:lnTo>
                    <a:lnTo>
                      <a:pt x="101" y="120"/>
                    </a:lnTo>
                    <a:lnTo>
                      <a:pt x="105" y="117"/>
                    </a:lnTo>
                    <a:lnTo>
                      <a:pt x="108" y="112"/>
                    </a:lnTo>
                    <a:lnTo>
                      <a:pt x="110" y="109"/>
                    </a:lnTo>
                    <a:lnTo>
                      <a:pt x="114" y="105"/>
                    </a:lnTo>
                    <a:lnTo>
                      <a:pt x="118" y="102"/>
                    </a:lnTo>
                    <a:lnTo>
                      <a:pt x="121" y="98"/>
                    </a:lnTo>
                    <a:lnTo>
                      <a:pt x="125" y="95"/>
                    </a:lnTo>
                    <a:lnTo>
                      <a:pt x="129" y="91"/>
                    </a:lnTo>
                    <a:lnTo>
                      <a:pt x="133" y="89"/>
                    </a:lnTo>
                    <a:lnTo>
                      <a:pt x="136" y="86"/>
                    </a:lnTo>
                    <a:lnTo>
                      <a:pt x="140" y="83"/>
                    </a:lnTo>
                    <a:lnTo>
                      <a:pt x="144" y="80"/>
                    </a:lnTo>
                    <a:lnTo>
                      <a:pt x="149" y="77"/>
                    </a:lnTo>
                    <a:lnTo>
                      <a:pt x="154" y="75"/>
                    </a:lnTo>
                    <a:lnTo>
                      <a:pt x="158" y="72"/>
                    </a:lnTo>
                    <a:lnTo>
                      <a:pt x="162" y="69"/>
                    </a:lnTo>
                    <a:lnTo>
                      <a:pt x="166" y="68"/>
                    </a:lnTo>
                    <a:lnTo>
                      <a:pt x="171" y="66"/>
                    </a:lnTo>
                    <a:lnTo>
                      <a:pt x="175" y="63"/>
                    </a:lnTo>
                    <a:lnTo>
                      <a:pt x="180" y="61"/>
                    </a:lnTo>
                    <a:lnTo>
                      <a:pt x="185" y="60"/>
                    </a:lnTo>
                    <a:lnTo>
                      <a:pt x="189" y="58"/>
                    </a:lnTo>
                    <a:lnTo>
                      <a:pt x="194" y="57"/>
                    </a:lnTo>
                    <a:lnTo>
                      <a:pt x="198" y="57"/>
                    </a:lnTo>
                    <a:lnTo>
                      <a:pt x="203" y="55"/>
                    </a:lnTo>
                    <a:lnTo>
                      <a:pt x="207" y="54"/>
                    </a:lnTo>
                    <a:lnTo>
                      <a:pt x="213" y="54"/>
                    </a:lnTo>
                    <a:lnTo>
                      <a:pt x="217" y="52"/>
                    </a:lnTo>
                    <a:lnTo>
                      <a:pt x="222" y="52"/>
                    </a:lnTo>
                    <a:lnTo>
                      <a:pt x="226" y="52"/>
                    </a:lnTo>
                    <a:lnTo>
                      <a:pt x="232" y="52"/>
                    </a:lnTo>
                    <a:lnTo>
                      <a:pt x="236" y="52"/>
                    </a:lnTo>
                    <a:lnTo>
                      <a:pt x="241" y="52"/>
                    </a:lnTo>
                    <a:lnTo>
                      <a:pt x="245" y="52"/>
                    </a:lnTo>
                    <a:lnTo>
                      <a:pt x="251" y="52"/>
                    </a:lnTo>
                    <a:lnTo>
                      <a:pt x="256" y="52"/>
                    </a:lnTo>
                    <a:lnTo>
                      <a:pt x="260" y="54"/>
                    </a:lnTo>
                    <a:lnTo>
                      <a:pt x="265" y="54"/>
                    </a:lnTo>
                    <a:lnTo>
                      <a:pt x="271" y="55"/>
                    </a:lnTo>
                    <a:lnTo>
                      <a:pt x="276" y="55"/>
                    </a:lnTo>
                    <a:lnTo>
                      <a:pt x="280" y="57"/>
                    </a:lnTo>
                    <a:lnTo>
                      <a:pt x="286" y="58"/>
                    </a:lnTo>
                    <a:lnTo>
                      <a:pt x="291" y="60"/>
                    </a:lnTo>
                    <a:lnTo>
                      <a:pt x="296" y="61"/>
                    </a:lnTo>
                    <a:lnTo>
                      <a:pt x="302" y="63"/>
                    </a:lnTo>
                    <a:lnTo>
                      <a:pt x="307" y="64"/>
                    </a:lnTo>
                    <a:lnTo>
                      <a:pt x="311" y="68"/>
                    </a:lnTo>
                    <a:lnTo>
                      <a:pt x="317" y="69"/>
                    </a:lnTo>
                    <a:lnTo>
                      <a:pt x="336" y="78"/>
                    </a:lnTo>
                    <a:lnTo>
                      <a:pt x="356" y="91"/>
                    </a:lnTo>
                    <a:lnTo>
                      <a:pt x="358" y="92"/>
                    </a:lnTo>
                    <a:lnTo>
                      <a:pt x="361" y="94"/>
                    </a:lnTo>
                    <a:lnTo>
                      <a:pt x="365" y="97"/>
                    </a:lnTo>
                    <a:lnTo>
                      <a:pt x="367" y="98"/>
                    </a:lnTo>
                    <a:lnTo>
                      <a:pt x="368" y="98"/>
                    </a:lnTo>
                    <a:lnTo>
                      <a:pt x="371" y="100"/>
                    </a:lnTo>
                    <a:lnTo>
                      <a:pt x="375" y="102"/>
                    </a:lnTo>
                    <a:lnTo>
                      <a:pt x="379" y="105"/>
                    </a:lnTo>
                    <a:lnTo>
                      <a:pt x="379" y="108"/>
                    </a:lnTo>
                    <a:lnTo>
                      <a:pt x="377" y="109"/>
                    </a:lnTo>
                    <a:lnTo>
                      <a:pt x="377" y="111"/>
                    </a:lnTo>
                    <a:lnTo>
                      <a:pt x="376" y="114"/>
                    </a:lnTo>
                    <a:lnTo>
                      <a:pt x="376" y="115"/>
                    </a:lnTo>
                    <a:lnTo>
                      <a:pt x="375" y="117"/>
                    </a:lnTo>
                    <a:lnTo>
                      <a:pt x="375" y="119"/>
                    </a:lnTo>
                    <a:lnTo>
                      <a:pt x="373" y="122"/>
                    </a:lnTo>
                    <a:lnTo>
                      <a:pt x="372" y="120"/>
                    </a:lnTo>
                    <a:lnTo>
                      <a:pt x="371" y="119"/>
                    </a:lnTo>
                    <a:lnTo>
                      <a:pt x="369" y="117"/>
                    </a:lnTo>
                    <a:lnTo>
                      <a:pt x="368" y="115"/>
                    </a:lnTo>
                    <a:lnTo>
                      <a:pt x="364" y="112"/>
                    </a:lnTo>
                    <a:lnTo>
                      <a:pt x="361" y="111"/>
                    </a:lnTo>
                    <a:lnTo>
                      <a:pt x="358" y="108"/>
                    </a:lnTo>
                    <a:lnTo>
                      <a:pt x="356" y="106"/>
                    </a:lnTo>
                    <a:lnTo>
                      <a:pt x="353" y="103"/>
                    </a:lnTo>
                    <a:lnTo>
                      <a:pt x="350" y="102"/>
                    </a:lnTo>
                    <a:lnTo>
                      <a:pt x="346" y="98"/>
                    </a:lnTo>
                    <a:lnTo>
                      <a:pt x="344" y="97"/>
                    </a:lnTo>
                    <a:lnTo>
                      <a:pt x="341" y="95"/>
                    </a:lnTo>
                    <a:lnTo>
                      <a:pt x="337" y="92"/>
                    </a:lnTo>
                    <a:lnTo>
                      <a:pt x="334" y="91"/>
                    </a:lnTo>
                    <a:lnTo>
                      <a:pt x="332" y="89"/>
                    </a:lnTo>
                    <a:lnTo>
                      <a:pt x="327" y="88"/>
                    </a:lnTo>
                    <a:lnTo>
                      <a:pt x="325" y="86"/>
                    </a:lnTo>
                    <a:lnTo>
                      <a:pt x="321" y="85"/>
                    </a:lnTo>
                    <a:lnTo>
                      <a:pt x="318" y="83"/>
                    </a:lnTo>
                    <a:lnTo>
                      <a:pt x="313" y="81"/>
                    </a:lnTo>
                    <a:lnTo>
                      <a:pt x="309" y="78"/>
                    </a:lnTo>
                    <a:lnTo>
                      <a:pt x="305" y="77"/>
                    </a:lnTo>
                    <a:lnTo>
                      <a:pt x="301" y="77"/>
                    </a:lnTo>
                    <a:lnTo>
                      <a:pt x="295" y="75"/>
                    </a:lnTo>
                    <a:lnTo>
                      <a:pt x="291" y="74"/>
                    </a:lnTo>
                    <a:lnTo>
                      <a:pt x="287" y="72"/>
                    </a:lnTo>
                    <a:lnTo>
                      <a:pt x="283" y="72"/>
                    </a:lnTo>
                    <a:lnTo>
                      <a:pt x="279" y="71"/>
                    </a:lnTo>
                    <a:lnTo>
                      <a:pt x="275" y="71"/>
                    </a:lnTo>
                    <a:lnTo>
                      <a:pt x="269" y="71"/>
                    </a:lnTo>
                    <a:lnTo>
                      <a:pt x="265" y="71"/>
                    </a:lnTo>
                    <a:lnTo>
                      <a:pt x="261" y="71"/>
                    </a:lnTo>
                    <a:lnTo>
                      <a:pt x="257" y="71"/>
                    </a:lnTo>
                    <a:lnTo>
                      <a:pt x="253" y="71"/>
                    </a:lnTo>
                    <a:lnTo>
                      <a:pt x="249" y="71"/>
                    </a:lnTo>
                    <a:lnTo>
                      <a:pt x="245" y="71"/>
                    </a:lnTo>
                    <a:lnTo>
                      <a:pt x="241" y="72"/>
                    </a:lnTo>
                    <a:lnTo>
                      <a:pt x="237" y="72"/>
                    </a:lnTo>
                    <a:lnTo>
                      <a:pt x="233" y="74"/>
                    </a:lnTo>
                    <a:lnTo>
                      <a:pt x="229" y="74"/>
                    </a:lnTo>
                    <a:lnTo>
                      <a:pt x="225" y="75"/>
                    </a:lnTo>
                    <a:lnTo>
                      <a:pt x="221" y="77"/>
                    </a:lnTo>
                    <a:lnTo>
                      <a:pt x="218" y="78"/>
                    </a:lnTo>
                    <a:lnTo>
                      <a:pt x="214" y="80"/>
                    </a:lnTo>
                    <a:lnTo>
                      <a:pt x="210" y="81"/>
                    </a:lnTo>
                    <a:lnTo>
                      <a:pt x="206" y="83"/>
                    </a:lnTo>
                    <a:lnTo>
                      <a:pt x="202" y="85"/>
                    </a:lnTo>
                    <a:lnTo>
                      <a:pt x="198" y="88"/>
                    </a:lnTo>
                    <a:lnTo>
                      <a:pt x="195" y="89"/>
                    </a:lnTo>
                    <a:lnTo>
                      <a:pt x="191" y="92"/>
                    </a:lnTo>
                    <a:lnTo>
                      <a:pt x="187" y="94"/>
                    </a:lnTo>
                    <a:lnTo>
                      <a:pt x="185" y="97"/>
                    </a:lnTo>
                    <a:lnTo>
                      <a:pt x="180" y="100"/>
                    </a:lnTo>
                    <a:lnTo>
                      <a:pt x="178" y="103"/>
                    </a:lnTo>
                    <a:lnTo>
                      <a:pt x="174" y="105"/>
                    </a:lnTo>
                    <a:lnTo>
                      <a:pt x="171" y="108"/>
                    </a:lnTo>
                    <a:lnTo>
                      <a:pt x="167" y="111"/>
                    </a:lnTo>
                    <a:lnTo>
                      <a:pt x="164" y="114"/>
                    </a:lnTo>
                    <a:lnTo>
                      <a:pt x="162" y="117"/>
                    </a:lnTo>
                    <a:lnTo>
                      <a:pt x="159" y="120"/>
                    </a:lnTo>
                    <a:lnTo>
                      <a:pt x="155" y="123"/>
                    </a:lnTo>
                    <a:lnTo>
                      <a:pt x="152" y="128"/>
                    </a:lnTo>
                    <a:lnTo>
                      <a:pt x="149" y="131"/>
                    </a:lnTo>
                    <a:lnTo>
                      <a:pt x="147" y="134"/>
                    </a:lnTo>
                    <a:lnTo>
                      <a:pt x="144" y="139"/>
                    </a:lnTo>
                    <a:lnTo>
                      <a:pt x="141" y="142"/>
                    </a:lnTo>
                    <a:lnTo>
                      <a:pt x="139" y="146"/>
                    </a:lnTo>
                    <a:lnTo>
                      <a:pt x="136" y="149"/>
                    </a:lnTo>
                    <a:lnTo>
                      <a:pt x="133" y="154"/>
                    </a:lnTo>
                    <a:lnTo>
                      <a:pt x="131" y="157"/>
                    </a:lnTo>
                    <a:lnTo>
                      <a:pt x="129" y="162"/>
                    </a:lnTo>
                    <a:lnTo>
                      <a:pt x="127" y="166"/>
                    </a:lnTo>
                    <a:lnTo>
                      <a:pt x="124" y="171"/>
                    </a:lnTo>
                    <a:lnTo>
                      <a:pt x="122" y="176"/>
                    </a:lnTo>
                    <a:lnTo>
                      <a:pt x="120" y="179"/>
                    </a:lnTo>
                    <a:lnTo>
                      <a:pt x="117" y="183"/>
                    </a:lnTo>
                    <a:lnTo>
                      <a:pt x="116" y="190"/>
                    </a:lnTo>
                    <a:lnTo>
                      <a:pt x="113" y="194"/>
                    </a:lnTo>
                    <a:lnTo>
                      <a:pt x="112" y="199"/>
                    </a:lnTo>
                    <a:lnTo>
                      <a:pt x="109" y="204"/>
                    </a:lnTo>
                    <a:lnTo>
                      <a:pt x="108" y="208"/>
                    </a:lnTo>
                    <a:lnTo>
                      <a:pt x="106" y="214"/>
                    </a:lnTo>
                    <a:lnTo>
                      <a:pt x="104" y="219"/>
                    </a:lnTo>
                    <a:lnTo>
                      <a:pt x="102" y="224"/>
                    </a:lnTo>
                    <a:lnTo>
                      <a:pt x="101" y="230"/>
                    </a:lnTo>
                    <a:lnTo>
                      <a:pt x="100" y="235"/>
                    </a:lnTo>
                    <a:lnTo>
                      <a:pt x="98" y="239"/>
                    </a:lnTo>
                    <a:lnTo>
                      <a:pt x="97" y="244"/>
                    </a:lnTo>
                    <a:lnTo>
                      <a:pt x="96" y="250"/>
                    </a:lnTo>
                    <a:lnTo>
                      <a:pt x="94" y="255"/>
                    </a:lnTo>
                    <a:lnTo>
                      <a:pt x="94" y="259"/>
                    </a:lnTo>
                    <a:lnTo>
                      <a:pt x="93" y="265"/>
                    </a:lnTo>
                    <a:lnTo>
                      <a:pt x="91" y="270"/>
                    </a:lnTo>
                    <a:lnTo>
                      <a:pt x="91" y="275"/>
                    </a:lnTo>
                    <a:lnTo>
                      <a:pt x="90" y="279"/>
                    </a:lnTo>
                    <a:lnTo>
                      <a:pt x="90" y="284"/>
                    </a:lnTo>
                    <a:lnTo>
                      <a:pt x="90" y="289"/>
                    </a:lnTo>
                    <a:lnTo>
                      <a:pt x="89" y="295"/>
                    </a:lnTo>
                    <a:lnTo>
                      <a:pt x="89" y="299"/>
                    </a:lnTo>
                    <a:lnTo>
                      <a:pt x="89" y="304"/>
                    </a:lnTo>
                    <a:lnTo>
                      <a:pt x="89" y="309"/>
                    </a:lnTo>
                    <a:lnTo>
                      <a:pt x="89" y="313"/>
                    </a:lnTo>
                    <a:lnTo>
                      <a:pt x="89" y="318"/>
                    </a:lnTo>
                    <a:lnTo>
                      <a:pt x="89" y="323"/>
                    </a:lnTo>
                    <a:lnTo>
                      <a:pt x="89" y="327"/>
                    </a:lnTo>
                    <a:lnTo>
                      <a:pt x="89" y="332"/>
                    </a:lnTo>
                    <a:lnTo>
                      <a:pt x="90" y="337"/>
                    </a:lnTo>
                    <a:lnTo>
                      <a:pt x="90" y="341"/>
                    </a:lnTo>
                    <a:lnTo>
                      <a:pt x="91" y="346"/>
                    </a:lnTo>
                    <a:lnTo>
                      <a:pt x="91" y="350"/>
                    </a:lnTo>
                    <a:lnTo>
                      <a:pt x="93" y="355"/>
                    </a:lnTo>
                    <a:lnTo>
                      <a:pt x="93" y="360"/>
                    </a:lnTo>
                    <a:lnTo>
                      <a:pt x="94" y="364"/>
                    </a:lnTo>
                    <a:lnTo>
                      <a:pt x="96" y="369"/>
                    </a:lnTo>
                    <a:lnTo>
                      <a:pt x="97" y="374"/>
                    </a:lnTo>
                    <a:lnTo>
                      <a:pt x="98" y="378"/>
                    </a:lnTo>
                    <a:lnTo>
                      <a:pt x="100" y="383"/>
                    </a:lnTo>
                    <a:lnTo>
                      <a:pt x="101" y="386"/>
                    </a:lnTo>
                    <a:lnTo>
                      <a:pt x="102" y="391"/>
                    </a:lnTo>
                    <a:lnTo>
                      <a:pt x="104" y="395"/>
                    </a:lnTo>
                    <a:lnTo>
                      <a:pt x="105" y="400"/>
                    </a:lnTo>
                    <a:lnTo>
                      <a:pt x="108" y="403"/>
                    </a:lnTo>
                    <a:lnTo>
                      <a:pt x="109" y="408"/>
                    </a:lnTo>
                    <a:lnTo>
                      <a:pt x="112" y="412"/>
                    </a:lnTo>
                    <a:lnTo>
                      <a:pt x="113" y="415"/>
                    </a:lnTo>
                    <a:lnTo>
                      <a:pt x="116" y="418"/>
                    </a:lnTo>
                    <a:lnTo>
                      <a:pt x="118" y="423"/>
                    </a:lnTo>
                    <a:lnTo>
                      <a:pt x="121" y="426"/>
                    </a:lnTo>
                    <a:lnTo>
                      <a:pt x="122" y="429"/>
                    </a:lnTo>
                    <a:lnTo>
                      <a:pt x="125" y="434"/>
                    </a:lnTo>
                    <a:lnTo>
                      <a:pt x="128" y="437"/>
                    </a:lnTo>
                    <a:lnTo>
                      <a:pt x="132" y="440"/>
                    </a:lnTo>
                    <a:lnTo>
                      <a:pt x="135" y="443"/>
                    </a:lnTo>
                    <a:lnTo>
                      <a:pt x="137" y="446"/>
                    </a:lnTo>
                    <a:lnTo>
                      <a:pt x="140" y="449"/>
                    </a:lnTo>
                    <a:lnTo>
                      <a:pt x="144" y="452"/>
                    </a:lnTo>
                    <a:lnTo>
                      <a:pt x="147" y="454"/>
                    </a:lnTo>
                    <a:lnTo>
                      <a:pt x="151" y="457"/>
                    </a:lnTo>
                    <a:lnTo>
                      <a:pt x="154" y="460"/>
                    </a:lnTo>
                    <a:lnTo>
                      <a:pt x="158" y="462"/>
                    </a:lnTo>
                    <a:lnTo>
                      <a:pt x="160" y="465"/>
                    </a:lnTo>
                    <a:lnTo>
                      <a:pt x="164" y="466"/>
                    </a:lnTo>
                    <a:lnTo>
                      <a:pt x="168" y="469"/>
                    </a:lnTo>
                    <a:lnTo>
                      <a:pt x="172" y="471"/>
                    </a:lnTo>
                    <a:lnTo>
                      <a:pt x="176" y="473"/>
                    </a:lnTo>
                    <a:lnTo>
                      <a:pt x="180" y="476"/>
                    </a:lnTo>
                    <a:lnTo>
                      <a:pt x="185" y="477"/>
                    </a:lnTo>
                    <a:lnTo>
                      <a:pt x="190" y="479"/>
                    </a:lnTo>
                    <a:lnTo>
                      <a:pt x="194" y="480"/>
                    </a:lnTo>
                    <a:lnTo>
                      <a:pt x="198" y="482"/>
                    </a:lnTo>
                    <a:lnTo>
                      <a:pt x="203" y="483"/>
                    </a:lnTo>
                    <a:lnTo>
                      <a:pt x="207" y="485"/>
                    </a:lnTo>
                    <a:lnTo>
                      <a:pt x="211" y="486"/>
                    </a:lnTo>
                    <a:lnTo>
                      <a:pt x="217" y="488"/>
                    </a:lnTo>
                    <a:lnTo>
                      <a:pt x="221" y="490"/>
                    </a:lnTo>
                    <a:lnTo>
                      <a:pt x="224" y="490"/>
                    </a:lnTo>
                    <a:lnTo>
                      <a:pt x="226" y="490"/>
                    </a:lnTo>
                    <a:lnTo>
                      <a:pt x="229" y="490"/>
                    </a:lnTo>
                    <a:lnTo>
                      <a:pt x="232" y="491"/>
                    </a:lnTo>
                    <a:lnTo>
                      <a:pt x="234" y="491"/>
                    </a:lnTo>
                    <a:lnTo>
                      <a:pt x="236" y="491"/>
                    </a:lnTo>
                    <a:lnTo>
                      <a:pt x="238" y="491"/>
                    </a:lnTo>
                    <a:lnTo>
                      <a:pt x="241" y="491"/>
                    </a:lnTo>
                    <a:lnTo>
                      <a:pt x="244" y="491"/>
                    </a:lnTo>
                    <a:lnTo>
                      <a:pt x="245" y="491"/>
                    </a:lnTo>
                    <a:lnTo>
                      <a:pt x="248" y="491"/>
                    </a:lnTo>
                    <a:lnTo>
                      <a:pt x="251" y="491"/>
                    </a:lnTo>
                    <a:lnTo>
                      <a:pt x="252" y="491"/>
                    </a:lnTo>
                    <a:lnTo>
                      <a:pt x="255" y="491"/>
                    </a:lnTo>
                    <a:lnTo>
                      <a:pt x="256" y="490"/>
                    </a:lnTo>
                    <a:lnTo>
                      <a:pt x="259" y="490"/>
                    </a:lnTo>
                    <a:lnTo>
                      <a:pt x="271" y="486"/>
                    </a:lnTo>
                    <a:lnTo>
                      <a:pt x="326" y="316"/>
                    </a:lnTo>
                    <a:lnTo>
                      <a:pt x="247" y="282"/>
                    </a:lnTo>
                    <a:lnTo>
                      <a:pt x="244" y="281"/>
                    </a:lnTo>
                    <a:lnTo>
                      <a:pt x="243" y="281"/>
                    </a:lnTo>
                    <a:lnTo>
                      <a:pt x="240" y="279"/>
                    </a:lnTo>
                    <a:lnTo>
                      <a:pt x="238" y="279"/>
                    </a:lnTo>
                    <a:lnTo>
                      <a:pt x="236" y="279"/>
                    </a:lnTo>
                    <a:lnTo>
                      <a:pt x="234" y="278"/>
                    </a:lnTo>
                    <a:lnTo>
                      <a:pt x="232" y="278"/>
                    </a:lnTo>
                    <a:lnTo>
                      <a:pt x="230" y="278"/>
                    </a:lnTo>
                    <a:lnTo>
                      <a:pt x="230" y="275"/>
                    </a:lnTo>
                    <a:lnTo>
                      <a:pt x="232" y="273"/>
                    </a:lnTo>
                    <a:lnTo>
                      <a:pt x="232" y="270"/>
                    </a:lnTo>
                    <a:lnTo>
                      <a:pt x="233" y="269"/>
                    </a:lnTo>
                    <a:lnTo>
                      <a:pt x="233" y="267"/>
                    </a:lnTo>
                    <a:lnTo>
                      <a:pt x="234" y="265"/>
                    </a:lnTo>
                    <a:lnTo>
                      <a:pt x="234" y="264"/>
                    </a:lnTo>
                    <a:lnTo>
                      <a:pt x="236" y="261"/>
                    </a:lnTo>
                    <a:lnTo>
                      <a:pt x="237" y="262"/>
                    </a:lnTo>
                    <a:lnTo>
                      <a:pt x="238" y="262"/>
                    </a:lnTo>
                    <a:lnTo>
                      <a:pt x="241" y="264"/>
                    </a:lnTo>
                    <a:lnTo>
                      <a:pt x="243" y="265"/>
                    </a:lnTo>
                    <a:lnTo>
                      <a:pt x="244" y="265"/>
                    </a:lnTo>
                    <a:lnTo>
                      <a:pt x="247" y="267"/>
                    </a:lnTo>
                    <a:lnTo>
                      <a:pt x="248" y="269"/>
                    </a:lnTo>
                    <a:lnTo>
                      <a:pt x="251" y="269"/>
                    </a:lnTo>
                    <a:lnTo>
                      <a:pt x="252" y="269"/>
                    </a:lnTo>
                    <a:lnTo>
                      <a:pt x="255" y="270"/>
                    </a:lnTo>
                    <a:lnTo>
                      <a:pt x="259" y="273"/>
                    </a:lnTo>
                    <a:lnTo>
                      <a:pt x="264" y="275"/>
                    </a:lnTo>
                    <a:lnTo>
                      <a:pt x="272" y="278"/>
                    </a:lnTo>
                    <a:lnTo>
                      <a:pt x="280" y="281"/>
                    </a:lnTo>
                    <a:lnTo>
                      <a:pt x="290" y="286"/>
                    </a:lnTo>
                    <a:lnTo>
                      <a:pt x="299" y="290"/>
                    </a:lnTo>
                    <a:lnTo>
                      <a:pt x="309" y="293"/>
                    </a:lnTo>
                    <a:lnTo>
                      <a:pt x="319" y="298"/>
                    </a:lnTo>
                    <a:lnTo>
                      <a:pt x="329" y="303"/>
                    </a:lnTo>
                    <a:lnTo>
                      <a:pt x="338" y="307"/>
                    </a:lnTo>
                    <a:lnTo>
                      <a:pt x="348" y="310"/>
                    </a:lnTo>
                    <a:lnTo>
                      <a:pt x="357" y="315"/>
                    </a:lnTo>
                    <a:lnTo>
                      <a:pt x="364" y="318"/>
                    </a:lnTo>
                    <a:lnTo>
                      <a:pt x="371" y="320"/>
                    </a:lnTo>
                    <a:lnTo>
                      <a:pt x="368" y="329"/>
                    </a:lnTo>
                    <a:lnTo>
                      <a:pt x="365" y="338"/>
                    </a:lnTo>
                    <a:lnTo>
                      <a:pt x="361" y="349"/>
                    </a:lnTo>
                    <a:lnTo>
                      <a:pt x="357" y="363"/>
                    </a:lnTo>
                    <a:lnTo>
                      <a:pt x="353" y="375"/>
                    </a:lnTo>
                    <a:lnTo>
                      <a:pt x="348" y="391"/>
                    </a:lnTo>
                    <a:lnTo>
                      <a:pt x="344" y="405"/>
                    </a:lnTo>
                    <a:lnTo>
                      <a:pt x="338" y="418"/>
                    </a:lnTo>
                    <a:lnTo>
                      <a:pt x="334" y="432"/>
                    </a:lnTo>
                    <a:lnTo>
                      <a:pt x="330" y="445"/>
                    </a:lnTo>
                    <a:lnTo>
                      <a:pt x="326" y="457"/>
                    </a:lnTo>
                    <a:lnTo>
                      <a:pt x="323" y="468"/>
                    </a:lnTo>
                    <a:lnTo>
                      <a:pt x="321" y="477"/>
                    </a:lnTo>
                    <a:lnTo>
                      <a:pt x="318" y="483"/>
                    </a:lnTo>
                    <a:lnTo>
                      <a:pt x="317" y="488"/>
                    </a:lnTo>
                    <a:lnTo>
                      <a:pt x="317" y="490"/>
                    </a:lnTo>
                    <a:lnTo>
                      <a:pt x="315" y="493"/>
                    </a:lnTo>
                    <a:lnTo>
                      <a:pt x="314" y="496"/>
                    </a:lnTo>
                    <a:lnTo>
                      <a:pt x="313" y="499"/>
                    </a:lnTo>
                    <a:lnTo>
                      <a:pt x="313" y="503"/>
                    </a:lnTo>
                    <a:lnTo>
                      <a:pt x="313" y="507"/>
                    </a:lnTo>
                    <a:lnTo>
                      <a:pt x="311" y="510"/>
                    </a:lnTo>
                    <a:lnTo>
                      <a:pt x="311" y="514"/>
                    </a:lnTo>
                    <a:lnTo>
                      <a:pt x="311" y="517"/>
                    </a:lnTo>
                    <a:lnTo>
                      <a:pt x="311" y="519"/>
                    </a:lnTo>
                    <a:lnTo>
                      <a:pt x="311" y="520"/>
                    </a:lnTo>
                    <a:lnTo>
                      <a:pt x="306" y="520"/>
                    </a:lnTo>
                    <a:lnTo>
                      <a:pt x="299" y="520"/>
                    </a:lnTo>
                    <a:lnTo>
                      <a:pt x="292" y="520"/>
                    </a:lnTo>
                    <a:lnTo>
                      <a:pt x="287" y="519"/>
                    </a:lnTo>
                    <a:lnTo>
                      <a:pt x="280" y="519"/>
                    </a:lnTo>
                    <a:lnTo>
                      <a:pt x="274" y="517"/>
                    </a:lnTo>
                    <a:lnTo>
                      <a:pt x="268" y="517"/>
                    </a:lnTo>
                    <a:lnTo>
                      <a:pt x="261" y="516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1" name="Freeform 179"/>
              <p:cNvSpPr>
                <a:spLocks/>
              </p:cNvSpPr>
              <p:nvPr/>
            </p:nvSpPr>
            <p:spPr bwMode="auto">
              <a:xfrm>
                <a:off x="3390901" y="4978400"/>
                <a:ext cx="312738" cy="412750"/>
              </a:xfrm>
              <a:custGeom>
                <a:avLst/>
                <a:gdLst>
                  <a:gd name="T0" fmla="*/ 2147483647 w 392"/>
                  <a:gd name="T1" fmla="*/ 2147483647 h 520"/>
                  <a:gd name="T2" fmla="*/ 2147483647 w 392"/>
                  <a:gd name="T3" fmla="*/ 2147483647 h 520"/>
                  <a:gd name="T4" fmla="*/ 2147483647 w 392"/>
                  <a:gd name="T5" fmla="*/ 2147483647 h 520"/>
                  <a:gd name="T6" fmla="*/ 2147483647 w 392"/>
                  <a:gd name="T7" fmla="*/ 2147483647 h 520"/>
                  <a:gd name="T8" fmla="*/ 2147483647 w 392"/>
                  <a:gd name="T9" fmla="*/ 2147483647 h 520"/>
                  <a:gd name="T10" fmla="*/ 2147483647 w 392"/>
                  <a:gd name="T11" fmla="*/ 2147483647 h 520"/>
                  <a:gd name="T12" fmla="*/ 2147483647 w 392"/>
                  <a:gd name="T13" fmla="*/ 2147483647 h 520"/>
                  <a:gd name="T14" fmla="*/ 2147483647 w 392"/>
                  <a:gd name="T15" fmla="*/ 2147483647 h 520"/>
                  <a:gd name="T16" fmla="*/ 2147483647 w 392"/>
                  <a:gd name="T17" fmla="*/ 2147483647 h 520"/>
                  <a:gd name="T18" fmla="*/ 2147483647 w 392"/>
                  <a:gd name="T19" fmla="*/ 2147483647 h 520"/>
                  <a:gd name="T20" fmla="*/ 2147483647 w 392"/>
                  <a:gd name="T21" fmla="*/ 2147483647 h 520"/>
                  <a:gd name="T22" fmla="*/ 0 w 392"/>
                  <a:gd name="T23" fmla="*/ 2147483647 h 520"/>
                  <a:gd name="T24" fmla="*/ 2147483647 w 392"/>
                  <a:gd name="T25" fmla="*/ 2147483647 h 520"/>
                  <a:gd name="T26" fmla="*/ 2147483647 w 392"/>
                  <a:gd name="T27" fmla="*/ 2147483647 h 520"/>
                  <a:gd name="T28" fmla="*/ 2147483647 w 392"/>
                  <a:gd name="T29" fmla="*/ 2147483647 h 520"/>
                  <a:gd name="T30" fmla="*/ 2147483647 w 392"/>
                  <a:gd name="T31" fmla="*/ 2147483647 h 520"/>
                  <a:gd name="T32" fmla="*/ 2147483647 w 392"/>
                  <a:gd name="T33" fmla="*/ 2147483647 h 520"/>
                  <a:gd name="T34" fmla="*/ 2147483647 w 392"/>
                  <a:gd name="T35" fmla="*/ 2147483647 h 520"/>
                  <a:gd name="T36" fmla="*/ 2147483647 w 392"/>
                  <a:gd name="T37" fmla="*/ 2147483647 h 520"/>
                  <a:gd name="T38" fmla="*/ 2147483647 w 392"/>
                  <a:gd name="T39" fmla="*/ 0 h 520"/>
                  <a:gd name="T40" fmla="*/ 2147483647 w 392"/>
                  <a:gd name="T41" fmla="*/ 2147483647 h 520"/>
                  <a:gd name="T42" fmla="*/ 2147483647 w 392"/>
                  <a:gd name="T43" fmla="*/ 2147483647 h 520"/>
                  <a:gd name="T44" fmla="*/ 2147483647 w 392"/>
                  <a:gd name="T45" fmla="*/ 2147483647 h 520"/>
                  <a:gd name="T46" fmla="*/ 2147483647 w 392"/>
                  <a:gd name="T47" fmla="*/ 2147483647 h 520"/>
                  <a:gd name="T48" fmla="*/ 2147483647 w 392"/>
                  <a:gd name="T49" fmla="*/ 2147483647 h 520"/>
                  <a:gd name="T50" fmla="*/ 2147483647 w 392"/>
                  <a:gd name="T51" fmla="*/ 2147483647 h 520"/>
                  <a:gd name="T52" fmla="*/ 2147483647 w 392"/>
                  <a:gd name="T53" fmla="*/ 2147483647 h 520"/>
                  <a:gd name="T54" fmla="*/ 2147483647 w 392"/>
                  <a:gd name="T55" fmla="*/ 2147483647 h 520"/>
                  <a:gd name="T56" fmla="*/ 2147483647 w 392"/>
                  <a:gd name="T57" fmla="*/ 2147483647 h 520"/>
                  <a:gd name="T58" fmla="*/ 2147483647 w 392"/>
                  <a:gd name="T59" fmla="*/ 2147483647 h 520"/>
                  <a:gd name="T60" fmla="*/ 2147483647 w 392"/>
                  <a:gd name="T61" fmla="*/ 2147483647 h 520"/>
                  <a:gd name="T62" fmla="*/ 2147483647 w 392"/>
                  <a:gd name="T63" fmla="*/ 2147483647 h 520"/>
                  <a:gd name="T64" fmla="*/ 2147483647 w 392"/>
                  <a:gd name="T65" fmla="*/ 2147483647 h 520"/>
                  <a:gd name="T66" fmla="*/ 2147483647 w 392"/>
                  <a:gd name="T67" fmla="*/ 2147483647 h 520"/>
                  <a:gd name="T68" fmla="*/ 2147483647 w 392"/>
                  <a:gd name="T69" fmla="*/ 2147483647 h 520"/>
                  <a:gd name="T70" fmla="*/ 2147483647 w 392"/>
                  <a:gd name="T71" fmla="*/ 2147483647 h 520"/>
                  <a:gd name="T72" fmla="*/ 2147483647 w 392"/>
                  <a:gd name="T73" fmla="*/ 2147483647 h 520"/>
                  <a:gd name="T74" fmla="*/ 2147483647 w 392"/>
                  <a:gd name="T75" fmla="*/ 2147483647 h 520"/>
                  <a:gd name="T76" fmla="*/ 2147483647 w 392"/>
                  <a:gd name="T77" fmla="*/ 2147483647 h 520"/>
                  <a:gd name="T78" fmla="*/ 2147483647 w 392"/>
                  <a:gd name="T79" fmla="*/ 2147483647 h 520"/>
                  <a:gd name="T80" fmla="*/ 2147483647 w 392"/>
                  <a:gd name="T81" fmla="*/ 2147483647 h 520"/>
                  <a:gd name="T82" fmla="*/ 2147483647 w 392"/>
                  <a:gd name="T83" fmla="*/ 2147483647 h 520"/>
                  <a:gd name="T84" fmla="*/ 2147483647 w 392"/>
                  <a:gd name="T85" fmla="*/ 2147483647 h 520"/>
                  <a:gd name="T86" fmla="*/ 2147483647 w 392"/>
                  <a:gd name="T87" fmla="*/ 2147483647 h 520"/>
                  <a:gd name="T88" fmla="*/ 2147483647 w 392"/>
                  <a:gd name="T89" fmla="*/ 2147483647 h 520"/>
                  <a:gd name="T90" fmla="*/ 2147483647 w 392"/>
                  <a:gd name="T91" fmla="*/ 2147483647 h 520"/>
                  <a:gd name="T92" fmla="*/ 2147483647 w 392"/>
                  <a:gd name="T93" fmla="*/ 2147483647 h 520"/>
                  <a:gd name="T94" fmla="*/ 2147483647 w 392"/>
                  <a:gd name="T95" fmla="*/ 2147483647 h 520"/>
                  <a:gd name="T96" fmla="*/ 2147483647 w 392"/>
                  <a:gd name="T97" fmla="*/ 2147483647 h 520"/>
                  <a:gd name="T98" fmla="*/ 2147483647 w 392"/>
                  <a:gd name="T99" fmla="*/ 2147483647 h 520"/>
                  <a:gd name="T100" fmla="*/ 2147483647 w 392"/>
                  <a:gd name="T101" fmla="*/ 2147483647 h 520"/>
                  <a:gd name="T102" fmla="*/ 2147483647 w 392"/>
                  <a:gd name="T103" fmla="*/ 2147483647 h 520"/>
                  <a:gd name="T104" fmla="*/ 2147483647 w 392"/>
                  <a:gd name="T105" fmla="*/ 2147483647 h 520"/>
                  <a:gd name="T106" fmla="*/ 2147483647 w 392"/>
                  <a:gd name="T107" fmla="*/ 2147483647 h 520"/>
                  <a:gd name="T108" fmla="*/ 2147483647 w 392"/>
                  <a:gd name="T109" fmla="*/ 2147483647 h 520"/>
                  <a:gd name="T110" fmla="*/ 2147483647 w 392"/>
                  <a:gd name="T111" fmla="*/ 2147483647 h 520"/>
                  <a:gd name="T112" fmla="*/ 2147483647 w 392"/>
                  <a:gd name="T113" fmla="*/ 2147483647 h 520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92" h="520">
                    <a:moveTo>
                      <a:pt x="311" y="497"/>
                    </a:moveTo>
                    <a:lnTo>
                      <a:pt x="311" y="498"/>
                    </a:lnTo>
                    <a:lnTo>
                      <a:pt x="313" y="500"/>
                    </a:lnTo>
                    <a:lnTo>
                      <a:pt x="313" y="501"/>
                    </a:lnTo>
                    <a:lnTo>
                      <a:pt x="313" y="503"/>
                    </a:lnTo>
                    <a:lnTo>
                      <a:pt x="314" y="504"/>
                    </a:lnTo>
                    <a:lnTo>
                      <a:pt x="315" y="506"/>
                    </a:lnTo>
                    <a:lnTo>
                      <a:pt x="315" y="507"/>
                    </a:lnTo>
                    <a:lnTo>
                      <a:pt x="317" y="509"/>
                    </a:lnTo>
                    <a:lnTo>
                      <a:pt x="318" y="511"/>
                    </a:lnTo>
                    <a:lnTo>
                      <a:pt x="319" y="512"/>
                    </a:lnTo>
                    <a:lnTo>
                      <a:pt x="319" y="514"/>
                    </a:lnTo>
                    <a:lnTo>
                      <a:pt x="321" y="514"/>
                    </a:lnTo>
                    <a:lnTo>
                      <a:pt x="322" y="515"/>
                    </a:lnTo>
                    <a:lnTo>
                      <a:pt x="325" y="517"/>
                    </a:lnTo>
                    <a:lnTo>
                      <a:pt x="326" y="518"/>
                    </a:lnTo>
                    <a:lnTo>
                      <a:pt x="319" y="518"/>
                    </a:lnTo>
                    <a:lnTo>
                      <a:pt x="314" y="518"/>
                    </a:lnTo>
                    <a:lnTo>
                      <a:pt x="309" y="520"/>
                    </a:lnTo>
                    <a:lnTo>
                      <a:pt x="303" y="520"/>
                    </a:lnTo>
                    <a:lnTo>
                      <a:pt x="298" y="520"/>
                    </a:lnTo>
                    <a:lnTo>
                      <a:pt x="292" y="520"/>
                    </a:lnTo>
                    <a:lnTo>
                      <a:pt x="287" y="520"/>
                    </a:lnTo>
                    <a:lnTo>
                      <a:pt x="280" y="520"/>
                    </a:lnTo>
                    <a:lnTo>
                      <a:pt x="275" y="520"/>
                    </a:lnTo>
                    <a:lnTo>
                      <a:pt x="269" y="520"/>
                    </a:lnTo>
                    <a:lnTo>
                      <a:pt x="264" y="518"/>
                    </a:lnTo>
                    <a:lnTo>
                      <a:pt x="257" y="518"/>
                    </a:lnTo>
                    <a:lnTo>
                      <a:pt x="252" y="517"/>
                    </a:lnTo>
                    <a:lnTo>
                      <a:pt x="246" y="517"/>
                    </a:lnTo>
                    <a:lnTo>
                      <a:pt x="240" y="515"/>
                    </a:lnTo>
                    <a:lnTo>
                      <a:pt x="234" y="514"/>
                    </a:lnTo>
                    <a:lnTo>
                      <a:pt x="229" y="514"/>
                    </a:lnTo>
                    <a:lnTo>
                      <a:pt x="224" y="512"/>
                    </a:lnTo>
                    <a:lnTo>
                      <a:pt x="217" y="511"/>
                    </a:lnTo>
                    <a:lnTo>
                      <a:pt x="211" y="509"/>
                    </a:lnTo>
                    <a:lnTo>
                      <a:pt x="206" y="507"/>
                    </a:lnTo>
                    <a:lnTo>
                      <a:pt x="201" y="506"/>
                    </a:lnTo>
                    <a:lnTo>
                      <a:pt x="194" y="504"/>
                    </a:lnTo>
                    <a:lnTo>
                      <a:pt x="188" y="503"/>
                    </a:lnTo>
                    <a:lnTo>
                      <a:pt x="183" y="501"/>
                    </a:lnTo>
                    <a:lnTo>
                      <a:pt x="178" y="500"/>
                    </a:lnTo>
                    <a:lnTo>
                      <a:pt x="172" y="498"/>
                    </a:lnTo>
                    <a:lnTo>
                      <a:pt x="167" y="495"/>
                    </a:lnTo>
                    <a:lnTo>
                      <a:pt x="162" y="493"/>
                    </a:lnTo>
                    <a:lnTo>
                      <a:pt x="156" y="492"/>
                    </a:lnTo>
                    <a:lnTo>
                      <a:pt x="151" y="489"/>
                    </a:lnTo>
                    <a:lnTo>
                      <a:pt x="145" y="487"/>
                    </a:lnTo>
                    <a:lnTo>
                      <a:pt x="139" y="484"/>
                    </a:lnTo>
                    <a:lnTo>
                      <a:pt x="133" y="481"/>
                    </a:lnTo>
                    <a:lnTo>
                      <a:pt x="128" y="480"/>
                    </a:lnTo>
                    <a:lnTo>
                      <a:pt x="122" y="476"/>
                    </a:lnTo>
                    <a:lnTo>
                      <a:pt x="117" y="473"/>
                    </a:lnTo>
                    <a:lnTo>
                      <a:pt x="112" y="470"/>
                    </a:lnTo>
                    <a:lnTo>
                      <a:pt x="106" y="467"/>
                    </a:lnTo>
                    <a:lnTo>
                      <a:pt x="102" y="464"/>
                    </a:lnTo>
                    <a:lnTo>
                      <a:pt x="97" y="461"/>
                    </a:lnTo>
                    <a:lnTo>
                      <a:pt x="93" y="458"/>
                    </a:lnTo>
                    <a:lnTo>
                      <a:pt x="87" y="453"/>
                    </a:lnTo>
                    <a:lnTo>
                      <a:pt x="83" y="450"/>
                    </a:lnTo>
                    <a:lnTo>
                      <a:pt x="78" y="447"/>
                    </a:lnTo>
                    <a:lnTo>
                      <a:pt x="74" y="442"/>
                    </a:lnTo>
                    <a:lnTo>
                      <a:pt x="70" y="439"/>
                    </a:lnTo>
                    <a:lnTo>
                      <a:pt x="66" y="435"/>
                    </a:lnTo>
                    <a:lnTo>
                      <a:pt x="62" y="432"/>
                    </a:lnTo>
                    <a:lnTo>
                      <a:pt x="58" y="427"/>
                    </a:lnTo>
                    <a:lnTo>
                      <a:pt x="55" y="422"/>
                    </a:lnTo>
                    <a:lnTo>
                      <a:pt x="51" y="418"/>
                    </a:lnTo>
                    <a:lnTo>
                      <a:pt x="47" y="415"/>
                    </a:lnTo>
                    <a:lnTo>
                      <a:pt x="44" y="410"/>
                    </a:lnTo>
                    <a:lnTo>
                      <a:pt x="40" y="405"/>
                    </a:lnTo>
                    <a:lnTo>
                      <a:pt x="37" y="401"/>
                    </a:lnTo>
                    <a:lnTo>
                      <a:pt x="35" y="396"/>
                    </a:lnTo>
                    <a:lnTo>
                      <a:pt x="32" y="390"/>
                    </a:lnTo>
                    <a:lnTo>
                      <a:pt x="29" y="385"/>
                    </a:lnTo>
                    <a:lnTo>
                      <a:pt x="27" y="381"/>
                    </a:lnTo>
                    <a:lnTo>
                      <a:pt x="24" y="376"/>
                    </a:lnTo>
                    <a:lnTo>
                      <a:pt x="21" y="370"/>
                    </a:lnTo>
                    <a:lnTo>
                      <a:pt x="19" y="365"/>
                    </a:lnTo>
                    <a:lnTo>
                      <a:pt x="17" y="359"/>
                    </a:lnTo>
                    <a:lnTo>
                      <a:pt x="15" y="354"/>
                    </a:lnTo>
                    <a:lnTo>
                      <a:pt x="12" y="348"/>
                    </a:lnTo>
                    <a:lnTo>
                      <a:pt x="10" y="344"/>
                    </a:lnTo>
                    <a:lnTo>
                      <a:pt x="9" y="337"/>
                    </a:lnTo>
                    <a:lnTo>
                      <a:pt x="8" y="331"/>
                    </a:lnTo>
                    <a:lnTo>
                      <a:pt x="6" y="327"/>
                    </a:lnTo>
                    <a:lnTo>
                      <a:pt x="5" y="320"/>
                    </a:lnTo>
                    <a:lnTo>
                      <a:pt x="4" y="314"/>
                    </a:lnTo>
                    <a:lnTo>
                      <a:pt x="2" y="308"/>
                    </a:lnTo>
                    <a:lnTo>
                      <a:pt x="1" y="303"/>
                    </a:lnTo>
                    <a:lnTo>
                      <a:pt x="1" y="297"/>
                    </a:lnTo>
                    <a:lnTo>
                      <a:pt x="0" y="291"/>
                    </a:lnTo>
                    <a:lnTo>
                      <a:pt x="0" y="285"/>
                    </a:lnTo>
                    <a:lnTo>
                      <a:pt x="0" y="279"/>
                    </a:lnTo>
                    <a:lnTo>
                      <a:pt x="0" y="274"/>
                    </a:lnTo>
                    <a:lnTo>
                      <a:pt x="0" y="268"/>
                    </a:lnTo>
                    <a:lnTo>
                      <a:pt x="0" y="262"/>
                    </a:lnTo>
                    <a:lnTo>
                      <a:pt x="0" y="255"/>
                    </a:lnTo>
                    <a:lnTo>
                      <a:pt x="0" y="249"/>
                    </a:lnTo>
                    <a:lnTo>
                      <a:pt x="0" y="243"/>
                    </a:lnTo>
                    <a:lnTo>
                      <a:pt x="1" y="237"/>
                    </a:lnTo>
                    <a:lnTo>
                      <a:pt x="1" y="231"/>
                    </a:lnTo>
                    <a:lnTo>
                      <a:pt x="2" y="223"/>
                    </a:lnTo>
                    <a:lnTo>
                      <a:pt x="4" y="217"/>
                    </a:lnTo>
                    <a:lnTo>
                      <a:pt x="5" y="211"/>
                    </a:lnTo>
                    <a:lnTo>
                      <a:pt x="6" y="204"/>
                    </a:lnTo>
                    <a:lnTo>
                      <a:pt x="8" y="198"/>
                    </a:lnTo>
                    <a:lnTo>
                      <a:pt x="9" y="191"/>
                    </a:lnTo>
                    <a:lnTo>
                      <a:pt x="10" y="184"/>
                    </a:lnTo>
                    <a:lnTo>
                      <a:pt x="13" y="178"/>
                    </a:lnTo>
                    <a:lnTo>
                      <a:pt x="15" y="172"/>
                    </a:lnTo>
                    <a:lnTo>
                      <a:pt x="17" y="164"/>
                    </a:lnTo>
                    <a:lnTo>
                      <a:pt x="19" y="158"/>
                    </a:lnTo>
                    <a:lnTo>
                      <a:pt x="21" y="152"/>
                    </a:lnTo>
                    <a:lnTo>
                      <a:pt x="24" y="146"/>
                    </a:lnTo>
                    <a:lnTo>
                      <a:pt x="25" y="139"/>
                    </a:lnTo>
                    <a:lnTo>
                      <a:pt x="28" y="133"/>
                    </a:lnTo>
                    <a:lnTo>
                      <a:pt x="31" y="129"/>
                    </a:lnTo>
                    <a:lnTo>
                      <a:pt x="33" y="122"/>
                    </a:lnTo>
                    <a:lnTo>
                      <a:pt x="36" y="116"/>
                    </a:lnTo>
                    <a:lnTo>
                      <a:pt x="39" y="112"/>
                    </a:lnTo>
                    <a:lnTo>
                      <a:pt x="42" y="105"/>
                    </a:lnTo>
                    <a:lnTo>
                      <a:pt x="46" y="101"/>
                    </a:lnTo>
                    <a:lnTo>
                      <a:pt x="48" y="96"/>
                    </a:lnTo>
                    <a:lnTo>
                      <a:pt x="51" y="92"/>
                    </a:lnTo>
                    <a:lnTo>
                      <a:pt x="55" y="85"/>
                    </a:lnTo>
                    <a:lnTo>
                      <a:pt x="58" y="81"/>
                    </a:lnTo>
                    <a:lnTo>
                      <a:pt x="62" y="76"/>
                    </a:lnTo>
                    <a:lnTo>
                      <a:pt x="66" y="73"/>
                    </a:lnTo>
                    <a:lnTo>
                      <a:pt x="68" y="68"/>
                    </a:lnTo>
                    <a:lnTo>
                      <a:pt x="73" y="64"/>
                    </a:lnTo>
                    <a:lnTo>
                      <a:pt x="77" y="59"/>
                    </a:lnTo>
                    <a:lnTo>
                      <a:pt x="81" y="56"/>
                    </a:lnTo>
                    <a:lnTo>
                      <a:pt x="85" y="51"/>
                    </a:lnTo>
                    <a:lnTo>
                      <a:pt x="89" y="48"/>
                    </a:lnTo>
                    <a:lnTo>
                      <a:pt x="93" y="45"/>
                    </a:lnTo>
                    <a:lnTo>
                      <a:pt x="97" y="41"/>
                    </a:lnTo>
                    <a:lnTo>
                      <a:pt x="101" y="37"/>
                    </a:lnTo>
                    <a:lnTo>
                      <a:pt x="106" y="34"/>
                    </a:lnTo>
                    <a:lnTo>
                      <a:pt x="110" y="31"/>
                    </a:lnTo>
                    <a:lnTo>
                      <a:pt x="116" y="28"/>
                    </a:lnTo>
                    <a:lnTo>
                      <a:pt x="120" y="25"/>
                    </a:lnTo>
                    <a:lnTo>
                      <a:pt x="125" y="24"/>
                    </a:lnTo>
                    <a:lnTo>
                      <a:pt x="129" y="20"/>
                    </a:lnTo>
                    <a:lnTo>
                      <a:pt x="135" y="17"/>
                    </a:lnTo>
                    <a:lnTo>
                      <a:pt x="140" y="16"/>
                    </a:lnTo>
                    <a:lnTo>
                      <a:pt x="144" y="14"/>
                    </a:lnTo>
                    <a:lnTo>
                      <a:pt x="149" y="11"/>
                    </a:lnTo>
                    <a:lnTo>
                      <a:pt x="155" y="10"/>
                    </a:lnTo>
                    <a:lnTo>
                      <a:pt x="160" y="8"/>
                    </a:lnTo>
                    <a:lnTo>
                      <a:pt x="166" y="7"/>
                    </a:lnTo>
                    <a:lnTo>
                      <a:pt x="170" y="5"/>
                    </a:lnTo>
                    <a:lnTo>
                      <a:pt x="175" y="3"/>
                    </a:lnTo>
                    <a:lnTo>
                      <a:pt x="180" y="3"/>
                    </a:lnTo>
                    <a:lnTo>
                      <a:pt x="186" y="2"/>
                    </a:lnTo>
                    <a:lnTo>
                      <a:pt x="191" y="2"/>
                    </a:lnTo>
                    <a:lnTo>
                      <a:pt x="197" y="0"/>
                    </a:lnTo>
                    <a:lnTo>
                      <a:pt x="202" y="0"/>
                    </a:lnTo>
                    <a:lnTo>
                      <a:pt x="207" y="0"/>
                    </a:lnTo>
                    <a:lnTo>
                      <a:pt x="213" y="0"/>
                    </a:lnTo>
                    <a:lnTo>
                      <a:pt x="218" y="0"/>
                    </a:lnTo>
                    <a:lnTo>
                      <a:pt x="224" y="0"/>
                    </a:lnTo>
                    <a:lnTo>
                      <a:pt x="229" y="0"/>
                    </a:lnTo>
                    <a:lnTo>
                      <a:pt x="234" y="0"/>
                    </a:lnTo>
                    <a:lnTo>
                      <a:pt x="240" y="2"/>
                    </a:lnTo>
                    <a:lnTo>
                      <a:pt x="245" y="2"/>
                    </a:lnTo>
                    <a:lnTo>
                      <a:pt x="251" y="3"/>
                    </a:lnTo>
                    <a:lnTo>
                      <a:pt x="256" y="5"/>
                    </a:lnTo>
                    <a:lnTo>
                      <a:pt x="263" y="7"/>
                    </a:lnTo>
                    <a:lnTo>
                      <a:pt x="268" y="8"/>
                    </a:lnTo>
                    <a:lnTo>
                      <a:pt x="273" y="10"/>
                    </a:lnTo>
                    <a:lnTo>
                      <a:pt x="279" y="11"/>
                    </a:lnTo>
                    <a:lnTo>
                      <a:pt x="284" y="13"/>
                    </a:lnTo>
                    <a:lnTo>
                      <a:pt x="291" y="14"/>
                    </a:lnTo>
                    <a:lnTo>
                      <a:pt x="296" y="17"/>
                    </a:lnTo>
                    <a:lnTo>
                      <a:pt x="302" y="19"/>
                    </a:lnTo>
                    <a:lnTo>
                      <a:pt x="304" y="20"/>
                    </a:lnTo>
                    <a:lnTo>
                      <a:pt x="307" y="22"/>
                    </a:lnTo>
                    <a:lnTo>
                      <a:pt x="310" y="24"/>
                    </a:lnTo>
                    <a:lnTo>
                      <a:pt x="313" y="24"/>
                    </a:lnTo>
                    <a:lnTo>
                      <a:pt x="315" y="25"/>
                    </a:lnTo>
                    <a:lnTo>
                      <a:pt x="318" y="27"/>
                    </a:lnTo>
                    <a:lnTo>
                      <a:pt x="321" y="28"/>
                    </a:lnTo>
                    <a:lnTo>
                      <a:pt x="323" y="30"/>
                    </a:lnTo>
                    <a:lnTo>
                      <a:pt x="326" y="31"/>
                    </a:lnTo>
                    <a:lnTo>
                      <a:pt x="329" y="33"/>
                    </a:lnTo>
                    <a:lnTo>
                      <a:pt x="331" y="34"/>
                    </a:lnTo>
                    <a:lnTo>
                      <a:pt x="334" y="36"/>
                    </a:lnTo>
                    <a:lnTo>
                      <a:pt x="337" y="37"/>
                    </a:lnTo>
                    <a:lnTo>
                      <a:pt x="340" y="39"/>
                    </a:lnTo>
                    <a:lnTo>
                      <a:pt x="341" y="41"/>
                    </a:lnTo>
                    <a:lnTo>
                      <a:pt x="344" y="42"/>
                    </a:lnTo>
                    <a:lnTo>
                      <a:pt x="348" y="44"/>
                    </a:lnTo>
                    <a:lnTo>
                      <a:pt x="350" y="47"/>
                    </a:lnTo>
                    <a:lnTo>
                      <a:pt x="353" y="48"/>
                    </a:lnTo>
                    <a:lnTo>
                      <a:pt x="356" y="50"/>
                    </a:lnTo>
                    <a:lnTo>
                      <a:pt x="357" y="51"/>
                    </a:lnTo>
                    <a:lnTo>
                      <a:pt x="358" y="51"/>
                    </a:lnTo>
                    <a:lnTo>
                      <a:pt x="360" y="53"/>
                    </a:lnTo>
                    <a:lnTo>
                      <a:pt x="361" y="54"/>
                    </a:lnTo>
                    <a:lnTo>
                      <a:pt x="362" y="54"/>
                    </a:lnTo>
                    <a:lnTo>
                      <a:pt x="364" y="54"/>
                    </a:lnTo>
                    <a:lnTo>
                      <a:pt x="365" y="54"/>
                    </a:lnTo>
                    <a:lnTo>
                      <a:pt x="367" y="54"/>
                    </a:lnTo>
                    <a:lnTo>
                      <a:pt x="369" y="56"/>
                    </a:lnTo>
                    <a:lnTo>
                      <a:pt x="371" y="54"/>
                    </a:lnTo>
                    <a:lnTo>
                      <a:pt x="372" y="54"/>
                    </a:lnTo>
                    <a:lnTo>
                      <a:pt x="375" y="54"/>
                    </a:lnTo>
                    <a:lnTo>
                      <a:pt x="376" y="53"/>
                    </a:lnTo>
                    <a:lnTo>
                      <a:pt x="377" y="53"/>
                    </a:lnTo>
                    <a:lnTo>
                      <a:pt x="379" y="51"/>
                    </a:lnTo>
                    <a:lnTo>
                      <a:pt x="380" y="51"/>
                    </a:lnTo>
                    <a:lnTo>
                      <a:pt x="381" y="50"/>
                    </a:lnTo>
                    <a:lnTo>
                      <a:pt x="383" y="48"/>
                    </a:lnTo>
                    <a:lnTo>
                      <a:pt x="384" y="47"/>
                    </a:lnTo>
                    <a:lnTo>
                      <a:pt x="385" y="44"/>
                    </a:lnTo>
                    <a:lnTo>
                      <a:pt x="387" y="42"/>
                    </a:lnTo>
                    <a:lnTo>
                      <a:pt x="387" y="41"/>
                    </a:lnTo>
                    <a:lnTo>
                      <a:pt x="388" y="37"/>
                    </a:lnTo>
                    <a:lnTo>
                      <a:pt x="392" y="41"/>
                    </a:lnTo>
                    <a:lnTo>
                      <a:pt x="356" y="152"/>
                    </a:lnTo>
                    <a:lnTo>
                      <a:pt x="352" y="152"/>
                    </a:lnTo>
                    <a:lnTo>
                      <a:pt x="352" y="149"/>
                    </a:lnTo>
                    <a:lnTo>
                      <a:pt x="350" y="146"/>
                    </a:lnTo>
                    <a:lnTo>
                      <a:pt x="350" y="143"/>
                    </a:lnTo>
                    <a:lnTo>
                      <a:pt x="349" y="141"/>
                    </a:lnTo>
                    <a:lnTo>
                      <a:pt x="349" y="138"/>
                    </a:lnTo>
                    <a:lnTo>
                      <a:pt x="348" y="135"/>
                    </a:lnTo>
                    <a:lnTo>
                      <a:pt x="346" y="132"/>
                    </a:lnTo>
                    <a:lnTo>
                      <a:pt x="345" y="130"/>
                    </a:lnTo>
                    <a:lnTo>
                      <a:pt x="344" y="127"/>
                    </a:lnTo>
                    <a:lnTo>
                      <a:pt x="342" y="124"/>
                    </a:lnTo>
                    <a:lnTo>
                      <a:pt x="341" y="122"/>
                    </a:lnTo>
                    <a:lnTo>
                      <a:pt x="338" y="119"/>
                    </a:lnTo>
                    <a:lnTo>
                      <a:pt x="337" y="116"/>
                    </a:lnTo>
                    <a:lnTo>
                      <a:pt x="334" y="115"/>
                    </a:lnTo>
                    <a:lnTo>
                      <a:pt x="333" y="112"/>
                    </a:lnTo>
                    <a:lnTo>
                      <a:pt x="330" y="110"/>
                    </a:lnTo>
                    <a:lnTo>
                      <a:pt x="327" y="107"/>
                    </a:lnTo>
                    <a:lnTo>
                      <a:pt x="325" y="105"/>
                    </a:lnTo>
                    <a:lnTo>
                      <a:pt x="322" y="104"/>
                    </a:lnTo>
                    <a:lnTo>
                      <a:pt x="319" y="101"/>
                    </a:lnTo>
                    <a:lnTo>
                      <a:pt x="318" y="99"/>
                    </a:lnTo>
                    <a:lnTo>
                      <a:pt x="315" y="98"/>
                    </a:lnTo>
                    <a:lnTo>
                      <a:pt x="313" y="95"/>
                    </a:lnTo>
                    <a:lnTo>
                      <a:pt x="310" y="93"/>
                    </a:lnTo>
                    <a:lnTo>
                      <a:pt x="307" y="92"/>
                    </a:lnTo>
                    <a:lnTo>
                      <a:pt x="304" y="90"/>
                    </a:lnTo>
                    <a:lnTo>
                      <a:pt x="302" y="88"/>
                    </a:lnTo>
                    <a:lnTo>
                      <a:pt x="298" y="87"/>
                    </a:lnTo>
                    <a:lnTo>
                      <a:pt x="295" y="85"/>
                    </a:lnTo>
                    <a:lnTo>
                      <a:pt x="292" y="84"/>
                    </a:lnTo>
                    <a:lnTo>
                      <a:pt x="290" y="82"/>
                    </a:lnTo>
                    <a:lnTo>
                      <a:pt x="287" y="81"/>
                    </a:lnTo>
                    <a:lnTo>
                      <a:pt x="283" y="79"/>
                    </a:lnTo>
                    <a:lnTo>
                      <a:pt x="279" y="78"/>
                    </a:lnTo>
                    <a:lnTo>
                      <a:pt x="275" y="78"/>
                    </a:lnTo>
                    <a:lnTo>
                      <a:pt x="272" y="76"/>
                    </a:lnTo>
                    <a:lnTo>
                      <a:pt x="268" y="75"/>
                    </a:lnTo>
                    <a:lnTo>
                      <a:pt x="264" y="73"/>
                    </a:lnTo>
                    <a:lnTo>
                      <a:pt x="260" y="73"/>
                    </a:lnTo>
                    <a:lnTo>
                      <a:pt x="257" y="71"/>
                    </a:lnTo>
                    <a:lnTo>
                      <a:pt x="253" y="71"/>
                    </a:lnTo>
                    <a:lnTo>
                      <a:pt x="249" y="71"/>
                    </a:lnTo>
                    <a:lnTo>
                      <a:pt x="246" y="70"/>
                    </a:lnTo>
                    <a:lnTo>
                      <a:pt x="242" y="70"/>
                    </a:lnTo>
                    <a:lnTo>
                      <a:pt x="240" y="70"/>
                    </a:lnTo>
                    <a:lnTo>
                      <a:pt x="236" y="70"/>
                    </a:lnTo>
                    <a:lnTo>
                      <a:pt x="232" y="70"/>
                    </a:lnTo>
                    <a:lnTo>
                      <a:pt x="229" y="70"/>
                    </a:lnTo>
                    <a:lnTo>
                      <a:pt x="225" y="71"/>
                    </a:lnTo>
                    <a:lnTo>
                      <a:pt x="222" y="71"/>
                    </a:lnTo>
                    <a:lnTo>
                      <a:pt x="218" y="71"/>
                    </a:lnTo>
                    <a:lnTo>
                      <a:pt x="215" y="73"/>
                    </a:lnTo>
                    <a:lnTo>
                      <a:pt x="211" y="73"/>
                    </a:lnTo>
                    <a:lnTo>
                      <a:pt x="209" y="75"/>
                    </a:lnTo>
                    <a:lnTo>
                      <a:pt x="205" y="76"/>
                    </a:lnTo>
                    <a:lnTo>
                      <a:pt x="202" y="78"/>
                    </a:lnTo>
                    <a:lnTo>
                      <a:pt x="198" y="78"/>
                    </a:lnTo>
                    <a:lnTo>
                      <a:pt x="195" y="79"/>
                    </a:lnTo>
                    <a:lnTo>
                      <a:pt x="193" y="81"/>
                    </a:lnTo>
                    <a:lnTo>
                      <a:pt x="188" y="82"/>
                    </a:lnTo>
                    <a:lnTo>
                      <a:pt x="186" y="85"/>
                    </a:lnTo>
                    <a:lnTo>
                      <a:pt x="183" y="87"/>
                    </a:lnTo>
                    <a:lnTo>
                      <a:pt x="179" y="88"/>
                    </a:lnTo>
                    <a:lnTo>
                      <a:pt x="176" y="90"/>
                    </a:lnTo>
                    <a:lnTo>
                      <a:pt x="174" y="93"/>
                    </a:lnTo>
                    <a:lnTo>
                      <a:pt x="171" y="95"/>
                    </a:lnTo>
                    <a:lnTo>
                      <a:pt x="167" y="98"/>
                    </a:lnTo>
                    <a:lnTo>
                      <a:pt x="164" y="101"/>
                    </a:lnTo>
                    <a:lnTo>
                      <a:pt x="162" y="102"/>
                    </a:lnTo>
                    <a:lnTo>
                      <a:pt x="159" y="105"/>
                    </a:lnTo>
                    <a:lnTo>
                      <a:pt x="156" y="109"/>
                    </a:lnTo>
                    <a:lnTo>
                      <a:pt x="153" y="112"/>
                    </a:lnTo>
                    <a:lnTo>
                      <a:pt x="151" y="113"/>
                    </a:lnTo>
                    <a:lnTo>
                      <a:pt x="148" y="116"/>
                    </a:lnTo>
                    <a:lnTo>
                      <a:pt x="145" y="119"/>
                    </a:lnTo>
                    <a:lnTo>
                      <a:pt x="143" y="122"/>
                    </a:lnTo>
                    <a:lnTo>
                      <a:pt x="140" y="126"/>
                    </a:lnTo>
                    <a:lnTo>
                      <a:pt x="139" y="130"/>
                    </a:lnTo>
                    <a:lnTo>
                      <a:pt x="136" y="133"/>
                    </a:lnTo>
                    <a:lnTo>
                      <a:pt x="133" y="136"/>
                    </a:lnTo>
                    <a:lnTo>
                      <a:pt x="131" y="139"/>
                    </a:lnTo>
                    <a:lnTo>
                      <a:pt x="129" y="144"/>
                    </a:lnTo>
                    <a:lnTo>
                      <a:pt x="126" y="147"/>
                    </a:lnTo>
                    <a:lnTo>
                      <a:pt x="124" y="150"/>
                    </a:lnTo>
                    <a:lnTo>
                      <a:pt x="122" y="155"/>
                    </a:lnTo>
                    <a:lnTo>
                      <a:pt x="120" y="158"/>
                    </a:lnTo>
                    <a:lnTo>
                      <a:pt x="118" y="163"/>
                    </a:lnTo>
                    <a:lnTo>
                      <a:pt x="116" y="167"/>
                    </a:lnTo>
                    <a:lnTo>
                      <a:pt x="114" y="170"/>
                    </a:lnTo>
                    <a:lnTo>
                      <a:pt x="113" y="175"/>
                    </a:lnTo>
                    <a:lnTo>
                      <a:pt x="110" y="180"/>
                    </a:lnTo>
                    <a:lnTo>
                      <a:pt x="109" y="184"/>
                    </a:lnTo>
                    <a:lnTo>
                      <a:pt x="108" y="187"/>
                    </a:lnTo>
                    <a:lnTo>
                      <a:pt x="106" y="192"/>
                    </a:lnTo>
                    <a:lnTo>
                      <a:pt x="104" y="197"/>
                    </a:lnTo>
                    <a:lnTo>
                      <a:pt x="102" y="201"/>
                    </a:lnTo>
                    <a:lnTo>
                      <a:pt x="101" y="206"/>
                    </a:lnTo>
                    <a:lnTo>
                      <a:pt x="99" y="211"/>
                    </a:lnTo>
                    <a:lnTo>
                      <a:pt x="98" y="215"/>
                    </a:lnTo>
                    <a:lnTo>
                      <a:pt x="97" y="220"/>
                    </a:lnTo>
                    <a:lnTo>
                      <a:pt x="95" y="225"/>
                    </a:lnTo>
                    <a:lnTo>
                      <a:pt x="95" y="229"/>
                    </a:lnTo>
                    <a:lnTo>
                      <a:pt x="94" y="234"/>
                    </a:lnTo>
                    <a:lnTo>
                      <a:pt x="93" y="238"/>
                    </a:lnTo>
                    <a:lnTo>
                      <a:pt x="91" y="243"/>
                    </a:lnTo>
                    <a:lnTo>
                      <a:pt x="91" y="248"/>
                    </a:lnTo>
                    <a:lnTo>
                      <a:pt x="90" y="252"/>
                    </a:lnTo>
                    <a:lnTo>
                      <a:pt x="90" y="257"/>
                    </a:lnTo>
                    <a:lnTo>
                      <a:pt x="90" y="260"/>
                    </a:lnTo>
                    <a:lnTo>
                      <a:pt x="89" y="265"/>
                    </a:lnTo>
                    <a:lnTo>
                      <a:pt x="89" y="269"/>
                    </a:lnTo>
                    <a:lnTo>
                      <a:pt x="89" y="274"/>
                    </a:lnTo>
                    <a:lnTo>
                      <a:pt x="89" y="279"/>
                    </a:lnTo>
                    <a:lnTo>
                      <a:pt x="89" y="282"/>
                    </a:lnTo>
                    <a:lnTo>
                      <a:pt x="89" y="286"/>
                    </a:lnTo>
                    <a:lnTo>
                      <a:pt x="89" y="291"/>
                    </a:lnTo>
                    <a:lnTo>
                      <a:pt x="89" y="294"/>
                    </a:lnTo>
                    <a:lnTo>
                      <a:pt x="89" y="299"/>
                    </a:lnTo>
                    <a:lnTo>
                      <a:pt x="89" y="303"/>
                    </a:lnTo>
                    <a:lnTo>
                      <a:pt x="89" y="306"/>
                    </a:lnTo>
                    <a:lnTo>
                      <a:pt x="90" y="311"/>
                    </a:lnTo>
                    <a:lnTo>
                      <a:pt x="90" y="316"/>
                    </a:lnTo>
                    <a:lnTo>
                      <a:pt x="90" y="319"/>
                    </a:lnTo>
                    <a:lnTo>
                      <a:pt x="91" y="323"/>
                    </a:lnTo>
                    <a:lnTo>
                      <a:pt x="93" y="327"/>
                    </a:lnTo>
                    <a:lnTo>
                      <a:pt x="93" y="331"/>
                    </a:lnTo>
                    <a:lnTo>
                      <a:pt x="94" y="336"/>
                    </a:lnTo>
                    <a:lnTo>
                      <a:pt x="95" y="339"/>
                    </a:lnTo>
                    <a:lnTo>
                      <a:pt x="95" y="344"/>
                    </a:lnTo>
                    <a:lnTo>
                      <a:pt x="97" y="347"/>
                    </a:lnTo>
                    <a:lnTo>
                      <a:pt x="98" y="350"/>
                    </a:lnTo>
                    <a:lnTo>
                      <a:pt x="99" y="354"/>
                    </a:lnTo>
                    <a:lnTo>
                      <a:pt x="101" y="357"/>
                    </a:lnTo>
                    <a:lnTo>
                      <a:pt x="102" y="361"/>
                    </a:lnTo>
                    <a:lnTo>
                      <a:pt x="105" y="365"/>
                    </a:lnTo>
                    <a:lnTo>
                      <a:pt x="106" y="368"/>
                    </a:lnTo>
                    <a:lnTo>
                      <a:pt x="108" y="371"/>
                    </a:lnTo>
                    <a:lnTo>
                      <a:pt x="109" y="374"/>
                    </a:lnTo>
                    <a:lnTo>
                      <a:pt x="112" y="378"/>
                    </a:lnTo>
                    <a:lnTo>
                      <a:pt x="113" y="381"/>
                    </a:lnTo>
                    <a:lnTo>
                      <a:pt x="116" y="384"/>
                    </a:lnTo>
                    <a:lnTo>
                      <a:pt x="117" y="387"/>
                    </a:lnTo>
                    <a:lnTo>
                      <a:pt x="120" y="390"/>
                    </a:lnTo>
                    <a:lnTo>
                      <a:pt x="122" y="391"/>
                    </a:lnTo>
                    <a:lnTo>
                      <a:pt x="125" y="395"/>
                    </a:lnTo>
                    <a:lnTo>
                      <a:pt x="126" y="398"/>
                    </a:lnTo>
                    <a:lnTo>
                      <a:pt x="129" y="399"/>
                    </a:lnTo>
                    <a:lnTo>
                      <a:pt x="132" y="402"/>
                    </a:lnTo>
                    <a:lnTo>
                      <a:pt x="135" y="405"/>
                    </a:lnTo>
                    <a:lnTo>
                      <a:pt x="137" y="407"/>
                    </a:lnTo>
                    <a:lnTo>
                      <a:pt x="140" y="410"/>
                    </a:lnTo>
                    <a:lnTo>
                      <a:pt x="143" y="412"/>
                    </a:lnTo>
                    <a:lnTo>
                      <a:pt x="147" y="413"/>
                    </a:lnTo>
                    <a:lnTo>
                      <a:pt x="149" y="416"/>
                    </a:lnTo>
                    <a:lnTo>
                      <a:pt x="152" y="418"/>
                    </a:lnTo>
                    <a:lnTo>
                      <a:pt x="156" y="419"/>
                    </a:lnTo>
                    <a:lnTo>
                      <a:pt x="159" y="421"/>
                    </a:lnTo>
                    <a:lnTo>
                      <a:pt x="163" y="422"/>
                    </a:lnTo>
                    <a:lnTo>
                      <a:pt x="166" y="424"/>
                    </a:lnTo>
                    <a:lnTo>
                      <a:pt x="170" y="425"/>
                    </a:lnTo>
                    <a:lnTo>
                      <a:pt x="174" y="429"/>
                    </a:lnTo>
                    <a:lnTo>
                      <a:pt x="178" y="430"/>
                    </a:lnTo>
                    <a:lnTo>
                      <a:pt x="182" y="430"/>
                    </a:lnTo>
                    <a:lnTo>
                      <a:pt x="186" y="432"/>
                    </a:lnTo>
                    <a:lnTo>
                      <a:pt x="190" y="433"/>
                    </a:lnTo>
                    <a:lnTo>
                      <a:pt x="194" y="435"/>
                    </a:lnTo>
                    <a:lnTo>
                      <a:pt x="198" y="436"/>
                    </a:lnTo>
                    <a:lnTo>
                      <a:pt x="202" y="436"/>
                    </a:lnTo>
                    <a:lnTo>
                      <a:pt x="206" y="438"/>
                    </a:lnTo>
                    <a:lnTo>
                      <a:pt x="210" y="438"/>
                    </a:lnTo>
                    <a:lnTo>
                      <a:pt x="214" y="438"/>
                    </a:lnTo>
                    <a:lnTo>
                      <a:pt x="218" y="438"/>
                    </a:lnTo>
                    <a:lnTo>
                      <a:pt x="221" y="438"/>
                    </a:lnTo>
                    <a:lnTo>
                      <a:pt x="225" y="438"/>
                    </a:lnTo>
                    <a:lnTo>
                      <a:pt x="228" y="438"/>
                    </a:lnTo>
                    <a:lnTo>
                      <a:pt x="232" y="438"/>
                    </a:lnTo>
                    <a:lnTo>
                      <a:pt x="275" y="305"/>
                    </a:lnTo>
                    <a:lnTo>
                      <a:pt x="215" y="280"/>
                    </a:lnTo>
                    <a:lnTo>
                      <a:pt x="213" y="279"/>
                    </a:lnTo>
                    <a:lnTo>
                      <a:pt x="209" y="279"/>
                    </a:lnTo>
                    <a:lnTo>
                      <a:pt x="206" y="277"/>
                    </a:lnTo>
                    <a:lnTo>
                      <a:pt x="203" y="277"/>
                    </a:lnTo>
                    <a:lnTo>
                      <a:pt x="201" y="277"/>
                    </a:lnTo>
                    <a:lnTo>
                      <a:pt x="198" y="277"/>
                    </a:lnTo>
                    <a:lnTo>
                      <a:pt x="195" y="277"/>
                    </a:lnTo>
                    <a:lnTo>
                      <a:pt x="193" y="277"/>
                    </a:lnTo>
                    <a:lnTo>
                      <a:pt x="191" y="277"/>
                    </a:lnTo>
                    <a:lnTo>
                      <a:pt x="190" y="277"/>
                    </a:lnTo>
                    <a:lnTo>
                      <a:pt x="188" y="279"/>
                    </a:lnTo>
                    <a:lnTo>
                      <a:pt x="187" y="279"/>
                    </a:lnTo>
                    <a:lnTo>
                      <a:pt x="186" y="279"/>
                    </a:lnTo>
                    <a:lnTo>
                      <a:pt x="184" y="280"/>
                    </a:lnTo>
                    <a:lnTo>
                      <a:pt x="183" y="282"/>
                    </a:lnTo>
                    <a:lnTo>
                      <a:pt x="182" y="282"/>
                    </a:lnTo>
                    <a:lnTo>
                      <a:pt x="180" y="283"/>
                    </a:lnTo>
                    <a:lnTo>
                      <a:pt x="179" y="283"/>
                    </a:lnTo>
                    <a:lnTo>
                      <a:pt x="179" y="285"/>
                    </a:lnTo>
                    <a:lnTo>
                      <a:pt x="178" y="286"/>
                    </a:lnTo>
                    <a:lnTo>
                      <a:pt x="178" y="288"/>
                    </a:lnTo>
                    <a:lnTo>
                      <a:pt x="176" y="288"/>
                    </a:lnTo>
                    <a:lnTo>
                      <a:pt x="175" y="289"/>
                    </a:lnTo>
                    <a:lnTo>
                      <a:pt x="171" y="288"/>
                    </a:lnTo>
                    <a:lnTo>
                      <a:pt x="206" y="180"/>
                    </a:lnTo>
                    <a:lnTo>
                      <a:pt x="211" y="181"/>
                    </a:lnTo>
                    <a:lnTo>
                      <a:pt x="210" y="183"/>
                    </a:lnTo>
                    <a:lnTo>
                      <a:pt x="210" y="184"/>
                    </a:lnTo>
                    <a:lnTo>
                      <a:pt x="210" y="187"/>
                    </a:lnTo>
                    <a:lnTo>
                      <a:pt x="210" y="189"/>
                    </a:lnTo>
                    <a:lnTo>
                      <a:pt x="211" y="191"/>
                    </a:lnTo>
                    <a:lnTo>
                      <a:pt x="211" y="192"/>
                    </a:lnTo>
                    <a:lnTo>
                      <a:pt x="211" y="194"/>
                    </a:lnTo>
                    <a:lnTo>
                      <a:pt x="211" y="195"/>
                    </a:lnTo>
                    <a:lnTo>
                      <a:pt x="211" y="197"/>
                    </a:lnTo>
                    <a:lnTo>
                      <a:pt x="213" y="198"/>
                    </a:lnTo>
                    <a:lnTo>
                      <a:pt x="213" y="200"/>
                    </a:lnTo>
                    <a:lnTo>
                      <a:pt x="214" y="201"/>
                    </a:lnTo>
                    <a:lnTo>
                      <a:pt x="214" y="203"/>
                    </a:lnTo>
                    <a:lnTo>
                      <a:pt x="215" y="204"/>
                    </a:lnTo>
                    <a:lnTo>
                      <a:pt x="217" y="204"/>
                    </a:lnTo>
                    <a:lnTo>
                      <a:pt x="218" y="208"/>
                    </a:lnTo>
                    <a:lnTo>
                      <a:pt x="220" y="209"/>
                    </a:lnTo>
                    <a:lnTo>
                      <a:pt x="222" y="211"/>
                    </a:lnTo>
                    <a:lnTo>
                      <a:pt x="225" y="212"/>
                    </a:lnTo>
                    <a:lnTo>
                      <a:pt x="226" y="214"/>
                    </a:lnTo>
                    <a:lnTo>
                      <a:pt x="229" y="215"/>
                    </a:lnTo>
                    <a:lnTo>
                      <a:pt x="232" y="217"/>
                    </a:lnTo>
                    <a:lnTo>
                      <a:pt x="236" y="218"/>
                    </a:lnTo>
                    <a:lnTo>
                      <a:pt x="377" y="279"/>
                    </a:lnTo>
                    <a:lnTo>
                      <a:pt x="314" y="472"/>
                    </a:lnTo>
                    <a:lnTo>
                      <a:pt x="314" y="475"/>
                    </a:lnTo>
                    <a:lnTo>
                      <a:pt x="313" y="478"/>
                    </a:lnTo>
                    <a:lnTo>
                      <a:pt x="313" y="481"/>
                    </a:lnTo>
                    <a:lnTo>
                      <a:pt x="311" y="484"/>
                    </a:lnTo>
                    <a:lnTo>
                      <a:pt x="311" y="487"/>
                    </a:lnTo>
                    <a:lnTo>
                      <a:pt x="311" y="490"/>
                    </a:lnTo>
                    <a:lnTo>
                      <a:pt x="311" y="493"/>
                    </a:lnTo>
                    <a:lnTo>
                      <a:pt x="311" y="497"/>
                    </a:lnTo>
                    <a:close/>
                  </a:path>
                </a:pathLst>
              </a:custGeom>
              <a:solidFill>
                <a:srgbClr val="E68F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2" name="Freeform 180"/>
              <p:cNvSpPr>
                <a:spLocks/>
              </p:cNvSpPr>
              <p:nvPr/>
            </p:nvSpPr>
            <p:spPr bwMode="auto">
              <a:xfrm>
                <a:off x="3390901" y="4986338"/>
                <a:ext cx="312738" cy="280988"/>
              </a:xfrm>
              <a:custGeom>
                <a:avLst/>
                <a:gdLst>
                  <a:gd name="T0" fmla="*/ 2147483647 w 392"/>
                  <a:gd name="T1" fmla="*/ 2147483647 h 354"/>
                  <a:gd name="T2" fmla="*/ 2147483647 w 392"/>
                  <a:gd name="T3" fmla="*/ 2147483647 h 354"/>
                  <a:gd name="T4" fmla="*/ 2147483647 w 392"/>
                  <a:gd name="T5" fmla="*/ 2147483647 h 354"/>
                  <a:gd name="T6" fmla="*/ 2147483647 w 392"/>
                  <a:gd name="T7" fmla="*/ 2147483647 h 354"/>
                  <a:gd name="T8" fmla="*/ 2147483647 w 392"/>
                  <a:gd name="T9" fmla="*/ 2147483647 h 354"/>
                  <a:gd name="T10" fmla="*/ 2147483647 w 392"/>
                  <a:gd name="T11" fmla="*/ 2147483647 h 354"/>
                  <a:gd name="T12" fmla="*/ 2147483647 w 392"/>
                  <a:gd name="T13" fmla="*/ 2147483647 h 354"/>
                  <a:gd name="T14" fmla="*/ 2147483647 w 392"/>
                  <a:gd name="T15" fmla="*/ 2147483647 h 354"/>
                  <a:gd name="T16" fmla="*/ 2147483647 w 392"/>
                  <a:gd name="T17" fmla="*/ 2147483647 h 354"/>
                  <a:gd name="T18" fmla="*/ 2147483647 w 392"/>
                  <a:gd name="T19" fmla="*/ 2147483647 h 354"/>
                  <a:gd name="T20" fmla="*/ 2147483647 w 392"/>
                  <a:gd name="T21" fmla="*/ 2147483647 h 354"/>
                  <a:gd name="T22" fmla="*/ 2147483647 w 392"/>
                  <a:gd name="T23" fmla="*/ 2147483647 h 354"/>
                  <a:gd name="T24" fmla="*/ 2147483647 w 392"/>
                  <a:gd name="T25" fmla="*/ 2147483647 h 354"/>
                  <a:gd name="T26" fmla="*/ 2147483647 w 392"/>
                  <a:gd name="T27" fmla="*/ 2147483647 h 354"/>
                  <a:gd name="T28" fmla="*/ 2147483647 w 392"/>
                  <a:gd name="T29" fmla="*/ 2147483647 h 354"/>
                  <a:gd name="T30" fmla="*/ 2147483647 w 392"/>
                  <a:gd name="T31" fmla="*/ 2147483647 h 354"/>
                  <a:gd name="T32" fmla="*/ 2147483647 w 392"/>
                  <a:gd name="T33" fmla="*/ 2147483647 h 354"/>
                  <a:gd name="T34" fmla="*/ 2147483647 w 392"/>
                  <a:gd name="T35" fmla="*/ 2147483647 h 354"/>
                  <a:gd name="T36" fmla="*/ 2147483647 w 392"/>
                  <a:gd name="T37" fmla="*/ 2147483647 h 354"/>
                  <a:gd name="T38" fmla="*/ 2147483647 w 392"/>
                  <a:gd name="T39" fmla="*/ 2147483647 h 354"/>
                  <a:gd name="T40" fmla="*/ 2147483647 w 392"/>
                  <a:gd name="T41" fmla="*/ 2147483647 h 354"/>
                  <a:gd name="T42" fmla="*/ 2147483647 w 392"/>
                  <a:gd name="T43" fmla="*/ 2147483647 h 354"/>
                  <a:gd name="T44" fmla="*/ 2147483647 w 392"/>
                  <a:gd name="T45" fmla="*/ 2147483647 h 354"/>
                  <a:gd name="T46" fmla="*/ 2147483647 w 392"/>
                  <a:gd name="T47" fmla="*/ 2147483647 h 354"/>
                  <a:gd name="T48" fmla="*/ 2147483647 w 392"/>
                  <a:gd name="T49" fmla="*/ 2147483647 h 354"/>
                  <a:gd name="T50" fmla="*/ 2147483647 w 392"/>
                  <a:gd name="T51" fmla="*/ 2147483647 h 354"/>
                  <a:gd name="T52" fmla="*/ 2147483647 w 392"/>
                  <a:gd name="T53" fmla="*/ 2147483647 h 354"/>
                  <a:gd name="T54" fmla="*/ 2147483647 w 392"/>
                  <a:gd name="T55" fmla="*/ 2147483647 h 354"/>
                  <a:gd name="T56" fmla="*/ 2147483647 w 392"/>
                  <a:gd name="T57" fmla="*/ 2147483647 h 354"/>
                  <a:gd name="T58" fmla="*/ 2147483647 w 392"/>
                  <a:gd name="T59" fmla="*/ 2147483647 h 354"/>
                  <a:gd name="T60" fmla="*/ 2147483647 w 392"/>
                  <a:gd name="T61" fmla="*/ 0 h 354"/>
                  <a:gd name="T62" fmla="*/ 2147483647 w 392"/>
                  <a:gd name="T63" fmla="*/ 2147483647 h 354"/>
                  <a:gd name="T64" fmla="*/ 2147483647 w 392"/>
                  <a:gd name="T65" fmla="*/ 2147483647 h 354"/>
                  <a:gd name="T66" fmla="*/ 2147483647 w 392"/>
                  <a:gd name="T67" fmla="*/ 2147483647 h 354"/>
                  <a:gd name="T68" fmla="*/ 2147483647 w 392"/>
                  <a:gd name="T69" fmla="*/ 2147483647 h 354"/>
                  <a:gd name="T70" fmla="*/ 2147483647 w 392"/>
                  <a:gd name="T71" fmla="*/ 2147483647 h 354"/>
                  <a:gd name="T72" fmla="*/ 2147483647 w 392"/>
                  <a:gd name="T73" fmla="*/ 2147483647 h 354"/>
                  <a:gd name="T74" fmla="*/ 2147483647 w 392"/>
                  <a:gd name="T75" fmla="*/ 2147483647 h 354"/>
                  <a:gd name="T76" fmla="*/ 2147483647 w 392"/>
                  <a:gd name="T77" fmla="*/ 2147483647 h 354"/>
                  <a:gd name="T78" fmla="*/ 2147483647 w 392"/>
                  <a:gd name="T79" fmla="*/ 2147483647 h 354"/>
                  <a:gd name="T80" fmla="*/ 2147483647 w 392"/>
                  <a:gd name="T81" fmla="*/ 2147483647 h 354"/>
                  <a:gd name="T82" fmla="*/ 2147483647 w 392"/>
                  <a:gd name="T83" fmla="*/ 2147483647 h 354"/>
                  <a:gd name="T84" fmla="*/ 2147483647 w 392"/>
                  <a:gd name="T85" fmla="*/ 2147483647 h 354"/>
                  <a:gd name="T86" fmla="*/ 0 w 392"/>
                  <a:gd name="T87" fmla="*/ 2147483647 h 354"/>
                  <a:gd name="T88" fmla="*/ 0 w 392"/>
                  <a:gd name="T89" fmla="*/ 2147483647 h 354"/>
                  <a:gd name="T90" fmla="*/ 2147483647 w 392"/>
                  <a:gd name="T91" fmla="*/ 2147483647 h 354"/>
                  <a:gd name="T92" fmla="*/ 2147483647 w 392"/>
                  <a:gd name="T93" fmla="*/ 2147483647 h 354"/>
                  <a:gd name="T94" fmla="*/ 2147483647 w 392"/>
                  <a:gd name="T95" fmla="*/ 2147483647 h 354"/>
                  <a:gd name="T96" fmla="*/ 2147483647 w 392"/>
                  <a:gd name="T97" fmla="*/ 2147483647 h 354"/>
                  <a:gd name="T98" fmla="*/ 2147483647 w 392"/>
                  <a:gd name="T99" fmla="*/ 2147483647 h 354"/>
                  <a:gd name="T100" fmla="*/ 2147483647 w 392"/>
                  <a:gd name="T101" fmla="*/ 2147483647 h 354"/>
                  <a:gd name="T102" fmla="*/ 2147483647 w 392"/>
                  <a:gd name="T103" fmla="*/ 2147483647 h 354"/>
                  <a:gd name="T104" fmla="*/ 2147483647 w 392"/>
                  <a:gd name="T105" fmla="*/ 2147483647 h 354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0" t="0" r="r" b="b"/>
                <a:pathLst>
                  <a:path w="392" h="354">
                    <a:moveTo>
                      <a:pt x="25" y="196"/>
                    </a:moveTo>
                    <a:lnTo>
                      <a:pt x="28" y="190"/>
                    </a:lnTo>
                    <a:lnTo>
                      <a:pt x="29" y="184"/>
                    </a:lnTo>
                    <a:lnTo>
                      <a:pt x="32" y="177"/>
                    </a:lnTo>
                    <a:lnTo>
                      <a:pt x="35" y="171"/>
                    </a:lnTo>
                    <a:lnTo>
                      <a:pt x="37" y="165"/>
                    </a:lnTo>
                    <a:lnTo>
                      <a:pt x="40" y="159"/>
                    </a:lnTo>
                    <a:lnTo>
                      <a:pt x="43" y="154"/>
                    </a:lnTo>
                    <a:lnTo>
                      <a:pt x="46" y="148"/>
                    </a:lnTo>
                    <a:lnTo>
                      <a:pt x="48" y="143"/>
                    </a:lnTo>
                    <a:lnTo>
                      <a:pt x="51" y="137"/>
                    </a:lnTo>
                    <a:lnTo>
                      <a:pt x="54" y="133"/>
                    </a:lnTo>
                    <a:lnTo>
                      <a:pt x="58" y="126"/>
                    </a:lnTo>
                    <a:lnTo>
                      <a:pt x="60" y="122"/>
                    </a:lnTo>
                    <a:lnTo>
                      <a:pt x="63" y="117"/>
                    </a:lnTo>
                    <a:lnTo>
                      <a:pt x="67" y="112"/>
                    </a:lnTo>
                    <a:lnTo>
                      <a:pt x="71" y="108"/>
                    </a:lnTo>
                    <a:lnTo>
                      <a:pt x="74" y="103"/>
                    </a:lnTo>
                    <a:lnTo>
                      <a:pt x="78" y="99"/>
                    </a:lnTo>
                    <a:lnTo>
                      <a:pt x="82" y="95"/>
                    </a:lnTo>
                    <a:lnTo>
                      <a:pt x="86" y="91"/>
                    </a:lnTo>
                    <a:lnTo>
                      <a:pt x="90" y="86"/>
                    </a:lnTo>
                    <a:lnTo>
                      <a:pt x="94" y="83"/>
                    </a:lnTo>
                    <a:lnTo>
                      <a:pt x="98" y="80"/>
                    </a:lnTo>
                    <a:lnTo>
                      <a:pt x="102" y="75"/>
                    </a:lnTo>
                    <a:lnTo>
                      <a:pt x="106" y="72"/>
                    </a:lnTo>
                    <a:lnTo>
                      <a:pt x="110" y="69"/>
                    </a:lnTo>
                    <a:lnTo>
                      <a:pt x="114" y="66"/>
                    </a:lnTo>
                    <a:lnTo>
                      <a:pt x="120" y="63"/>
                    </a:lnTo>
                    <a:lnTo>
                      <a:pt x="124" y="60"/>
                    </a:lnTo>
                    <a:lnTo>
                      <a:pt x="129" y="57"/>
                    </a:lnTo>
                    <a:lnTo>
                      <a:pt x="133" y="54"/>
                    </a:lnTo>
                    <a:lnTo>
                      <a:pt x="139" y="51"/>
                    </a:lnTo>
                    <a:lnTo>
                      <a:pt x="144" y="49"/>
                    </a:lnTo>
                    <a:lnTo>
                      <a:pt x="148" y="46"/>
                    </a:lnTo>
                    <a:lnTo>
                      <a:pt x="153" y="44"/>
                    </a:lnTo>
                    <a:lnTo>
                      <a:pt x="159" y="43"/>
                    </a:lnTo>
                    <a:lnTo>
                      <a:pt x="164" y="41"/>
                    </a:lnTo>
                    <a:lnTo>
                      <a:pt x="168" y="38"/>
                    </a:lnTo>
                    <a:lnTo>
                      <a:pt x="174" y="37"/>
                    </a:lnTo>
                    <a:lnTo>
                      <a:pt x="179" y="37"/>
                    </a:lnTo>
                    <a:lnTo>
                      <a:pt x="184" y="35"/>
                    </a:lnTo>
                    <a:lnTo>
                      <a:pt x="190" y="34"/>
                    </a:lnTo>
                    <a:lnTo>
                      <a:pt x="195" y="34"/>
                    </a:lnTo>
                    <a:lnTo>
                      <a:pt x="201" y="32"/>
                    </a:lnTo>
                    <a:lnTo>
                      <a:pt x="205" y="32"/>
                    </a:lnTo>
                    <a:lnTo>
                      <a:pt x="210" y="31"/>
                    </a:lnTo>
                    <a:lnTo>
                      <a:pt x="215" y="31"/>
                    </a:lnTo>
                    <a:lnTo>
                      <a:pt x="221" y="31"/>
                    </a:lnTo>
                    <a:lnTo>
                      <a:pt x="226" y="31"/>
                    </a:lnTo>
                    <a:lnTo>
                      <a:pt x="232" y="31"/>
                    </a:lnTo>
                    <a:lnTo>
                      <a:pt x="237" y="32"/>
                    </a:lnTo>
                    <a:lnTo>
                      <a:pt x="244" y="32"/>
                    </a:lnTo>
                    <a:lnTo>
                      <a:pt x="249" y="32"/>
                    </a:lnTo>
                    <a:lnTo>
                      <a:pt x="255" y="34"/>
                    </a:lnTo>
                    <a:lnTo>
                      <a:pt x="260" y="35"/>
                    </a:lnTo>
                    <a:lnTo>
                      <a:pt x="265" y="35"/>
                    </a:lnTo>
                    <a:lnTo>
                      <a:pt x="271" y="37"/>
                    </a:lnTo>
                    <a:lnTo>
                      <a:pt x="276" y="38"/>
                    </a:lnTo>
                    <a:lnTo>
                      <a:pt x="283" y="40"/>
                    </a:lnTo>
                    <a:lnTo>
                      <a:pt x="288" y="41"/>
                    </a:lnTo>
                    <a:lnTo>
                      <a:pt x="294" y="43"/>
                    </a:lnTo>
                    <a:lnTo>
                      <a:pt x="299" y="46"/>
                    </a:lnTo>
                    <a:lnTo>
                      <a:pt x="306" y="48"/>
                    </a:lnTo>
                    <a:lnTo>
                      <a:pt x="311" y="51"/>
                    </a:lnTo>
                    <a:lnTo>
                      <a:pt x="314" y="52"/>
                    </a:lnTo>
                    <a:lnTo>
                      <a:pt x="315" y="52"/>
                    </a:lnTo>
                    <a:lnTo>
                      <a:pt x="318" y="54"/>
                    </a:lnTo>
                    <a:lnTo>
                      <a:pt x="321" y="55"/>
                    </a:lnTo>
                    <a:lnTo>
                      <a:pt x="323" y="57"/>
                    </a:lnTo>
                    <a:lnTo>
                      <a:pt x="326" y="58"/>
                    </a:lnTo>
                    <a:lnTo>
                      <a:pt x="329" y="60"/>
                    </a:lnTo>
                    <a:lnTo>
                      <a:pt x="333" y="61"/>
                    </a:lnTo>
                    <a:lnTo>
                      <a:pt x="335" y="63"/>
                    </a:lnTo>
                    <a:lnTo>
                      <a:pt x="338" y="65"/>
                    </a:lnTo>
                    <a:lnTo>
                      <a:pt x="341" y="66"/>
                    </a:lnTo>
                    <a:lnTo>
                      <a:pt x="344" y="68"/>
                    </a:lnTo>
                    <a:lnTo>
                      <a:pt x="345" y="69"/>
                    </a:lnTo>
                    <a:lnTo>
                      <a:pt x="348" y="71"/>
                    </a:lnTo>
                    <a:lnTo>
                      <a:pt x="350" y="72"/>
                    </a:lnTo>
                    <a:lnTo>
                      <a:pt x="353" y="74"/>
                    </a:lnTo>
                    <a:lnTo>
                      <a:pt x="356" y="75"/>
                    </a:lnTo>
                    <a:lnTo>
                      <a:pt x="358" y="77"/>
                    </a:lnTo>
                    <a:lnTo>
                      <a:pt x="362" y="80"/>
                    </a:lnTo>
                    <a:lnTo>
                      <a:pt x="365" y="82"/>
                    </a:lnTo>
                    <a:lnTo>
                      <a:pt x="367" y="83"/>
                    </a:lnTo>
                    <a:lnTo>
                      <a:pt x="369" y="85"/>
                    </a:lnTo>
                    <a:lnTo>
                      <a:pt x="371" y="85"/>
                    </a:lnTo>
                    <a:lnTo>
                      <a:pt x="372" y="85"/>
                    </a:lnTo>
                    <a:lnTo>
                      <a:pt x="373" y="86"/>
                    </a:lnTo>
                    <a:lnTo>
                      <a:pt x="375" y="86"/>
                    </a:lnTo>
                    <a:lnTo>
                      <a:pt x="376" y="86"/>
                    </a:lnTo>
                    <a:lnTo>
                      <a:pt x="377" y="86"/>
                    </a:lnTo>
                    <a:lnTo>
                      <a:pt x="392" y="40"/>
                    </a:lnTo>
                    <a:lnTo>
                      <a:pt x="388" y="38"/>
                    </a:lnTo>
                    <a:lnTo>
                      <a:pt x="387" y="40"/>
                    </a:lnTo>
                    <a:lnTo>
                      <a:pt x="387" y="43"/>
                    </a:lnTo>
                    <a:lnTo>
                      <a:pt x="385" y="44"/>
                    </a:lnTo>
                    <a:lnTo>
                      <a:pt x="384" y="46"/>
                    </a:lnTo>
                    <a:lnTo>
                      <a:pt x="383" y="48"/>
                    </a:lnTo>
                    <a:lnTo>
                      <a:pt x="381" y="49"/>
                    </a:lnTo>
                    <a:lnTo>
                      <a:pt x="380" y="51"/>
                    </a:lnTo>
                    <a:lnTo>
                      <a:pt x="379" y="52"/>
                    </a:lnTo>
                    <a:lnTo>
                      <a:pt x="377" y="52"/>
                    </a:lnTo>
                    <a:lnTo>
                      <a:pt x="376" y="54"/>
                    </a:lnTo>
                    <a:lnTo>
                      <a:pt x="375" y="54"/>
                    </a:lnTo>
                    <a:lnTo>
                      <a:pt x="372" y="55"/>
                    </a:lnTo>
                    <a:lnTo>
                      <a:pt x="371" y="55"/>
                    </a:lnTo>
                    <a:lnTo>
                      <a:pt x="369" y="55"/>
                    </a:lnTo>
                    <a:lnTo>
                      <a:pt x="367" y="55"/>
                    </a:lnTo>
                    <a:lnTo>
                      <a:pt x="365" y="55"/>
                    </a:lnTo>
                    <a:lnTo>
                      <a:pt x="364" y="54"/>
                    </a:lnTo>
                    <a:lnTo>
                      <a:pt x="362" y="54"/>
                    </a:lnTo>
                    <a:lnTo>
                      <a:pt x="361" y="54"/>
                    </a:lnTo>
                    <a:lnTo>
                      <a:pt x="360" y="52"/>
                    </a:lnTo>
                    <a:lnTo>
                      <a:pt x="358" y="52"/>
                    </a:lnTo>
                    <a:lnTo>
                      <a:pt x="357" y="51"/>
                    </a:lnTo>
                    <a:lnTo>
                      <a:pt x="356" y="51"/>
                    </a:lnTo>
                    <a:lnTo>
                      <a:pt x="353" y="48"/>
                    </a:lnTo>
                    <a:lnTo>
                      <a:pt x="350" y="46"/>
                    </a:lnTo>
                    <a:lnTo>
                      <a:pt x="348" y="44"/>
                    </a:lnTo>
                    <a:lnTo>
                      <a:pt x="344" y="41"/>
                    </a:lnTo>
                    <a:lnTo>
                      <a:pt x="341" y="41"/>
                    </a:lnTo>
                    <a:lnTo>
                      <a:pt x="340" y="40"/>
                    </a:lnTo>
                    <a:lnTo>
                      <a:pt x="337" y="38"/>
                    </a:lnTo>
                    <a:lnTo>
                      <a:pt x="334" y="37"/>
                    </a:lnTo>
                    <a:lnTo>
                      <a:pt x="331" y="35"/>
                    </a:lnTo>
                    <a:lnTo>
                      <a:pt x="329" y="34"/>
                    </a:lnTo>
                    <a:lnTo>
                      <a:pt x="326" y="32"/>
                    </a:lnTo>
                    <a:lnTo>
                      <a:pt x="323" y="31"/>
                    </a:lnTo>
                    <a:lnTo>
                      <a:pt x="321" y="29"/>
                    </a:lnTo>
                    <a:lnTo>
                      <a:pt x="318" y="27"/>
                    </a:lnTo>
                    <a:lnTo>
                      <a:pt x="315" y="26"/>
                    </a:lnTo>
                    <a:lnTo>
                      <a:pt x="313" y="24"/>
                    </a:lnTo>
                    <a:lnTo>
                      <a:pt x="310" y="23"/>
                    </a:lnTo>
                    <a:lnTo>
                      <a:pt x="307" y="21"/>
                    </a:lnTo>
                    <a:lnTo>
                      <a:pt x="304" y="20"/>
                    </a:lnTo>
                    <a:lnTo>
                      <a:pt x="302" y="20"/>
                    </a:lnTo>
                    <a:lnTo>
                      <a:pt x="296" y="17"/>
                    </a:lnTo>
                    <a:lnTo>
                      <a:pt x="291" y="15"/>
                    </a:lnTo>
                    <a:lnTo>
                      <a:pt x="284" y="12"/>
                    </a:lnTo>
                    <a:lnTo>
                      <a:pt x="279" y="10"/>
                    </a:lnTo>
                    <a:lnTo>
                      <a:pt x="273" y="9"/>
                    </a:lnTo>
                    <a:lnTo>
                      <a:pt x="268" y="7"/>
                    </a:lnTo>
                    <a:lnTo>
                      <a:pt x="261" y="6"/>
                    </a:lnTo>
                    <a:lnTo>
                      <a:pt x="256" y="4"/>
                    </a:lnTo>
                    <a:lnTo>
                      <a:pt x="251" y="3"/>
                    </a:lnTo>
                    <a:lnTo>
                      <a:pt x="245" y="3"/>
                    </a:lnTo>
                    <a:lnTo>
                      <a:pt x="240" y="1"/>
                    </a:lnTo>
                    <a:lnTo>
                      <a:pt x="234" y="1"/>
                    </a:lnTo>
                    <a:lnTo>
                      <a:pt x="229" y="0"/>
                    </a:lnTo>
                    <a:lnTo>
                      <a:pt x="224" y="0"/>
                    </a:lnTo>
                    <a:lnTo>
                      <a:pt x="218" y="0"/>
                    </a:lnTo>
                    <a:lnTo>
                      <a:pt x="213" y="0"/>
                    </a:lnTo>
                    <a:lnTo>
                      <a:pt x="207" y="0"/>
                    </a:lnTo>
                    <a:lnTo>
                      <a:pt x="202" y="0"/>
                    </a:lnTo>
                    <a:lnTo>
                      <a:pt x="197" y="1"/>
                    </a:lnTo>
                    <a:lnTo>
                      <a:pt x="191" y="1"/>
                    </a:lnTo>
                    <a:lnTo>
                      <a:pt x="186" y="1"/>
                    </a:lnTo>
                    <a:lnTo>
                      <a:pt x="180" y="3"/>
                    </a:lnTo>
                    <a:lnTo>
                      <a:pt x="175" y="4"/>
                    </a:lnTo>
                    <a:lnTo>
                      <a:pt x="170" y="4"/>
                    </a:lnTo>
                    <a:lnTo>
                      <a:pt x="166" y="6"/>
                    </a:lnTo>
                    <a:lnTo>
                      <a:pt x="160" y="7"/>
                    </a:lnTo>
                    <a:lnTo>
                      <a:pt x="155" y="9"/>
                    </a:lnTo>
                    <a:lnTo>
                      <a:pt x="149" y="10"/>
                    </a:lnTo>
                    <a:lnTo>
                      <a:pt x="144" y="14"/>
                    </a:lnTo>
                    <a:lnTo>
                      <a:pt x="140" y="15"/>
                    </a:lnTo>
                    <a:lnTo>
                      <a:pt x="135" y="18"/>
                    </a:lnTo>
                    <a:lnTo>
                      <a:pt x="129" y="20"/>
                    </a:lnTo>
                    <a:lnTo>
                      <a:pt x="125" y="23"/>
                    </a:lnTo>
                    <a:lnTo>
                      <a:pt x="120" y="26"/>
                    </a:lnTo>
                    <a:lnTo>
                      <a:pt x="116" y="29"/>
                    </a:lnTo>
                    <a:lnTo>
                      <a:pt x="110" y="31"/>
                    </a:lnTo>
                    <a:lnTo>
                      <a:pt x="106" y="35"/>
                    </a:lnTo>
                    <a:lnTo>
                      <a:pt x="101" y="38"/>
                    </a:lnTo>
                    <a:lnTo>
                      <a:pt x="97" y="41"/>
                    </a:lnTo>
                    <a:lnTo>
                      <a:pt x="93" y="44"/>
                    </a:lnTo>
                    <a:lnTo>
                      <a:pt x="89" y="48"/>
                    </a:lnTo>
                    <a:lnTo>
                      <a:pt x="85" y="52"/>
                    </a:lnTo>
                    <a:lnTo>
                      <a:pt x="81" y="55"/>
                    </a:lnTo>
                    <a:lnTo>
                      <a:pt x="77" y="60"/>
                    </a:lnTo>
                    <a:lnTo>
                      <a:pt x="73" y="63"/>
                    </a:lnTo>
                    <a:lnTo>
                      <a:pt x="68" y="68"/>
                    </a:lnTo>
                    <a:lnTo>
                      <a:pt x="66" y="72"/>
                    </a:lnTo>
                    <a:lnTo>
                      <a:pt x="62" y="77"/>
                    </a:lnTo>
                    <a:lnTo>
                      <a:pt x="58" y="82"/>
                    </a:lnTo>
                    <a:lnTo>
                      <a:pt x="55" y="86"/>
                    </a:lnTo>
                    <a:lnTo>
                      <a:pt x="51" y="91"/>
                    </a:lnTo>
                    <a:lnTo>
                      <a:pt x="48" y="95"/>
                    </a:lnTo>
                    <a:lnTo>
                      <a:pt x="46" y="102"/>
                    </a:lnTo>
                    <a:lnTo>
                      <a:pt x="42" y="106"/>
                    </a:lnTo>
                    <a:lnTo>
                      <a:pt x="39" y="111"/>
                    </a:lnTo>
                    <a:lnTo>
                      <a:pt x="36" y="117"/>
                    </a:lnTo>
                    <a:lnTo>
                      <a:pt x="33" y="122"/>
                    </a:lnTo>
                    <a:lnTo>
                      <a:pt x="31" y="128"/>
                    </a:lnTo>
                    <a:lnTo>
                      <a:pt x="28" y="134"/>
                    </a:lnTo>
                    <a:lnTo>
                      <a:pt x="25" y="140"/>
                    </a:lnTo>
                    <a:lnTo>
                      <a:pt x="23" y="146"/>
                    </a:lnTo>
                    <a:lnTo>
                      <a:pt x="21" y="153"/>
                    </a:lnTo>
                    <a:lnTo>
                      <a:pt x="19" y="159"/>
                    </a:lnTo>
                    <a:lnTo>
                      <a:pt x="17" y="165"/>
                    </a:lnTo>
                    <a:lnTo>
                      <a:pt x="15" y="171"/>
                    </a:lnTo>
                    <a:lnTo>
                      <a:pt x="13" y="177"/>
                    </a:lnTo>
                    <a:lnTo>
                      <a:pt x="10" y="184"/>
                    </a:lnTo>
                    <a:lnTo>
                      <a:pt x="9" y="190"/>
                    </a:lnTo>
                    <a:lnTo>
                      <a:pt x="8" y="198"/>
                    </a:lnTo>
                    <a:lnTo>
                      <a:pt x="6" y="204"/>
                    </a:lnTo>
                    <a:lnTo>
                      <a:pt x="5" y="210"/>
                    </a:lnTo>
                    <a:lnTo>
                      <a:pt x="4" y="216"/>
                    </a:lnTo>
                    <a:lnTo>
                      <a:pt x="2" y="222"/>
                    </a:lnTo>
                    <a:lnTo>
                      <a:pt x="2" y="228"/>
                    </a:lnTo>
                    <a:lnTo>
                      <a:pt x="1" y="235"/>
                    </a:lnTo>
                    <a:lnTo>
                      <a:pt x="1" y="241"/>
                    </a:lnTo>
                    <a:lnTo>
                      <a:pt x="0" y="245"/>
                    </a:lnTo>
                    <a:lnTo>
                      <a:pt x="0" y="252"/>
                    </a:lnTo>
                    <a:lnTo>
                      <a:pt x="0" y="258"/>
                    </a:lnTo>
                    <a:lnTo>
                      <a:pt x="0" y="264"/>
                    </a:lnTo>
                    <a:lnTo>
                      <a:pt x="0" y="270"/>
                    </a:lnTo>
                    <a:lnTo>
                      <a:pt x="0" y="276"/>
                    </a:lnTo>
                    <a:lnTo>
                      <a:pt x="0" y="281"/>
                    </a:lnTo>
                    <a:lnTo>
                      <a:pt x="0" y="287"/>
                    </a:lnTo>
                    <a:lnTo>
                      <a:pt x="1" y="293"/>
                    </a:lnTo>
                    <a:lnTo>
                      <a:pt x="1" y="298"/>
                    </a:lnTo>
                    <a:lnTo>
                      <a:pt x="1" y="304"/>
                    </a:lnTo>
                    <a:lnTo>
                      <a:pt x="2" y="310"/>
                    </a:lnTo>
                    <a:lnTo>
                      <a:pt x="4" y="315"/>
                    </a:lnTo>
                    <a:lnTo>
                      <a:pt x="5" y="321"/>
                    </a:lnTo>
                    <a:lnTo>
                      <a:pt x="6" y="327"/>
                    </a:lnTo>
                    <a:lnTo>
                      <a:pt x="8" y="332"/>
                    </a:lnTo>
                    <a:lnTo>
                      <a:pt x="9" y="338"/>
                    </a:lnTo>
                    <a:lnTo>
                      <a:pt x="10" y="343"/>
                    </a:lnTo>
                    <a:lnTo>
                      <a:pt x="12" y="349"/>
                    </a:lnTo>
                    <a:lnTo>
                      <a:pt x="15" y="354"/>
                    </a:lnTo>
                    <a:lnTo>
                      <a:pt x="13" y="349"/>
                    </a:lnTo>
                    <a:lnTo>
                      <a:pt x="12" y="344"/>
                    </a:lnTo>
                    <a:lnTo>
                      <a:pt x="12" y="340"/>
                    </a:lnTo>
                    <a:lnTo>
                      <a:pt x="10" y="335"/>
                    </a:lnTo>
                    <a:lnTo>
                      <a:pt x="10" y="330"/>
                    </a:lnTo>
                    <a:lnTo>
                      <a:pt x="9" y="326"/>
                    </a:lnTo>
                    <a:lnTo>
                      <a:pt x="9" y="321"/>
                    </a:lnTo>
                    <a:lnTo>
                      <a:pt x="9" y="317"/>
                    </a:lnTo>
                    <a:lnTo>
                      <a:pt x="9" y="312"/>
                    </a:lnTo>
                    <a:lnTo>
                      <a:pt x="8" y="307"/>
                    </a:lnTo>
                    <a:lnTo>
                      <a:pt x="8" y="303"/>
                    </a:lnTo>
                    <a:lnTo>
                      <a:pt x="8" y="298"/>
                    </a:lnTo>
                    <a:lnTo>
                      <a:pt x="8" y="293"/>
                    </a:lnTo>
                    <a:lnTo>
                      <a:pt x="8" y="287"/>
                    </a:lnTo>
                    <a:lnTo>
                      <a:pt x="9" y="283"/>
                    </a:lnTo>
                    <a:lnTo>
                      <a:pt x="9" y="278"/>
                    </a:lnTo>
                    <a:lnTo>
                      <a:pt x="9" y="273"/>
                    </a:lnTo>
                    <a:lnTo>
                      <a:pt x="10" y="269"/>
                    </a:lnTo>
                    <a:lnTo>
                      <a:pt x="10" y="262"/>
                    </a:lnTo>
                    <a:lnTo>
                      <a:pt x="10" y="258"/>
                    </a:lnTo>
                    <a:lnTo>
                      <a:pt x="12" y="253"/>
                    </a:lnTo>
                    <a:lnTo>
                      <a:pt x="13" y="249"/>
                    </a:lnTo>
                    <a:lnTo>
                      <a:pt x="13" y="242"/>
                    </a:lnTo>
                    <a:lnTo>
                      <a:pt x="15" y="238"/>
                    </a:lnTo>
                    <a:lnTo>
                      <a:pt x="16" y="233"/>
                    </a:lnTo>
                    <a:lnTo>
                      <a:pt x="17" y="227"/>
                    </a:lnTo>
                    <a:lnTo>
                      <a:pt x="19" y="222"/>
                    </a:lnTo>
                    <a:lnTo>
                      <a:pt x="20" y="218"/>
                    </a:lnTo>
                    <a:lnTo>
                      <a:pt x="21" y="211"/>
                    </a:lnTo>
                    <a:lnTo>
                      <a:pt x="23" y="207"/>
                    </a:lnTo>
                    <a:lnTo>
                      <a:pt x="24" y="202"/>
                    </a:lnTo>
                    <a:lnTo>
                      <a:pt x="25" y="196"/>
                    </a:lnTo>
                    <a:close/>
                  </a:path>
                </a:pathLst>
              </a:custGeom>
              <a:solidFill>
                <a:srgbClr val="EFCB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3" name="Freeform 181"/>
              <p:cNvSpPr>
                <a:spLocks/>
              </p:cNvSpPr>
              <p:nvPr/>
            </p:nvSpPr>
            <p:spPr bwMode="auto">
              <a:xfrm>
                <a:off x="3527426" y="5129213"/>
                <a:ext cx="163513" cy="96838"/>
              </a:xfrm>
              <a:custGeom>
                <a:avLst/>
                <a:gdLst>
                  <a:gd name="T0" fmla="*/ 2147483647 w 206"/>
                  <a:gd name="T1" fmla="*/ 2147483647 h 122"/>
                  <a:gd name="T2" fmla="*/ 2147483647 w 206"/>
                  <a:gd name="T3" fmla="*/ 2147483647 h 122"/>
                  <a:gd name="T4" fmla="*/ 2147483647 w 206"/>
                  <a:gd name="T5" fmla="*/ 2147483647 h 122"/>
                  <a:gd name="T6" fmla="*/ 2147483647 w 206"/>
                  <a:gd name="T7" fmla="*/ 2147483647 h 122"/>
                  <a:gd name="T8" fmla="*/ 2147483647 w 206"/>
                  <a:gd name="T9" fmla="*/ 2147483647 h 122"/>
                  <a:gd name="T10" fmla="*/ 2147483647 w 206"/>
                  <a:gd name="T11" fmla="*/ 2147483647 h 122"/>
                  <a:gd name="T12" fmla="*/ 2147483647 w 206"/>
                  <a:gd name="T13" fmla="*/ 2147483647 h 122"/>
                  <a:gd name="T14" fmla="*/ 2147483647 w 206"/>
                  <a:gd name="T15" fmla="*/ 2147483647 h 122"/>
                  <a:gd name="T16" fmla="*/ 2147483647 w 206"/>
                  <a:gd name="T17" fmla="*/ 2147483647 h 122"/>
                  <a:gd name="T18" fmla="*/ 2147483647 w 206"/>
                  <a:gd name="T19" fmla="*/ 2147483647 h 122"/>
                  <a:gd name="T20" fmla="*/ 2147483647 w 206"/>
                  <a:gd name="T21" fmla="*/ 2147483647 h 122"/>
                  <a:gd name="T22" fmla="*/ 2147483647 w 206"/>
                  <a:gd name="T23" fmla="*/ 2147483647 h 122"/>
                  <a:gd name="T24" fmla="*/ 2147483647 w 206"/>
                  <a:gd name="T25" fmla="*/ 2147483647 h 122"/>
                  <a:gd name="T26" fmla="*/ 2147483647 w 206"/>
                  <a:gd name="T27" fmla="*/ 2147483647 h 122"/>
                  <a:gd name="T28" fmla="*/ 2147483647 w 206"/>
                  <a:gd name="T29" fmla="*/ 2147483647 h 122"/>
                  <a:gd name="T30" fmla="*/ 2147483647 w 206"/>
                  <a:gd name="T31" fmla="*/ 2147483647 h 122"/>
                  <a:gd name="T32" fmla="*/ 2147483647 w 206"/>
                  <a:gd name="T33" fmla="*/ 2147483647 h 122"/>
                  <a:gd name="T34" fmla="*/ 2147483647 w 206"/>
                  <a:gd name="T35" fmla="*/ 2147483647 h 122"/>
                  <a:gd name="T36" fmla="*/ 2147483647 w 206"/>
                  <a:gd name="T37" fmla="*/ 2147483647 h 122"/>
                  <a:gd name="T38" fmla="*/ 2147483647 w 206"/>
                  <a:gd name="T39" fmla="*/ 2147483647 h 122"/>
                  <a:gd name="T40" fmla="*/ 2147483647 w 206"/>
                  <a:gd name="T41" fmla="*/ 2147483647 h 122"/>
                  <a:gd name="T42" fmla="*/ 2147483647 w 206"/>
                  <a:gd name="T43" fmla="*/ 2147483647 h 122"/>
                  <a:gd name="T44" fmla="*/ 2147483647 w 206"/>
                  <a:gd name="T45" fmla="*/ 2147483647 h 122"/>
                  <a:gd name="T46" fmla="*/ 2147483647 w 206"/>
                  <a:gd name="T47" fmla="*/ 2147483647 h 122"/>
                  <a:gd name="T48" fmla="*/ 2147483647 w 206"/>
                  <a:gd name="T49" fmla="*/ 2147483647 h 122"/>
                  <a:gd name="T50" fmla="*/ 2147483647 w 206"/>
                  <a:gd name="T51" fmla="*/ 0 h 122"/>
                  <a:gd name="T52" fmla="*/ 0 w 206"/>
                  <a:gd name="T53" fmla="*/ 2147483647 h 122"/>
                  <a:gd name="T54" fmla="*/ 2147483647 w 206"/>
                  <a:gd name="T55" fmla="*/ 2147483647 h 122"/>
                  <a:gd name="T56" fmla="*/ 2147483647 w 206"/>
                  <a:gd name="T57" fmla="*/ 2147483647 h 122"/>
                  <a:gd name="T58" fmla="*/ 2147483647 w 206"/>
                  <a:gd name="T59" fmla="*/ 2147483647 h 122"/>
                  <a:gd name="T60" fmla="*/ 2147483647 w 206"/>
                  <a:gd name="T61" fmla="*/ 2147483647 h 122"/>
                  <a:gd name="T62" fmla="*/ 2147483647 w 206"/>
                  <a:gd name="T63" fmla="*/ 2147483647 h 122"/>
                  <a:gd name="T64" fmla="*/ 2147483647 w 206"/>
                  <a:gd name="T65" fmla="*/ 2147483647 h 122"/>
                  <a:gd name="T66" fmla="*/ 2147483647 w 206"/>
                  <a:gd name="T67" fmla="*/ 2147483647 h 122"/>
                  <a:gd name="T68" fmla="*/ 2147483647 w 206"/>
                  <a:gd name="T69" fmla="*/ 2147483647 h 122"/>
                  <a:gd name="T70" fmla="*/ 2147483647 w 206"/>
                  <a:gd name="T71" fmla="*/ 2147483647 h 122"/>
                  <a:gd name="T72" fmla="*/ 2147483647 w 206"/>
                  <a:gd name="T73" fmla="*/ 2147483647 h 122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206" h="122">
                    <a:moveTo>
                      <a:pt x="49" y="32"/>
                    </a:moveTo>
                    <a:lnTo>
                      <a:pt x="49" y="34"/>
                    </a:lnTo>
                    <a:lnTo>
                      <a:pt x="49" y="35"/>
                    </a:lnTo>
                    <a:lnTo>
                      <a:pt x="49" y="37"/>
                    </a:lnTo>
                    <a:lnTo>
                      <a:pt x="49" y="38"/>
                    </a:lnTo>
                    <a:lnTo>
                      <a:pt x="49" y="40"/>
                    </a:lnTo>
                    <a:lnTo>
                      <a:pt x="49" y="41"/>
                    </a:lnTo>
                    <a:lnTo>
                      <a:pt x="49" y="43"/>
                    </a:lnTo>
                    <a:lnTo>
                      <a:pt x="49" y="44"/>
                    </a:lnTo>
                    <a:lnTo>
                      <a:pt x="50" y="46"/>
                    </a:lnTo>
                    <a:lnTo>
                      <a:pt x="50" y="47"/>
                    </a:lnTo>
                    <a:lnTo>
                      <a:pt x="50" y="49"/>
                    </a:lnTo>
                    <a:lnTo>
                      <a:pt x="51" y="51"/>
                    </a:lnTo>
                    <a:lnTo>
                      <a:pt x="51" y="52"/>
                    </a:lnTo>
                    <a:lnTo>
                      <a:pt x="53" y="52"/>
                    </a:lnTo>
                    <a:lnTo>
                      <a:pt x="53" y="54"/>
                    </a:lnTo>
                    <a:lnTo>
                      <a:pt x="54" y="55"/>
                    </a:lnTo>
                    <a:lnTo>
                      <a:pt x="55" y="57"/>
                    </a:lnTo>
                    <a:lnTo>
                      <a:pt x="58" y="58"/>
                    </a:lnTo>
                    <a:lnTo>
                      <a:pt x="59" y="60"/>
                    </a:lnTo>
                    <a:lnTo>
                      <a:pt x="62" y="63"/>
                    </a:lnTo>
                    <a:lnTo>
                      <a:pt x="65" y="64"/>
                    </a:lnTo>
                    <a:lnTo>
                      <a:pt x="67" y="66"/>
                    </a:lnTo>
                    <a:lnTo>
                      <a:pt x="70" y="68"/>
                    </a:lnTo>
                    <a:lnTo>
                      <a:pt x="73" y="68"/>
                    </a:lnTo>
                    <a:lnTo>
                      <a:pt x="198" y="122"/>
                    </a:lnTo>
                    <a:lnTo>
                      <a:pt x="206" y="97"/>
                    </a:lnTo>
                    <a:lnTo>
                      <a:pt x="63" y="37"/>
                    </a:lnTo>
                    <a:lnTo>
                      <a:pt x="61" y="37"/>
                    </a:lnTo>
                    <a:lnTo>
                      <a:pt x="58" y="35"/>
                    </a:lnTo>
                    <a:lnTo>
                      <a:pt x="55" y="34"/>
                    </a:lnTo>
                    <a:lnTo>
                      <a:pt x="53" y="32"/>
                    </a:lnTo>
                    <a:lnTo>
                      <a:pt x="51" y="29"/>
                    </a:lnTo>
                    <a:lnTo>
                      <a:pt x="49" y="27"/>
                    </a:lnTo>
                    <a:lnTo>
                      <a:pt x="47" y="26"/>
                    </a:lnTo>
                    <a:lnTo>
                      <a:pt x="44" y="24"/>
                    </a:lnTo>
                    <a:lnTo>
                      <a:pt x="44" y="23"/>
                    </a:lnTo>
                    <a:lnTo>
                      <a:pt x="43" y="21"/>
                    </a:lnTo>
                    <a:lnTo>
                      <a:pt x="43" y="20"/>
                    </a:lnTo>
                    <a:lnTo>
                      <a:pt x="42" y="20"/>
                    </a:lnTo>
                    <a:lnTo>
                      <a:pt x="42" y="18"/>
                    </a:lnTo>
                    <a:lnTo>
                      <a:pt x="40" y="17"/>
                    </a:lnTo>
                    <a:lnTo>
                      <a:pt x="40" y="15"/>
                    </a:lnTo>
                    <a:lnTo>
                      <a:pt x="40" y="13"/>
                    </a:lnTo>
                    <a:lnTo>
                      <a:pt x="39" y="12"/>
                    </a:lnTo>
                    <a:lnTo>
                      <a:pt x="39" y="10"/>
                    </a:lnTo>
                    <a:lnTo>
                      <a:pt x="39" y="9"/>
                    </a:lnTo>
                    <a:lnTo>
                      <a:pt x="39" y="7"/>
                    </a:lnTo>
                    <a:lnTo>
                      <a:pt x="39" y="6"/>
                    </a:lnTo>
                    <a:lnTo>
                      <a:pt x="39" y="4"/>
                    </a:lnTo>
                    <a:lnTo>
                      <a:pt x="39" y="3"/>
                    </a:lnTo>
                    <a:lnTo>
                      <a:pt x="39" y="0"/>
                    </a:lnTo>
                    <a:lnTo>
                      <a:pt x="35" y="0"/>
                    </a:lnTo>
                    <a:lnTo>
                      <a:pt x="0" y="106"/>
                    </a:lnTo>
                    <a:lnTo>
                      <a:pt x="4" y="109"/>
                    </a:lnTo>
                    <a:lnTo>
                      <a:pt x="4" y="108"/>
                    </a:lnTo>
                    <a:lnTo>
                      <a:pt x="5" y="106"/>
                    </a:lnTo>
                    <a:lnTo>
                      <a:pt x="7" y="105"/>
                    </a:lnTo>
                    <a:lnTo>
                      <a:pt x="7" y="103"/>
                    </a:lnTo>
                    <a:lnTo>
                      <a:pt x="8" y="103"/>
                    </a:lnTo>
                    <a:lnTo>
                      <a:pt x="9" y="102"/>
                    </a:lnTo>
                    <a:lnTo>
                      <a:pt x="9" y="100"/>
                    </a:lnTo>
                    <a:lnTo>
                      <a:pt x="11" y="100"/>
                    </a:lnTo>
                    <a:lnTo>
                      <a:pt x="12" y="98"/>
                    </a:lnTo>
                    <a:lnTo>
                      <a:pt x="13" y="98"/>
                    </a:lnTo>
                    <a:lnTo>
                      <a:pt x="15" y="98"/>
                    </a:lnTo>
                    <a:lnTo>
                      <a:pt x="16" y="97"/>
                    </a:lnTo>
                    <a:lnTo>
                      <a:pt x="17" y="97"/>
                    </a:lnTo>
                    <a:lnTo>
                      <a:pt x="19" y="95"/>
                    </a:lnTo>
                    <a:lnTo>
                      <a:pt x="20" y="95"/>
                    </a:lnTo>
                    <a:lnTo>
                      <a:pt x="22" y="95"/>
                    </a:lnTo>
                    <a:lnTo>
                      <a:pt x="23" y="95"/>
                    </a:lnTo>
                    <a:lnTo>
                      <a:pt x="43" y="30"/>
                    </a:lnTo>
                    <a:lnTo>
                      <a:pt x="49" y="32"/>
                    </a:lnTo>
                    <a:close/>
                  </a:path>
                </a:pathLst>
              </a:custGeom>
              <a:solidFill>
                <a:srgbClr val="EFCB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4" name="Freeform 182"/>
              <p:cNvSpPr>
                <a:spLocks/>
              </p:cNvSpPr>
              <p:nvPr/>
            </p:nvSpPr>
            <p:spPr bwMode="auto">
              <a:xfrm>
                <a:off x="3646488" y="5392738"/>
                <a:ext cx="3175" cy="4763"/>
              </a:xfrm>
              <a:custGeom>
                <a:avLst/>
                <a:gdLst>
                  <a:gd name="T0" fmla="*/ 2147483647 w 4"/>
                  <a:gd name="T1" fmla="*/ 2147483647 h 5"/>
                  <a:gd name="T2" fmla="*/ 2147483647 w 4"/>
                  <a:gd name="T3" fmla="*/ 2147483647 h 5"/>
                  <a:gd name="T4" fmla="*/ 2147483647 w 4"/>
                  <a:gd name="T5" fmla="*/ 2147483647 h 5"/>
                  <a:gd name="T6" fmla="*/ 2147483647 w 4"/>
                  <a:gd name="T7" fmla="*/ 2147483647 h 5"/>
                  <a:gd name="T8" fmla="*/ 0 w 4"/>
                  <a:gd name="T9" fmla="*/ 0 h 5"/>
                  <a:gd name="T10" fmla="*/ 0 w 4"/>
                  <a:gd name="T11" fmla="*/ 2147483647 h 5"/>
                  <a:gd name="T12" fmla="*/ 0 w 4"/>
                  <a:gd name="T13" fmla="*/ 2147483647 h 5"/>
                  <a:gd name="T14" fmla="*/ 0 w 4"/>
                  <a:gd name="T15" fmla="*/ 2147483647 h 5"/>
                  <a:gd name="T16" fmla="*/ 0 w 4"/>
                  <a:gd name="T17" fmla="*/ 2147483647 h 5"/>
                  <a:gd name="T18" fmla="*/ 2147483647 w 4"/>
                  <a:gd name="T19" fmla="*/ 2147483647 h 5"/>
                  <a:gd name="T20" fmla="*/ 2147483647 w 4"/>
                  <a:gd name="T21" fmla="*/ 2147483647 h 5"/>
                  <a:gd name="T22" fmla="*/ 2147483647 w 4"/>
                  <a:gd name="T23" fmla="*/ 2147483647 h 5"/>
                  <a:gd name="T24" fmla="*/ 2147483647 w 4"/>
                  <a:gd name="T25" fmla="*/ 2147483647 h 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4" h="5">
                    <a:moveTo>
                      <a:pt x="4" y="5"/>
                    </a:moveTo>
                    <a:lnTo>
                      <a:pt x="4" y="3"/>
                    </a:lnTo>
                    <a:lnTo>
                      <a:pt x="2" y="3"/>
                    </a:lnTo>
                    <a:lnTo>
                      <a:pt x="1" y="1"/>
                    </a:lnTo>
                    <a:lnTo>
                      <a:pt x="0" y="0"/>
                    </a:lnTo>
                    <a:lnTo>
                      <a:pt x="0" y="1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1" y="5"/>
                    </a:lnTo>
                    <a:lnTo>
                      <a:pt x="2" y="5"/>
                    </a:lnTo>
                    <a:lnTo>
                      <a:pt x="4" y="5"/>
                    </a:lnTo>
                    <a:close/>
                  </a:path>
                </a:pathLst>
              </a:custGeom>
              <a:solidFill>
                <a:srgbClr val="EFCB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5" name="Freeform 183"/>
              <p:cNvSpPr>
                <a:spLocks/>
              </p:cNvSpPr>
              <p:nvPr/>
            </p:nvSpPr>
            <p:spPr bwMode="auto">
              <a:xfrm>
                <a:off x="3471863" y="5246688"/>
                <a:ext cx="144463" cy="112713"/>
              </a:xfrm>
              <a:custGeom>
                <a:avLst/>
                <a:gdLst>
                  <a:gd name="T0" fmla="*/ 2147483647 w 182"/>
                  <a:gd name="T1" fmla="*/ 2147483647 h 141"/>
                  <a:gd name="T2" fmla="*/ 2147483647 w 182"/>
                  <a:gd name="T3" fmla="*/ 2147483647 h 141"/>
                  <a:gd name="T4" fmla="*/ 2147483647 w 182"/>
                  <a:gd name="T5" fmla="*/ 2147483647 h 141"/>
                  <a:gd name="T6" fmla="*/ 2147483647 w 182"/>
                  <a:gd name="T7" fmla="*/ 2147483647 h 141"/>
                  <a:gd name="T8" fmla="*/ 2147483647 w 182"/>
                  <a:gd name="T9" fmla="*/ 2147483647 h 141"/>
                  <a:gd name="T10" fmla="*/ 2147483647 w 182"/>
                  <a:gd name="T11" fmla="*/ 2147483647 h 141"/>
                  <a:gd name="T12" fmla="*/ 2147483647 w 182"/>
                  <a:gd name="T13" fmla="*/ 2147483647 h 141"/>
                  <a:gd name="T14" fmla="*/ 2147483647 w 182"/>
                  <a:gd name="T15" fmla="*/ 2147483647 h 141"/>
                  <a:gd name="T16" fmla="*/ 2147483647 w 182"/>
                  <a:gd name="T17" fmla="*/ 2147483647 h 141"/>
                  <a:gd name="T18" fmla="*/ 2147483647 w 182"/>
                  <a:gd name="T19" fmla="*/ 2147483647 h 141"/>
                  <a:gd name="T20" fmla="*/ 2147483647 w 182"/>
                  <a:gd name="T21" fmla="*/ 2147483647 h 141"/>
                  <a:gd name="T22" fmla="*/ 2147483647 w 182"/>
                  <a:gd name="T23" fmla="*/ 2147483647 h 141"/>
                  <a:gd name="T24" fmla="*/ 2147483647 w 182"/>
                  <a:gd name="T25" fmla="*/ 2147483647 h 141"/>
                  <a:gd name="T26" fmla="*/ 2147483647 w 182"/>
                  <a:gd name="T27" fmla="*/ 2147483647 h 141"/>
                  <a:gd name="T28" fmla="*/ 2147483647 w 182"/>
                  <a:gd name="T29" fmla="*/ 2147483647 h 141"/>
                  <a:gd name="T30" fmla="*/ 2147483647 w 182"/>
                  <a:gd name="T31" fmla="*/ 2147483647 h 141"/>
                  <a:gd name="T32" fmla="*/ 2147483647 w 182"/>
                  <a:gd name="T33" fmla="*/ 2147483647 h 141"/>
                  <a:gd name="T34" fmla="*/ 2147483647 w 182"/>
                  <a:gd name="T35" fmla="*/ 2147483647 h 141"/>
                  <a:gd name="T36" fmla="*/ 2147483647 w 182"/>
                  <a:gd name="T37" fmla="*/ 2147483647 h 141"/>
                  <a:gd name="T38" fmla="*/ 2147483647 w 182"/>
                  <a:gd name="T39" fmla="*/ 2147483647 h 141"/>
                  <a:gd name="T40" fmla="*/ 2147483647 w 182"/>
                  <a:gd name="T41" fmla="*/ 2147483647 h 141"/>
                  <a:gd name="T42" fmla="*/ 2147483647 w 182"/>
                  <a:gd name="T43" fmla="*/ 2147483647 h 141"/>
                  <a:gd name="T44" fmla="*/ 2147483647 w 182"/>
                  <a:gd name="T45" fmla="*/ 2147483647 h 141"/>
                  <a:gd name="T46" fmla="*/ 2147483647 w 182"/>
                  <a:gd name="T47" fmla="*/ 2147483647 h 141"/>
                  <a:gd name="T48" fmla="*/ 2147483647 w 182"/>
                  <a:gd name="T49" fmla="*/ 2147483647 h 141"/>
                  <a:gd name="T50" fmla="*/ 2147483647 w 182"/>
                  <a:gd name="T51" fmla="*/ 2147483647 h 141"/>
                  <a:gd name="T52" fmla="*/ 2147483647 w 182"/>
                  <a:gd name="T53" fmla="*/ 2147483647 h 141"/>
                  <a:gd name="T54" fmla="*/ 2147483647 w 182"/>
                  <a:gd name="T55" fmla="*/ 2147483647 h 141"/>
                  <a:gd name="T56" fmla="*/ 2147483647 w 182"/>
                  <a:gd name="T57" fmla="*/ 2147483647 h 141"/>
                  <a:gd name="T58" fmla="*/ 2147483647 w 182"/>
                  <a:gd name="T59" fmla="*/ 2147483647 h 141"/>
                  <a:gd name="T60" fmla="*/ 2147483647 w 182"/>
                  <a:gd name="T61" fmla="*/ 2147483647 h 141"/>
                  <a:gd name="T62" fmla="*/ 2147483647 w 182"/>
                  <a:gd name="T63" fmla="*/ 2147483647 h 141"/>
                  <a:gd name="T64" fmla="*/ 2147483647 w 182"/>
                  <a:gd name="T65" fmla="*/ 2147483647 h 141"/>
                  <a:gd name="T66" fmla="*/ 0 w 182"/>
                  <a:gd name="T67" fmla="*/ 2147483647 h 141"/>
                  <a:gd name="T68" fmla="*/ 2147483647 w 182"/>
                  <a:gd name="T69" fmla="*/ 2147483647 h 141"/>
                  <a:gd name="T70" fmla="*/ 2147483647 w 182"/>
                  <a:gd name="T71" fmla="*/ 2147483647 h 141"/>
                  <a:gd name="T72" fmla="*/ 2147483647 w 182"/>
                  <a:gd name="T73" fmla="*/ 2147483647 h 141"/>
                  <a:gd name="T74" fmla="*/ 2147483647 w 182"/>
                  <a:gd name="T75" fmla="*/ 2147483647 h 141"/>
                  <a:gd name="T76" fmla="*/ 2147483647 w 182"/>
                  <a:gd name="T77" fmla="*/ 2147483647 h 141"/>
                  <a:gd name="T78" fmla="*/ 2147483647 w 182"/>
                  <a:gd name="T79" fmla="*/ 2147483647 h 141"/>
                  <a:gd name="T80" fmla="*/ 2147483647 w 182"/>
                  <a:gd name="T81" fmla="*/ 2147483647 h 141"/>
                  <a:gd name="T82" fmla="*/ 2147483647 w 182"/>
                  <a:gd name="T83" fmla="*/ 2147483647 h 141"/>
                  <a:gd name="T84" fmla="*/ 2147483647 w 182"/>
                  <a:gd name="T85" fmla="*/ 2147483647 h 141"/>
                  <a:gd name="T86" fmla="*/ 2147483647 w 182"/>
                  <a:gd name="T87" fmla="*/ 2147483647 h 141"/>
                  <a:gd name="T88" fmla="*/ 2147483647 w 182"/>
                  <a:gd name="T89" fmla="*/ 2147483647 h 141"/>
                  <a:gd name="T90" fmla="*/ 2147483647 w 182"/>
                  <a:gd name="T91" fmla="*/ 2147483647 h 141"/>
                  <a:gd name="T92" fmla="*/ 2147483647 w 182"/>
                  <a:gd name="T93" fmla="*/ 2147483647 h 141"/>
                  <a:gd name="T94" fmla="*/ 2147483647 w 182"/>
                  <a:gd name="T95" fmla="*/ 2147483647 h 141"/>
                  <a:gd name="T96" fmla="*/ 2147483647 w 182"/>
                  <a:gd name="T97" fmla="*/ 2147483647 h 141"/>
                  <a:gd name="T98" fmla="*/ 2147483647 w 182"/>
                  <a:gd name="T99" fmla="*/ 2147483647 h 141"/>
                  <a:gd name="T100" fmla="*/ 2147483647 w 182"/>
                  <a:gd name="T101" fmla="*/ 2147483647 h 141"/>
                  <a:gd name="T102" fmla="*/ 2147483647 w 182"/>
                  <a:gd name="T103" fmla="*/ 2147483647 h 141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0" t="0" r="r" b="b"/>
                <a:pathLst>
                  <a:path w="182" h="141">
                    <a:moveTo>
                      <a:pt x="77" y="128"/>
                    </a:moveTo>
                    <a:lnTo>
                      <a:pt x="81" y="130"/>
                    </a:lnTo>
                    <a:lnTo>
                      <a:pt x="85" y="131"/>
                    </a:lnTo>
                    <a:lnTo>
                      <a:pt x="89" y="133"/>
                    </a:lnTo>
                    <a:lnTo>
                      <a:pt x="93" y="134"/>
                    </a:lnTo>
                    <a:lnTo>
                      <a:pt x="97" y="136"/>
                    </a:lnTo>
                    <a:lnTo>
                      <a:pt x="102" y="136"/>
                    </a:lnTo>
                    <a:lnTo>
                      <a:pt x="106" y="137"/>
                    </a:lnTo>
                    <a:lnTo>
                      <a:pt x="110" y="139"/>
                    </a:lnTo>
                    <a:lnTo>
                      <a:pt x="114" y="139"/>
                    </a:lnTo>
                    <a:lnTo>
                      <a:pt x="119" y="141"/>
                    </a:lnTo>
                    <a:lnTo>
                      <a:pt x="123" y="141"/>
                    </a:lnTo>
                    <a:lnTo>
                      <a:pt x="125" y="141"/>
                    </a:lnTo>
                    <a:lnTo>
                      <a:pt x="129" y="141"/>
                    </a:lnTo>
                    <a:lnTo>
                      <a:pt x="132" y="141"/>
                    </a:lnTo>
                    <a:lnTo>
                      <a:pt x="136" y="141"/>
                    </a:lnTo>
                    <a:lnTo>
                      <a:pt x="139" y="139"/>
                    </a:lnTo>
                    <a:lnTo>
                      <a:pt x="182" y="8"/>
                    </a:lnTo>
                    <a:lnTo>
                      <a:pt x="166" y="0"/>
                    </a:lnTo>
                    <a:lnTo>
                      <a:pt x="129" y="108"/>
                    </a:lnTo>
                    <a:lnTo>
                      <a:pt x="127" y="110"/>
                    </a:lnTo>
                    <a:lnTo>
                      <a:pt x="124" y="110"/>
                    </a:lnTo>
                    <a:lnTo>
                      <a:pt x="120" y="110"/>
                    </a:lnTo>
                    <a:lnTo>
                      <a:pt x="116" y="110"/>
                    </a:lnTo>
                    <a:lnTo>
                      <a:pt x="113" y="110"/>
                    </a:lnTo>
                    <a:lnTo>
                      <a:pt x="109" y="110"/>
                    </a:lnTo>
                    <a:lnTo>
                      <a:pt x="105" y="108"/>
                    </a:lnTo>
                    <a:lnTo>
                      <a:pt x="101" y="108"/>
                    </a:lnTo>
                    <a:lnTo>
                      <a:pt x="97" y="107"/>
                    </a:lnTo>
                    <a:lnTo>
                      <a:pt x="93" y="105"/>
                    </a:lnTo>
                    <a:lnTo>
                      <a:pt x="89" y="105"/>
                    </a:lnTo>
                    <a:lnTo>
                      <a:pt x="85" y="103"/>
                    </a:lnTo>
                    <a:lnTo>
                      <a:pt x="81" y="102"/>
                    </a:lnTo>
                    <a:lnTo>
                      <a:pt x="77" y="100"/>
                    </a:lnTo>
                    <a:lnTo>
                      <a:pt x="73" y="99"/>
                    </a:lnTo>
                    <a:lnTo>
                      <a:pt x="69" y="97"/>
                    </a:lnTo>
                    <a:lnTo>
                      <a:pt x="65" y="96"/>
                    </a:lnTo>
                    <a:lnTo>
                      <a:pt x="62" y="94"/>
                    </a:lnTo>
                    <a:lnTo>
                      <a:pt x="59" y="93"/>
                    </a:lnTo>
                    <a:lnTo>
                      <a:pt x="56" y="91"/>
                    </a:lnTo>
                    <a:lnTo>
                      <a:pt x="54" y="90"/>
                    </a:lnTo>
                    <a:lnTo>
                      <a:pt x="51" y="88"/>
                    </a:lnTo>
                    <a:lnTo>
                      <a:pt x="48" y="86"/>
                    </a:lnTo>
                    <a:lnTo>
                      <a:pt x="46" y="85"/>
                    </a:lnTo>
                    <a:lnTo>
                      <a:pt x="43" y="83"/>
                    </a:lnTo>
                    <a:lnTo>
                      <a:pt x="40" y="82"/>
                    </a:lnTo>
                    <a:lnTo>
                      <a:pt x="38" y="80"/>
                    </a:lnTo>
                    <a:lnTo>
                      <a:pt x="35" y="77"/>
                    </a:lnTo>
                    <a:lnTo>
                      <a:pt x="34" y="76"/>
                    </a:lnTo>
                    <a:lnTo>
                      <a:pt x="31" y="74"/>
                    </a:lnTo>
                    <a:lnTo>
                      <a:pt x="28" y="73"/>
                    </a:lnTo>
                    <a:lnTo>
                      <a:pt x="27" y="69"/>
                    </a:lnTo>
                    <a:lnTo>
                      <a:pt x="24" y="68"/>
                    </a:lnTo>
                    <a:lnTo>
                      <a:pt x="21" y="65"/>
                    </a:lnTo>
                    <a:lnTo>
                      <a:pt x="20" y="63"/>
                    </a:lnTo>
                    <a:lnTo>
                      <a:pt x="19" y="60"/>
                    </a:lnTo>
                    <a:lnTo>
                      <a:pt x="16" y="59"/>
                    </a:lnTo>
                    <a:lnTo>
                      <a:pt x="15" y="56"/>
                    </a:lnTo>
                    <a:lnTo>
                      <a:pt x="12" y="52"/>
                    </a:lnTo>
                    <a:lnTo>
                      <a:pt x="11" y="51"/>
                    </a:lnTo>
                    <a:lnTo>
                      <a:pt x="9" y="48"/>
                    </a:lnTo>
                    <a:lnTo>
                      <a:pt x="8" y="45"/>
                    </a:lnTo>
                    <a:lnTo>
                      <a:pt x="7" y="43"/>
                    </a:lnTo>
                    <a:lnTo>
                      <a:pt x="5" y="40"/>
                    </a:lnTo>
                    <a:lnTo>
                      <a:pt x="4" y="37"/>
                    </a:lnTo>
                    <a:lnTo>
                      <a:pt x="1" y="34"/>
                    </a:lnTo>
                    <a:lnTo>
                      <a:pt x="1" y="31"/>
                    </a:lnTo>
                    <a:lnTo>
                      <a:pt x="0" y="28"/>
                    </a:lnTo>
                    <a:lnTo>
                      <a:pt x="0" y="31"/>
                    </a:lnTo>
                    <a:lnTo>
                      <a:pt x="1" y="35"/>
                    </a:lnTo>
                    <a:lnTo>
                      <a:pt x="1" y="39"/>
                    </a:lnTo>
                    <a:lnTo>
                      <a:pt x="3" y="42"/>
                    </a:lnTo>
                    <a:lnTo>
                      <a:pt x="4" y="45"/>
                    </a:lnTo>
                    <a:lnTo>
                      <a:pt x="5" y="49"/>
                    </a:lnTo>
                    <a:lnTo>
                      <a:pt x="5" y="52"/>
                    </a:lnTo>
                    <a:lnTo>
                      <a:pt x="7" y="57"/>
                    </a:lnTo>
                    <a:lnTo>
                      <a:pt x="8" y="60"/>
                    </a:lnTo>
                    <a:lnTo>
                      <a:pt x="11" y="63"/>
                    </a:lnTo>
                    <a:lnTo>
                      <a:pt x="12" y="66"/>
                    </a:lnTo>
                    <a:lnTo>
                      <a:pt x="13" y="71"/>
                    </a:lnTo>
                    <a:lnTo>
                      <a:pt x="15" y="74"/>
                    </a:lnTo>
                    <a:lnTo>
                      <a:pt x="17" y="77"/>
                    </a:lnTo>
                    <a:lnTo>
                      <a:pt x="19" y="80"/>
                    </a:lnTo>
                    <a:lnTo>
                      <a:pt x="20" y="83"/>
                    </a:lnTo>
                    <a:lnTo>
                      <a:pt x="23" y="86"/>
                    </a:lnTo>
                    <a:lnTo>
                      <a:pt x="25" y="90"/>
                    </a:lnTo>
                    <a:lnTo>
                      <a:pt x="27" y="91"/>
                    </a:lnTo>
                    <a:lnTo>
                      <a:pt x="30" y="94"/>
                    </a:lnTo>
                    <a:lnTo>
                      <a:pt x="32" y="97"/>
                    </a:lnTo>
                    <a:lnTo>
                      <a:pt x="34" y="100"/>
                    </a:lnTo>
                    <a:lnTo>
                      <a:pt x="36" y="102"/>
                    </a:lnTo>
                    <a:lnTo>
                      <a:pt x="39" y="105"/>
                    </a:lnTo>
                    <a:lnTo>
                      <a:pt x="42" y="107"/>
                    </a:lnTo>
                    <a:lnTo>
                      <a:pt x="44" y="110"/>
                    </a:lnTo>
                    <a:lnTo>
                      <a:pt x="48" y="111"/>
                    </a:lnTo>
                    <a:lnTo>
                      <a:pt x="51" y="114"/>
                    </a:lnTo>
                    <a:lnTo>
                      <a:pt x="54" y="116"/>
                    </a:lnTo>
                    <a:lnTo>
                      <a:pt x="56" y="117"/>
                    </a:lnTo>
                    <a:lnTo>
                      <a:pt x="61" y="120"/>
                    </a:lnTo>
                    <a:lnTo>
                      <a:pt x="63" y="122"/>
                    </a:lnTo>
                    <a:lnTo>
                      <a:pt x="67" y="124"/>
                    </a:lnTo>
                    <a:lnTo>
                      <a:pt x="70" y="125"/>
                    </a:lnTo>
                    <a:lnTo>
                      <a:pt x="74" y="127"/>
                    </a:lnTo>
                    <a:lnTo>
                      <a:pt x="77" y="128"/>
                    </a:lnTo>
                    <a:close/>
                  </a:path>
                </a:pathLst>
              </a:custGeom>
              <a:solidFill>
                <a:srgbClr val="EFCB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6" name="Freeform 184"/>
              <p:cNvSpPr>
                <a:spLocks/>
              </p:cNvSpPr>
              <p:nvPr/>
            </p:nvSpPr>
            <p:spPr bwMode="auto">
              <a:xfrm>
                <a:off x="3390901" y="4978400"/>
                <a:ext cx="312738" cy="412750"/>
              </a:xfrm>
              <a:custGeom>
                <a:avLst/>
                <a:gdLst>
                  <a:gd name="T0" fmla="*/ 2147483647 w 392"/>
                  <a:gd name="T1" fmla="*/ 2147483647 h 520"/>
                  <a:gd name="T2" fmla="*/ 2147483647 w 392"/>
                  <a:gd name="T3" fmla="*/ 2147483647 h 520"/>
                  <a:gd name="T4" fmla="*/ 2147483647 w 392"/>
                  <a:gd name="T5" fmla="*/ 2147483647 h 520"/>
                  <a:gd name="T6" fmla="*/ 2147483647 w 392"/>
                  <a:gd name="T7" fmla="*/ 2147483647 h 520"/>
                  <a:gd name="T8" fmla="*/ 2147483647 w 392"/>
                  <a:gd name="T9" fmla="*/ 2147483647 h 520"/>
                  <a:gd name="T10" fmla="*/ 2147483647 w 392"/>
                  <a:gd name="T11" fmla="*/ 2147483647 h 520"/>
                  <a:gd name="T12" fmla="*/ 2147483647 w 392"/>
                  <a:gd name="T13" fmla="*/ 2147483647 h 520"/>
                  <a:gd name="T14" fmla="*/ 2147483647 w 392"/>
                  <a:gd name="T15" fmla="*/ 2147483647 h 520"/>
                  <a:gd name="T16" fmla="*/ 2147483647 w 392"/>
                  <a:gd name="T17" fmla="*/ 2147483647 h 520"/>
                  <a:gd name="T18" fmla="*/ 2147483647 w 392"/>
                  <a:gd name="T19" fmla="*/ 2147483647 h 520"/>
                  <a:gd name="T20" fmla="*/ 2147483647 w 392"/>
                  <a:gd name="T21" fmla="*/ 2147483647 h 520"/>
                  <a:gd name="T22" fmla="*/ 0 w 392"/>
                  <a:gd name="T23" fmla="*/ 2147483647 h 520"/>
                  <a:gd name="T24" fmla="*/ 2147483647 w 392"/>
                  <a:gd name="T25" fmla="*/ 2147483647 h 520"/>
                  <a:gd name="T26" fmla="*/ 2147483647 w 392"/>
                  <a:gd name="T27" fmla="*/ 2147483647 h 520"/>
                  <a:gd name="T28" fmla="*/ 2147483647 w 392"/>
                  <a:gd name="T29" fmla="*/ 2147483647 h 520"/>
                  <a:gd name="T30" fmla="*/ 2147483647 w 392"/>
                  <a:gd name="T31" fmla="*/ 2147483647 h 520"/>
                  <a:gd name="T32" fmla="*/ 2147483647 w 392"/>
                  <a:gd name="T33" fmla="*/ 2147483647 h 520"/>
                  <a:gd name="T34" fmla="*/ 2147483647 w 392"/>
                  <a:gd name="T35" fmla="*/ 2147483647 h 520"/>
                  <a:gd name="T36" fmla="*/ 2147483647 w 392"/>
                  <a:gd name="T37" fmla="*/ 2147483647 h 520"/>
                  <a:gd name="T38" fmla="*/ 2147483647 w 392"/>
                  <a:gd name="T39" fmla="*/ 0 h 520"/>
                  <a:gd name="T40" fmla="*/ 2147483647 w 392"/>
                  <a:gd name="T41" fmla="*/ 2147483647 h 520"/>
                  <a:gd name="T42" fmla="*/ 2147483647 w 392"/>
                  <a:gd name="T43" fmla="*/ 2147483647 h 520"/>
                  <a:gd name="T44" fmla="*/ 2147483647 w 392"/>
                  <a:gd name="T45" fmla="*/ 2147483647 h 520"/>
                  <a:gd name="T46" fmla="*/ 2147483647 w 392"/>
                  <a:gd name="T47" fmla="*/ 2147483647 h 520"/>
                  <a:gd name="T48" fmla="*/ 2147483647 w 392"/>
                  <a:gd name="T49" fmla="*/ 2147483647 h 520"/>
                  <a:gd name="T50" fmla="*/ 2147483647 w 392"/>
                  <a:gd name="T51" fmla="*/ 2147483647 h 520"/>
                  <a:gd name="T52" fmla="*/ 2147483647 w 392"/>
                  <a:gd name="T53" fmla="*/ 2147483647 h 520"/>
                  <a:gd name="T54" fmla="*/ 2147483647 w 392"/>
                  <a:gd name="T55" fmla="*/ 2147483647 h 520"/>
                  <a:gd name="T56" fmla="*/ 2147483647 w 392"/>
                  <a:gd name="T57" fmla="*/ 2147483647 h 520"/>
                  <a:gd name="T58" fmla="*/ 2147483647 w 392"/>
                  <a:gd name="T59" fmla="*/ 2147483647 h 520"/>
                  <a:gd name="T60" fmla="*/ 2147483647 w 392"/>
                  <a:gd name="T61" fmla="*/ 2147483647 h 520"/>
                  <a:gd name="T62" fmla="*/ 2147483647 w 392"/>
                  <a:gd name="T63" fmla="*/ 2147483647 h 520"/>
                  <a:gd name="T64" fmla="*/ 2147483647 w 392"/>
                  <a:gd name="T65" fmla="*/ 2147483647 h 520"/>
                  <a:gd name="T66" fmla="*/ 2147483647 w 392"/>
                  <a:gd name="T67" fmla="*/ 2147483647 h 520"/>
                  <a:gd name="T68" fmla="*/ 2147483647 w 392"/>
                  <a:gd name="T69" fmla="*/ 2147483647 h 520"/>
                  <a:gd name="T70" fmla="*/ 2147483647 w 392"/>
                  <a:gd name="T71" fmla="*/ 2147483647 h 520"/>
                  <a:gd name="T72" fmla="*/ 2147483647 w 392"/>
                  <a:gd name="T73" fmla="*/ 2147483647 h 520"/>
                  <a:gd name="T74" fmla="*/ 2147483647 w 392"/>
                  <a:gd name="T75" fmla="*/ 2147483647 h 520"/>
                  <a:gd name="T76" fmla="*/ 2147483647 w 392"/>
                  <a:gd name="T77" fmla="*/ 2147483647 h 520"/>
                  <a:gd name="T78" fmla="*/ 2147483647 w 392"/>
                  <a:gd name="T79" fmla="*/ 2147483647 h 520"/>
                  <a:gd name="T80" fmla="*/ 2147483647 w 392"/>
                  <a:gd name="T81" fmla="*/ 2147483647 h 520"/>
                  <a:gd name="T82" fmla="*/ 2147483647 w 392"/>
                  <a:gd name="T83" fmla="*/ 2147483647 h 520"/>
                  <a:gd name="T84" fmla="*/ 2147483647 w 392"/>
                  <a:gd name="T85" fmla="*/ 2147483647 h 520"/>
                  <a:gd name="T86" fmla="*/ 2147483647 w 392"/>
                  <a:gd name="T87" fmla="*/ 2147483647 h 520"/>
                  <a:gd name="T88" fmla="*/ 2147483647 w 392"/>
                  <a:gd name="T89" fmla="*/ 2147483647 h 520"/>
                  <a:gd name="T90" fmla="*/ 2147483647 w 392"/>
                  <a:gd name="T91" fmla="*/ 2147483647 h 520"/>
                  <a:gd name="T92" fmla="*/ 2147483647 w 392"/>
                  <a:gd name="T93" fmla="*/ 2147483647 h 520"/>
                  <a:gd name="T94" fmla="*/ 2147483647 w 392"/>
                  <a:gd name="T95" fmla="*/ 2147483647 h 520"/>
                  <a:gd name="T96" fmla="*/ 2147483647 w 392"/>
                  <a:gd name="T97" fmla="*/ 2147483647 h 520"/>
                  <a:gd name="T98" fmla="*/ 2147483647 w 392"/>
                  <a:gd name="T99" fmla="*/ 2147483647 h 520"/>
                  <a:gd name="T100" fmla="*/ 2147483647 w 392"/>
                  <a:gd name="T101" fmla="*/ 2147483647 h 520"/>
                  <a:gd name="T102" fmla="*/ 2147483647 w 392"/>
                  <a:gd name="T103" fmla="*/ 2147483647 h 520"/>
                  <a:gd name="T104" fmla="*/ 2147483647 w 392"/>
                  <a:gd name="T105" fmla="*/ 2147483647 h 520"/>
                  <a:gd name="T106" fmla="*/ 2147483647 w 392"/>
                  <a:gd name="T107" fmla="*/ 2147483647 h 520"/>
                  <a:gd name="T108" fmla="*/ 2147483647 w 392"/>
                  <a:gd name="T109" fmla="*/ 2147483647 h 520"/>
                  <a:gd name="T110" fmla="*/ 2147483647 w 392"/>
                  <a:gd name="T111" fmla="*/ 2147483647 h 520"/>
                  <a:gd name="T112" fmla="*/ 2147483647 w 392"/>
                  <a:gd name="T113" fmla="*/ 2147483647 h 520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92" h="520">
                    <a:moveTo>
                      <a:pt x="311" y="497"/>
                    </a:moveTo>
                    <a:lnTo>
                      <a:pt x="311" y="498"/>
                    </a:lnTo>
                    <a:lnTo>
                      <a:pt x="313" y="500"/>
                    </a:lnTo>
                    <a:lnTo>
                      <a:pt x="313" y="501"/>
                    </a:lnTo>
                    <a:lnTo>
                      <a:pt x="313" y="503"/>
                    </a:lnTo>
                    <a:lnTo>
                      <a:pt x="314" y="504"/>
                    </a:lnTo>
                    <a:lnTo>
                      <a:pt x="315" y="506"/>
                    </a:lnTo>
                    <a:lnTo>
                      <a:pt x="315" y="507"/>
                    </a:lnTo>
                    <a:lnTo>
                      <a:pt x="317" y="509"/>
                    </a:lnTo>
                    <a:lnTo>
                      <a:pt x="318" y="511"/>
                    </a:lnTo>
                    <a:lnTo>
                      <a:pt x="319" y="512"/>
                    </a:lnTo>
                    <a:lnTo>
                      <a:pt x="319" y="514"/>
                    </a:lnTo>
                    <a:lnTo>
                      <a:pt x="321" y="514"/>
                    </a:lnTo>
                    <a:lnTo>
                      <a:pt x="322" y="515"/>
                    </a:lnTo>
                    <a:lnTo>
                      <a:pt x="325" y="517"/>
                    </a:lnTo>
                    <a:lnTo>
                      <a:pt x="326" y="518"/>
                    </a:lnTo>
                    <a:lnTo>
                      <a:pt x="319" y="518"/>
                    </a:lnTo>
                    <a:lnTo>
                      <a:pt x="314" y="518"/>
                    </a:lnTo>
                    <a:lnTo>
                      <a:pt x="309" y="520"/>
                    </a:lnTo>
                    <a:lnTo>
                      <a:pt x="303" y="520"/>
                    </a:lnTo>
                    <a:lnTo>
                      <a:pt x="298" y="520"/>
                    </a:lnTo>
                    <a:lnTo>
                      <a:pt x="292" y="520"/>
                    </a:lnTo>
                    <a:lnTo>
                      <a:pt x="287" y="520"/>
                    </a:lnTo>
                    <a:lnTo>
                      <a:pt x="280" y="520"/>
                    </a:lnTo>
                    <a:lnTo>
                      <a:pt x="275" y="520"/>
                    </a:lnTo>
                    <a:lnTo>
                      <a:pt x="269" y="520"/>
                    </a:lnTo>
                    <a:lnTo>
                      <a:pt x="264" y="518"/>
                    </a:lnTo>
                    <a:lnTo>
                      <a:pt x="257" y="518"/>
                    </a:lnTo>
                    <a:lnTo>
                      <a:pt x="252" y="517"/>
                    </a:lnTo>
                    <a:lnTo>
                      <a:pt x="246" y="517"/>
                    </a:lnTo>
                    <a:lnTo>
                      <a:pt x="240" y="515"/>
                    </a:lnTo>
                    <a:lnTo>
                      <a:pt x="234" y="514"/>
                    </a:lnTo>
                    <a:lnTo>
                      <a:pt x="229" y="514"/>
                    </a:lnTo>
                    <a:lnTo>
                      <a:pt x="224" y="512"/>
                    </a:lnTo>
                    <a:lnTo>
                      <a:pt x="217" y="511"/>
                    </a:lnTo>
                    <a:lnTo>
                      <a:pt x="211" y="509"/>
                    </a:lnTo>
                    <a:lnTo>
                      <a:pt x="206" y="507"/>
                    </a:lnTo>
                    <a:lnTo>
                      <a:pt x="201" y="506"/>
                    </a:lnTo>
                    <a:lnTo>
                      <a:pt x="194" y="504"/>
                    </a:lnTo>
                    <a:lnTo>
                      <a:pt x="188" y="503"/>
                    </a:lnTo>
                    <a:lnTo>
                      <a:pt x="183" y="501"/>
                    </a:lnTo>
                    <a:lnTo>
                      <a:pt x="178" y="500"/>
                    </a:lnTo>
                    <a:lnTo>
                      <a:pt x="172" y="498"/>
                    </a:lnTo>
                    <a:lnTo>
                      <a:pt x="167" y="495"/>
                    </a:lnTo>
                    <a:lnTo>
                      <a:pt x="162" y="493"/>
                    </a:lnTo>
                    <a:lnTo>
                      <a:pt x="156" y="492"/>
                    </a:lnTo>
                    <a:lnTo>
                      <a:pt x="151" y="489"/>
                    </a:lnTo>
                    <a:lnTo>
                      <a:pt x="145" y="487"/>
                    </a:lnTo>
                    <a:lnTo>
                      <a:pt x="139" y="484"/>
                    </a:lnTo>
                    <a:lnTo>
                      <a:pt x="133" y="481"/>
                    </a:lnTo>
                    <a:lnTo>
                      <a:pt x="128" y="480"/>
                    </a:lnTo>
                    <a:lnTo>
                      <a:pt x="122" y="476"/>
                    </a:lnTo>
                    <a:lnTo>
                      <a:pt x="117" y="473"/>
                    </a:lnTo>
                    <a:lnTo>
                      <a:pt x="112" y="470"/>
                    </a:lnTo>
                    <a:lnTo>
                      <a:pt x="106" y="467"/>
                    </a:lnTo>
                    <a:lnTo>
                      <a:pt x="102" y="464"/>
                    </a:lnTo>
                    <a:lnTo>
                      <a:pt x="97" y="461"/>
                    </a:lnTo>
                    <a:lnTo>
                      <a:pt x="93" y="458"/>
                    </a:lnTo>
                    <a:lnTo>
                      <a:pt x="87" y="453"/>
                    </a:lnTo>
                    <a:lnTo>
                      <a:pt x="83" y="450"/>
                    </a:lnTo>
                    <a:lnTo>
                      <a:pt x="78" y="447"/>
                    </a:lnTo>
                    <a:lnTo>
                      <a:pt x="74" y="442"/>
                    </a:lnTo>
                    <a:lnTo>
                      <a:pt x="70" y="439"/>
                    </a:lnTo>
                    <a:lnTo>
                      <a:pt x="66" y="435"/>
                    </a:lnTo>
                    <a:lnTo>
                      <a:pt x="62" y="432"/>
                    </a:lnTo>
                    <a:lnTo>
                      <a:pt x="58" y="427"/>
                    </a:lnTo>
                    <a:lnTo>
                      <a:pt x="55" y="422"/>
                    </a:lnTo>
                    <a:lnTo>
                      <a:pt x="51" y="418"/>
                    </a:lnTo>
                    <a:lnTo>
                      <a:pt x="47" y="415"/>
                    </a:lnTo>
                    <a:lnTo>
                      <a:pt x="44" y="410"/>
                    </a:lnTo>
                    <a:lnTo>
                      <a:pt x="40" y="405"/>
                    </a:lnTo>
                    <a:lnTo>
                      <a:pt x="37" y="401"/>
                    </a:lnTo>
                    <a:lnTo>
                      <a:pt x="35" y="396"/>
                    </a:lnTo>
                    <a:lnTo>
                      <a:pt x="32" y="390"/>
                    </a:lnTo>
                    <a:lnTo>
                      <a:pt x="29" y="385"/>
                    </a:lnTo>
                    <a:lnTo>
                      <a:pt x="27" y="381"/>
                    </a:lnTo>
                    <a:lnTo>
                      <a:pt x="24" y="376"/>
                    </a:lnTo>
                    <a:lnTo>
                      <a:pt x="21" y="370"/>
                    </a:lnTo>
                    <a:lnTo>
                      <a:pt x="19" y="365"/>
                    </a:lnTo>
                    <a:lnTo>
                      <a:pt x="17" y="359"/>
                    </a:lnTo>
                    <a:lnTo>
                      <a:pt x="15" y="354"/>
                    </a:lnTo>
                    <a:lnTo>
                      <a:pt x="12" y="348"/>
                    </a:lnTo>
                    <a:lnTo>
                      <a:pt x="10" y="344"/>
                    </a:lnTo>
                    <a:lnTo>
                      <a:pt x="9" y="337"/>
                    </a:lnTo>
                    <a:lnTo>
                      <a:pt x="8" y="331"/>
                    </a:lnTo>
                    <a:lnTo>
                      <a:pt x="6" y="327"/>
                    </a:lnTo>
                    <a:lnTo>
                      <a:pt x="5" y="320"/>
                    </a:lnTo>
                    <a:lnTo>
                      <a:pt x="4" y="314"/>
                    </a:lnTo>
                    <a:lnTo>
                      <a:pt x="2" y="308"/>
                    </a:lnTo>
                    <a:lnTo>
                      <a:pt x="1" y="303"/>
                    </a:lnTo>
                    <a:lnTo>
                      <a:pt x="1" y="297"/>
                    </a:lnTo>
                    <a:lnTo>
                      <a:pt x="0" y="291"/>
                    </a:lnTo>
                    <a:lnTo>
                      <a:pt x="0" y="285"/>
                    </a:lnTo>
                    <a:lnTo>
                      <a:pt x="0" y="279"/>
                    </a:lnTo>
                    <a:lnTo>
                      <a:pt x="0" y="274"/>
                    </a:lnTo>
                    <a:lnTo>
                      <a:pt x="0" y="268"/>
                    </a:lnTo>
                    <a:lnTo>
                      <a:pt x="0" y="262"/>
                    </a:lnTo>
                    <a:lnTo>
                      <a:pt x="0" y="255"/>
                    </a:lnTo>
                    <a:lnTo>
                      <a:pt x="0" y="249"/>
                    </a:lnTo>
                    <a:lnTo>
                      <a:pt x="0" y="243"/>
                    </a:lnTo>
                    <a:lnTo>
                      <a:pt x="1" y="237"/>
                    </a:lnTo>
                    <a:lnTo>
                      <a:pt x="1" y="231"/>
                    </a:lnTo>
                    <a:lnTo>
                      <a:pt x="2" y="223"/>
                    </a:lnTo>
                    <a:lnTo>
                      <a:pt x="4" y="217"/>
                    </a:lnTo>
                    <a:lnTo>
                      <a:pt x="5" y="211"/>
                    </a:lnTo>
                    <a:lnTo>
                      <a:pt x="6" y="204"/>
                    </a:lnTo>
                    <a:lnTo>
                      <a:pt x="8" y="198"/>
                    </a:lnTo>
                    <a:lnTo>
                      <a:pt x="9" y="191"/>
                    </a:lnTo>
                    <a:lnTo>
                      <a:pt x="10" y="184"/>
                    </a:lnTo>
                    <a:lnTo>
                      <a:pt x="13" y="178"/>
                    </a:lnTo>
                    <a:lnTo>
                      <a:pt x="15" y="172"/>
                    </a:lnTo>
                    <a:lnTo>
                      <a:pt x="17" y="164"/>
                    </a:lnTo>
                    <a:lnTo>
                      <a:pt x="19" y="158"/>
                    </a:lnTo>
                    <a:lnTo>
                      <a:pt x="21" y="152"/>
                    </a:lnTo>
                    <a:lnTo>
                      <a:pt x="24" y="146"/>
                    </a:lnTo>
                    <a:lnTo>
                      <a:pt x="25" y="139"/>
                    </a:lnTo>
                    <a:lnTo>
                      <a:pt x="28" y="133"/>
                    </a:lnTo>
                    <a:lnTo>
                      <a:pt x="31" y="129"/>
                    </a:lnTo>
                    <a:lnTo>
                      <a:pt x="33" y="122"/>
                    </a:lnTo>
                    <a:lnTo>
                      <a:pt x="36" y="116"/>
                    </a:lnTo>
                    <a:lnTo>
                      <a:pt x="39" y="112"/>
                    </a:lnTo>
                    <a:lnTo>
                      <a:pt x="42" y="105"/>
                    </a:lnTo>
                    <a:lnTo>
                      <a:pt x="46" y="101"/>
                    </a:lnTo>
                    <a:lnTo>
                      <a:pt x="48" y="96"/>
                    </a:lnTo>
                    <a:lnTo>
                      <a:pt x="51" y="92"/>
                    </a:lnTo>
                    <a:lnTo>
                      <a:pt x="55" y="85"/>
                    </a:lnTo>
                    <a:lnTo>
                      <a:pt x="58" y="81"/>
                    </a:lnTo>
                    <a:lnTo>
                      <a:pt x="62" y="76"/>
                    </a:lnTo>
                    <a:lnTo>
                      <a:pt x="66" y="73"/>
                    </a:lnTo>
                    <a:lnTo>
                      <a:pt x="68" y="68"/>
                    </a:lnTo>
                    <a:lnTo>
                      <a:pt x="73" y="64"/>
                    </a:lnTo>
                    <a:lnTo>
                      <a:pt x="77" y="59"/>
                    </a:lnTo>
                    <a:lnTo>
                      <a:pt x="81" y="56"/>
                    </a:lnTo>
                    <a:lnTo>
                      <a:pt x="85" y="51"/>
                    </a:lnTo>
                    <a:lnTo>
                      <a:pt x="89" y="48"/>
                    </a:lnTo>
                    <a:lnTo>
                      <a:pt x="93" y="45"/>
                    </a:lnTo>
                    <a:lnTo>
                      <a:pt x="97" y="41"/>
                    </a:lnTo>
                    <a:lnTo>
                      <a:pt x="101" y="37"/>
                    </a:lnTo>
                    <a:lnTo>
                      <a:pt x="106" y="34"/>
                    </a:lnTo>
                    <a:lnTo>
                      <a:pt x="110" y="31"/>
                    </a:lnTo>
                    <a:lnTo>
                      <a:pt x="116" y="28"/>
                    </a:lnTo>
                    <a:lnTo>
                      <a:pt x="120" y="25"/>
                    </a:lnTo>
                    <a:lnTo>
                      <a:pt x="125" y="24"/>
                    </a:lnTo>
                    <a:lnTo>
                      <a:pt x="129" y="20"/>
                    </a:lnTo>
                    <a:lnTo>
                      <a:pt x="135" y="17"/>
                    </a:lnTo>
                    <a:lnTo>
                      <a:pt x="140" y="16"/>
                    </a:lnTo>
                    <a:lnTo>
                      <a:pt x="144" y="14"/>
                    </a:lnTo>
                    <a:lnTo>
                      <a:pt x="149" y="11"/>
                    </a:lnTo>
                    <a:lnTo>
                      <a:pt x="155" y="10"/>
                    </a:lnTo>
                    <a:lnTo>
                      <a:pt x="160" y="8"/>
                    </a:lnTo>
                    <a:lnTo>
                      <a:pt x="166" y="7"/>
                    </a:lnTo>
                    <a:lnTo>
                      <a:pt x="170" y="5"/>
                    </a:lnTo>
                    <a:lnTo>
                      <a:pt x="175" y="3"/>
                    </a:lnTo>
                    <a:lnTo>
                      <a:pt x="180" y="3"/>
                    </a:lnTo>
                    <a:lnTo>
                      <a:pt x="186" y="2"/>
                    </a:lnTo>
                    <a:lnTo>
                      <a:pt x="191" y="2"/>
                    </a:lnTo>
                    <a:lnTo>
                      <a:pt x="197" y="0"/>
                    </a:lnTo>
                    <a:lnTo>
                      <a:pt x="202" y="0"/>
                    </a:lnTo>
                    <a:lnTo>
                      <a:pt x="207" y="0"/>
                    </a:lnTo>
                    <a:lnTo>
                      <a:pt x="213" y="0"/>
                    </a:lnTo>
                    <a:lnTo>
                      <a:pt x="218" y="0"/>
                    </a:lnTo>
                    <a:lnTo>
                      <a:pt x="224" y="0"/>
                    </a:lnTo>
                    <a:lnTo>
                      <a:pt x="229" y="0"/>
                    </a:lnTo>
                    <a:lnTo>
                      <a:pt x="234" y="0"/>
                    </a:lnTo>
                    <a:lnTo>
                      <a:pt x="240" y="2"/>
                    </a:lnTo>
                    <a:lnTo>
                      <a:pt x="245" y="2"/>
                    </a:lnTo>
                    <a:lnTo>
                      <a:pt x="251" y="3"/>
                    </a:lnTo>
                    <a:lnTo>
                      <a:pt x="256" y="5"/>
                    </a:lnTo>
                    <a:lnTo>
                      <a:pt x="263" y="7"/>
                    </a:lnTo>
                    <a:lnTo>
                      <a:pt x="268" y="8"/>
                    </a:lnTo>
                    <a:lnTo>
                      <a:pt x="273" y="10"/>
                    </a:lnTo>
                    <a:lnTo>
                      <a:pt x="279" y="11"/>
                    </a:lnTo>
                    <a:lnTo>
                      <a:pt x="284" y="13"/>
                    </a:lnTo>
                    <a:lnTo>
                      <a:pt x="291" y="14"/>
                    </a:lnTo>
                    <a:lnTo>
                      <a:pt x="296" y="17"/>
                    </a:lnTo>
                    <a:lnTo>
                      <a:pt x="302" y="19"/>
                    </a:lnTo>
                    <a:lnTo>
                      <a:pt x="304" y="20"/>
                    </a:lnTo>
                    <a:lnTo>
                      <a:pt x="307" y="22"/>
                    </a:lnTo>
                    <a:lnTo>
                      <a:pt x="310" y="24"/>
                    </a:lnTo>
                    <a:lnTo>
                      <a:pt x="313" y="24"/>
                    </a:lnTo>
                    <a:lnTo>
                      <a:pt x="315" y="25"/>
                    </a:lnTo>
                    <a:lnTo>
                      <a:pt x="318" y="27"/>
                    </a:lnTo>
                    <a:lnTo>
                      <a:pt x="321" y="28"/>
                    </a:lnTo>
                    <a:lnTo>
                      <a:pt x="323" y="30"/>
                    </a:lnTo>
                    <a:lnTo>
                      <a:pt x="326" y="31"/>
                    </a:lnTo>
                    <a:lnTo>
                      <a:pt x="329" y="33"/>
                    </a:lnTo>
                    <a:lnTo>
                      <a:pt x="331" y="34"/>
                    </a:lnTo>
                    <a:lnTo>
                      <a:pt x="334" y="36"/>
                    </a:lnTo>
                    <a:lnTo>
                      <a:pt x="337" y="37"/>
                    </a:lnTo>
                    <a:lnTo>
                      <a:pt x="340" y="39"/>
                    </a:lnTo>
                    <a:lnTo>
                      <a:pt x="341" y="41"/>
                    </a:lnTo>
                    <a:lnTo>
                      <a:pt x="344" y="42"/>
                    </a:lnTo>
                    <a:lnTo>
                      <a:pt x="348" y="44"/>
                    </a:lnTo>
                    <a:lnTo>
                      <a:pt x="350" y="47"/>
                    </a:lnTo>
                    <a:lnTo>
                      <a:pt x="353" y="48"/>
                    </a:lnTo>
                    <a:lnTo>
                      <a:pt x="356" y="50"/>
                    </a:lnTo>
                    <a:lnTo>
                      <a:pt x="357" y="51"/>
                    </a:lnTo>
                    <a:lnTo>
                      <a:pt x="358" y="51"/>
                    </a:lnTo>
                    <a:lnTo>
                      <a:pt x="360" y="53"/>
                    </a:lnTo>
                    <a:lnTo>
                      <a:pt x="361" y="54"/>
                    </a:lnTo>
                    <a:lnTo>
                      <a:pt x="362" y="54"/>
                    </a:lnTo>
                    <a:lnTo>
                      <a:pt x="364" y="54"/>
                    </a:lnTo>
                    <a:lnTo>
                      <a:pt x="365" y="54"/>
                    </a:lnTo>
                    <a:lnTo>
                      <a:pt x="367" y="54"/>
                    </a:lnTo>
                    <a:lnTo>
                      <a:pt x="369" y="56"/>
                    </a:lnTo>
                    <a:lnTo>
                      <a:pt x="371" y="54"/>
                    </a:lnTo>
                    <a:lnTo>
                      <a:pt x="372" y="54"/>
                    </a:lnTo>
                    <a:lnTo>
                      <a:pt x="375" y="54"/>
                    </a:lnTo>
                    <a:lnTo>
                      <a:pt x="376" y="53"/>
                    </a:lnTo>
                    <a:lnTo>
                      <a:pt x="377" y="53"/>
                    </a:lnTo>
                    <a:lnTo>
                      <a:pt x="379" y="51"/>
                    </a:lnTo>
                    <a:lnTo>
                      <a:pt x="380" y="51"/>
                    </a:lnTo>
                    <a:lnTo>
                      <a:pt x="381" y="50"/>
                    </a:lnTo>
                    <a:lnTo>
                      <a:pt x="383" y="48"/>
                    </a:lnTo>
                    <a:lnTo>
                      <a:pt x="384" y="47"/>
                    </a:lnTo>
                    <a:lnTo>
                      <a:pt x="385" y="44"/>
                    </a:lnTo>
                    <a:lnTo>
                      <a:pt x="387" y="42"/>
                    </a:lnTo>
                    <a:lnTo>
                      <a:pt x="387" y="41"/>
                    </a:lnTo>
                    <a:lnTo>
                      <a:pt x="388" y="37"/>
                    </a:lnTo>
                    <a:lnTo>
                      <a:pt x="392" y="41"/>
                    </a:lnTo>
                    <a:lnTo>
                      <a:pt x="356" y="152"/>
                    </a:lnTo>
                    <a:lnTo>
                      <a:pt x="352" y="152"/>
                    </a:lnTo>
                    <a:lnTo>
                      <a:pt x="352" y="149"/>
                    </a:lnTo>
                    <a:lnTo>
                      <a:pt x="350" y="146"/>
                    </a:lnTo>
                    <a:lnTo>
                      <a:pt x="350" y="143"/>
                    </a:lnTo>
                    <a:lnTo>
                      <a:pt x="349" y="141"/>
                    </a:lnTo>
                    <a:lnTo>
                      <a:pt x="349" y="138"/>
                    </a:lnTo>
                    <a:lnTo>
                      <a:pt x="348" y="135"/>
                    </a:lnTo>
                    <a:lnTo>
                      <a:pt x="346" y="132"/>
                    </a:lnTo>
                    <a:lnTo>
                      <a:pt x="345" y="130"/>
                    </a:lnTo>
                    <a:lnTo>
                      <a:pt x="344" y="127"/>
                    </a:lnTo>
                    <a:lnTo>
                      <a:pt x="342" y="124"/>
                    </a:lnTo>
                    <a:lnTo>
                      <a:pt x="341" y="122"/>
                    </a:lnTo>
                    <a:lnTo>
                      <a:pt x="338" y="119"/>
                    </a:lnTo>
                    <a:lnTo>
                      <a:pt x="337" y="116"/>
                    </a:lnTo>
                    <a:lnTo>
                      <a:pt x="334" y="115"/>
                    </a:lnTo>
                    <a:lnTo>
                      <a:pt x="333" y="112"/>
                    </a:lnTo>
                    <a:lnTo>
                      <a:pt x="330" y="110"/>
                    </a:lnTo>
                    <a:lnTo>
                      <a:pt x="327" y="107"/>
                    </a:lnTo>
                    <a:lnTo>
                      <a:pt x="325" y="105"/>
                    </a:lnTo>
                    <a:lnTo>
                      <a:pt x="322" y="104"/>
                    </a:lnTo>
                    <a:lnTo>
                      <a:pt x="319" y="101"/>
                    </a:lnTo>
                    <a:lnTo>
                      <a:pt x="318" y="99"/>
                    </a:lnTo>
                    <a:lnTo>
                      <a:pt x="315" y="98"/>
                    </a:lnTo>
                    <a:lnTo>
                      <a:pt x="313" y="95"/>
                    </a:lnTo>
                    <a:lnTo>
                      <a:pt x="310" y="93"/>
                    </a:lnTo>
                    <a:lnTo>
                      <a:pt x="307" y="92"/>
                    </a:lnTo>
                    <a:lnTo>
                      <a:pt x="304" y="90"/>
                    </a:lnTo>
                    <a:lnTo>
                      <a:pt x="302" y="88"/>
                    </a:lnTo>
                    <a:lnTo>
                      <a:pt x="298" y="87"/>
                    </a:lnTo>
                    <a:lnTo>
                      <a:pt x="295" y="85"/>
                    </a:lnTo>
                    <a:lnTo>
                      <a:pt x="292" y="84"/>
                    </a:lnTo>
                    <a:lnTo>
                      <a:pt x="290" y="82"/>
                    </a:lnTo>
                    <a:lnTo>
                      <a:pt x="287" y="81"/>
                    </a:lnTo>
                    <a:lnTo>
                      <a:pt x="283" y="79"/>
                    </a:lnTo>
                    <a:lnTo>
                      <a:pt x="279" y="78"/>
                    </a:lnTo>
                    <a:lnTo>
                      <a:pt x="275" y="78"/>
                    </a:lnTo>
                    <a:lnTo>
                      <a:pt x="272" y="76"/>
                    </a:lnTo>
                    <a:lnTo>
                      <a:pt x="268" y="75"/>
                    </a:lnTo>
                    <a:lnTo>
                      <a:pt x="264" y="73"/>
                    </a:lnTo>
                    <a:lnTo>
                      <a:pt x="260" y="73"/>
                    </a:lnTo>
                    <a:lnTo>
                      <a:pt x="257" y="71"/>
                    </a:lnTo>
                    <a:lnTo>
                      <a:pt x="253" y="71"/>
                    </a:lnTo>
                    <a:lnTo>
                      <a:pt x="249" y="71"/>
                    </a:lnTo>
                    <a:lnTo>
                      <a:pt x="246" y="70"/>
                    </a:lnTo>
                    <a:lnTo>
                      <a:pt x="242" y="70"/>
                    </a:lnTo>
                    <a:lnTo>
                      <a:pt x="240" y="70"/>
                    </a:lnTo>
                    <a:lnTo>
                      <a:pt x="236" y="70"/>
                    </a:lnTo>
                    <a:lnTo>
                      <a:pt x="232" y="70"/>
                    </a:lnTo>
                    <a:lnTo>
                      <a:pt x="229" y="70"/>
                    </a:lnTo>
                    <a:lnTo>
                      <a:pt x="225" y="71"/>
                    </a:lnTo>
                    <a:lnTo>
                      <a:pt x="222" y="71"/>
                    </a:lnTo>
                    <a:lnTo>
                      <a:pt x="218" y="71"/>
                    </a:lnTo>
                    <a:lnTo>
                      <a:pt x="215" y="73"/>
                    </a:lnTo>
                    <a:lnTo>
                      <a:pt x="211" y="73"/>
                    </a:lnTo>
                    <a:lnTo>
                      <a:pt x="209" y="75"/>
                    </a:lnTo>
                    <a:lnTo>
                      <a:pt x="205" y="76"/>
                    </a:lnTo>
                    <a:lnTo>
                      <a:pt x="202" y="78"/>
                    </a:lnTo>
                    <a:lnTo>
                      <a:pt x="198" y="78"/>
                    </a:lnTo>
                    <a:lnTo>
                      <a:pt x="195" y="79"/>
                    </a:lnTo>
                    <a:lnTo>
                      <a:pt x="193" y="81"/>
                    </a:lnTo>
                    <a:lnTo>
                      <a:pt x="188" y="82"/>
                    </a:lnTo>
                    <a:lnTo>
                      <a:pt x="186" y="85"/>
                    </a:lnTo>
                    <a:lnTo>
                      <a:pt x="183" y="87"/>
                    </a:lnTo>
                    <a:lnTo>
                      <a:pt x="179" y="88"/>
                    </a:lnTo>
                    <a:lnTo>
                      <a:pt x="176" y="90"/>
                    </a:lnTo>
                    <a:lnTo>
                      <a:pt x="174" y="93"/>
                    </a:lnTo>
                    <a:lnTo>
                      <a:pt x="171" y="95"/>
                    </a:lnTo>
                    <a:lnTo>
                      <a:pt x="167" y="98"/>
                    </a:lnTo>
                    <a:lnTo>
                      <a:pt x="164" y="101"/>
                    </a:lnTo>
                    <a:lnTo>
                      <a:pt x="162" y="102"/>
                    </a:lnTo>
                    <a:lnTo>
                      <a:pt x="159" y="105"/>
                    </a:lnTo>
                    <a:lnTo>
                      <a:pt x="156" y="109"/>
                    </a:lnTo>
                    <a:lnTo>
                      <a:pt x="153" y="112"/>
                    </a:lnTo>
                    <a:lnTo>
                      <a:pt x="151" y="113"/>
                    </a:lnTo>
                    <a:lnTo>
                      <a:pt x="148" y="116"/>
                    </a:lnTo>
                    <a:lnTo>
                      <a:pt x="145" y="119"/>
                    </a:lnTo>
                    <a:lnTo>
                      <a:pt x="143" y="122"/>
                    </a:lnTo>
                    <a:lnTo>
                      <a:pt x="140" y="126"/>
                    </a:lnTo>
                    <a:lnTo>
                      <a:pt x="139" y="130"/>
                    </a:lnTo>
                    <a:lnTo>
                      <a:pt x="136" y="133"/>
                    </a:lnTo>
                    <a:lnTo>
                      <a:pt x="133" y="136"/>
                    </a:lnTo>
                    <a:lnTo>
                      <a:pt x="131" y="139"/>
                    </a:lnTo>
                    <a:lnTo>
                      <a:pt x="129" y="144"/>
                    </a:lnTo>
                    <a:lnTo>
                      <a:pt x="126" y="147"/>
                    </a:lnTo>
                    <a:lnTo>
                      <a:pt x="124" y="150"/>
                    </a:lnTo>
                    <a:lnTo>
                      <a:pt x="122" y="155"/>
                    </a:lnTo>
                    <a:lnTo>
                      <a:pt x="120" y="158"/>
                    </a:lnTo>
                    <a:lnTo>
                      <a:pt x="118" y="163"/>
                    </a:lnTo>
                    <a:lnTo>
                      <a:pt x="116" y="167"/>
                    </a:lnTo>
                    <a:lnTo>
                      <a:pt x="114" y="170"/>
                    </a:lnTo>
                    <a:lnTo>
                      <a:pt x="113" y="175"/>
                    </a:lnTo>
                    <a:lnTo>
                      <a:pt x="110" y="180"/>
                    </a:lnTo>
                    <a:lnTo>
                      <a:pt x="109" y="184"/>
                    </a:lnTo>
                    <a:lnTo>
                      <a:pt x="108" y="187"/>
                    </a:lnTo>
                    <a:lnTo>
                      <a:pt x="106" y="192"/>
                    </a:lnTo>
                    <a:lnTo>
                      <a:pt x="104" y="197"/>
                    </a:lnTo>
                    <a:lnTo>
                      <a:pt x="102" y="201"/>
                    </a:lnTo>
                    <a:lnTo>
                      <a:pt x="101" y="206"/>
                    </a:lnTo>
                    <a:lnTo>
                      <a:pt x="99" y="211"/>
                    </a:lnTo>
                    <a:lnTo>
                      <a:pt x="98" y="215"/>
                    </a:lnTo>
                    <a:lnTo>
                      <a:pt x="97" y="220"/>
                    </a:lnTo>
                    <a:lnTo>
                      <a:pt x="95" y="225"/>
                    </a:lnTo>
                    <a:lnTo>
                      <a:pt x="95" y="229"/>
                    </a:lnTo>
                    <a:lnTo>
                      <a:pt x="94" y="234"/>
                    </a:lnTo>
                    <a:lnTo>
                      <a:pt x="93" y="238"/>
                    </a:lnTo>
                    <a:lnTo>
                      <a:pt x="91" y="243"/>
                    </a:lnTo>
                    <a:lnTo>
                      <a:pt x="91" y="248"/>
                    </a:lnTo>
                    <a:lnTo>
                      <a:pt x="90" y="252"/>
                    </a:lnTo>
                    <a:lnTo>
                      <a:pt x="90" y="257"/>
                    </a:lnTo>
                    <a:lnTo>
                      <a:pt x="90" y="260"/>
                    </a:lnTo>
                    <a:lnTo>
                      <a:pt x="89" y="265"/>
                    </a:lnTo>
                    <a:lnTo>
                      <a:pt x="89" y="269"/>
                    </a:lnTo>
                    <a:lnTo>
                      <a:pt x="89" y="274"/>
                    </a:lnTo>
                    <a:lnTo>
                      <a:pt x="89" y="279"/>
                    </a:lnTo>
                    <a:lnTo>
                      <a:pt x="89" y="282"/>
                    </a:lnTo>
                    <a:lnTo>
                      <a:pt x="89" y="286"/>
                    </a:lnTo>
                    <a:lnTo>
                      <a:pt x="89" y="291"/>
                    </a:lnTo>
                    <a:lnTo>
                      <a:pt x="89" y="294"/>
                    </a:lnTo>
                    <a:lnTo>
                      <a:pt x="89" y="299"/>
                    </a:lnTo>
                    <a:lnTo>
                      <a:pt x="89" y="303"/>
                    </a:lnTo>
                    <a:lnTo>
                      <a:pt x="89" y="306"/>
                    </a:lnTo>
                    <a:lnTo>
                      <a:pt x="90" y="311"/>
                    </a:lnTo>
                    <a:lnTo>
                      <a:pt x="90" y="316"/>
                    </a:lnTo>
                    <a:lnTo>
                      <a:pt x="90" y="319"/>
                    </a:lnTo>
                    <a:lnTo>
                      <a:pt x="91" y="323"/>
                    </a:lnTo>
                    <a:lnTo>
                      <a:pt x="93" y="327"/>
                    </a:lnTo>
                    <a:lnTo>
                      <a:pt x="93" y="331"/>
                    </a:lnTo>
                    <a:lnTo>
                      <a:pt x="94" y="336"/>
                    </a:lnTo>
                    <a:lnTo>
                      <a:pt x="95" y="339"/>
                    </a:lnTo>
                    <a:lnTo>
                      <a:pt x="95" y="344"/>
                    </a:lnTo>
                    <a:lnTo>
                      <a:pt x="97" y="347"/>
                    </a:lnTo>
                    <a:lnTo>
                      <a:pt x="98" y="350"/>
                    </a:lnTo>
                    <a:lnTo>
                      <a:pt x="99" y="354"/>
                    </a:lnTo>
                    <a:lnTo>
                      <a:pt x="101" y="357"/>
                    </a:lnTo>
                    <a:lnTo>
                      <a:pt x="102" y="361"/>
                    </a:lnTo>
                    <a:lnTo>
                      <a:pt x="105" y="365"/>
                    </a:lnTo>
                    <a:lnTo>
                      <a:pt x="106" y="368"/>
                    </a:lnTo>
                    <a:lnTo>
                      <a:pt x="108" y="371"/>
                    </a:lnTo>
                    <a:lnTo>
                      <a:pt x="109" y="374"/>
                    </a:lnTo>
                    <a:lnTo>
                      <a:pt x="112" y="378"/>
                    </a:lnTo>
                    <a:lnTo>
                      <a:pt x="113" y="381"/>
                    </a:lnTo>
                    <a:lnTo>
                      <a:pt x="116" y="384"/>
                    </a:lnTo>
                    <a:lnTo>
                      <a:pt x="117" y="387"/>
                    </a:lnTo>
                    <a:lnTo>
                      <a:pt x="120" y="390"/>
                    </a:lnTo>
                    <a:lnTo>
                      <a:pt x="122" y="391"/>
                    </a:lnTo>
                    <a:lnTo>
                      <a:pt x="125" y="395"/>
                    </a:lnTo>
                    <a:lnTo>
                      <a:pt x="126" y="398"/>
                    </a:lnTo>
                    <a:lnTo>
                      <a:pt x="129" y="399"/>
                    </a:lnTo>
                    <a:lnTo>
                      <a:pt x="132" y="402"/>
                    </a:lnTo>
                    <a:lnTo>
                      <a:pt x="135" y="405"/>
                    </a:lnTo>
                    <a:lnTo>
                      <a:pt x="137" y="407"/>
                    </a:lnTo>
                    <a:lnTo>
                      <a:pt x="140" y="410"/>
                    </a:lnTo>
                    <a:lnTo>
                      <a:pt x="143" y="412"/>
                    </a:lnTo>
                    <a:lnTo>
                      <a:pt x="147" y="413"/>
                    </a:lnTo>
                    <a:lnTo>
                      <a:pt x="149" y="416"/>
                    </a:lnTo>
                    <a:lnTo>
                      <a:pt x="152" y="418"/>
                    </a:lnTo>
                    <a:lnTo>
                      <a:pt x="156" y="419"/>
                    </a:lnTo>
                    <a:lnTo>
                      <a:pt x="159" y="421"/>
                    </a:lnTo>
                    <a:lnTo>
                      <a:pt x="163" y="422"/>
                    </a:lnTo>
                    <a:lnTo>
                      <a:pt x="166" y="424"/>
                    </a:lnTo>
                    <a:lnTo>
                      <a:pt x="170" y="425"/>
                    </a:lnTo>
                    <a:lnTo>
                      <a:pt x="174" y="429"/>
                    </a:lnTo>
                    <a:lnTo>
                      <a:pt x="178" y="430"/>
                    </a:lnTo>
                    <a:lnTo>
                      <a:pt x="182" y="430"/>
                    </a:lnTo>
                    <a:lnTo>
                      <a:pt x="186" y="432"/>
                    </a:lnTo>
                    <a:lnTo>
                      <a:pt x="190" y="433"/>
                    </a:lnTo>
                    <a:lnTo>
                      <a:pt x="194" y="435"/>
                    </a:lnTo>
                    <a:lnTo>
                      <a:pt x="198" y="436"/>
                    </a:lnTo>
                    <a:lnTo>
                      <a:pt x="202" y="436"/>
                    </a:lnTo>
                    <a:lnTo>
                      <a:pt x="206" y="438"/>
                    </a:lnTo>
                    <a:lnTo>
                      <a:pt x="210" y="438"/>
                    </a:lnTo>
                    <a:lnTo>
                      <a:pt x="214" y="438"/>
                    </a:lnTo>
                    <a:lnTo>
                      <a:pt x="218" y="438"/>
                    </a:lnTo>
                    <a:lnTo>
                      <a:pt x="221" y="438"/>
                    </a:lnTo>
                    <a:lnTo>
                      <a:pt x="225" y="438"/>
                    </a:lnTo>
                    <a:lnTo>
                      <a:pt x="228" y="438"/>
                    </a:lnTo>
                    <a:lnTo>
                      <a:pt x="232" y="438"/>
                    </a:lnTo>
                    <a:lnTo>
                      <a:pt x="275" y="305"/>
                    </a:lnTo>
                    <a:lnTo>
                      <a:pt x="215" y="280"/>
                    </a:lnTo>
                    <a:lnTo>
                      <a:pt x="213" y="279"/>
                    </a:lnTo>
                    <a:lnTo>
                      <a:pt x="209" y="279"/>
                    </a:lnTo>
                    <a:lnTo>
                      <a:pt x="206" y="277"/>
                    </a:lnTo>
                    <a:lnTo>
                      <a:pt x="203" y="277"/>
                    </a:lnTo>
                    <a:lnTo>
                      <a:pt x="201" y="277"/>
                    </a:lnTo>
                    <a:lnTo>
                      <a:pt x="198" y="277"/>
                    </a:lnTo>
                    <a:lnTo>
                      <a:pt x="195" y="277"/>
                    </a:lnTo>
                    <a:lnTo>
                      <a:pt x="193" y="277"/>
                    </a:lnTo>
                    <a:lnTo>
                      <a:pt x="191" y="277"/>
                    </a:lnTo>
                    <a:lnTo>
                      <a:pt x="190" y="277"/>
                    </a:lnTo>
                    <a:lnTo>
                      <a:pt x="188" y="279"/>
                    </a:lnTo>
                    <a:lnTo>
                      <a:pt x="187" y="279"/>
                    </a:lnTo>
                    <a:lnTo>
                      <a:pt x="186" y="279"/>
                    </a:lnTo>
                    <a:lnTo>
                      <a:pt x="184" y="280"/>
                    </a:lnTo>
                    <a:lnTo>
                      <a:pt x="183" y="282"/>
                    </a:lnTo>
                    <a:lnTo>
                      <a:pt x="182" y="282"/>
                    </a:lnTo>
                    <a:lnTo>
                      <a:pt x="180" y="283"/>
                    </a:lnTo>
                    <a:lnTo>
                      <a:pt x="179" y="283"/>
                    </a:lnTo>
                    <a:lnTo>
                      <a:pt x="179" y="285"/>
                    </a:lnTo>
                    <a:lnTo>
                      <a:pt x="178" y="286"/>
                    </a:lnTo>
                    <a:lnTo>
                      <a:pt x="178" y="288"/>
                    </a:lnTo>
                    <a:lnTo>
                      <a:pt x="176" y="288"/>
                    </a:lnTo>
                    <a:lnTo>
                      <a:pt x="175" y="289"/>
                    </a:lnTo>
                    <a:lnTo>
                      <a:pt x="171" y="288"/>
                    </a:lnTo>
                    <a:lnTo>
                      <a:pt x="206" y="180"/>
                    </a:lnTo>
                    <a:lnTo>
                      <a:pt x="211" y="181"/>
                    </a:lnTo>
                    <a:lnTo>
                      <a:pt x="210" y="183"/>
                    </a:lnTo>
                    <a:lnTo>
                      <a:pt x="210" y="184"/>
                    </a:lnTo>
                    <a:lnTo>
                      <a:pt x="210" y="187"/>
                    </a:lnTo>
                    <a:lnTo>
                      <a:pt x="210" y="189"/>
                    </a:lnTo>
                    <a:lnTo>
                      <a:pt x="211" y="191"/>
                    </a:lnTo>
                    <a:lnTo>
                      <a:pt x="211" y="192"/>
                    </a:lnTo>
                    <a:lnTo>
                      <a:pt x="211" y="194"/>
                    </a:lnTo>
                    <a:lnTo>
                      <a:pt x="211" y="195"/>
                    </a:lnTo>
                    <a:lnTo>
                      <a:pt x="211" y="197"/>
                    </a:lnTo>
                    <a:lnTo>
                      <a:pt x="213" y="198"/>
                    </a:lnTo>
                    <a:lnTo>
                      <a:pt x="213" y="200"/>
                    </a:lnTo>
                    <a:lnTo>
                      <a:pt x="214" y="201"/>
                    </a:lnTo>
                    <a:lnTo>
                      <a:pt x="214" y="203"/>
                    </a:lnTo>
                    <a:lnTo>
                      <a:pt x="215" y="204"/>
                    </a:lnTo>
                    <a:lnTo>
                      <a:pt x="217" y="204"/>
                    </a:lnTo>
                    <a:lnTo>
                      <a:pt x="218" y="208"/>
                    </a:lnTo>
                    <a:lnTo>
                      <a:pt x="220" y="209"/>
                    </a:lnTo>
                    <a:lnTo>
                      <a:pt x="222" y="211"/>
                    </a:lnTo>
                    <a:lnTo>
                      <a:pt x="225" y="212"/>
                    </a:lnTo>
                    <a:lnTo>
                      <a:pt x="226" y="214"/>
                    </a:lnTo>
                    <a:lnTo>
                      <a:pt x="229" y="215"/>
                    </a:lnTo>
                    <a:lnTo>
                      <a:pt x="232" y="217"/>
                    </a:lnTo>
                    <a:lnTo>
                      <a:pt x="236" y="218"/>
                    </a:lnTo>
                    <a:lnTo>
                      <a:pt x="377" y="279"/>
                    </a:lnTo>
                    <a:lnTo>
                      <a:pt x="314" y="472"/>
                    </a:lnTo>
                    <a:lnTo>
                      <a:pt x="314" y="475"/>
                    </a:lnTo>
                    <a:lnTo>
                      <a:pt x="313" y="478"/>
                    </a:lnTo>
                    <a:lnTo>
                      <a:pt x="313" y="481"/>
                    </a:lnTo>
                    <a:lnTo>
                      <a:pt x="311" y="484"/>
                    </a:lnTo>
                    <a:lnTo>
                      <a:pt x="311" y="487"/>
                    </a:lnTo>
                    <a:lnTo>
                      <a:pt x="311" y="490"/>
                    </a:lnTo>
                    <a:lnTo>
                      <a:pt x="311" y="493"/>
                    </a:lnTo>
                    <a:lnTo>
                      <a:pt x="311" y="497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7" name="Freeform 185"/>
              <p:cNvSpPr>
                <a:spLocks noEditPoints="1"/>
              </p:cNvSpPr>
              <p:nvPr/>
            </p:nvSpPr>
            <p:spPr bwMode="auto">
              <a:xfrm>
                <a:off x="3373438" y="4956175"/>
                <a:ext cx="352425" cy="455613"/>
              </a:xfrm>
              <a:custGeom>
                <a:avLst/>
                <a:gdLst>
                  <a:gd name="T0" fmla="*/ 2147483647 w 443"/>
                  <a:gd name="T1" fmla="*/ 2147483647 h 573"/>
                  <a:gd name="T2" fmla="*/ 2147483647 w 443"/>
                  <a:gd name="T3" fmla="*/ 2147483647 h 573"/>
                  <a:gd name="T4" fmla="*/ 2147483647 w 443"/>
                  <a:gd name="T5" fmla="*/ 2147483647 h 573"/>
                  <a:gd name="T6" fmla="*/ 2147483647 w 443"/>
                  <a:gd name="T7" fmla="*/ 2147483647 h 573"/>
                  <a:gd name="T8" fmla="*/ 2147483647 w 443"/>
                  <a:gd name="T9" fmla="*/ 2147483647 h 573"/>
                  <a:gd name="T10" fmla="*/ 2147483647 w 443"/>
                  <a:gd name="T11" fmla="*/ 2147483647 h 573"/>
                  <a:gd name="T12" fmla="*/ 2147483647 w 443"/>
                  <a:gd name="T13" fmla="*/ 2147483647 h 573"/>
                  <a:gd name="T14" fmla="*/ 2147483647 w 443"/>
                  <a:gd name="T15" fmla="*/ 2147483647 h 573"/>
                  <a:gd name="T16" fmla="*/ 2147483647 w 443"/>
                  <a:gd name="T17" fmla="*/ 2147483647 h 573"/>
                  <a:gd name="T18" fmla="*/ 2147483647 w 443"/>
                  <a:gd name="T19" fmla="*/ 2147483647 h 573"/>
                  <a:gd name="T20" fmla="*/ 2147483647 w 443"/>
                  <a:gd name="T21" fmla="*/ 2147483647 h 573"/>
                  <a:gd name="T22" fmla="*/ 2147483647 w 443"/>
                  <a:gd name="T23" fmla="*/ 2147483647 h 573"/>
                  <a:gd name="T24" fmla="*/ 2147483647 w 443"/>
                  <a:gd name="T25" fmla="*/ 2147483647 h 573"/>
                  <a:gd name="T26" fmla="*/ 2147483647 w 443"/>
                  <a:gd name="T27" fmla="*/ 2147483647 h 573"/>
                  <a:gd name="T28" fmla="*/ 2147483647 w 443"/>
                  <a:gd name="T29" fmla="*/ 2147483647 h 573"/>
                  <a:gd name="T30" fmla="*/ 2147483647 w 443"/>
                  <a:gd name="T31" fmla="*/ 2147483647 h 573"/>
                  <a:gd name="T32" fmla="*/ 2147483647 w 443"/>
                  <a:gd name="T33" fmla="*/ 2147483647 h 573"/>
                  <a:gd name="T34" fmla="*/ 2147483647 w 443"/>
                  <a:gd name="T35" fmla="*/ 2147483647 h 573"/>
                  <a:gd name="T36" fmla="*/ 2147483647 w 443"/>
                  <a:gd name="T37" fmla="*/ 2147483647 h 573"/>
                  <a:gd name="T38" fmla="*/ 2147483647 w 443"/>
                  <a:gd name="T39" fmla="*/ 2147483647 h 573"/>
                  <a:gd name="T40" fmla="*/ 2147483647 w 443"/>
                  <a:gd name="T41" fmla="*/ 2147483647 h 573"/>
                  <a:gd name="T42" fmla="*/ 2147483647 w 443"/>
                  <a:gd name="T43" fmla="*/ 2147483647 h 573"/>
                  <a:gd name="T44" fmla="*/ 2147483647 w 443"/>
                  <a:gd name="T45" fmla="*/ 2147483647 h 573"/>
                  <a:gd name="T46" fmla="*/ 2147483647 w 443"/>
                  <a:gd name="T47" fmla="*/ 2147483647 h 573"/>
                  <a:gd name="T48" fmla="*/ 2147483647 w 443"/>
                  <a:gd name="T49" fmla="*/ 2147483647 h 573"/>
                  <a:gd name="T50" fmla="*/ 2147483647 w 443"/>
                  <a:gd name="T51" fmla="*/ 2147483647 h 573"/>
                  <a:gd name="T52" fmla="*/ 2147483647 w 443"/>
                  <a:gd name="T53" fmla="*/ 2147483647 h 573"/>
                  <a:gd name="T54" fmla="*/ 2147483647 w 443"/>
                  <a:gd name="T55" fmla="*/ 2147483647 h 573"/>
                  <a:gd name="T56" fmla="*/ 2147483647 w 443"/>
                  <a:gd name="T57" fmla="*/ 0 h 573"/>
                  <a:gd name="T58" fmla="*/ 2147483647 w 443"/>
                  <a:gd name="T59" fmla="*/ 2147483647 h 573"/>
                  <a:gd name="T60" fmla="*/ 2147483647 w 443"/>
                  <a:gd name="T61" fmla="*/ 2147483647 h 573"/>
                  <a:gd name="T62" fmla="*/ 2147483647 w 443"/>
                  <a:gd name="T63" fmla="*/ 2147483647 h 573"/>
                  <a:gd name="T64" fmla="*/ 2147483647 w 443"/>
                  <a:gd name="T65" fmla="*/ 2147483647 h 573"/>
                  <a:gd name="T66" fmla="*/ 2147483647 w 443"/>
                  <a:gd name="T67" fmla="*/ 2147483647 h 573"/>
                  <a:gd name="T68" fmla="*/ 2147483647 w 443"/>
                  <a:gd name="T69" fmla="*/ 2147483647 h 573"/>
                  <a:gd name="T70" fmla="*/ 2147483647 w 443"/>
                  <a:gd name="T71" fmla="*/ 2147483647 h 573"/>
                  <a:gd name="T72" fmla="*/ 2147483647 w 443"/>
                  <a:gd name="T73" fmla="*/ 2147483647 h 573"/>
                  <a:gd name="T74" fmla="*/ 2147483647 w 443"/>
                  <a:gd name="T75" fmla="*/ 2147483647 h 573"/>
                  <a:gd name="T76" fmla="*/ 2147483647 w 443"/>
                  <a:gd name="T77" fmla="*/ 2147483647 h 573"/>
                  <a:gd name="T78" fmla="*/ 2147483647 w 443"/>
                  <a:gd name="T79" fmla="*/ 2147483647 h 573"/>
                  <a:gd name="T80" fmla="*/ 2147483647 w 443"/>
                  <a:gd name="T81" fmla="*/ 2147483647 h 573"/>
                  <a:gd name="T82" fmla="*/ 2147483647 w 443"/>
                  <a:gd name="T83" fmla="*/ 2147483647 h 573"/>
                  <a:gd name="T84" fmla="*/ 2147483647 w 443"/>
                  <a:gd name="T85" fmla="*/ 2147483647 h 573"/>
                  <a:gd name="T86" fmla="*/ 2147483647 w 443"/>
                  <a:gd name="T87" fmla="*/ 2147483647 h 573"/>
                  <a:gd name="T88" fmla="*/ 2147483647 w 443"/>
                  <a:gd name="T89" fmla="*/ 2147483647 h 573"/>
                  <a:gd name="T90" fmla="*/ 2147483647 w 443"/>
                  <a:gd name="T91" fmla="*/ 2147483647 h 573"/>
                  <a:gd name="T92" fmla="*/ 2147483647 w 443"/>
                  <a:gd name="T93" fmla="*/ 2147483647 h 573"/>
                  <a:gd name="T94" fmla="*/ 2147483647 w 443"/>
                  <a:gd name="T95" fmla="*/ 2147483647 h 573"/>
                  <a:gd name="T96" fmla="*/ 2147483647 w 443"/>
                  <a:gd name="T97" fmla="*/ 2147483647 h 573"/>
                  <a:gd name="T98" fmla="*/ 2147483647 w 443"/>
                  <a:gd name="T99" fmla="*/ 2147483647 h 573"/>
                  <a:gd name="T100" fmla="*/ 2147483647 w 443"/>
                  <a:gd name="T101" fmla="*/ 2147483647 h 573"/>
                  <a:gd name="T102" fmla="*/ 2147483647 w 443"/>
                  <a:gd name="T103" fmla="*/ 2147483647 h 573"/>
                  <a:gd name="T104" fmla="*/ 2147483647 w 443"/>
                  <a:gd name="T105" fmla="*/ 2147483647 h 573"/>
                  <a:gd name="T106" fmla="*/ 2147483647 w 443"/>
                  <a:gd name="T107" fmla="*/ 2147483647 h 573"/>
                  <a:gd name="T108" fmla="*/ 2147483647 w 443"/>
                  <a:gd name="T109" fmla="*/ 2147483647 h 573"/>
                  <a:gd name="T110" fmla="*/ 2147483647 w 443"/>
                  <a:gd name="T111" fmla="*/ 2147483647 h 573"/>
                  <a:gd name="T112" fmla="*/ 2147483647 w 443"/>
                  <a:gd name="T113" fmla="*/ 2147483647 h 573"/>
                  <a:gd name="T114" fmla="*/ 2147483647 w 443"/>
                  <a:gd name="T115" fmla="*/ 2147483647 h 573"/>
                  <a:gd name="T116" fmla="*/ 2147483647 w 443"/>
                  <a:gd name="T117" fmla="*/ 2147483647 h 573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</a:gdLst>
                <a:ahLst/>
                <a:cxnLst>
                  <a:cxn ang="T118">
                    <a:pos x="T0" y="T1"/>
                  </a:cxn>
                  <a:cxn ang="T119">
                    <a:pos x="T2" y="T3"/>
                  </a:cxn>
                  <a:cxn ang="T120">
                    <a:pos x="T4" y="T5"/>
                  </a:cxn>
                  <a:cxn ang="T121">
                    <a:pos x="T6" y="T7"/>
                  </a:cxn>
                  <a:cxn ang="T122">
                    <a:pos x="T8" y="T9"/>
                  </a:cxn>
                  <a:cxn ang="T123">
                    <a:pos x="T10" y="T11"/>
                  </a:cxn>
                  <a:cxn ang="T124">
                    <a:pos x="T12" y="T13"/>
                  </a:cxn>
                  <a:cxn ang="T125">
                    <a:pos x="T14" y="T15"/>
                  </a:cxn>
                  <a:cxn ang="T126">
                    <a:pos x="T16" y="T17"/>
                  </a:cxn>
                  <a:cxn ang="T127">
                    <a:pos x="T18" y="T19"/>
                  </a:cxn>
                  <a:cxn ang="T128">
                    <a:pos x="T20" y="T21"/>
                  </a:cxn>
                  <a:cxn ang="T129">
                    <a:pos x="T22" y="T23"/>
                  </a:cxn>
                  <a:cxn ang="T130">
                    <a:pos x="T24" y="T25"/>
                  </a:cxn>
                  <a:cxn ang="T131">
                    <a:pos x="T26" y="T27"/>
                  </a:cxn>
                  <a:cxn ang="T132">
                    <a:pos x="T28" y="T29"/>
                  </a:cxn>
                  <a:cxn ang="T133">
                    <a:pos x="T30" y="T31"/>
                  </a:cxn>
                  <a:cxn ang="T134">
                    <a:pos x="T32" y="T33"/>
                  </a:cxn>
                  <a:cxn ang="T135">
                    <a:pos x="T34" y="T35"/>
                  </a:cxn>
                  <a:cxn ang="T136">
                    <a:pos x="T36" y="T37"/>
                  </a:cxn>
                  <a:cxn ang="T137">
                    <a:pos x="T38" y="T39"/>
                  </a:cxn>
                  <a:cxn ang="T138">
                    <a:pos x="T40" y="T41"/>
                  </a:cxn>
                  <a:cxn ang="T139">
                    <a:pos x="T42" y="T43"/>
                  </a:cxn>
                  <a:cxn ang="T140">
                    <a:pos x="T44" y="T45"/>
                  </a:cxn>
                  <a:cxn ang="T141">
                    <a:pos x="T46" y="T47"/>
                  </a:cxn>
                  <a:cxn ang="T142">
                    <a:pos x="T48" y="T49"/>
                  </a:cxn>
                  <a:cxn ang="T143">
                    <a:pos x="T50" y="T51"/>
                  </a:cxn>
                  <a:cxn ang="T144">
                    <a:pos x="T52" y="T53"/>
                  </a:cxn>
                  <a:cxn ang="T145">
                    <a:pos x="T54" y="T55"/>
                  </a:cxn>
                  <a:cxn ang="T146">
                    <a:pos x="T56" y="T57"/>
                  </a:cxn>
                  <a:cxn ang="T147">
                    <a:pos x="T58" y="T59"/>
                  </a:cxn>
                  <a:cxn ang="T148">
                    <a:pos x="T60" y="T61"/>
                  </a:cxn>
                  <a:cxn ang="T149">
                    <a:pos x="T62" y="T63"/>
                  </a:cxn>
                  <a:cxn ang="T150">
                    <a:pos x="T64" y="T65"/>
                  </a:cxn>
                  <a:cxn ang="T151">
                    <a:pos x="T66" y="T67"/>
                  </a:cxn>
                  <a:cxn ang="T152">
                    <a:pos x="T68" y="T69"/>
                  </a:cxn>
                  <a:cxn ang="T153">
                    <a:pos x="T70" y="T71"/>
                  </a:cxn>
                  <a:cxn ang="T154">
                    <a:pos x="T72" y="T73"/>
                  </a:cxn>
                  <a:cxn ang="T155">
                    <a:pos x="T74" y="T75"/>
                  </a:cxn>
                  <a:cxn ang="T156">
                    <a:pos x="T76" y="T77"/>
                  </a:cxn>
                  <a:cxn ang="T157">
                    <a:pos x="T78" y="T79"/>
                  </a:cxn>
                  <a:cxn ang="T158">
                    <a:pos x="T80" y="T81"/>
                  </a:cxn>
                  <a:cxn ang="T159">
                    <a:pos x="T82" y="T83"/>
                  </a:cxn>
                  <a:cxn ang="T160">
                    <a:pos x="T84" y="T85"/>
                  </a:cxn>
                  <a:cxn ang="T161">
                    <a:pos x="T86" y="T87"/>
                  </a:cxn>
                  <a:cxn ang="T162">
                    <a:pos x="T88" y="T89"/>
                  </a:cxn>
                  <a:cxn ang="T163">
                    <a:pos x="T90" y="T91"/>
                  </a:cxn>
                  <a:cxn ang="T164">
                    <a:pos x="T92" y="T93"/>
                  </a:cxn>
                  <a:cxn ang="T165">
                    <a:pos x="T94" y="T95"/>
                  </a:cxn>
                  <a:cxn ang="T166">
                    <a:pos x="T96" y="T97"/>
                  </a:cxn>
                  <a:cxn ang="T167">
                    <a:pos x="T98" y="T99"/>
                  </a:cxn>
                  <a:cxn ang="T168">
                    <a:pos x="T100" y="T101"/>
                  </a:cxn>
                  <a:cxn ang="T169">
                    <a:pos x="T102" y="T103"/>
                  </a:cxn>
                  <a:cxn ang="T170">
                    <a:pos x="T104" y="T105"/>
                  </a:cxn>
                  <a:cxn ang="T171">
                    <a:pos x="T106" y="T107"/>
                  </a:cxn>
                  <a:cxn ang="T172">
                    <a:pos x="T108" y="T109"/>
                  </a:cxn>
                  <a:cxn ang="T173">
                    <a:pos x="T110" y="T111"/>
                  </a:cxn>
                  <a:cxn ang="T174">
                    <a:pos x="T112" y="T113"/>
                  </a:cxn>
                  <a:cxn ang="T175">
                    <a:pos x="T114" y="T115"/>
                  </a:cxn>
                  <a:cxn ang="T176">
                    <a:pos x="T116" y="T117"/>
                  </a:cxn>
                </a:cxnLst>
                <a:rect l="0" t="0" r="r" b="b"/>
                <a:pathLst>
                  <a:path w="443" h="573">
                    <a:moveTo>
                      <a:pt x="144" y="23"/>
                    </a:moveTo>
                    <a:lnTo>
                      <a:pt x="137" y="26"/>
                    </a:lnTo>
                    <a:lnTo>
                      <a:pt x="133" y="29"/>
                    </a:lnTo>
                    <a:lnTo>
                      <a:pt x="128" y="32"/>
                    </a:lnTo>
                    <a:lnTo>
                      <a:pt x="122" y="35"/>
                    </a:lnTo>
                    <a:lnTo>
                      <a:pt x="117" y="38"/>
                    </a:lnTo>
                    <a:lnTo>
                      <a:pt x="112" y="41"/>
                    </a:lnTo>
                    <a:lnTo>
                      <a:pt x="108" y="46"/>
                    </a:lnTo>
                    <a:lnTo>
                      <a:pt x="102" y="49"/>
                    </a:lnTo>
                    <a:lnTo>
                      <a:pt x="98" y="54"/>
                    </a:lnTo>
                    <a:lnTo>
                      <a:pt x="94" y="57"/>
                    </a:lnTo>
                    <a:lnTo>
                      <a:pt x="89" y="61"/>
                    </a:lnTo>
                    <a:lnTo>
                      <a:pt x="85" y="66"/>
                    </a:lnTo>
                    <a:lnTo>
                      <a:pt x="81" y="71"/>
                    </a:lnTo>
                    <a:lnTo>
                      <a:pt x="77" y="75"/>
                    </a:lnTo>
                    <a:lnTo>
                      <a:pt x="73" y="80"/>
                    </a:lnTo>
                    <a:lnTo>
                      <a:pt x="69" y="85"/>
                    </a:lnTo>
                    <a:lnTo>
                      <a:pt x="65" y="89"/>
                    </a:lnTo>
                    <a:lnTo>
                      <a:pt x="60" y="95"/>
                    </a:lnTo>
                    <a:lnTo>
                      <a:pt x="56" y="100"/>
                    </a:lnTo>
                    <a:lnTo>
                      <a:pt x="54" y="106"/>
                    </a:lnTo>
                    <a:lnTo>
                      <a:pt x="50" y="111"/>
                    </a:lnTo>
                    <a:lnTo>
                      <a:pt x="47" y="117"/>
                    </a:lnTo>
                    <a:lnTo>
                      <a:pt x="43" y="123"/>
                    </a:lnTo>
                    <a:lnTo>
                      <a:pt x="40" y="129"/>
                    </a:lnTo>
                    <a:lnTo>
                      <a:pt x="38" y="136"/>
                    </a:lnTo>
                    <a:lnTo>
                      <a:pt x="33" y="142"/>
                    </a:lnTo>
                    <a:lnTo>
                      <a:pt x="31" y="148"/>
                    </a:lnTo>
                    <a:lnTo>
                      <a:pt x="28" y="154"/>
                    </a:lnTo>
                    <a:lnTo>
                      <a:pt x="25" y="160"/>
                    </a:lnTo>
                    <a:lnTo>
                      <a:pt x="23" y="168"/>
                    </a:lnTo>
                    <a:lnTo>
                      <a:pt x="21" y="174"/>
                    </a:lnTo>
                    <a:lnTo>
                      <a:pt x="19" y="182"/>
                    </a:lnTo>
                    <a:lnTo>
                      <a:pt x="16" y="188"/>
                    </a:lnTo>
                    <a:lnTo>
                      <a:pt x="15" y="196"/>
                    </a:lnTo>
                    <a:lnTo>
                      <a:pt x="12" y="204"/>
                    </a:lnTo>
                    <a:lnTo>
                      <a:pt x="11" y="211"/>
                    </a:lnTo>
                    <a:lnTo>
                      <a:pt x="8" y="218"/>
                    </a:lnTo>
                    <a:lnTo>
                      <a:pt x="7" y="225"/>
                    </a:lnTo>
                    <a:lnTo>
                      <a:pt x="5" y="231"/>
                    </a:lnTo>
                    <a:lnTo>
                      <a:pt x="4" y="239"/>
                    </a:lnTo>
                    <a:lnTo>
                      <a:pt x="4" y="247"/>
                    </a:lnTo>
                    <a:lnTo>
                      <a:pt x="2" y="253"/>
                    </a:lnTo>
                    <a:lnTo>
                      <a:pt x="1" y="261"/>
                    </a:lnTo>
                    <a:lnTo>
                      <a:pt x="1" y="267"/>
                    </a:lnTo>
                    <a:lnTo>
                      <a:pt x="0" y="273"/>
                    </a:lnTo>
                    <a:lnTo>
                      <a:pt x="0" y="281"/>
                    </a:lnTo>
                    <a:lnTo>
                      <a:pt x="0" y="287"/>
                    </a:lnTo>
                    <a:lnTo>
                      <a:pt x="0" y="295"/>
                    </a:lnTo>
                    <a:lnTo>
                      <a:pt x="0" y="301"/>
                    </a:lnTo>
                    <a:lnTo>
                      <a:pt x="0" y="307"/>
                    </a:lnTo>
                    <a:lnTo>
                      <a:pt x="0" y="315"/>
                    </a:lnTo>
                    <a:lnTo>
                      <a:pt x="1" y="321"/>
                    </a:lnTo>
                    <a:lnTo>
                      <a:pt x="1" y="327"/>
                    </a:lnTo>
                    <a:lnTo>
                      <a:pt x="2" y="333"/>
                    </a:lnTo>
                    <a:lnTo>
                      <a:pt x="4" y="341"/>
                    </a:lnTo>
                    <a:lnTo>
                      <a:pt x="5" y="347"/>
                    </a:lnTo>
                    <a:lnTo>
                      <a:pt x="7" y="354"/>
                    </a:lnTo>
                    <a:lnTo>
                      <a:pt x="7" y="360"/>
                    </a:lnTo>
                    <a:lnTo>
                      <a:pt x="9" y="366"/>
                    </a:lnTo>
                    <a:lnTo>
                      <a:pt x="11" y="372"/>
                    </a:lnTo>
                    <a:lnTo>
                      <a:pt x="12" y="378"/>
                    </a:lnTo>
                    <a:lnTo>
                      <a:pt x="15" y="384"/>
                    </a:lnTo>
                    <a:lnTo>
                      <a:pt x="17" y="391"/>
                    </a:lnTo>
                    <a:lnTo>
                      <a:pt x="19" y="397"/>
                    </a:lnTo>
                    <a:lnTo>
                      <a:pt x="21" y="403"/>
                    </a:lnTo>
                    <a:lnTo>
                      <a:pt x="24" y="409"/>
                    </a:lnTo>
                    <a:lnTo>
                      <a:pt x="27" y="414"/>
                    </a:lnTo>
                    <a:lnTo>
                      <a:pt x="29" y="420"/>
                    </a:lnTo>
                    <a:lnTo>
                      <a:pt x="32" y="426"/>
                    </a:lnTo>
                    <a:lnTo>
                      <a:pt x="36" y="431"/>
                    </a:lnTo>
                    <a:lnTo>
                      <a:pt x="39" y="437"/>
                    </a:lnTo>
                    <a:lnTo>
                      <a:pt x="42" y="442"/>
                    </a:lnTo>
                    <a:lnTo>
                      <a:pt x="46" y="448"/>
                    </a:lnTo>
                    <a:lnTo>
                      <a:pt x="50" y="452"/>
                    </a:lnTo>
                    <a:lnTo>
                      <a:pt x="52" y="457"/>
                    </a:lnTo>
                    <a:lnTo>
                      <a:pt x="56" y="462"/>
                    </a:lnTo>
                    <a:lnTo>
                      <a:pt x="60" y="466"/>
                    </a:lnTo>
                    <a:lnTo>
                      <a:pt x="65" y="471"/>
                    </a:lnTo>
                    <a:lnTo>
                      <a:pt x="69" y="476"/>
                    </a:lnTo>
                    <a:lnTo>
                      <a:pt x="74" y="480"/>
                    </a:lnTo>
                    <a:lnTo>
                      <a:pt x="78" y="485"/>
                    </a:lnTo>
                    <a:lnTo>
                      <a:pt x="82" y="490"/>
                    </a:lnTo>
                    <a:lnTo>
                      <a:pt x="87" y="494"/>
                    </a:lnTo>
                    <a:lnTo>
                      <a:pt x="93" y="497"/>
                    </a:lnTo>
                    <a:lnTo>
                      <a:pt x="97" y="502"/>
                    </a:lnTo>
                    <a:lnTo>
                      <a:pt x="102" y="505"/>
                    </a:lnTo>
                    <a:lnTo>
                      <a:pt x="108" y="510"/>
                    </a:lnTo>
                    <a:lnTo>
                      <a:pt x="113" y="513"/>
                    </a:lnTo>
                    <a:lnTo>
                      <a:pt x="118" y="516"/>
                    </a:lnTo>
                    <a:lnTo>
                      <a:pt x="124" y="519"/>
                    </a:lnTo>
                    <a:lnTo>
                      <a:pt x="129" y="524"/>
                    </a:lnTo>
                    <a:lnTo>
                      <a:pt x="136" y="527"/>
                    </a:lnTo>
                    <a:lnTo>
                      <a:pt x="141" y="530"/>
                    </a:lnTo>
                    <a:lnTo>
                      <a:pt x="148" y="533"/>
                    </a:lnTo>
                    <a:lnTo>
                      <a:pt x="154" y="536"/>
                    </a:lnTo>
                    <a:lnTo>
                      <a:pt x="160" y="538"/>
                    </a:lnTo>
                    <a:lnTo>
                      <a:pt x="166" y="541"/>
                    </a:lnTo>
                    <a:lnTo>
                      <a:pt x="171" y="542"/>
                    </a:lnTo>
                    <a:lnTo>
                      <a:pt x="176" y="545"/>
                    </a:lnTo>
                    <a:lnTo>
                      <a:pt x="183" y="547"/>
                    </a:lnTo>
                    <a:lnTo>
                      <a:pt x="189" y="550"/>
                    </a:lnTo>
                    <a:lnTo>
                      <a:pt x="194" y="551"/>
                    </a:lnTo>
                    <a:lnTo>
                      <a:pt x="201" y="553"/>
                    </a:lnTo>
                    <a:lnTo>
                      <a:pt x="206" y="555"/>
                    </a:lnTo>
                    <a:lnTo>
                      <a:pt x="211" y="556"/>
                    </a:lnTo>
                    <a:lnTo>
                      <a:pt x="218" y="558"/>
                    </a:lnTo>
                    <a:lnTo>
                      <a:pt x="224" y="559"/>
                    </a:lnTo>
                    <a:lnTo>
                      <a:pt x="229" y="561"/>
                    </a:lnTo>
                    <a:lnTo>
                      <a:pt x="236" y="562"/>
                    </a:lnTo>
                    <a:lnTo>
                      <a:pt x="241" y="564"/>
                    </a:lnTo>
                    <a:lnTo>
                      <a:pt x="248" y="565"/>
                    </a:lnTo>
                    <a:lnTo>
                      <a:pt x="253" y="567"/>
                    </a:lnTo>
                    <a:lnTo>
                      <a:pt x="260" y="568"/>
                    </a:lnTo>
                    <a:lnTo>
                      <a:pt x="265" y="568"/>
                    </a:lnTo>
                    <a:lnTo>
                      <a:pt x="272" y="570"/>
                    </a:lnTo>
                    <a:lnTo>
                      <a:pt x="279" y="570"/>
                    </a:lnTo>
                    <a:lnTo>
                      <a:pt x="284" y="572"/>
                    </a:lnTo>
                    <a:lnTo>
                      <a:pt x="291" y="572"/>
                    </a:lnTo>
                    <a:lnTo>
                      <a:pt x="296" y="573"/>
                    </a:lnTo>
                    <a:lnTo>
                      <a:pt x="303" y="573"/>
                    </a:lnTo>
                    <a:lnTo>
                      <a:pt x="309" y="573"/>
                    </a:lnTo>
                    <a:lnTo>
                      <a:pt x="315" y="573"/>
                    </a:lnTo>
                    <a:lnTo>
                      <a:pt x="321" y="573"/>
                    </a:lnTo>
                    <a:lnTo>
                      <a:pt x="327" y="573"/>
                    </a:lnTo>
                    <a:lnTo>
                      <a:pt x="333" y="572"/>
                    </a:lnTo>
                    <a:lnTo>
                      <a:pt x="340" y="572"/>
                    </a:lnTo>
                    <a:lnTo>
                      <a:pt x="345" y="572"/>
                    </a:lnTo>
                    <a:lnTo>
                      <a:pt x="352" y="570"/>
                    </a:lnTo>
                    <a:lnTo>
                      <a:pt x="412" y="562"/>
                    </a:lnTo>
                    <a:lnTo>
                      <a:pt x="361" y="524"/>
                    </a:lnTo>
                    <a:lnTo>
                      <a:pt x="360" y="522"/>
                    </a:lnTo>
                    <a:lnTo>
                      <a:pt x="358" y="520"/>
                    </a:lnTo>
                    <a:lnTo>
                      <a:pt x="357" y="519"/>
                    </a:lnTo>
                    <a:lnTo>
                      <a:pt x="357" y="517"/>
                    </a:lnTo>
                    <a:lnTo>
                      <a:pt x="357" y="516"/>
                    </a:lnTo>
                    <a:lnTo>
                      <a:pt x="357" y="514"/>
                    </a:lnTo>
                    <a:lnTo>
                      <a:pt x="357" y="513"/>
                    </a:lnTo>
                    <a:lnTo>
                      <a:pt x="357" y="510"/>
                    </a:lnTo>
                    <a:lnTo>
                      <a:pt x="358" y="507"/>
                    </a:lnTo>
                    <a:lnTo>
                      <a:pt x="429" y="290"/>
                    </a:lnTo>
                    <a:lnTo>
                      <a:pt x="265" y="221"/>
                    </a:lnTo>
                    <a:lnTo>
                      <a:pt x="264" y="219"/>
                    </a:lnTo>
                    <a:lnTo>
                      <a:pt x="263" y="219"/>
                    </a:lnTo>
                    <a:lnTo>
                      <a:pt x="261" y="218"/>
                    </a:lnTo>
                    <a:lnTo>
                      <a:pt x="260" y="216"/>
                    </a:lnTo>
                    <a:lnTo>
                      <a:pt x="259" y="216"/>
                    </a:lnTo>
                    <a:lnTo>
                      <a:pt x="257" y="214"/>
                    </a:lnTo>
                    <a:lnTo>
                      <a:pt x="256" y="214"/>
                    </a:lnTo>
                    <a:lnTo>
                      <a:pt x="256" y="213"/>
                    </a:lnTo>
                    <a:lnTo>
                      <a:pt x="256" y="211"/>
                    </a:lnTo>
                    <a:lnTo>
                      <a:pt x="256" y="210"/>
                    </a:lnTo>
                    <a:lnTo>
                      <a:pt x="259" y="187"/>
                    </a:lnTo>
                    <a:lnTo>
                      <a:pt x="216" y="176"/>
                    </a:lnTo>
                    <a:lnTo>
                      <a:pt x="166" y="326"/>
                    </a:lnTo>
                    <a:lnTo>
                      <a:pt x="205" y="349"/>
                    </a:lnTo>
                    <a:lnTo>
                      <a:pt x="206" y="349"/>
                    </a:lnTo>
                    <a:lnTo>
                      <a:pt x="207" y="346"/>
                    </a:lnTo>
                    <a:lnTo>
                      <a:pt x="209" y="343"/>
                    </a:lnTo>
                    <a:lnTo>
                      <a:pt x="211" y="340"/>
                    </a:lnTo>
                    <a:lnTo>
                      <a:pt x="214" y="335"/>
                    </a:lnTo>
                    <a:lnTo>
                      <a:pt x="217" y="332"/>
                    </a:lnTo>
                    <a:lnTo>
                      <a:pt x="218" y="330"/>
                    </a:lnTo>
                    <a:lnTo>
                      <a:pt x="218" y="329"/>
                    </a:lnTo>
                    <a:lnTo>
                      <a:pt x="220" y="329"/>
                    </a:lnTo>
                    <a:lnTo>
                      <a:pt x="221" y="329"/>
                    </a:lnTo>
                    <a:lnTo>
                      <a:pt x="222" y="329"/>
                    </a:lnTo>
                    <a:lnTo>
                      <a:pt x="224" y="329"/>
                    </a:lnTo>
                    <a:lnTo>
                      <a:pt x="225" y="329"/>
                    </a:lnTo>
                    <a:lnTo>
                      <a:pt x="226" y="330"/>
                    </a:lnTo>
                    <a:lnTo>
                      <a:pt x="229" y="330"/>
                    </a:lnTo>
                    <a:lnTo>
                      <a:pt x="230" y="330"/>
                    </a:lnTo>
                    <a:lnTo>
                      <a:pt x="232" y="332"/>
                    </a:lnTo>
                    <a:lnTo>
                      <a:pt x="233" y="332"/>
                    </a:lnTo>
                    <a:lnTo>
                      <a:pt x="237" y="333"/>
                    </a:lnTo>
                    <a:lnTo>
                      <a:pt x="243" y="337"/>
                    </a:lnTo>
                    <a:lnTo>
                      <a:pt x="248" y="338"/>
                    </a:lnTo>
                    <a:lnTo>
                      <a:pt x="255" y="341"/>
                    </a:lnTo>
                    <a:lnTo>
                      <a:pt x="261" y="344"/>
                    </a:lnTo>
                    <a:lnTo>
                      <a:pt x="268" y="347"/>
                    </a:lnTo>
                    <a:lnTo>
                      <a:pt x="267" y="352"/>
                    </a:lnTo>
                    <a:lnTo>
                      <a:pt x="264" y="358"/>
                    </a:lnTo>
                    <a:lnTo>
                      <a:pt x="263" y="364"/>
                    </a:lnTo>
                    <a:lnTo>
                      <a:pt x="260" y="371"/>
                    </a:lnTo>
                    <a:lnTo>
                      <a:pt x="259" y="377"/>
                    </a:lnTo>
                    <a:lnTo>
                      <a:pt x="256" y="383"/>
                    </a:lnTo>
                    <a:lnTo>
                      <a:pt x="255" y="389"/>
                    </a:lnTo>
                    <a:lnTo>
                      <a:pt x="252" y="395"/>
                    </a:lnTo>
                    <a:lnTo>
                      <a:pt x="251" y="401"/>
                    </a:lnTo>
                    <a:lnTo>
                      <a:pt x="248" y="408"/>
                    </a:lnTo>
                    <a:lnTo>
                      <a:pt x="247" y="414"/>
                    </a:lnTo>
                    <a:lnTo>
                      <a:pt x="244" y="420"/>
                    </a:lnTo>
                    <a:lnTo>
                      <a:pt x="243" y="425"/>
                    </a:lnTo>
                    <a:lnTo>
                      <a:pt x="241" y="431"/>
                    </a:lnTo>
                    <a:lnTo>
                      <a:pt x="240" y="435"/>
                    </a:lnTo>
                    <a:lnTo>
                      <a:pt x="238" y="439"/>
                    </a:lnTo>
                    <a:lnTo>
                      <a:pt x="236" y="439"/>
                    </a:lnTo>
                    <a:lnTo>
                      <a:pt x="234" y="439"/>
                    </a:lnTo>
                    <a:lnTo>
                      <a:pt x="232" y="439"/>
                    </a:lnTo>
                    <a:lnTo>
                      <a:pt x="229" y="437"/>
                    </a:lnTo>
                    <a:lnTo>
                      <a:pt x="226" y="437"/>
                    </a:lnTo>
                    <a:lnTo>
                      <a:pt x="222" y="435"/>
                    </a:lnTo>
                    <a:lnTo>
                      <a:pt x="218" y="435"/>
                    </a:lnTo>
                    <a:lnTo>
                      <a:pt x="214" y="434"/>
                    </a:lnTo>
                    <a:lnTo>
                      <a:pt x="211" y="432"/>
                    </a:lnTo>
                    <a:lnTo>
                      <a:pt x="207" y="431"/>
                    </a:lnTo>
                    <a:lnTo>
                      <a:pt x="203" y="429"/>
                    </a:lnTo>
                    <a:lnTo>
                      <a:pt x="201" y="428"/>
                    </a:lnTo>
                    <a:lnTo>
                      <a:pt x="198" y="428"/>
                    </a:lnTo>
                    <a:lnTo>
                      <a:pt x="195" y="426"/>
                    </a:lnTo>
                    <a:lnTo>
                      <a:pt x="191" y="425"/>
                    </a:lnTo>
                    <a:lnTo>
                      <a:pt x="189" y="423"/>
                    </a:lnTo>
                    <a:lnTo>
                      <a:pt x="186" y="422"/>
                    </a:lnTo>
                    <a:lnTo>
                      <a:pt x="185" y="420"/>
                    </a:lnTo>
                    <a:lnTo>
                      <a:pt x="182" y="418"/>
                    </a:lnTo>
                    <a:lnTo>
                      <a:pt x="179" y="417"/>
                    </a:lnTo>
                    <a:lnTo>
                      <a:pt x="176" y="415"/>
                    </a:lnTo>
                    <a:lnTo>
                      <a:pt x="174" y="412"/>
                    </a:lnTo>
                    <a:lnTo>
                      <a:pt x="172" y="411"/>
                    </a:lnTo>
                    <a:lnTo>
                      <a:pt x="170" y="409"/>
                    </a:lnTo>
                    <a:lnTo>
                      <a:pt x="167" y="408"/>
                    </a:lnTo>
                    <a:lnTo>
                      <a:pt x="166" y="405"/>
                    </a:lnTo>
                    <a:lnTo>
                      <a:pt x="163" y="403"/>
                    </a:lnTo>
                    <a:lnTo>
                      <a:pt x="162" y="401"/>
                    </a:lnTo>
                    <a:lnTo>
                      <a:pt x="160" y="398"/>
                    </a:lnTo>
                    <a:lnTo>
                      <a:pt x="158" y="397"/>
                    </a:lnTo>
                    <a:lnTo>
                      <a:pt x="156" y="394"/>
                    </a:lnTo>
                    <a:lnTo>
                      <a:pt x="155" y="392"/>
                    </a:lnTo>
                    <a:lnTo>
                      <a:pt x="152" y="389"/>
                    </a:lnTo>
                    <a:lnTo>
                      <a:pt x="151" y="386"/>
                    </a:lnTo>
                    <a:lnTo>
                      <a:pt x="149" y="384"/>
                    </a:lnTo>
                    <a:lnTo>
                      <a:pt x="148" y="381"/>
                    </a:lnTo>
                    <a:lnTo>
                      <a:pt x="147" y="378"/>
                    </a:lnTo>
                    <a:lnTo>
                      <a:pt x="145" y="375"/>
                    </a:lnTo>
                    <a:lnTo>
                      <a:pt x="144" y="374"/>
                    </a:lnTo>
                    <a:lnTo>
                      <a:pt x="144" y="371"/>
                    </a:lnTo>
                    <a:lnTo>
                      <a:pt x="143" y="367"/>
                    </a:lnTo>
                    <a:lnTo>
                      <a:pt x="141" y="364"/>
                    </a:lnTo>
                    <a:lnTo>
                      <a:pt x="140" y="361"/>
                    </a:lnTo>
                    <a:lnTo>
                      <a:pt x="140" y="358"/>
                    </a:lnTo>
                    <a:lnTo>
                      <a:pt x="139" y="355"/>
                    </a:lnTo>
                    <a:lnTo>
                      <a:pt x="139" y="352"/>
                    </a:lnTo>
                    <a:lnTo>
                      <a:pt x="137" y="349"/>
                    </a:lnTo>
                    <a:lnTo>
                      <a:pt x="137" y="347"/>
                    </a:lnTo>
                    <a:lnTo>
                      <a:pt x="136" y="341"/>
                    </a:lnTo>
                    <a:lnTo>
                      <a:pt x="136" y="335"/>
                    </a:lnTo>
                    <a:lnTo>
                      <a:pt x="135" y="330"/>
                    </a:lnTo>
                    <a:lnTo>
                      <a:pt x="135" y="324"/>
                    </a:lnTo>
                    <a:lnTo>
                      <a:pt x="133" y="318"/>
                    </a:lnTo>
                    <a:lnTo>
                      <a:pt x="133" y="312"/>
                    </a:lnTo>
                    <a:lnTo>
                      <a:pt x="133" y="307"/>
                    </a:lnTo>
                    <a:lnTo>
                      <a:pt x="135" y="303"/>
                    </a:lnTo>
                    <a:lnTo>
                      <a:pt x="135" y="299"/>
                    </a:lnTo>
                    <a:lnTo>
                      <a:pt x="135" y="295"/>
                    </a:lnTo>
                    <a:lnTo>
                      <a:pt x="135" y="290"/>
                    </a:lnTo>
                    <a:lnTo>
                      <a:pt x="136" y="286"/>
                    </a:lnTo>
                    <a:lnTo>
                      <a:pt x="136" y="281"/>
                    </a:lnTo>
                    <a:lnTo>
                      <a:pt x="137" y="276"/>
                    </a:lnTo>
                    <a:lnTo>
                      <a:pt x="137" y="272"/>
                    </a:lnTo>
                    <a:lnTo>
                      <a:pt x="139" y="265"/>
                    </a:lnTo>
                    <a:lnTo>
                      <a:pt x="140" y="261"/>
                    </a:lnTo>
                    <a:lnTo>
                      <a:pt x="141" y="256"/>
                    </a:lnTo>
                    <a:lnTo>
                      <a:pt x="143" y="252"/>
                    </a:lnTo>
                    <a:lnTo>
                      <a:pt x="144" y="247"/>
                    </a:lnTo>
                    <a:lnTo>
                      <a:pt x="145" y="242"/>
                    </a:lnTo>
                    <a:lnTo>
                      <a:pt x="147" y="238"/>
                    </a:lnTo>
                    <a:lnTo>
                      <a:pt x="148" y="233"/>
                    </a:lnTo>
                    <a:lnTo>
                      <a:pt x="149" y="228"/>
                    </a:lnTo>
                    <a:lnTo>
                      <a:pt x="151" y="225"/>
                    </a:lnTo>
                    <a:lnTo>
                      <a:pt x="152" y="221"/>
                    </a:lnTo>
                    <a:lnTo>
                      <a:pt x="154" y="218"/>
                    </a:lnTo>
                    <a:lnTo>
                      <a:pt x="156" y="213"/>
                    </a:lnTo>
                    <a:lnTo>
                      <a:pt x="158" y="210"/>
                    </a:lnTo>
                    <a:lnTo>
                      <a:pt x="159" y="205"/>
                    </a:lnTo>
                    <a:lnTo>
                      <a:pt x="160" y="202"/>
                    </a:lnTo>
                    <a:lnTo>
                      <a:pt x="163" y="199"/>
                    </a:lnTo>
                    <a:lnTo>
                      <a:pt x="164" y="194"/>
                    </a:lnTo>
                    <a:lnTo>
                      <a:pt x="166" y="191"/>
                    </a:lnTo>
                    <a:lnTo>
                      <a:pt x="168" y="188"/>
                    </a:lnTo>
                    <a:lnTo>
                      <a:pt x="170" y="185"/>
                    </a:lnTo>
                    <a:lnTo>
                      <a:pt x="172" y="182"/>
                    </a:lnTo>
                    <a:lnTo>
                      <a:pt x="174" y="179"/>
                    </a:lnTo>
                    <a:lnTo>
                      <a:pt x="176" y="176"/>
                    </a:lnTo>
                    <a:lnTo>
                      <a:pt x="178" y="173"/>
                    </a:lnTo>
                    <a:lnTo>
                      <a:pt x="180" y="170"/>
                    </a:lnTo>
                    <a:lnTo>
                      <a:pt x="182" y="166"/>
                    </a:lnTo>
                    <a:lnTo>
                      <a:pt x="185" y="163"/>
                    </a:lnTo>
                    <a:lnTo>
                      <a:pt x="187" y="162"/>
                    </a:lnTo>
                    <a:lnTo>
                      <a:pt x="189" y="159"/>
                    </a:lnTo>
                    <a:lnTo>
                      <a:pt x="191" y="156"/>
                    </a:lnTo>
                    <a:lnTo>
                      <a:pt x="194" y="154"/>
                    </a:lnTo>
                    <a:lnTo>
                      <a:pt x="197" y="151"/>
                    </a:lnTo>
                    <a:lnTo>
                      <a:pt x="198" y="149"/>
                    </a:lnTo>
                    <a:lnTo>
                      <a:pt x="201" y="146"/>
                    </a:lnTo>
                    <a:lnTo>
                      <a:pt x="203" y="145"/>
                    </a:lnTo>
                    <a:lnTo>
                      <a:pt x="206" y="142"/>
                    </a:lnTo>
                    <a:lnTo>
                      <a:pt x="209" y="140"/>
                    </a:lnTo>
                    <a:lnTo>
                      <a:pt x="211" y="139"/>
                    </a:lnTo>
                    <a:lnTo>
                      <a:pt x="214" y="137"/>
                    </a:lnTo>
                    <a:lnTo>
                      <a:pt x="217" y="136"/>
                    </a:lnTo>
                    <a:lnTo>
                      <a:pt x="220" y="134"/>
                    </a:lnTo>
                    <a:lnTo>
                      <a:pt x="222" y="132"/>
                    </a:lnTo>
                    <a:lnTo>
                      <a:pt x="224" y="131"/>
                    </a:lnTo>
                    <a:lnTo>
                      <a:pt x="226" y="129"/>
                    </a:lnTo>
                    <a:lnTo>
                      <a:pt x="229" y="128"/>
                    </a:lnTo>
                    <a:lnTo>
                      <a:pt x="232" y="128"/>
                    </a:lnTo>
                    <a:lnTo>
                      <a:pt x="234" y="126"/>
                    </a:lnTo>
                    <a:lnTo>
                      <a:pt x="237" y="125"/>
                    </a:lnTo>
                    <a:lnTo>
                      <a:pt x="240" y="125"/>
                    </a:lnTo>
                    <a:lnTo>
                      <a:pt x="243" y="125"/>
                    </a:lnTo>
                    <a:lnTo>
                      <a:pt x="245" y="123"/>
                    </a:lnTo>
                    <a:lnTo>
                      <a:pt x="248" y="123"/>
                    </a:lnTo>
                    <a:lnTo>
                      <a:pt x="251" y="123"/>
                    </a:lnTo>
                    <a:lnTo>
                      <a:pt x="253" y="122"/>
                    </a:lnTo>
                    <a:lnTo>
                      <a:pt x="257" y="122"/>
                    </a:lnTo>
                    <a:lnTo>
                      <a:pt x="260" y="122"/>
                    </a:lnTo>
                    <a:lnTo>
                      <a:pt x="263" y="122"/>
                    </a:lnTo>
                    <a:lnTo>
                      <a:pt x="265" y="122"/>
                    </a:lnTo>
                    <a:lnTo>
                      <a:pt x="268" y="123"/>
                    </a:lnTo>
                    <a:lnTo>
                      <a:pt x="271" y="123"/>
                    </a:lnTo>
                    <a:lnTo>
                      <a:pt x="274" y="123"/>
                    </a:lnTo>
                    <a:lnTo>
                      <a:pt x="278" y="123"/>
                    </a:lnTo>
                    <a:lnTo>
                      <a:pt x="280" y="125"/>
                    </a:lnTo>
                    <a:lnTo>
                      <a:pt x="283" y="125"/>
                    </a:lnTo>
                    <a:lnTo>
                      <a:pt x="286" y="126"/>
                    </a:lnTo>
                    <a:lnTo>
                      <a:pt x="290" y="126"/>
                    </a:lnTo>
                    <a:lnTo>
                      <a:pt x="292" y="128"/>
                    </a:lnTo>
                    <a:lnTo>
                      <a:pt x="295" y="129"/>
                    </a:lnTo>
                    <a:lnTo>
                      <a:pt x="298" y="129"/>
                    </a:lnTo>
                    <a:lnTo>
                      <a:pt x="302" y="131"/>
                    </a:lnTo>
                    <a:lnTo>
                      <a:pt x="305" y="132"/>
                    </a:lnTo>
                    <a:lnTo>
                      <a:pt x="307" y="134"/>
                    </a:lnTo>
                    <a:lnTo>
                      <a:pt x="309" y="136"/>
                    </a:lnTo>
                    <a:lnTo>
                      <a:pt x="311" y="136"/>
                    </a:lnTo>
                    <a:lnTo>
                      <a:pt x="314" y="137"/>
                    </a:lnTo>
                    <a:lnTo>
                      <a:pt x="317" y="139"/>
                    </a:lnTo>
                    <a:lnTo>
                      <a:pt x="319" y="140"/>
                    </a:lnTo>
                    <a:lnTo>
                      <a:pt x="321" y="142"/>
                    </a:lnTo>
                    <a:lnTo>
                      <a:pt x="323" y="143"/>
                    </a:lnTo>
                    <a:lnTo>
                      <a:pt x="326" y="145"/>
                    </a:lnTo>
                    <a:lnTo>
                      <a:pt x="327" y="146"/>
                    </a:lnTo>
                    <a:lnTo>
                      <a:pt x="330" y="148"/>
                    </a:lnTo>
                    <a:lnTo>
                      <a:pt x="333" y="149"/>
                    </a:lnTo>
                    <a:lnTo>
                      <a:pt x="334" y="153"/>
                    </a:lnTo>
                    <a:lnTo>
                      <a:pt x="337" y="154"/>
                    </a:lnTo>
                    <a:lnTo>
                      <a:pt x="338" y="156"/>
                    </a:lnTo>
                    <a:lnTo>
                      <a:pt x="341" y="157"/>
                    </a:lnTo>
                    <a:lnTo>
                      <a:pt x="342" y="159"/>
                    </a:lnTo>
                    <a:lnTo>
                      <a:pt x="344" y="162"/>
                    </a:lnTo>
                    <a:lnTo>
                      <a:pt x="345" y="163"/>
                    </a:lnTo>
                    <a:lnTo>
                      <a:pt x="346" y="165"/>
                    </a:lnTo>
                    <a:lnTo>
                      <a:pt x="348" y="166"/>
                    </a:lnTo>
                    <a:lnTo>
                      <a:pt x="348" y="168"/>
                    </a:lnTo>
                    <a:lnTo>
                      <a:pt x="349" y="170"/>
                    </a:lnTo>
                    <a:lnTo>
                      <a:pt x="349" y="171"/>
                    </a:lnTo>
                    <a:lnTo>
                      <a:pt x="350" y="173"/>
                    </a:lnTo>
                    <a:lnTo>
                      <a:pt x="350" y="174"/>
                    </a:lnTo>
                    <a:lnTo>
                      <a:pt x="352" y="176"/>
                    </a:lnTo>
                    <a:lnTo>
                      <a:pt x="352" y="179"/>
                    </a:lnTo>
                    <a:lnTo>
                      <a:pt x="352" y="180"/>
                    </a:lnTo>
                    <a:lnTo>
                      <a:pt x="354" y="202"/>
                    </a:lnTo>
                    <a:lnTo>
                      <a:pt x="395" y="207"/>
                    </a:lnTo>
                    <a:lnTo>
                      <a:pt x="443" y="54"/>
                    </a:lnTo>
                    <a:lnTo>
                      <a:pt x="402" y="29"/>
                    </a:lnTo>
                    <a:lnTo>
                      <a:pt x="391" y="52"/>
                    </a:lnTo>
                    <a:lnTo>
                      <a:pt x="390" y="54"/>
                    </a:lnTo>
                    <a:lnTo>
                      <a:pt x="388" y="52"/>
                    </a:lnTo>
                    <a:lnTo>
                      <a:pt x="384" y="49"/>
                    </a:lnTo>
                    <a:lnTo>
                      <a:pt x="380" y="46"/>
                    </a:lnTo>
                    <a:lnTo>
                      <a:pt x="377" y="44"/>
                    </a:lnTo>
                    <a:lnTo>
                      <a:pt x="376" y="44"/>
                    </a:lnTo>
                    <a:lnTo>
                      <a:pt x="371" y="41"/>
                    </a:lnTo>
                    <a:lnTo>
                      <a:pt x="367" y="38"/>
                    </a:lnTo>
                    <a:lnTo>
                      <a:pt x="365" y="38"/>
                    </a:lnTo>
                    <a:lnTo>
                      <a:pt x="356" y="32"/>
                    </a:lnTo>
                    <a:lnTo>
                      <a:pt x="353" y="30"/>
                    </a:lnTo>
                    <a:lnTo>
                      <a:pt x="349" y="29"/>
                    </a:lnTo>
                    <a:lnTo>
                      <a:pt x="345" y="27"/>
                    </a:lnTo>
                    <a:lnTo>
                      <a:pt x="341" y="24"/>
                    </a:lnTo>
                    <a:lnTo>
                      <a:pt x="337" y="23"/>
                    </a:lnTo>
                    <a:lnTo>
                      <a:pt x="334" y="21"/>
                    </a:lnTo>
                    <a:lnTo>
                      <a:pt x="333" y="21"/>
                    </a:lnTo>
                    <a:lnTo>
                      <a:pt x="326" y="18"/>
                    </a:lnTo>
                    <a:lnTo>
                      <a:pt x="321" y="15"/>
                    </a:lnTo>
                    <a:lnTo>
                      <a:pt x="314" y="13"/>
                    </a:lnTo>
                    <a:lnTo>
                      <a:pt x="307" y="12"/>
                    </a:lnTo>
                    <a:lnTo>
                      <a:pt x="302" y="9"/>
                    </a:lnTo>
                    <a:lnTo>
                      <a:pt x="295" y="7"/>
                    </a:lnTo>
                    <a:lnTo>
                      <a:pt x="290" y="6"/>
                    </a:lnTo>
                    <a:lnTo>
                      <a:pt x="283" y="4"/>
                    </a:lnTo>
                    <a:lnTo>
                      <a:pt x="276" y="3"/>
                    </a:lnTo>
                    <a:lnTo>
                      <a:pt x="271" y="3"/>
                    </a:lnTo>
                    <a:lnTo>
                      <a:pt x="264" y="1"/>
                    </a:lnTo>
                    <a:lnTo>
                      <a:pt x="259" y="1"/>
                    </a:lnTo>
                    <a:lnTo>
                      <a:pt x="253" y="0"/>
                    </a:lnTo>
                    <a:lnTo>
                      <a:pt x="247" y="0"/>
                    </a:lnTo>
                    <a:lnTo>
                      <a:pt x="241" y="0"/>
                    </a:lnTo>
                    <a:lnTo>
                      <a:pt x="234" y="0"/>
                    </a:lnTo>
                    <a:lnTo>
                      <a:pt x="229" y="0"/>
                    </a:lnTo>
                    <a:lnTo>
                      <a:pt x="222" y="0"/>
                    </a:lnTo>
                    <a:lnTo>
                      <a:pt x="217" y="1"/>
                    </a:lnTo>
                    <a:lnTo>
                      <a:pt x="211" y="1"/>
                    </a:lnTo>
                    <a:lnTo>
                      <a:pt x="205" y="3"/>
                    </a:lnTo>
                    <a:lnTo>
                      <a:pt x="199" y="3"/>
                    </a:lnTo>
                    <a:lnTo>
                      <a:pt x="194" y="4"/>
                    </a:lnTo>
                    <a:lnTo>
                      <a:pt x="189" y="6"/>
                    </a:lnTo>
                    <a:lnTo>
                      <a:pt x="182" y="7"/>
                    </a:lnTo>
                    <a:lnTo>
                      <a:pt x="176" y="9"/>
                    </a:lnTo>
                    <a:lnTo>
                      <a:pt x="171" y="10"/>
                    </a:lnTo>
                    <a:lnTo>
                      <a:pt x="166" y="12"/>
                    </a:lnTo>
                    <a:lnTo>
                      <a:pt x="160" y="15"/>
                    </a:lnTo>
                    <a:lnTo>
                      <a:pt x="155" y="17"/>
                    </a:lnTo>
                    <a:lnTo>
                      <a:pt x="149" y="20"/>
                    </a:lnTo>
                    <a:lnTo>
                      <a:pt x="144" y="23"/>
                    </a:lnTo>
                    <a:close/>
                    <a:moveTo>
                      <a:pt x="261" y="516"/>
                    </a:moveTo>
                    <a:lnTo>
                      <a:pt x="256" y="514"/>
                    </a:lnTo>
                    <a:lnTo>
                      <a:pt x="251" y="513"/>
                    </a:lnTo>
                    <a:lnTo>
                      <a:pt x="245" y="511"/>
                    </a:lnTo>
                    <a:lnTo>
                      <a:pt x="240" y="511"/>
                    </a:lnTo>
                    <a:lnTo>
                      <a:pt x="234" y="510"/>
                    </a:lnTo>
                    <a:lnTo>
                      <a:pt x="229" y="508"/>
                    </a:lnTo>
                    <a:lnTo>
                      <a:pt x="224" y="507"/>
                    </a:lnTo>
                    <a:lnTo>
                      <a:pt x="218" y="505"/>
                    </a:lnTo>
                    <a:lnTo>
                      <a:pt x="213" y="503"/>
                    </a:lnTo>
                    <a:lnTo>
                      <a:pt x="207" y="500"/>
                    </a:lnTo>
                    <a:lnTo>
                      <a:pt x="202" y="499"/>
                    </a:lnTo>
                    <a:lnTo>
                      <a:pt x="197" y="497"/>
                    </a:lnTo>
                    <a:lnTo>
                      <a:pt x="191" y="496"/>
                    </a:lnTo>
                    <a:lnTo>
                      <a:pt x="186" y="494"/>
                    </a:lnTo>
                    <a:lnTo>
                      <a:pt x="180" y="491"/>
                    </a:lnTo>
                    <a:lnTo>
                      <a:pt x="176" y="490"/>
                    </a:lnTo>
                    <a:lnTo>
                      <a:pt x="171" y="486"/>
                    </a:lnTo>
                    <a:lnTo>
                      <a:pt x="166" y="485"/>
                    </a:lnTo>
                    <a:lnTo>
                      <a:pt x="160" y="482"/>
                    </a:lnTo>
                    <a:lnTo>
                      <a:pt x="155" y="480"/>
                    </a:lnTo>
                    <a:lnTo>
                      <a:pt x="151" y="477"/>
                    </a:lnTo>
                    <a:lnTo>
                      <a:pt x="145" y="474"/>
                    </a:lnTo>
                    <a:lnTo>
                      <a:pt x="141" y="471"/>
                    </a:lnTo>
                    <a:lnTo>
                      <a:pt x="136" y="468"/>
                    </a:lnTo>
                    <a:lnTo>
                      <a:pt x="132" y="465"/>
                    </a:lnTo>
                    <a:lnTo>
                      <a:pt x="128" y="463"/>
                    </a:lnTo>
                    <a:lnTo>
                      <a:pt x="124" y="460"/>
                    </a:lnTo>
                    <a:lnTo>
                      <a:pt x="120" y="456"/>
                    </a:lnTo>
                    <a:lnTo>
                      <a:pt x="116" y="452"/>
                    </a:lnTo>
                    <a:lnTo>
                      <a:pt x="112" y="449"/>
                    </a:lnTo>
                    <a:lnTo>
                      <a:pt x="108" y="446"/>
                    </a:lnTo>
                    <a:lnTo>
                      <a:pt x="105" y="443"/>
                    </a:lnTo>
                    <a:lnTo>
                      <a:pt x="101" y="439"/>
                    </a:lnTo>
                    <a:lnTo>
                      <a:pt x="97" y="435"/>
                    </a:lnTo>
                    <a:lnTo>
                      <a:pt x="94" y="432"/>
                    </a:lnTo>
                    <a:lnTo>
                      <a:pt x="90" y="428"/>
                    </a:lnTo>
                    <a:lnTo>
                      <a:pt x="87" y="425"/>
                    </a:lnTo>
                    <a:lnTo>
                      <a:pt x="85" y="420"/>
                    </a:lnTo>
                    <a:lnTo>
                      <a:pt x="82" y="415"/>
                    </a:lnTo>
                    <a:lnTo>
                      <a:pt x="79" y="412"/>
                    </a:lnTo>
                    <a:lnTo>
                      <a:pt x="77" y="408"/>
                    </a:lnTo>
                    <a:lnTo>
                      <a:pt x="74" y="403"/>
                    </a:lnTo>
                    <a:lnTo>
                      <a:pt x="71" y="398"/>
                    </a:lnTo>
                    <a:lnTo>
                      <a:pt x="69" y="394"/>
                    </a:lnTo>
                    <a:lnTo>
                      <a:pt x="66" y="389"/>
                    </a:lnTo>
                    <a:lnTo>
                      <a:pt x="65" y="384"/>
                    </a:lnTo>
                    <a:lnTo>
                      <a:pt x="62" y="380"/>
                    </a:lnTo>
                    <a:lnTo>
                      <a:pt x="60" y="375"/>
                    </a:lnTo>
                    <a:lnTo>
                      <a:pt x="58" y="371"/>
                    </a:lnTo>
                    <a:lnTo>
                      <a:pt x="56" y="366"/>
                    </a:lnTo>
                    <a:lnTo>
                      <a:pt x="55" y="361"/>
                    </a:lnTo>
                    <a:lnTo>
                      <a:pt x="54" y="355"/>
                    </a:lnTo>
                    <a:lnTo>
                      <a:pt x="52" y="350"/>
                    </a:lnTo>
                    <a:lnTo>
                      <a:pt x="51" y="346"/>
                    </a:lnTo>
                    <a:lnTo>
                      <a:pt x="50" y="341"/>
                    </a:lnTo>
                    <a:lnTo>
                      <a:pt x="48" y="335"/>
                    </a:lnTo>
                    <a:lnTo>
                      <a:pt x="48" y="330"/>
                    </a:lnTo>
                    <a:lnTo>
                      <a:pt x="47" y="326"/>
                    </a:lnTo>
                    <a:lnTo>
                      <a:pt x="46" y="320"/>
                    </a:lnTo>
                    <a:lnTo>
                      <a:pt x="46" y="315"/>
                    </a:lnTo>
                    <a:lnTo>
                      <a:pt x="46" y="310"/>
                    </a:lnTo>
                    <a:lnTo>
                      <a:pt x="46" y="304"/>
                    </a:lnTo>
                    <a:lnTo>
                      <a:pt x="44" y="299"/>
                    </a:lnTo>
                    <a:lnTo>
                      <a:pt x="44" y="293"/>
                    </a:lnTo>
                    <a:lnTo>
                      <a:pt x="44" y="289"/>
                    </a:lnTo>
                    <a:lnTo>
                      <a:pt x="46" y="282"/>
                    </a:lnTo>
                    <a:lnTo>
                      <a:pt x="46" y="276"/>
                    </a:lnTo>
                    <a:lnTo>
                      <a:pt x="46" y="272"/>
                    </a:lnTo>
                    <a:lnTo>
                      <a:pt x="47" y="265"/>
                    </a:lnTo>
                    <a:lnTo>
                      <a:pt x="47" y="259"/>
                    </a:lnTo>
                    <a:lnTo>
                      <a:pt x="48" y="255"/>
                    </a:lnTo>
                    <a:lnTo>
                      <a:pt x="48" y="248"/>
                    </a:lnTo>
                    <a:lnTo>
                      <a:pt x="50" y="242"/>
                    </a:lnTo>
                    <a:lnTo>
                      <a:pt x="51" y="236"/>
                    </a:lnTo>
                    <a:lnTo>
                      <a:pt x="52" y="230"/>
                    </a:lnTo>
                    <a:lnTo>
                      <a:pt x="54" y="224"/>
                    </a:lnTo>
                    <a:lnTo>
                      <a:pt x="55" y="218"/>
                    </a:lnTo>
                    <a:lnTo>
                      <a:pt x="58" y="211"/>
                    </a:lnTo>
                    <a:lnTo>
                      <a:pt x="59" y="205"/>
                    </a:lnTo>
                    <a:lnTo>
                      <a:pt x="60" y="199"/>
                    </a:lnTo>
                    <a:lnTo>
                      <a:pt x="63" y="194"/>
                    </a:lnTo>
                    <a:lnTo>
                      <a:pt x="65" y="188"/>
                    </a:lnTo>
                    <a:lnTo>
                      <a:pt x="67" y="182"/>
                    </a:lnTo>
                    <a:lnTo>
                      <a:pt x="69" y="177"/>
                    </a:lnTo>
                    <a:lnTo>
                      <a:pt x="71" y="171"/>
                    </a:lnTo>
                    <a:lnTo>
                      <a:pt x="74" y="166"/>
                    </a:lnTo>
                    <a:lnTo>
                      <a:pt x="77" y="162"/>
                    </a:lnTo>
                    <a:lnTo>
                      <a:pt x="78" y="156"/>
                    </a:lnTo>
                    <a:lnTo>
                      <a:pt x="81" y="151"/>
                    </a:lnTo>
                    <a:lnTo>
                      <a:pt x="83" y="146"/>
                    </a:lnTo>
                    <a:lnTo>
                      <a:pt x="86" y="142"/>
                    </a:lnTo>
                    <a:lnTo>
                      <a:pt x="89" y="137"/>
                    </a:lnTo>
                    <a:lnTo>
                      <a:pt x="93" y="132"/>
                    </a:lnTo>
                    <a:lnTo>
                      <a:pt x="96" y="128"/>
                    </a:lnTo>
                    <a:lnTo>
                      <a:pt x="98" y="125"/>
                    </a:lnTo>
                    <a:lnTo>
                      <a:pt x="101" y="120"/>
                    </a:lnTo>
                    <a:lnTo>
                      <a:pt x="105" y="117"/>
                    </a:lnTo>
                    <a:lnTo>
                      <a:pt x="108" y="112"/>
                    </a:lnTo>
                    <a:lnTo>
                      <a:pt x="110" y="109"/>
                    </a:lnTo>
                    <a:lnTo>
                      <a:pt x="114" y="105"/>
                    </a:lnTo>
                    <a:lnTo>
                      <a:pt x="118" y="102"/>
                    </a:lnTo>
                    <a:lnTo>
                      <a:pt x="121" y="98"/>
                    </a:lnTo>
                    <a:lnTo>
                      <a:pt x="125" y="95"/>
                    </a:lnTo>
                    <a:lnTo>
                      <a:pt x="129" y="91"/>
                    </a:lnTo>
                    <a:lnTo>
                      <a:pt x="133" y="89"/>
                    </a:lnTo>
                    <a:lnTo>
                      <a:pt x="136" y="86"/>
                    </a:lnTo>
                    <a:lnTo>
                      <a:pt x="140" y="83"/>
                    </a:lnTo>
                    <a:lnTo>
                      <a:pt x="144" y="80"/>
                    </a:lnTo>
                    <a:lnTo>
                      <a:pt x="149" y="77"/>
                    </a:lnTo>
                    <a:lnTo>
                      <a:pt x="154" y="75"/>
                    </a:lnTo>
                    <a:lnTo>
                      <a:pt x="158" y="72"/>
                    </a:lnTo>
                    <a:lnTo>
                      <a:pt x="162" y="69"/>
                    </a:lnTo>
                    <a:lnTo>
                      <a:pt x="166" y="68"/>
                    </a:lnTo>
                    <a:lnTo>
                      <a:pt x="171" y="66"/>
                    </a:lnTo>
                    <a:lnTo>
                      <a:pt x="175" y="63"/>
                    </a:lnTo>
                    <a:lnTo>
                      <a:pt x="180" y="61"/>
                    </a:lnTo>
                    <a:lnTo>
                      <a:pt x="185" y="60"/>
                    </a:lnTo>
                    <a:lnTo>
                      <a:pt x="189" y="58"/>
                    </a:lnTo>
                    <a:lnTo>
                      <a:pt x="194" y="57"/>
                    </a:lnTo>
                    <a:lnTo>
                      <a:pt x="198" y="57"/>
                    </a:lnTo>
                    <a:lnTo>
                      <a:pt x="203" y="55"/>
                    </a:lnTo>
                    <a:lnTo>
                      <a:pt x="207" y="54"/>
                    </a:lnTo>
                    <a:lnTo>
                      <a:pt x="213" y="54"/>
                    </a:lnTo>
                    <a:lnTo>
                      <a:pt x="217" y="52"/>
                    </a:lnTo>
                    <a:lnTo>
                      <a:pt x="222" y="52"/>
                    </a:lnTo>
                    <a:lnTo>
                      <a:pt x="226" y="52"/>
                    </a:lnTo>
                    <a:lnTo>
                      <a:pt x="232" y="52"/>
                    </a:lnTo>
                    <a:lnTo>
                      <a:pt x="236" y="52"/>
                    </a:lnTo>
                    <a:lnTo>
                      <a:pt x="241" y="52"/>
                    </a:lnTo>
                    <a:lnTo>
                      <a:pt x="245" y="52"/>
                    </a:lnTo>
                    <a:lnTo>
                      <a:pt x="251" y="52"/>
                    </a:lnTo>
                    <a:lnTo>
                      <a:pt x="256" y="52"/>
                    </a:lnTo>
                    <a:lnTo>
                      <a:pt x="260" y="54"/>
                    </a:lnTo>
                    <a:lnTo>
                      <a:pt x="265" y="54"/>
                    </a:lnTo>
                    <a:lnTo>
                      <a:pt x="271" y="55"/>
                    </a:lnTo>
                    <a:lnTo>
                      <a:pt x="276" y="55"/>
                    </a:lnTo>
                    <a:lnTo>
                      <a:pt x="280" y="57"/>
                    </a:lnTo>
                    <a:lnTo>
                      <a:pt x="286" y="58"/>
                    </a:lnTo>
                    <a:lnTo>
                      <a:pt x="291" y="60"/>
                    </a:lnTo>
                    <a:lnTo>
                      <a:pt x="296" y="61"/>
                    </a:lnTo>
                    <a:lnTo>
                      <a:pt x="302" y="63"/>
                    </a:lnTo>
                    <a:lnTo>
                      <a:pt x="307" y="64"/>
                    </a:lnTo>
                    <a:lnTo>
                      <a:pt x="311" y="68"/>
                    </a:lnTo>
                    <a:lnTo>
                      <a:pt x="317" y="69"/>
                    </a:lnTo>
                    <a:lnTo>
                      <a:pt x="336" y="78"/>
                    </a:lnTo>
                    <a:lnTo>
                      <a:pt x="356" y="91"/>
                    </a:lnTo>
                    <a:lnTo>
                      <a:pt x="358" y="92"/>
                    </a:lnTo>
                    <a:lnTo>
                      <a:pt x="361" y="94"/>
                    </a:lnTo>
                    <a:lnTo>
                      <a:pt x="365" y="97"/>
                    </a:lnTo>
                    <a:lnTo>
                      <a:pt x="367" y="98"/>
                    </a:lnTo>
                    <a:lnTo>
                      <a:pt x="368" y="98"/>
                    </a:lnTo>
                    <a:lnTo>
                      <a:pt x="371" y="100"/>
                    </a:lnTo>
                    <a:lnTo>
                      <a:pt x="375" y="102"/>
                    </a:lnTo>
                    <a:lnTo>
                      <a:pt x="379" y="105"/>
                    </a:lnTo>
                    <a:lnTo>
                      <a:pt x="379" y="108"/>
                    </a:lnTo>
                    <a:lnTo>
                      <a:pt x="377" y="109"/>
                    </a:lnTo>
                    <a:lnTo>
                      <a:pt x="377" y="111"/>
                    </a:lnTo>
                    <a:lnTo>
                      <a:pt x="376" y="114"/>
                    </a:lnTo>
                    <a:lnTo>
                      <a:pt x="376" y="115"/>
                    </a:lnTo>
                    <a:lnTo>
                      <a:pt x="375" y="117"/>
                    </a:lnTo>
                    <a:lnTo>
                      <a:pt x="375" y="119"/>
                    </a:lnTo>
                    <a:lnTo>
                      <a:pt x="373" y="122"/>
                    </a:lnTo>
                    <a:lnTo>
                      <a:pt x="372" y="120"/>
                    </a:lnTo>
                    <a:lnTo>
                      <a:pt x="371" y="119"/>
                    </a:lnTo>
                    <a:lnTo>
                      <a:pt x="369" y="117"/>
                    </a:lnTo>
                    <a:lnTo>
                      <a:pt x="368" y="115"/>
                    </a:lnTo>
                    <a:lnTo>
                      <a:pt x="364" y="112"/>
                    </a:lnTo>
                    <a:lnTo>
                      <a:pt x="361" y="111"/>
                    </a:lnTo>
                    <a:lnTo>
                      <a:pt x="358" y="108"/>
                    </a:lnTo>
                    <a:lnTo>
                      <a:pt x="356" y="106"/>
                    </a:lnTo>
                    <a:lnTo>
                      <a:pt x="353" y="103"/>
                    </a:lnTo>
                    <a:lnTo>
                      <a:pt x="350" y="102"/>
                    </a:lnTo>
                    <a:lnTo>
                      <a:pt x="346" y="98"/>
                    </a:lnTo>
                    <a:lnTo>
                      <a:pt x="344" y="97"/>
                    </a:lnTo>
                    <a:lnTo>
                      <a:pt x="341" y="95"/>
                    </a:lnTo>
                    <a:lnTo>
                      <a:pt x="337" y="92"/>
                    </a:lnTo>
                    <a:lnTo>
                      <a:pt x="334" y="91"/>
                    </a:lnTo>
                    <a:lnTo>
                      <a:pt x="332" y="89"/>
                    </a:lnTo>
                    <a:lnTo>
                      <a:pt x="327" y="88"/>
                    </a:lnTo>
                    <a:lnTo>
                      <a:pt x="325" y="86"/>
                    </a:lnTo>
                    <a:lnTo>
                      <a:pt x="321" y="85"/>
                    </a:lnTo>
                    <a:lnTo>
                      <a:pt x="318" y="83"/>
                    </a:lnTo>
                    <a:lnTo>
                      <a:pt x="313" y="81"/>
                    </a:lnTo>
                    <a:lnTo>
                      <a:pt x="309" y="78"/>
                    </a:lnTo>
                    <a:lnTo>
                      <a:pt x="305" y="77"/>
                    </a:lnTo>
                    <a:lnTo>
                      <a:pt x="301" y="77"/>
                    </a:lnTo>
                    <a:lnTo>
                      <a:pt x="295" y="75"/>
                    </a:lnTo>
                    <a:lnTo>
                      <a:pt x="291" y="74"/>
                    </a:lnTo>
                    <a:lnTo>
                      <a:pt x="287" y="72"/>
                    </a:lnTo>
                    <a:lnTo>
                      <a:pt x="283" y="72"/>
                    </a:lnTo>
                    <a:lnTo>
                      <a:pt x="279" y="71"/>
                    </a:lnTo>
                    <a:lnTo>
                      <a:pt x="275" y="71"/>
                    </a:lnTo>
                    <a:lnTo>
                      <a:pt x="269" y="71"/>
                    </a:lnTo>
                    <a:lnTo>
                      <a:pt x="265" y="71"/>
                    </a:lnTo>
                    <a:lnTo>
                      <a:pt x="261" y="71"/>
                    </a:lnTo>
                    <a:lnTo>
                      <a:pt x="257" y="71"/>
                    </a:lnTo>
                    <a:lnTo>
                      <a:pt x="253" y="71"/>
                    </a:lnTo>
                    <a:lnTo>
                      <a:pt x="249" y="71"/>
                    </a:lnTo>
                    <a:lnTo>
                      <a:pt x="245" y="71"/>
                    </a:lnTo>
                    <a:lnTo>
                      <a:pt x="241" y="72"/>
                    </a:lnTo>
                    <a:lnTo>
                      <a:pt x="237" y="72"/>
                    </a:lnTo>
                    <a:lnTo>
                      <a:pt x="233" y="74"/>
                    </a:lnTo>
                    <a:lnTo>
                      <a:pt x="229" y="74"/>
                    </a:lnTo>
                    <a:lnTo>
                      <a:pt x="225" y="75"/>
                    </a:lnTo>
                    <a:lnTo>
                      <a:pt x="221" y="77"/>
                    </a:lnTo>
                    <a:lnTo>
                      <a:pt x="218" y="78"/>
                    </a:lnTo>
                    <a:lnTo>
                      <a:pt x="214" y="80"/>
                    </a:lnTo>
                    <a:lnTo>
                      <a:pt x="210" y="81"/>
                    </a:lnTo>
                    <a:lnTo>
                      <a:pt x="206" y="83"/>
                    </a:lnTo>
                    <a:lnTo>
                      <a:pt x="202" y="85"/>
                    </a:lnTo>
                    <a:lnTo>
                      <a:pt x="198" y="88"/>
                    </a:lnTo>
                    <a:lnTo>
                      <a:pt x="195" y="89"/>
                    </a:lnTo>
                    <a:lnTo>
                      <a:pt x="191" y="92"/>
                    </a:lnTo>
                    <a:lnTo>
                      <a:pt x="187" y="94"/>
                    </a:lnTo>
                    <a:lnTo>
                      <a:pt x="185" y="97"/>
                    </a:lnTo>
                    <a:lnTo>
                      <a:pt x="180" y="100"/>
                    </a:lnTo>
                    <a:lnTo>
                      <a:pt x="178" y="103"/>
                    </a:lnTo>
                    <a:lnTo>
                      <a:pt x="174" y="105"/>
                    </a:lnTo>
                    <a:lnTo>
                      <a:pt x="171" y="108"/>
                    </a:lnTo>
                    <a:lnTo>
                      <a:pt x="167" y="111"/>
                    </a:lnTo>
                    <a:lnTo>
                      <a:pt x="164" y="114"/>
                    </a:lnTo>
                    <a:lnTo>
                      <a:pt x="162" y="117"/>
                    </a:lnTo>
                    <a:lnTo>
                      <a:pt x="159" y="120"/>
                    </a:lnTo>
                    <a:lnTo>
                      <a:pt x="155" y="123"/>
                    </a:lnTo>
                    <a:lnTo>
                      <a:pt x="152" y="128"/>
                    </a:lnTo>
                    <a:lnTo>
                      <a:pt x="149" y="131"/>
                    </a:lnTo>
                    <a:lnTo>
                      <a:pt x="147" y="134"/>
                    </a:lnTo>
                    <a:lnTo>
                      <a:pt x="144" y="139"/>
                    </a:lnTo>
                    <a:lnTo>
                      <a:pt x="141" y="142"/>
                    </a:lnTo>
                    <a:lnTo>
                      <a:pt x="139" y="146"/>
                    </a:lnTo>
                    <a:lnTo>
                      <a:pt x="136" y="149"/>
                    </a:lnTo>
                    <a:lnTo>
                      <a:pt x="133" y="154"/>
                    </a:lnTo>
                    <a:lnTo>
                      <a:pt x="131" y="157"/>
                    </a:lnTo>
                    <a:lnTo>
                      <a:pt x="129" y="162"/>
                    </a:lnTo>
                    <a:lnTo>
                      <a:pt x="127" y="166"/>
                    </a:lnTo>
                    <a:lnTo>
                      <a:pt x="124" y="171"/>
                    </a:lnTo>
                    <a:lnTo>
                      <a:pt x="122" y="176"/>
                    </a:lnTo>
                    <a:lnTo>
                      <a:pt x="120" y="179"/>
                    </a:lnTo>
                    <a:lnTo>
                      <a:pt x="117" y="183"/>
                    </a:lnTo>
                    <a:lnTo>
                      <a:pt x="116" y="190"/>
                    </a:lnTo>
                    <a:lnTo>
                      <a:pt x="113" y="194"/>
                    </a:lnTo>
                    <a:lnTo>
                      <a:pt x="112" y="199"/>
                    </a:lnTo>
                    <a:lnTo>
                      <a:pt x="109" y="204"/>
                    </a:lnTo>
                    <a:lnTo>
                      <a:pt x="108" y="208"/>
                    </a:lnTo>
                    <a:lnTo>
                      <a:pt x="106" y="214"/>
                    </a:lnTo>
                    <a:lnTo>
                      <a:pt x="104" y="219"/>
                    </a:lnTo>
                    <a:lnTo>
                      <a:pt x="102" y="224"/>
                    </a:lnTo>
                    <a:lnTo>
                      <a:pt x="101" y="230"/>
                    </a:lnTo>
                    <a:lnTo>
                      <a:pt x="100" y="235"/>
                    </a:lnTo>
                    <a:lnTo>
                      <a:pt x="98" y="239"/>
                    </a:lnTo>
                    <a:lnTo>
                      <a:pt x="97" y="244"/>
                    </a:lnTo>
                    <a:lnTo>
                      <a:pt x="96" y="250"/>
                    </a:lnTo>
                    <a:lnTo>
                      <a:pt x="94" y="255"/>
                    </a:lnTo>
                    <a:lnTo>
                      <a:pt x="94" y="259"/>
                    </a:lnTo>
                    <a:lnTo>
                      <a:pt x="93" y="265"/>
                    </a:lnTo>
                    <a:lnTo>
                      <a:pt x="91" y="270"/>
                    </a:lnTo>
                    <a:lnTo>
                      <a:pt x="91" y="275"/>
                    </a:lnTo>
                    <a:lnTo>
                      <a:pt x="90" y="279"/>
                    </a:lnTo>
                    <a:lnTo>
                      <a:pt x="90" y="284"/>
                    </a:lnTo>
                    <a:lnTo>
                      <a:pt x="90" y="289"/>
                    </a:lnTo>
                    <a:lnTo>
                      <a:pt x="89" y="295"/>
                    </a:lnTo>
                    <a:lnTo>
                      <a:pt x="89" y="299"/>
                    </a:lnTo>
                    <a:lnTo>
                      <a:pt x="89" y="304"/>
                    </a:lnTo>
                    <a:lnTo>
                      <a:pt x="89" y="309"/>
                    </a:lnTo>
                    <a:lnTo>
                      <a:pt x="89" y="313"/>
                    </a:lnTo>
                    <a:lnTo>
                      <a:pt x="89" y="318"/>
                    </a:lnTo>
                    <a:lnTo>
                      <a:pt x="89" y="323"/>
                    </a:lnTo>
                    <a:lnTo>
                      <a:pt x="89" y="327"/>
                    </a:lnTo>
                    <a:lnTo>
                      <a:pt x="89" y="332"/>
                    </a:lnTo>
                    <a:lnTo>
                      <a:pt x="90" y="337"/>
                    </a:lnTo>
                    <a:lnTo>
                      <a:pt x="90" y="341"/>
                    </a:lnTo>
                    <a:lnTo>
                      <a:pt x="91" y="346"/>
                    </a:lnTo>
                    <a:lnTo>
                      <a:pt x="91" y="350"/>
                    </a:lnTo>
                    <a:lnTo>
                      <a:pt x="93" y="355"/>
                    </a:lnTo>
                    <a:lnTo>
                      <a:pt x="93" y="360"/>
                    </a:lnTo>
                    <a:lnTo>
                      <a:pt x="94" y="364"/>
                    </a:lnTo>
                    <a:lnTo>
                      <a:pt x="96" y="369"/>
                    </a:lnTo>
                    <a:lnTo>
                      <a:pt x="97" y="374"/>
                    </a:lnTo>
                    <a:lnTo>
                      <a:pt x="98" y="378"/>
                    </a:lnTo>
                    <a:lnTo>
                      <a:pt x="100" y="383"/>
                    </a:lnTo>
                    <a:lnTo>
                      <a:pt x="101" y="386"/>
                    </a:lnTo>
                    <a:lnTo>
                      <a:pt x="102" y="391"/>
                    </a:lnTo>
                    <a:lnTo>
                      <a:pt x="104" y="395"/>
                    </a:lnTo>
                    <a:lnTo>
                      <a:pt x="105" y="400"/>
                    </a:lnTo>
                    <a:lnTo>
                      <a:pt x="108" y="403"/>
                    </a:lnTo>
                    <a:lnTo>
                      <a:pt x="109" y="408"/>
                    </a:lnTo>
                    <a:lnTo>
                      <a:pt x="112" y="412"/>
                    </a:lnTo>
                    <a:lnTo>
                      <a:pt x="113" y="415"/>
                    </a:lnTo>
                    <a:lnTo>
                      <a:pt x="116" y="418"/>
                    </a:lnTo>
                    <a:lnTo>
                      <a:pt x="118" y="423"/>
                    </a:lnTo>
                    <a:lnTo>
                      <a:pt x="121" y="426"/>
                    </a:lnTo>
                    <a:lnTo>
                      <a:pt x="122" y="429"/>
                    </a:lnTo>
                    <a:lnTo>
                      <a:pt x="125" y="434"/>
                    </a:lnTo>
                    <a:lnTo>
                      <a:pt x="128" y="437"/>
                    </a:lnTo>
                    <a:lnTo>
                      <a:pt x="132" y="440"/>
                    </a:lnTo>
                    <a:lnTo>
                      <a:pt x="135" y="443"/>
                    </a:lnTo>
                    <a:lnTo>
                      <a:pt x="137" y="446"/>
                    </a:lnTo>
                    <a:lnTo>
                      <a:pt x="140" y="449"/>
                    </a:lnTo>
                    <a:lnTo>
                      <a:pt x="144" y="452"/>
                    </a:lnTo>
                    <a:lnTo>
                      <a:pt x="147" y="454"/>
                    </a:lnTo>
                    <a:lnTo>
                      <a:pt x="151" y="457"/>
                    </a:lnTo>
                    <a:lnTo>
                      <a:pt x="154" y="460"/>
                    </a:lnTo>
                    <a:lnTo>
                      <a:pt x="158" y="462"/>
                    </a:lnTo>
                    <a:lnTo>
                      <a:pt x="160" y="465"/>
                    </a:lnTo>
                    <a:lnTo>
                      <a:pt x="164" y="466"/>
                    </a:lnTo>
                    <a:lnTo>
                      <a:pt x="168" y="469"/>
                    </a:lnTo>
                    <a:lnTo>
                      <a:pt x="172" y="471"/>
                    </a:lnTo>
                    <a:lnTo>
                      <a:pt x="176" y="473"/>
                    </a:lnTo>
                    <a:lnTo>
                      <a:pt x="180" y="476"/>
                    </a:lnTo>
                    <a:lnTo>
                      <a:pt x="185" y="477"/>
                    </a:lnTo>
                    <a:lnTo>
                      <a:pt x="190" y="479"/>
                    </a:lnTo>
                    <a:lnTo>
                      <a:pt x="194" y="480"/>
                    </a:lnTo>
                    <a:lnTo>
                      <a:pt x="198" y="482"/>
                    </a:lnTo>
                    <a:lnTo>
                      <a:pt x="203" y="483"/>
                    </a:lnTo>
                    <a:lnTo>
                      <a:pt x="207" y="485"/>
                    </a:lnTo>
                    <a:lnTo>
                      <a:pt x="211" y="486"/>
                    </a:lnTo>
                    <a:lnTo>
                      <a:pt x="217" y="488"/>
                    </a:lnTo>
                    <a:lnTo>
                      <a:pt x="221" y="490"/>
                    </a:lnTo>
                    <a:lnTo>
                      <a:pt x="224" y="490"/>
                    </a:lnTo>
                    <a:lnTo>
                      <a:pt x="226" y="490"/>
                    </a:lnTo>
                    <a:lnTo>
                      <a:pt x="229" y="490"/>
                    </a:lnTo>
                    <a:lnTo>
                      <a:pt x="232" y="491"/>
                    </a:lnTo>
                    <a:lnTo>
                      <a:pt x="234" y="491"/>
                    </a:lnTo>
                    <a:lnTo>
                      <a:pt x="236" y="491"/>
                    </a:lnTo>
                    <a:lnTo>
                      <a:pt x="238" y="491"/>
                    </a:lnTo>
                    <a:lnTo>
                      <a:pt x="241" y="491"/>
                    </a:lnTo>
                    <a:lnTo>
                      <a:pt x="244" y="491"/>
                    </a:lnTo>
                    <a:lnTo>
                      <a:pt x="245" y="491"/>
                    </a:lnTo>
                    <a:lnTo>
                      <a:pt x="248" y="491"/>
                    </a:lnTo>
                    <a:lnTo>
                      <a:pt x="251" y="491"/>
                    </a:lnTo>
                    <a:lnTo>
                      <a:pt x="252" y="491"/>
                    </a:lnTo>
                    <a:lnTo>
                      <a:pt x="255" y="491"/>
                    </a:lnTo>
                    <a:lnTo>
                      <a:pt x="256" y="490"/>
                    </a:lnTo>
                    <a:lnTo>
                      <a:pt x="259" y="490"/>
                    </a:lnTo>
                    <a:lnTo>
                      <a:pt x="271" y="486"/>
                    </a:lnTo>
                    <a:lnTo>
                      <a:pt x="326" y="316"/>
                    </a:lnTo>
                    <a:lnTo>
                      <a:pt x="247" y="282"/>
                    </a:lnTo>
                    <a:lnTo>
                      <a:pt x="244" y="281"/>
                    </a:lnTo>
                    <a:lnTo>
                      <a:pt x="243" y="281"/>
                    </a:lnTo>
                    <a:lnTo>
                      <a:pt x="240" y="279"/>
                    </a:lnTo>
                    <a:lnTo>
                      <a:pt x="238" y="279"/>
                    </a:lnTo>
                    <a:lnTo>
                      <a:pt x="236" y="279"/>
                    </a:lnTo>
                    <a:lnTo>
                      <a:pt x="234" y="278"/>
                    </a:lnTo>
                    <a:lnTo>
                      <a:pt x="232" y="278"/>
                    </a:lnTo>
                    <a:lnTo>
                      <a:pt x="230" y="278"/>
                    </a:lnTo>
                    <a:lnTo>
                      <a:pt x="230" y="275"/>
                    </a:lnTo>
                    <a:lnTo>
                      <a:pt x="232" y="273"/>
                    </a:lnTo>
                    <a:lnTo>
                      <a:pt x="232" y="270"/>
                    </a:lnTo>
                    <a:lnTo>
                      <a:pt x="233" y="269"/>
                    </a:lnTo>
                    <a:lnTo>
                      <a:pt x="233" y="267"/>
                    </a:lnTo>
                    <a:lnTo>
                      <a:pt x="234" y="265"/>
                    </a:lnTo>
                    <a:lnTo>
                      <a:pt x="234" y="264"/>
                    </a:lnTo>
                    <a:lnTo>
                      <a:pt x="236" y="261"/>
                    </a:lnTo>
                    <a:lnTo>
                      <a:pt x="237" y="262"/>
                    </a:lnTo>
                    <a:lnTo>
                      <a:pt x="238" y="262"/>
                    </a:lnTo>
                    <a:lnTo>
                      <a:pt x="241" y="264"/>
                    </a:lnTo>
                    <a:lnTo>
                      <a:pt x="243" y="265"/>
                    </a:lnTo>
                    <a:lnTo>
                      <a:pt x="244" y="265"/>
                    </a:lnTo>
                    <a:lnTo>
                      <a:pt x="247" y="267"/>
                    </a:lnTo>
                    <a:lnTo>
                      <a:pt x="248" y="269"/>
                    </a:lnTo>
                    <a:lnTo>
                      <a:pt x="251" y="269"/>
                    </a:lnTo>
                    <a:lnTo>
                      <a:pt x="252" y="269"/>
                    </a:lnTo>
                    <a:lnTo>
                      <a:pt x="255" y="270"/>
                    </a:lnTo>
                    <a:lnTo>
                      <a:pt x="259" y="273"/>
                    </a:lnTo>
                    <a:lnTo>
                      <a:pt x="264" y="275"/>
                    </a:lnTo>
                    <a:lnTo>
                      <a:pt x="272" y="278"/>
                    </a:lnTo>
                    <a:lnTo>
                      <a:pt x="280" y="281"/>
                    </a:lnTo>
                    <a:lnTo>
                      <a:pt x="290" y="286"/>
                    </a:lnTo>
                    <a:lnTo>
                      <a:pt x="299" y="290"/>
                    </a:lnTo>
                    <a:lnTo>
                      <a:pt x="309" y="293"/>
                    </a:lnTo>
                    <a:lnTo>
                      <a:pt x="319" y="298"/>
                    </a:lnTo>
                    <a:lnTo>
                      <a:pt x="329" y="303"/>
                    </a:lnTo>
                    <a:lnTo>
                      <a:pt x="338" y="307"/>
                    </a:lnTo>
                    <a:lnTo>
                      <a:pt x="348" y="310"/>
                    </a:lnTo>
                    <a:lnTo>
                      <a:pt x="357" y="315"/>
                    </a:lnTo>
                    <a:lnTo>
                      <a:pt x="364" y="318"/>
                    </a:lnTo>
                    <a:lnTo>
                      <a:pt x="371" y="320"/>
                    </a:lnTo>
                    <a:lnTo>
                      <a:pt x="368" y="329"/>
                    </a:lnTo>
                    <a:lnTo>
                      <a:pt x="365" y="338"/>
                    </a:lnTo>
                    <a:lnTo>
                      <a:pt x="361" y="349"/>
                    </a:lnTo>
                    <a:lnTo>
                      <a:pt x="357" y="363"/>
                    </a:lnTo>
                    <a:lnTo>
                      <a:pt x="353" y="375"/>
                    </a:lnTo>
                    <a:lnTo>
                      <a:pt x="348" y="391"/>
                    </a:lnTo>
                    <a:lnTo>
                      <a:pt x="344" y="405"/>
                    </a:lnTo>
                    <a:lnTo>
                      <a:pt x="338" y="418"/>
                    </a:lnTo>
                    <a:lnTo>
                      <a:pt x="334" y="432"/>
                    </a:lnTo>
                    <a:lnTo>
                      <a:pt x="330" y="445"/>
                    </a:lnTo>
                    <a:lnTo>
                      <a:pt x="326" y="457"/>
                    </a:lnTo>
                    <a:lnTo>
                      <a:pt x="323" y="468"/>
                    </a:lnTo>
                    <a:lnTo>
                      <a:pt x="321" y="477"/>
                    </a:lnTo>
                    <a:lnTo>
                      <a:pt x="318" y="483"/>
                    </a:lnTo>
                    <a:lnTo>
                      <a:pt x="317" y="488"/>
                    </a:lnTo>
                    <a:lnTo>
                      <a:pt x="317" y="490"/>
                    </a:lnTo>
                    <a:lnTo>
                      <a:pt x="315" y="493"/>
                    </a:lnTo>
                    <a:lnTo>
                      <a:pt x="314" y="496"/>
                    </a:lnTo>
                    <a:lnTo>
                      <a:pt x="313" y="499"/>
                    </a:lnTo>
                    <a:lnTo>
                      <a:pt x="313" y="503"/>
                    </a:lnTo>
                    <a:lnTo>
                      <a:pt x="313" y="507"/>
                    </a:lnTo>
                    <a:lnTo>
                      <a:pt x="311" y="510"/>
                    </a:lnTo>
                    <a:lnTo>
                      <a:pt x="311" y="514"/>
                    </a:lnTo>
                    <a:lnTo>
                      <a:pt x="311" y="517"/>
                    </a:lnTo>
                    <a:lnTo>
                      <a:pt x="311" y="519"/>
                    </a:lnTo>
                    <a:lnTo>
                      <a:pt x="311" y="520"/>
                    </a:lnTo>
                    <a:lnTo>
                      <a:pt x="306" y="520"/>
                    </a:lnTo>
                    <a:lnTo>
                      <a:pt x="299" y="520"/>
                    </a:lnTo>
                    <a:lnTo>
                      <a:pt x="292" y="520"/>
                    </a:lnTo>
                    <a:lnTo>
                      <a:pt x="287" y="519"/>
                    </a:lnTo>
                    <a:lnTo>
                      <a:pt x="280" y="519"/>
                    </a:lnTo>
                    <a:lnTo>
                      <a:pt x="274" y="517"/>
                    </a:lnTo>
                    <a:lnTo>
                      <a:pt x="268" y="517"/>
                    </a:lnTo>
                    <a:lnTo>
                      <a:pt x="261" y="516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8" name="Freeform 186"/>
              <p:cNvSpPr>
                <a:spLocks/>
              </p:cNvSpPr>
              <p:nvPr/>
            </p:nvSpPr>
            <p:spPr bwMode="auto">
              <a:xfrm>
                <a:off x="3390901" y="4978400"/>
                <a:ext cx="312738" cy="412750"/>
              </a:xfrm>
              <a:custGeom>
                <a:avLst/>
                <a:gdLst>
                  <a:gd name="T0" fmla="*/ 2147483647 w 392"/>
                  <a:gd name="T1" fmla="*/ 2147483647 h 520"/>
                  <a:gd name="T2" fmla="*/ 2147483647 w 392"/>
                  <a:gd name="T3" fmla="*/ 2147483647 h 520"/>
                  <a:gd name="T4" fmla="*/ 2147483647 w 392"/>
                  <a:gd name="T5" fmla="*/ 2147483647 h 520"/>
                  <a:gd name="T6" fmla="*/ 2147483647 w 392"/>
                  <a:gd name="T7" fmla="*/ 2147483647 h 520"/>
                  <a:gd name="T8" fmla="*/ 2147483647 w 392"/>
                  <a:gd name="T9" fmla="*/ 2147483647 h 520"/>
                  <a:gd name="T10" fmla="*/ 2147483647 w 392"/>
                  <a:gd name="T11" fmla="*/ 2147483647 h 520"/>
                  <a:gd name="T12" fmla="*/ 2147483647 w 392"/>
                  <a:gd name="T13" fmla="*/ 2147483647 h 520"/>
                  <a:gd name="T14" fmla="*/ 2147483647 w 392"/>
                  <a:gd name="T15" fmla="*/ 2147483647 h 520"/>
                  <a:gd name="T16" fmla="*/ 2147483647 w 392"/>
                  <a:gd name="T17" fmla="*/ 2147483647 h 520"/>
                  <a:gd name="T18" fmla="*/ 2147483647 w 392"/>
                  <a:gd name="T19" fmla="*/ 2147483647 h 520"/>
                  <a:gd name="T20" fmla="*/ 2147483647 w 392"/>
                  <a:gd name="T21" fmla="*/ 2147483647 h 520"/>
                  <a:gd name="T22" fmla="*/ 0 w 392"/>
                  <a:gd name="T23" fmla="*/ 2147483647 h 520"/>
                  <a:gd name="T24" fmla="*/ 2147483647 w 392"/>
                  <a:gd name="T25" fmla="*/ 2147483647 h 520"/>
                  <a:gd name="T26" fmla="*/ 2147483647 w 392"/>
                  <a:gd name="T27" fmla="*/ 2147483647 h 520"/>
                  <a:gd name="T28" fmla="*/ 2147483647 w 392"/>
                  <a:gd name="T29" fmla="*/ 2147483647 h 520"/>
                  <a:gd name="T30" fmla="*/ 2147483647 w 392"/>
                  <a:gd name="T31" fmla="*/ 2147483647 h 520"/>
                  <a:gd name="T32" fmla="*/ 2147483647 w 392"/>
                  <a:gd name="T33" fmla="*/ 2147483647 h 520"/>
                  <a:gd name="T34" fmla="*/ 2147483647 w 392"/>
                  <a:gd name="T35" fmla="*/ 2147483647 h 520"/>
                  <a:gd name="T36" fmla="*/ 2147483647 w 392"/>
                  <a:gd name="T37" fmla="*/ 2147483647 h 520"/>
                  <a:gd name="T38" fmla="*/ 2147483647 w 392"/>
                  <a:gd name="T39" fmla="*/ 0 h 520"/>
                  <a:gd name="T40" fmla="*/ 2147483647 w 392"/>
                  <a:gd name="T41" fmla="*/ 2147483647 h 520"/>
                  <a:gd name="T42" fmla="*/ 2147483647 w 392"/>
                  <a:gd name="T43" fmla="*/ 2147483647 h 520"/>
                  <a:gd name="T44" fmla="*/ 2147483647 w 392"/>
                  <a:gd name="T45" fmla="*/ 2147483647 h 520"/>
                  <a:gd name="T46" fmla="*/ 2147483647 w 392"/>
                  <a:gd name="T47" fmla="*/ 2147483647 h 520"/>
                  <a:gd name="T48" fmla="*/ 2147483647 w 392"/>
                  <a:gd name="T49" fmla="*/ 2147483647 h 520"/>
                  <a:gd name="T50" fmla="*/ 2147483647 w 392"/>
                  <a:gd name="T51" fmla="*/ 2147483647 h 520"/>
                  <a:gd name="T52" fmla="*/ 2147483647 w 392"/>
                  <a:gd name="T53" fmla="*/ 2147483647 h 520"/>
                  <a:gd name="T54" fmla="*/ 2147483647 w 392"/>
                  <a:gd name="T55" fmla="*/ 2147483647 h 520"/>
                  <a:gd name="T56" fmla="*/ 2147483647 w 392"/>
                  <a:gd name="T57" fmla="*/ 2147483647 h 520"/>
                  <a:gd name="T58" fmla="*/ 2147483647 w 392"/>
                  <a:gd name="T59" fmla="*/ 2147483647 h 520"/>
                  <a:gd name="T60" fmla="*/ 2147483647 w 392"/>
                  <a:gd name="T61" fmla="*/ 2147483647 h 520"/>
                  <a:gd name="T62" fmla="*/ 2147483647 w 392"/>
                  <a:gd name="T63" fmla="*/ 2147483647 h 520"/>
                  <a:gd name="T64" fmla="*/ 2147483647 w 392"/>
                  <a:gd name="T65" fmla="*/ 2147483647 h 520"/>
                  <a:gd name="T66" fmla="*/ 2147483647 w 392"/>
                  <a:gd name="T67" fmla="*/ 2147483647 h 520"/>
                  <a:gd name="T68" fmla="*/ 2147483647 w 392"/>
                  <a:gd name="T69" fmla="*/ 2147483647 h 520"/>
                  <a:gd name="T70" fmla="*/ 2147483647 w 392"/>
                  <a:gd name="T71" fmla="*/ 2147483647 h 520"/>
                  <a:gd name="T72" fmla="*/ 2147483647 w 392"/>
                  <a:gd name="T73" fmla="*/ 2147483647 h 520"/>
                  <a:gd name="T74" fmla="*/ 2147483647 w 392"/>
                  <a:gd name="T75" fmla="*/ 2147483647 h 520"/>
                  <a:gd name="T76" fmla="*/ 2147483647 w 392"/>
                  <a:gd name="T77" fmla="*/ 2147483647 h 520"/>
                  <a:gd name="T78" fmla="*/ 2147483647 w 392"/>
                  <a:gd name="T79" fmla="*/ 2147483647 h 520"/>
                  <a:gd name="T80" fmla="*/ 2147483647 w 392"/>
                  <a:gd name="T81" fmla="*/ 2147483647 h 520"/>
                  <a:gd name="T82" fmla="*/ 2147483647 w 392"/>
                  <a:gd name="T83" fmla="*/ 2147483647 h 520"/>
                  <a:gd name="T84" fmla="*/ 2147483647 w 392"/>
                  <a:gd name="T85" fmla="*/ 2147483647 h 520"/>
                  <a:gd name="T86" fmla="*/ 2147483647 w 392"/>
                  <a:gd name="T87" fmla="*/ 2147483647 h 520"/>
                  <a:gd name="T88" fmla="*/ 2147483647 w 392"/>
                  <a:gd name="T89" fmla="*/ 2147483647 h 520"/>
                  <a:gd name="T90" fmla="*/ 2147483647 w 392"/>
                  <a:gd name="T91" fmla="*/ 2147483647 h 520"/>
                  <a:gd name="T92" fmla="*/ 2147483647 w 392"/>
                  <a:gd name="T93" fmla="*/ 2147483647 h 520"/>
                  <a:gd name="T94" fmla="*/ 2147483647 w 392"/>
                  <a:gd name="T95" fmla="*/ 2147483647 h 520"/>
                  <a:gd name="T96" fmla="*/ 2147483647 w 392"/>
                  <a:gd name="T97" fmla="*/ 2147483647 h 520"/>
                  <a:gd name="T98" fmla="*/ 2147483647 w 392"/>
                  <a:gd name="T99" fmla="*/ 2147483647 h 520"/>
                  <a:gd name="T100" fmla="*/ 2147483647 w 392"/>
                  <a:gd name="T101" fmla="*/ 2147483647 h 520"/>
                  <a:gd name="T102" fmla="*/ 2147483647 w 392"/>
                  <a:gd name="T103" fmla="*/ 2147483647 h 520"/>
                  <a:gd name="T104" fmla="*/ 2147483647 w 392"/>
                  <a:gd name="T105" fmla="*/ 2147483647 h 520"/>
                  <a:gd name="T106" fmla="*/ 2147483647 w 392"/>
                  <a:gd name="T107" fmla="*/ 2147483647 h 520"/>
                  <a:gd name="T108" fmla="*/ 2147483647 w 392"/>
                  <a:gd name="T109" fmla="*/ 2147483647 h 520"/>
                  <a:gd name="T110" fmla="*/ 2147483647 w 392"/>
                  <a:gd name="T111" fmla="*/ 2147483647 h 520"/>
                  <a:gd name="T112" fmla="*/ 2147483647 w 392"/>
                  <a:gd name="T113" fmla="*/ 2147483647 h 520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92" h="520">
                    <a:moveTo>
                      <a:pt x="311" y="497"/>
                    </a:moveTo>
                    <a:lnTo>
                      <a:pt x="311" y="498"/>
                    </a:lnTo>
                    <a:lnTo>
                      <a:pt x="313" y="500"/>
                    </a:lnTo>
                    <a:lnTo>
                      <a:pt x="313" y="501"/>
                    </a:lnTo>
                    <a:lnTo>
                      <a:pt x="313" y="503"/>
                    </a:lnTo>
                    <a:lnTo>
                      <a:pt x="314" y="504"/>
                    </a:lnTo>
                    <a:lnTo>
                      <a:pt x="315" y="506"/>
                    </a:lnTo>
                    <a:lnTo>
                      <a:pt x="315" y="507"/>
                    </a:lnTo>
                    <a:lnTo>
                      <a:pt x="317" y="509"/>
                    </a:lnTo>
                    <a:lnTo>
                      <a:pt x="318" y="511"/>
                    </a:lnTo>
                    <a:lnTo>
                      <a:pt x="319" y="512"/>
                    </a:lnTo>
                    <a:lnTo>
                      <a:pt x="319" y="514"/>
                    </a:lnTo>
                    <a:lnTo>
                      <a:pt x="321" y="514"/>
                    </a:lnTo>
                    <a:lnTo>
                      <a:pt x="322" y="515"/>
                    </a:lnTo>
                    <a:lnTo>
                      <a:pt x="325" y="517"/>
                    </a:lnTo>
                    <a:lnTo>
                      <a:pt x="326" y="518"/>
                    </a:lnTo>
                    <a:lnTo>
                      <a:pt x="319" y="518"/>
                    </a:lnTo>
                    <a:lnTo>
                      <a:pt x="314" y="518"/>
                    </a:lnTo>
                    <a:lnTo>
                      <a:pt x="309" y="520"/>
                    </a:lnTo>
                    <a:lnTo>
                      <a:pt x="303" y="520"/>
                    </a:lnTo>
                    <a:lnTo>
                      <a:pt x="298" y="520"/>
                    </a:lnTo>
                    <a:lnTo>
                      <a:pt x="292" y="520"/>
                    </a:lnTo>
                    <a:lnTo>
                      <a:pt x="287" y="520"/>
                    </a:lnTo>
                    <a:lnTo>
                      <a:pt x="280" y="520"/>
                    </a:lnTo>
                    <a:lnTo>
                      <a:pt x="275" y="520"/>
                    </a:lnTo>
                    <a:lnTo>
                      <a:pt x="269" y="520"/>
                    </a:lnTo>
                    <a:lnTo>
                      <a:pt x="264" y="518"/>
                    </a:lnTo>
                    <a:lnTo>
                      <a:pt x="257" y="518"/>
                    </a:lnTo>
                    <a:lnTo>
                      <a:pt x="252" y="517"/>
                    </a:lnTo>
                    <a:lnTo>
                      <a:pt x="246" y="517"/>
                    </a:lnTo>
                    <a:lnTo>
                      <a:pt x="240" y="515"/>
                    </a:lnTo>
                    <a:lnTo>
                      <a:pt x="234" y="514"/>
                    </a:lnTo>
                    <a:lnTo>
                      <a:pt x="229" y="514"/>
                    </a:lnTo>
                    <a:lnTo>
                      <a:pt x="224" y="512"/>
                    </a:lnTo>
                    <a:lnTo>
                      <a:pt x="217" y="511"/>
                    </a:lnTo>
                    <a:lnTo>
                      <a:pt x="211" y="509"/>
                    </a:lnTo>
                    <a:lnTo>
                      <a:pt x="206" y="507"/>
                    </a:lnTo>
                    <a:lnTo>
                      <a:pt x="201" y="506"/>
                    </a:lnTo>
                    <a:lnTo>
                      <a:pt x="194" y="504"/>
                    </a:lnTo>
                    <a:lnTo>
                      <a:pt x="188" y="503"/>
                    </a:lnTo>
                    <a:lnTo>
                      <a:pt x="183" y="501"/>
                    </a:lnTo>
                    <a:lnTo>
                      <a:pt x="178" y="500"/>
                    </a:lnTo>
                    <a:lnTo>
                      <a:pt x="172" y="498"/>
                    </a:lnTo>
                    <a:lnTo>
                      <a:pt x="167" y="495"/>
                    </a:lnTo>
                    <a:lnTo>
                      <a:pt x="162" y="493"/>
                    </a:lnTo>
                    <a:lnTo>
                      <a:pt x="156" y="492"/>
                    </a:lnTo>
                    <a:lnTo>
                      <a:pt x="151" y="489"/>
                    </a:lnTo>
                    <a:lnTo>
                      <a:pt x="145" y="487"/>
                    </a:lnTo>
                    <a:lnTo>
                      <a:pt x="139" y="484"/>
                    </a:lnTo>
                    <a:lnTo>
                      <a:pt x="133" y="481"/>
                    </a:lnTo>
                    <a:lnTo>
                      <a:pt x="128" y="480"/>
                    </a:lnTo>
                    <a:lnTo>
                      <a:pt x="122" y="476"/>
                    </a:lnTo>
                    <a:lnTo>
                      <a:pt x="117" y="473"/>
                    </a:lnTo>
                    <a:lnTo>
                      <a:pt x="112" y="470"/>
                    </a:lnTo>
                    <a:lnTo>
                      <a:pt x="106" y="467"/>
                    </a:lnTo>
                    <a:lnTo>
                      <a:pt x="102" y="464"/>
                    </a:lnTo>
                    <a:lnTo>
                      <a:pt x="97" y="461"/>
                    </a:lnTo>
                    <a:lnTo>
                      <a:pt x="93" y="458"/>
                    </a:lnTo>
                    <a:lnTo>
                      <a:pt x="87" y="453"/>
                    </a:lnTo>
                    <a:lnTo>
                      <a:pt x="83" y="450"/>
                    </a:lnTo>
                    <a:lnTo>
                      <a:pt x="78" y="447"/>
                    </a:lnTo>
                    <a:lnTo>
                      <a:pt x="74" y="442"/>
                    </a:lnTo>
                    <a:lnTo>
                      <a:pt x="70" y="439"/>
                    </a:lnTo>
                    <a:lnTo>
                      <a:pt x="66" y="435"/>
                    </a:lnTo>
                    <a:lnTo>
                      <a:pt x="62" y="432"/>
                    </a:lnTo>
                    <a:lnTo>
                      <a:pt x="58" y="427"/>
                    </a:lnTo>
                    <a:lnTo>
                      <a:pt x="55" y="422"/>
                    </a:lnTo>
                    <a:lnTo>
                      <a:pt x="51" y="418"/>
                    </a:lnTo>
                    <a:lnTo>
                      <a:pt x="47" y="415"/>
                    </a:lnTo>
                    <a:lnTo>
                      <a:pt x="44" y="410"/>
                    </a:lnTo>
                    <a:lnTo>
                      <a:pt x="40" y="405"/>
                    </a:lnTo>
                    <a:lnTo>
                      <a:pt x="37" y="401"/>
                    </a:lnTo>
                    <a:lnTo>
                      <a:pt x="35" y="396"/>
                    </a:lnTo>
                    <a:lnTo>
                      <a:pt x="32" y="390"/>
                    </a:lnTo>
                    <a:lnTo>
                      <a:pt x="29" y="385"/>
                    </a:lnTo>
                    <a:lnTo>
                      <a:pt x="27" y="381"/>
                    </a:lnTo>
                    <a:lnTo>
                      <a:pt x="24" y="376"/>
                    </a:lnTo>
                    <a:lnTo>
                      <a:pt x="21" y="370"/>
                    </a:lnTo>
                    <a:lnTo>
                      <a:pt x="19" y="365"/>
                    </a:lnTo>
                    <a:lnTo>
                      <a:pt x="17" y="359"/>
                    </a:lnTo>
                    <a:lnTo>
                      <a:pt x="15" y="354"/>
                    </a:lnTo>
                    <a:lnTo>
                      <a:pt x="12" y="348"/>
                    </a:lnTo>
                    <a:lnTo>
                      <a:pt x="10" y="344"/>
                    </a:lnTo>
                    <a:lnTo>
                      <a:pt x="9" y="337"/>
                    </a:lnTo>
                    <a:lnTo>
                      <a:pt x="8" y="331"/>
                    </a:lnTo>
                    <a:lnTo>
                      <a:pt x="6" y="327"/>
                    </a:lnTo>
                    <a:lnTo>
                      <a:pt x="5" y="320"/>
                    </a:lnTo>
                    <a:lnTo>
                      <a:pt x="4" y="314"/>
                    </a:lnTo>
                    <a:lnTo>
                      <a:pt x="2" y="308"/>
                    </a:lnTo>
                    <a:lnTo>
                      <a:pt x="1" y="303"/>
                    </a:lnTo>
                    <a:lnTo>
                      <a:pt x="1" y="297"/>
                    </a:lnTo>
                    <a:lnTo>
                      <a:pt x="0" y="291"/>
                    </a:lnTo>
                    <a:lnTo>
                      <a:pt x="0" y="285"/>
                    </a:lnTo>
                    <a:lnTo>
                      <a:pt x="0" y="279"/>
                    </a:lnTo>
                    <a:lnTo>
                      <a:pt x="0" y="274"/>
                    </a:lnTo>
                    <a:lnTo>
                      <a:pt x="0" y="268"/>
                    </a:lnTo>
                    <a:lnTo>
                      <a:pt x="0" y="262"/>
                    </a:lnTo>
                    <a:lnTo>
                      <a:pt x="0" y="255"/>
                    </a:lnTo>
                    <a:lnTo>
                      <a:pt x="0" y="249"/>
                    </a:lnTo>
                    <a:lnTo>
                      <a:pt x="0" y="243"/>
                    </a:lnTo>
                    <a:lnTo>
                      <a:pt x="1" y="237"/>
                    </a:lnTo>
                    <a:lnTo>
                      <a:pt x="1" y="231"/>
                    </a:lnTo>
                    <a:lnTo>
                      <a:pt x="2" y="223"/>
                    </a:lnTo>
                    <a:lnTo>
                      <a:pt x="4" y="217"/>
                    </a:lnTo>
                    <a:lnTo>
                      <a:pt x="5" y="211"/>
                    </a:lnTo>
                    <a:lnTo>
                      <a:pt x="6" y="204"/>
                    </a:lnTo>
                    <a:lnTo>
                      <a:pt x="8" y="198"/>
                    </a:lnTo>
                    <a:lnTo>
                      <a:pt x="9" y="191"/>
                    </a:lnTo>
                    <a:lnTo>
                      <a:pt x="10" y="184"/>
                    </a:lnTo>
                    <a:lnTo>
                      <a:pt x="13" y="178"/>
                    </a:lnTo>
                    <a:lnTo>
                      <a:pt x="15" y="172"/>
                    </a:lnTo>
                    <a:lnTo>
                      <a:pt x="17" y="164"/>
                    </a:lnTo>
                    <a:lnTo>
                      <a:pt x="19" y="158"/>
                    </a:lnTo>
                    <a:lnTo>
                      <a:pt x="21" y="152"/>
                    </a:lnTo>
                    <a:lnTo>
                      <a:pt x="24" y="146"/>
                    </a:lnTo>
                    <a:lnTo>
                      <a:pt x="25" y="139"/>
                    </a:lnTo>
                    <a:lnTo>
                      <a:pt x="28" y="133"/>
                    </a:lnTo>
                    <a:lnTo>
                      <a:pt x="31" y="129"/>
                    </a:lnTo>
                    <a:lnTo>
                      <a:pt x="33" y="122"/>
                    </a:lnTo>
                    <a:lnTo>
                      <a:pt x="36" y="116"/>
                    </a:lnTo>
                    <a:lnTo>
                      <a:pt x="39" y="112"/>
                    </a:lnTo>
                    <a:lnTo>
                      <a:pt x="42" y="105"/>
                    </a:lnTo>
                    <a:lnTo>
                      <a:pt x="46" y="101"/>
                    </a:lnTo>
                    <a:lnTo>
                      <a:pt x="48" y="96"/>
                    </a:lnTo>
                    <a:lnTo>
                      <a:pt x="51" y="92"/>
                    </a:lnTo>
                    <a:lnTo>
                      <a:pt x="55" y="85"/>
                    </a:lnTo>
                    <a:lnTo>
                      <a:pt x="58" y="81"/>
                    </a:lnTo>
                    <a:lnTo>
                      <a:pt x="62" y="76"/>
                    </a:lnTo>
                    <a:lnTo>
                      <a:pt x="66" y="73"/>
                    </a:lnTo>
                    <a:lnTo>
                      <a:pt x="68" y="68"/>
                    </a:lnTo>
                    <a:lnTo>
                      <a:pt x="73" y="64"/>
                    </a:lnTo>
                    <a:lnTo>
                      <a:pt x="77" y="59"/>
                    </a:lnTo>
                    <a:lnTo>
                      <a:pt x="81" y="56"/>
                    </a:lnTo>
                    <a:lnTo>
                      <a:pt x="85" y="51"/>
                    </a:lnTo>
                    <a:lnTo>
                      <a:pt x="89" y="48"/>
                    </a:lnTo>
                    <a:lnTo>
                      <a:pt x="93" y="45"/>
                    </a:lnTo>
                    <a:lnTo>
                      <a:pt x="97" y="41"/>
                    </a:lnTo>
                    <a:lnTo>
                      <a:pt x="101" y="37"/>
                    </a:lnTo>
                    <a:lnTo>
                      <a:pt x="106" y="34"/>
                    </a:lnTo>
                    <a:lnTo>
                      <a:pt x="110" y="31"/>
                    </a:lnTo>
                    <a:lnTo>
                      <a:pt x="116" y="28"/>
                    </a:lnTo>
                    <a:lnTo>
                      <a:pt x="120" y="25"/>
                    </a:lnTo>
                    <a:lnTo>
                      <a:pt x="125" y="24"/>
                    </a:lnTo>
                    <a:lnTo>
                      <a:pt x="129" y="20"/>
                    </a:lnTo>
                    <a:lnTo>
                      <a:pt x="135" y="17"/>
                    </a:lnTo>
                    <a:lnTo>
                      <a:pt x="140" y="16"/>
                    </a:lnTo>
                    <a:lnTo>
                      <a:pt x="144" y="14"/>
                    </a:lnTo>
                    <a:lnTo>
                      <a:pt x="149" y="11"/>
                    </a:lnTo>
                    <a:lnTo>
                      <a:pt x="155" y="10"/>
                    </a:lnTo>
                    <a:lnTo>
                      <a:pt x="160" y="8"/>
                    </a:lnTo>
                    <a:lnTo>
                      <a:pt x="166" y="7"/>
                    </a:lnTo>
                    <a:lnTo>
                      <a:pt x="170" y="5"/>
                    </a:lnTo>
                    <a:lnTo>
                      <a:pt x="175" y="3"/>
                    </a:lnTo>
                    <a:lnTo>
                      <a:pt x="180" y="3"/>
                    </a:lnTo>
                    <a:lnTo>
                      <a:pt x="186" y="2"/>
                    </a:lnTo>
                    <a:lnTo>
                      <a:pt x="191" y="2"/>
                    </a:lnTo>
                    <a:lnTo>
                      <a:pt x="197" y="0"/>
                    </a:lnTo>
                    <a:lnTo>
                      <a:pt x="202" y="0"/>
                    </a:lnTo>
                    <a:lnTo>
                      <a:pt x="207" y="0"/>
                    </a:lnTo>
                    <a:lnTo>
                      <a:pt x="213" y="0"/>
                    </a:lnTo>
                    <a:lnTo>
                      <a:pt x="218" y="0"/>
                    </a:lnTo>
                    <a:lnTo>
                      <a:pt x="224" y="0"/>
                    </a:lnTo>
                    <a:lnTo>
                      <a:pt x="229" y="0"/>
                    </a:lnTo>
                    <a:lnTo>
                      <a:pt x="234" y="0"/>
                    </a:lnTo>
                    <a:lnTo>
                      <a:pt x="240" y="2"/>
                    </a:lnTo>
                    <a:lnTo>
                      <a:pt x="245" y="2"/>
                    </a:lnTo>
                    <a:lnTo>
                      <a:pt x="251" y="3"/>
                    </a:lnTo>
                    <a:lnTo>
                      <a:pt x="256" y="5"/>
                    </a:lnTo>
                    <a:lnTo>
                      <a:pt x="263" y="7"/>
                    </a:lnTo>
                    <a:lnTo>
                      <a:pt x="268" y="8"/>
                    </a:lnTo>
                    <a:lnTo>
                      <a:pt x="273" y="10"/>
                    </a:lnTo>
                    <a:lnTo>
                      <a:pt x="279" y="11"/>
                    </a:lnTo>
                    <a:lnTo>
                      <a:pt x="284" y="13"/>
                    </a:lnTo>
                    <a:lnTo>
                      <a:pt x="291" y="14"/>
                    </a:lnTo>
                    <a:lnTo>
                      <a:pt x="296" y="17"/>
                    </a:lnTo>
                    <a:lnTo>
                      <a:pt x="302" y="19"/>
                    </a:lnTo>
                    <a:lnTo>
                      <a:pt x="304" y="20"/>
                    </a:lnTo>
                    <a:lnTo>
                      <a:pt x="307" y="22"/>
                    </a:lnTo>
                    <a:lnTo>
                      <a:pt x="310" y="24"/>
                    </a:lnTo>
                    <a:lnTo>
                      <a:pt x="313" y="24"/>
                    </a:lnTo>
                    <a:lnTo>
                      <a:pt x="315" y="25"/>
                    </a:lnTo>
                    <a:lnTo>
                      <a:pt x="318" y="27"/>
                    </a:lnTo>
                    <a:lnTo>
                      <a:pt x="321" y="28"/>
                    </a:lnTo>
                    <a:lnTo>
                      <a:pt x="323" y="30"/>
                    </a:lnTo>
                    <a:lnTo>
                      <a:pt x="326" y="31"/>
                    </a:lnTo>
                    <a:lnTo>
                      <a:pt x="329" y="33"/>
                    </a:lnTo>
                    <a:lnTo>
                      <a:pt x="331" y="34"/>
                    </a:lnTo>
                    <a:lnTo>
                      <a:pt x="334" y="36"/>
                    </a:lnTo>
                    <a:lnTo>
                      <a:pt x="337" y="37"/>
                    </a:lnTo>
                    <a:lnTo>
                      <a:pt x="340" y="39"/>
                    </a:lnTo>
                    <a:lnTo>
                      <a:pt x="341" y="41"/>
                    </a:lnTo>
                    <a:lnTo>
                      <a:pt x="344" y="42"/>
                    </a:lnTo>
                    <a:lnTo>
                      <a:pt x="348" y="44"/>
                    </a:lnTo>
                    <a:lnTo>
                      <a:pt x="350" y="47"/>
                    </a:lnTo>
                    <a:lnTo>
                      <a:pt x="353" y="48"/>
                    </a:lnTo>
                    <a:lnTo>
                      <a:pt x="356" y="50"/>
                    </a:lnTo>
                    <a:lnTo>
                      <a:pt x="357" y="51"/>
                    </a:lnTo>
                    <a:lnTo>
                      <a:pt x="358" y="51"/>
                    </a:lnTo>
                    <a:lnTo>
                      <a:pt x="360" y="53"/>
                    </a:lnTo>
                    <a:lnTo>
                      <a:pt x="361" y="54"/>
                    </a:lnTo>
                    <a:lnTo>
                      <a:pt x="362" y="54"/>
                    </a:lnTo>
                    <a:lnTo>
                      <a:pt x="364" y="54"/>
                    </a:lnTo>
                    <a:lnTo>
                      <a:pt x="365" y="54"/>
                    </a:lnTo>
                    <a:lnTo>
                      <a:pt x="367" y="54"/>
                    </a:lnTo>
                    <a:lnTo>
                      <a:pt x="369" y="56"/>
                    </a:lnTo>
                    <a:lnTo>
                      <a:pt x="371" y="54"/>
                    </a:lnTo>
                    <a:lnTo>
                      <a:pt x="372" y="54"/>
                    </a:lnTo>
                    <a:lnTo>
                      <a:pt x="375" y="54"/>
                    </a:lnTo>
                    <a:lnTo>
                      <a:pt x="376" y="53"/>
                    </a:lnTo>
                    <a:lnTo>
                      <a:pt x="377" y="53"/>
                    </a:lnTo>
                    <a:lnTo>
                      <a:pt x="379" y="51"/>
                    </a:lnTo>
                    <a:lnTo>
                      <a:pt x="380" y="51"/>
                    </a:lnTo>
                    <a:lnTo>
                      <a:pt x="381" y="50"/>
                    </a:lnTo>
                    <a:lnTo>
                      <a:pt x="383" y="48"/>
                    </a:lnTo>
                    <a:lnTo>
                      <a:pt x="384" y="47"/>
                    </a:lnTo>
                    <a:lnTo>
                      <a:pt x="385" y="44"/>
                    </a:lnTo>
                    <a:lnTo>
                      <a:pt x="387" y="42"/>
                    </a:lnTo>
                    <a:lnTo>
                      <a:pt x="387" y="41"/>
                    </a:lnTo>
                    <a:lnTo>
                      <a:pt x="388" y="37"/>
                    </a:lnTo>
                    <a:lnTo>
                      <a:pt x="392" y="41"/>
                    </a:lnTo>
                    <a:lnTo>
                      <a:pt x="356" y="152"/>
                    </a:lnTo>
                    <a:lnTo>
                      <a:pt x="352" y="152"/>
                    </a:lnTo>
                    <a:lnTo>
                      <a:pt x="352" y="149"/>
                    </a:lnTo>
                    <a:lnTo>
                      <a:pt x="350" y="146"/>
                    </a:lnTo>
                    <a:lnTo>
                      <a:pt x="350" y="143"/>
                    </a:lnTo>
                    <a:lnTo>
                      <a:pt x="349" y="141"/>
                    </a:lnTo>
                    <a:lnTo>
                      <a:pt x="349" y="138"/>
                    </a:lnTo>
                    <a:lnTo>
                      <a:pt x="348" y="135"/>
                    </a:lnTo>
                    <a:lnTo>
                      <a:pt x="346" y="132"/>
                    </a:lnTo>
                    <a:lnTo>
                      <a:pt x="345" y="130"/>
                    </a:lnTo>
                    <a:lnTo>
                      <a:pt x="344" y="127"/>
                    </a:lnTo>
                    <a:lnTo>
                      <a:pt x="342" y="124"/>
                    </a:lnTo>
                    <a:lnTo>
                      <a:pt x="341" y="122"/>
                    </a:lnTo>
                    <a:lnTo>
                      <a:pt x="338" y="119"/>
                    </a:lnTo>
                    <a:lnTo>
                      <a:pt x="337" y="116"/>
                    </a:lnTo>
                    <a:lnTo>
                      <a:pt x="334" y="115"/>
                    </a:lnTo>
                    <a:lnTo>
                      <a:pt x="333" y="112"/>
                    </a:lnTo>
                    <a:lnTo>
                      <a:pt x="330" y="110"/>
                    </a:lnTo>
                    <a:lnTo>
                      <a:pt x="327" y="107"/>
                    </a:lnTo>
                    <a:lnTo>
                      <a:pt x="325" y="105"/>
                    </a:lnTo>
                    <a:lnTo>
                      <a:pt x="322" y="104"/>
                    </a:lnTo>
                    <a:lnTo>
                      <a:pt x="319" y="101"/>
                    </a:lnTo>
                    <a:lnTo>
                      <a:pt x="318" y="99"/>
                    </a:lnTo>
                    <a:lnTo>
                      <a:pt x="315" y="98"/>
                    </a:lnTo>
                    <a:lnTo>
                      <a:pt x="313" y="95"/>
                    </a:lnTo>
                    <a:lnTo>
                      <a:pt x="310" y="93"/>
                    </a:lnTo>
                    <a:lnTo>
                      <a:pt x="307" y="92"/>
                    </a:lnTo>
                    <a:lnTo>
                      <a:pt x="304" y="90"/>
                    </a:lnTo>
                    <a:lnTo>
                      <a:pt x="302" y="88"/>
                    </a:lnTo>
                    <a:lnTo>
                      <a:pt x="298" y="87"/>
                    </a:lnTo>
                    <a:lnTo>
                      <a:pt x="295" y="85"/>
                    </a:lnTo>
                    <a:lnTo>
                      <a:pt x="292" y="84"/>
                    </a:lnTo>
                    <a:lnTo>
                      <a:pt x="290" y="82"/>
                    </a:lnTo>
                    <a:lnTo>
                      <a:pt x="287" y="81"/>
                    </a:lnTo>
                    <a:lnTo>
                      <a:pt x="283" y="79"/>
                    </a:lnTo>
                    <a:lnTo>
                      <a:pt x="279" y="78"/>
                    </a:lnTo>
                    <a:lnTo>
                      <a:pt x="275" y="78"/>
                    </a:lnTo>
                    <a:lnTo>
                      <a:pt x="272" y="76"/>
                    </a:lnTo>
                    <a:lnTo>
                      <a:pt x="268" y="75"/>
                    </a:lnTo>
                    <a:lnTo>
                      <a:pt x="264" y="73"/>
                    </a:lnTo>
                    <a:lnTo>
                      <a:pt x="260" y="73"/>
                    </a:lnTo>
                    <a:lnTo>
                      <a:pt x="257" y="71"/>
                    </a:lnTo>
                    <a:lnTo>
                      <a:pt x="253" y="71"/>
                    </a:lnTo>
                    <a:lnTo>
                      <a:pt x="249" y="71"/>
                    </a:lnTo>
                    <a:lnTo>
                      <a:pt x="246" y="70"/>
                    </a:lnTo>
                    <a:lnTo>
                      <a:pt x="242" y="70"/>
                    </a:lnTo>
                    <a:lnTo>
                      <a:pt x="240" y="70"/>
                    </a:lnTo>
                    <a:lnTo>
                      <a:pt x="236" y="70"/>
                    </a:lnTo>
                    <a:lnTo>
                      <a:pt x="232" y="70"/>
                    </a:lnTo>
                    <a:lnTo>
                      <a:pt x="229" y="70"/>
                    </a:lnTo>
                    <a:lnTo>
                      <a:pt x="225" y="71"/>
                    </a:lnTo>
                    <a:lnTo>
                      <a:pt x="222" y="71"/>
                    </a:lnTo>
                    <a:lnTo>
                      <a:pt x="218" y="71"/>
                    </a:lnTo>
                    <a:lnTo>
                      <a:pt x="215" y="73"/>
                    </a:lnTo>
                    <a:lnTo>
                      <a:pt x="211" y="73"/>
                    </a:lnTo>
                    <a:lnTo>
                      <a:pt x="209" y="75"/>
                    </a:lnTo>
                    <a:lnTo>
                      <a:pt x="205" y="76"/>
                    </a:lnTo>
                    <a:lnTo>
                      <a:pt x="202" y="78"/>
                    </a:lnTo>
                    <a:lnTo>
                      <a:pt x="198" y="78"/>
                    </a:lnTo>
                    <a:lnTo>
                      <a:pt x="195" y="79"/>
                    </a:lnTo>
                    <a:lnTo>
                      <a:pt x="193" y="81"/>
                    </a:lnTo>
                    <a:lnTo>
                      <a:pt x="188" y="82"/>
                    </a:lnTo>
                    <a:lnTo>
                      <a:pt x="186" y="85"/>
                    </a:lnTo>
                    <a:lnTo>
                      <a:pt x="183" y="87"/>
                    </a:lnTo>
                    <a:lnTo>
                      <a:pt x="179" y="88"/>
                    </a:lnTo>
                    <a:lnTo>
                      <a:pt x="176" y="90"/>
                    </a:lnTo>
                    <a:lnTo>
                      <a:pt x="174" y="93"/>
                    </a:lnTo>
                    <a:lnTo>
                      <a:pt x="171" y="95"/>
                    </a:lnTo>
                    <a:lnTo>
                      <a:pt x="167" y="98"/>
                    </a:lnTo>
                    <a:lnTo>
                      <a:pt x="164" y="101"/>
                    </a:lnTo>
                    <a:lnTo>
                      <a:pt x="162" y="102"/>
                    </a:lnTo>
                    <a:lnTo>
                      <a:pt x="159" y="105"/>
                    </a:lnTo>
                    <a:lnTo>
                      <a:pt x="156" y="109"/>
                    </a:lnTo>
                    <a:lnTo>
                      <a:pt x="153" y="112"/>
                    </a:lnTo>
                    <a:lnTo>
                      <a:pt x="151" y="113"/>
                    </a:lnTo>
                    <a:lnTo>
                      <a:pt x="148" y="116"/>
                    </a:lnTo>
                    <a:lnTo>
                      <a:pt x="145" y="119"/>
                    </a:lnTo>
                    <a:lnTo>
                      <a:pt x="143" y="122"/>
                    </a:lnTo>
                    <a:lnTo>
                      <a:pt x="140" y="126"/>
                    </a:lnTo>
                    <a:lnTo>
                      <a:pt x="139" y="130"/>
                    </a:lnTo>
                    <a:lnTo>
                      <a:pt x="136" y="133"/>
                    </a:lnTo>
                    <a:lnTo>
                      <a:pt x="133" y="136"/>
                    </a:lnTo>
                    <a:lnTo>
                      <a:pt x="131" y="139"/>
                    </a:lnTo>
                    <a:lnTo>
                      <a:pt x="129" y="144"/>
                    </a:lnTo>
                    <a:lnTo>
                      <a:pt x="126" y="147"/>
                    </a:lnTo>
                    <a:lnTo>
                      <a:pt x="124" y="150"/>
                    </a:lnTo>
                    <a:lnTo>
                      <a:pt x="122" y="155"/>
                    </a:lnTo>
                    <a:lnTo>
                      <a:pt x="120" y="158"/>
                    </a:lnTo>
                    <a:lnTo>
                      <a:pt x="118" y="163"/>
                    </a:lnTo>
                    <a:lnTo>
                      <a:pt x="116" y="167"/>
                    </a:lnTo>
                    <a:lnTo>
                      <a:pt x="114" y="170"/>
                    </a:lnTo>
                    <a:lnTo>
                      <a:pt x="113" y="175"/>
                    </a:lnTo>
                    <a:lnTo>
                      <a:pt x="110" y="180"/>
                    </a:lnTo>
                    <a:lnTo>
                      <a:pt x="109" y="184"/>
                    </a:lnTo>
                    <a:lnTo>
                      <a:pt x="108" y="187"/>
                    </a:lnTo>
                    <a:lnTo>
                      <a:pt x="106" y="192"/>
                    </a:lnTo>
                    <a:lnTo>
                      <a:pt x="104" y="197"/>
                    </a:lnTo>
                    <a:lnTo>
                      <a:pt x="102" y="201"/>
                    </a:lnTo>
                    <a:lnTo>
                      <a:pt x="101" y="206"/>
                    </a:lnTo>
                    <a:lnTo>
                      <a:pt x="99" y="211"/>
                    </a:lnTo>
                    <a:lnTo>
                      <a:pt x="98" y="215"/>
                    </a:lnTo>
                    <a:lnTo>
                      <a:pt x="97" y="220"/>
                    </a:lnTo>
                    <a:lnTo>
                      <a:pt x="95" y="225"/>
                    </a:lnTo>
                    <a:lnTo>
                      <a:pt x="95" y="229"/>
                    </a:lnTo>
                    <a:lnTo>
                      <a:pt x="94" y="234"/>
                    </a:lnTo>
                    <a:lnTo>
                      <a:pt x="93" y="238"/>
                    </a:lnTo>
                    <a:lnTo>
                      <a:pt x="91" y="243"/>
                    </a:lnTo>
                    <a:lnTo>
                      <a:pt x="91" y="248"/>
                    </a:lnTo>
                    <a:lnTo>
                      <a:pt x="90" y="252"/>
                    </a:lnTo>
                    <a:lnTo>
                      <a:pt x="90" y="257"/>
                    </a:lnTo>
                    <a:lnTo>
                      <a:pt x="90" y="260"/>
                    </a:lnTo>
                    <a:lnTo>
                      <a:pt x="89" y="265"/>
                    </a:lnTo>
                    <a:lnTo>
                      <a:pt x="89" y="269"/>
                    </a:lnTo>
                    <a:lnTo>
                      <a:pt x="89" y="274"/>
                    </a:lnTo>
                    <a:lnTo>
                      <a:pt x="89" y="279"/>
                    </a:lnTo>
                    <a:lnTo>
                      <a:pt x="89" y="282"/>
                    </a:lnTo>
                    <a:lnTo>
                      <a:pt x="89" y="286"/>
                    </a:lnTo>
                    <a:lnTo>
                      <a:pt x="89" y="291"/>
                    </a:lnTo>
                    <a:lnTo>
                      <a:pt x="89" y="294"/>
                    </a:lnTo>
                    <a:lnTo>
                      <a:pt x="89" y="299"/>
                    </a:lnTo>
                    <a:lnTo>
                      <a:pt x="89" y="303"/>
                    </a:lnTo>
                    <a:lnTo>
                      <a:pt x="89" y="306"/>
                    </a:lnTo>
                    <a:lnTo>
                      <a:pt x="90" y="311"/>
                    </a:lnTo>
                    <a:lnTo>
                      <a:pt x="90" y="316"/>
                    </a:lnTo>
                    <a:lnTo>
                      <a:pt x="90" y="319"/>
                    </a:lnTo>
                    <a:lnTo>
                      <a:pt x="91" y="323"/>
                    </a:lnTo>
                    <a:lnTo>
                      <a:pt x="93" y="327"/>
                    </a:lnTo>
                    <a:lnTo>
                      <a:pt x="93" y="331"/>
                    </a:lnTo>
                    <a:lnTo>
                      <a:pt x="94" y="336"/>
                    </a:lnTo>
                    <a:lnTo>
                      <a:pt x="95" y="339"/>
                    </a:lnTo>
                    <a:lnTo>
                      <a:pt x="95" y="344"/>
                    </a:lnTo>
                    <a:lnTo>
                      <a:pt x="97" y="347"/>
                    </a:lnTo>
                    <a:lnTo>
                      <a:pt x="98" y="350"/>
                    </a:lnTo>
                    <a:lnTo>
                      <a:pt x="99" y="354"/>
                    </a:lnTo>
                    <a:lnTo>
                      <a:pt x="101" y="357"/>
                    </a:lnTo>
                    <a:lnTo>
                      <a:pt x="102" y="361"/>
                    </a:lnTo>
                    <a:lnTo>
                      <a:pt x="105" y="365"/>
                    </a:lnTo>
                    <a:lnTo>
                      <a:pt x="106" y="368"/>
                    </a:lnTo>
                    <a:lnTo>
                      <a:pt x="108" y="371"/>
                    </a:lnTo>
                    <a:lnTo>
                      <a:pt x="109" y="374"/>
                    </a:lnTo>
                    <a:lnTo>
                      <a:pt x="112" y="378"/>
                    </a:lnTo>
                    <a:lnTo>
                      <a:pt x="113" y="381"/>
                    </a:lnTo>
                    <a:lnTo>
                      <a:pt x="116" y="384"/>
                    </a:lnTo>
                    <a:lnTo>
                      <a:pt x="117" y="387"/>
                    </a:lnTo>
                    <a:lnTo>
                      <a:pt x="120" y="390"/>
                    </a:lnTo>
                    <a:lnTo>
                      <a:pt x="122" y="391"/>
                    </a:lnTo>
                    <a:lnTo>
                      <a:pt x="125" y="395"/>
                    </a:lnTo>
                    <a:lnTo>
                      <a:pt x="126" y="398"/>
                    </a:lnTo>
                    <a:lnTo>
                      <a:pt x="129" y="399"/>
                    </a:lnTo>
                    <a:lnTo>
                      <a:pt x="132" y="402"/>
                    </a:lnTo>
                    <a:lnTo>
                      <a:pt x="135" y="405"/>
                    </a:lnTo>
                    <a:lnTo>
                      <a:pt x="137" y="407"/>
                    </a:lnTo>
                    <a:lnTo>
                      <a:pt x="140" y="410"/>
                    </a:lnTo>
                    <a:lnTo>
                      <a:pt x="143" y="412"/>
                    </a:lnTo>
                    <a:lnTo>
                      <a:pt x="147" y="413"/>
                    </a:lnTo>
                    <a:lnTo>
                      <a:pt x="149" y="416"/>
                    </a:lnTo>
                    <a:lnTo>
                      <a:pt x="152" y="418"/>
                    </a:lnTo>
                    <a:lnTo>
                      <a:pt x="156" y="419"/>
                    </a:lnTo>
                    <a:lnTo>
                      <a:pt x="159" y="421"/>
                    </a:lnTo>
                    <a:lnTo>
                      <a:pt x="163" y="422"/>
                    </a:lnTo>
                    <a:lnTo>
                      <a:pt x="166" y="424"/>
                    </a:lnTo>
                    <a:lnTo>
                      <a:pt x="170" y="425"/>
                    </a:lnTo>
                    <a:lnTo>
                      <a:pt x="174" y="429"/>
                    </a:lnTo>
                    <a:lnTo>
                      <a:pt x="178" y="430"/>
                    </a:lnTo>
                    <a:lnTo>
                      <a:pt x="182" y="430"/>
                    </a:lnTo>
                    <a:lnTo>
                      <a:pt x="186" y="432"/>
                    </a:lnTo>
                    <a:lnTo>
                      <a:pt x="190" y="433"/>
                    </a:lnTo>
                    <a:lnTo>
                      <a:pt x="194" y="435"/>
                    </a:lnTo>
                    <a:lnTo>
                      <a:pt x="198" y="436"/>
                    </a:lnTo>
                    <a:lnTo>
                      <a:pt x="202" y="436"/>
                    </a:lnTo>
                    <a:lnTo>
                      <a:pt x="206" y="438"/>
                    </a:lnTo>
                    <a:lnTo>
                      <a:pt x="210" y="438"/>
                    </a:lnTo>
                    <a:lnTo>
                      <a:pt x="214" y="438"/>
                    </a:lnTo>
                    <a:lnTo>
                      <a:pt x="218" y="438"/>
                    </a:lnTo>
                    <a:lnTo>
                      <a:pt x="221" y="438"/>
                    </a:lnTo>
                    <a:lnTo>
                      <a:pt x="225" y="438"/>
                    </a:lnTo>
                    <a:lnTo>
                      <a:pt x="228" y="438"/>
                    </a:lnTo>
                    <a:lnTo>
                      <a:pt x="232" y="438"/>
                    </a:lnTo>
                    <a:lnTo>
                      <a:pt x="275" y="305"/>
                    </a:lnTo>
                    <a:lnTo>
                      <a:pt x="215" y="280"/>
                    </a:lnTo>
                    <a:lnTo>
                      <a:pt x="213" y="279"/>
                    </a:lnTo>
                    <a:lnTo>
                      <a:pt x="209" y="279"/>
                    </a:lnTo>
                    <a:lnTo>
                      <a:pt x="206" y="277"/>
                    </a:lnTo>
                    <a:lnTo>
                      <a:pt x="203" y="277"/>
                    </a:lnTo>
                    <a:lnTo>
                      <a:pt x="201" y="277"/>
                    </a:lnTo>
                    <a:lnTo>
                      <a:pt x="198" y="277"/>
                    </a:lnTo>
                    <a:lnTo>
                      <a:pt x="195" y="277"/>
                    </a:lnTo>
                    <a:lnTo>
                      <a:pt x="193" y="277"/>
                    </a:lnTo>
                    <a:lnTo>
                      <a:pt x="191" y="277"/>
                    </a:lnTo>
                    <a:lnTo>
                      <a:pt x="190" y="277"/>
                    </a:lnTo>
                    <a:lnTo>
                      <a:pt x="188" y="279"/>
                    </a:lnTo>
                    <a:lnTo>
                      <a:pt x="187" y="279"/>
                    </a:lnTo>
                    <a:lnTo>
                      <a:pt x="186" y="279"/>
                    </a:lnTo>
                    <a:lnTo>
                      <a:pt x="184" y="280"/>
                    </a:lnTo>
                    <a:lnTo>
                      <a:pt x="183" y="282"/>
                    </a:lnTo>
                    <a:lnTo>
                      <a:pt x="182" y="282"/>
                    </a:lnTo>
                    <a:lnTo>
                      <a:pt x="180" y="283"/>
                    </a:lnTo>
                    <a:lnTo>
                      <a:pt x="179" y="283"/>
                    </a:lnTo>
                    <a:lnTo>
                      <a:pt x="179" y="285"/>
                    </a:lnTo>
                    <a:lnTo>
                      <a:pt x="178" y="286"/>
                    </a:lnTo>
                    <a:lnTo>
                      <a:pt x="178" y="288"/>
                    </a:lnTo>
                    <a:lnTo>
                      <a:pt x="176" y="288"/>
                    </a:lnTo>
                    <a:lnTo>
                      <a:pt x="175" y="289"/>
                    </a:lnTo>
                    <a:lnTo>
                      <a:pt x="171" y="288"/>
                    </a:lnTo>
                    <a:lnTo>
                      <a:pt x="206" y="180"/>
                    </a:lnTo>
                    <a:lnTo>
                      <a:pt x="211" y="181"/>
                    </a:lnTo>
                    <a:lnTo>
                      <a:pt x="210" y="183"/>
                    </a:lnTo>
                    <a:lnTo>
                      <a:pt x="210" y="184"/>
                    </a:lnTo>
                    <a:lnTo>
                      <a:pt x="210" y="187"/>
                    </a:lnTo>
                    <a:lnTo>
                      <a:pt x="210" y="189"/>
                    </a:lnTo>
                    <a:lnTo>
                      <a:pt x="211" y="191"/>
                    </a:lnTo>
                    <a:lnTo>
                      <a:pt x="211" y="192"/>
                    </a:lnTo>
                    <a:lnTo>
                      <a:pt x="211" y="194"/>
                    </a:lnTo>
                    <a:lnTo>
                      <a:pt x="211" y="195"/>
                    </a:lnTo>
                    <a:lnTo>
                      <a:pt x="211" y="197"/>
                    </a:lnTo>
                    <a:lnTo>
                      <a:pt x="213" y="198"/>
                    </a:lnTo>
                    <a:lnTo>
                      <a:pt x="213" y="200"/>
                    </a:lnTo>
                    <a:lnTo>
                      <a:pt x="214" y="201"/>
                    </a:lnTo>
                    <a:lnTo>
                      <a:pt x="214" y="203"/>
                    </a:lnTo>
                    <a:lnTo>
                      <a:pt x="215" y="204"/>
                    </a:lnTo>
                    <a:lnTo>
                      <a:pt x="217" y="204"/>
                    </a:lnTo>
                    <a:lnTo>
                      <a:pt x="218" y="208"/>
                    </a:lnTo>
                    <a:lnTo>
                      <a:pt x="220" y="209"/>
                    </a:lnTo>
                    <a:lnTo>
                      <a:pt x="222" y="211"/>
                    </a:lnTo>
                    <a:lnTo>
                      <a:pt x="225" y="212"/>
                    </a:lnTo>
                    <a:lnTo>
                      <a:pt x="226" y="214"/>
                    </a:lnTo>
                    <a:lnTo>
                      <a:pt x="229" y="215"/>
                    </a:lnTo>
                    <a:lnTo>
                      <a:pt x="232" y="217"/>
                    </a:lnTo>
                    <a:lnTo>
                      <a:pt x="236" y="218"/>
                    </a:lnTo>
                    <a:lnTo>
                      <a:pt x="377" y="279"/>
                    </a:lnTo>
                    <a:lnTo>
                      <a:pt x="314" y="472"/>
                    </a:lnTo>
                    <a:lnTo>
                      <a:pt x="314" y="475"/>
                    </a:lnTo>
                    <a:lnTo>
                      <a:pt x="313" y="478"/>
                    </a:lnTo>
                    <a:lnTo>
                      <a:pt x="313" y="481"/>
                    </a:lnTo>
                    <a:lnTo>
                      <a:pt x="311" y="484"/>
                    </a:lnTo>
                    <a:lnTo>
                      <a:pt x="311" y="487"/>
                    </a:lnTo>
                    <a:lnTo>
                      <a:pt x="311" y="490"/>
                    </a:lnTo>
                    <a:lnTo>
                      <a:pt x="311" y="493"/>
                    </a:lnTo>
                    <a:lnTo>
                      <a:pt x="311" y="497"/>
                    </a:lnTo>
                    <a:close/>
                  </a:path>
                </a:pathLst>
              </a:custGeom>
              <a:solidFill>
                <a:srgbClr val="E68F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9" name="Freeform 187"/>
              <p:cNvSpPr>
                <a:spLocks/>
              </p:cNvSpPr>
              <p:nvPr/>
            </p:nvSpPr>
            <p:spPr bwMode="auto">
              <a:xfrm>
                <a:off x="3390901" y="4986338"/>
                <a:ext cx="312738" cy="280988"/>
              </a:xfrm>
              <a:custGeom>
                <a:avLst/>
                <a:gdLst>
                  <a:gd name="T0" fmla="*/ 2147483647 w 392"/>
                  <a:gd name="T1" fmla="*/ 2147483647 h 354"/>
                  <a:gd name="T2" fmla="*/ 2147483647 w 392"/>
                  <a:gd name="T3" fmla="*/ 2147483647 h 354"/>
                  <a:gd name="T4" fmla="*/ 2147483647 w 392"/>
                  <a:gd name="T5" fmla="*/ 2147483647 h 354"/>
                  <a:gd name="T6" fmla="*/ 2147483647 w 392"/>
                  <a:gd name="T7" fmla="*/ 2147483647 h 354"/>
                  <a:gd name="T8" fmla="*/ 2147483647 w 392"/>
                  <a:gd name="T9" fmla="*/ 2147483647 h 354"/>
                  <a:gd name="T10" fmla="*/ 2147483647 w 392"/>
                  <a:gd name="T11" fmla="*/ 2147483647 h 354"/>
                  <a:gd name="T12" fmla="*/ 2147483647 w 392"/>
                  <a:gd name="T13" fmla="*/ 2147483647 h 354"/>
                  <a:gd name="T14" fmla="*/ 2147483647 w 392"/>
                  <a:gd name="T15" fmla="*/ 2147483647 h 354"/>
                  <a:gd name="T16" fmla="*/ 2147483647 w 392"/>
                  <a:gd name="T17" fmla="*/ 2147483647 h 354"/>
                  <a:gd name="T18" fmla="*/ 2147483647 w 392"/>
                  <a:gd name="T19" fmla="*/ 2147483647 h 354"/>
                  <a:gd name="T20" fmla="*/ 2147483647 w 392"/>
                  <a:gd name="T21" fmla="*/ 2147483647 h 354"/>
                  <a:gd name="T22" fmla="*/ 2147483647 w 392"/>
                  <a:gd name="T23" fmla="*/ 2147483647 h 354"/>
                  <a:gd name="T24" fmla="*/ 2147483647 w 392"/>
                  <a:gd name="T25" fmla="*/ 2147483647 h 354"/>
                  <a:gd name="T26" fmla="*/ 2147483647 w 392"/>
                  <a:gd name="T27" fmla="*/ 2147483647 h 354"/>
                  <a:gd name="T28" fmla="*/ 2147483647 w 392"/>
                  <a:gd name="T29" fmla="*/ 2147483647 h 354"/>
                  <a:gd name="T30" fmla="*/ 2147483647 w 392"/>
                  <a:gd name="T31" fmla="*/ 2147483647 h 354"/>
                  <a:gd name="T32" fmla="*/ 2147483647 w 392"/>
                  <a:gd name="T33" fmla="*/ 2147483647 h 354"/>
                  <a:gd name="T34" fmla="*/ 2147483647 w 392"/>
                  <a:gd name="T35" fmla="*/ 2147483647 h 354"/>
                  <a:gd name="T36" fmla="*/ 2147483647 w 392"/>
                  <a:gd name="T37" fmla="*/ 2147483647 h 354"/>
                  <a:gd name="T38" fmla="*/ 2147483647 w 392"/>
                  <a:gd name="T39" fmla="*/ 2147483647 h 354"/>
                  <a:gd name="T40" fmla="*/ 2147483647 w 392"/>
                  <a:gd name="T41" fmla="*/ 2147483647 h 354"/>
                  <a:gd name="T42" fmla="*/ 2147483647 w 392"/>
                  <a:gd name="T43" fmla="*/ 2147483647 h 354"/>
                  <a:gd name="T44" fmla="*/ 2147483647 w 392"/>
                  <a:gd name="T45" fmla="*/ 2147483647 h 354"/>
                  <a:gd name="T46" fmla="*/ 2147483647 w 392"/>
                  <a:gd name="T47" fmla="*/ 2147483647 h 354"/>
                  <a:gd name="T48" fmla="*/ 2147483647 w 392"/>
                  <a:gd name="T49" fmla="*/ 2147483647 h 354"/>
                  <a:gd name="T50" fmla="*/ 2147483647 w 392"/>
                  <a:gd name="T51" fmla="*/ 2147483647 h 354"/>
                  <a:gd name="T52" fmla="*/ 2147483647 w 392"/>
                  <a:gd name="T53" fmla="*/ 2147483647 h 354"/>
                  <a:gd name="T54" fmla="*/ 2147483647 w 392"/>
                  <a:gd name="T55" fmla="*/ 2147483647 h 354"/>
                  <a:gd name="T56" fmla="*/ 2147483647 w 392"/>
                  <a:gd name="T57" fmla="*/ 2147483647 h 354"/>
                  <a:gd name="T58" fmla="*/ 2147483647 w 392"/>
                  <a:gd name="T59" fmla="*/ 2147483647 h 354"/>
                  <a:gd name="T60" fmla="*/ 2147483647 w 392"/>
                  <a:gd name="T61" fmla="*/ 0 h 354"/>
                  <a:gd name="T62" fmla="*/ 2147483647 w 392"/>
                  <a:gd name="T63" fmla="*/ 2147483647 h 354"/>
                  <a:gd name="T64" fmla="*/ 2147483647 w 392"/>
                  <a:gd name="T65" fmla="*/ 2147483647 h 354"/>
                  <a:gd name="T66" fmla="*/ 2147483647 w 392"/>
                  <a:gd name="T67" fmla="*/ 2147483647 h 354"/>
                  <a:gd name="T68" fmla="*/ 2147483647 w 392"/>
                  <a:gd name="T69" fmla="*/ 2147483647 h 354"/>
                  <a:gd name="T70" fmla="*/ 2147483647 w 392"/>
                  <a:gd name="T71" fmla="*/ 2147483647 h 354"/>
                  <a:gd name="T72" fmla="*/ 2147483647 w 392"/>
                  <a:gd name="T73" fmla="*/ 2147483647 h 354"/>
                  <a:gd name="T74" fmla="*/ 2147483647 w 392"/>
                  <a:gd name="T75" fmla="*/ 2147483647 h 354"/>
                  <a:gd name="T76" fmla="*/ 2147483647 w 392"/>
                  <a:gd name="T77" fmla="*/ 2147483647 h 354"/>
                  <a:gd name="T78" fmla="*/ 2147483647 w 392"/>
                  <a:gd name="T79" fmla="*/ 2147483647 h 354"/>
                  <a:gd name="T80" fmla="*/ 2147483647 w 392"/>
                  <a:gd name="T81" fmla="*/ 2147483647 h 354"/>
                  <a:gd name="T82" fmla="*/ 2147483647 w 392"/>
                  <a:gd name="T83" fmla="*/ 2147483647 h 354"/>
                  <a:gd name="T84" fmla="*/ 2147483647 w 392"/>
                  <a:gd name="T85" fmla="*/ 2147483647 h 354"/>
                  <a:gd name="T86" fmla="*/ 0 w 392"/>
                  <a:gd name="T87" fmla="*/ 2147483647 h 354"/>
                  <a:gd name="T88" fmla="*/ 0 w 392"/>
                  <a:gd name="T89" fmla="*/ 2147483647 h 354"/>
                  <a:gd name="T90" fmla="*/ 2147483647 w 392"/>
                  <a:gd name="T91" fmla="*/ 2147483647 h 354"/>
                  <a:gd name="T92" fmla="*/ 2147483647 w 392"/>
                  <a:gd name="T93" fmla="*/ 2147483647 h 354"/>
                  <a:gd name="T94" fmla="*/ 2147483647 w 392"/>
                  <a:gd name="T95" fmla="*/ 2147483647 h 354"/>
                  <a:gd name="T96" fmla="*/ 2147483647 w 392"/>
                  <a:gd name="T97" fmla="*/ 2147483647 h 354"/>
                  <a:gd name="T98" fmla="*/ 2147483647 w 392"/>
                  <a:gd name="T99" fmla="*/ 2147483647 h 354"/>
                  <a:gd name="T100" fmla="*/ 2147483647 w 392"/>
                  <a:gd name="T101" fmla="*/ 2147483647 h 354"/>
                  <a:gd name="T102" fmla="*/ 2147483647 w 392"/>
                  <a:gd name="T103" fmla="*/ 2147483647 h 354"/>
                  <a:gd name="T104" fmla="*/ 2147483647 w 392"/>
                  <a:gd name="T105" fmla="*/ 2147483647 h 354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0" t="0" r="r" b="b"/>
                <a:pathLst>
                  <a:path w="392" h="354">
                    <a:moveTo>
                      <a:pt x="25" y="196"/>
                    </a:moveTo>
                    <a:lnTo>
                      <a:pt x="28" y="190"/>
                    </a:lnTo>
                    <a:lnTo>
                      <a:pt x="29" y="184"/>
                    </a:lnTo>
                    <a:lnTo>
                      <a:pt x="32" y="177"/>
                    </a:lnTo>
                    <a:lnTo>
                      <a:pt x="35" y="171"/>
                    </a:lnTo>
                    <a:lnTo>
                      <a:pt x="37" y="165"/>
                    </a:lnTo>
                    <a:lnTo>
                      <a:pt x="40" y="159"/>
                    </a:lnTo>
                    <a:lnTo>
                      <a:pt x="43" y="154"/>
                    </a:lnTo>
                    <a:lnTo>
                      <a:pt x="46" y="148"/>
                    </a:lnTo>
                    <a:lnTo>
                      <a:pt x="48" y="143"/>
                    </a:lnTo>
                    <a:lnTo>
                      <a:pt x="51" y="137"/>
                    </a:lnTo>
                    <a:lnTo>
                      <a:pt x="54" y="133"/>
                    </a:lnTo>
                    <a:lnTo>
                      <a:pt x="58" y="126"/>
                    </a:lnTo>
                    <a:lnTo>
                      <a:pt x="60" y="122"/>
                    </a:lnTo>
                    <a:lnTo>
                      <a:pt x="63" y="117"/>
                    </a:lnTo>
                    <a:lnTo>
                      <a:pt x="67" y="112"/>
                    </a:lnTo>
                    <a:lnTo>
                      <a:pt x="71" y="108"/>
                    </a:lnTo>
                    <a:lnTo>
                      <a:pt x="74" y="103"/>
                    </a:lnTo>
                    <a:lnTo>
                      <a:pt x="78" y="99"/>
                    </a:lnTo>
                    <a:lnTo>
                      <a:pt x="82" y="95"/>
                    </a:lnTo>
                    <a:lnTo>
                      <a:pt x="86" y="91"/>
                    </a:lnTo>
                    <a:lnTo>
                      <a:pt x="90" y="86"/>
                    </a:lnTo>
                    <a:lnTo>
                      <a:pt x="94" y="83"/>
                    </a:lnTo>
                    <a:lnTo>
                      <a:pt x="98" y="80"/>
                    </a:lnTo>
                    <a:lnTo>
                      <a:pt x="102" y="75"/>
                    </a:lnTo>
                    <a:lnTo>
                      <a:pt x="106" y="72"/>
                    </a:lnTo>
                    <a:lnTo>
                      <a:pt x="110" y="69"/>
                    </a:lnTo>
                    <a:lnTo>
                      <a:pt x="114" y="66"/>
                    </a:lnTo>
                    <a:lnTo>
                      <a:pt x="120" y="63"/>
                    </a:lnTo>
                    <a:lnTo>
                      <a:pt x="124" y="60"/>
                    </a:lnTo>
                    <a:lnTo>
                      <a:pt x="129" y="57"/>
                    </a:lnTo>
                    <a:lnTo>
                      <a:pt x="133" y="54"/>
                    </a:lnTo>
                    <a:lnTo>
                      <a:pt x="139" y="51"/>
                    </a:lnTo>
                    <a:lnTo>
                      <a:pt x="144" y="49"/>
                    </a:lnTo>
                    <a:lnTo>
                      <a:pt x="148" y="46"/>
                    </a:lnTo>
                    <a:lnTo>
                      <a:pt x="153" y="44"/>
                    </a:lnTo>
                    <a:lnTo>
                      <a:pt x="159" y="43"/>
                    </a:lnTo>
                    <a:lnTo>
                      <a:pt x="164" y="41"/>
                    </a:lnTo>
                    <a:lnTo>
                      <a:pt x="168" y="38"/>
                    </a:lnTo>
                    <a:lnTo>
                      <a:pt x="174" y="37"/>
                    </a:lnTo>
                    <a:lnTo>
                      <a:pt x="179" y="37"/>
                    </a:lnTo>
                    <a:lnTo>
                      <a:pt x="184" y="35"/>
                    </a:lnTo>
                    <a:lnTo>
                      <a:pt x="190" y="34"/>
                    </a:lnTo>
                    <a:lnTo>
                      <a:pt x="195" y="34"/>
                    </a:lnTo>
                    <a:lnTo>
                      <a:pt x="201" y="32"/>
                    </a:lnTo>
                    <a:lnTo>
                      <a:pt x="205" y="32"/>
                    </a:lnTo>
                    <a:lnTo>
                      <a:pt x="210" y="31"/>
                    </a:lnTo>
                    <a:lnTo>
                      <a:pt x="215" y="31"/>
                    </a:lnTo>
                    <a:lnTo>
                      <a:pt x="221" y="31"/>
                    </a:lnTo>
                    <a:lnTo>
                      <a:pt x="226" y="31"/>
                    </a:lnTo>
                    <a:lnTo>
                      <a:pt x="232" y="31"/>
                    </a:lnTo>
                    <a:lnTo>
                      <a:pt x="237" y="32"/>
                    </a:lnTo>
                    <a:lnTo>
                      <a:pt x="244" y="32"/>
                    </a:lnTo>
                    <a:lnTo>
                      <a:pt x="249" y="32"/>
                    </a:lnTo>
                    <a:lnTo>
                      <a:pt x="255" y="34"/>
                    </a:lnTo>
                    <a:lnTo>
                      <a:pt x="260" y="35"/>
                    </a:lnTo>
                    <a:lnTo>
                      <a:pt x="265" y="35"/>
                    </a:lnTo>
                    <a:lnTo>
                      <a:pt x="271" y="37"/>
                    </a:lnTo>
                    <a:lnTo>
                      <a:pt x="276" y="38"/>
                    </a:lnTo>
                    <a:lnTo>
                      <a:pt x="283" y="40"/>
                    </a:lnTo>
                    <a:lnTo>
                      <a:pt x="288" y="41"/>
                    </a:lnTo>
                    <a:lnTo>
                      <a:pt x="294" y="43"/>
                    </a:lnTo>
                    <a:lnTo>
                      <a:pt x="299" y="46"/>
                    </a:lnTo>
                    <a:lnTo>
                      <a:pt x="306" y="48"/>
                    </a:lnTo>
                    <a:lnTo>
                      <a:pt x="311" y="51"/>
                    </a:lnTo>
                    <a:lnTo>
                      <a:pt x="314" y="52"/>
                    </a:lnTo>
                    <a:lnTo>
                      <a:pt x="315" y="52"/>
                    </a:lnTo>
                    <a:lnTo>
                      <a:pt x="318" y="54"/>
                    </a:lnTo>
                    <a:lnTo>
                      <a:pt x="321" y="55"/>
                    </a:lnTo>
                    <a:lnTo>
                      <a:pt x="323" y="57"/>
                    </a:lnTo>
                    <a:lnTo>
                      <a:pt x="326" y="58"/>
                    </a:lnTo>
                    <a:lnTo>
                      <a:pt x="329" y="60"/>
                    </a:lnTo>
                    <a:lnTo>
                      <a:pt x="333" y="61"/>
                    </a:lnTo>
                    <a:lnTo>
                      <a:pt x="335" y="63"/>
                    </a:lnTo>
                    <a:lnTo>
                      <a:pt x="338" y="65"/>
                    </a:lnTo>
                    <a:lnTo>
                      <a:pt x="341" y="66"/>
                    </a:lnTo>
                    <a:lnTo>
                      <a:pt x="344" y="68"/>
                    </a:lnTo>
                    <a:lnTo>
                      <a:pt x="345" y="69"/>
                    </a:lnTo>
                    <a:lnTo>
                      <a:pt x="348" y="71"/>
                    </a:lnTo>
                    <a:lnTo>
                      <a:pt x="350" y="72"/>
                    </a:lnTo>
                    <a:lnTo>
                      <a:pt x="353" y="74"/>
                    </a:lnTo>
                    <a:lnTo>
                      <a:pt x="356" y="75"/>
                    </a:lnTo>
                    <a:lnTo>
                      <a:pt x="358" y="77"/>
                    </a:lnTo>
                    <a:lnTo>
                      <a:pt x="362" y="80"/>
                    </a:lnTo>
                    <a:lnTo>
                      <a:pt x="365" y="82"/>
                    </a:lnTo>
                    <a:lnTo>
                      <a:pt x="367" y="83"/>
                    </a:lnTo>
                    <a:lnTo>
                      <a:pt x="369" y="85"/>
                    </a:lnTo>
                    <a:lnTo>
                      <a:pt x="371" y="85"/>
                    </a:lnTo>
                    <a:lnTo>
                      <a:pt x="372" y="85"/>
                    </a:lnTo>
                    <a:lnTo>
                      <a:pt x="373" y="86"/>
                    </a:lnTo>
                    <a:lnTo>
                      <a:pt x="375" y="86"/>
                    </a:lnTo>
                    <a:lnTo>
                      <a:pt x="376" y="86"/>
                    </a:lnTo>
                    <a:lnTo>
                      <a:pt x="377" y="86"/>
                    </a:lnTo>
                    <a:lnTo>
                      <a:pt x="392" y="40"/>
                    </a:lnTo>
                    <a:lnTo>
                      <a:pt x="388" y="38"/>
                    </a:lnTo>
                    <a:lnTo>
                      <a:pt x="387" y="40"/>
                    </a:lnTo>
                    <a:lnTo>
                      <a:pt x="387" y="43"/>
                    </a:lnTo>
                    <a:lnTo>
                      <a:pt x="385" y="44"/>
                    </a:lnTo>
                    <a:lnTo>
                      <a:pt x="384" y="46"/>
                    </a:lnTo>
                    <a:lnTo>
                      <a:pt x="383" y="48"/>
                    </a:lnTo>
                    <a:lnTo>
                      <a:pt x="381" y="49"/>
                    </a:lnTo>
                    <a:lnTo>
                      <a:pt x="380" y="51"/>
                    </a:lnTo>
                    <a:lnTo>
                      <a:pt x="379" y="52"/>
                    </a:lnTo>
                    <a:lnTo>
                      <a:pt x="377" y="52"/>
                    </a:lnTo>
                    <a:lnTo>
                      <a:pt x="376" y="54"/>
                    </a:lnTo>
                    <a:lnTo>
                      <a:pt x="375" y="54"/>
                    </a:lnTo>
                    <a:lnTo>
                      <a:pt x="372" y="55"/>
                    </a:lnTo>
                    <a:lnTo>
                      <a:pt x="371" y="55"/>
                    </a:lnTo>
                    <a:lnTo>
                      <a:pt x="369" y="55"/>
                    </a:lnTo>
                    <a:lnTo>
                      <a:pt x="367" y="55"/>
                    </a:lnTo>
                    <a:lnTo>
                      <a:pt x="365" y="55"/>
                    </a:lnTo>
                    <a:lnTo>
                      <a:pt x="364" y="54"/>
                    </a:lnTo>
                    <a:lnTo>
                      <a:pt x="362" y="54"/>
                    </a:lnTo>
                    <a:lnTo>
                      <a:pt x="361" y="54"/>
                    </a:lnTo>
                    <a:lnTo>
                      <a:pt x="360" y="52"/>
                    </a:lnTo>
                    <a:lnTo>
                      <a:pt x="358" y="52"/>
                    </a:lnTo>
                    <a:lnTo>
                      <a:pt x="357" y="51"/>
                    </a:lnTo>
                    <a:lnTo>
                      <a:pt x="356" y="51"/>
                    </a:lnTo>
                    <a:lnTo>
                      <a:pt x="353" y="48"/>
                    </a:lnTo>
                    <a:lnTo>
                      <a:pt x="350" y="46"/>
                    </a:lnTo>
                    <a:lnTo>
                      <a:pt x="348" y="44"/>
                    </a:lnTo>
                    <a:lnTo>
                      <a:pt x="344" y="41"/>
                    </a:lnTo>
                    <a:lnTo>
                      <a:pt x="341" y="41"/>
                    </a:lnTo>
                    <a:lnTo>
                      <a:pt x="340" y="40"/>
                    </a:lnTo>
                    <a:lnTo>
                      <a:pt x="337" y="38"/>
                    </a:lnTo>
                    <a:lnTo>
                      <a:pt x="334" y="37"/>
                    </a:lnTo>
                    <a:lnTo>
                      <a:pt x="331" y="35"/>
                    </a:lnTo>
                    <a:lnTo>
                      <a:pt x="329" y="34"/>
                    </a:lnTo>
                    <a:lnTo>
                      <a:pt x="326" y="32"/>
                    </a:lnTo>
                    <a:lnTo>
                      <a:pt x="323" y="31"/>
                    </a:lnTo>
                    <a:lnTo>
                      <a:pt x="321" y="29"/>
                    </a:lnTo>
                    <a:lnTo>
                      <a:pt x="318" y="27"/>
                    </a:lnTo>
                    <a:lnTo>
                      <a:pt x="315" y="26"/>
                    </a:lnTo>
                    <a:lnTo>
                      <a:pt x="313" y="24"/>
                    </a:lnTo>
                    <a:lnTo>
                      <a:pt x="310" y="23"/>
                    </a:lnTo>
                    <a:lnTo>
                      <a:pt x="307" y="21"/>
                    </a:lnTo>
                    <a:lnTo>
                      <a:pt x="304" y="20"/>
                    </a:lnTo>
                    <a:lnTo>
                      <a:pt x="302" y="20"/>
                    </a:lnTo>
                    <a:lnTo>
                      <a:pt x="296" y="17"/>
                    </a:lnTo>
                    <a:lnTo>
                      <a:pt x="291" y="15"/>
                    </a:lnTo>
                    <a:lnTo>
                      <a:pt x="284" y="12"/>
                    </a:lnTo>
                    <a:lnTo>
                      <a:pt x="279" y="10"/>
                    </a:lnTo>
                    <a:lnTo>
                      <a:pt x="273" y="9"/>
                    </a:lnTo>
                    <a:lnTo>
                      <a:pt x="268" y="7"/>
                    </a:lnTo>
                    <a:lnTo>
                      <a:pt x="261" y="6"/>
                    </a:lnTo>
                    <a:lnTo>
                      <a:pt x="256" y="4"/>
                    </a:lnTo>
                    <a:lnTo>
                      <a:pt x="251" y="3"/>
                    </a:lnTo>
                    <a:lnTo>
                      <a:pt x="245" y="3"/>
                    </a:lnTo>
                    <a:lnTo>
                      <a:pt x="240" y="1"/>
                    </a:lnTo>
                    <a:lnTo>
                      <a:pt x="234" y="1"/>
                    </a:lnTo>
                    <a:lnTo>
                      <a:pt x="229" y="0"/>
                    </a:lnTo>
                    <a:lnTo>
                      <a:pt x="224" y="0"/>
                    </a:lnTo>
                    <a:lnTo>
                      <a:pt x="218" y="0"/>
                    </a:lnTo>
                    <a:lnTo>
                      <a:pt x="213" y="0"/>
                    </a:lnTo>
                    <a:lnTo>
                      <a:pt x="207" y="0"/>
                    </a:lnTo>
                    <a:lnTo>
                      <a:pt x="202" y="0"/>
                    </a:lnTo>
                    <a:lnTo>
                      <a:pt x="197" y="1"/>
                    </a:lnTo>
                    <a:lnTo>
                      <a:pt x="191" y="1"/>
                    </a:lnTo>
                    <a:lnTo>
                      <a:pt x="186" y="1"/>
                    </a:lnTo>
                    <a:lnTo>
                      <a:pt x="180" y="3"/>
                    </a:lnTo>
                    <a:lnTo>
                      <a:pt x="175" y="4"/>
                    </a:lnTo>
                    <a:lnTo>
                      <a:pt x="170" y="4"/>
                    </a:lnTo>
                    <a:lnTo>
                      <a:pt x="166" y="6"/>
                    </a:lnTo>
                    <a:lnTo>
                      <a:pt x="160" y="7"/>
                    </a:lnTo>
                    <a:lnTo>
                      <a:pt x="155" y="9"/>
                    </a:lnTo>
                    <a:lnTo>
                      <a:pt x="149" y="10"/>
                    </a:lnTo>
                    <a:lnTo>
                      <a:pt x="144" y="14"/>
                    </a:lnTo>
                    <a:lnTo>
                      <a:pt x="140" y="15"/>
                    </a:lnTo>
                    <a:lnTo>
                      <a:pt x="135" y="18"/>
                    </a:lnTo>
                    <a:lnTo>
                      <a:pt x="129" y="20"/>
                    </a:lnTo>
                    <a:lnTo>
                      <a:pt x="125" y="23"/>
                    </a:lnTo>
                    <a:lnTo>
                      <a:pt x="120" y="26"/>
                    </a:lnTo>
                    <a:lnTo>
                      <a:pt x="116" y="29"/>
                    </a:lnTo>
                    <a:lnTo>
                      <a:pt x="110" y="31"/>
                    </a:lnTo>
                    <a:lnTo>
                      <a:pt x="106" y="35"/>
                    </a:lnTo>
                    <a:lnTo>
                      <a:pt x="101" y="38"/>
                    </a:lnTo>
                    <a:lnTo>
                      <a:pt x="97" y="41"/>
                    </a:lnTo>
                    <a:lnTo>
                      <a:pt x="93" y="44"/>
                    </a:lnTo>
                    <a:lnTo>
                      <a:pt x="89" y="48"/>
                    </a:lnTo>
                    <a:lnTo>
                      <a:pt x="85" y="52"/>
                    </a:lnTo>
                    <a:lnTo>
                      <a:pt x="81" y="55"/>
                    </a:lnTo>
                    <a:lnTo>
                      <a:pt x="77" y="60"/>
                    </a:lnTo>
                    <a:lnTo>
                      <a:pt x="73" y="63"/>
                    </a:lnTo>
                    <a:lnTo>
                      <a:pt x="68" y="68"/>
                    </a:lnTo>
                    <a:lnTo>
                      <a:pt x="66" y="72"/>
                    </a:lnTo>
                    <a:lnTo>
                      <a:pt x="62" y="77"/>
                    </a:lnTo>
                    <a:lnTo>
                      <a:pt x="58" y="82"/>
                    </a:lnTo>
                    <a:lnTo>
                      <a:pt x="55" y="86"/>
                    </a:lnTo>
                    <a:lnTo>
                      <a:pt x="51" y="91"/>
                    </a:lnTo>
                    <a:lnTo>
                      <a:pt x="48" y="95"/>
                    </a:lnTo>
                    <a:lnTo>
                      <a:pt x="46" y="102"/>
                    </a:lnTo>
                    <a:lnTo>
                      <a:pt x="42" y="106"/>
                    </a:lnTo>
                    <a:lnTo>
                      <a:pt x="39" y="111"/>
                    </a:lnTo>
                    <a:lnTo>
                      <a:pt x="36" y="117"/>
                    </a:lnTo>
                    <a:lnTo>
                      <a:pt x="33" y="122"/>
                    </a:lnTo>
                    <a:lnTo>
                      <a:pt x="31" y="128"/>
                    </a:lnTo>
                    <a:lnTo>
                      <a:pt x="28" y="134"/>
                    </a:lnTo>
                    <a:lnTo>
                      <a:pt x="25" y="140"/>
                    </a:lnTo>
                    <a:lnTo>
                      <a:pt x="23" y="146"/>
                    </a:lnTo>
                    <a:lnTo>
                      <a:pt x="21" y="153"/>
                    </a:lnTo>
                    <a:lnTo>
                      <a:pt x="19" y="159"/>
                    </a:lnTo>
                    <a:lnTo>
                      <a:pt x="17" y="165"/>
                    </a:lnTo>
                    <a:lnTo>
                      <a:pt x="15" y="171"/>
                    </a:lnTo>
                    <a:lnTo>
                      <a:pt x="13" y="177"/>
                    </a:lnTo>
                    <a:lnTo>
                      <a:pt x="10" y="184"/>
                    </a:lnTo>
                    <a:lnTo>
                      <a:pt x="9" y="190"/>
                    </a:lnTo>
                    <a:lnTo>
                      <a:pt x="8" y="198"/>
                    </a:lnTo>
                    <a:lnTo>
                      <a:pt x="6" y="204"/>
                    </a:lnTo>
                    <a:lnTo>
                      <a:pt x="5" y="210"/>
                    </a:lnTo>
                    <a:lnTo>
                      <a:pt x="4" y="216"/>
                    </a:lnTo>
                    <a:lnTo>
                      <a:pt x="2" y="222"/>
                    </a:lnTo>
                    <a:lnTo>
                      <a:pt x="2" y="228"/>
                    </a:lnTo>
                    <a:lnTo>
                      <a:pt x="1" y="235"/>
                    </a:lnTo>
                    <a:lnTo>
                      <a:pt x="1" y="241"/>
                    </a:lnTo>
                    <a:lnTo>
                      <a:pt x="0" y="245"/>
                    </a:lnTo>
                    <a:lnTo>
                      <a:pt x="0" y="252"/>
                    </a:lnTo>
                    <a:lnTo>
                      <a:pt x="0" y="258"/>
                    </a:lnTo>
                    <a:lnTo>
                      <a:pt x="0" y="264"/>
                    </a:lnTo>
                    <a:lnTo>
                      <a:pt x="0" y="270"/>
                    </a:lnTo>
                    <a:lnTo>
                      <a:pt x="0" y="276"/>
                    </a:lnTo>
                    <a:lnTo>
                      <a:pt x="0" y="281"/>
                    </a:lnTo>
                    <a:lnTo>
                      <a:pt x="0" y="287"/>
                    </a:lnTo>
                    <a:lnTo>
                      <a:pt x="1" y="293"/>
                    </a:lnTo>
                    <a:lnTo>
                      <a:pt x="1" y="298"/>
                    </a:lnTo>
                    <a:lnTo>
                      <a:pt x="1" y="304"/>
                    </a:lnTo>
                    <a:lnTo>
                      <a:pt x="2" y="310"/>
                    </a:lnTo>
                    <a:lnTo>
                      <a:pt x="4" y="315"/>
                    </a:lnTo>
                    <a:lnTo>
                      <a:pt x="5" y="321"/>
                    </a:lnTo>
                    <a:lnTo>
                      <a:pt x="6" y="327"/>
                    </a:lnTo>
                    <a:lnTo>
                      <a:pt x="8" y="332"/>
                    </a:lnTo>
                    <a:lnTo>
                      <a:pt x="9" y="338"/>
                    </a:lnTo>
                    <a:lnTo>
                      <a:pt x="10" y="343"/>
                    </a:lnTo>
                    <a:lnTo>
                      <a:pt x="12" y="349"/>
                    </a:lnTo>
                    <a:lnTo>
                      <a:pt x="15" y="354"/>
                    </a:lnTo>
                    <a:lnTo>
                      <a:pt x="13" y="349"/>
                    </a:lnTo>
                    <a:lnTo>
                      <a:pt x="12" y="344"/>
                    </a:lnTo>
                    <a:lnTo>
                      <a:pt x="12" y="340"/>
                    </a:lnTo>
                    <a:lnTo>
                      <a:pt x="10" y="335"/>
                    </a:lnTo>
                    <a:lnTo>
                      <a:pt x="10" y="330"/>
                    </a:lnTo>
                    <a:lnTo>
                      <a:pt x="9" y="326"/>
                    </a:lnTo>
                    <a:lnTo>
                      <a:pt x="9" y="321"/>
                    </a:lnTo>
                    <a:lnTo>
                      <a:pt x="9" y="317"/>
                    </a:lnTo>
                    <a:lnTo>
                      <a:pt x="9" y="312"/>
                    </a:lnTo>
                    <a:lnTo>
                      <a:pt x="8" y="307"/>
                    </a:lnTo>
                    <a:lnTo>
                      <a:pt x="8" y="303"/>
                    </a:lnTo>
                    <a:lnTo>
                      <a:pt x="8" y="298"/>
                    </a:lnTo>
                    <a:lnTo>
                      <a:pt x="8" y="293"/>
                    </a:lnTo>
                    <a:lnTo>
                      <a:pt x="8" y="287"/>
                    </a:lnTo>
                    <a:lnTo>
                      <a:pt x="9" y="283"/>
                    </a:lnTo>
                    <a:lnTo>
                      <a:pt x="9" y="278"/>
                    </a:lnTo>
                    <a:lnTo>
                      <a:pt x="9" y="273"/>
                    </a:lnTo>
                    <a:lnTo>
                      <a:pt x="10" y="269"/>
                    </a:lnTo>
                    <a:lnTo>
                      <a:pt x="10" y="262"/>
                    </a:lnTo>
                    <a:lnTo>
                      <a:pt x="10" y="258"/>
                    </a:lnTo>
                    <a:lnTo>
                      <a:pt x="12" y="253"/>
                    </a:lnTo>
                    <a:lnTo>
                      <a:pt x="13" y="249"/>
                    </a:lnTo>
                    <a:lnTo>
                      <a:pt x="13" y="242"/>
                    </a:lnTo>
                    <a:lnTo>
                      <a:pt x="15" y="238"/>
                    </a:lnTo>
                    <a:lnTo>
                      <a:pt x="16" y="233"/>
                    </a:lnTo>
                    <a:lnTo>
                      <a:pt x="17" y="227"/>
                    </a:lnTo>
                    <a:lnTo>
                      <a:pt x="19" y="222"/>
                    </a:lnTo>
                    <a:lnTo>
                      <a:pt x="20" y="218"/>
                    </a:lnTo>
                    <a:lnTo>
                      <a:pt x="21" y="211"/>
                    </a:lnTo>
                    <a:lnTo>
                      <a:pt x="23" y="207"/>
                    </a:lnTo>
                    <a:lnTo>
                      <a:pt x="24" y="202"/>
                    </a:lnTo>
                    <a:lnTo>
                      <a:pt x="25" y="196"/>
                    </a:lnTo>
                    <a:close/>
                  </a:path>
                </a:pathLst>
              </a:custGeom>
              <a:solidFill>
                <a:srgbClr val="EFCB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0" name="Freeform 188"/>
              <p:cNvSpPr>
                <a:spLocks/>
              </p:cNvSpPr>
              <p:nvPr/>
            </p:nvSpPr>
            <p:spPr bwMode="auto">
              <a:xfrm>
                <a:off x="3527426" y="5129213"/>
                <a:ext cx="163513" cy="96838"/>
              </a:xfrm>
              <a:custGeom>
                <a:avLst/>
                <a:gdLst>
                  <a:gd name="T0" fmla="*/ 2147483647 w 206"/>
                  <a:gd name="T1" fmla="*/ 2147483647 h 122"/>
                  <a:gd name="T2" fmla="*/ 2147483647 w 206"/>
                  <a:gd name="T3" fmla="*/ 2147483647 h 122"/>
                  <a:gd name="T4" fmla="*/ 2147483647 w 206"/>
                  <a:gd name="T5" fmla="*/ 2147483647 h 122"/>
                  <a:gd name="T6" fmla="*/ 2147483647 w 206"/>
                  <a:gd name="T7" fmla="*/ 2147483647 h 122"/>
                  <a:gd name="T8" fmla="*/ 2147483647 w 206"/>
                  <a:gd name="T9" fmla="*/ 2147483647 h 122"/>
                  <a:gd name="T10" fmla="*/ 2147483647 w 206"/>
                  <a:gd name="T11" fmla="*/ 2147483647 h 122"/>
                  <a:gd name="T12" fmla="*/ 2147483647 w 206"/>
                  <a:gd name="T13" fmla="*/ 2147483647 h 122"/>
                  <a:gd name="T14" fmla="*/ 2147483647 w 206"/>
                  <a:gd name="T15" fmla="*/ 2147483647 h 122"/>
                  <a:gd name="T16" fmla="*/ 2147483647 w 206"/>
                  <a:gd name="T17" fmla="*/ 2147483647 h 122"/>
                  <a:gd name="T18" fmla="*/ 2147483647 w 206"/>
                  <a:gd name="T19" fmla="*/ 2147483647 h 122"/>
                  <a:gd name="T20" fmla="*/ 2147483647 w 206"/>
                  <a:gd name="T21" fmla="*/ 2147483647 h 122"/>
                  <a:gd name="T22" fmla="*/ 2147483647 w 206"/>
                  <a:gd name="T23" fmla="*/ 2147483647 h 122"/>
                  <a:gd name="T24" fmla="*/ 2147483647 w 206"/>
                  <a:gd name="T25" fmla="*/ 2147483647 h 122"/>
                  <a:gd name="T26" fmla="*/ 2147483647 w 206"/>
                  <a:gd name="T27" fmla="*/ 2147483647 h 122"/>
                  <a:gd name="T28" fmla="*/ 2147483647 w 206"/>
                  <a:gd name="T29" fmla="*/ 2147483647 h 122"/>
                  <a:gd name="T30" fmla="*/ 2147483647 w 206"/>
                  <a:gd name="T31" fmla="*/ 2147483647 h 122"/>
                  <a:gd name="T32" fmla="*/ 2147483647 w 206"/>
                  <a:gd name="T33" fmla="*/ 2147483647 h 122"/>
                  <a:gd name="T34" fmla="*/ 2147483647 w 206"/>
                  <a:gd name="T35" fmla="*/ 2147483647 h 122"/>
                  <a:gd name="T36" fmla="*/ 2147483647 w 206"/>
                  <a:gd name="T37" fmla="*/ 2147483647 h 122"/>
                  <a:gd name="T38" fmla="*/ 2147483647 w 206"/>
                  <a:gd name="T39" fmla="*/ 2147483647 h 122"/>
                  <a:gd name="T40" fmla="*/ 2147483647 w 206"/>
                  <a:gd name="T41" fmla="*/ 2147483647 h 122"/>
                  <a:gd name="T42" fmla="*/ 2147483647 w 206"/>
                  <a:gd name="T43" fmla="*/ 2147483647 h 122"/>
                  <a:gd name="T44" fmla="*/ 2147483647 w 206"/>
                  <a:gd name="T45" fmla="*/ 2147483647 h 122"/>
                  <a:gd name="T46" fmla="*/ 2147483647 w 206"/>
                  <a:gd name="T47" fmla="*/ 2147483647 h 122"/>
                  <a:gd name="T48" fmla="*/ 2147483647 w 206"/>
                  <a:gd name="T49" fmla="*/ 2147483647 h 122"/>
                  <a:gd name="T50" fmla="*/ 2147483647 w 206"/>
                  <a:gd name="T51" fmla="*/ 0 h 122"/>
                  <a:gd name="T52" fmla="*/ 0 w 206"/>
                  <a:gd name="T53" fmla="*/ 2147483647 h 122"/>
                  <a:gd name="T54" fmla="*/ 2147483647 w 206"/>
                  <a:gd name="T55" fmla="*/ 2147483647 h 122"/>
                  <a:gd name="T56" fmla="*/ 2147483647 w 206"/>
                  <a:gd name="T57" fmla="*/ 2147483647 h 122"/>
                  <a:gd name="T58" fmla="*/ 2147483647 w 206"/>
                  <a:gd name="T59" fmla="*/ 2147483647 h 122"/>
                  <a:gd name="T60" fmla="*/ 2147483647 w 206"/>
                  <a:gd name="T61" fmla="*/ 2147483647 h 122"/>
                  <a:gd name="T62" fmla="*/ 2147483647 w 206"/>
                  <a:gd name="T63" fmla="*/ 2147483647 h 122"/>
                  <a:gd name="T64" fmla="*/ 2147483647 w 206"/>
                  <a:gd name="T65" fmla="*/ 2147483647 h 122"/>
                  <a:gd name="T66" fmla="*/ 2147483647 w 206"/>
                  <a:gd name="T67" fmla="*/ 2147483647 h 122"/>
                  <a:gd name="T68" fmla="*/ 2147483647 w 206"/>
                  <a:gd name="T69" fmla="*/ 2147483647 h 122"/>
                  <a:gd name="T70" fmla="*/ 2147483647 w 206"/>
                  <a:gd name="T71" fmla="*/ 2147483647 h 122"/>
                  <a:gd name="T72" fmla="*/ 2147483647 w 206"/>
                  <a:gd name="T73" fmla="*/ 2147483647 h 122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206" h="122">
                    <a:moveTo>
                      <a:pt x="49" y="32"/>
                    </a:moveTo>
                    <a:lnTo>
                      <a:pt x="49" y="34"/>
                    </a:lnTo>
                    <a:lnTo>
                      <a:pt x="49" y="35"/>
                    </a:lnTo>
                    <a:lnTo>
                      <a:pt x="49" y="37"/>
                    </a:lnTo>
                    <a:lnTo>
                      <a:pt x="49" y="38"/>
                    </a:lnTo>
                    <a:lnTo>
                      <a:pt x="49" y="40"/>
                    </a:lnTo>
                    <a:lnTo>
                      <a:pt x="49" y="41"/>
                    </a:lnTo>
                    <a:lnTo>
                      <a:pt x="49" y="43"/>
                    </a:lnTo>
                    <a:lnTo>
                      <a:pt x="49" y="44"/>
                    </a:lnTo>
                    <a:lnTo>
                      <a:pt x="50" y="46"/>
                    </a:lnTo>
                    <a:lnTo>
                      <a:pt x="50" y="47"/>
                    </a:lnTo>
                    <a:lnTo>
                      <a:pt x="50" y="49"/>
                    </a:lnTo>
                    <a:lnTo>
                      <a:pt x="51" y="51"/>
                    </a:lnTo>
                    <a:lnTo>
                      <a:pt x="51" y="52"/>
                    </a:lnTo>
                    <a:lnTo>
                      <a:pt x="53" y="52"/>
                    </a:lnTo>
                    <a:lnTo>
                      <a:pt x="53" y="54"/>
                    </a:lnTo>
                    <a:lnTo>
                      <a:pt x="54" y="55"/>
                    </a:lnTo>
                    <a:lnTo>
                      <a:pt x="55" y="57"/>
                    </a:lnTo>
                    <a:lnTo>
                      <a:pt x="58" y="58"/>
                    </a:lnTo>
                    <a:lnTo>
                      <a:pt x="59" y="60"/>
                    </a:lnTo>
                    <a:lnTo>
                      <a:pt x="62" y="63"/>
                    </a:lnTo>
                    <a:lnTo>
                      <a:pt x="65" y="64"/>
                    </a:lnTo>
                    <a:lnTo>
                      <a:pt x="67" y="66"/>
                    </a:lnTo>
                    <a:lnTo>
                      <a:pt x="70" y="68"/>
                    </a:lnTo>
                    <a:lnTo>
                      <a:pt x="73" y="68"/>
                    </a:lnTo>
                    <a:lnTo>
                      <a:pt x="198" y="122"/>
                    </a:lnTo>
                    <a:lnTo>
                      <a:pt x="206" y="97"/>
                    </a:lnTo>
                    <a:lnTo>
                      <a:pt x="63" y="37"/>
                    </a:lnTo>
                    <a:lnTo>
                      <a:pt x="61" y="37"/>
                    </a:lnTo>
                    <a:lnTo>
                      <a:pt x="58" y="35"/>
                    </a:lnTo>
                    <a:lnTo>
                      <a:pt x="55" y="34"/>
                    </a:lnTo>
                    <a:lnTo>
                      <a:pt x="53" y="32"/>
                    </a:lnTo>
                    <a:lnTo>
                      <a:pt x="51" y="29"/>
                    </a:lnTo>
                    <a:lnTo>
                      <a:pt x="49" y="27"/>
                    </a:lnTo>
                    <a:lnTo>
                      <a:pt x="47" y="26"/>
                    </a:lnTo>
                    <a:lnTo>
                      <a:pt x="44" y="24"/>
                    </a:lnTo>
                    <a:lnTo>
                      <a:pt x="44" y="23"/>
                    </a:lnTo>
                    <a:lnTo>
                      <a:pt x="43" y="21"/>
                    </a:lnTo>
                    <a:lnTo>
                      <a:pt x="43" y="20"/>
                    </a:lnTo>
                    <a:lnTo>
                      <a:pt x="42" y="20"/>
                    </a:lnTo>
                    <a:lnTo>
                      <a:pt x="42" y="18"/>
                    </a:lnTo>
                    <a:lnTo>
                      <a:pt x="40" y="17"/>
                    </a:lnTo>
                    <a:lnTo>
                      <a:pt x="40" y="15"/>
                    </a:lnTo>
                    <a:lnTo>
                      <a:pt x="40" y="13"/>
                    </a:lnTo>
                    <a:lnTo>
                      <a:pt x="39" y="12"/>
                    </a:lnTo>
                    <a:lnTo>
                      <a:pt x="39" y="10"/>
                    </a:lnTo>
                    <a:lnTo>
                      <a:pt x="39" y="9"/>
                    </a:lnTo>
                    <a:lnTo>
                      <a:pt x="39" y="7"/>
                    </a:lnTo>
                    <a:lnTo>
                      <a:pt x="39" y="6"/>
                    </a:lnTo>
                    <a:lnTo>
                      <a:pt x="39" y="4"/>
                    </a:lnTo>
                    <a:lnTo>
                      <a:pt x="39" y="3"/>
                    </a:lnTo>
                    <a:lnTo>
                      <a:pt x="39" y="0"/>
                    </a:lnTo>
                    <a:lnTo>
                      <a:pt x="35" y="0"/>
                    </a:lnTo>
                    <a:lnTo>
                      <a:pt x="0" y="106"/>
                    </a:lnTo>
                    <a:lnTo>
                      <a:pt x="4" y="109"/>
                    </a:lnTo>
                    <a:lnTo>
                      <a:pt x="4" y="108"/>
                    </a:lnTo>
                    <a:lnTo>
                      <a:pt x="5" y="106"/>
                    </a:lnTo>
                    <a:lnTo>
                      <a:pt x="7" y="105"/>
                    </a:lnTo>
                    <a:lnTo>
                      <a:pt x="7" y="103"/>
                    </a:lnTo>
                    <a:lnTo>
                      <a:pt x="8" y="103"/>
                    </a:lnTo>
                    <a:lnTo>
                      <a:pt x="9" y="102"/>
                    </a:lnTo>
                    <a:lnTo>
                      <a:pt x="9" y="100"/>
                    </a:lnTo>
                    <a:lnTo>
                      <a:pt x="11" y="100"/>
                    </a:lnTo>
                    <a:lnTo>
                      <a:pt x="12" y="98"/>
                    </a:lnTo>
                    <a:lnTo>
                      <a:pt x="13" y="98"/>
                    </a:lnTo>
                    <a:lnTo>
                      <a:pt x="15" y="98"/>
                    </a:lnTo>
                    <a:lnTo>
                      <a:pt x="16" y="97"/>
                    </a:lnTo>
                    <a:lnTo>
                      <a:pt x="17" y="97"/>
                    </a:lnTo>
                    <a:lnTo>
                      <a:pt x="19" y="95"/>
                    </a:lnTo>
                    <a:lnTo>
                      <a:pt x="20" y="95"/>
                    </a:lnTo>
                    <a:lnTo>
                      <a:pt x="22" y="95"/>
                    </a:lnTo>
                    <a:lnTo>
                      <a:pt x="23" y="95"/>
                    </a:lnTo>
                    <a:lnTo>
                      <a:pt x="43" y="30"/>
                    </a:lnTo>
                    <a:lnTo>
                      <a:pt x="49" y="32"/>
                    </a:lnTo>
                    <a:close/>
                  </a:path>
                </a:pathLst>
              </a:custGeom>
              <a:solidFill>
                <a:srgbClr val="EFCB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" name="Freeform 189"/>
              <p:cNvSpPr>
                <a:spLocks/>
              </p:cNvSpPr>
              <p:nvPr/>
            </p:nvSpPr>
            <p:spPr bwMode="auto">
              <a:xfrm>
                <a:off x="3646488" y="5392738"/>
                <a:ext cx="3175" cy="4763"/>
              </a:xfrm>
              <a:custGeom>
                <a:avLst/>
                <a:gdLst>
                  <a:gd name="T0" fmla="*/ 2147483647 w 4"/>
                  <a:gd name="T1" fmla="*/ 2147483647 h 5"/>
                  <a:gd name="T2" fmla="*/ 2147483647 w 4"/>
                  <a:gd name="T3" fmla="*/ 2147483647 h 5"/>
                  <a:gd name="T4" fmla="*/ 2147483647 w 4"/>
                  <a:gd name="T5" fmla="*/ 2147483647 h 5"/>
                  <a:gd name="T6" fmla="*/ 2147483647 w 4"/>
                  <a:gd name="T7" fmla="*/ 2147483647 h 5"/>
                  <a:gd name="T8" fmla="*/ 0 w 4"/>
                  <a:gd name="T9" fmla="*/ 0 h 5"/>
                  <a:gd name="T10" fmla="*/ 0 w 4"/>
                  <a:gd name="T11" fmla="*/ 2147483647 h 5"/>
                  <a:gd name="T12" fmla="*/ 0 w 4"/>
                  <a:gd name="T13" fmla="*/ 2147483647 h 5"/>
                  <a:gd name="T14" fmla="*/ 0 w 4"/>
                  <a:gd name="T15" fmla="*/ 2147483647 h 5"/>
                  <a:gd name="T16" fmla="*/ 0 w 4"/>
                  <a:gd name="T17" fmla="*/ 2147483647 h 5"/>
                  <a:gd name="T18" fmla="*/ 2147483647 w 4"/>
                  <a:gd name="T19" fmla="*/ 2147483647 h 5"/>
                  <a:gd name="T20" fmla="*/ 2147483647 w 4"/>
                  <a:gd name="T21" fmla="*/ 2147483647 h 5"/>
                  <a:gd name="T22" fmla="*/ 2147483647 w 4"/>
                  <a:gd name="T23" fmla="*/ 2147483647 h 5"/>
                  <a:gd name="T24" fmla="*/ 2147483647 w 4"/>
                  <a:gd name="T25" fmla="*/ 2147483647 h 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4" h="5">
                    <a:moveTo>
                      <a:pt x="4" y="5"/>
                    </a:moveTo>
                    <a:lnTo>
                      <a:pt x="4" y="3"/>
                    </a:lnTo>
                    <a:lnTo>
                      <a:pt x="2" y="3"/>
                    </a:lnTo>
                    <a:lnTo>
                      <a:pt x="1" y="1"/>
                    </a:lnTo>
                    <a:lnTo>
                      <a:pt x="0" y="0"/>
                    </a:lnTo>
                    <a:lnTo>
                      <a:pt x="0" y="1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1" y="5"/>
                    </a:lnTo>
                    <a:lnTo>
                      <a:pt x="2" y="5"/>
                    </a:lnTo>
                    <a:lnTo>
                      <a:pt x="4" y="5"/>
                    </a:lnTo>
                    <a:close/>
                  </a:path>
                </a:pathLst>
              </a:custGeom>
              <a:solidFill>
                <a:srgbClr val="EFCB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2" name="Freeform 190"/>
              <p:cNvSpPr>
                <a:spLocks/>
              </p:cNvSpPr>
              <p:nvPr/>
            </p:nvSpPr>
            <p:spPr bwMode="auto">
              <a:xfrm>
                <a:off x="3471863" y="5246688"/>
                <a:ext cx="144463" cy="112713"/>
              </a:xfrm>
              <a:custGeom>
                <a:avLst/>
                <a:gdLst>
                  <a:gd name="T0" fmla="*/ 2147483647 w 182"/>
                  <a:gd name="T1" fmla="*/ 2147483647 h 141"/>
                  <a:gd name="T2" fmla="*/ 2147483647 w 182"/>
                  <a:gd name="T3" fmla="*/ 2147483647 h 141"/>
                  <a:gd name="T4" fmla="*/ 2147483647 w 182"/>
                  <a:gd name="T5" fmla="*/ 2147483647 h 141"/>
                  <a:gd name="T6" fmla="*/ 2147483647 w 182"/>
                  <a:gd name="T7" fmla="*/ 2147483647 h 141"/>
                  <a:gd name="T8" fmla="*/ 2147483647 w 182"/>
                  <a:gd name="T9" fmla="*/ 2147483647 h 141"/>
                  <a:gd name="T10" fmla="*/ 2147483647 w 182"/>
                  <a:gd name="T11" fmla="*/ 2147483647 h 141"/>
                  <a:gd name="T12" fmla="*/ 2147483647 w 182"/>
                  <a:gd name="T13" fmla="*/ 2147483647 h 141"/>
                  <a:gd name="T14" fmla="*/ 2147483647 w 182"/>
                  <a:gd name="T15" fmla="*/ 2147483647 h 141"/>
                  <a:gd name="T16" fmla="*/ 2147483647 w 182"/>
                  <a:gd name="T17" fmla="*/ 2147483647 h 141"/>
                  <a:gd name="T18" fmla="*/ 2147483647 w 182"/>
                  <a:gd name="T19" fmla="*/ 2147483647 h 141"/>
                  <a:gd name="T20" fmla="*/ 2147483647 w 182"/>
                  <a:gd name="T21" fmla="*/ 2147483647 h 141"/>
                  <a:gd name="T22" fmla="*/ 2147483647 w 182"/>
                  <a:gd name="T23" fmla="*/ 2147483647 h 141"/>
                  <a:gd name="T24" fmla="*/ 2147483647 w 182"/>
                  <a:gd name="T25" fmla="*/ 2147483647 h 141"/>
                  <a:gd name="T26" fmla="*/ 2147483647 w 182"/>
                  <a:gd name="T27" fmla="*/ 2147483647 h 141"/>
                  <a:gd name="T28" fmla="*/ 2147483647 w 182"/>
                  <a:gd name="T29" fmla="*/ 2147483647 h 141"/>
                  <a:gd name="T30" fmla="*/ 2147483647 w 182"/>
                  <a:gd name="T31" fmla="*/ 2147483647 h 141"/>
                  <a:gd name="T32" fmla="*/ 2147483647 w 182"/>
                  <a:gd name="T33" fmla="*/ 2147483647 h 141"/>
                  <a:gd name="T34" fmla="*/ 2147483647 w 182"/>
                  <a:gd name="T35" fmla="*/ 2147483647 h 141"/>
                  <a:gd name="T36" fmla="*/ 2147483647 w 182"/>
                  <a:gd name="T37" fmla="*/ 2147483647 h 141"/>
                  <a:gd name="T38" fmla="*/ 2147483647 w 182"/>
                  <a:gd name="T39" fmla="*/ 2147483647 h 141"/>
                  <a:gd name="T40" fmla="*/ 2147483647 w 182"/>
                  <a:gd name="T41" fmla="*/ 2147483647 h 141"/>
                  <a:gd name="T42" fmla="*/ 2147483647 w 182"/>
                  <a:gd name="T43" fmla="*/ 2147483647 h 141"/>
                  <a:gd name="T44" fmla="*/ 2147483647 w 182"/>
                  <a:gd name="T45" fmla="*/ 2147483647 h 141"/>
                  <a:gd name="T46" fmla="*/ 2147483647 w 182"/>
                  <a:gd name="T47" fmla="*/ 2147483647 h 141"/>
                  <a:gd name="T48" fmla="*/ 2147483647 w 182"/>
                  <a:gd name="T49" fmla="*/ 2147483647 h 141"/>
                  <a:gd name="T50" fmla="*/ 2147483647 w 182"/>
                  <a:gd name="T51" fmla="*/ 2147483647 h 141"/>
                  <a:gd name="T52" fmla="*/ 2147483647 w 182"/>
                  <a:gd name="T53" fmla="*/ 2147483647 h 141"/>
                  <a:gd name="T54" fmla="*/ 2147483647 w 182"/>
                  <a:gd name="T55" fmla="*/ 2147483647 h 141"/>
                  <a:gd name="T56" fmla="*/ 2147483647 w 182"/>
                  <a:gd name="T57" fmla="*/ 2147483647 h 141"/>
                  <a:gd name="T58" fmla="*/ 2147483647 w 182"/>
                  <a:gd name="T59" fmla="*/ 2147483647 h 141"/>
                  <a:gd name="T60" fmla="*/ 2147483647 w 182"/>
                  <a:gd name="T61" fmla="*/ 2147483647 h 141"/>
                  <a:gd name="T62" fmla="*/ 2147483647 w 182"/>
                  <a:gd name="T63" fmla="*/ 2147483647 h 141"/>
                  <a:gd name="T64" fmla="*/ 2147483647 w 182"/>
                  <a:gd name="T65" fmla="*/ 2147483647 h 141"/>
                  <a:gd name="T66" fmla="*/ 0 w 182"/>
                  <a:gd name="T67" fmla="*/ 2147483647 h 141"/>
                  <a:gd name="T68" fmla="*/ 2147483647 w 182"/>
                  <a:gd name="T69" fmla="*/ 2147483647 h 141"/>
                  <a:gd name="T70" fmla="*/ 2147483647 w 182"/>
                  <a:gd name="T71" fmla="*/ 2147483647 h 141"/>
                  <a:gd name="T72" fmla="*/ 2147483647 w 182"/>
                  <a:gd name="T73" fmla="*/ 2147483647 h 141"/>
                  <a:gd name="T74" fmla="*/ 2147483647 w 182"/>
                  <a:gd name="T75" fmla="*/ 2147483647 h 141"/>
                  <a:gd name="T76" fmla="*/ 2147483647 w 182"/>
                  <a:gd name="T77" fmla="*/ 2147483647 h 141"/>
                  <a:gd name="T78" fmla="*/ 2147483647 w 182"/>
                  <a:gd name="T79" fmla="*/ 2147483647 h 141"/>
                  <a:gd name="T80" fmla="*/ 2147483647 w 182"/>
                  <a:gd name="T81" fmla="*/ 2147483647 h 141"/>
                  <a:gd name="T82" fmla="*/ 2147483647 w 182"/>
                  <a:gd name="T83" fmla="*/ 2147483647 h 141"/>
                  <a:gd name="T84" fmla="*/ 2147483647 w 182"/>
                  <a:gd name="T85" fmla="*/ 2147483647 h 141"/>
                  <a:gd name="T86" fmla="*/ 2147483647 w 182"/>
                  <a:gd name="T87" fmla="*/ 2147483647 h 141"/>
                  <a:gd name="T88" fmla="*/ 2147483647 w 182"/>
                  <a:gd name="T89" fmla="*/ 2147483647 h 141"/>
                  <a:gd name="T90" fmla="*/ 2147483647 w 182"/>
                  <a:gd name="T91" fmla="*/ 2147483647 h 141"/>
                  <a:gd name="T92" fmla="*/ 2147483647 w 182"/>
                  <a:gd name="T93" fmla="*/ 2147483647 h 141"/>
                  <a:gd name="T94" fmla="*/ 2147483647 w 182"/>
                  <a:gd name="T95" fmla="*/ 2147483647 h 141"/>
                  <a:gd name="T96" fmla="*/ 2147483647 w 182"/>
                  <a:gd name="T97" fmla="*/ 2147483647 h 141"/>
                  <a:gd name="T98" fmla="*/ 2147483647 w 182"/>
                  <a:gd name="T99" fmla="*/ 2147483647 h 141"/>
                  <a:gd name="T100" fmla="*/ 2147483647 w 182"/>
                  <a:gd name="T101" fmla="*/ 2147483647 h 141"/>
                  <a:gd name="T102" fmla="*/ 2147483647 w 182"/>
                  <a:gd name="T103" fmla="*/ 2147483647 h 141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0" t="0" r="r" b="b"/>
                <a:pathLst>
                  <a:path w="182" h="141">
                    <a:moveTo>
                      <a:pt x="77" y="128"/>
                    </a:moveTo>
                    <a:lnTo>
                      <a:pt x="81" y="130"/>
                    </a:lnTo>
                    <a:lnTo>
                      <a:pt x="85" y="131"/>
                    </a:lnTo>
                    <a:lnTo>
                      <a:pt x="89" y="133"/>
                    </a:lnTo>
                    <a:lnTo>
                      <a:pt x="93" y="134"/>
                    </a:lnTo>
                    <a:lnTo>
                      <a:pt x="97" y="136"/>
                    </a:lnTo>
                    <a:lnTo>
                      <a:pt x="102" y="136"/>
                    </a:lnTo>
                    <a:lnTo>
                      <a:pt x="106" y="137"/>
                    </a:lnTo>
                    <a:lnTo>
                      <a:pt x="110" y="139"/>
                    </a:lnTo>
                    <a:lnTo>
                      <a:pt x="114" y="139"/>
                    </a:lnTo>
                    <a:lnTo>
                      <a:pt x="119" y="141"/>
                    </a:lnTo>
                    <a:lnTo>
                      <a:pt x="123" y="141"/>
                    </a:lnTo>
                    <a:lnTo>
                      <a:pt x="125" y="141"/>
                    </a:lnTo>
                    <a:lnTo>
                      <a:pt x="129" y="141"/>
                    </a:lnTo>
                    <a:lnTo>
                      <a:pt x="132" y="141"/>
                    </a:lnTo>
                    <a:lnTo>
                      <a:pt x="136" y="141"/>
                    </a:lnTo>
                    <a:lnTo>
                      <a:pt x="139" y="139"/>
                    </a:lnTo>
                    <a:lnTo>
                      <a:pt x="182" y="8"/>
                    </a:lnTo>
                    <a:lnTo>
                      <a:pt x="166" y="0"/>
                    </a:lnTo>
                    <a:lnTo>
                      <a:pt x="129" y="108"/>
                    </a:lnTo>
                    <a:lnTo>
                      <a:pt x="127" y="110"/>
                    </a:lnTo>
                    <a:lnTo>
                      <a:pt x="124" y="110"/>
                    </a:lnTo>
                    <a:lnTo>
                      <a:pt x="120" y="110"/>
                    </a:lnTo>
                    <a:lnTo>
                      <a:pt x="116" y="110"/>
                    </a:lnTo>
                    <a:lnTo>
                      <a:pt x="113" y="110"/>
                    </a:lnTo>
                    <a:lnTo>
                      <a:pt x="109" y="110"/>
                    </a:lnTo>
                    <a:lnTo>
                      <a:pt x="105" y="108"/>
                    </a:lnTo>
                    <a:lnTo>
                      <a:pt x="101" y="108"/>
                    </a:lnTo>
                    <a:lnTo>
                      <a:pt x="97" y="107"/>
                    </a:lnTo>
                    <a:lnTo>
                      <a:pt x="93" y="105"/>
                    </a:lnTo>
                    <a:lnTo>
                      <a:pt x="89" y="105"/>
                    </a:lnTo>
                    <a:lnTo>
                      <a:pt x="85" y="103"/>
                    </a:lnTo>
                    <a:lnTo>
                      <a:pt x="81" y="102"/>
                    </a:lnTo>
                    <a:lnTo>
                      <a:pt x="77" y="100"/>
                    </a:lnTo>
                    <a:lnTo>
                      <a:pt x="73" y="99"/>
                    </a:lnTo>
                    <a:lnTo>
                      <a:pt x="69" y="97"/>
                    </a:lnTo>
                    <a:lnTo>
                      <a:pt x="65" y="96"/>
                    </a:lnTo>
                    <a:lnTo>
                      <a:pt x="62" y="94"/>
                    </a:lnTo>
                    <a:lnTo>
                      <a:pt x="59" y="93"/>
                    </a:lnTo>
                    <a:lnTo>
                      <a:pt x="56" y="91"/>
                    </a:lnTo>
                    <a:lnTo>
                      <a:pt x="54" y="90"/>
                    </a:lnTo>
                    <a:lnTo>
                      <a:pt x="51" y="88"/>
                    </a:lnTo>
                    <a:lnTo>
                      <a:pt x="48" y="86"/>
                    </a:lnTo>
                    <a:lnTo>
                      <a:pt x="46" y="85"/>
                    </a:lnTo>
                    <a:lnTo>
                      <a:pt x="43" y="83"/>
                    </a:lnTo>
                    <a:lnTo>
                      <a:pt x="40" y="82"/>
                    </a:lnTo>
                    <a:lnTo>
                      <a:pt x="38" y="80"/>
                    </a:lnTo>
                    <a:lnTo>
                      <a:pt x="35" y="77"/>
                    </a:lnTo>
                    <a:lnTo>
                      <a:pt x="34" y="76"/>
                    </a:lnTo>
                    <a:lnTo>
                      <a:pt x="31" y="74"/>
                    </a:lnTo>
                    <a:lnTo>
                      <a:pt x="28" y="73"/>
                    </a:lnTo>
                    <a:lnTo>
                      <a:pt x="27" y="69"/>
                    </a:lnTo>
                    <a:lnTo>
                      <a:pt x="24" y="68"/>
                    </a:lnTo>
                    <a:lnTo>
                      <a:pt x="21" y="65"/>
                    </a:lnTo>
                    <a:lnTo>
                      <a:pt x="20" y="63"/>
                    </a:lnTo>
                    <a:lnTo>
                      <a:pt x="19" y="60"/>
                    </a:lnTo>
                    <a:lnTo>
                      <a:pt x="16" y="59"/>
                    </a:lnTo>
                    <a:lnTo>
                      <a:pt x="15" y="56"/>
                    </a:lnTo>
                    <a:lnTo>
                      <a:pt x="12" y="52"/>
                    </a:lnTo>
                    <a:lnTo>
                      <a:pt x="11" y="51"/>
                    </a:lnTo>
                    <a:lnTo>
                      <a:pt x="9" y="48"/>
                    </a:lnTo>
                    <a:lnTo>
                      <a:pt x="8" y="45"/>
                    </a:lnTo>
                    <a:lnTo>
                      <a:pt x="7" y="43"/>
                    </a:lnTo>
                    <a:lnTo>
                      <a:pt x="5" y="40"/>
                    </a:lnTo>
                    <a:lnTo>
                      <a:pt x="4" y="37"/>
                    </a:lnTo>
                    <a:lnTo>
                      <a:pt x="1" y="34"/>
                    </a:lnTo>
                    <a:lnTo>
                      <a:pt x="1" y="31"/>
                    </a:lnTo>
                    <a:lnTo>
                      <a:pt x="0" y="28"/>
                    </a:lnTo>
                    <a:lnTo>
                      <a:pt x="0" y="31"/>
                    </a:lnTo>
                    <a:lnTo>
                      <a:pt x="1" y="35"/>
                    </a:lnTo>
                    <a:lnTo>
                      <a:pt x="1" y="39"/>
                    </a:lnTo>
                    <a:lnTo>
                      <a:pt x="3" y="42"/>
                    </a:lnTo>
                    <a:lnTo>
                      <a:pt x="4" y="45"/>
                    </a:lnTo>
                    <a:lnTo>
                      <a:pt x="5" y="49"/>
                    </a:lnTo>
                    <a:lnTo>
                      <a:pt x="5" y="52"/>
                    </a:lnTo>
                    <a:lnTo>
                      <a:pt x="7" y="57"/>
                    </a:lnTo>
                    <a:lnTo>
                      <a:pt x="8" y="60"/>
                    </a:lnTo>
                    <a:lnTo>
                      <a:pt x="11" y="63"/>
                    </a:lnTo>
                    <a:lnTo>
                      <a:pt x="12" y="66"/>
                    </a:lnTo>
                    <a:lnTo>
                      <a:pt x="13" y="71"/>
                    </a:lnTo>
                    <a:lnTo>
                      <a:pt x="15" y="74"/>
                    </a:lnTo>
                    <a:lnTo>
                      <a:pt x="17" y="77"/>
                    </a:lnTo>
                    <a:lnTo>
                      <a:pt x="19" y="80"/>
                    </a:lnTo>
                    <a:lnTo>
                      <a:pt x="20" y="83"/>
                    </a:lnTo>
                    <a:lnTo>
                      <a:pt x="23" y="86"/>
                    </a:lnTo>
                    <a:lnTo>
                      <a:pt x="25" y="90"/>
                    </a:lnTo>
                    <a:lnTo>
                      <a:pt x="27" y="91"/>
                    </a:lnTo>
                    <a:lnTo>
                      <a:pt x="30" y="94"/>
                    </a:lnTo>
                    <a:lnTo>
                      <a:pt x="32" y="97"/>
                    </a:lnTo>
                    <a:lnTo>
                      <a:pt x="34" y="100"/>
                    </a:lnTo>
                    <a:lnTo>
                      <a:pt x="36" y="102"/>
                    </a:lnTo>
                    <a:lnTo>
                      <a:pt x="39" y="105"/>
                    </a:lnTo>
                    <a:lnTo>
                      <a:pt x="42" y="107"/>
                    </a:lnTo>
                    <a:lnTo>
                      <a:pt x="44" y="110"/>
                    </a:lnTo>
                    <a:lnTo>
                      <a:pt x="48" y="111"/>
                    </a:lnTo>
                    <a:lnTo>
                      <a:pt x="51" y="114"/>
                    </a:lnTo>
                    <a:lnTo>
                      <a:pt x="54" y="116"/>
                    </a:lnTo>
                    <a:lnTo>
                      <a:pt x="56" y="117"/>
                    </a:lnTo>
                    <a:lnTo>
                      <a:pt x="61" y="120"/>
                    </a:lnTo>
                    <a:lnTo>
                      <a:pt x="63" y="122"/>
                    </a:lnTo>
                    <a:lnTo>
                      <a:pt x="67" y="124"/>
                    </a:lnTo>
                    <a:lnTo>
                      <a:pt x="70" y="125"/>
                    </a:lnTo>
                    <a:lnTo>
                      <a:pt x="74" y="127"/>
                    </a:lnTo>
                    <a:lnTo>
                      <a:pt x="77" y="128"/>
                    </a:lnTo>
                    <a:close/>
                  </a:path>
                </a:pathLst>
              </a:custGeom>
              <a:solidFill>
                <a:srgbClr val="EFCB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15" name="그룹 4307"/>
            <p:cNvGrpSpPr>
              <a:grpSpLocks/>
            </p:cNvGrpSpPr>
            <p:nvPr/>
          </p:nvGrpSpPr>
          <p:grpSpPr bwMode="auto">
            <a:xfrm>
              <a:off x="5173663" y="4810125"/>
              <a:ext cx="379412" cy="527050"/>
              <a:chOff x="4343401" y="4956175"/>
              <a:chExt cx="446088" cy="619125"/>
            </a:xfrm>
          </p:grpSpPr>
          <p:sp>
            <p:nvSpPr>
              <p:cNvPr id="31" name="Freeform 191"/>
              <p:cNvSpPr>
                <a:spLocks/>
              </p:cNvSpPr>
              <p:nvPr/>
            </p:nvSpPr>
            <p:spPr bwMode="auto">
              <a:xfrm>
                <a:off x="4364038" y="4976813"/>
                <a:ext cx="404813" cy="576263"/>
              </a:xfrm>
              <a:custGeom>
                <a:avLst/>
                <a:gdLst>
                  <a:gd name="T0" fmla="*/ 2147483647 w 509"/>
                  <a:gd name="T1" fmla="*/ 2147483647 h 725"/>
                  <a:gd name="T2" fmla="*/ 2147483647 w 509"/>
                  <a:gd name="T3" fmla="*/ 2147483647 h 725"/>
                  <a:gd name="T4" fmla="*/ 2147483647 w 509"/>
                  <a:gd name="T5" fmla="*/ 2147483647 h 725"/>
                  <a:gd name="T6" fmla="*/ 2147483647 w 509"/>
                  <a:gd name="T7" fmla="*/ 2147483647 h 725"/>
                  <a:gd name="T8" fmla="*/ 2147483647 w 509"/>
                  <a:gd name="T9" fmla="*/ 2147483647 h 725"/>
                  <a:gd name="T10" fmla="*/ 2147483647 w 509"/>
                  <a:gd name="T11" fmla="*/ 2147483647 h 725"/>
                  <a:gd name="T12" fmla="*/ 2147483647 w 509"/>
                  <a:gd name="T13" fmla="*/ 2147483647 h 725"/>
                  <a:gd name="T14" fmla="*/ 2147483647 w 509"/>
                  <a:gd name="T15" fmla="*/ 2147483647 h 725"/>
                  <a:gd name="T16" fmla="*/ 2147483647 w 509"/>
                  <a:gd name="T17" fmla="*/ 2147483647 h 725"/>
                  <a:gd name="T18" fmla="*/ 2147483647 w 509"/>
                  <a:gd name="T19" fmla="*/ 2147483647 h 725"/>
                  <a:gd name="T20" fmla="*/ 2147483647 w 509"/>
                  <a:gd name="T21" fmla="*/ 2147483647 h 725"/>
                  <a:gd name="T22" fmla="*/ 2147483647 w 509"/>
                  <a:gd name="T23" fmla="*/ 2147483647 h 725"/>
                  <a:gd name="T24" fmla="*/ 2147483647 w 509"/>
                  <a:gd name="T25" fmla="*/ 2147483647 h 725"/>
                  <a:gd name="T26" fmla="*/ 2147483647 w 509"/>
                  <a:gd name="T27" fmla="*/ 2147483647 h 725"/>
                  <a:gd name="T28" fmla="*/ 2147483647 w 509"/>
                  <a:gd name="T29" fmla="*/ 2147483647 h 725"/>
                  <a:gd name="T30" fmla="*/ 2147483647 w 509"/>
                  <a:gd name="T31" fmla="*/ 2147483647 h 725"/>
                  <a:gd name="T32" fmla="*/ 2147483647 w 509"/>
                  <a:gd name="T33" fmla="*/ 2147483647 h 725"/>
                  <a:gd name="T34" fmla="*/ 2147483647 w 509"/>
                  <a:gd name="T35" fmla="*/ 2147483647 h 725"/>
                  <a:gd name="T36" fmla="*/ 2147483647 w 509"/>
                  <a:gd name="T37" fmla="*/ 2147483647 h 725"/>
                  <a:gd name="T38" fmla="*/ 2147483647 w 509"/>
                  <a:gd name="T39" fmla="*/ 2147483647 h 725"/>
                  <a:gd name="T40" fmla="*/ 2147483647 w 509"/>
                  <a:gd name="T41" fmla="*/ 2147483647 h 725"/>
                  <a:gd name="T42" fmla="*/ 2147483647 w 509"/>
                  <a:gd name="T43" fmla="*/ 2147483647 h 725"/>
                  <a:gd name="T44" fmla="*/ 2147483647 w 509"/>
                  <a:gd name="T45" fmla="*/ 2147483647 h 725"/>
                  <a:gd name="T46" fmla="*/ 0 w 509"/>
                  <a:gd name="T47" fmla="*/ 2147483647 h 725"/>
                  <a:gd name="T48" fmla="*/ 2147483647 w 509"/>
                  <a:gd name="T49" fmla="*/ 2147483647 h 725"/>
                  <a:gd name="T50" fmla="*/ 2147483647 w 509"/>
                  <a:gd name="T51" fmla="*/ 2147483647 h 725"/>
                  <a:gd name="T52" fmla="*/ 2147483647 w 509"/>
                  <a:gd name="T53" fmla="*/ 2147483647 h 725"/>
                  <a:gd name="T54" fmla="*/ 2147483647 w 509"/>
                  <a:gd name="T55" fmla="*/ 2147483647 h 725"/>
                  <a:gd name="T56" fmla="*/ 2147483647 w 509"/>
                  <a:gd name="T57" fmla="*/ 2147483647 h 725"/>
                  <a:gd name="T58" fmla="*/ 2147483647 w 509"/>
                  <a:gd name="T59" fmla="*/ 2147483647 h 725"/>
                  <a:gd name="T60" fmla="*/ 2147483647 w 509"/>
                  <a:gd name="T61" fmla="*/ 2147483647 h 725"/>
                  <a:gd name="T62" fmla="*/ 2147483647 w 509"/>
                  <a:gd name="T63" fmla="*/ 2147483647 h 725"/>
                  <a:gd name="T64" fmla="*/ 2147483647 w 509"/>
                  <a:gd name="T65" fmla="*/ 2147483647 h 725"/>
                  <a:gd name="T66" fmla="*/ 2147483647 w 509"/>
                  <a:gd name="T67" fmla="*/ 2147483647 h 725"/>
                  <a:gd name="T68" fmla="*/ 2147483647 w 509"/>
                  <a:gd name="T69" fmla="*/ 0 h 725"/>
                  <a:gd name="T70" fmla="*/ 2147483647 w 509"/>
                  <a:gd name="T71" fmla="*/ 2147483647 h 725"/>
                  <a:gd name="T72" fmla="*/ 2147483647 w 509"/>
                  <a:gd name="T73" fmla="*/ 2147483647 h 725"/>
                  <a:gd name="T74" fmla="*/ 2147483647 w 509"/>
                  <a:gd name="T75" fmla="*/ 2147483647 h 725"/>
                  <a:gd name="T76" fmla="*/ 2147483647 w 509"/>
                  <a:gd name="T77" fmla="*/ 2147483647 h 725"/>
                  <a:gd name="T78" fmla="*/ 2147483647 w 509"/>
                  <a:gd name="T79" fmla="*/ 2147483647 h 725"/>
                  <a:gd name="T80" fmla="*/ 2147483647 w 509"/>
                  <a:gd name="T81" fmla="*/ 2147483647 h 725"/>
                  <a:gd name="T82" fmla="*/ 2147483647 w 509"/>
                  <a:gd name="T83" fmla="*/ 2147483647 h 725"/>
                  <a:gd name="T84" fmla="*/ 2147483647 w 509"/>
                  <a:gd name="T85" fmla="*/ 2147483647 h 725"/>
                  <a:gd name="T86" fmla="*/ 2147483647 w 509"/>
                  <a:gd name="T87" fmla="*/ 2147483647 h 725"/>
                  <a:gd name="T88" fmla="*/ 2147483647 w 509"/>
                  <a:gd name="T89" fmla="*/ 2147483647 h 725"/>
                  <a:gd name="T90" fmla="*/ 2147483647 w 509"/>
                  <a:gd name="T91" fmla="*/ 2147483647 h 725"/>
                  <a:gd name="T92" fmla="*/ 2147483647 w 509"/>
                  <a:gd name="T93" fmla="*/ 2147483647 h 725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0" t="0" r="r" b="b"/>
                <a:pathLst>
                  <a:path w="509" h="725">
                    <a:moveTo>
                      <a:pt x="509" y="29"/>
                    </a:moveTo>
                    <a:lnTo>
                      <a:pt x="507" y="31"/>
                    </a:lnTo>
                    <a:lnTo>
                      <a:pt x="505" y="31"/>
                    </a:lnTo>
                    <a:lnTo>
                      <a:pt x="503" y="32"/>
                    </a:lnTo>
                    <a:lnTo>
                      <a:pt x="501" y="32"/>
                    </a:lnTo>
                    <a:lnTo>
                      <a:pt x="500" y="34"/>
                    </a:lnTo>
                    <a:lnTo>
                      <a:pt x="497" y="34"/>
                    </a:lnTo>
                    <a:lnTo>
                      <a:pt x="496" y="35"/>
                    </a:lnTo>
                    <a:lnTo>
                      <a:pt x="494" y="37"/>
                    </a:lnTo>
                    <a:lnTo>
                      <a:pt x="493" y="38"/>
                    </a:lnTo>
                    <a:lnTo>
                      <a:pt x="492" y="38"/>
                    </a:lnTo>
                    <a:lnTo>
                      <a:pt x="490" y="40"/>
                    </a:lnTo>
                    <a:lnTo>
                      <a:pt x="489" y="42"/>
                    </a:lnTo>
                    <a:lnTo>
                      <a:pt x="488" y="43"/>
                    </a:lnTo>
                    <a:lnTo>
                      <a:pt x="486" y="45"/>
                    </a:lnTo>
                    <a:lnTo>
                      <a:pt x="485" y="46"/>
                    </a:lnTo>
                    <a:lnTo>
                      <a:pt x="485" y="48"/>
                    </a:lnTo>
                    <a:lnTo>
                      <a:pt x="484" y="49"/>
                    </a:lnTo>
                    <a:lnTo>
                      <a:pt x="482" y="51"/>
                    </a:lnTo>
                    <a:lnTo>
                      <a:pt x="482" y="52"/>
                    </a:lnTo>
                    <a:lnTo>
                      <a:pt x="481" y="54"/>
                    </a:lnTo>
                    <a:lnTo>
                      <a:pt x="481" y="57"/>
                    </a:lnTo>
                    <a:lnTo>
                      <a:pt x="480" y="59"/>
                    </a:lnTo>
                    <a:lnTo>
                      <a:pt x="480" y="60"/>
                    </a:lnTo>
                    <a:lnTo>
                      <a:pt x="480" y="62"/>
                    </a:lnTo>
                    <a:lnTo>
                      <a:pt x="478" y="65"/>
                    </a:lnTo>
                    <a:lnTo>
                      <a:pt x="478" y="66"/>
                    </a:lnTo>
                    <a:lnTo>
                      <a:pt x="478" y="68"/>
                    </a:lnTo>
                    <a:lnTo>
                      <a:pt x="478" y="71"/>
                    </a:lnTo>
                    <a:lnTo>
                      <a:pt x="478" y="72"/>
                    </a:lnTo>
                    <a:lnTo>
                      <a:pt x="478" y="76"/>
                    </a:lnTo>
                    <a:lnTo>
                      <a:pt x="477" y="79"/>
                    </a:lnTo>
                    <a:lnTo>
                      <a:pt x="477" y="80"/>
                    </a:lnTo>
                    <a:lnTo>
                      <a:pt x="477" y="725"/>
                    </a:lnTo>
                    <a:lnTo>
                      <a:pt x="457" y="725"/>
                    </a:lnTo>
                    <a:lnTo>
                      <a:pt x="117" y="289"/>
                    </a:lnTo>
                    <a:lnTo>
                      <a:pt x="117" y="651"/>
                    </a:lnTo>
                    <a:lnTo>
                      <a:pt x="117" y="654"/>
                    </a:lnTo>
                    <a:lnTo>
                      <a:pt x="117" y="655"/>
                    </a:lnTo>
                    <a:lnTo>
                      <a:pt x="118" y="658"/>
                    </a:lnTo>
                    <a:lnTo>
                      <a:pt x="118" y="660"/>
                    </a:lnTo>
                    <a:lnTo>
                      <a:pt x="118" y="663"/>
                    </a:lnTo>
                    <a:lnTo>
                      <a:pt x="118" y="665"/>
                    </a:lnTo>
                    <a:lnTo>
                      <a:pt x="118" y="668"/>
                    </a:lnTo>
                    <a:lnTo>
                      <a:pt x="120" y="669"/>
                    </a:lnTo>
                    <a:lnTo>
                      <a:pt x="120" y="671"/>
                    </a:lnTo>
                    <a:lnTo>
                      <a:pt x="120" y="674"/>
                    </a:lnTo>
                    <a:lnTo>
                      <a:pt x="121" y="675"/>
                    </a:lnTo>
                    <a:lnTo>
                      <a:pt x="121" y="677"/>
                    </a:lnTo>
                    <a:lnTo>
                      <a:pt x="122" y="678"/>
                    </a:lnTo>
                    <a:lnTo>
                      <a:pt x="122" y="682"/>
                    </a:lnTo>
                    <a:lnTo>
                      <a:pt x="124" y="683"/>
                    </a:lnTo>
                    <a:lnTo>
                      <a:pt x="125" y="685"/>
                    </a:lnTo>
                    <a:lnTo>
                      <a:pt x="125" y="686"/>
                    </a:lnTo>
                    <a:lnTo>
                      <a:pt x="126" y="688"/>
                    </a:lnTo>
                    <a:lnTo>
                      <a:pt x="128" y="689"/>
                    </a:lnTo>
                    <a:lnTo>
                      <a:pt x="129" y="689"/>
                    </a:lnTo>
                    <a:lnTo>
                      <a:pt x="130" y="691"/>
                    </a:lnTo>
                    <a:lnTo>
                      <a:pt x="132" y="692"/>
                    </a:lnTo>
                    <a:lnTo>
                      <a:pt x="133" y="694"/>
                    </a:lnTo>
                    <a:lnTo>
                      <a:pt x="134" y="695"/>
                    </a:lnTo>
                    <a:lnTo>
                      <a:pt x="136" y="695"/>
                    </a:lnTo>
                    <a:lnTo>
                      <a:pt x="138" y="697"/>
                    </a:lnTo>
                    <a:lnTo>
                      <a:pt x="140" y="699"/>
                    </a:lnTo>
                    <a:lnTo>
                      <a:pt x="141" y="699"/>
                    </a:lnTo>
                    <a:lnTo>
                      <a:pt x="144" y="700"/>
                    </a:lnTo>
                    <a:lnTo>
                      <a:pt x="145" y="702"/>
                    </a:lnTo>
                    <a:lnTo>
                      <a:pt x="148" y="702"/>
                    </a:lnTo>
                    <a:lnTo>
                      <a:pt x="151" y="703"/>
                    </a:lnTo>
                    <a:lnTo>
                      <a:pt x="149" y="711"/>
                    </a:lnTo>
                    <a:lnTo>
                      <a:pt x="1" y="711"/>
                    </a:lnTo>
                    <a:lnTo>
                      <a:pt x="0" y="703"/>
                    </a:lnTo>
                    <a:lnTo>
                      <a:pt x="2" y="702"/>
                    </a:lnTo>
                    <a:lnTo>
                      <a:pt x="4" y="702"/>
                    </a:lnTo>
                    <a:lnTo>
                      <a:pt x="6" y="700"/>
                    </a:lnTo>
                    <a:lnTo>
                      <a:pt x="9" y="700"/>
                    </a:lnTo>
                    <a:lnTo>
                      <a:pt x="10" y="699"/>
                    </a:lnTo>
                    <a:lnTo>
                      <a:pt x="12" y="697"/>
                    </a:lnTo>
                    <a:lnTo>
                      <a:pt x="14" y="697"/>
                    </a:lnTo>
                    <a:lnTo>
                      <a:pt x="16" y="695"/>
                    </a:lnTo>
                    <a:lnTo>
                      <a:pt x="17" y="694"/>
                    </a:lnTo>
                    <a:lnTo>
                      <a:pt x="18" y="694"/>
                    </a:lnTo>
                    <a:lnTo>
                      <a:pt x="20" y="692"/>
                    </a:lnTo>
                    <a:lnTo>
                      <a:pt x="21" y="691"/>
                    </a:lnTo>
                    <a:lnTo>
                      <a:pt x="22" y="689"/>
                    </a:lnTo>
                    <a:lnTo>
                      <a:pt x="24" y="688"/>
                    </a:lnTo>
                    <a:lnTo>
                      <a:pt x="24" y="686"/>
                    </a:lnTo>
                    <a:lnTo>
                      <a:pt x="25" y="685"/>
                    </a:lnTo>
                    <a:lnTo>
                      <a:pt x="26" y="683"/>
                    </a:lnTo>
                    <a:lnTo>
                      <a:pt x="26" y="682"/>
                    </a:lnTo>
                    <a:lnTo>
                      <a:pt x="28" y="680"/>
                    </a:lnTo>
                    <a:lnTo>
                      <a:pt x="28" y="677"/>
                    </a:lnTo>
                    <a:lnTo>
                      <a:pt x="28" y="675"/>
                    </a:lnTo>
                    <a:lnTo>
                      <a:pt x="29" y="674"/>
                    </a:lnTo>
                    <a:lnTo>
                      <a:pt x="29" y="672"/>
                    </a:lnTo>
                    <a:lnTo>
                      <a:pt x="31" y="669"/>
                    </a:lnTo>
                    <a:lnTo>
                      <a:pt x="31" y="668"/>
                    </a:lnTo>
                    <a:lnTo>
                      <a:pt x="31" y="665"/>
                    </a:lnTo>
                    <a:lnTo>
                      <a:pt x="31" y="663"/>
                    </a:lnTo>
                    <a:lnTo>
                      <a:pt x="31" y="660"/>
                    </a:lnTo>
                    <a:lnTo>
                      <a:pt x="32" y="658"/>
                    </a:lnTo>
                    <a:lnTo>
                      <a:pt x="32" y="655"/>
                    </a:lnTo>
                    <a:lnTo>
                      <a:pt x="32" y="654"/>
                    </a:lnTo>
                    <a:lnTo>
                      <a:pt x="32" y="651"/>
                    </a:lnTo>
                    <a:lnTo>
                      <a:pt x="32" y="0"/>
                    </a:lnTo>
                    <a:lnTo>
                      <a:pt x="51" y="0"/>
                    </a:lnTo>
                    <a:lnTo>
                      <a:pt x="391" y="428"/>
                    </a:lnTo>
                    <a:lnTo>
                      <a:pt x="391" y="80"/>
                    </a:lnTo>
                    <a:lnTo>
                      <a:pt x="391" y="79"/>
                    </a:lnTo>
                    <a:lnTo>
                      <a:pt x="391" y="76"/>
                    </a:lnTo>
                    <a:lnTo>
                      <a:pt x="391" y="72"/>
                    </a:lnTo>
                    <a:lnTo>
                      <a:pt x="391" y="71"/>
                    </a:lnTo>
                    <a:lnTo>
                      <a:pt x="391" y="68"/>
                    </a:lnTo>
                    <a:lnTo>
                      <a:pt x="391" y="66"/>
                    </a:lnTo>
                    <a:lnTo>
                      <a:pt x="389" y="65"/>
                    </a:lnTo>
                    <a:lnTo>
                      <a:pt x="389" y="62"/>
                    </a:lnTo>
                    <a:lnTo>
                      <a:pt x="389" y="60"/>
                    </a:lnTo>
                    <a:lnTo>
                      <a:pt x="388" y="59"/>
                    </a:lnTo>
                    <a:lnTo>
                      <a:pt x="388" y="55"/>
                    </a:lnTo>
                    <a:lnTo>
                      <a:pt x="387" y="54"/>
                    </a:lnTo>
                    <a:lnTo>
                      <a:pt x="387" y="52"/>
                    </a:lnTo>
                    <a:lnTo>
                      <a:pt x="387" y="51"/>
                    </a:lnTo>
                    <a:lnTo>
                      <a:pt x="385" y="49"/>
                    </a:lnTo>
                    <a:lnTo>
                      <a:pt x="384" y="48"/>
                    </a:lnTo>
                    <a:lnTo>
                      <a:pt x="384" y="46"/>
                    </a:lnTo>
                    <a:lnTo>
                      <a:pt x="382" y="45"/>
                    </a:lnTo>
                    <a:lnTo>
                      <a:pt x="381" y="43"/>
                    </a:lnTo>
                    <a:lnTo>
                      <a:pt x="381" y="42"/>
                    </a:lnTo>
                    <a:lnTo>
                      <a:pt x="380" y="40"/>
                    </a:lnTo>
                    <a:lnTo>
                      <a:pt x="378" y="38"/>
                    </a:lnTo>
                    <a:lnTo>
                      <a:pt x="377" y="37"/>
                    </a:lnTo>
                    <a:lnTo>
                      <a:pt x="374" y="37"/>
                    </a:lnTo>
                    <a:lnTo>
                      <a:pt x="373" y="35"/>
                    </a:lnTo>
                    <a:lnTo>
                      <a:pt x="372" y="34"/>
                    </a:lnTo>
                    <a:lnTo>
                      <a:pt x="369" y="34"/>
                    </a:lnTo>
                    <a:lnTo>
                      <a:pt x="368" y="32"/>
                    </a:lnTo>
                    <a:lnTo>
                      <a:pt x="365" y="31"/>
                    </a:lnTo>
                    <a:lnTo>
                      <a:pt x="364" y="31"/>
                    </a:lnTo>
                    <a:lnTo>
                      <a:pt x="361" y="29"/>
                    </a:lnTo>
                    <a:lnTo>
                      <a:pt x="358" y="29"/>
                    </a:lnTo>
                    <a:lnTo>
                      <a:pt x="360" y="21"/>
                    </a:lnTo>
                    <a:lnTo>
                      <a:pt x="508" y="21"/>
                    </a:lnTo>
                    <a:lnTo>
                      <a:pt x="509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2" name="Freeform 192"/>
              <p:cNvSpPr>
                <a:spLocks noEditPoints="1"/>
              </p:cNvSpPr>
              <p:nvPr/>
            </p:nvSpPr>
            <p:spPr bwMode="auto">
              <a:xfrm>
                <a:off x="4343401" y="4956175"/>
                <a:ext cx="446088" cy="619125"/>
              </a:xfrm>
              <a:custGeom>
                <a:avLst/>
                <a:gdLst>
                  <a:gd name="T0" fmla="*/ 2147483647 w 561"/>
                  <a:gd name="T1" fmla="*/ 2147483647 h 779"/>
                  <a:gd name="T2" fmla="*/ 2147483647 w 561"/>
                  <a:gd name="T3" fmla="*/ 2147483647 h 779"/>
                  <a:gd name="T4" fmla="*/ 2147483647 w 561"/>
                  <a:gd name="T5" fmla="*/ 2147483647 h 779"/>
                  <a:gd name="T6" fmla="*/ 0 w 561"/>
                  <a:gd name="T7" fmla="*/ 2147483647 h 779"/>
                  <a:gd name="T8" fmla="*/ 2147483647 w 561"/>
                  <a:gd name="T9" fmla="*/ 2147483647 h 779"/>
                  <a:gd name="T10" fmla="*/ 2147483647 w 561"/>
                  <a:gd name="T11" fmla="*/ 2147483647 h 779"/>
                  <a:gd name="T12" fmla="*/ 2147483647 w 561"/>
                  <a:gd name="T13" fmla="*/ 2147483647 h 779"/>
                  <a:gd name="T14" fmla="*/ 2147483647 w 561"/>
                  <a:gd name="T15" fmla="*/ 2147483647 h 779"/>
                  <a:gd name="T16" fmla="*/ 2147483647 w 561"/>
                  <a:gd name="T17" fmla="*/ 2147483647 h 779"/>
                  <a:gd name="T18" fmla="*/ 2147483647 w 561"/>
                  <a:gd name="T19" fmla="*/ 2147483647 h 779"/>
                  <a:gd name="T20" fmla="*/ 2147483647 w 561"/>
                  <a:gd name="T21" fmla="*/ 2147483647 h 779"/>
                  <a:gd name="T22" fmla="*/ 2147483647 w 561"/>
                  <a:gd name="T23" fmla="*/ 2147483647 h 779"/>
                  <a:gd name="T24" fmla="*/ 2147483647 w 561"/>
                  <a:gd name="T25" fmla="*/ 2147483647 h 779"/>
                  <a:gd name="T26" fmla="*/ 2147483647 w 561"/>
                  <a:gd name="T27" fmla="*/ 2147483647 h 779"/>
                  <a:gd name="T28" fmla="*/ 2147483647 w 561"/>
                  <a:gd name="T29" fmla="*/ 2147483647 h 779"/>
                  <a:gd name="T30" fmla="*/ 2147483647 w 561"/>
                  <a:gd name="T31" fmla="*/ 2147483647 h 779"/>
                  <a:gd name="T32" fmla="*/ 2147483647 w 561"/>
                  <a:gd name="T33" fmla="*/ 2147483647 h 779"/>
                  <a:gd name="T34" fmla="*/ 2147483647 w 561"/>
                  <a:gd name="T35" fmla="*/ 2147483647 h 779"/>
                  <a:gd name="T36" fmla="*/ 2147483647 w 561"/>
                  <a:gd name="T37" fmla="*/ 2147483647 h 779"/>
                  <a:gd name="T38" fmla="*/ 2147483647 w 561"/>
                  <a:gd name="T39" fmla="*/ 2147483647 h 779"/>
                  <a:gd name="T40" fmla="*/ 2147483647 w 561"/>
                  <a:gd name="T41" fmla="*/ 2147483647 h 779"/>
                  <a:gd name="T42" fmla="*/ 2147483647 w 561"/>
                  <a:gd name="T43" fmla="*/ 2147483647 h 779"/>
                  <a:gd name="T44" fmla="*/ 2147483647 w 561"/>
                  <a:gd name="T45" fmla="*/ 2147483647 h 779"/>
                  <a:gd name="T46" fmla="*/ 2147483647 w 561"/>
                  <a:gd name="T47" fmla="*/ 2147483647 h 779"/>
                  <a:gd name="T48" fmla="*/ 2147483647 w 561"/>
                  <a:gd name="T49" fmla="*/ 2147483647 h 779"/>
                  <a:gd name="T50" fmla="*/ 2147483647 w 561"/>
                  <a:gd name="T51" fmla="*/ 2147483647 h 779"/>
                  <a:gd name="T52" fmla="*/ 2147483647 w 561"/>
                  <a:gd name="T53" fmla="*/ 2147483647 h 779"/>
                  <a:gd name="T54" fmla="*/ 2147483647 w 561"/>
                  <a:gd name="T55" fmla="*/ 2147483647 h 779"/>
                  <a:gd name="T56" fmla="*/ 2147483647 w 561"/>
                  <a:gd name="T57" fmla="*/ 0 h 779"/>
                  <a:gd name="T58" fmla="*/ 2147483647 w 561"/>
                  <a:gd name="T59" fmla="*/ 2147483647 h 779"/>
                  <a:gd name="T60" fmla="*/ 2147483647 w 561"/>
                  <a:gd name="T61" fmla="*/ 2147483647 h 779"/>
                  <a:gd name="T62" fmla="*/ 2147483647 w 561"/>
                  <a:gd name="T63" fmla="*/ 2147483647 h 779"/>
                  <a:gd name="T64" fmla="*/ 2147483647 w 561"/>
                  <a:gd name="T65" fmla="*/ 2147483647 h 779"/>
                  <a:gd name="T66" fmla="*/ 2147483647 w 561"/>
                  <a:gd name="T67" fmla="*/ 2147483647 h 779"/>
                  <a:gd name="T68" fmla="*/ 2147483647 w 561"/>
                  <a:gd name="T69" fmla="*/ 2147483647 h 779"/>
                  <a:gd name="T70" fmla="*/ 2147483647 w 561"/>
                  <a:gd name="T71" fmla="*/ 2147483647 h 779"/>
                  <a:gd name="T72" fmla="*/ 2147483647 w 561"/>
                  <a:gd name="T73" fmla="*/ 2147483647 h 779"/>
                  <a:gd name="T74" fmla="*/ 2147483647 w 561"/>
                  <a:gd name="T75" fmla="*/ 2147483647 h 779"/>
                  <a:gd name="T76" fmla="*/ 2147483647 w 561"/>
                  <a:gd name="T77" fmla="*/ 2147483647 h 779"/>
                  <a:gd name="T78" fmla="*/ 2147483647 w 561"/>
                  <a:gd name="T79" fmla="*/ 2147483647 h 779"/>
                  <a:gd name="T80" fmla="*/ 2147483647 w 561"/>
                  <a:gd name="T81" fmla="*/ 2147483647 h 779"/>
                  <a:gd name="T82" fmla="*/ 2147483647 w 561"/>
                  <a:gd name="T83" fmla="*/ 2147483647 h 779"/>
                  <a:gd name="T84" fmla="*/ 2147483647 w 561"/>
                  <a:gd name="T85" fmla="*/ 2147483647 h 779"/>
                  <a:gd name="T86" fmla="*/ 2147483647 w 561"/>
                  <a:gd name="T87" fmla="*/ 2147483647 h 779"/>
                  <a:gd name="T88" fmla="*/ 2147483647 w 561"/>
                  <a:gd name="T89" fmla="*/ 2147483647 h 779"/>
                  <a:gd name="T90" fmla="*/ 2147483647 w 561"/>
                  <a:gd name="T91" fmla="*/ 2147483647 h 779"/>
                  <a:gd name="T92" fmla="*/ 2147483647 w 561"/>
                  <a:gd name="T93" fmla="*/ 2147483647 h 779"/>
                  <a:gd name="T94" fmla="*/ 2147483647 w 561"/>
                  <a:gd name="T95" fmla="*/ 2147483647 h 779"/>
                  <a:gd name="T96" fmla="*/ 2147483647 w 561"/>
                  <a:gd name="T97" fmla="*/ 2147483647 h 779"/>
                  <a:gd name="T98" fmla="*/ 2147483647 w 561"/>
                  <a:gd name="T99" fmla="*/ 2147483647 h 779"/>
                  <a:gd name="T100" fmla="*/ 2147483647 w 561"/>
                  <a:gd name="T101" fmla="*/ 2147483647 h 779"/>
                  <a:gd name="T102" fmla="*/ 2147483647 w 561"/>
                  <a:gd name="T103" fmla="*/ 2147483647 h 779"/>
                  <a:gd name="T104" fmla="*/ 2147483647 w 561"/>
                  <a:gd name="T105" fmla="*/ 2147483647 h 779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0" t="0" r="r" b="b"/>
                <a:pathLst>
                  <a:path w="561" h="779">
                    <a:moveTo>
                      <a:pt x="77" y="0"/>
                    </a:moveTo>
                    <a:lnTo>
                      <a:pt x="35" y="0"/>
                    </a:lnTo>
                    <a:lnTo>
                      <a:pt x="35" y="677"/>
                    </a:lnTo>
                    <a:lnTo>
                      <a:pt x="35" y="681"/>
                    </a:lnTo>
                    <a:lnTo>
                      <a:pt x="35" y="684"/>
                    </a:lnTo>
                    <a:lnTo>
                      <a:pt x="34" y="687"/>
                    </a:lnTo>
                    <a:lnTo>
                      <a:pt x="34" y="691"/>
                    </a:lnTo>
                    <a:lnTo>
                      <a:pt x="32" y="694"/>
                    </a:lnTo>
                    <a:lnTo>
                      <a:pt x="32" y="695"/>
                    </a:lnTo>
                    <a:lnTo>
                      <a:pt x="32" y="697"/>
                    </a:lnTo>
                    <a:lnTo>
                      <a:pt x="31" y="698"/>
                    </a:lnTo>
                    <a:lnTo>
                      <a:pt x="30" y="700"/>
                    </a:lnTo>
                    <a:lnTo>
                      <a:pt x="28" y="701"/>
                    </a:lnTo>
                    <a:lnTo>
                      <a:pt x="26" y="701"/>
                    </a:lnTo>
                    <a:lnTo>
                      <a:pt x="23" y="703"/>
                    </a:lnTo>
                    <a:lnTo>
                      <a:pt x="20" y="703"/>
                    </a:lnTo>
                    <a:lnTo>
                      <a:pt x="0" y="709"/>
                    </a:lnTo>
                    <a:lnTo>
                      <a:pt x="7" y="763"/>
                    </a:lnTo>
                    <a:lnTo>
                      <a:pt x="195" y="763"/>
                    </a:lnTo>
                    <a:lnTo>
                      <a:pt x="201" y="709"/>
                    </a:lnTo>
                    <a:lnTo>
                      <a:pt x="182" y="704"/>
                    </a:lnTo>
                    <a:lnTo>
                      <a:pt x="181" y="703"/>
                    </a:lnTo>
                    <a:lnTo>
                      <a:pt x="179" y="703"/>
                    </a:lnTo>
                    <a:lnTo>
                      <a:pt x="178" y="701"/>
                    </a:lnTo>
                    <a:lnTo>
                      <a:pt x="177" y="701"/>
                    </a:lnTo>
                    <a:lnTo>
                      <a:pt x="174" y="700"/>
                    </a:lnTo>
                    <a:lnTo>
                      <a:pt x="173" y="700"/>
                    </a:lnTo>
                    <a:lnTo>
                      <a:pt x="171" y="698"/>
                    </a:lnTo>
                    <a:lnTo>
                      <a:pt x="170" y="697"/>
                    </a:lnTo>
                    <a:lnTo>
                      <a:pt x="168" y="695"/>
                    </a:lnTo>
                    <a:lnTo>
                      <a:pt x="168" y="694"/>
                    </a:lnTo>
                    <a:lnTo>
                      <a:pt x="168" y="692"/>
                    </a:lnTo>
                    <a:lnTo>
                      <a:pt x="167" y="691"/>
                    </a:lnTo>
                    <a:lnTo>
                      <a:pt x="167" y="687"/>
                    </a:lnTo>
                    <a:lnTo>
                      <a:pt x="166" y="686"/>
                    </a:lnTo>
                    <a:lnTo>
                      <a:pt x="166" y="683"/>
                    </a:lnTo>
                    <a:lnTo>
                      <a:pt x="166" y="680"/>
                    </a:lnTo>
                    <a:lnTo>
                      <a:pt x="166" y="677"/>
                    </a:lnTo>
                    <a:lnTo>
                      <a:pt x="166" y="675"/>
                    </a:lnTo>
                    <a:lnTo>
                      <a:pt x="166" y="667"/>
                    </a:lnTo>
                    <a:lnTo>
                      <a:pt x="166" y="657"/>
                    </a:lnTo>
                    <a:lnTo>
                      <a:pt x="166" y="644"/>
                    </a:lnTo>
                    <a:lnTo>
                      <a:pt x="166" y="627"/>
                    </a:lnTo>
                    <a:lnTo>
                      <a:pt x="166" y="607"/>
                    </a:lnTo>
                    <a:lnTo>
                      <a:pt x="166" y="585"/>
                    </a:lnTo>
                    <a:lnTo>
                      <a:pt x="166" y="564"/>
                    </a:lnTo>
                    <a:lnTo>
                      <a:pt x="166" y="539"/>
                    </a:lnTo>
                    <a:lnTo>
                      <a:pt x="166" y="516"/>
                    </a:lnTo>
                    <a:lnTo>
                      <a:pt x="166" y="491"/>
                    </a:lnTo>
                    <a:lnTo>
                      <a:pt x="166" y="466"/>
                    </a:lnTo>
                    <a:lnTo>
                      <a:pt x="166" y="443"/>
                    </a:lnTo>
                    <a:lnTo>
                      <a:pt x="166" y="422"/>
                    </a:lnTo>
                    <a:lnTo>
                      <a:pt x="166" y="401"/>
                    </a:lnTo>
                    <a:lnTo>
                      <a:pt x="166" y="383"/>
                    </a:lnTo>
                    <a:lnTo>
                      <a:pt x="179" y="400"/>
                    </a:lnTo>
                    <a:lnTo>
                      <a:pt x="197" y="423"/>
                    </a:lnTo>
                    <a:lnTo>
                      <a:pt x="217" y="449"/>
                    </a:lnTo>
                    <a:lnTo>
                      <a:pt x="240" y="477"/>
                    </a:lnTo>
                    <a:lnTo>
                      <a:pt x="264" y="510"/>
                    </a:lnTo>
                    <a:lnTo>
                      <a:pt x="290" y="542"/>
                    </a:lnTo>
                    <a:lnTo>
                      <a:pt x="317" y="576"/>
                    </a:lnTo>
                    <a:lnTo>
                      <a:pt x="342" y="609"/>
                    </a:lnTo>
                    <a:lnTo>
                      <a:pt x="368" y="643"/>
                    </a:lnTo>
                    <a:lnTo>
                      <a:pt x="392" y="672"/>
                    </a:lnTo>
                    <a:lnTo>
                      <a:pt x="414" y="701"/>
                    </a:lnTo>
                    <a:lnTo>
                      <a:pt x="434" y="726"/>
                    </a:lnTo>
                    <a:lnTo>
                      <a:pt x="450" y="746"/>
                    </a:lnTo>
                    <a:lnTo>
                      <a:pt x="462" y="763"/>
                    </a:lnTo>
                    <a:lnTo>
                      <a:pt x="471" y="772"/>
                    </a:lnTo>
                    <a:lnTo>
                      <a:pt x="473" y="777"/>
                    </a:lnTo>
                    <a:lnTo>
                      <a:pt x="527" y="779"/>
                    </a:lnTo>
                    <a:lnTo>
                      <a:pt x="527" y="106"/>
                    </a:lnTo>
                    <a:lnTo>
                      <a:pt x="527" y="103"/>
                    </a:lnTo>
                    <a:lnTo>
                      <a:pt x="527" y="100"/>
                    </a:lnTo>
                    <a:lnTo>
                      <a:pt x="527" y="98"/>
                    </a:lnTo>
                    <a:lnTo>
                      <a:pt x="527" y="95"/>
                    </a:lnTo>
                    <a:lnTo>
                      <a:pt x="527" y="94"/>
                    </a:lnTo>
                    <a:lnTo>
                      <a:pt x="529" y="91"/>
                    </a:lnTo>
                    <a:lnTo>
                      <a:pt x="529" y="89"/>
                    </a:lnTo>
                    <a:lnTo>
                      <a:pt x="530" y="88"/>
                    </a:lnTo>
                    <a:lnTo>
                      <a:pt x="531" y="88"/>
                    </a:lnTo>
                    <a:lnTo>
                      <a:pt x="531" y="86"/>
                    </a:lnTo>
                    <a:lnTo>
                      <a:pt x="533" y="85"/>
                    </a:lnTo>
                    <a:lnTo>
                      <a:pt x="534" y="85"/>
                    </a:lnTo>
                    <a:lnTo>
                      <a:pt x="535" y="83"/>
                    </a:lnTo>
                    <a:lnTo>
                      <a:pt x="538" y="81"/>
                    </a:lnTo>
                    <a:lnTo>
                      <a:pt x="539" y="81"/>
                    </a:lnTo>
                    <a:lnTo>
                      <a:pt x="542" y="80"/>
                    </a:lnTo>
                    <a:lnTo>
                      <a:pt x="561" y="74"/>
                    </a:lnTo>
                    <a:lnTo>
                      <a:pt x="555" y="21"/>
                    </a:lnTo>
                    <a:lnTo>
                      <a:pt x="365" y="21"/>
                    </a:lnTo>
                    <a:lnTo>
                      <a:pt x="360" y="75"/>
                    </a:lnTo>
                    <a:lnTo>
                      <a:pt x="380" y="81"/>
                    </a:lnTo>
                    <a:lnTo>
                      <a:pt x="383" y="81"/>
                    </a:lnTo>
                    <a:lnTo>
                      <a:pt x="386" y="83"/>
                    </a:lnTo>
                    <a:lnTo>
                      <a:pt x="387" y="83"/>
                    </a:lnTo>
                    <a:lnTo>
                      <a:pt x="388" y="85"/>
                    </a:lnTo>
                    <a:lnTo>
                      <a:pt x="391" y="86"/>
                    </a:lnTo>
                    <a:lnTo>
                      <a:pt x="392" y="88"/>
                    </a:lnTo>
                    <a:lnTo>
                      <a:pt x="392" y="89"/>
                    </a:lnTo>
                    <a:lnTo>
                      <a:pt x="392" y="92"/>
                    </a:lnTo>
                    <a:lnTo>
                      <a:pt x="394" y="95"/>
                    </a:lnTo>
                    <a:lnTo>
                      <a:pt x="394" y="97"/>
                    </a:lnTo>
                    <a:lnTo>
                      <a:pt x="394" y="100"/>
                    </a:lnTo>
                    <a:lnTo>
                      <a:pt x="395" y="103"/>
                    </a:lnTo>
                    <a:lnTo>
                      <a:pt x="395" y="106"/>
                    </a:lnTo>
                    <a:lnTo>
                      <a:pt x="395" y="109"/>
                    </a:lnTo>
                    <a:lnTo>
                      <a:pt x="395" y="115"/>
                    </a:lnTo>
                    <a:lnTo>
                      <a:pt x="395" y="125"/>
                    </a:lnTo>
                    <a:lnTo>
                      <a:pt x="395" y="139"/>
                    </a:lnTo>
                    <a:lnTo>
                      <a:pt x="395" y="154"/>
                    </a:lnTo>
                    <a:lnTo>
                      <a:pt x="395" y="173"/>
                    </a:lnTo>
                    <a:lnTo>
                      <a:pt x="395" y="193"/>
                    </a:lnTo>
                    <a:lnTo>
                      <a:pt x="395" y="214"/>
                    </a:lnTo>
                    <a:lnTo>
                      <a:pt x="395" y="236"/>
                    </a:lnTo>
                    <a:lnTo>
                      <a:pt x="395" y="259"/>
                    </a:lnTo>
                    <a:lnTo>
                      <a:pt x="395" y="282"/>
                    </a:lnTo>
                    <a:lnTo>
                      <a:pt x="395" y="306"/>
                    </a:lnTo>
                    <a:lnTo>
                      <a:pt x="395" y="329"/>
                    </a:lnTo>
                    <a:lnTo>
                      <a:pt x="395" y="349"/>
                    </a:lnTo>
                    <a:lnTo>
                      <a:pt x="395" y="369"/>
                    </a:lnTo>
                    <a:lnTo>
                      <a:pt x="395" y="386"/>
                    </a:lnTo>
                    <a:lnTo>
                      <a:pt x="380" y="369"/>
                    </a:lnTo>
                    <a:lnTo>
                      <a:pt x="364" y="347"/>
                    </a:lnTo>
                    <a:lnTo>
                      <a:pt x="342" y="323"/>
                    </a:lnTo>
                    <a:lnTo>
                      <a:pt x="321" y="293"/>
                    </a:lnTo>
                    <a:lnTo>
                      <a:pt x="295" y="262"/>
                    </a:lnTo>
                    <a:lnTo>
                      <a:pt x="270" y="230"/>
                    </a:lnTo>
                    <a:lnTo>
                      <a:pt x="244" y="197"/>
                    </a:lnTo>
                    <a:lnTo>
                      <a:pt x="217" y="163"/>
                    </a:lnTo>
                    <a:lnTo>
                      <a:pt x="191" y="132"/>
                    </a:lnTo>
                    <a:lnTo>
                      <a:pt x="168" y="102"/>
                    </a:lnTo>
                    <a:lnTo>
                      <a:pt x="146" y="74"/>
                    </a:lnTo>
                    <a:lnTo>
                      <a:pt x="127" y="49"/>
                    </a:lnTo>
                    <a:lnTo>
                      <a:pt x="110" y="29"/>
                    </a:lnTo>
                    <a:lnTo>
                      <a:pt x="97" y="13"/>
                    </a:lnTo>
                    <a:lnTo>
                      <a:pt x="89" y="3"/>
                    </a:lnTo>
                    <a:lnTo>
                      <a:pt x="86" y="0"/>
                    </a:lnTo>
                    <a:lnTo>
                      <a:pt x="77" y="0"/>
                    </a:lnTo>
                    <a:close/>
                    <a:moveTo>
                      <a:pt x="79" y="677"/>
                    </a:moveTo>
                    <a:lnTo>
                      <a:pt x="79" y="670"/>
                    </a:lnTo>
                    <a:lnTo>
                      <a:pt x="79" y="653"/>
                    </a:lnTo>
                    <a:lnTo>
                      <a:pt x="79" y="627"/>
                    </a:lnTo>
                    <a:lnTo>
                      <a:pt x="79" y="592"/>
                    </a:lnTo>
                    <a:lnTo>
                      <a:pt x="79" y="550"/>
                    </a:lnTo>
                    <a:lnTo>
                      <a:pt x="79" y="503"/>
                    </a:lnTo>
                    <a:lnTo>
                      <a:pt x="79" y="452"/>
                    </a:lnTo>
                    <a:lnTo>
                      <a:pt x="79" y="400"/>
                    </a:lnTo>
                    <a:lnTo>
                      <a:pt x="79" y="347"/>
                    </a:lnTo>
                    <a:lnTo>
                      <a:pt x="79" y="293"/>
                    </a:lnTo>
                    <a:lnTo>
                      <a:pt x="79" y="242"/>
                    </a:lnTo>
                    <a:lnTo>
                      <a:pt x="79" y="194"/>
                    </a:lnTo>
                    <a:lnTo>
                      <a:pt x="79" y="153"/>
                    </a:lnTo>
                    <a:lnTo>
                      <a:pt x="79" y="115"/>
                    </a:lnTo>
                    <a:lnTo>
                      <a:pt x="79" y="88"/>
                    </a:lnTo>
                    <a:lnTo>
                      <a:pt x="79" y="68"/>
                    </a:lnTo>
                    <a:lnTo>
                      <a:pt x="90" y="80"/>
                    </a:lnTo>
                    <a:lnTo>
                      <a:pt x="105" y="100"/>
                    </a:lnTo>
                    <a:lnTo>
                      <a:pt x="127" y="126"/>
                    </a:lnTo>
                    <a:lnTo>
                      <a:pt x="151" y="157"/>
                    </a:lnTo>
                    <a:lnTo>
                      <a:pt x="179" y="193"/>
                    </a:lnTo>
                    <a:lnTo>
                      <a:pt x="209" y="231"/>
                    </a:lnTo>
                    <a:lnTo>
                      <a:pt x="241" y="272"/>
                    </a:lnTo>
                    <a:lnTo>
                      <a:pt x="274" y="312"/>
                    </a:lnTo>
                    <a:lnTo>
                      <a:pt x="305" y="352"/>
                    </a:lnTo>
                    <a:lnTo>
                      <a:pt x="336" y="389"/>
                    </a:lnTo>
                    <a:lnTo>
                      <a:pt x="364" y="425"/>
                    </a:lnTo>
                    <a:lnTo>
                      <a:pt x="388" y="457"/>
                    </a:lnTo>
                    <a:lnTo>
                      <a:pt x="410" y="483"/>
                    </a:lnTo>
                    <a:lnTo>
                      <a:pt x="426" y="503"/>
                    </a:lnTo>
                    <a:lnTo>
                      <a:pt x="435" y="516"/>
                    </a:lnTo>
                    <a:lnTo>
                      <a:pt x="440" y="520"/>
                    </a:lnTo>
                    <a:lnTo>
                      <a:pt x="440" y="106"/>
                    </a:lnTo>
                    <a:lnTo>
                      <a:pt x="440" y="102"/>
                    </a:lnTo>
                    <a:lnTo>
                      <a:pt x="440" y="97"/>
                    </a:lnTo>
                    <a:lnTo>
                      <a:pt x="440" y="94"/>
                    </a:lnTo>
                    <a:lnTo>
                      <a:pt x="438" y="89"/>
                    </a:lnTo>
                    <a:lnTo>
                      <a:pt x="438" y="85"/>
                    </a:lnTo>
                    <a:lnTo>
                      <a:pt x="437" y="81"/>
                    </a:lnTo>
                    <a:lnTo>
                      <a:pt x="435" y="77"/>
                    </a:lnTo>
                    <a:lnTo>
                      <a:pt x="434" y="74"/>
                    </a:lnTo>
                    <a:lnTo>
                      <a:pt x="442" y="74"/>
                    </a:lnTo>
                    <a:lnTo>
                      <a:pt x="449" y="74"/>
                    </a:lnTo>
                    <a:lnTo>
                      <a:pt x="456" y="74"/>
                    </a:lnTo>
                    <a:lnTo>
                      <a:pt x="461" y="74"/>
                    </a:lnTo>
                    <a:lnTo>
                      <a:pt x="466" y="74"/>
                    </a:lnTo>
                    <a:lnTo>
                      <a:pt x="472" y="74"/>
                    </a:lnTo>
                    <a:lnTo>
                      <a:pt x="479" y="74"/>
                    </a:lnTo>
                    <a:lnTo>
                      <a:pt x="487" y="74"/>
                    </a:lnTo>
                    <a:lnTo>
                      <a:pt x="485" y="77"/>
                    </a:lnTo>
                    <a:lnTo>
                      <a:pt x="484" y="81"/>
                    </a:lnTo>
                    <a:lnTo>
                      <a:pt x="484" y="85"/>
                    </a:lnTo>
                    <a:lnTo>
                      <a:pt x="483" y="89"/>
                    </a:lnTo>
                    <a:lnTo>
                      <a:pt x="483" y="94"/>
                    </a:lnTo>
                    <a:lnTo>
                      <a:pt x="481" y="97"/>
                    </a:lnTo>
                    <a:lnTo>
                      <a:pt x="481" y="100"/>
                    </a:lnTo>
                    <a:lnTo>
                      <a:pt x="481" y="102"/>
                    </a:lnTo>
                    <a:lnTo>
                      <a:pt x="481" y="105"/>
                    </a:lnTo>
                    <a:lnTo>
                      <a:pt x="481" y="106"/>
                    </a:lnTo>
                    <a:lnTo>
                      <a:pt x="481" y="112"/>
                    </a:lnTo>
                    <a:lnTo>
                      <a:pt x="481" y="129"/>
                    </a:lnTo>
                    <a:lnTo>
                      <a:pt x="481" y="156"/>
                    </a:lnTo>
                    <a:lnTo>
                      <a:pt x="481" y="190"/>
                    </a:lnTo>
                    <a:lnTo>
                      <a:pt x="481" y="231"/>
                    </a:lnTo>
                    <a:lnTo>
                      <a:pt x="481" y="278"/>
                    </a:lnTo>
                    <a:lnTo>
                      <a:pt x="481" y="327"/>
                    </a:lnTo>
                    <a:lnTo>
                      <a:pt x="481" y="380"/>
                    </a:lnTo>
                    <a:lnTo>
                      <a:pt x="481" y="432"/>
                    </a:lnTo>
                    <a:lnTo>
                      <a:pt x="481" y="485"/>
                    </a:lnTo>
                    <a:lnTo>
                      <a:pt x="481" y="536"/>
                    </a:lnTo>
                    <a:lnTo>
                      <a:pt x="481" y="584"/>
                    </a:lnTo>
                    <a:lnTo>
                      <a:pt x="481" y="626"/>
                    </a:lnTo>
                    <a:lnTo>
                      <a:pt x="481" y="661"/>
                    </a:lnTo>
                    <a:lnTo>
                      <a:pt x="481" y="689"/>
                    </a:lnTo>
                    <a:lnTo>
                      <a:pt x="481" y="709"/>
                    </a:lnTo>
                    <a:lnTo>
                      <a:pt x="472" y="697"/>
                    </a:lnTo>
                    <a:lnTo>
                      <a:pt x="456" y="677"/>
                    </a:lnTo>
                    <a:lnTo>
                      <a:pt x="435" y="650"/>
                    </a:lnTo>
                    <a:lnTo>
                      <a:pt x="410" y="618"/>
                    </a:lnTo>
                    <a:lnTo>
                      <a:pt x="383" y="582"/>
                    </a:lnTo>
                    <a:lnTo>
                      <a:pt x="352" y="544"/>
                    </a:lnTo>
                    <a:lnTo>
                      <a:pt x="321" y="502"/>
                    </a:lnTo>
                    <a:lnTo>
                      <a:pt x="288" y="462"/>
                    </a:lnTo>
                    <a:lnTo>
                      <a:pt x="256" y="420"/>
                    </a:lnTo>
                    <a:lnTo>
                      <a:pt x="225" y="381"/>
                    </a:lnTo>
                    <a:lnTo>
                      <a:pt x="197" y="346"/>
                    </a:lnTo>
                    <a:lnTo>
                      <a:pt x="173" y="313"/>
                    </a:lnTo>
                    <a:lnTo>
                      <a:pt x="151" y="286"/>
                    </a:lnTo>
                    <a:lnTo>
                      <a:pt x="135" y="265"/>
                    </a:lnTo>
                    <a:lnTo>
                      <a:pt x="124" y="252"/>
                    </a:lnTo>
                    <a:lnTo>
                      <a:pt x="120" y="247"/>
                    </a:lnTo>
                    <a:lnTo>
                      <a:pt x="120" y="677"/>
                    </a:lnTo>
                    <a:lnTo>
                      <a:pt x="120" y="680"/>
                    </a:lnTo>
                    <a:lnTo>
                      <a:pt x="121" y="681"/>
                    </a:lnTo>
                    <a:lnTo>
                      <a:pt x="121" y="684"/>
                    </a:lnTo>
                    <a:lnTo>
                      <a:pt x="121" y="686"/>
                    </a:lnTo>
                    <a:lnTo>
                      <a:pt x="121" y="691"/>
                    </a:lnTo>
                    <a:lnTo>
                      <a:pt x="123" y="695"/>
                    </a:lnTo>
                    <a:lnTo>
                      <a:pt x="123" y="698"/>
                    </a:lnTo>
                    <a:lnTo>
                      <a:pt x="124" y="703"/>
                    </a:lnTo>
                    <a:lnTo>
                      <a:pt x="125" y="708"/>
                    </a:lnTo>
                    <a:lnTo>
                      <a:pt x="127" y="711"/>
                    </a:lnTo>
                    <a:lnTo>
                      <a:pt x="119" y="711"/>
                    </a:lnTo>
                    <a:lnTo>
                      <a:pt x="112" y="711"/>
                    </a:lnTo>
                    <a:lnTo>
                      <a:pt x="106" y="711"/>
                    </a:lnTo>
                    <a:lnTo>
                      <a:pt x="101" y="711"/>
                    </a:lnTo>
                    <a:lnTo>
                      <a:pt x="96" y="711"/>
                    </a:lnTo>
                    <a:lnTo>
                      <a:pt x="89" y="711"/>
                    </a:lnTo>
                    <a:lnTo>
                      <a:pt x="82" y="711"/>
                    </a:lnTo>
                    <a:lnTo>
                      <a:pt x="75" y="711"/>
                    </a:lnTo>
                    <a:lnTo>
                      <a:pt x="77" y="706"/>
                    </a:lnTo>
                    <a:lnTo>
                      <a:pt x="77" y="703"/>
                    </a:lnTo>
                    <a:lnTo>
                      <a:pt x="78" y="698"/>
                    </a:lnTo>
                    <a:lnTo>
                      <a:pt x="78" y="695"/>
                    </a:lnTo>
                    <a:lnTo>
                      <a:pt x="79" y="691"/>
                    </a:lnTo>
                    <a:lnTo>
                      <a:pt x="79" y="686"/>
                    </a:lnTo>
                    <a:lnTo>
                      <a:pt x="79" y="681"/>
                    </a:lnTo>
                    <a:lnTo>
                      <a:pt x="79" y="677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3" name="Freeform 193"/>
              <p:cNvSpPr>
                <a:spLocks/>
              </p:cNvSpPr>
              <p:nvPr/>
            </p:nvSpPr>
            <p:spPr bwMode="auto">
              <a:xfrm>
                <a:off x="4364038" y="4976813"/>
                <a:ext cx="404813" cy="576263"/>
              </a:xfrm>
              <a:custGeom>
                <a:avLst/>
                <a:gdLst>
                  <a:gd name="T0" fmla="*/ 2147483647 w 509"/>
                  <a:gd name="T1" fmla="*/ 2147483647 h 725"/>
                  <a:gd name="T2" fmla="*/ 2147483647 w 509"/>
                  <a:gd name="T3" fmla="*/ 2147483647 h 725"/>
                  <a:gd name="T4" fmla="*/ 2147483647 w 509"/>
                  <a:gd name="T5" fmla="*/ 2147483647 h 725"/>
                  <a:gd name="T6" fmla="*/ 2147483647 w 509"/>
                  <a:gd name="T7" fmla="*/ 2147483647 h 725"/>
                  <a:gd name="T8" fmla="*/ 2147483647 w 509"/>
                  <a:gd name="T9" fmla="*/ 2147483647 h 725"/>
                  <a:gd name="T10" fmla="*/ 2147483647 w 509"/>
                  <a:gd name="T11" fmla="*/ 2147483647 h 725"/>
                  <a:gd name="T12" fmla="*/ 2147483647 w 509"/>
                  <a:gd name="T13" fmla="*/ 2147483647 h 725"/>
                  <a:gd name="T14" fmla="*/ 2147483647 w 509"/>
                  <a:gd name="T15" fmla="*/ 2147483647 h 725"/>
                  <a:gd name="T16" fmla="*/ 2147483647 w 509"/>
                  <a:gd name="T17" fmla="*/ 2147483647 h 725"/>
                  <a:gd name="T18" fmla="*/ 2147483647 w 509"/>
                  <a:gd name="T19" fmla="*/ 2147483647 h 725"/>
                  <a:gd name="T20" fmla="*/ 2147483647 w 509"/>
                  <a:gd name="T21" fmla="*/ 2147483647 h 725"/>
                  <a:gd name="T22" fmla="*/ 2147483647 w 509"/>
                  <a:gd name="T23" fmla="*/ 2147483647 h 725"/>
                  <a:gd name="T24" fmla="*/ 2147483647 w 509"/>
                  <a:gd name="T25" fmla="*/ 2147483647 h 725"/>
                  <a:gd name="T26" fmla="*/ 2147483647 w 509"/>
                  <a:gd name="T27" fmla="*/ 2147483647 h 725"/>
                  <a:gd name="T28" fmla="*/ 2147483647 w 509"/>
                  <a:gd name="T29" fmla="*/ 2147483647 h 725"/>
                  <a:gd name="T30" fmla="*/ 2147483647 w 509"/>
                  <a:gd name="T31" fmla="*/ 2147483647 h 725"/>
                  <a:gd name="T32" fmla="*/ 2147483647 w 509"/>
                  <a:gd name="T33" fmla="*/ 2147483647 h 725"/>
                  <a:gd name="T34" fmla="*/ 2147483647 w 509"/>
                  <a:gd name="T35" fmla="*/ 2147483647 h 725"/>
                  <a:gd name="T36" fmla="*/ 2147483647 w 509"/>
                  <a:gd name="T37" fmla="*/ 2147483647 h 725"/>
                  <a:gd name="T38" fmla="*/ 2147483647 w 509"/>
                  <a:gd name="T39" fmla="*/ 2147483647 h 725"/>
                  <a:gd name="T40" fmla="*/ 2147483647 w 509"/>
                  <a:gd name="T41" fmla="*/ 2147483647 h 725"/>
                  <a:gd name="T42" fmla="*/ 2147483647 w 509"/>
                  <a:gd name="T43" fmla="*/ 2147483647 h 725"/>
                  <a:gd name="T44" fmla="*/ 2147483647 w 509"/>
                  <a:gd name="T45" fmla="*/ 2147483647 h 725"/>
                  <a:gd name="T46" fmla="*/ 0 w 509"/>
                  <a:gd name="T47" fmla="*/ 2147483647 h 725"/>
                  <a:gd name="T48" fmla="*/ 2147483647 w 509"/>
                  <a:gd name="T49" fmla="*/ 2147483647 h 725"/>
                  <a:gd name="T50" fmla="*/ 2147483647 w 509"/>
                  <a:gd name="T51" fmla="*/ 2147483647 h 725"/>
                  <a:gd name="T52" fmla="*/ 2147483647 w 509"/>
                  <a:gd name="T53" fmla="*/ 2147483647 h 725"/>
                  <a:gd name="T54" fmla="*/ 2147483647 w 509"/>
                  <a:gd name="T55" fmla="*/ 2147483647 h 725"/>
                  <a:gd name="T56" fmla="*/ 2147483647 w 509"/>
                  <a:gd name="T57" fmla="*/ 2147483647 h 725"/>
                  <a:gd name="T58" fmla="*/ 2147483647 w 509"/>
                  <a:gd name="T59" fmla="*/ 2147483647 h 725"/>
                  <a:gd name="T60" fmla="*/ 2147483647 w 509"/>
                  <a:gd name="T61" fmla="*/ 2147483647 h 725"/>
                  <a:gd name="T62" fmla="*/ 2147483647 w 509"/>
                  <a:gd name="T63" fmla="*/ 2147483647 h 725"/>
                  <a:gd name="T64" fmla="*/ 2147483647 w 509"/>
                  <a:gd name="T65" fmla="*/ 2147483647 h 725"/>
                  <a:gd name="T66" fmla="*/ 2147483647 w 509"/>
                  <a:gd name="T67" fmla="*/ 2147483647 h 725"/>
                  <a:gd name="T68" fmla="*/ 2147483647 w 509"/>
                  <a:gd name="T69" fmla="*/ 0 h 725"/>
                  <a:gd name="T70" fmla="*/ 2147483647 w 509"/>
                  <a:gd name="T71" fmla="*/ 2147483647 h 725"/>
                  <a:gd name="T72" fmla="*/ 2147483647 w 509"/>
                  <a:gd name="T73" fmla="*/ 2147483647 h 725"/>
                  <a:gd name="T74" fmla="*/ 2147483647 w 509"/>
                  <a:gd name="T75" fmla="*/ 2147483647 h 725"/>
                  <a:gd name="T76" fmla="*/ 2147483647 w 509"/>
                  <a:gd name="T77" fmla="*/ 2147483647 h 725"/>
                  <a:gd name="T78" fmla="*/ 2147483647 w 509"/>
                  <a:gd name="T79" fmla="*/ 2147483647 h 725"/>
                  <a:gd name="T80" fmla="*/ 2147483647 w 509"/>
                  <a:gd name="T81" fmla="*/ 2147483647 h 725"/>
                  <a:gd name="T82" fmla="*/ 2147483647 w 509"/>
                  <a:gd name="T83" fmla="*/ 2147483647 h 725"/>
                  <a:gd name="T84" fmla="*/ 2147483647 w 509"/>
                  <a:gd name="T85" fmla="*/ 2147483647 h 725"/>
                  <a:gd name="T86" fmla="*/ 2147483647 w 509"/>
                  <a:gd name="T87" fmla="*/ 2147483647 h 725"/>
                  <a:gd name="T88" fmla="*/ 2147483647 w 509"/>
                  <a:gd name="T89" fmla="*/ 2147483647 h 725"/>
                  <a:gd name="T90" fmla="*/ 2147483647 w 509"/>
                  <a:gd name="T91" fmla="*/ 2147483647 h 725"/>
                  <a:gd name="T92" fmla="*/ 2147483647 w 509"/>
                  <a:gd name="T93" fmla="*/ 2147483647 h 725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0" t="0" r="r" b="b"/>
                <a:pathLst>
                  <a:path w="509" h="725">
                    <a:moveTo>
                      <a:pt x="509" y="29"/>
                    </a:moveTo>
                    <a:lnTo>
                      <a:pt x="507" y="31"/>
                    </a:lnTo>
                    <a:lnTo>
                      <a:pt x="505" y="31"/>
                    </a:lnTo>
                    <a:lnTo>
                      <a:pt x="503" y="32"/>
                    </a:lnTo>
                    <a:lnTo>
                      <a:pt x="501" y="32"/>
                    </a:lnTo>
                    <a:lnTo>
                      <a:pt x="500" y="34"/>
                    </a:lnTo>
                    <a:lnTo>
                      <a:pt x="497" y="34"/>
                    </a:lnTo>
                    <a:lnTo>
                      <a:pt x="496" y="35"/>
                    </a:lnTo>
                    <a:lnTo>
                      <a:pt x="494" y="37"/>
                    </a:lnTo>
                    <a:lnTo>
                      <a:pt x="493" y="38"/>
                    </a:lnTo>
                    <a:lnTo>
                      <a:pt x="492" y="38"/>
                    </a:lnTo>
                    <a:lnTo>
                      <a:pt x="490" y="40"/>
                    </a:lnTo>
                    <a:lnTo>
                      <a:pt x="489" y="42"/>
                    </a:lnTo>
                    <a:lnTo>
                      <a:pt x="488" y="43"/>
                    </a:lnTo>
                    <a:lnTo>
                      <a:pt x="486" y="45"/>
                    </a:lnTo>
                    <a:lnTo>
                      <a:pt x="485" y="46"/>
                    </a:lnTo>
                    <a:lnTo>
                      <a:pt x="485" y="48"/>
                    </a:lnTo>
                    <a:lnTo>
                      <a:pt x="484" y="49"/>
                    </a:lnTo>
                    <a:lnTo>
                      <a:pt x="482" y="51"/>
                    </a:lnTo>
                    <a:lnTo>
                      <a:pt x="482" y="52"/>
                    </a:lnTo>
                    <a:lnTo>
                      <a:pt x="481" y="54"/>
                    </a:lnTo>
                    <a:lnTo>
                      <a:pt x="481" y="57"/>
                    </a:lnTo>
                    <a:lnTo>
                      <a:pt x="480" y="59"/>
                    </a:lnTo>
                    <a:lnTo>
                      <a:pt x="480" y="60"/>
                    </a:lnTo>
                    <a:lnTo>
                      <a:pt x="480" y="62"/>
                    </a:lnTo>
                    <a:lnTo>
                      <a:pt x="478" y="65"/>
                    </a:lnTo>
                    <a:lnTo>
                      <a:pt x="478" y="66"/>
                    </a:lnTo>
                    <a:lnTo>
                      <a:pt x="478" y="68"/>
                    </a:lnTo>
                    <a:lnTo>
                      <a:pt x="478" y="71"/>
                    </a:lnTo>
                    <a:lnTo>
                      <a:pt x="478" y="72"/>
                    </a:lnTo>
                    <a:lnTo>
                      <a:pt x="478" y="76"/>
                    </a:lnTo>
                    <a:lnTo>
                      <a:pt x="477" y="79"/>
                    </a:lnTo>
                    <a:lnTo>
                      <a:pt x="477" y="80"/>
                    </a:lnTo>
                    <a:lnTo>
                      <a:pt x="477" y="725"/>
                    </a:lnTo>
                    <a:lnTo>
                      <a:pt x="457" y="725"/>
                    </a:lnTo>
                    <a:lnTo>
                      <a:pt x="117" y="289"/>
                    </a:lnTo>
                    <a:lnTo>
                      <a:pt x="117" y="651"/>
                    </a:lnTo>
                    <a:lnTo>
                      <a:pt x="117" y="654"/>
                    </a:lnTo>
                    <a:lnTo>
                      <a:pt x="117" y="655"/>
                    </a:lnTo>
                    <a:lnTo>
                      <a:pt x="118" y="658"/>
                    </a:lnTo>
                    <a:lnTo>
                      <a:pt x="118" y="660"/>
                    </a:lnTo>
                    <a:lnTo>
                      <a:pt x="118" y="663"/>
                    </a:lnTo>
                    <a:lnTo>
                      <a:pt x="118" y="665"/>
                    </a:lnTo>
                    <a:lnTo>
                      <a:pt x="118" y="668"/>
                    </a:lnTo>
                    <a:lnTo>
                      <a:pt x="120" y="669"/>
                    </a:lnTo>
                    <a:lnTo>
                      <a:pt x="120" y="671"/>
                    </a:lnTo>
                    <a:lnTo>
                      <a:pt x="120" y="674"/>
                    </a:lnTo>
                    <a:lnTo>
                      <a:pt x="121" y="675"/>
                    </a:lnTo>
                    <a:lnTo>
                      <a:pt x="121" y="677"/>
                    </a:lnTo>
                    <a:lnTo>
                      <a:pt x="122" y="678"/>
                    </a:lnTo>
                    <a:lnTo>
                      <a:pt x="122" y="682"/>
                    </a:lnTo>
                    <a:lnTo>
                      <a:pt x="124" y="683"/>
                    </a:lnTo>
                    <a:lnTo>
                      <a:pt x="125" y="685"/>
                    </a:lnTo>
                    <a:lnTo>
                      <a:pt x="125" y="686"/>
                    </a:lnTo>
                    <a:lnTo>
                      <a:pt x="126" y="688"/>
                    </a:lnTo>
                    <a:lnTo>
                      <a:pt x="128" y="689"/>
                    </a:lnTo>
                    <a:lnTo>
                      <a:pt x="129" y="689"/>
                    </a:lnTo>
                    <a:lnTo>
                      <a:pt x="130" y="691"/>
                    </a:lnTo>
                    <a:lnTo>
                      <a:pt x="132" y="692"/>
                    </a:lnTo>
                    <a:lnTo>
                      <a:pt x="133" y="694"/>
                    </a:lnTo>
                    <a:lnTo>
                      <a:pt x="134" y="695"/>
                    </a:lnTo>
                    <a:lnTo>
                      <a:pt x="136" y="695"/>
                    </a:lnTo>
                    <a:lnTo>
                      <a:pt x="138" y="697"/>
                    </a:lnTo>
                    <a:lnTo>
                      <a:pt x="140" y="699"/>
                    </a:lnTo>
                    <a:lnTo>
                      <a:pt x="141" y="699"/>
                    </a:lnTo>
                    <a:lnTo>
                      <a:pt x="144" y="700"/>
                    </a:lnTo>
                    <a:lnTo>
                      <a:pt x="145" y="702"/>
                    </a:lnTo>
                    <a:lnTo>
                      <a:pt x="148" y="702"/>
                    </a:lnTo>
                    <a:lnTo>
                      <a:pt x="151" y="703"/>
                    </a:lnTo>
                    <a:lnTo>
                      <a:pt x="149" y="711"/>
                    </a:lnTo>
                    <a:lnTo>
                      <a:pt x="1" y="711"/>
                    </a:lnTo>
                    <a:lnTo>
                      <a:pt x="0" y="703"/>
                    </a:lnTo>
                    <a:lnTo>
                      <a:pt x="2" y="702"/>
                    </a:lnTo>
                    <a:lnTo>
                      <a:pt x="4" y="702"/>
                    </a:lnTo>
                    <a:lnTo>
                      <a:pt x="6" y="700"/>
                    </a:lnTo>
                    <a:lnTo>
                      <a:pt x="9" y="700"/>
                    </a:lnTo>
                    <a:lnTo>
                      <a:pt x="10" y="699"/>
                    </a:lnTo>
                    <a:lnTo>
                      <a:pt x="12" y="697"/>
                    </a:lnTo>
                    <a:lnTo>
                      <a:pt x="14" y="697"/>
                    </a:lnTo>
                    <a:lnTo>
                      <a:pt x="16" y="695"/>
                    </a:lnTo>
                    <a:lnTo>
                      <a:pt x="17" y="694"/>
                    </a:lnTo>
                    <a:lnTo>
                      <a:pt x="18" y="694"/>
                    </a:lnTo>
                    <a:lnTo>
                      <a:pt x="20" y="692"/>
                    </a:lnTo>
                    <a:lnTo>
                      <a:pt x="21" y="691"/>
                    </a:lnTo>
                    <a:lnTo>
                      <a:pt x="22" y="689"/>
                    </a:lnTo>
                    <a:lnTo>
                      <a:pt x="24" y="688"/>
                    </a:lnTo>
                    <a:lnTo>
                      <a:pt x="24" y="686"/>
                    </a:lnTo>
                    <a:lnTo>
                      <a:pt x="25" y="685"/>
                    </a:lnTo>
                    <a:lnTo>
                      <a:pt x="26" y="683"/>
                    </a:lnTo>
                    <a:lnTo>
                      <a:pt x="26" y="682"/>
                    </a:lnTo>
                    <a:lnTo>
                      <a:pt x="28" y="680"/>
                    </a:lnTo>
                    <a:lnTo>
                      <a:pt x="28" y="677"/>
                    </a:lnTo>
                    <a:lnTo>
                      <a:pt x="28" y="675"/>
                    </a:lnTo>
                    <a:lnTo>
                      <a:pt x="29" y="674"/>
                    </a:lnTo>
                    <a:lnTo>
                      <a:pt x="29" y="672"/>
                    </a:lnTo>
                    <a:lnTo>
                      <a:pt x="31" y="669"/>
                    </a:lnTo>
                    <a:lnTo>
                      <a:pt x="31" y="668"/>
                    </a:lnTo>
                    <a:lnTo>
                      <a:pt x="31" y="665"/>
                    </a:lnTo>
                    <a:lnTo>
                      <a:pt x="31" y="663"/>
                    </a:lnTo>
                    <a:lnTo>
                      <a:pt x="31" y="660"/>
                    </a:lnTo>
                    <a:lnTo>
                      <a:pt x="32" y="658"/>
                    </a:lnTo>
                    <a:lnTo>
                      <a:pt x="32" y="655"/>
                    </a:lnTo>
                    <a:lnTo>
                      <a:pt x="32" y="654"/>
                    </a:lnTo>
                    <a:lnTo>
                      <a:pt x="32" y="651"/>
                    </a:lnTo>
                    <a:lnTo>
                      <a:pt x="32" y="0"/>
                    </a:lnTo>
                    <a:lnTo>
                      <a:pt x="51" y="0"/>
                    </a:lnTo>
                    <a:lnTo>
                      <a:pt x="391" y="428"/>
                    </a:lnTo>
                    <a:lnTo>
                      <a:pt x="391" y="80"/>
                    </a:lnTo>
                    <a:lnTo>
                      <a:pt x="391" y="79"/>
                    </a:lnTo>
                    <a:lnTo>
                      <a:pt x="391" y="76"/>
                    </a:lnTo>
                    <a:lnTo>
                      <a:pt x="391" y="72"/>
                    </a:lnTo>
                    <a:lnTo>
                      <a:pt x="391" y="71"/>
                    </a:lnTo>
                    <a:lnTo>
                      <a:pt x="391" y="68"/>
                    </a:lnTo>
                    <a:lnTo>
                      <a:pt x="391" y="66"/>
                    </a:lnTo>
                    <a:lnTo>
                      <a:pt x="389" y="65"/>
                    </a:lnTo>
                    <a:lnTo>
                      <a:pt x="389" y="62"/>
                    </a:lnTo>
                    <a:lnTo>
                      <a:pt x="389" y="60"/>
                    </a:lnTo>
                    <a:lnTo>
                      <a:pt x="388" y="59"/>
                    </a:lnTo>
                    <a:lnTo>
                      <a:pt x="388" y="55"/>
                    </a:lnTo>
                    <a:lnTo>
                      <a:pt x="387" y="54"/>
                    </a:lnTo>
                    <a:lnTo>
                      <a:pt x="387" y="52"/>
                    </a:lnTo>
                    <a:lnTo>
                      <a:pt x="387" y="51"/>
                    </a:lnTo>
                    <a:lnTo>
                      <a:pt x="385" y="49"/>
                    </a:lnTo>
                    <a:lnTo>
                      <a:pt x="384" y="48"/>
                    </a:lnTo>
                    <a:lnTo>
                      <a:pt x="384" y="46"/>
                    </a:lnTo>
                    <a:lnTo>
                      <a:pt x="382" y="45"/>
                    </a:lnTo>
                    <a:lnTo>
                      <a:pt x="381" y="43"/>
                    </a:lnTo>
                    <a:lnTo>
                      <a:pt x="381" y="42"/>
                    </a:lnTo>
                    <a:lnTo>
                      <a:pt x="380" y="40"/>
                    </a:lnTo>
                    <a:lnTo>
                      <a:pt x="378" y="38"/>
                    </a:lnTo>
                    <a:lnTo>
                      <a:pt x="377" y="37"/>
                    </a:lnTo>
                    <a:lnTo>
                      <a:pt x="374" y="37"/>
                    </a:lnTo>
                    <a:lnTo>
                      <a:pt x="373" y="35"/>
                    </a:lnTo>
                    <a:lnTo>
                      <a:pt x="372" y="34"/>
                    </a:lnTo>
                    <a:lnTo>
                      <a:pt x="369" y="34"/>
                    </a:lnTo>
                    <a:lnTo>
                      <a:pt x="368" y="32"/>
                    </a:lnTo>
                    <a:lnTo>
                      <a:pt x="365" y="31"/>
                    </a:lnTo>
                    <a:lnTo>
                      <a:pt x="364" y="31"/>
                    </a:lnTo>
                    <a:lnTo>
                      <a:pt x="361" y="29"/>
                    </a:lnTo>
                    <a:lnTo>
                      <a:pt x="358" y="29"/>
                    </a:lnTo>
                    <a:lnTo>
                      <a:pt x="360" y="21"/>
                    </a:lnTo>
                    <a:lnTo>
                      <a:pt x="508" y="21"/>
                    </a:lnTo>
                    <a:lnTo>
                      <a:pt x="509" y="29"/>
                    </a:lnTo>
                    <a:close/>
                  </a:path>
                </a:pathLst>
              </a:custGeom>
              <a:solidFill>
                <a:srgbClr val="33AD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4" name="Freeform 194"/>
              <p:cNvSpPr>
                <a:spLocks/>
              </p:cNvSpPr>
              <p:nvPr/>
            </p:nvSpPr>
            <p:spPr bwMode="auto">
              <a:xfrm>
                <a:off x="4364038" y="4984750"/>
                <a:ext cx="404813" cy="565150"/>
              </a:xfrm>
              <a:custGeom>
                <a:avLst/>
                <a:gdLst>
                  <a:gd name="T0" fmla="*/ 2147483647 w 509"/>
                  <a:gd name="T1" fmla="*/ 2147483647 h 711"/>
                  <a:gd name="T2" fmla="*/ 2147483647 w 509"/>
                  <a:gd name="T3" fmla="*/ 2147483647 h 711"/>
                  <a:gd name="T4" fmla="*/ 2147483647 w 509"/>
                  <a:gd name="T5" fmla="*/ 2147483647 h 711"/>
                  <a:gd name="T6" fmla="*/ 2147483647 w 509"/>
                  <a:gd name="T7" fmla="*/ 2147483647 h 711"/>
                  <a:gd name="T8" fmla="*/ 2147483647 w 509"/>
                  <a:gd name="T9" fmla="*/ 2147483647 h 711"/>
                  <a:gd name="T10" fmla="*/ 2147483647 w 509"/>
                  <a:gd name="T11" fmla="*/ 2147483647 h 711"/>
                  <a:gd name="T12" fmla="*/ 2147483647 w 509"/>
                  <a:gd name="T13" fmla="*/ 2147483647 h 711"/>
                  <a:gd name="T14" fmla="*/ 2147483647 w 509"/>
                  <a:gd name="T15" fmla="*/ 2147483647 h 711"/>
                  <a:gd name="T16" fmla="*/ 2147483647 w 509"/>
                  <a:gd name="T17" fmla="*/ 2147483647 h 711"/>
                  <a:gd name="T18" fmla="*/ 2147483647 w 509"/>
                  <a:gd name="T19" fmla="*/ 2147483647 h 711"/>
                  <a:gd name="T20" fmla="*/ 2147483647 w 509"/>
                  <a:gd name="T21" fmla="*/ 2147483647 h 711"/>
                  <a:gd name="T22" fmla="*/ 2147483647 w 509"/>
                  <a:gd name="T23" fmla="*/ 2147483647 h 711"/>
                  <a:gd name="T24" fmla="*/ 2147483647 w 509"/>
                  <a:gd name="T25" fmla="*/ 2147483647 h 711"/>
                  <a:gd name="T26" fmla="*/ 2147483647 w 509"/>
                  <a:gd name="T27" fmla="*/ 2147483647 h 711"/>
                  <a:gd name="T28" fmla="*/ 2147483647 w 509"/>
                  <a:gd name="T29" fmla="*/ 2147483647 h 711"/>
                  <a:gd name="T30" fmla="*/ 2147483647 w 509"/>
                  <a:gd name="T31" fmla="*/ 2147483647 h 711"/>
                  <a:gd name="T32" fmla="*/ 2147483647 w 509"/>
                  <a:gd name="T33" fmla="*/ 0 h 711"/>
                  <a:gd name="T34" fmla="*/ 2147483647 w 509"/>
                  <a:gd name="T35" fmla="*/ 2147483647 h 711"/>
                  <a:gd name="T36" fmla="*/ 2147483647 w 509"/>
                  <a:gd name="T37" fmla="*/ 2147483647 h 711"/>
                  <a:gd name="T38" fmla="*/ 2147483647 w 509"/>
                  <a:gd name="T39" fmla="*/ 2147483647 h 711"/>
                  <a:gd name="T40" fmla="*/ 2147483647 w 509"/>
                  <a:gd name="T41" fmla="*/ 2147483647 h 711"/>
                  <a:gd name="T42" fmla="*/ 2147483647 w 509"/>
                  <a:gd name="T43" fmla="*/ 2147483647 h 711"/>
                  <a:gd name="T44" fmla="*/ 2147483647 w 509"/>
                  <a:gd name="T45" fmla="*/ 2147483647 h 711"/>
                  <a:gd name="T46" fmla="*/ 2147483647 w 509"/>
                  <a:gd name="T47" fmla="*/ 2147483647 h 711"/>
                  <a:gd name="T48" fmla="*/ 2147483647 w 509"/>
                  <a:gd name="T49" fmla="*/ 2147483647 h 711"/>
                  <a:gd name="T50" fmla="*/ 2147483647 w 509"/>
                  <a:gd name="T51" fmla="*/ 2147483647 h 711"/>
                  <a:gd name="T52" fmla="*/ 2147483647 w 509"/>
                  <a:gd name="T53" fmla="*/ 2147483647 h 711"/>
                  <a:gd name="T54" fmla="*/ 2147483647 w 509"/>
                  <a:gd name="T55" fmla="*/ 2147483647 h 711"/>
                  <a:gd name="T56" fmla="*/ 2147483647 w 509"/>
                  <a:gd name="T57" fmla="*/ 2147483647 h 711"/>
                  <a:gd name="T58" fmla="*/ 2147483647 w 509"/>
                  <a:gd name="T59" fmla="*/ 2147483647 h 711"/>
                  <a:gd name="T60" fmla="*/ 0 w 509"/>
                  <a:gd name="T61" fmla="*/ 2147483647 h 711"/>
                  <a:gd name="T62" fmla="*/ 2147483647 w 509"/>
                  <a:gd name="T63" fmla="*/ 2147483647 h 711"/>
                  <a:gd name="T64" fmla="*/ 2147483647 w 509"/>
                  <a:gd name="T65" fmla="*/ 2147483647 h 711"/>
                  <a:gd name="T66" fmla="*/ 2147483647 w 509"/>
                  <a:gd name="T67" fmla="*/ 2147483647 h 711"/>
                  <a:gd name="T68" fmla="*/ 2147483647 w 509"/>
                  <a:gd name="T69" fmla="*/ 2147483647 h 711"/>
                  <a:gd name="T70" fmla="*/ 2147483647 w 509"/>
                  <a:gd name="T71" fmla="*/ 2147483647 h 711"/>
                  <a:gd name="T72" fmla="*/ 2147483647 w 509"/>
                  <a:gd name="T73" fmla="*/ 2147483647 h 711"/>
                  <a:gd name="T74" fmla="*/ 2147483647 w 509"/>
                  <a:gd name="T75" fmla="*/ 2147483647 h 711"/>
                  <a:gd name="T76" fmla="*/ 2147483647 w 509"/>
                  <a:gd name="T77" fmla="*/ 2147483647 h 711"/>
                  <a:gd name="T78" fmla="*/ 2147483647 w 509"/>
                  <a:gd name="T79" fmla="*/ 2147483647 h 711"/>
                  <a:gd name="T80" fmla="*/ 2147483647 w 509"/>
                  <a:gd name="T81" fmla="*/ 2147483647 h 711"/>
                  <a:gd name="T82" fmla="*/ 2147483647 w 509"/>
                  <a:gd name="T83" fmla="*/ 2147483647 h 711"/>
                  <a:gd name="T84" fmla="*/ 2147483647 w 509"/>
                  <a:gd name="T85" fmla="*/ 2147483647 h 711"/>
                  <a:gd name="T86" fmla="*/ 2147483647 w 509"/>
                  <a:gd name="T87" fmla="*/ 2147483647 h 711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0" t="0" r="r" b="b"/>
                <a:pathLst>
                  <a:path w="509" h="711">
                    <a:moveTo>
                      <a:pt x="508" y="22"/>
                    </a:moveTo>
                    <a:lnTo>
                      <a:pt x="360" y="22"/>
                    </a:lnTo>
                    <a:lnTo>
                      <a:pt x="358" y="29"/>
                    </a:lnTo>
                    <a:lnTo>
                      <a:pt x="361" y="31"/>
                    </a:lnTo>
                    <a:lnTo>
                      <a:pt x="364" y="31"/>
                    </a:lnTo>
                    <a:lnTo>
                      <a:pt x="365" y="33"/>
                    </a:lnTo>
                    <a:lnTo>
                      <a:pt x="368" y="33"/>
                    </a:lnTo>
                    <a:lnTo>
                      <a:pt x="369" y="34"/>
                    </a:lnTo>
                    <a:lnTo>
                      <a:pt x="372" y="34"/>
                    </a:lnTo>
                    <a:lnTo>
                      <a:pt x="373" y="36"/>
                    </a:lnTo>
                    <a:lnTo>
                      <a:pt x="374" y="37"/>
                    </a:lnTo>
                    <a:lnTo>
                      <a:pt x="377" y="39"/>
                    </a:lnTo>
                    <a:lnTo>
                      <a:pt x="378" y="39"/>
                    </a:lnTo>
                    <a:lnTo>
                      <a:pt x="380" y="40"/>
                    </a:lnTo>
                    <a:lnTo>
                      <a:pt x="381" y="42"/>
                    </a:lnTo>
                    <a:lnTo>
                      <a:pt x="381" y="43"/>
                    </a:lnTo>
                    <a:lnTo>
                      <a:pt x="382" y="45"/>
                    </a:lnTo>
                    <a:lnTo>
                      <a:pt x="384" y="46"/>
                    </a:lnTo>
                    <a:lnTo>
                      <a:pt x="384" y="48"/>
                    </a:lnTo>
                    <a:lnTo>
                      <a:pt x="385" y="50"/>
                    </a:lnTo>
                    <a:lnTo>
                      <a:pt x="387" y="51"/>
                    </a:lnTo>
                    <a:lnTo>
                      <a:pt x="387" y="53"/>
                    </a:lnTo>
                    <a:lnTo>
                      <a:pt x="387" y="54"/>
                    </a:lnTo>
                    <a:lnTo>
                      <a:pt x="388" y="57"/>
                    </a:lnTo>
                    <a:lnTo>
                      <a:pt x="388" y="59"/>
                    </a:lnTo>
                    <a:lnTo>
                      <a:pt x="389" y="60"/>
                    </a:lnTo>
                    <a:lnTo>
                      <a:pt x="389" y="62"/>
                    </a:lnTo>
                    <a:lnTo>
                      <a:pt x="389" y="65"/>
                    </a:lnTo>
                    <a:lnTo>
                      <a:pt x="391" y="67"/>
                    </a:lnTo>
                    <a:lnTo>
                      <a:pt x="391" y="70"/>
                    </a:lnTo>
                    <a:lnTo>
                      <a:pt x="391" y="71"/>
                    </a:lnTo>
                    <a:lnTo>
                      <a:pt x="391" y="74"/>
                    </a:lnTo>
                    <a:lnTo>
                      <a:pt x="391" y="76"/>
                    </a:lnTo>
                    <a:lnTo>
                      <a:pt x="391" y="79"/>
                    </a:lnTo>
                    <a:lnTo>
                      <a:pt x="391" y="80"/>
                    </a:lnTo>
                    <a:lnTo>
                      <a:pt x="391" y="90"/>
                    </a:lnTo>
                    <a:lnTo>
                      <a:pt x="399" y="90"/>
                    </a:lnTo>
                    <a:lnTo>
                      <a:pt x="397" y="93"/>
                    </a:lnTo>
                    <a:lnTo>
                      <a:pt x="397" y="94"/>
                    </a:lnTo>
                    <a:lnTo>
                      <a:pt x="396" y="96"/>
                    </a:lnTo>
                    <a:lnTo>
                      <a:pt x="395" y="97"/>
                    </a:lnTo>
                    <a:lnTo>
                      <a:pt x="395" y="99"/>
                    </a:lnTo>
                    <a:lnTo>
                      <a:pt x="393" y="99"/>
                    </a:lnTo>
                    <a:lnTo>
                      <a:pt x="393" y="101"/>
                    </a:lnTo>
                    <a:lnTo>
                      <a:pt x="392" y="101"/>
                    </a:lnTo>
                    <a:lnTo>
                      <a:pt x="391" y="101"/>
                    </a:lnTo>
                    <a:lnTo>
                      <a:pt x="391" y="428"/>
                    </a:lnTo>
                    <a:lnTo>
                      <a:pt x="51" y="0"/>
                    </a:lnTo>
                    <a:lnTo>
                      <a:pt x="32" y="0"/>
                    </a:lnTo>
                    <a:lnTo>
                      <a:pt x="32" y="652"/>
                    </a:lnTo>
                    <a:lnTo>
                      <a:pt x="32" y="654"/>
                    </a:lnTo>
                    <a:lnTo>
                      <a:pt x="32" y="657"/>
                    </a:lnTo>
                    <a:lnTo>
                      <a:pt x="32" y="660"/>
                    </a:lnTo>
                    <a:lnTo>
                      <a:pt x="31" y="662"/>
                    </a:lnTo>
                    <a:lnTo>
                      <a:pt x="31" y="665"/>
                    </a:lnTo>
                    <a:lnTo>
                      <a:pt x="31" y="666"/>
                    </a:lnTo>
                    <a:lnTo>
                      <a:pt x="31" y="669"/>
                    </a:lnTo>
                    <a:lnTo>
                      <a:pt x="31" y="671"/>
                    </a:lnTo>
                    <a:lnTo>
                      <a:pt x="29" y="673"/>
                    </a:lnTo>
                    <a:lnTo>
                      <a:pt x="29" y="676"/>
                    </a:lnTo>
                    <a:lnTo>
                      <a:pt x="28" y="677"/>
                    </a:lnTo>
                    <a:lnTo>
                      <a:pt x="28" y="679"/>
                    </a:lnTo>
                    <a:lnTo>
                      <a:pt x="28" y="680"/>
                    </a:lnTo>
                    <a:lnTo>
                      <a:pt x="26" y="683"/>
                    </a:lnTo>
                    <a:lnTo>
                      <a:pt x="26" y="685"/>
                    </a:lnTo>
                    <a:lnTo>
                      <a:pt x="25" y="686"/>
                    </a:lnTo>
                    <a:lnTo>
                      <a:pt x="24" y="688"/>
                    </a:lnTo>
                    <a:lnTo>
                      <a:pt x="22" y="688"/>
                    </a:lnTo>
                    <a:lnTo>
                      <a:pt x="22" y="690"/>
                    </a:lnTo>
                    <a:lnTo>
                      <a:pt x="21" y="690"/>
                    </a:lnTo>
                    <a:lnTo>
                      <a:pt x="20" y="690"/>
                    </a:lnTo>
                    <a:lnTo>
                      <a:pt x="18" y="688"/>
                    </a:lnTo>
                    <a:lnTo>
                      <a:pt x="17" y="688"/>
                    </a:lnTo>
                    <a:lnTo>
                      <a:pt x="16" y="688"/>
                    </a:lnTo>
                    <a:lnTo>
                      <a:pt x="14" y="686"/>
                    </a:lnTo>
                    <a:lnTo>
                      <a:pt x="12" y="686"/>
                    </a:lnTo>
                    <a:lnTo>
                      <a:pt x="10" y="685"/>
                    </a:lnTo>
                    <a:lnTo>
                      <a:pt x="9" y="685"/>
                    </a:lnTo>
                    <a:lnTo>
                      <a:pt x="8" y="685"/>
                    </a:lnTo>
                    <a:lnTo>
                      <a:pt x="6" y="685"/>
                    </a:lnTo>
                    <a:lnTo>
                      <a:pt x="5" y="685"/>
                    </a:lnTo>
                    <a:lnTo>
                      <a:pt x="4" y="683"/>
                    </a:lnTo>
                    <a:lnTo>
                      <a:pt x="2" y="685"/>
                    </a:lnTo>
                    <a:lnTo>
                      <a:pt x="1" y="685"/>
                    </a:lnTo>
                    <a:lnTo>
                      <a:pt x="0" y="685"/>
                    </a:lnTo>
                    <a:lnTo>
                      <a:pt x="1" y="711"/>
                    </a:lnTo>
                    <a:lnTo>
                      <a:pt x="56" y="693"/>
                    </a:lnTo>
                    <a:lnTo>
                      <a:pt x="56" y="68"/>
                    </a:lnTo>
                    <a:lnTo>
                      <a:pt x="76" y="68"/>
                    </a:lnTo>
                    <a:lnTo>
                      <a:pt x="416" y="496"/>
                    </a:lnTo>
                    <a:lnTo>
                      <a:pt x="416" y="51"/>
                    </a:lnTo>
                    <a:lnTo>
                      <a:pt x="477" y="51"/>
                    </a:lnTo>
                    <a:lnTo>
                      <a:pt x="477" y="80"/>
                    </a:lnTo>
                    <a:lnTo>
                      <a:pt x="477" y="79"/>
                    </a:lnTo>
                    <a:lnTo>
                      <a:pt x="478" y="76"/>
                    </a:lnTo>
                    <a:lnTo>
                      <a:pt x="478" y="74"/>
                    </a:lnTo>
                    <a:lnTo>
                      <a:pt x="478" y="71"/>
                    </a:lnTo>
                    <a:lnTo>
                      <a:pt x="478" y="70"/>
                    </a:lnTo>
                    <a:lnTo>
                      <a:pt x="478" y="67"/>
                    </a:lnTo>
                    <a:lnTo>
                      <a:pt x="478" y="65"/>
                    </a:lnTo>
                    <a:lnTo>
                      <a:pt x="480" y="63"/>
                    </a:lnTo>
                    <a:lnTo>
                      <a:pt x="480" y="60"/>
                    </a:lnTo>
                    <a:lnTo>
                      <a:pt x="480" y="59"/>
                    </a:lnTo>
                    <a:lnTo>
                      <a:pt x="481" y="57"/>
                    </a:lnTo>
                    <a:lnTo>
                      <a:pt x="481" y="56"/>
                    </a:lnTo>
                    <a:lnTo>
                      <a:pt x="482" y="53"/>
                    </a:lnTo>
                    <a:lnTo>
                      <a:pt x="482" y="51"/>
                    </a:lnTo>
                    <a:lnTo>
                      <a:pt x="484" y="50"/>
                    </a:lnTo>
                    <a:lnTo>
                      <a:pt x="485" y="48"/>
                    </a:lnTo>
                    <a:lnTo>
                      <a:pt x="485" y="46"/>
                    </a:lnTo>
                    <a:lnTo>
                      <a:pt x="486" y="45"/>
                    </a:lnTo>
                    <a:lnTo>
                      <a:pt x="488" y="43"/>
                    </a:lnTo>
                    <a:lnTo>
                      <a:pt x="489" y="42"/>
                    </a:lnTo>
                    <a:lnTo>
                      <a:pt x="490" y="42"/>
                    </a:lnTo>
                    <a:lnTo>
                      <a:pt x="492" y="40"/>
                    </a:lnTo>
                    <a:lnTo>
                      <a:pt x="493" y="39"/>
                    </a:lnTo>
                    <a:lnTo>
                      <a:pt x="494" y="37"/>
                    </a:lnTo>
                    <a:lnTo>
                      <a:pt x="496" y="36"/>
                    </a:lnTo>
                    <a:lnTo>
                      <a:pt x="497" y="36"/>
                    </a:lnTo>
                    <a:lnTo>
                      <a:pt x="500" y="34"/>
                    </a:lnTo>
                    <a:lnTo>
                      <a:pt x="501" y="33"/>
                    </a:lnTo>
                    <a:lnTo>
                      <a:pt x="503" y="33"/>
                    </a:lnTo>
                    <a:lnTo>
                      <a:pt x="505" y="31"/>
                    </a:lnTo>
                    <a:lnTo>
                      <a:pt x="507" y="31"/>
                    </a:lnTo>
                    <a:lnTo>
                      <a:pt x="509" y="29"/>
                    </a:lnTo>
                    <a:lnTo>
                      <a:pt x="508" y="22"/>
                    </a:lnTo>
                    <a:close/>
                  </a:path>
                </a:pathLst>
              </a:custGeom>
              <a:solidFill>
                <a:srgbClr val="B2D5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5" name="Freeform 195"/>
              <p:cNvSpPr>
                <a:spLocks/>
              </p:cNvSpPr>
              <p:nvPr/>
            </p:nvSpPr>
            <p:spPr bwMode="auto">
              <a:xfrm>
                <a:off x="4364038" y="4976813"/>
                <a:ext cx="404813" cy="576263"/>
              </a:xfrm>
              <a:custGeom>
                <a:avLst/>
                <a:gdLst>
                  <a:gd name="T0" fmla="*/ 2147483647 w 509"/>
                  <a:gd name="T1" fmla="*/ 2147483647 h 725"/>
                  <a:gd name="T2" fmla="*/ 2147483647 w 509"/>
                  <a:gd name="T3" fmla="*/ 2147483647 h 725"/>
                  <a:gd name="T4" fmla="*/ 2147483647 w 509"/>
                  <a:gd name="T5" fmla="*/ 2147483647 h 725"/>
                  <a:gd name="T6" fmla="*/ 2147483647 w 509"/>
                  <a:gd name="T7" fmla="*/ 2147483647 h 725"/>
                  <a:gd name="T8" fmla="*/ 2147483647 w 509"/>
                  <a:gd name="T9" fmla="*/ 2147483647 h 725"/>
                  <a:gd name="T10" fmla="*/ 2147483647 w 509"/>
                  <a:gd name="T11" fmla="*/ 2147483647 h 725"/>
                  <a:gd name="T12" fmla="*/ 2147483647 w 509"/>
                  <a:gd name="T13" fmla="*/ 2147483647 h 725"/>
                  <a:gd name="T14" fmla="*/ 2147483647 w 509"/>
                  <a:gd name="T15" fmla="*/ 2147483647 h 725"/>
                  <a:gd name="T16" fmla="*/ 2147483647 w 509"/>
                  <a:gd name="T17" fmla="*/ 2147483647 h 725"/>
                  <a:gd name="T18" fmla="*/ 2147483647 w 509"/>
                  <a:gd name="T19" fmla="*/ 2147483647 h 725"/>
                  <a:gd name="T20" fmla="*/ 2147483647 w 509"/>
                  <a:gd name="T21" fmla="*/ 2147483647 h 725"/>
                  <a:gd name="T22" fmla="*/ 2147483647 w 509"/>
                  <a:gd name="T23" fmla="*/ 2147483647 h 725"/>
                  <a:gd name="T24" fmla="*/ 2147483647 w 509"/>
                  <a:gd name="T25" fmla="*/ 2147483647 h 725"/>
                  <a:gd name="T26" fmla="*/ 2147483647 w 509"/>
                  <a:gd name="T27" fmla="*/ 2147483647 h 725"/>
                  <a:gd name="T28" fmla="*/ 2147483647 w 509"/>
                  <a:gd name="T29" fmla="*/ 2147483647 h 725"/>
                  <a:gd name="T30" fmla="*/ 2147483647 w 509"/>
                  <a:gd name="T31" fmla="*/ 2147483647 h 725"/>
                  <a:gd name="T32" fmla="*/ 2147483647 w 509"/>
                  <a:gd name="T33" fmla="*/ 2147483647 h 725"/>
                  <a:gd name="T34" fmla="*/ 2147483647 w 509"/>
                  <a:gd name="T35" fmla="*/ 2147483647 h 725"/>
                  <a:gd name="T36" fmla="*/ 2147483647 w 509"/>
                  <a:gd name="T37" fmla="*/ 2147483647 h 725"/>
                  <a:gd name="T38" fmla="*/ 2147483647 w 509"/>
                  <a:gd name="T39" fmla="*/ 2147483647 h 725"/>
                  <a:gd name="T40" fmla="*/ 2147483647 w 509"/>
                  <a:gd name="T41" fmla="*/ 2147483647 h 725"/>
                  <a:gd name="T42" fmla="*/ 2147483647 w 509"/>
                  <a:gd name="T43" fmla="*/ 2147483647 h 725"/>
                  <a:gd name="T44" fmla="*/ 2147483647 w 509"/>
                  <a:gd name="T45" fmla="*/ 2147483647 h 725"/>
                  <a:gd name="T46" fmla="*/ 0 w 509"/>
                  <a:gd name="T47" fmla="*/ 2147483647 h 725"/>
                  <a:gd name="T48" fmla="*/ 2147483647 w 509"/>
                  <a:gd name="T49" fmla="*/ 2147483647 h 725"/>
                  <a:gd name="T50" fmla="*/ 2147483647 w 509"/>
                  <a:gd name="T51" fmla="*/ 2147483647 h 725"/>
                  <a:gd name="T52" fmla="*/ 2147483647 w 509"/>
                  <a:gd name="T53" fmla="*/ 2147483647 h 725"/>
                  <a:gd name="T54" fmla="*/ 2147483647 w 509"/>
                  <a:gd name="T55" fmla="*/ 2147483647 h 725"/>
                  <a:gd name="T56" fmla="*/ 2147483647 w 509"/>
                  <a:gd name="T57" fmla="*/ 2147483647 h 725"/>
                  <a:gd name="T58" fmla="*/ 2147483647 w 509"/>
                  <a:gd name="T59" fmla="*/ 2147483647 h 725"/>
                  <a:gd name="T60" fmla="*/ 2147483647 w 509"/>
                  <a:gd name="T61" fmla="*/ 2147483647 h 725"/>
                  <a:gd name="T62" fmla="*/ 2147483647 w 509"/>
                  <a:gd name="T63" fmla="*/ 2147483647 h 725"/>
                  <a:gd name="T64" fmla="*/ 2147483647 w 509"/>
                  <a:gd name="T65" fmla="*/ 2147483647 h 725"/>
                  <a:gd name="T66" fmla="*/ 2147483647 w 509"/>
                  <a:gd name="T67" fmla="*/ 2147483647 h 725"/>
                  <a:gd name="T68" fmla="*/ 2147483647 w 509"/>
                  <a:gd name="T69" fmla="*/ 0 h 725"/>
                  <a:gd name="T70" fmla="*/ 2147483647 w 509"/>
                  <a:gd name="T71" fmla="*/ 2147483647 h 725"/>
                  <a:gd name="T72" fmla="*/ 2147483647 w 509"/>
                  <a:gd name="T73" fmla="*/ 2147483647 h 725"/>
                  <a:gd name="T74" fmla="*/ 2147483647 w 509"/>
                  <a:gd name="T75" fmla="*/ 2147483647 h 725"/>
                  <a:gd name="T76" fmla="*/ 2147483647 w 509"/>
                  <a:gd name="T77" fmla="*/ 2147483647 h 725"/>
                  <a:gd name="T78" fmla="*/ 2147483647 w 509"/>
                  <a:gd name="T79" fmla="*/ 2147483647 h 725"/>
                  <a:gd name="T80" fmla="*/ 2147483647 w 509"/>
                  <a:gd name="T81" fmla="*/ 2147483647 h 725"/>
                  <a:gd name="T82" fmla="*/ 2147483647 w 509"/>
                  <a:gd name="T83" fmla="*/ 2147483647 h 725"/>
                  <a:gd name="T84" fmla="*/ 2147483647 w 509"/>
                  <a:gd name="T85" fmla="*/ 2147483647 h 725"/>
                  <a:gd name="T86" fmla="*/ 2147483647 w 509"/>
                  <a:gd name="T87" fmla="*/ 2147483647 h 725"/>
                  <a:gd name="T88" fmla="*/ 2147483647 w 509"/>
                  <a:gd name="T89" fmla="*/ 2147483647 h 725"/>
                  <a:gd name="T90" fmla="*/ 2147483647 w 509"/>
                  <a:gd name="T91" fmla="*/ 2147483647 h 725"/>
                  <a:gd name="T92" fmla="*/ 2147483647 w 509"/>
                  <a:gd name="T93" fmla="*/ 2147483647 h 725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0" t="0" r="r" b="b"/>
                <a:pathLst>
                  <a:path w="509" h="725">
                    <a:moveTo>
                      <a:pt x="509" y="29"/>
                    </a:moveTo>
                    <a:lnTo>
                      <a:pt x="507" y="31"/>
                    </a:lnTo>
                    <a:lnTo>
                      <a:pt x="505" y="31"/>
                    </a:lnTo>
                    <a:lnTo>
                      <a:pt x="503" y="32"/>
                    </a:lnTo>
                    <a:lnTo>
                      <a:pt x="501" y="32"/>
                    </a:lnTo>
                    <a:lnTo>
                      <a:pt x="500" y="34"/>
                    </a:lnTo>
                    <a:lnTo>
                      <a:pt x="497" y="34"/>
                    </a:lnTo>
                    <a:lnTo>
                      <a:pt x="496" y="35"/>
                    </a:lnTo>
                    <a:lnTo>
                      <a:pt x="494" y="37"/>
                    </a:lnTo>
                    <a:lnTo>
                      <a:pt x="493" y="38"/>
                    </a:lnTo>
                    <a:lnTo>
                      <a:pt x="492" y="38"/>
                    </a:lnTo>
                    <a:lnTo>
                      <a:pt x="490" y="40"/>
                    </a:lnTo>
                    <a:lnTo>
                      <a:pt x="489" y="42"/>
                    </a:lnTo>
                    <a:lnTo>
                      <a:pt x="488" y="43"/>
                    </a:lnTo>
                    <a:lnTo>
                      <a:pt x="486" y="45"/>
                    </a:lnTo>
                    <a:lnTo>
                      <a:pt x="485" y="46"/>
                    </a:lnTo>
                    <a:lnTo>
                      <a:pt x="485" y="48"/>
                    </a:lnTo>
                    <a:lnTo>
                      <a:pt x="484" y="49"/>
                    </a:lnTo>
                    <a:lnTo>
                      <a:pt x="482" y="51"/>
                    </a:lnTo>
                    <a:lnTo>
                      <a:pt x="482" y="52"/>
                    </a:lnTo>
                    <a:lnTo>
                      <a:pt x="481" y="54"/>
                    </a:lnTo>
                    <a:lnTo>
                      <a:pt x="481" y="57"/>
                    </a:lnTo>
                    <a:lnTo>
                      <a:pt x="480" y="59"/>
                    </a:lnTo>
                    <a:lnTo>
                      <a:pt x="480" y="60"/>
                    </a:lnTo>
                    <a:lnTo>
                      <a:pt x="480" y="62"/>
                    </a:lnTo>
                    <a:lnTo>
                      <a:pt x="478" y="65"/>
                    </a:lnTo>
                    <a:lnTo>
                      <a:pt x="478" y="66"/>
                    </a:lnTo>
                    <a:lnTo>
                      <a:pt x="478" y="68"/>
                    </a:lnTo>
                    <a:lnTo>
                      <a:pt x="478" y="71"/>
                    </a:lnTo>
                    <a:lnTo>
                      <a:pt x="478" y="72"/>
                    </a:lnTo>
                    <a:lnTo>
                      <a:pt x="478" y="76"/>
                    </a:lnTo>
                    <a:lnTo>
                      <a:pt x="477" y="79"/>
                    </a:lnTo>
                    <a:lnTo>
                      <a:pt x="477" y="80"/>
                    </a:lnTo>
                    <a:lnTo>
                      <a:pt x="477" y="725"/>
                    </a:lnTo>
                    <a:lnTo>
                      <a:pt x="457" y="725"/>
                    </a:lnTo>
                    <a:lnTo>
                      <a:pt x="117" y="289"/>
                    </a:lnTo>
                    <a:lnTo>
                      <a:pt x="117" y="651"/>
                    </a:lnTo>
                    <a:lnTo>
                      <a:pt x="117" y="654"/>
                    </a:lnTo>
                    <a:lnTo>
                      <a:pt x="117" y="655"/>
                    </a:lnTo>
                    <a:lnTo>
                      <a:pt x="118" y="658"/>
                    </a:lnTo>
                    <a:lnTo>
                      <a:pt x="118" y="660"/>
                    </a:lnTo>
                    <a:lnTo>
                      <a:pt x="118" y="663"/>
                    </a:lnTo>
                    <a:lnTo>
                      <a:pt x="118" y="665"/>
                    </a:lnTo>
                    <a:lnTo>
                      <a:pt x="118" y="668"/>
                    </a:lnTo>
                    <a:lnTo>
                      <a:pt x="120" y="669"/>
                    </a:lnTo>
                    <a:lnTo>
                      <a:pt x="120" y="671"/>
                    </a:lnTo>
                    <a:lnTo>
                      <a:pt x="120" y="674"/>
                    </a:lnTo>
                    <a:lnTo>
                      <a:pt x="121" y="675"/>
                    </a:lnTo>
                    <a:lnTo>
                      <a:pt x="121" y="677"/>
                    </a:lnTo>
                    <a:lnTo>
                      <a:pt x="122" y="678"/>
                    </a:lnTo>
                    <a:lnTo>
                      <a:pt x="122" y="682"/>
                    </a:lnTo>
                    <a:lnTo>
                      <a:pt x="124" y="683"/>
                    </a:lnTo>
                    <a:lnTo>
                      <a:pt x="125" y="685"/>
                    </a:lnTo>
                    <a:lnTo>
                      <a:pt x="125" y="686"/>
                    </a:lnTo>
                    <a:lnTo>
                      <a:pt x="126" y="688"/>
                    </a:lnTo>
                    <a:lnTo>
                      <a:pt x="128" y="689"/>
                    </a:lnTo>
                    <a:lnTo>
                      <a:pt x="129" y="689"/>
                    </a:lnTo>
                    <a:lnTo>
                      <a:pt x="130" y="691"/>
                    </a:lnTo>
                    <a:lnTo>
                      <a:pt x="132" y="692"/>
                    </a:lnTo>
                    <a:lnTo>
                      <a:pt x="133" y="694"/>
                    </a:lnTo>
                    <a:lnTo>
                      <a:pt x="134" y="695"/>
                    </a:lnTo>
                    <a:lnTo>
                      <a:pt x="136" y="695"/>
                    </a:lnTo>
                    <a:lnTo>
                      <a:pt x="138" y="697"/>
                    </a:lnTo>
                    <a:lnTo>
                      <a:pt x="140" y="699"/>
                    </a:lnTo>
                    <a:lnTo>
                      <a:pt x="141" y="699"/>
                    </a:lnTo>
                    <a:lnTo>
                      <a:pt x="144" y="700"/>
                    </a:lnTo>
                    <a:lnTo>
                      <a:pt x="145" y="702"/>
                    </a:lnTo>
                    <a:lnTo>
                      <a:pt x="148" y="702"/>
                    </a:lnTo>
                    <a:lnTo>
                      <a:pt x="151" y="703"/>
                    </a:lnTo>
                    <a:lnTo>
                      <a:pt x="149" y="711"/>
                    </a:lnTo>
                    <a:lnTo>
                      <a:pt x="1" y="711"/>
                    </a:lnTo>
                    <a:lnTo>
                      <a:pt x="0" y="703"/>
                    </a:lnTo>
                    <a:lnTo>
                      <a:pt x="2" y="702"/>
                    </a:lnTo>
                    <a:lnTo>
                      <a:pt x="4" y="702"/>
                    </a:lnTo>
                    <a:lnTo>
                      <a:pt x="6" y="700"/>
                    </a:lnTo>
                    <a:lnTo>
                      <a:pt x="9" y="700"/>
                    </a:lnTo>
                    <a:lnTo>
                      <a:pt x="10" y="699"/>
                    </a:lnTo>
                    <a:lnTo>
                      <a:pt x="12" y="697"/>
                    </a:lnTo>
                    <a:lnTo>
                      <a:pt x="14" y="697"/>
                    </a:lnTo>
                    <a:lnTo>
                      <a:pt x="16" y="695"/>
                    </a:lnTo>
                    <a:lnTo>
                      <a:pt x="17" y="694"/>
                    </a:lnTo>
                    <a:lnTo>
                      <a:pt x="18" y="694"/>
                    </a:lnTo>
                    <a:lnTo>
                      <a:pt x="20" y="692"/>
                    </a:lnTo>
                    <a:lnTo>
                      <a:pt x="21" y="691"/>
                    </a:lnTo>
                    <a:lnTo>
                      <a:pt x="22" y="689"/>
                    </a:lnTo>
                    <a:lnTo>
                      <a:pt x="24" y="688"/>
                    </a:lnTo>
                    <a:lnTo>
                      <a:pt x="24" y="686"/>
                    </a:lnTo>
                    <a:lnTo>
                      <a:pt x="25" y="685"/>
                    </a:lnTo>
                    <a:lnTo>
                      <a:pt x="26" y="683"/>
                    </a:lnTo>
                    <a:lnTo>
                      <a:pt x="26" y="682"/>
                    </a:lnTo>
                    <a:lnTo>
                      <a:pt x="28" y="680"/>
                    </a:lnTo>
                    <a:lnTo>
                      <a:pt x="28" y="677"/>
                    </a:lnTo>
                    <a:lnTo>
                      <a:pt x="28" y="675"/>
                    </a:lnTo>
                    <a:lnTo>
                      <a:pt x="29" y="674"/>
                    </a:lnTo>
                    <a:lnTo>
                      <a:pt x="29" y="672"/>
                    </a:lnTo>
                    <a:lnTo>
                      <a:pt x="31" y="669"/>
                    </a:lnTo>
                    <a:lnTo>
                      <a:pt x="31" y="668"/>
                    </a:lnTo>
                    <a:lnTo>
                      <a:pt x="31" y="665"/>
                    </a:lnTo>
                    <a:lnTo>
                      <a:pt x="31" y="663"/>
                    </a:lnTo>
                    <a:lnTo>
                      <a:pt x="31" y="660"/>
                    </a:lnTo>
                    <a:lnTo>
                      <a:pt x="32" y="658"/>
                    </a:lnTo>
                    <a:lnTo>
                      <a:pt x="32" y="655"/>
                    </a:lnTo>
                    <a:lnTo>
                      <a:pt x="32" y="654"/>
                    </a:lnTo>
                    <a:lnTo>
                      <a:pt x="32" y="651"/>
                    </a:lnTo>
                    <a:lnTo>
                      <a:pt x="32" y="0"/>
                    </a:lnTo>
                    <a:lnTo>
                      <a:pt x="51" y="0"/>
                    </a:lnTo>
                    <a:lnTo>
                      <a:pt x="391" y="428"/>
                    </a:lnTo>
                    <a:lnTo>
                      <a:pt x="391" y="80"/>
                    </a:lnTo>
                    <a:lnTo>
                      <a:pt x="391" y="79"/>
                    </a:lnTo>
                    <a:lnTo>
                      <a:pt x="391" y="76"/>
                    </a:lnTo>
                    <a:lnTo>
                      <a:pt x="391" y="72"/>
                    </a:lnTo>
                    <a:lnTo>
                      <a:pt x="391" y="71"/>
                    </a:lnTo>
                    <a:lnTo>
                      <a:pt x="391" y="68"/>
                    </a:lnTo>
                    <a:lnTo>
                      <a:pt x="391" y="66"/>
                    </a:lnTo>
                    <a:lnTo>
                      <a:pt x="389" y="65"/>
                    </a:lnTo>
                    <a:lnTo>
                      <a:pt x="389" y="62"/>
                    </a:lnTo>
                    <a:lnTo>
                      <a:pt x="389" y="60"/>
                    </a:lnTo>
                    <a:lnTo>
                      <a:pt x="388" y="59"/>
                    </a:lnTo>
                    <a:lnTo>
                      <a:pt x="388" y="55"/>
                    </a:lnTo>
                    <a:lnTo>
                      <a:pt x="387" y="54"/>
                    </a:lnTo>
                    <a:lnTo>
                      <a:pt x="387" y="52"/>
                    </a:lnTo>
                    <a:lnTo>
                      <a:pt x="387" y="51"/>
                    </a:lnTo>
                    <a:lnTo>
                      <a:pt x="385" y="49"/>
                    </a:lnTo>
                    <a:lnTo>
                      <a:pt x="384" y="48"/>
                    </a:lnTo>
                    <a:lnTo>
                      <a:pt x="384" y="46"/>
                    </a:lnTo>
                    <a:lnTo>
                      <a:pt x="382" y="45"/>
                    </a:lnTo>
                    <a:lnTo>
                      <a:pt x="381" y="43"/>
                    </a:lnTo>
                    <a:lnTo>
                      <a:pt x="381" y="42"/>
                    </a:lnTo>
                    <a:lnTo>
                      <a:pt x="380" y="40"/>
                    </a:lnTo>
                    <a:lnTo>
                      <a:pt x="378" y="38"/>
                    </a:lnTo>
                    <a:lnTo>
                      <a:pt x="377" y="37"/>
                    </a:lnTo>
                    <a:lnTo>
                      <a:pt x="374" y="37"/>
                    </a:lnTo>
                    <a:lnTo>
                      <a:pt x="373" y="35"/>
                    </a:lnTo>
                    <a:lnTo>
                      <a:pt x="372" y="34"/>
                    </a:lnTo>
                    <a:lnTo>
                      <a:pt x="369" y="34"/>
                    </a:lnTo>
                    <a:lnTo>
                      <a:pt x="368" y="32"/>
                    </a:lnTo>
                    <a:lnTo>
                      <a:pt x="365" y="31"/>
                    </a:lnTo>
                    <a:lnTo>
                      <a:pt x="364" y="31"/>
                    </a:lnTo>
                    <a:lnTo>
                      <a:pt x="361" y="29"/>
                    </a:lnTo>
                    <a:lnTo>
                      <a:pt x="358" y="29"/>
                    </a:lnTo>
                    <a:lnTo>
                      <a:pt x="360" y="21"/>
                    </a:lnTo>
                    <a:lnTo>
                      <a:pt x="508" y="21"/>
                    </a:lnTo>
                    <a:lnTo>
                      <a:pt x="509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6" name="Freeform 196"/>
              <p:cNvSpPr>
                <a:spLocks noEditPoints="1"/>
              </p:cNvSpPr>
              <p:nvPr/>
            </p:nvSpPr>
            <p:spPr bwMode="auto">
              <a:xfrm>
                <a:off x="4343401" y="4956175"/>
                <a:ext cx="446088" cy="619125"/>
              </a:xfrm>
              <a:custGeom>
                <a:avLst/>
                <a:gdLst>
                  <a:gd name="T0" fmla="*/ 2147483647 w 561"/>
                  <a:gd name="T1" fmla="*/ 2147483647 h 779"/>
                  <a:gd name="T2" fmla="*/ 2147483647 w 561"/>
                  <a:gd name="T3" fmla="*/ 2147483647 h 779"/>
                  <a:gd name="T4" fmla="*/ 2147483647 w 561"/>
                  <a:gd name="T5" fmla="*/ 2147483647 h 779"/>
                  <a:gd name="T6" fmla="*/ 0 w 561"/>
                  <a:gd name="T7" fmla="*/ 2147483647 h 779"/>
                  <a:gd name="T8" fmla="*/ 2147483647 w 561"/>
                  <a:gd name="T9" fmla="*/ 2147483647 h 779"/>
                  <a:gd name="T10" fmla="*/ 2147483647 w 561"/>
                  <a:gd name="T11" fmla="*/ 2147483647 h 779"/>
                  <a:gd name="T12" fmla="*/ 2147483647 w 561"/>
                  <a:gd name="T13" fmla="*/ 2147483647 h 779"/>
                  <a:gd name="T14" fmla="*/ 2147483647 w 561"/>
                  <a:gd name="T15" fmla="*/ 2147483647 h 779"/>
                  <a:gd name="T16" fmla="*/ 2147483647 w 561"/>
                  <a:gd name="T17" fmla="*/ 2147483647 h 779"/>
                  <a:gd name="T18" fmla="*/ 2147483647 w 561"/>
                  <a:gd name="T19" fmla="*/ 2147483647 h 779"/>
                  <a:gd name="T20" fmla="*/ 2147483647 w 561"/>
                  <a:gd name="T21" fmla="*/ 2147483647 h 779"/>
                  <a:gd name="T22" fmla="*/ 2147483647 w 561"/>
                  <a:gd name="T23" fmla="*/ 2147483647 h 779"/>
                  <a:gd name="T24" fmla="*/ 2147483647 w 561"/>
                  <a:gd name="T25" fmla="*/ 2147483647 h 779"/>
                  <a:gd name="T26" fmla="*/ 2147483647 w 561"/>
                  <a:gd name="T27" fmla="*/ 2147483647 h 779"/>
                  <a:gd name="T28" fmla="*/ 2147483647 w 561"/>
                  <a:gd name="T29" fmla="*/ 2147483647 h 779"/>
                  <a:gd name="T30" fmla="*/ 2147483647 w 561"/>
                  <a:gd name="T31" fmla="*/ 2147483647 h 779"/>
                  <a:gd name="T32" fmla="*/ 2147483647 w 561"/>
                  <a:gd name="T33" fmla="*/ 2147483647 h 779"/>
                  <a:gd name="T34" fmla="*/ 2147483647 w 561"/>
                  <a:gd name="T35" fmla="*/ 2147483647 h 779"/>
                  <a:gd name="T36" fmla="*/ 2147483647 w 561"/>
                  <a:gd name="T37" fmla="*/ 2147483647 h 779"/>
                  <a:gd name="T38" fmla="*/ 2147483647 w 561"/>
                  <a:gd name="T39" fmla="*/ 2147483647 h 779"/>
                  <a:gd name="T40" fmla="*/ 2147483647 w 561"/>
                  <a:gd name="T41" fmla="*/ 2147483647 h 779"/>
                  <a:gd name="T42" fmla="*/ 2147483647 w 561"/>
                  <a:gd name="T43" fmla="*/ 2147483647 h 779"/>
                  <a:gd name="T44" fmla="*/ 2147483647 w 561"/>
                  <a:gd name="T45" fmla="*/ 2147483647 h 779"/>
                  <a:gd name="T46" fmla="*/ 2147483647 w 561"/>
                  <a:gd name="T47" fmla="*/ 2147483647 h 779"/>
                  <a:gd name="T48" fmla="*/ 2147483647 w 561"/>
                  <a:gd name="T49" fmla="*/ 2147483647 h 779"/>
                  <a:gd name="T50" fmla="*/ 2147483647 w 561"/>
                  <a:gd name="T51" fmla="*/ 2147483647 h 779"/>
                  <a:gd name="T52" fmla="*/ 2147483647 w 561"/>
                  <a:gd name="T53" fmla="*/ 2147483647 h 779"/>
                  <a:gd name="T54" fmla="*/ 2147483647 w 561"/>
                  <a:gd name="T55" fmla="*/ 2147483647 h 779"/>
                  <a:gd name="T56" fmla="*/ 2147483647 w 561"/>
                  <a:gd name="T57" fmla="*/ 0 h 779"/>
                  <a:gd name="T58" fmla="*/ 2147483647 w 561"/>
                  <a:gd name="T59" fmla="*/ 2147483647 h 779"/>
                  <a:gd name="T60" fmla="*/ 2147483647 w 561"/>
                  <a:gd name="T61" fmla="*/ 2147483647 h 779"/>
                  <a:gd name="T62" fmla="*/ 2147483647 w 561"/>
                  <a:gd name="T63" fmla="*/ 2147483647 h 779"/>
                  <a:gd name="T64" fmla="*/ 2147483647 w 561"/>
                  <a:gd name="T65" fmla="*/ 2147483647 h 779"/>
                  <a:gd name="T66" fmla="*/ 2147483647 w 561"/>
                  <a:gd name="T67" fmla="*/ 2147483647 h 779"/>
                  <a:gd name="T68" fmla="*/ 2147483647 w 561"/>
                  <a:gd name="T69" fmla="*/ 2147483647 h 779"/>
                  <a:gd name="T70" fmla="*/ 2147483647 w 561"/>
                  <a:gd name="T71" fmla="*/ 2147483647 h 779"/>
                  <a:gd name="T72" fmla="*/ 2147483647 w 561"/>
                  <a:gd name="T73" fmla="*/ 2147483647 h 779"/>
                  <a:gd name="T74" fmla="*/ 2147483647 w 561"/>
                  <a:gd name="T75" fmla="*/ 2147483647 h 779"/>
                  <a:gd name="T76" fmla="*/ 2147483647 w 561"/>
                  <a:gd name="T77" fmla="*/ 2147483647 h 779"/>
                  <a:gd name="T78" fmla="*/ 2147483647 w 561"/>
                  <a:gd name="T79" fmla="*/ 2147483647 h 779"/>
                  <a:gd name="T80" fmla="*/ 2147483647 w 561"/>
                  <a:gd name="T81" fmla="*/ 2147483647 h 779"/>
                  <a:gd name="T82" fmla="*/ 2147483647 w 561"/>
                  <a:gd name="T83" fmla="*/ 2147483647 h 779"/>
                  <a:gd name="T84" fmla="*/ 2147483647 w 561"/>
                  <a:gd name="T85" fmla="*/ 2147483647 h 779"/>
                  <a:gd name="T86" fmla="*/ 2147483647 w 561"/>
                  <a:gd name="T87" fmla="*/ 2147483647 h 779"/>
                  <a:gd name="T88" fmla="*/ 2147483647 w 561"/>
                  <a:gd name="T89" fmla="*/ 2147483647 h 779"/>
                  <a:gd name="T90" fmla="*/ 2147483647 w 561"/>
                  <a:gd name="T91" fmla="*/ 2147483647 h 779"/>
                  <a:gd name="T92" fmla="*/ 2147483647 w 561"/>
                  <a:gd name="T93" fmla="*/ 2147483647 h 779"/>
                  <a:gd name="T94" fmla="*/ 2147483647 w 561"/>
                  <a:gd name="T95" fmla="*/ 2147483647 h 779"/>
                  <a:gd name="T96" fmla="*/ 2147483647 w 561"/>
                  <a:gd name="T97" fmla="*/ 2147483647 h 779"/>
                  <a:gd name="T98" fmla="*/ 2147483647 w 561"/>
                  <a:gd name="T99" fmla="*/ 2147483647 h 779"/>
                  <a:gd name="T100" fmla="*/ 2147483647 w 561"/>
                  <a:gd name="T101" fmla="*/ 2147483647 h 779"/>
                  <a:gd name="T102" fmla="*/ 2147483647 w 561"/>
                  <a:gd name="T103" fmla="*/ 2147483647 h 779"/>
                  <a:gd name="T104" fmla="*/ 2147483647 w 561"/>
                  <a:gd name="T105" fmla="*/ 2147483647 h 779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0" t="0" r="r" b="b"/>
                <a:pathLst>
                  <a:path w="561" h="779">
                    <a:moveTo>
                      <a:pt x="77" y="0"/>
                    </a:moveTo>
                    <a:lnTo>
                      <a:pt x="35" y="0"/>
                    </a:lnTo>
                    <a:lnTo>
                      <a:pt x="35" y="677"/>
                    </a:lnTo>
                    <a:lnTo>
                      <a:pt x="35" y="681"/>
                    </a:lnTo>
                    <a:lnTo>
                      <a:pt x="35" y="684"/>
                    </a:lnTo>
                    <a:lnTo>
                      <a:pt x="34" y="687"/>
                    </a:lnTo>
                    <a:lnTo>
                      <a:pt x="34" y="691"/>
                    </a:lnTo>
                    <a:lnTo>
                      <a:pt x="32" y="694"/>
                    </a:lnTo>
                    <a:lnTo>
                      <a:pt x="32" y="695"/>
                    </a:lnTo>
                    <a:lnTo>
                      <a:pt x="32" y="697"/>
                    </a:lnTo>
                    <a:lnTo>
                      <a:pt x="31" y="698"/>
                    </a:lnTo>
                    <a:lnTo>
                      <a:pt x="30" y="700"/>
                    </a:lnTo>
                    <a:lnTo>
                      <a:pt x="28" y="701"/>
                    </a:lnTo>
                    <a:lnTo>
                      <a:pt x="26" y="701"/>
                    </a:lnTo>
                    <a:lnTo>
                      <a:pt x="23" y="703"/>
                    </a:lnTo>
                    <a:lnTo>
                      <a:pt x="20" y="703"/>
                    </a:lnTo>
                    <a:lnTo>
                      <a:pt x="0" y="709"/>
                    </a:lnTo>
                    <a:lnTo>
                      <a:pt x="7" y="763"/>
                    </a:lnTo>
                    <a:lnTo>
                      <a:pt x="195" y="763"/>
                    </a:lnTo>
                    <a:lnTo>
                      <a:pt x="201" y="709"/>
                    </a:lnTo>
                    <a:lnTo>
                      <a:pt x="182" y="704"/>
                    </a:lnTo>
                    <a:lnTo>
                      <a:pt x="181" y="703"/>
                    </a:lnTo>
                    <a:lnTo>
                      <a:pt x="179" y="703"/>
                    </a:lnTo>
                    <a:lnTo>
                      <a:pt x="178" y="701"/>
                    </a:lnTo>
                    <a:lnTo>
                      <a:pt x="177" y="701"/>
                    </a:lnTo>
                    <a:lnTo>
                      <a:pt x="174" y="700"/>
                    </a:lnTo>
                    <a:lnTo>
                      <a:pt x="173" y="700"/>
                    </a:lnTo>
                    <a:lnTo>
                      <a:pt x="171" y="698"/>
                    </a:lnTo>
                    <a:lnTo>
                      <a:pt x="170" y="697"/>
                    </a:lnTo>
                    <a:lnTo>
                      <a:pt x="168" y="695"/>
                    </a:lnTo>
                    <a:lnTo>
                      <a:pt x="168" y="694"/>
                    </a:lnTo>
                    <a:lnTo>
                      <a:pt x="168" y="692"/>
                    </a:lnTo>
                    <a:lnTo>
                      <a:pt x="167" y="691"/>
                    </a:lnTo>
                    <a:lnTo>
                      <a:pt x="167" y="687"/>
                    </a:lnTo>
                    <a:lnTo>
                      <a:pt x="166" y="686"/>
                    </a:lnTo>
                    <a:lnTo>
                      <a:pt x="166" y="683"/>
                    </a:lnTo>
                    <a:lnTo>
                      <a:pt x="166" y="680"/>
                    </a:lnTo>
                    <a:lnTo>
                      <a:pt x="166" y="677"/>
                    </a:lnTo>
                    <a:lnTo>
                      <a:pt x="166" y="675"/>
                    </a:lnTo>
                    <a:lnTo>
                      <a:pt x="166" y="667"/>
                    </a:lnTo>
                    <a:lnTo>
                      <a:pt x="166" y="657"/>
                    </a:lnTo>
                    <a:lnTo>
                      <a:pt x="166" y="644"/>
                    </a:lnTo>
                    <a:lnTo>
                      <a:pt x="166" y="627"/>
                    </a:lnTo>
                    <a:lnTo>
                      <a:pt x="166" y="607"/>
                    </a:lnTo>
                    <a:lnTo>
                      <a:pt x="166" y="585"/>
                    </a:lnTo>
                    <a:lnTo>
                      <a:pt x="166" y="564"/>
                    </a:lnTo>
                    <a:lnTo>
                      <a:pt x="166" y="539"/>
                    </a:lnTo>
                    <a:lnTo>
                      <a:pt x="166" y="516"/>
                    </a:lnTo>
                    <a:lnTo>
                      <a:pt x="166" y="491"/>
                    </a:lnTo>
                    <a:lnTo>
                      <a:pt x="166" y="466"/>
                    </a:lnTo>
                    <a:lnTo>
                      <a:pt x="166" y="443"/>
                    </a:lnTo>
                    <a:lnTo>
                      <a:pt x="166" y="422"/>
                    </a:lnTo>
                    <a:lnTo>
                      <a:pt x="166" y="401"/>
                    </a:lnTo>
                    <a:lnTo>
                      <a:pt x="166" y="383"/>
                    </a:lnTo>
                    <a:lnTo>
                      <a:pt x="179" y="400"/>
                    </a:lnTo>
                    <a:lnTo>
                      <a:pt x="197" y="423"/>
                    </a:lnTo>
                    <a:lnTo>
                      <a:pt x="217" y="449"/>
                    </a:lnTo>
                    <a:lnTo>
                      <a:pt x="240" y="477"/>
                    </a:lnTo>
                    <a:lnTo>
                      <a:pt x="264" y="510"/>
                    </a:lnTo>
                    <a:lnTo>
                      <a:pt x="290" y="542"/>
                    </a:lnTo>
                    <a:lnTo>
                      <a:pt x="317" y="576"/>
                    </a:lnTo>
                    <a:lnTo>
                      <a:pt x="342" y="609"/>
                    </a:lnTo>
                    <a:lnTo>
                      <a:pt x="368" y="643"/>
                    </a:lnTo>
                    <a:lnTo>
                      <a:pt x="392" y="672"/>
                    </a:lnTo>
                    <a:lnTo>
                      <a:pt x="414" y="701"/>
                    </a:lnTo>
                    <a:lnTo>
                      <a:pt x="434" y="726"/>
                    </a:lnTo>
                    <a:lnTo>
                      <a:pt x="450" y="746"/>
                    </a:lnTo>
                    <a:lnTo>
                      <a:pt x="462" y="763"/>
                    </a:lnTo>
                    <a:lnTo>
                      <a:pt x="471" y="772"/>
                    </a:lnTo>
                    <a:lnTo>
                      <a:pt x="473" y="777"/>
                    </a:lnTo>
                    <a:lnTo>
                      <a:pt x="527" y="779"/>
                    </a:lnTo>
                    <a:lnTo>
                      <a:pt x="527" y="106"/>
                    </a:lnTo>
                    <a:lnTo>
                      <a:pt x="527" y="103"/>
                    </a:lnTo>
                    <a:lnTo>
                      <a:pt x="527" y="100"/>
                    </a:lnTo>
                    <a:lnTo>
                      <a:pt x="527" y="98"/>
                    </a:lnTo>
                    <a:lnTo>
                      <a:pt x="527" y="95"/>
                    </a:lnTo>
                    <a:lnTo>
                      <a:pt x="527" y="94"/>
                    </a:lnTo>
                    <a:lnTo>
                      <a:pt x="529" y="91"/>
                    </a:lnTo>
                    <a:lnTo>
                      <a:pt x="529" y="89"/>
                    </a:lnTo>
                    <a:lnTo>
                      <a:pt x="530" y="88"/>
                    </a:lnTo>
                    <a:lnTo>
                      <a:pt x="531" y="88"/>
                    </a:lnTo>
                    <a:lnTo>
                      <a:pt x="531" y="86"/>
                    </a:lnTo>
                    <a:lnTo>
                      <a:pt x="533" y="85"/>
                    </a:lnTo>
                    <a:lnTo>
                      <a:pt x="534" y="85"/>
                    </a:lnTo>
                    <a:lnTo>
                      <a:pt x="535" y="83"/>
                    </a:lnTo>
                    <a:lnTo>
                      <a:pt x="538" y="81"/>
                    </a:lnTo>
                    <a:lnTo>
                      <a:pt x="539" y="81"/>
                    </a:lnTo>
                    <a:lnTo>
                      <a:pt x="542" y="80"/>
                    </a:lnTo>
                    <a:lnTo>
                      <a:pt x="561" y="74"/>
                    </a:lnTo>
                    <a:lnTo>
                      <a:pt x="555" y="21"/>
                    </a:lnTo>
                    <a:lnTo>
                      <a:pt x="365" y="21"/>
                    </a:lnTo>
                    <a:lnTo>
                      <a:pt x="360" y="75"/>
                    </a:lnTo>
                    <a:lnTo>
                      <a:pt x="380" y="81"/>
                    </a:lnTo>
                    <a:lnTo>
                      <a:pt x="383" y="81"/>
                    </a:lnTo>
                    <a:lnTo>
                      <a:pt x="386" y="83"/>
                    </a:lnTo>
                    <a:lnTo>
                      <a:pt x="387" y="83"/>
                    </a:lnTo>
                    <a:lnTo>
                      <a:pt x="388" y="85"/>
                    </a:lnTo>
                    <a:lnTo>
                      <a:pt x="391" y="86"/>
                    </a:lnTo>
                    <a:lnTo>
                      <a:pt x="392" y="88"/>
                    </a:lnTo>
                    <a:lnTo>
                      <a:pt x="392" y="89"/>
                    </a:lnTo>
                    <a:lnTo>
                      <a:pt x="392" y="92"/>
                    </a:lnTo>
                    <a:lnTo>
                      <a:pt x="394" y="95"/>
                    </a:lnTo>
                    <a:lnTo>
                      <a:pt x="394" y="97"/>
                    </a:lnTo>
                    <a:lnTo>
                      <a:pt x="394" y="100"/>
                    </a:lnTo>
                    <a:lnTo>
                      <a:pt x="395" y="103"/>
                    </a:lnTo>
                    <a:lnTo>
                      <a:pt x="395" y="106"/>
                    </a:lnTo>
                    <a:lnTo>
                      <a:pt x="395" y="109"/>
                    </a:lnTo>
                    <a:lnTo>
                      <a:pt x="395" y="115"/>
                    </a:lnTo>
                    <a:lnTo>
                      <a:pt x="395" y="125"/>
                    </a:lnTo>
                    <a:lnTo>
                      <a:pt x="395" y="139"/>
                    </a:lnTo>
                    <a:lnTo>
                      <a:pt x="395" y="154"/>
                    </a:lnTo>
                    <a:lnTo>
                      <a:pt x="395" y="173"/>
                    </a:lnTo>
                    <a:lnTo>
                      <a:pt x="395" y="193"/>
                    </a:lnTo>
                    <a:lnTo>
                      <a:pt x="395" y="214"/>
                    </a:lnTo>
                    <a:lnTo>
                      <a:pt x="395" y="236"/>
                    </a:lnTo>
                    <a:lnTo>
                      <a:pt x="395" y="259"/>
                    </a:lnTo>
                    <a:lnTo>
                      <a:pt x="395" y="282"/>
                    </a:lnTo>
                    <a:lnTo>
                      <a:pt x="395" y="306"/>
                    </a:lnTo>
                    <a:lnTo>
                      <a:pt x="395" y="329"/>
                    </a:lnTo>
                    <a:lnTo>
                      <a:pt x="395" y="349"/>
                    </a:lnTo>
                    <a:lnTo>
                      <a:pt x="395" y="369"/>
                    </a:lnTo>
                    <a:lnTo>
                      <a:pt x="395" y="386"/>
                    </a:lnTo>
                    <a:lnTo>
                      <a:pt x="380" y="369"/>
                    </a:lnTo>
                    <a:lnTo>
                      <a:pt x="364" y="347"/>
                    </a:lnTo>
                    <a:lnTo>
                      <a:pt x="342" y="323"/>
                    </a:lnTo>
                    <a:lnTo>
                      <a:pt x="321" y="293"/>
                    </a:lnTo>
                    <a:lnTo>
                      <a:pt x="295" y="262"/>
                    </a:lnTo>
                    <a:lnTo>
                      <a:pt x="270" y="230"/>
                    </a:lnTo>
                    <a:lnTo>
                      <a:pt x="244" y="197"/>
                    </a:lnTo>
                    <a:lnTo>
                      <a:pt x="217" y="163"/>
                    </a:lnTo>
                    <a:lnTo>
                      <a:pt x="191" y="132"/>
                    </a:lnTo>
                    <a:lnTo>
                      <a:pt x="168" y="102"/>
                    </a:lnTo>
                    <a:lnTo>
                      <a:pt x="146" y="74"/>
                    </a:lnTo>
                    <a:lnTo>
                      <a:pt x="127" y="49"/>
                    </a:lnTo>
                    <a:lnTo>
                      <a:pt x="110" y="29"/>
                    </a:lnTo>
                    <a:lnTo>
                      <a:pt x="97" y="13"/>
                    </a:lnTo>
                    <a:lnTo>
                      <a:pt x="89" y="3"/>
                    </a:lnTo>
                    <a:lnTo>
                      <a:pt x="86" y="0"/>
                    </a:lnTo>
                    <a:lnTo>
                      <a:pt x="77" y="0"/>
                    </a:lnTo>
                    <a:close/>
                    <a:moveTo>
                      <a:pt x="79" y="677"/>
                    </a:moveTo>
                    <a:lnTo>
                      <a:pt x="79" y="670"/>
                    </a:lnTo>
                    <a:lnTo>
                      <a:pt x="79" y="653"/>
                    </a:lnTo>
                    <a:lnTo>
                      <a:pt x="79" y="627"/>
                    </a:lnTo>
                    <a:lnTo>
                      <a:pt x="79" y="592"/>
                    </a:lnTo>
                    <a:lnTo>
                      <a:pt x="79" y="550"/>
                    </a:lnTo>
                    <a:lnTo>
                      <a:pt x="79" y="503"/>
                    </a:lnTo>
                    <a:lnTo>
                      <a:pt x="79" y="452"/>
                    </a:lnTo>
                    <a:lnTo>
                      <a:pt x="79" y="400"/>
                    </a:lnTo>
                    <a:lnTo>
                      <a:pt x="79" y="347"/>
                    </a:lnTo>
                    <a:lnTo>
                      <a:pt x="79" y="293"/>
                    </a:lnTo>
                    <a:lnTo>
                      <a:pt x="79" y="242"/>
                    </a:lnTo>
                    <a:lnTo>
                      <a:pt x="79" y="194"/>
                    </a:lnTo>
                    <a:lnTo>
                      <a:pt x="79" y="153"/>
                    </a:lnTo>
                    <a:lnTo>
                      <a:pt x="79" y="115"/>
                    </a:lnTo>
                    <a:lnTo>
                      <a:pt x="79" y="88"/>
                    </a:lnTo>
                    <a:lnTo>
                      <a:pt x="79" y="68"/>
                    </a:lnTo>
                    <a:lnTo>
                      <a:pt x="90" y="80"/>
                    </a:lnTo>
                    <a:lnTo>
                      <a:pt x="105" y="100"/>
                    </a:lnTo>
                    <a:lnTo>
                      <a:pt x="127" y="126"/>
                    </a:lnTo>
                    <a:lnTo>
                      <a:pt x="151" y="157"/>
                    </a:lnTo>
                    <a:lnTo>
                      <a:pt x="179" y="193"/>
                    </a:lnTo>
                    <a:lnTo>
                      <a:pt x="209" y="231"/>
                    </a:lnTo>
                    <a:lnTo>
                      <a:pt x="241" y="272"/>
                    </a:lnTo>
                    <a:lnTo>
                      <a:pt x="274" y="312"/>
                    </a:lnTo>
                    <a:lnTo>
                      <a:pt x="305" y="352"/>
                    </a:lnTo>
                    <a:lnTo>
                      <a:pt x="336" y="389"/>
                    </a:lnTo>
                    <a:lnTo>
                      <a:pt x="364" y="425"/>
                    </a:lnTo>
                    <a:lnTo>
                      <a:pt x="388" y="457"/>
                    </a:lnTo>
                    <a:lnTo>
                      <a:pt x="410" y="483"/>
                    </a:lnTo>
                    <a:lnTo>
                      <a:pt x="426" y="503"/>
                    </a:lnTo>
                    <a:lnTo>
                      <a:pt x="435" y="516"/>
                    </a:lnTo>
                    <a:lnTo>
                      <a:pt x="440" y="520"/>
                    </a:lnTo>
                    <a:lnTo>
                      <a:pt x="440" y="106"/>
                    </a:lnTo>
                    <a:lnTo>
                      <a:pt x="440" y="102"/>
                    </a:lnTo>
                    <a:lnTo>
                      <a:pt x="440" y="97"/>
                    </a:lnTo>
                    <a:lnTo>
                      <a:pt x="440" y="94"/>
                    </a:lnTo>
                    <a:lnTo>
                      <a:pt x="438" y="89"/>
                    </a:lnTo>
                    <a:lnTo>
                      <a:pt x="438" y="85"/>
                    </a:lnTo>
                    <a:lnTo>
                      <a:pt x="437" y="81"/>
                    </a:lnTo>
                    <a:lnTo>
                      <a:pt x="435" y="77"/>
                    </a:lnTo>
                    <a:lnTo>
                      <a:pt x="434" y="74"/>
                    </a:lnTo>
                    <a:lnTo>
                      <a:pt x="442" y="74"/>
                    </a:lnTo>
                    <a:lnTo>
                      <a:pt x="449" y="74"/>
                    </a:lnTo>
                    <a:lnTo>
                      <a:pt x="456" y="74"/>
                    </a:lnTo>
                    <a:lnTo>
                      <a:pt x="461" y="74"/>
                    </a:lnTo>
                    <a:lnTo>
                      <a:pt x="466" y="74"/>
                    </a:lnTo>
                    <a:lnTo>
                      <a:pt x="472" y="74"/>
                    </a:lnTo>
                    <a:lnTo>
                      <a:pt x="479" y="74"/>
                    </a:lnTo>
                    <a:lnTo>
                      <a:pt x="487" y="74"/>
                    </a:lnTo>
                    <a:lnTo>
                      <a:pt x="485" y="77"/>
                    </a:lnTo>
                    <a:lnTo>
                      <a:pt x="484" y="81"/>
                    </a:lnTo>
                    <a:lnTo>
                      <a:pt x="484" y="85"/>
                    </a:lnTo>
                    <a:lnTo>
                      <a:pt x="483" y="89"/>
                    </a:lnTo>
                    <a:lnTo>
                      <a:pt x="483" y="94"/>
                    </a:lnTo>
                    <a:lnTo>
                      <a:pt x="481" y="97"/>
                    </a:lnTo>
                    <a:lnTo>
                      <a:pt x="481" y="100"/>
                    </a:lnTo>
                    <a:lnTo>
                      <a:pt x="481" y="102"/>
                    </a:lnTo>
                    <a:lnTo>
                      <a:pt x="481" y="105"/>
                    </a:lnTo>
                    <a:lnTo>
                      <a:pt x="481" y="106"/>
                    </a:lnTo>
                    <a:lnTo>
                      <a:pt x="481" y="112"/>
                    </a:lnTo>
                    <a:lnTo>
                      <a:pt x="481" y="129"/>
                    </a:lnTo>
                    <a:lnTo>
                      <a:pt x="481" y="156"/>
                    </a:lnTo>
                    <a:lnTo>
                      <a:pt x="481" y="190"/>
                    </a:lnTo>
                    <a:lnTo>
                      <a:pt x="481" y="231"/>
                    </a:lnTo>
                    <a:lnTo>
                      <a:pt x="481" y="278"/>
                    </a:lnTo>
                    <a:lnTo>
                      <a:pt x="481" y="327"/>
                    </a:lnTo>
                    <a:lnTo>
                      <a:pt x="481" y="380"/>
                    </a:lnTo>
                    <a:lnTo>
                      <a:pt x="481" y="432"/>
                    </a:lnTo>
                    <a:lnTo>
                      <a:pt x="481" y="485"/>
                    </a:lnTo>
                    <a:lnTo>
                      <a:pt x="481" y="536"/>
                    </a:lnTo>
                    <a:lnTo>
                      <a:pt x="481" y="584"/>
                    </a:lnTo>
                    <a:lnTo>
                      <a:pt x="481" y="626"/>
                    </a:lnTo>
                    <a:lnTo>
                      <a:pt x="481" y="661"/>
                    </a:lnTo>
                    <a:lnTo>
                      <a:pt x="481" y="689"/>
                    </a:lnTo>
                    <a:lnTo>
                      <a:pt x="481" y="709"/>
                    </a:lnTo>
                    <a:lnTo>
                      <a:pt x="472" y="697"/>
                    </a:lnTo>
                    <a:lnTo>
                      <a:pt x="456" y="677"/>
                    </a:lnTo>
                    <a:lnTo>
                      <a:pt x="435" y="650"/>
                    </a:lnTo>
                    <a:lnTo>
                      <a:pt x="410" y="618"/>
                    </a:lnTo>
                    <a:lnTo>
                      <a:pt x="383" y="582"/>
                    </a:lnTo>
                    <a:lnTo>
                      <a:pt x="352" y="544"/>
                    </a:lnTo>
                    <a:lnTo>
                      <a:pt x="321" y="502"/>
                    </a:lnTo>
                    <a:lnTo>
                      <a:pt x="288" y="462"/>
                    </a:lnTo>
                    <a:lnTo>
                      <a:pt x="256" y="420"/>
                    </a:lnTo>
                    <a:lnTo>
                      <a:pt x="225" y="381"/>
                    </a:lnTo>
                    <a:lnTo>
                      <a:pt x="197" y="346"/>
                    </a:lnTo>
                    <a:lnTo>
                      <a:pt x="173" y="313"/>
                    </a:lnTo>
                    <a:lnTo>
                      <a:pt x="151" y="286"/>
                    </a:lnTo>
                    <a:lnTo>
                      <a:pt x="135" y="265"/>
                    </a:lnTo>
                    <a:lnTo>
                      <a:pt x="124" y="252"/>
                    </a:lnTo>
                    <a:lnTo>
                      <a:pt x="120" y="247"/>
                    </a:lnTo>
                    <a:lnTo>
                      <a:pt x="120" y="677"/>
                    </a:lnTo>
                    <a:lnTo>
                      <a:pt x="120" y="680"/>
                    </a:lnTo>
                    <a:lnTo>
                      <a:pt x="121" y="681"/>
                    </a:lnTo>
                    <a:lnTo>
                      <a:pt x="121" y="684"/>
                    </a:lnTo>
                    <a:lnTo>
                      <a:pt x="121" y="686"/>
                    </a:lnTo>
                    <a:lnTo>
                      <a:pt x="121" y="691"/>
                    </a:lnTo>
                    <a:lnTo>
                      <a:pt x="123" y="695"/>
                    </a:lnTo>
                    <a:lnTo>
                      <a:pt x="123" y="698"/>
                    </a:lnTo>
                    <a:lnTo>
                      <a:pt x="124" y="703"/>
                    </a:lnTo>
                    <a:lnTo>
                      <a:pt x="125" y="708"/>
                    </a:lnTo>
                    <a:lnTo>
                      <a:pt x="127" y="711"/>
                    </a:lnTo>
                    <a:lnTo>
                      <a:pt x="119" y="711"/>
                    </a:lnTo>
                    <a:lnTo>
                      <a:pt x="112" y="711"/>
                    </a:lnTo>
                    <a:lnTo>
                      <a:pt x="106" y="711"/>
                    </a:lnTo>
                    <a:lnTo>
                      <a:pt x="101" y="711"/>
                    </a:lnTo>
                    <a:lnTo>
                      <a:pt x="96" y="711"/>
                    </a:lnTo>
                    <a:lnTo>
                      <a:pt x="89" y="711"/>
                    </a:lnTo>
                    <a:lnTo>
                      <a:pt x="82" y="711"/>
                    </a:lnTo>
                    <a:lnTo>
                      <a:pt x="75" y="711"/>
                    </a:lnTo>
                    <a:lnTo>
                      <a:pt x="77" y="706"/>
                    </a:lnTo>
                    <a:lnTo>
                      <a:pt x="77" y="703"/>
                    </a:lnTo>
                    <a:lnTo>
                      <a:pt x="78" y="698"/>
                    </a:lnTo>
                    <a:lnTo>
                      <a:pt x="78" y="695"/>
                    </a:lnTo>
                    <a:lnTo>
                      <a:pt x="79" y="691"/>
                    </a:lnTo>
                    <a:lnTo>
                      <a:pt x="79" y="686"/>
                    </a:lnTo>
                    <a:lnTo>
                      <a:pt x="79" y="681"/>
                    </a:lnTo>
                    <a:lnTo>
                      <a:pt x="79" y="677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7" name="Freeform 197"/>
              <p:cNvSpPr>
                <a:spLocks/>
              </p:cNvSpPr>
              <p:nvPr/>
            </p:nvSpPr>
            <p:spPr bwMode="auto">
              <a:xfrm>
                <a:off x="4364038" y="4976813"/>
                <a:ext cx="404813" cy="576263"/>
              </a:xfrm>
              <a:custGeom>
                <a:avLst/>
                <a:gdLst>
                  <a:gd name="T0" fmla="*/ 2147483647 w 509"/>
                  <a:gd name="T1" fmla="*/ 2147483647 h 725"/>
                  <a:gd name="T2" fmla="*/ 2147483647 w 509"/>
                  <a:gd name="T3" fmla="*/ 2147483647 h 725"/>
                  <a:gd name="T4" fmla="*/ 2147483647 w 509"/>
                  <a:gd name="T5" fmla="*/ 2147483647 h 725"/>
                  <a:gd name="T6" fmla="*/ 2147483647 w 509"/>
                  <a:gd name="T7" fmla="*/ 2147483647 h 725"/>
                  <a:gd name="T8" fmla="*/ 2147483647 w 509"/>
                  <a:gd name="T9" fmla="*/ 2147483647 h 725"/>
                  <a:gd name="T10" fmla="*/ 2147483647 w 509"/>
                  <a:gd name="T11" fmla="*/ 2147483647 h 725"/>
                  <a:gd name="T12" fmla="*/ 2147483647 w 509"/>
                  <a:gd name="T13" fmla="*/ 2147483647 h 725"/>
                  <a:gd name="T14" fmla="*/ 2147483647 w 509"/>
                  <a:gd name="T15" fmla="*/ 2147483647 h 725"/>
                  <a:gd name="T16" fmla="*/ 2147483647 w 509"/>
                  <a:gd name="T17" fmla="*/ 2147483647 h 725"/>
                  <a:gd name="T18" fmla="*/ 2147483647 w 509"/>
                  <a:gd name="T19" fmla="*/ 2147483647 h 725"/>
                  <a:gd name="T20" fmla="*/ 2147483647 w 509"/>
                  <a:gd name="T21" fmla="*/ 2147483647 h 725"/>
                  <a:gd name="T22" fmla="*/ 2147483647 w 509"/>
                  <a:gd name="T23" fmla="*/ 2147483647 h 725"/>
                  <a:gd name="T24" fmla="*/ 2147483647 w 509"/>
                  <a:gd name="T25" fmla="*/ 2147483647 h 725"/>
                  <a:gd name="T26" fmla="*/ 2147483647 w 509"/>
                  <a:gd name="T27" fmla="*/ 2147483647 h 725"/>
                  <a:gd name="T28" fmla="*/ 2147483647 w 509"/>
                  <a:gd name="T29" fmla="*/ 2147483647 h 725"/>
                  <a:gd name="T30" fmla="*/ 2147483647 w 509"/>
                  <a:gd name="T31" fmla="*/ 2147483647 h 725"/>
                  <a:gd name="T32" fmla="*/ 2147483647 w 509"/>
                  <a:gd name="T33" fmla="*/ 2147483647 h 725"/>
                  <a:gd name="T34" fmla="*/ 2147483647 w 509"/>
                  <a:gd name="T35" fmla="*/ 2147483647 h 725"/>
                  <a:gd name="T36" fmla="*/ 2147483647 w 509"/>
                  <a:gd name="T37" fmla="*/ 2147483647 h 725"/>
                  <a:gd name="T38" fmla="*/ 2147483647 w 509"/>
                  <a:gd name="T39" fmla="*/ 2147483647 h 725"/>
                  <a:gd name="T40" fmla="*/ 2147483647 w 509"/>
                  <a:gd name="T41" fmla="*/ 2147483647 h 725"/>
                  <a:gd name="T42" fmla="*/ 2147483647 w 509"/>
                  <a:gd name="T43" fmla="*/ 2147483647 h 725"/>
                  <a:gd name="T44" fmla="*/ 2147483647 w 509"/>
                  <a:gd name="T45" fmla="*/ 2147483647 h 725"/>
                  <a:gd name="T46" fmla="*/ 0 w 509"/>
                  <a:gd name="T47" fmla="*/ 2147483647 h 725"/>
                  <a:gd name="T48" fmla="*/ 2147483647 w 509"/>
                  <a:gd name="T49" fmla="*/ 2147483647 h 725"/>
                  <a:gd name="T50" fmla="*/ 2147483647 w 509"/>
                  <a:gd name="T51" fmla="*/ 2147483647 h 725"/>
                  <a:gd name="T52" fmla="*/ 2147483647 w 509"/>
                  <a:gd name="T53" fmla="*/ 2147483647 h 725"/>
                  <a:gd name="T54" fmla="*/ 2147483647 w 509"/>
                  <a:gd name="T55" fmla="*/ 2147483647 h 725"/>
                  <a:gd name="T56" fmla="*/ 2147483647 w 509"/>
                  <a:gd name="T57" fmla="*/ 2147483647 h 725"/>
                  <a:gd name="T58" fmla="*/ 2147483647 w 509"/>
                  <a:gd name="T59" fmla="*/ 2147483647 h 725"/>
                  <a:gd name="T60" fmla="*/ 2147483647 w 509"/>
                  <a:gd name="T61" fmla="*/ 2147483647 h 725"/>
                  <a:gd name="T62" fmla="*/ 2147483647 w 509"/>
                  <a:gd name="T63" fmla="*/ 2147483647 h 725"/>
                  <a:gd name="T64" fmla="*/ 2147483647 w 509"/>
                  <a:gd name="T65" fmla="*/ 2147483647 h 725"/>
                  <a:gd name="T66" fmla="*/ 2147483647 w 509"/>
                  <a:gd name="T67" fmla="*/ 2147483647 h 725"/>
                  <a:gd name="T68" fmla="*/ 2147483647 w 509"/>
                  <a:gd name="T69" fmla="*/ 0 h 725"/>
                  <a:gd name="T70" fmla="*/ 2147483647 w 509"/>
                  <a:gd name="T71" fmla="*/ 2147483647 h 725"/>
                  <a:gd name="T72" fmla="*/ 2147483647 w 509"/>
                  <a:gd name="T73" fmla="*/ 2147483647 h 725"/>
                  <a:gd name="T74" fmla="*/ 2147483647 w 509"/>
                  <a:gd name="T75" fmla="*/ 2147483647 h 725"/>
                  <a:gd name="T76" fmla="*/ 2147483647 w 509"/>
                  <a:gd name="T77" fmla="*/ 2147483647 h 725"/>
                  <a:gd name="T78" fmla="*/ 2147483647 w 509"/>
                  <a:gd name="T79" fmla="*/ 2147483647 h 725"/>
                  <a:gd name="T80" fmla="*/ 2147483647 w 509"/>
                  <a:gd name="T81" fmla="*/ 2147483647 h 725"/>
                  <a:gd name="T82" fmla="*/ 2147483647 w 509"/>
                  <a:gd name="T83" fmla="*/ 2147483647 h 725"/>
                  <a:gd name="T84" fmla="*/ 2147483647 w 509"/>
                  <a:gd name="T85" fmla="*/ 2147483647 h 725"/>
                  <a:gd name="T86" fmla="*/ 2147483647 w 509"/>
                  <a:gd name="T87" fmla="*/ 2147483647 h 725"/>
                  <a:gd name="T88" fmla="*/ 2147483647 w 509"/>
                  <a:gd name="T89" fmla="*/ 2147483647 h 725"/>
                  <a:gd name="T90" fmla="*/ 2147483647 w 509"/>
                  <a:gd name="T91" fmla="*/ 2147483647 h 725"/>
                  <a:gd name="T92" fmla="*/ 2147483647 w 509"/>
                  <a:gd name="T93" fmla="*/ 2147483647 h 725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0" t="0" r="r" b="b"/>
                <a:pathLst>
                  <a:path w="509" h="725">
                    <a:moveTo>
                      <a:pt x="509" y="29"/>
                    </a:moveTo>
                    <a:lnTo>
                      <a:pt x="507" y="31"/>
                    </a:lnTo>
                    <a:lnTo>
                      <a:pt x="505" y="31"/>
                    </a:lnTo>
                    <a:lnTo>
                      <a:pt x="503" y="32"/>
                    </a:lnTo>
                    <a:lnTo>
                      <a:pt x="501" y="32"/>
                    </a:lnTo>
                    <a:lnTo>
                      <a:pt x="500" y="34"/>
                    </a:lnTo>
                    <a:lnTo>
                      <a:pt x="497" y="34"/>
                    </a:lnTo>
                    <a:lnTo>
                      <a:pt x="496" y="35"/>
                    </a:lnTo>
                    <a:lnTo>
                      <a:pt x="494" y="37"/>
                    </a:lnTo>
                    <a:lnTo>
                      <a:pt x="493" y="38"/>
                    </a:lnTo>
                    <a:lnTo>
                      <a:pt x="492" y="38"/>
                    </a:lnTo>
                    <a:lnTo>
                      <a:pt x="490" y="40"/>
                    </a:lnTo>
                    <a:lnTo>
                      <a:pt x="489" y="42"/>
                    </a:lnTo>
                    <a:lnTo>
                      <a:pt x="488" y="43"/>
                    </a:lnTo>
                    <a:lnTo>
                      <a:pt x="486" y="45"/>
                    </a:lnTo>
                    <a:lnTo>
                      <a:pt x="485" y="46"/>
                    </a:lnTo>
                    <a:lnTo>
                      <a:pt x="485" y="48"/>
                    </a:lnTo>
                    <a:lnTo>
                      <a:pt x="484" y="49"/>
                    </a:lnTo>
                    <a:lnTo>
                      <a:pt x="482" y="51"/>
                    </a:lnTo>
                    <a:lnTo>
                      <a:pt x="482" y="52"/>
                    </a:lnTo>
                    <a:lnTo>
                      <a:pt x="481" y="54"/>
                    </a:lnTo>
                    <a:lnTo>
                      <a:pt x="481" y="57"/>
                    </a:lnTo>
                    <a:lnTo>
                      <a:pt x="480" y="59"/>
                    </a:lnTo>
                    <a:lnTo>
                      <a:pt x="480" y="60"/>
                    </a:lnTo>
                    <a:lnTo>
                      <a:pt x="480" y="62"/>
                    </a:lnTo>
                    <a:lnTo>
                      <a:pt x="478" y="65"/>
                    </a:lnTo>
                    <a:lnTo>
                      <a:pt x="478" y="66"/>
                    </a:lnTo>
                    <a:lnTo>
                      <a:pt x="478" y="68"/>
                    </a:lnTo>
                    <a:lnTo>
                      <a:pt x="478" y="71"/>
                    </a:lnTo>
                    <a:lnTo>
                      <a:pt x="478" y="72"/>
                    </a:lnTo>
                    <a:lnTo>
                      <a:pt x="478" y="76"/>
                    </a:lnTo>
                    <a:lnTo>
                      <a:pt x="477" y="79"/>
                    </a:lnTo>
                    <a:lnTo>
                      <a:pt x="477" y="80"/>
                    </a:lnTo>
                    <a:lnTo>
                      <a:pt x="477" y="725"/>
                    </a:lnTo>
                    <a:lnTo>
                      <a:pt x="457" y="725"/>
                    </a:lnTo>
                    <a:lnTo>
                      <a:pt x="117" y="289"/>
                    </a:lnTo>
                    <a:lnTo>
                      <a:pt x="117" y="651"/>
                    </a:lnTo>
                    <a:lnTo>
                      <a:pt x="117" y="654"/>
                    </a:lnTo>
                    <a:lnTo>
                      <a:pt x="117" y="655"/>
                    </a:lnTo>
                    <a:lnTo>
                      <a:pt x="118" y="658"/>
                    </a:lnTo>
                    <a:lnTo>
                      <a:pt x="118" y="660"/>
                    </a:lnTo>
                    <a:lnTo>
                      <a:pt x="118" y="663"/>
                    </a:lnTo>
                    <a:lnTo>
                      <a:pt x="118" y="665"/>
                    </a:lnTo>
                    <a:lnTo>
                      <a:pt x="118" y="668"/>
                    </a:lnTo>
                    <a:lnTo>
                      <a:pt x="120" y="669"/>
                    </a:lnTo>
                    <a:lnTo>
                      <a:pt x="120" y="671"/>
                    </a:lnTo>
                    <a:lnTo>
                      <a:pt x="120" y="674"/>
                    </a:lnTo>
                    <a:lnTo>
                      <a:pt x="121" y="675"/>
                    </a:lnTo>
                    <a:lnTo>
                      <a:pt x="121" y="677"/>
                    </a:lnTo>
                    <a:lnTo>
                      <a:pt x="122" y="678"/>
                    </a:lnTo>
                    <a:lnTo>
                      <a:pt x="122" y="682"/>
                    </a:lnTo>
                    <a:lnTo>
                      <a:pt x="124" y="683"/>
                    </a:lnTo>
                    <a:lnTo>
                      <a:pt x="125" y="685"/>
                    </a:lnTo>
                    <a:lnTo>
                      <a:pt x="125" y="686"/>
                    </a:lnTo>
                    <a:lnTo>
                      <a:pt x="126" y="688"/>
                    </a:lnTo>
                    <a:lnTo>
                      <a:pt x="128" y="689"/>
                    </a:lnTo>
                    <a:lnTo>
                      <a:pt x="129" y="689"/>
                    </a:lnTo>
                    <a:lnTo>
                      <a:pt x="130" y="691"/>
                    </a:lnTo>
                    <a:lnTo>
                      <a:pt x="132" y="692"/>
                    </a:lnTo>
                    <a:lnTo>
                      <a:pt x="133" y="694"/>
                    </a:lnTo>
                    <a:lnTo>
                      <a:pt x="134" y="695"/>
                    </a:lnTo>
                    <a:lnTo>
                      <a:pt x="136" y="695"/>
                    </a:lnTo>
                    <a:lnTo>
                      <a:pt x="138" y="697"/>
                    </a:lnTo>
                    <a:lnTo>
                      <a:pt x="140" y="699"/>
                    </a:lnTo>
                    <a:lnTo>
                      <a:pt x="141" y="699"/>
                    </a:lnTo>
                    <a:lnTo>
                      <a:pt x="144" y="700"/>
                    </a:lnTo>
                    <a:lnTo>
                      <a:pt x="145" y="702"/>
                    </a:lnTo>
                    <a:lnTo>
                      <a:pt x="148" y="702"/>
                    </a:lnTo>
                    <a:lnTo>
                      <a:pt x="151" y="703"/>
                    </a:lnTo>
                    <a:lnTo>
                      <a:pt x="149" y="711"/>
                    </a:lnTo>
                    <a:lnTo>
                      <a:pt x="1" y="711"/>
                    </a:lnTo>
                    <a:lnTo>
                      <a:pt x="0" y="703"/>
                    </a:lnTo>
                    <a:lnTo>
                      <a:pt x="2" y="702"/>
                    </a:lnTo>
                    <a:lnTo>
                      <a:pt x="4" y="702"/>
                    </a:lnTo>
                    <a:lnTo>
                      <a:pt x="6" y="700"/>
                    </a:lnTo>
                    <a:lnTo>
                      <a:pt x="9" y="700"/>
                    </a:lnTo>
                    <a:lnTo>
                      <a:pt x="10" y="699"/>
                    </a:lnTo>
                    <a:lnTo>
                      <a:pt x="12" y="697"/>
                    </a:lnTo>
                    <a:lnTo>
                      <a:pt x="14" y="697"/>
                    </a:lnTo>
                    <a:lnTo>
                      <a:pt x="16" y="695"/>
                    </a:lnTo>
                    <a:lnTo>
                      <a:pt x="17" y="694"/>
                    </a:lnTo>
                    <a:lnTo>
                      <a:pt x="18" y="694"/>
                    </a:lnTo>
                    <a:lnTo>
                      <a:pt x="20" y="692"/>
                    </a:lnTo>
                    <a:lnTo>
                      <a:pt x="21" y="691"/>
                    </a:lnTo>
                    <a:lnTo>
                      <a:pt x="22" y="689"/>
                    </a:lnTo>
                    <a:lnTo>
                      <a:pt x="24" y="688"/>
                    </a:lnTo>
                    <a:lnTo>
                      <a:pt x="24" y="686"/>
                    </a:lnTo>
                    <a:lnTo>
                      <a:pt x="25" y="685"/>
                    </a:lnTo>
                    <a:lnTo>
                      <a:pt x="26" y="683"/>
                    </a:lnTo>
                    <a:lnTo>
                      <a:pt x="26" y="682"/>
                    </a:lnTo>
                    <a:lnTo>
                      <a:pt x="28" y="680"/>
                    </a:lnTo>
                    <a:lnTo>
                      <a:pt x="28" y="677"/>
                    </a:lnTo>
                    <a:lnTo>
                      <a:pt x="28" y="675"/>
                    </a:lnTo>
                    <a:lnTo>
                      <a:pt x="29" y="674"/>
                    </a:lnTo>
                    <a:lnTo>
                      <a:pt x="29" y="672"/>
                    </a:lnTo>
                    <a:lnTo>
                      <a:pt x="31" y="669"/>
                    </a:lnTo>
                    <a:lnTo>
                      <a:pt x="31" y="668"/>
                    </a:lnTo>
                    <a:lnTo>
                      <a:pt x="31" y="665"/>
                    </a:lnTo>
                    <a:lnTo>
                      <a:pt x="31" y="663"/>
                    </a:lnTo>
                    <a:lnTo>
                      <a:pt x="31" y="660"/>
                    </a:lnTo>
                    <a:lnTo>
                      <a:pt x="32" y="658"/>
                    </a:lnTo>
                    <a:lnTo>
                      <a:pt x="32" y="655"/>
                    </a:lnTo>
                    <a:lnTo>
                      <a:pt x="32" y="654"/>
                    </a:lnTo>
                    <a:lnTo>
                      <a:pt x="32" y="651"/>
                    </a:lnTo>
                    <a:lnTo>
                      <a:pt x="32" y="0"/>
                    </a:lnTo>
                    <a:lnTo>
                      <a:pt x="51" y="0"/>
                    </a:lnTo>
                    <a:lnTo>
                      <a:pt x="391" y="428"/>
                    </a:lnTo>
                    <a:lnTo>
                      <a:pt x="391" y="80"/>
                    </a:lnTo>
                    <a:lnTo>
                      <a:pt x="391" y="79"/>
                    </a:lnTo>
                    <a:lnTo>
                      <a:pt x="391" y="76"/>
                    </a:lnTo>
                    <a:lnTo>
                      <a:pt x="391" y="72"/>
                    </a:lnTo>
                    <a:lnTo>
                      <a:pt x="391" y="71"/>
                    </a:lnTo>
                    <a:lnTo>
                      <a:pt x="391" y="68"/>
                    </a:lnTo>
                    <a:lnTo>
                      <a:pt x="391" y="66"/>
                    </a:lnTo>
                    <a:lnTo>
                      <a:pt x="389" y="65"/>
                    </a:lnTo>
                    <a:lnTo>
                      <a:pt x="389" y="62"/>
                    </a:lnTo>
                    <a:lnTo>
                      <a:pt x="389" y="60"/>
                    </a:lnTo>
                    <a:lnTo>
                      <a:pt x="388" y="59"/>
                    </a:lnTo>
                    <a:lnTo>
                      <a:pt x="388" y="55"/>
                    </a:lnTo>
                    <a:lnTo>
                      <a:pt x="387" y="54"/>
                    </a:lnTo>
                    <a:lnTo>
                      <a:pt x="387" y="52"/>
                    </a:lnTo>
                    <a:lnTo>
                      <a:pt x="387" y="51"/>
                    </a:lnTo>
                    <a:lnTo>
                      <a:pt x="385" y="49"/>
                    </a:lnTo>
                    <a:lnTo>
                      <a:pt x="384" y="48"/>
                    </a:lnTo>
                    <a:lnTo>
                      <a:pt x="384" y="46"/>
                    </a:lnTo>
                    <a:lnTo>
                      <a:pt x="382" y="45"/>
                    </a:lnTo>
                    <a:lnTo>
                      <a:pt x="381" y="43"/>
                    </a:lnTo>
                    <a:lnTo>
                      <a:pt x="381" y="42"/>
                    </a:lnTo>
                    <a:lnTo>
                      <a:pt x="380" y="40"/>
                    </a:lnTo>
                    <a:lnTo>
                      <a:pt x="378" y="38"/>
                    </a:lnTo>
                    <a:lnTo>
                      <a:pt x="377" y="37"/>
                    </a:lnTo>
                    <a:lnTo>
                      <a:pt x="374" y="37"/>
                    </a:lnTo>
                    <a:lnTo>
                      <a:pt x="373" y="35"/>
                    </a:lnTo>
                    <a:lnTo>
                      <a:pt x="372" y="34"/>
                    </a:lnTo>
                    <a:lnTo>
                      <a:pt x="369" y="34"/>
                    </a:lnTo>
                    <a:lnTo>
                      <a:pt x="368" y="32"/>
                    </a:lnTo>
                    <a:lnTo>
                      <a:pt x="365" y="31"/>
                    </a:lnTo>
                    <a:lnTo>
                      <a:pt x="364" y="31"/>
                    </a:lnTo>
                    <a:lnTo>
                      <a:pt x="361" y="29"/>
                    </a:lnTo>
                    <a:lnTo>
                      <a:pt x="358" y="29"/>
                    </a:lnTo>
                    <a:lnTo>
                      <a:pt x="360" y="21"/>
                    </a:lnTo>
                    <a:lnTo>
                      <a:pt x="508" y="21"/>
                    </a:lnTo>
                    <a:lnTo>
                      <a:pt x="509" y="29"/>
                    </a:lnTo>
                    <a:close/>
                  </a:path>
                </a:pathLst>
              </a:custGeom>
              <a:solidFill>
                <a:srgbClr val="33AD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8" name="Freeform 198"/>
              <p:cNvSpPr>
                <a:spLocks/>
              </p:cNvSpPr>
              <p:nvPr/>
            </p:nvSpPr>
            <p:spPr bwMode="auto">
              <a:xfrm>
                <a:off x="4364038" y="4984750"/>
                <a:ext cx="404813" cy="565150"/>
              </a:xfrm>
              <a:custGeom>
                <a:avLst/>
                <a:gdLst>
                  <a:gd name="T0" fmla="*/ 2147483647 w 509"/>
                  <a:gd name="T1" fmla="*/ 2147483647 h 711"/>
                  <a:gd name="T2" fmla="*/ 2147483647 w 509"/>
                  <a:gd name="T3" fmla="*/ 2147483647 h 711"/>
                  <a:gd name="T4" fmla="*/ 2147483647 w 509"/>
                  <a:gd name="T5" fmla="*/ 2147483647 h 711"/>
                  <a:gd name="T6" fmla="*/ 2147483647 w 509"/>
                  <a:gd name="T7" fmla="*/ 2147483647 h 711"/>
                  <a:gd name="T8" fmla="*/ 2147483647 w 509"/>
                  <a:gd name="T9" fmla="*/ 2147483647 h 711"/>
                  <a:gd name="T10" fmla="*/ 2147483647 w 509"/>
                  <a:gd name="T11" fmla="*/ 2147483647 h 711"/>
                  <a:gd name="T12" fmla="*/ 2147483647 w 509"/>
                  <a:gd name="T13" fmla="*/ 2147483647 h 711"/>
                  <a:gd name="T14" fmla="*/ 2147483647 w 509"/>
                  <a:gd name="T15" fmla="*/ 2147483647 h 711"/>
                  <a:gd name="T16" fmla="*/ 2147483647 w 509"/>
                  <a:gd name="T17" fmla="*/ 2147483647 h 711"/>
                  <a:gd name="T18" fmla="*/ 2147483647 w 509"/>
                  <a:gd name="T19" fmla="*/ 2147483647 h 711"/>
                  <a:gd name="T20" fmla="*/ 2147483647 w 509"/>
                  <a:gd name="T21" fmla="*/ 2147483647 h 711"/>
                  <a:gd name="T22" fmla="*/ 2147483647 w 509"/>
                  <a:gd name="T23" fmla="*/ 2147483647 h 711"/>
                  <a:gd name="T24" fmla="*/ 2147483647 w 509"/>
                  <a:gd name="T25" fmla="*/ 2147483647 h 711"/>
                  <a:gd name="T26" fmla="*/ 2147483647 w 509"/>
                  <a:gd name="T27" fmla="*/ 2147483647 h 711"/>
                  <a:gd name="T28" fmla="*/ 2147483647 w 509"/>
                  <a:gd name="T29" fmla="*/ 2147483647 h 711"/>
                  <a:gd name="T30" fmla="*/ 2147483647 w 509"/>
                  <a:gd name="T31" fmla="*/ 2147483647 h 711"/>
                  <a:gd name="T32" fmla="*/ 2147483647 w 509"/>
                  <a:gd name="T33" fmla="*/ 0 h 711"/>
                  <a:gd name="T34" fmla="*/ 2147483647 w 509"/>
                  <a:gd name="T35" fmla="*/ 2147483647 h 711"/>
                  <a:gd name="T36" fmla="*/ 2147483647 w 509"/>
                  <a:gd name="T37" fmla="*/ 2147483647 h 711"/>
                  <a:gd name="T38" fmla="*/ 2147483647 w 509"/>
                  <a:gd name="T39" fmla="*/ 2147483647 h 711"/>
                  <a:gd name="T40" fmla="*/ 2147483647 w 509"/>
                  <a:gd name="T41" fmla="*/ 2147483647 h 711"/>
                  <a:gd name="T42" fmla="*/ 2147483647 w 509"/>
                  <a:gd name="T43" fmla="*/ 2147483647 h 711"/>
                  <a:gd name="T44" fmla="*/ 2147483647 w 509"/>
                  <a:gd name="T45" fmla="*/ 2147483647 h 711"/>
                  <a:gd name="T46" fmla="*/ 2147483647 w 509"/>
                  <a:gd name="T47" fmla="*/ 2147483647 h 711"/>
                  <a:gd name="T48" fmla="*/ 2147483647 w 509"/>
                  <a:gd name="T49" fmla="*/ 2147483647 h 711"/>
                  <a:gd name="T50" fmla="*/ 2147483647 w 509"/>
                  <a:gd name="T51" fmla="*/ 2147483647 h 711"/>
                  <a:gd name="T52" fmla="*/ 2147483647 w 509"/>
                  <a:gd name="T53" fmla="*/ 2147483647 h 711"/>
                  <a:gd name="T54" fmla="*/ 2147483647 w 509"/>
                  <a:gd name="T55" fmla="*/ 2147483647 h 711"/>
                  <a:gd name="T56" fmla="*/ 2147483647 w 509"/>
                  <a:gd name="T57" fmla="*/ 2147483647 h 711"/>
                  <a:gd name="T58" fmla="*/ 2147483647 w 509"/>
                  <a:gd name="T59" fmla="*/ 2147483647 h 711"/>
                  <a:gd name="T60" fmla="*/ 0 w 509"/>
                  <a:gd name="T61" fmla="*/ 2147483647 h 711"/>
                  <a:gd name="T62" fmla="*/ 2147483647 w 509"/>
                  <a:gd name="T63" fmla="*/ 2147483647 h 711"/>
                  <a:gd name="T64" fmla="*/ 2147483647 w 509"/>
                  <a:gd name="T65" fmla="*/ 2147483647 h 711"/>
                  <a:gd name="T66" fmla="*/ 2147483647 w 509"/>
                  <a:gd name="T67" fmla="*/ 2147483647 h 711"/>
                  <a:gd name="T68" fmla="*/ 2147483647 w 509"/>
                  <a:gd name="T69" fmla="*/ 2147483647 h 711"/>
                  <a:gd name="T70" fmla="*/ 2147483647 w 509"/>
                  <a:gd name="T71" fmla="*/ 2147483647 h 711"/>
                  <a:gd name="T72" fmla="*/ 2147483647 w 509"/>
                  <a:gd name="T73" fmla="*/ 2147483647 h 711"/>
                  <a:gd name="T74" fmla="*/ 2147483647 w 509"/>
                  <a:gd name="T75" fmla="*/ 2147483647 h 711"/>
                  <a:gd name="T76" fmla="*/ 2147483647 w 509"/>
                  <a:gd name="T77" fmla="*/ 2147483647 h 711"/>
                  <a:gd name="T78" fmla="*/ 2147483647 w 509"/>
                  <a:gd name="T79" fmla="*/ 2147483647 h 711"/>
                  <a:gd name="T80" fmla="*/ 2147483647 w 509"/>
                  <a:gd name="T81" fmla="*/ 2147483647 h 711"/>
                  <a:gd name="T82" fmla="*/ 2147483647 w 509"/>
                  <a:gd name="T83" fmla="*/ 2147483647 h 711"/>
                  <a:gd name="T84" fmla="*/ 2147483647 w 509"/>
                  <a:gd name="T85" fmla="*/ 2147483647 h 711"/>
                  <a:gd name="T86" fmla="*/ 2147483647 w 509"/>
                  <a:gd name="T87" fmla="*/ 2147483647 h 711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0" t="0" r="r" b="b"/>
                <a:pathLst>
                  <a:path w="509" h="711">
                    <a:moveTo>
                      <a:pt x="508" y="22"/>
                    </a:moveTo>
                    <a:lnTo>
                      <a:pt x="360" y="22"/>
                    </a:lnTo>
                    <a:lnTo>
                      <a:pt x="358" y="29"/>
                    </a:lnTo>
                    <a:lnTo>
                      <a:pt x="361" y="31"/>
                    </a:lnTo>
                    <a:lnTo>
                      <a:pt x="364" y="31"/>
                    </a:lnTo>
                    <a:lnTo>
                      <a:pt x="365" y="33"/>
                    </a:lnTo>
                    <a:lnTo>
                      <a:pt x="368" y="33"/>
                    </a:lnTo>
                    <a:lnTo>
                      <a:pt x="369" y="34"/>
                    </a:lnTo>
                    <a:lnTo>
                      <a:pt x="372" y="34"/>
                    </a:lnTo>
                    <a:lnTo>
                      <a:pt x="373" y="36"/>
                    </a:lnTo>
                    <a:lnTo>
                      <a:pt x="374" y="37"/>
                    </a:lnTo>
                    <a:lnTo>
                      <a:pt x="377" y="39"/>
                    </a:lnTo>
                    <a:lnTo>
                      <a:pt x="378" y="39"/>
                    </a:lnTo>
                    <a:lnTo>
                      <a:pt x="380" y="40"/>
                    </a:lnTo>
                    <a:lnTo>
                      <a:pt x="381" y="42"/>
                    </a:lnTo>
                    <a:lnTo>
                      <a:pt x="381" y="43"/>
                    </a:lnTo>
                    <a:lnTo>
                      <a:pt x="382" y="45"/>
                    </a:lnTo>
                    <a:lnTo>
                      <a:pt x="384" y="46"/>
                    </a:lnTo>
                    <a:lnTo>
                      <a:pt x="384" y="48"/>
                    </a:lnTo>
                    <a:lnTo>
                      <a:pt x="385" y="50"/>
                    </a:lnTo>
                    <a:lnTo>
                      <a:pt x="387" y="51"/>
                    </a:lnTo>
                    <a:lnTo>
                      <a:pt x="387" y="53"/>
                    </a:lnTo>
                    <a:lnTo>
                      <a:pt x="387" y="54"/>
                    </a:lnTo>
                    <a:lnTo>
                      <a:pt x="388" y="57"/>
                    </a:lnTo>
                    <a:lnTo>
                      <a:pt x="388" y="59"/>
                    </a:lnTo>
                    <a:lnTo>
                      <a:pt x="389" y="60"/>
                    </a:lnTo>
                    <a:lnTo>
                      <a:pt x="389" y="62"/>
                    </a:lnTo>
                    <a:lnTo>
                      <a:pt x="389" y="65"/>
                    </a:lnTo>
                    <a:lnTo>
                      <a:pt x="391" y="67"/>
                    </a:lnTo>
                    <a:lnTo>
                      <a:pt x="391" y="70"/>
                    </a:lnTo>
                    <a:lnTo>
                      <a:pt x="391" y="71"/>
                    </a:lnTo>
                    <a:lnTo>
                      <a:pt x="391" y="74"/>
                    </a:lnTo>
                    <a:lnTo>
                      <a:pt x="391" y="76"/>
                    </a:lnTo>
                    <a:lnTo>
                      <a:pt x="391" y="79"/>
                    </a:lnTo>
                    <a:lnTo>
                      <a:pt x="391" y="80"/>
                    </a:lnTo>
                    <a:lnTo>
                      <a:pt x="391" y="90"/>
                    </a:lnTo>
                    <a:lnTo>
                      <a:pt x="399" y="90"/>
                    </a:lnTo>
                    <a:lnTo>
                      <a:pt x="397" y="93"/>
                    </a:lnTo>
                    <a:lnTo>
                      <a:pt x="397" y="94"/>
                    </a:lnTo>
                    <a:lnTo>
                      <a:pt x="396" y="96"/>
                    </a:lnTo>
                    <a:lnTo>
                      <a:pt x="395" y="97"/>
                    </a:lnTo>
                    <a:lnTo>
                      <a:pt x="395" y="99"/>
                    </a:lnTo>
                    <a:lnTo>
                      <a:pt x="393" y="99"/>
                    </a:lnTo>
                    <a:lnTo>
                      <a:pt x="393" y="101"/>
                    </a:lnTo>
                    <a:lnTo>
                      <a:pt x="392" y="101"/>
                    </a:lnTo>
                    <a:lnTo>
                      <a:pt x="391" y="101"/>
                    </a:lnTo>
                    <a:lnTo>
                      <a:pt x="391" y="428"/>
                    </a:lnTo>
                    <a:lnTo>
                      <a:pt x="51" y="0"/>
                    </a:lnTo>
                    <a:lnTo>
                      <a:pt x="32" y="0"/>
                    </a:lnTo>
                    <a:lnTo>
                      <a:pt x="32" y="652"/>
                    </a:lnTo>
                    <a:lnTo>
                      <a:pt x="32" y="654"/>
                    </a:lnTo>
                    <a:lnTo>
                      <a:pt x="32" y="657"/>
                    </a:lnTo>
                    <a:lnTo>
                      <a:pt x="32" y="660"/>
                    </a:lnTo>
                    <a:lnTo>
                      <a:pt x="31" y="662"/>
                    </a:lnTo>
                    <a:lnTo>
                      <a:pt x="31" y="665"/>
                    </a:lnTo>
                    <a:lnTo>
                      <a:pt x="31" y="666"/>
                    </a:lnTo>
                    <a:lnTo>
                      <a:pt x="31" y="669"/>
                    </a:lnTo>
                    <a:lnTo>
                      <a:pt x="31" y="671"/>
                    </a:lnTo>
                    <a:lnTo>
                      <a:pt x="29" y="673"/>
                    </a:lnTo>
                    <a:lnTo>
                      <a:pt x="29" y="676"/>
                    </a:lnTo>
                    <a:lnTo>
                      <a:pt x="28" y="677"/>
                    </a:lnTo>
                    <a:lnTo>
                      <a:pt x="28" y="679"/>
                    </a:lnTo>
                    <a:lnTo>
                      <a:pt x="28" y="680"/>
                    </a:lnTo>
                    <a:lnTo>
                      <a:pt x="26" y="683"/>
                    </a:lnTo>
                    <a:lnTo>
                      <a:pt x="26" y="685"/>
                    </a:lnTo>
                    <a:lnTo>
                      <a:pt x="25" y="686"/>
                    </a:lnTo>
                    <a:lnTo>
                      <a:pt x="24" y="688"/>
                    </a:lnTo>
                    <a:lnTo>
                      <a:pt x="22" y="688"/>
                    </a:lnTo>
                    <a:lnTo>
                      <a:pt x="22" y="690"/>
                    </a:lnTo>
                    <a:lnTo>
                      <a:pt x="21" y="690"/>
                    </a:lnTo>
                    <a:lnTo>
                      <a:pt x="20" y="690"/>
                    </a:lnTo>
                    <a:lnTo>
                      <a:pt x="18" y="688"/>
                    </a:lnTo>
                    <a:lnTo>
                      <a:pt x="17" y="688"/>
                    </a:lnTo>
                    <a:lnTo>
                      <a:pt x="16" y="688"/>
                    </a:lnTo>
                    <a:lnTo>
                      <a:pt x="14" y="686"/>
                    </a:lnTo>
                    <a:lnTo>
                      <a:pt x="12" y="686"/>
                    </a:lnTo>
                    <a:lnTo>
                      <a:pt x="10" y="685"/>
                    </a:lnTo>
                    <a:lnTo>
                      <a:pt x="9" y="685"/>
                    </a:lnTo>
                    <a:lnTo>
                      <a:pt x="8" y="685"/>
                    </a:lnTo>
                    <a:lnTo>
                      <a:pt x="6" y="685"/>
                    </a:lnTo>
                    <a:lnTo>
                      <a:pt x="5" y="685"/>
                    </a:lnTo>
                    <a:lnTo>
                      <a:pt x="4" y="683"/>
                    </a:lnTo>
                    <a:lnTo>
                      <a:pt x="2" y="685"/>
                    </a:lnTo>
                    <a:lnTo>
                      <a:pt x="1" y="685"/>
                    </a:lnTo>
                    <a:lnTo>
                      <a:pt x="0" y="685"/>
                    </a:lnTo>
                    <a:lnTo>
                      <a:pt x="1" y="711"/>
                    </a:lnTo>
                    <a:lnTo>
                      <a:pt x="56" y="693"/>
                    </a:lnTo>
                    <a:lnTo>
                      <a:pt x="56" y="68"/>
                    </a:lnTo>
                    <a:lnTo>
                      <a:pt x="76" y="68"/>
                    </a:lnTo>
                    <a:lnTo>
                      <a:pt x="416" y="496"/>
                    </a:lnTo>
                    <a:lnTo>
                      <a:pt x="416" y="51"/>
                    </a:lnTo>
                    <a:lnTo>
                      <a:pt x="477" y="51"/>
                    </a:lnTo>
                    <a:lnTo>
                      <a:pt x="477" y="80"/>
                    </a:lnTo>
                    <a:lnTo>
                      <a:pt x="477" y="79"/>
                    </a:lnTo>
                    <a:lnTo>
                      <a:pt x="478" y="76"/>
                    </a:lnTo>
                    <a:lnTo>
                      <a:pt x="478" y="74"/>
                    </a:lnTo>
                    <a:lnTo>
                      <a:pt x="478" y="71"/>
                    </a:lnTo>
                    <a:lnTo>
                      <a:pt x="478" y="70"/>
                    </a:lnTo>
                    <a:lnTo>
                      <a:pt x="478" y="67"/>
                    </a:lnTo>
                    <a:lnTo>
                      <a:pt x="478" y="65"/>
                    </a:lnTo>
                    <a:lnTo>
                      <a:pt x="480" y="63"/>
                    </a:lnTo>
                    <a:lnTo>
                      <a:pt x="480" y="60"/>
                    </a:lnTo>
                    <a:lnTo>
                      <a:pt x="480" y="59"/>
                    </a:lnTo>
                    <a:lnTo>
                      <a:pt x="481" y="57"/>
                    </a:lnTo>
                    <a:lnTo>
                      <a:pt x="481" y="56"/>
                    </a:lnTo>
                    <a:lnTo>
                      <a:pt x="482" y="53"/>
                    </a:lnTo>
                    <a:lnTo>
                      <a:pt x="482" y="51"/>
                    </a:lnTo>
                    <a:lnTo>
                      <a:pt x="484" y="50"/>
                    </a:lnTo>
                    <a:lnTo>
                      <a:pt x="485" y="48"/>
                    </a:lnTo>
                    <a:lnTo>
                      <a:pt x="485" y="46"/>
                    </a:lnTo>
                    <a:lnTo>
                      <a:pt x="486" y="45"/>
                    </a:lnTo>
                    <a:lnTo>
                      <a:pt x="488" y="43"/>
                    </a:lnTo>
                    <a:lnTo>
                      <a:pt x="489" y="42"/>
                    </a:lnTo>
                    <a:lnTo>
                      <a:pt x="490" y="42"/>
                    </a:lnTo>
                    <a:lnTo>
                      <a:pt x="492" y="40"/>
                    </a:lnTo>
                    <a:lnTo>
                      <a:pt x="493" y="39"/>
                    </a:lnTo>
                    <a:lnTo>
                      <a:pt x="494" y="37"/>
                    </a:lnTo>
                    <a:lnTo>
                      <a:pt x="496" y="36"/>
                    </a:lnTo>
                    <a:lnTo>
                      <a:pt x="497" y="36"/>
                    </a:lnTo>
                    <a:lnTo>
                      <a:pt x="500" y="34"/>
                    </a:lnTo>
                    <a:lnTo>
                      <a:pt x="501" y="33"/>
                    </a:lnTo>
                    <a:lnTo>
                      <a:pt x="503" y="33"/>
                    </a:lnTo>
                    <a:lnTo>
                      <a:pt x="505" y="31"/>
                    </a:lnTo>
                    <a:lnTo>
                      <a:pt x="507" y="31"/>
                    </a:lnTo>
                    <a:lnTo>
                      <a:pt x="509" y="29"/>
                    </a:lnTo>
                    <a:lnTo>
                      <a:pt x="508" y="22"/>
                    </a:lnTo>
                    <a:close/>
                  </a:path>
                </a:pathLst>
              </a:custGeom>
              <a:solidFill>
                <a:srgbClr val="B2D5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16" name="그룹 4304"/>
            <p:cNvGrpSpPr>
              <a:grpSpLocks/>
            </p:cNvGrpSpPr>
            <p:nvPr/>
          </p:nvGrpSpPr>
          <p:grpSpPr bwMode="auto">
            <a:xfrm>
              <a:off x="4652963" y="4684713"/>
              <a:ext cx="477837" cy="561975"/>
              <a:chOff x="2532063" y="4851400"/>
              <a:chExt cx="560388" cy="660400"/>
            </a:xfrm>
          </p:grpSpPr>
          <p:sp>
            <p:nvSpPr>
              <p:cNvPr id="19" name="Freeform 204"/>
              <p:cNvSpPr>
                <a:spLocks/>
              </p:cNvSpPr>
              <p:nvPr/>
            </p:nvSpPr>
            <p:spPr bwMode="auto">
              <a:xfrm>
                <a:off x="2532063" y="4949825"/>
                <a:ext cx="112713" cy="100013"/>
              </a:xfrm>
              <a:custGeom>
                <a:avLst/>
                <a:gdLst>
                  <a:gd name="T0" fmla="*/ 0 w 141"/>
                  <a:gd name="T1" fmla="*/ 2147483647 h 127"/>
                  <a:gd name="T2" fmla="*/ 2147483647 w 141"/>
                  <a:gd name="T3" fmla="*/ 2147483647 h 127"/>
                  <a:gd name="T4" fmla="*/ 2147483647 w 141"/>
                  <a:gd name="T5" fmla="*/ 2147483647 h 127"/>
                  <a:gd name="T6" fmla="*/ 2147483647 w 141"/>
                  <a:gd name="T7" fmla="*/ 2147483647 h 127"/>
                  <a:gd name="T8" fmla="*/ 2147483647 w 141"/>
                  <a:gd name="T9" fmla="*/ 2147483647 h 127"/>
                  <a:gd name="T10" fmla="*/ 2147483647 w 141"/>
                  <a:gd name="T11" fmla="*/ 2147483647 h 127"/>
                  <a:gd name="T12" fmla="*/ 2147483647 w 141"/>
                  <a:gd name="T13" fmla="*/ 2147483647 h 127"/>
                  <a:gd name="T14" fmla="*/ 2147483647 w 141"/>
                  <a:gd name="T15" fmla="*/ 2147483647 h 127"/>
                  <a:gd name="T16" fmla="*/ 2147483647 w 141"/>
                  <a:gd name="T17" fmla="*/ 2147483647 h 127"/>
                  <a:gd name="T18" fmla="*/ 2147483647 w 141"/>
                  <a:gd name="T19" fmla="*/ 2147483647 h 127"/>
                  <a:gd name="T20" fmla="*/ 2147483647 w 141"/>
                  <a:gd name="T21" fmla="*/ 2147483647 h 127"/>
                  <a:gd name="T22" fmla="*/ 2147483647 w 141"/>
                  <a:gd name="T23" fmla="*/ 2147483647 h 127"/>
                  <a:gd name="T24" fmla="*/ 2147483647 w 141"/>
                  <a:gd name="T25" fmla="*/ 2147483647 h 127"/>
                  <a:gd name="T26" fmla="*/ 2147483647 w 141"/>
                  <a:gd name="T27" fmla="*/ 2147483647 h 127"/>
                  <a:gd name="T28" fmla="*/ 2147483647 w 141"/>
                  <a:gd name="T29" fmla="*/ 2147483647 h 127"/>
                  <a:gd name="T30" fmla="*/ 2147483647 w 141"/>
                  <a:gd name="T31" fmla="*/ 2147483647 h 127"/>
                  <a:gd name="T32" fmla="*/ 2147483647 w 141"/>
                  <a:gd name="T33" fmla="*/ 2147483647 h 127"/>
                  <a:gd name="T34" fmla="*/ 2147483647 w 141"/>
                  <a:gd name="T35" fmla="*/ 2147483647 h 127"/>
                  <a:gd name="T36" fmla="*/ 2147483647 w 141"/>
                  <a:gd name="T37" fmla="*/ 2147483647 h 127"/>
                  <a:gd name="T38" fmla="*/ 2147483647 w 141"/>
                  <a:gd name="T39" fmla="*/ 2147483647 h 127"/>
                  <a:gd name="T40" fmla="*/ 2147483647 w 141"/>
                  <a:gd name="T41" fmla="*/ 2147483647 h 127"/>
                  <a:gd name="T42" fmla="*/ 2147483647 w 141"/>
                  <a:gd name="T43" fmla="*/ 2147483647 h 127"/>
                  <a:gd name="T44" fmla="*/ 2147483647 w 141"/>
                  <a:gd name="T45" fmla="*/ 2147483647 h 127"/>
                  <a:gd name="T46" fmla="*/ 2147483647 w 141"/>
                  <a:gd name="T47" fmla="*/ 2147483647 h 127"/>
                  <a:gd name="T48" fmla="*/ 2147483647 w 141"/>
                  <a:gd name="T49" fmla="*/ 2147483647 h 127"/>
                  <a:gd name="T50" fmla="*/ 2147483647 w 141"/>
                  <a:gd name="T51" fmla="*/ 2147483647 h 127"/>
                  <a:gd name="T52" fmla="*/ 2147483647 w 141"/>
                  <a:gd name="T53" fmla="*/ 2147483647 h 127"/>
                  <a:gd name="T54" fmla="*/ 2147483647 w 141"/>
                  <a:gd name="T55" fmla="*/ 2147483647 h 127"/>
                  <a:gd name="T56" fmla="*/ 2147483647 w 141"/>
                  <a:gd name="T57" fmla="*/ 2147483647 h 127"/>
                  <a:gd name="T58" fmla="*/ 2147483647 w 141"/>
                  <a:gd name="T59" fmla="*/ 2147483647 h 127"/>
                  <a:gd name="T60" fmla="*/ 2147483647 w 141"/>
                  <a:gd name="T61" fmla="*/ 2147483647 h 127"/>
                  <a:gd name="T62" fmla="*/ 2147483647 w 141"/>
                  <a:gd name="T63" fmla="*/ 2147483647 h 127"/>
                  <a:gd name="T64" fmla="*/ 2147483647 w 141"/>
                  <a:gd name="T65" fmla="*/ 2147483647 h 127"/>
                  <a:gd name="T66" fmla="*/ 2147483647 w 141"/>
                  <a:gd name="T67" fmla="*/ 2147483647 h 127"/>
                  <a:gd name="T68" fmla="*/ 2147483647 w 141"/>
                  <a:gd name="T69" fmla="*/ 2147483647 h 127"/>
                  <a:gd name="T70" fmla="*/ 2147483647 w 141"/>
                  <a:gd name="T71" fmla="*/ 2147483647 h 127"/>
                  <a:gd name="T72" fmla="*/ 2147483647 w 141"/>
                  <a:gd name="T73" fmla="*/ 2147483647 h 127"/>
                  <a:gd name="T74" fmla="*/ 2147483647 w 141"/>
                  <a:gd name="T75" fmla="*/ 2147483647 h 127"/>
                  <a:gd name="T76" fmla="*/ 2147483647 w 141"/>
                  <a:gd name="T77" fmla="*/ 2147483647 h 127"/>
                  <a:gd name="T78" fmla="*/ 2147483647 w 141"/>
                  <a:gd name="T79" fmla="*/ 2147483647 h 127"/>
                  <a:gd name="T80" fmla="*/ 2147483647 w 141"/>
                  <a:gd name="T81" fmla="*/ 2147483647 h 127"/>
                  <a:gd name="T82" fmla="*/ 2147483647 w 141"/>
                  <a:gd name="T83" fmla="*/ 2147483647 h 127"/>
                  <a:gd name="T84" fmla="*/ 2147483647 w 141"/>
                  <a:gd name="T85" fmla="*/ 2147483647 h 127"/>
                  <a:gd name="T86" fmla="*/ 2147483647 w 141"/>
                  <a:gd name="T87" fmla="*/ 2147483647 h 127"/>
                  <a:gd name="T88" fmla="*/ 2147483647 w 141"/>
                  <a:gd name="T89" fmla="*/ 2147483647 h 127"/>
                  <a:gd name="T90" fmla="*/ 2147483647 w 141"/>
                  <a:gd name="T91" fmla="*/ 2147483647 h 127"/>
                  <a:gd name="T92" fmla="*/ 2147483647 w 141"/>
                  <a:gd name="T93" fmla="*/ 2147483647 h 127"/>
                  <a:gd name="T94" fmla="*/ 2147483647 w 141"/>
                  <a:gd name="T95" fmla="*/ 2147483647 h 127"/>
                  <a:gd name="T96" fmla="*/ 2147483647 w 141"/>
                  <a:gd name="T97" fmla="*/ 2147483647 h 127"/>
                  <a:gd name="T98" fmla="*/ 2147483647 w 141"/>
                  <a:gd name="T99" fmla="*/ 2147483647 h 127"/>
                  <a:gd name="T100" fmla="*/ 2147483647 w 141"/>
                  <a:gd name="T101" fmla="*/ 0 h 127"/>
                  <a:gd name="T102" fmla="*/ 2147483647 w 141"/>
                  <a:gd name="T103" fmla="*/ 0 h 127"/>
                  <a:gd name="T104" fmla="*/ 2147483647 w 141"/>
                  <a:gd name="T105" fmla="*/ 2147483647 h 127"/>
                  <a:gd name="T106" fmla="*/ 2147483647 w 141"/>
                  <a:gd name="T107" fmla="*/ 2147483647 h 127"/>
                  <a:gd name="T108" fmla="*/ 2147483647 w 141"/>
                  <a:gd name="T109" fmla="*/ 2147483647 h 127"/>
                  <a:gd name="T110" fmla="*/ 2147483647 w 141"/>
                  <a:gd name="T111" fmla="*/ 2147483647 h 127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0" t="0" r="r" b="b"/>
                <a:pathLst>
                  <a:path w="141" h="127">
                    <a:moveTo>
                      <a:pt x="1" y="40"/>
                    </a:moveTo>
                    <a:lnTo>
                      <a:pt x="1" y="44"/>
                    </a:lnTo>
                    <a:lnTo>
                      <a:pt x="1" y="47"/>
                    </a:lnTo>
                    <a:lnTo>
                      <a:pt x="1" y="48"/>
                    </a:lnTo>
                    <a:lnTo>
                      <a:pt x="1" y="51"/>
                    </a:lnTo>
                    <a:lnTo>
                      <a:pt x="0" y="53"/>
                    </a:lnTo>
                    <a:lnTo>
                      <a:pt x="1" y="56"/>
                    </a:lnTo>
                    <a:lnTo>
                      <a:pt x="1" y="59"/>
                    </a:lnTo>
                    <a:lnTo>
                      <a:pt x="1" y="61"/>
                    </a:lnTo>
                    <a:lnTo>
                      <a:pt x="1" y="62"/>
                    </a:lnTo>
                    <a:lnTo>
                      <a:pt x="1" y="65"/>
                    </a:lnTo>
                    <a:lnTo>
                      <a:pt x="1" y="67"/>
                    </a:lnTo>
                    <a:lnTo>
                      <a:pt x="3" y="70"/>
                    </a:lnTo>
                    <a:lnTo>
                      <a:pt x="3" y="71"/>
                    </a:lnTo>
                    <a:lnTo>
                      <a:pt x="3" y="73"/>
                    </a:lnTo>
                    <a:lnTo>
                      <a:pt x="4" y="74"/>
                    </a:lnTo>
                    <a:lnTo>
                      <a:pt x="4" y="78"/>
                    </a:lnTo>
                    <a:lnTo>
                      <a:pt x="5" y="79"/>
                    </a:lnTo>
                    <a:lnTo>
                      <a:pt x="7" y="81"/>
                    </a:lnTo>
                    <a:lnTo>
                      <a:pt x="7" y="82"/>
                    </a:lnTo>
                    <a:lnTo>
                      <a:pt x="8" y="84"/>
                    </a:lnTo>
                    <a:lnTo>
                      <a:pt x="9" y="85"/>
                    </a:lnTo>
                    <a:lnTo>
                      <a:pt x="9" y="87"/>
                    </a:lnTo>
                    <a:lnTo>
                      <a:pt x="11" y="88"/>
                    </a:lnTo>
                    <a:lnTo>
                      <a:pt x="12" y="90"/>
                    </a:lnTo>
                    <a:lnTo>
                      <a:pt x="13" y="91"/>
                    </a:lnTo>
                    <a:lnTo>
                      <a:pt x="15" y="93"/>
                    </a:lnTo>
                    <a:lnTo>
                      <a:pt x="16" y="95"/>
                    </a:lnTo>
                    <a:lnTo>
                      <a:pt x="19" y="95"/>
                    </a:lnTo>
                    <a:lnTo>
                      <a:pt x="20" y="96"/>
                    </a:lnTo>
                    <a:lnTo>
                      <a:pt x="21" y="98"/>
                    </a:lnTo>
                    <a:lnTo>
                      <a:pt x="23" y="99"/>
                    </a:lnTo>
                    <a:lnTo>
                      <a:pt x="25" y="101"/>
                    </a:lnTo>
                    <a:lnTo>
                      <a:pt x="27" y="101"/>
                    </a:lnTo>
                    <a:lnTo>
                      <a:pt x="28" y="102"/>
                    </a:lnTo>
                    <a:lnTo>
                      <a:pt x="30" y="104"/>
                    </a:lnTo>
                    <a:lnTo>
                      <a:pt x="31" y="104"/>
                    </a:lnTo>
                    <a:lnTo>
                      <a:pt x="31" y="105"/>
                    </a:lnTo>
                    <a:lnTo>
                      <a:pt x="32" y="107"/>
                    </a:lnTo>
                    <a:lnTo>
                      <a:pt x="34" y="108"/>
                    </a:lnTo>
                    <a:lnTo>
                      <a:pt x="34" y="110"/>
                    </a:lnTo>
                    <a:lnTo>
                      <a:pt x="35" y="110"/>
                    </a:lnTo>
                    <a:lnTo>
                      <a:pt x="35" y="113"/>
                    </a:lnTo>
                    <a:lnTo>
                      <a:pt x="35" y="115"/>
                    </a:lnTo>
                    <a:lnTo>
                      <a:pt x="35" y="116"/>
                    </a:lnTo>
                    <a:lnTo>
                      <a:pt x="35" y="118"/>
                    </a:lnTo>
                    <a:lnTo>
                      <a:pt x="35" y="119"/>
                    </a:lnTo>
                    <a:lnTo>
                      <a:pt x="35" y="121"/>
                    </a:lnTo>
                    <a:lnTo>
                      <a:pt x="35" y="122"/>
                    </a:lnTo>
                    <a:lnTo>
                      <a:pt x="43" y="125"/>
                    </a:lnTo>
                    <a:lnTo>
                      <a:pt x="44" y="122"/>
                    </a:lnTo>
                    <a:lnTo>
                      <a:pt x="44" y="121"/>
                    </a:lnTo>
                    <a:lnTo>
                      <a:pt x="44" y="119"/>
                    </a:lnTo>
                    <a:lnTo>
                      <a:pt x="44" y="118"/>
                    </a:lnTo>
                    <a:lnTo>
                      <a:pt x="44" y="115"/>
                    </a:lnTo>
                    <a:lnTo>
                      <a:pt x="44" y="113"/>
                    </a:lnTo>
                    <a:lnTo>
                      <a:pt x="44" y="110"/>
                    </a:lnTo>
                    <a:lnTo>
                      <a:pt x="43" y="108"/>
                    </a:lnTo>
                    <a:lnTo>
                      <a:pt x="43" y="107"/>
                    </a:lnTo>
                    <a:lnTo>
                      <a:pt x="42" y="105"/>
                    </a:lnTo>
                    <a:lnTo>
                      <a:pt x="42" y="104"/>
                    </a:lnTo>
                    <a:lnTo>
                      <a:pt x="40" y="102"/>
                    </a:lnTo>
                    <a:lnTo>
                      <a:pt x="40" y="101"/>
                    </a:lnTo>
                    <a:lnTo>
                      <a:pt x="39" y="101"/>
                    </a:lnTo>
                    <a:lnTo>
                      <a:pt x="39" y="99"/>
                    </a:lnTo>
                    <a:lnTo>
                      <a:pt x="38" y="98"/>
                    </a:lnTo>
                    <a:lnTo>
                      <a:pt x="36" y="96"/>
                    </a:lnTo>
                    <a:lnTo>
                      <a:pt x="35" y="96"/>
                    </a:lnTo>
                    <a:lnTo>
                      <a:pt x="34" y="95"/>
                    </a:lnTo>
                    <a:lnTo>
                      <a:pt x="32" y="93"/>
                    </a:lnTo>
                    <a:lnTo>
                      <a:pt x="31" y="93"/>
                    </a:lnTo>
                    <a:lnTo>
                      <a:pt x="30" y="91"/>
                    </a:lnTo>
                    <a:lnTo>
                      <a:pt x="28" y="90"/>
                    </a:lnTo>
                    <a:lnTo>
                      <a:pt x="27" y="90"/>
                    </a:lnTo>
                    <a:lnTo>
                      <a:pt x="25" y="88"/>
                    </a:lnTo>
                    <a:lnTo>
                      <a:pt x="24" y="87"/>
                    </a:lnTo>
                    <a:lnTo>
                      <a:pt x="23" y="87"/>
                    </a:lnTo>
                    <a:lnTo>
                      <a:pt x="21" y="85"/>
                    </a:lnTo>
                    <a:lnTo>
                      <a:pt x="20" y="84"/>
                    </a:lnTo>
                    <a:lnTo>
                      <a:pt x="19" y="82"/>
                    </a:lnTo>
                    <a:lnTo>
                      <a:pt x="17" y="82"/>
                    </a:lnTo>
                    <a:lnTo>
                      <a:pt x="17" y="81"/>
                    </a:lnTo>
                    <a:lnTo>
                      <a:pt x="16" y="79"/>
                    </a:lnTo>
                    <a:lnTo>
                      <a:pt x="15" y="78"/>
                    </a:lnTo>
                    <a:lnTo>
                      <a:pt x="15" y="76"/>
                    </a:lnTo>
                    <a:lnTo>
                      <a:pt x="13" y="74"/>
                    </a:lnTo>
                    <a:lnTo>
                      <a:pt x="13" y="73"/>
                    </a:lnTo>
                    <a:lnTo>
                      <a:pt x="12" y="71"/>
                    </a:lnTo>
                    <a:lnTo>
                      <a:pt x="12" y="70"/>
                    </a:lnTo>
                    <a:lnTo>
                      <a:pt x="11" y="68"/>
                    </a:lnTo>
                    <a:lnTo>
                      <a:pt x="11" y="65"/>
                    </a:lnTo>
                    <a:lnTo>
                      <a:pt x="11" y="64"/>
                    </a:lnTo>
                    <a:lnTo>
                      <a:pt x="11" y="62"/>
                    </a:lnTo>
                    <a:lnTo>
                      <a:pt x="9" y="61"/>
                    </a:lnTo>
                    <a:lnTo>
                      <a:pt x="9" y="59"/>
                    </a:lnTo>
                    <a:lnTo>
                      <a:pt x="9" y="57"/>
                    </a:lnTo>
                    <a:lnTo>
                      <a:pt x="9" y="54"/>
                    </a:lnTo>
                    <a:lnTo>
                      <a:pt x="9" y="53"/>
                    </a:lnTo>
                    <a:lnTo>
                      <a:pt x="9" y="51"/>
                    </a:lnTo>
                    <a:lnTo>
                      <a:pt x="9" y="47"/>
                    </a:lnTo>
                    <a:lnTo>
                      <a:pt x="11" y="42"/>
                    </a:lnTo>
                    <a:lnTo>
                      <a:pt x="11" y="39"/>
                    </a:lnTo>
                    <a:lnTo>
                      <a:pt x="11" y="37"/>
                    </a:lnTo>
                    <a:lnTo>
                      <a:pt x="12" y="34"/>
                    </a:lnTo>
                    <a:lnTo>
                      <a:pt x="12" y="33"/>
                    </a:lnTo>
                    <a:lnTo>
                      <a:pt x="13" y="30"/>
                    </a:lnTo>
                    <a:lnTo>
                      <a:pt x="15" y="28"/>
                    </a:lnTo>
                    <a:lnTo>
                      <a:pt x="15" y="25"/>
                    </a:lnTo>
                    <a:lnTo>
                      <a:pt x="16" y="23"/>
                    </a:lnTo>
                    <a:lnTo>
                      <a:pt x="17" y="22"/>
                    </a:lnTo>
                    <a:lnTo>
                      <a:pt x="19" y="19"/>
                    </a:lnTo>
                    <a:lnTo>
                      <a:pt x="20" y="17"/>
                    </a:lnTo>
                    <a:lnTo>
                      <a:pt x="20" y="16"/>
                    </a:lnTo>
                    <a:lnTo>
                      <a:pt x="21" y="14"/>
                    </a:lnTo>
                    <a:lnTo>
                      <a:pt x="23" y="14"/>
                    </a:lnTo>
                    <a:lnTo>
                      <a:pt x="24" y="13"/>
                    </a:lnTo>
                    <a:lnTo>
                      <a:pt x="25" y="11"/>
                    </a:lnTo>
                    <a:lnTo>
                      <a:pt x="27" y="11"/>
                    </a:lnTo>
                    <a:lnTo>
                      <a:pt x="27" y="10"/>
                    </a:lnTo>
                    <a:lnTo>
                      <a:pt x="28" y="10"/>
                    </a:lnTo>
                    <a:lnTo>
                      <a:pt x="28" y="11"/>
                    </a:lnTo>
                    <a:lnTo>
                      <a:pt x="30" y="13"/>
                    </a:lnTo>
                    <a:lnTo>
                      <a:pt x="30" y="14"/>
                    </a:lnTo>
                    <a:lnTo>
                      <a:pt x="30" y="17"/>
                    </a:lnTo>
                    <a:lnTo>
                      <a:pt x="30" y="22"/>
                    </a:lnTo>
                    <a:lnTo>
                      <a:pt x="30" y="27"/>
                    </a:lnTo>
                    <a:lnTo>
                      <a:pt x="30" y="30"/>
                    </a:lnTo>
                    <a:lnTo>
                      <a:pt x="30" y="31"/>
                    </a:lnTo>
                    <a:lnTo>
                      <a:pt x="30" y="33"/>
                    </a:lnTo>
                    <a:lnTo>
                      <a:pt x="30" y="34"/>
                    </a:lnTo>
                    <a:lnTo>
                      <a:pt x="31" y="36"/>
                    </a:lnTo>
                    <a:lnTo>
                      <a:pt x="31" y="37"/>
                    </a:lnTo>
                    <a:lnTo>
                      <a:pt x="31" y="39"/>
                    </a:lnTo>
                    <a:lnTo>
                      <a:pt x="31" y="40"/>
                    </a:lnTo>
                    <a:lnTo>
                      <a:pt x="32" y="42"/>
                    </a:lnTo>
                    <a:lnTo>
                      <a:pt x="34" y="44"/>
                    </a:lnTo>
                    <a:lnTo>
                      <a:pt x="34" y="45"/>
                    </a:lnTo>
                    <a:lnTo>
                      <a:pt x="35" y="45"/>
                    </a:lnTo>
                    <a:lnTo>
                      <a:pt x="36" y="47"/>
                    </a:lnTo>
                    <a:lnTo>
                      <a:pt x="38" y="47"/>
                    </a:lnTo>
                    <a:lnTo>
                      <a:pt x="39" y="47"/>
                    </a:lnTo>
                    <a:lnTo>
                      <a:pt x="40" y="48"/>
                    </a:lnTo>
                    <a:lnTo>
                      <a:pt x="42" y="48"/>
                    </a:lnTo>
                    <a:lnTo>
                      <a:pt x="43" y="48"/>
                    </a:lnTo>
                    <a:lnTo>
                      <a:pt x="44" y="48"/>
                    </a:lnTo>
                    <a:lnTo>
                      <a:pt x="46" y="48"/>
                    </a:lnTo>
                    <a:lnTo>
                      <a:pt x="48" y="48"/>
                    </a:lnTo>
                    <a:lnTo>
                      <a:pt x="50" y="48"/>
                    </a:lnTo>
                    <a:lnTo>
                      <a:pt x="54" y="47"/>
                    </a:lnTo>
                    <a:lnTo>
                      <a:pt x="58" y="47"/>
                    </a:lnTo>
                    <a:lnTo>
                      <a:pt x="78" y="40"/>
                    </a:lnTo>
                    <a:lnTo>
                      <a:pt x="83" y="40"/>
                    </a:lnTo>
                    <a:lnTo>
                      <a:pt x="89" y="39"/>
                    </a:lnTo>
                    <a:lnTo>
                      <a:pt x="92" y="37"/>
                    </a:lnTo>
                    <a:lnTo>
                      <a:pt x="94" y="37"/>
                    </a:lnTo>
                    <a:lnTo>
                      <a:pt x="97" y="37"/>
                    </a:lnTo>
                    <a:lnTo>
                      <a:pt x="100" y="36"/>
                    </a:lnTo>
                    <a:lnTo>
                      <a:pt x="102" y="36"/>
                    </a:lnTo>
                    <a:lnTo>
                      <a:pt x="104" y="36"/>
                    </a:lnTo>
                    <a:lnTo>
                      <a:pt x="106" y="36"/>
                    </a:lnTo>
                    <a:lnTo>
                      <a:pt x="109" y="37"/>
                    </a:lnTo>
                    <a:lnTo>
                      <a:pt x="110" y="37"/>
                    </a:lnTo>
                    <a:lnTo>
                      <a:pt x="113" y="37"/>
                    </a:lnTo>
                    <a:lnTo>
                      <a:pt x="114" y="39"/>
                    </a:lnTo>
                    <a:lnTo>
                      <a:pt x="116" y="39"/>
                    </a:lnTo>
                    <a:lnTo>
                      <a:pt x="117" y="40"/>
                    </a:lnTo>
                    <a:lnTo>
                      <a:pt x="119" y="40"/>
                    </a:lnTo>
                    <a:lnTo>
                      <a:pt x="120" y="42"/>
                    </a:lnTo>
                    <a:lnTo>
                      <a:pt x="121" y="44"/>
                    </a:lnTo>
                    <a:lnTo>
                      <a:pt x="123" y="45"/>
                    </a:lnTo>
                    <a:lnTo>
                      <a:pt x="124" y="47"/>
                    </a:lnTo>
                    <a:lnTo>
                      <a:pt x="125" y="48"/>
                    </a:lnTo>
                    <a:lnTo>
                      <a:pt x="127" y="50"/>
                    </a:lnTo>
                    <a:lnTo>
                      <a:pt x="127" y="51"/>
                    </a:lnTo>
                    <a:lnTo>
                      <a:pt x="128" y="53"/>
                    </a:lnTo>
                    <a:lnTo>
                      <a:pt x="128" y="54"/>
                    </a:lnTo>
                    <a:lnTo>
                      <a:pt x="129" y="56"/>
                    </a:lnTo>
                    <a:lnTo>
                      <a:pt x="129" y="57"/>
                    </a:lnTo>
                    <a:lnTo>
                      <a:pt x="131" y="61"/>
                    </a:lnTo>
                    <a:lnTo>
                      <a:pt x="131" y="62"/>
                    </a:lnTo>
                    <a:lnTo>
                      <a:pt x="131" y="64"/>
                    </a:lnTo>
                    <a:lnTo>
                      <a:pt x="131" y="65"/>
                    </a:lnTo>
                    <a:lnTo>
                      <a:pt x="132" y="67"/>
                    </a:lnTo>
                    <a:lnTo>
                      <a:pt x="132" y="70"/>
                    </a:lnTo>
                    <a:lnTo>
                      <a:pt x="132" y="71"/>
                    </a:lnTo>
                    <a:lnTo>
                      <a:pt x="132" y="73"/>
                    </a:lnTo>
                    <a:lnTo>
                      <a:pt x="132" y="76"/>
                    </a:lnTo>
                    <a:lnTo>
                      <a:pt x="132" y="81"/>
                    </a:lnTo>
                    <a:lnTo>
                      <a:pt x="132" y="84"/>
                    </a:lnTo>
                    <a:lnTo>
                      <a:pt x="131" y="87"/>
                    </a:lnTo>
                    <a:lnTo>
                      <a:pt x="131" y="90"/>
                    </a:lnTo>
                    <a:lnTo>
                      <a:pt x="129" y="93"/>
                    </a:lnTo>
                    <a:lnTo>
                      <a:pt x="128" y="101"/>
                    </a:lnTo>
                    <a:lnTo>
                      <a:pt x="127" y="107"/>
                    </a:lnTo>
                    <a:lnTo>
                      <a:pt x="125" y="112"/>
                    </a:lnTo>
                    <a:lnTo>
                      <a:pt x="124" y="115"/>
                    </a:lnTo>
                    <a:lnTo>
                      <a:pt x="124" y="118"/>
                    </a:lnTo>
                    <a:lnTo>
                      <a:pt x="123" y="119"/>
                    </a:lnTo>
                    <a:lnTo>
                      <a:pt x="123" y="121"/>
                    </a:lnTo>
                    <a:lnTo>
                      <a:pt x="129" y="127"/>
                    </a:lnTo>
                    <a:lnTo>
                      <a:pt x="131" y="127"/>
                    </a:lnTo>
                    <a:lnTo>
                      <a:pt x="131" y="125"/>
                    </a:lnTo>
                    <a:lnTo>
                      <a:pt x="132" y="122"/>
                    </a:lnTo>
                    <a:lnTo>
                      <a:pt x="132" y="119"/>
                    </a:lnTo>
                    <a:lnTo>
                      <a:pt x="133" y="116"/>
                    </a:lnTo>
                    <a:lnTo>
                      <a:pt x="136" y="110"/>
                    </a:lnTo>
                    <a:lnTo>
                      <a:pt x="137" y="104"/>
                    </a:lnTo>
                    <a:lnTo>
                      <a:pt x="139" y="95"/>
                    </a:lnTo>
                    <a:lnTo>
                      <a:pt x="139" y="93"/>
                    </a:lnTo>
                    <a:lnTo>
                      <a:pt x="140" y="90"/>
                    </a:lnTo>
                    <a:lnTo>
                      <a:pt x="140" y="87"/>
                    </a:lnTo>
                    <a:lnTo>
                      <a:pt x="140" y="84"/>
                    </a:lnTo>
                    <a:lnTo>
                      <a:pt x="140" y="82"/>
                    </a:lnTo>
                    <a:lnTo>
                      <a:pt x="141" y="79"/>
                    </a:lnTo>
                    <a:lnTo>
                      <a:pt x="141" y="76"/>
                    </a:lnTo>
                    <a:lnTo>
                      <a:pt x="141" y="74"/>
                    </a:lnTo>
                    <a:lnTo>
                      <a:pt x="141" y="71"/>
                    </a:lnTo>
                    <a:lnTo>
                      <a:pt x="141" y="70"/>
                    </a:lnTo>
                    <a:lnTo>
                      <a:pt x="140" y="67"/>
                    </a:lnTo>
                    <a:lnTo>
                      <a:pt x="140" y="65"/>
                    </a:lnTo>
                    <a:lnTo>
                      <a:pt x="140" y="62"/>
                    </a:lnTo>
                    <a:lnTo>
                      <a:pt x="140" y="61"/>
                    </a:lnTo>
                    <a:lnTo>
                      <a:pt x="139" y="59"/>
                    </a:lnTo>
                    <a:lnTo>
                      <a:pt x="139" y="56"/>
                    </a:lnTo>
                    <a:lnTo>
                      <a:pt x="139" y="54"/>
                    </a:lnTo>
                    <a:lnTo>
                      <a:pt x="137" y="53"/>
                    </a:lnTo>
                    <a:lnTo>
                      <a:pt x="137" y="50"/>
                    </a:lnTo>
                    <a:lnTo>
                      <a:pt x="136" y="48"/>
                    </a:lnTo>
                    <a:lnTo>
                      <a:pt x="135" y="47"/>
                    </a:lnTo>
                    <a:lnTo>
                      <a:pt x="135" y="45"/>
                    </a:lnTo>
                    <a:lnTo>
                      <a:pt x="133" y="44"/>
                    </a:lnTo>
                    <a:lnTo>
                      <a:pt x="132" y="42"/>
                    </a:lnTo>
                    <a:lnTo>
                      <a:pt x="131" y="40"/>
                    </a:lnTo>
                    <a:lnTo>
                      <a:pt x="131" y="39"/>
                    </a:lnTo>
                    <a:lnTo>
                      <a:pt x="129" y="37"/>
                    </a:lnTo>
                    <a:lnTo>
                      <a:pt x="128" y="36"/>
                    </a:lnTo>
                    <a:lnTo>
                      <a:pt x="127" y="34"/>
                    </a:lnTo>
                    <a:lnTo>
                      <a:pt x="125" y="33"/>
                    </a:lnTo>
                    <a:lnTo>
                      <a:pt x="124" y="33"/>
                    </a:lnTo>
                    <a:lnTo>
                      <a:pt x="121" y="31"/>
                    </a:lnTo>
                    <a:lnTo>
                      <a:pt x="120" y="30"/>
                    </a:lnTo>
                    <a:lnTo>
                      <a:pt x="119" y="30"/>
                    </a:lnTo>
                    <a:lnTo>
                      <a:pt x="117" y="28"/>
                    </a:lnTo>
                    <a:lnTo>
                      <a:pt x="116" y="28"/>
                    </a:lnTo>
                    <a:lnTo>
                      <a:pt x="114" y="27"/>
                    </a:lnTo>
                    <a:lnTo>
                      <a:pt x="113" y="27"/>
                    </a:lnTo>
                    <a:lnTo>
                      <a:pt x="112" y="27"/>
                    </a:lnTo>
                    <a:lnTo>
                      <a:pt x="109" y="27"/>
                    </a:lnTo>
                    <a:lnTo>
                      <a:pt x="106" y="27"/>
                    </a:lnTo>
                    <a:lnTo>
                      <a:pt x="104" y="27"/>
                    </a:lnTo>
                    <a:lnTo>
                      <a:pt x="100" y="27"/>
                    </a:lnTo>
                    <a:lnTo>
                      <a:pt x="97" y="27"/>
                    </a:lnTo>
                    <a:lnTo>
                      <a:pt x="94" y="27"/>
                    </a:lnTo>
                    <a:lnTo>
                      <a:pt x="92" y="27"/>
                    </a:lnTo>
                    <a:lnTo>
                      <a:pt x="89" y="28"/>
                    </a:lnTo>
                    <a:lnTo>
                      <a:pt x="82" y="30"/>
                    </a:lnTo>
                    <a:lnTo>
                      <a:pt x="75" y="31"/>
                    </a:lnTo>
                    <a:lnTo>
                      <a:pt x="56" y="36"/>
                    </a:lnTo>
                    <a:lnTo>
                      <a:pt x="54" y="36"/>
                    </a:lnTo>
                    <a:lnTo>
                      <a:pt x="51" y="37"/>
                    </a:lnTo>
                    <a:lnTo>
                      <a:pt x="50" y="37"/>
                    </a:lnTo>
                    <a:lnTo>
                      <a:pt x="47" y="37"/>
                    </a:lnTo>
                    <a:lnTo>
                      <a:pt x="44" y="37"/>
                    </a:lnTo>
                    <a:lnTo>
                      <a:pt x="43" y="37"/>
                    </a:lnTo>
                    <a:lnTo>
                      <a:pt x="42" y="37"/>
                    </a:lnTo>
                    <a:lnTo>
                      <a:pt x="40" y="37"/>
                    </a:lnTo>
                    <a:lnTo>
                      <a:pt x="40" y="36"/>
                    </a:lnTo>
                    <a:lnTo>
                      <a:pt x="39" y="36"/>
                    </a:lnTo>
                    <a:lnTo>
                      <a:pt x="39" y="34"/>
                    </a:lnTo>
                    <a:lnTo>
                      <a:pt x="39" y="33"/>
                    </a:lnTo>
                    <a:lnTo>
                      <a:pt x="39" y="30"/>
                    </a:lnTo>
                    <a:lnTo>
                      <a:pt x="39" y="27"/>
                    </a:lnTo>
                    <a:lnTo>
                      <a:pt x="39" y="23"/>
                    </a:lnTo>
                    <a:lnTo>
                      <a:pt x="39" y="20"/>
                    </a:lnTo>
                    <a:lnTo>
                      <a:pt x="39" y="17"/>
                    </a:lnTo>
                    <a:lnTo>
                      <a:pt x="39" y="14"/>
                    </a:lnTo>
                    <a:lnTo>
                      <a:pt x="38" y="11"/>
                    </a:lnTo>
                    <a:lnTo>
                      <a:pt x="38" y="10"/>
                    </a:lnTo>
                    <a:lnTo>
                      <a:pt x="38" y="8"/>
                    </a:lnTo>
                    <a:lnTo>
                      <a:pt x="36" y="6"/>
                    </a:lnTo>
                    <a:lnTo>
                      <a:pt x="36" y="5"/>
                    </a:lnTo>
                    <a:lnTo>
                      <a:pt x="35" y="3"/>
                    </a:lnTo>
                    <a:lnTo>
                      <a:pt x="34" y="2"/>
                    </a:lnTo>
                    <a:lnTo>
                      <a:pt x="32" y="0"/>
                    </a:lnTo>
                    <a:lnTo>
                      <a:pt x="31" y="0"/>
                    </a:lnTo>
                    <a:lnTo>
                      <a:pt x="30" y="0"/>
                    </a:lnTo>
                    <a:lnTo>
                      <a:pt x="28" y="0"/>
                    </a:lnTo>
                    <a:lnTo>
                      <a:pt x="27" y="0"/>
                    </a:lnTo>
                    <a:lnTo>
                      <a:pt x="25" y="0"/>
                    </a:lnTo>
                    <a:lnTo>
                      <a:pt x="24" y="0"/>
                    </a:lnTo>
                    <a:lnTo>
                      <a:pt x="23" y="2"/>
                    </a:lnTo>
                    <a:lnTo>
                      <a:pt x="21" y="2"/>
                    </a:lnTo>
                    <a:lnTo>
                      <a:pt x="20" y="3"/>
                    </a:lnTo>
                    <a:lnTo>
                      <a:pt x="19" y="3"/>
                    </a:lnTo>
                    <a:lnTo>
                      <a:pt x="17" y="5"/>
                    </a:lnTo>
                    <a:lnTo>
                      <a:pt x="17" y="6"/>
                    </a:lnTo>
                    <a:lnTo>
                      <a:pt x="16" y="6"/>
                    </a:lnTo>
                    <a:lnTo>
                      <a:pt x="15" y="8"/>
                    </a:lnTo>
                    <a:lnTo>
                      <a:pt x="13" y="10"/>
                    </a:lnTo>
                    <a:lnTo>
                      <a:pt x="13" y="11"/>
                    </a:lnTo>
                    <a:lnTo>
                      <a:pt x="12" y="13"/>
                    </a:lnTo>
                    <a:lnTo>
                      <a:pt x="11" y="14"/>
                    </a:lnTo>
                    <a:lnTo>
                      <a:pt x="9" y="14"/>
                    </a:lnTo>
                    <a:lnTo>
                      <a:pt x="9" y="17"/>
                    </a:lnTo>
                    <a:lnTo>
                      <a:pt x="8" y="19"/>
                    </a:lnTo>
                    <a:lnTo>
                      <a:pt x="8" y="20"/>
                    </a:lnTo>
                    <a:lnTo>
                      <a:pt x="7" y="22"/>
                    </a:lnTo>
                    <a:lnTo>
                      <a:pt x="5" y="23"/>
                    </a:lnTo>
                    <a:lnTo>
                      <a:pt x="5" y="25"/>
                    </a:lnTo>
                    <a:lnTo>
                      <a:pt x="4" y="27"/>
                    </a:lnTo>
                    <a:lnTo>
                      <a:pt x="4" y="30"/>
                    </a:lnTo>
                    <a:lnTo>
                      <a:pt x="4" y="31"/>
                    </a:lnTo>
                    <a:lnTo>
                      <a:pt x="3" y="33"/>
                    </a:lnTo>
                    <a:lnTo>
                      <a:pt x="3" y="34"/>
                    </a:lnTo>
                    <a:lnTo>
                      <a:pt x="3" y="36"/>
                    </a:lnTo>
                    <a:lnTo>
                      <a:pt x="1" y="39"/>
                    </a:lnTo>
                    <a:lnTo>
                      <a:pt x="1" y="4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0" name="Freeform 205"/>
              <p:cNvSpPr>
                <a:spLocks noEditPoints="1"/>
              </p:cNvSpPr>
              <p:nvPr/>
            </p:nvSpPr>
            <p:spPr bwMode="auto">
              <a:xfrm>
                <a:off x="2562226" y="4851400"/>
                <a:ext cx="530225" cy="660400"/>
              </a:xfrm>
              <a:custGeom>
                <a:avLst/>
                <a:gdLst>
                  <a:gd name="T0" fmla="*/ 2147483647 w 666"/>
                  <a:gd name="T1" fmla="*/ 2147483647 h 831"/>
                  <a:gd name="T2" fmla="*/ 2147483647 w 666"/>
                  <a:gd name="T3" fmla="*/ 2147483647 h 831"/>
                  <a:gd name="T4" fmla="*/ 2147483647 w 666"/>
                  <a:gd name="T5" fmla="*/ 2147483647 h 831"/>
                  <a:gd name="T6" fmla="*/ 2147483647 w 666"/>
                  <a:gd name="T7" fmla="*/ 2147483647 h 831"/>
                  <a:gd name="T8" fmla="*/ 2147483647 w 666"/>
                  <a:gd name="T9" fmla="*/ 2147483647 h 831"/>
                  <a:gd name="T10" fmla="*/ 2147483647 w 666"/>
                  <a:gd name="T11" fmla="*/ 2147483647 h 831"/>
                  <a:gd name="T12" fmla="*/ 2147483647 w 666"/>
                  <a:gd name="T13" fmla="*/ 2147483647 h 831"/>
                  <a:gd name="T14" fmla="*/ 2147483647 w 666"/>
                  <a:gd name="T15" fmla="*/ 2147483647 h 831"/>
                  <a:gd name="T16" fmla="*/ 2147483647 w 666"/>
                  <a:gd name="T17" fmla="*/ 2147483647 h 831"/>
                  <a:gd name="T18" fmla="*/ 2147483647 w 666"/>
                  <a:gd name="T19" fmla="*/ 2147483647 h 831"/>
                  <a:gd name="T20" fmla="*/ 2147483647 w 666"/>
                  <a:gd name="T21" fmla="*/ 2147483647 h 831"/>
                  <a:gd name="T22" fmla="*/ 2147483647 w 666"/>
                  <a:gd name="T23" fmla="*/ 2147483647 h 831"/>
                  <a:gd name="T24" fmla="*/ 2147483647 w 666"/>
                  <a:gd name="T25" fmla="*/ 2147483647 h 831"/>
                  <a:gd name="T26" fmla="*/ 2147483647 w 666"/>
                  <a:gd name="T27" fmla="*/ 2147483647 h 831"/>
                  <a:gd name="T28" fmla="*/ 2147483647 w 666"/>
                  <a:gd name="T29" fmla="*/ 2147483647 h 831"/>
                  <a:gd name="T30" fmla="*/ 2147483647 w 666"/>
                  <a:gd name="T31" fmla="*/ 2147483647 h 831"/>
                  <a:gd name="T32" fmla="*/ 2147483647 w 666"/>
                  <a:gd name="T33" fmla="*/ 2147483647 h 831"/>
                  <a:gd name="T34" fmla="*/ 2147483647 w 666"/>
                  <a:gd name="T35" fmla="*/ 2147483647 h 831"/>
                  <a:gd name="T36" fmla="*/ 2147483647 w 666"/>
                  <a:gd name="T37" fmla="*/ 2147483647 h 831"/>
                  <a:gd name="T38" fmla="*/ 2147483647 w 666"/>
                  <a:gd name="T39" fmla="*/ 2147483647 h 831"/>
                  <a:gd name="T40" fmla="*/ 2147483647 w 666"/>
                  <a:gd name="T41" fmla="*/ 2147483647 h 831"/>
                  <a:gd name="T42" fmla="*/ 2147483647 w 666"/>
                  <a:gd name="T43" fmla="*/ 2147483647 h 831"/>
                  <a:gd name="T44" fmla="*/ 2147483647 w 666"/>
                  <a:gd name="T45" fmla="*/ 2147483647 h 831"/>
                  <a:gd name="T46" fmla="*/ 2147483647 w 666"/>
                  <a:gd name="T47" fmla="*/ 2147483647 h 831"/>
                  <a:gd name="T48" fmla="*/ 2147483647 w 666"/>
                  <a:gd name="T49" fmla="*/ 2147483647 h 831"/>
                  <a:gd name="T50" fmla="*/ 2147483647 w 666"/>
                  <a:gd name="T51" fmla="*/ 2147483647 h 831"/>
                  <a:gd name="T52" fmla="*/ 2147483647 w 666"/>
                  <a:gd name="T53" fmla="*/ 2147483647 h 831"/>
                  <a:gd name="T54" fmla="*/ 2147483647 w 666"/>
                  <a:gd name="T55" fmla="*/ 2147483647 h 831"/>
                  <a:gd name="T56" fmla="*/ 2147483647 w 666"/>
                  <a:gd name="T57" fmla="*/ 2147483647 h 831"/>
                  <a:gd name="T58" fmla="*/ 2147483647 w 666"/>
                  <a:gd name="T59" fmla="*/ 2147483647 h 831"/>
                  <a:gd name="T60" fmla="*/ 2147483647 w 666"/>
                  <a:gd name="T61" fmla="*/ 2147483647 h 831"/>
                  <a:gd name="T62" fmla="*/ 2147483647 w 666"/>
                  <a:gd name="T63" fmla="*/ 2147483647 h 831"/>
                  <a:gd name="T64" fmla="*/ 2147483647 w 666"/>
                  <a:gd name="T65" fmla="*/ 2147483647 h 831"/>
                  <a:gd name="T66" fmla="*/ 2147483647 w 666"/>
                  <a:gd name="T67" fmla="*/ 2147483647 h 831"/>
                  <a:gd name="T68" fmla="*/ 2147483647 w 666"/>
                  <a:gd name="T69" fmla="*/ 2147483647 h 831"/>
                  <a:gd name="T70" fmla="*/ 2147483647 w 666"/>
                  <a:gd name="T71" fmla="*/ 2147483647 h 831"/>
                  <a:gd name="T72" fmla="*/ 2147483647 w 666"/>
                  <a:gd name="T73" fmla="*/ 2147483647 h 831"/>
                  <a:gd name="T74" fmla="*/ 2147483647 w 666"/>
                  <a:gd name="T75" fmla="*/ 2147483647 h 831"/>
                  <a:gd name="T76" fmla="*/ 2147483647 w 666"/>
                  <a:gd name="T77" fmla="*/ 2147483647 h 831"/>
                  <a:gd name="T78" fmla="*/ 2147483647 w 666"/>
                  <a:gd name="T79" fmla="*/ 2147483647 h 831"/>
                  <a:gd name="T80" fmla="*/ 2147483647 w 666"/>
                  <a:gd name="T81" fmla="*/ 2147483647 h 831"/>
                  <a:gd name="T82" fmla="*/ 2147483647 w 666"/>
                  <a:gd name="T83" fmla="*/ 2147483647 h 831"/>
                  <a:gd name="T84" fmla="*/ 2147483647 w 666"/>
                  <a:gd name="T85" fmla="*/ 2147483647 h 831"/>
                  <a:gd name="T86" fmla="*/ 2147483647 w 666"/>
                  <a:gd name="T87" fmla="*/ 2147483647 h 831"/>
                  <a:gd name="T88" fmla="*/ 2147483647 w 666"/>
                  <a:gd name="T89" fmla="*/ 2147483647 h 831"/>
                  <a:gd name="T90" fmla="*/ 2147483647 w 666"/>
                  <a:gd name="T91" fmla="*/ 2147483647 h 831"/>
                  <a:gd name="T92" fmla="*/ 2147483647 w 666"/>
                  <a:gd name="T93" fmla="*/ 2147483647 h 831"/>
                  <a:gd name="T94" fmla="*/ 2147483647 w 666"/>
                  <a:gd name="T95" fmla="*/ 2147483647 h 831"/>
                  <a:gd name="T96" fmla="*/ 2147483647 w 666"/>
                  <a:gd name="T97" fmla="*/ 2147483647 h 831"/>
                  <a:gd name="T98" fmla="*/ 2147483647 w 666"/>
                  <a:gd name="T99" fmla="*/ 2147483647 h 831"/>
                  <a:gd name="T100" fmla="*/ 2147483647 w 666"/>
                  <a:gd name="T101" fmla="*/ 2147483647 h 831"/>
                  <a:gd name="T102" fmla="*/ 2147483647 w 666"/>
                  <a:gd name="T103" fmla="*/ 2147483647 h 831"/>
                  <a:gd name="T104" fmla="*/ 2147483647 w 666"/>
                  <a:gd name="T105" fmla="*/ 2147483647 h 831"/>
                  <a:gd name="T106" fmla="*/ 2147483647 w 666"/>
                  <a:gd name="T107" fmla="*/ 2147483647 h 831"/>
                  <a:gd name="T108" fmla="*/ 2147483647 w 666"/>
                  <a:gd name="T109" fmla="*/ 2147483647 h 831"/>
                  <a:gd name="T110" fmla="*/ 2147483647 w 666"/>
                  <a:gd name="T111" fmla="*/ 2147483647 h 831"/>
                  <a:gd name="T112" fmla="*/ 2147483647 w 666"/>
                  <a:gd name="T113" fmla="*/ 2147483647 h 831"/>
                  <a:gd name="T114" fmla="*/ 2147483647 w 666"/>
                  <a:gd name="T115" fmla="*/ 2147483647 h 831"/>
                  <a:gd name="T116" fmla="*/ 2147483647 w 666"/>
                  <a:gd name="T117" fmla="*/ 2147483647 h 831"/>
                  <a:gd name="T118" fmla="*/ 2147483647 w 666"/>
                  <a:gd name="T119" fmla="*/ 2147483647 h 831"/>
                  <a:gd name="T120" fmla="*/ 2147483647 w 666"/>
                  <a:gd name="T121" fmla="*/ 2147483647 h 831"/>
                  <a:gd name="T122" fmla="*/ 2147483647 w 666"/>
                  <a:gd name="T123" fmla="*/ 2147483647 h 831"/>
                  <a:gd name="T124" fmla="*/ 2147483647 w 666"/>
                  <a:gd name="T125" fmla="*/ 2147483647 h 831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0" t="0" r="r" b="b"/>
                <a:pathLst>
                  <a:path w="666" h="831">
                    <a:moveTo>
                      <a:pt x="359" y="10"/>
                    </a:moveTo>
                    <a:lnTo>
                      <a:pt x="0" y="225"/>
                    </a:lnTo>
                    <a:lnTo>
                      <a:pt x="27" y="292"/>
                    </a:lnTo>
                    <a:lnTo>
                      <a:pt x="46" y="286"/>
                    </a:lnTo>
                    <a:lnTo>
                      <a:pt x="47" y="286"/>
                    </a:lnTo>
                    <a:lnTo>
                      <a:pt x="50" y="286"/>
                    </a:lnTo>
                    <a:lnTo>
                      <a:pt x="51" y="286"/>
                    </a:lnTo>
                    <a:lnTo>
                      <a:pt x="53" y="286"/>
                    </a:lnTo>
                    <a:lnTo>
                      <a:pt x="54" y="286"/>
                    </a:lnTo>
                    <a:lnTo>
                      <a:pt x="57" y="286"/>
                    </a:lnTo>
                    <a:lnTo>
                      <a:pt x="58" y="286"/>
                    </a:lnTo>
                    <a:lnTo>
                      <a:pt x="59" y="286"/>
                    </a:lnTo>
                    <a:lnTo>
                      <a:pt x="62" y="292"/>
                    </a:lnTo>
                    <a:lnTo>
                      <a:pt x="69" y="309"/>
                    </a:lnTo>
                    <a:lnTo>
                      <a:pt x="80" y="332"/>
                    </a:lnTo>
                    <a:lnTo>
                      <a:pt x="93" y="361"/>
                    </a:lnTo>
                    <a:lnTo>
                      <a:pt x="109" y="397"/>
                    </a:lnTo>
                    <a:lnTo>
                      <a:pt x="127" y="436"/>
                    </a:lnTo>
                    <a:lnTo>
                      <a:pt x="146" y="477"/>
                    </a:lnTo>
                    <a:lnTo>
                      <a:pt x="164" y="519"/>
                    </a:lnTo>
                    <a:lnTo>
                      <a:pt x="183" y="562"/>
                    </a:lnTo>
                    <a:lnTo>
                      <a:pt x="202" y="602"/>
                    </a:lnTo>
                    <a:lnTo>
                      <a:pt x="220" y="641"/>
                    </a:lnTo>
                    <a:lnTo>
                      <a:pt x="236" y="675"/>
                    </a:lnTo>
                    <a:lnTo>
                      <a:pt x="248" y="705"/>
                    </a:lnTo>
                    <a:lnTo>
                      <a:pt x="259" y="726"/>
                    </a:lnTo>
                    <a:lnTo>
                      <a:pt x="266" y="742"/>
                    </a:lnTo>
                    <a:lnTo>
                      <a:pt x="267" y="746"/>
                    </a:lnTo>
                    <a:lnTo>
                      <a:pt x="268" y="749"/>
                    </a:lnTo>
                    <a:lnTo>
                      <a:pt x="270" y="752"/>
                    </a:lnTo>
                    <a:lnTo>
                      <a:pt x="271" y="756"/>
                    </a:lnTo>
                    <a:lnTo>
                      <a:pt x="271" y="757"/>
                    </a:lnTo>
                    <a:lnTo>
                      <a:pt x="272" y="759"/>
                    </a:lnTo>
                    <a:lnTo>
                      <a:pt x="272" y="762"/>
                    </a:lnTo>
                    <a:lnTo>
                      <a:pt x="272" y="763"/>
                    </a:lnTo>
                    <a:lnTo>
                      <a:pt x="272" y="765"/>
                    </a:lnTo>
                    <a:lnTo>
                      <a:pt x="271" y="766"/>
                    </a:lnTo>
                    <a:lnTo>
                      <a:pt x="271" y="768"/>
                    </a:lnTo>
                    <a:lnTo>
                      <a:pt x="270" y="768"/>
                    </a:lnTo>
                    <a:lnTo>
                      <a:pt x="268" y="769"/>
                    </a:lnTo>
                    <a:lnTo>
                      <a:pt x="266" y="773"/>
                    </a:lnTo>
                    <a:lnTo>
                      <a:pt x="251" y="786"/>
                    </a:lnTo>
                    <a:lnTo>
                      <a:pt x="276" y="831"/>
                    </a:lnTo>
                    <a:lnTo>
                      <a:pt x="666" y="599"/>
                    </a:lnTo>
                    <a:lnTo>
                      <a:pt x="596" y="443"/>
                    </a:lnTo>
                    <a:lnTo>
                      <a:pt x="554" y="460"/>
                    </a:lnTo>
                    <a:lnTo>
                      <a:pt x="557" y="482"/>
                    </a:lnTo>
                    <a:lnTo>
                      <a:pt x="557" y="483"/>
                    </a:lnTo>
                    <a:lnTo>
                      <a:pt x="557" y="485"/>
                    </a:lnTo>
                    <a:lnTo>
                      <a:pt x="557" y="487"/>
                    </a:lnTo>
                    <a:lnTo>
                      <a:pt x="557" y="490"/>
                    </a:lnTo>
                    <a:lnTo>
                      <a:pt x="557" y="491"/>
                    </a:lnTo>
                    <a:lnTo>
                      <a:pt x="557" y="493"/>
                    </a:lnTo>
                    <a:lnTo>
                      <a:pt x="556" y="494"/>
                    </a:lnTo>
                    <a:lnTo>
                      <a:pt x="556" y="497"/>
                    </a:lnTo>
                    <a:lnTo>
                      <a:pt x="554" y="499"/>
                    </a:lnTo>
                    <a:lnTo>
                      <a:pt x="554" y="500"/>
                    </a:lnTo>
                    <a:lnTo>
                      <a:pt x="553" y="502"/>
                    </a:lnTo>
                    <a:lnTo>
                      <a:pt x="551" y="504"/>
                    </a:lnTo>
                    <a:lnTo>
                      <a:pt x="551" y="505"/>
                    </a:lnTo>
                    <a:lnTo>
                      <a:pt x="550" y="507"/>
                    </a:lnTo>
                    <a:lnTo>
                      <a:pt x="549" y="508"/>
                    </a:lnTo>
                    <a:lnTo>
                      <a:pt x="547" y="510"/>
                    </a:lnTo>
                    <a:lnTo>
                      <a:pt x="546" y="511"/>
                    </a:lnTo>
                    <a:lnTo>
                      <a:pt x="545" y="513"/>
                    </a:lnTo>
                    <a:lnTo>
                      <a:pt x="543" y="514"/>
                    </a:lnTo>
                    <a:lnTo>
                      <a:pt x="542" y="516"/>
                    </a:lnTo>
                    <a:lnTo>
                      <a:pt x="541" y="517"/>
                    </a:lnTo>
                    <a:lnTo>
                      <a:pt x="538" y="517"/>
                    </a:lnTo>
                    <a:lnTo>
                      <a:pt x="537" y="519"/>
                    </a:lnTo>
                    <a:lnTo>
                      <a:pt x="535" y="521"/>
                    </a:lnTo>
                    <a:lnTo>
                      <a:pt x="533" y="522"/>
                    </a:lnTo>
                    <a:lnTo>
                      <a:pt x="531" y="524"/>
                    </a:lnTo>
                    <a:lnTo>
                      <a:pt x="529" y="525"/>
                    </a:lnTo>
                    <a:lnTo>
                      <a:pt x="527" y="525"/>
                    </a:lnTo>
                    <a:lnTo>
                      <a:pt x="525" y="528"/>
                    </a:lnTo>
                    <a:lnTo>
                      <a:pt x="519" y="531"/>
                    </a:lnTo>
                    <a:lnTo>
                      <a:pt x="511" y="536"/>
                    </a:lnTo>
                    <a:lnTo>
                      <a:pt x="502" y="541"/>
                    </a:lnTo>
                    <a:lnTo>
                      <a:pt x="492" y="547"/>
                    </a:lnTo>
                    <a:lnTo>
                      <a:pt x="481" y="553"/>
                    </a:lnTo>
                    <a:lnTo>
                      <a:pt x="469" y="561"/>
                    </a:lnTo>
                    <a:lnTo>
                      <a:pt x="457" y="567"/>
                    </a:lnTo>
                    <a:lnTo>
                      <a:pt x="445" y="575"/>
                    </a:lnTo>
                    <a:lnTo>
                      <a:pt x="434" y="581"/>
                    </a:lnTo>
                    <a:lnTo>
                      <a:pt x="422" y="589"/>
                    </a:lnTo>
                    <a:lnTo>
                      <a:pt x="411" y="595"/>
                    </a:lnTo>
                    <a:lnTo>
                      <a:pt x="402" y="601"/>
                    </a:lnTo>
                    <a:lnTo>
                      <a:pt x="394" y="606"/>
                    </a:lnTo>
                    <a:lnTo>
                      <a:pt x="387" y="609"/>
                    </a:lnTo>
                    <a:lnTo>
                      <a:pt x="384" y="604"/>
                    </a:lnTo>
                    <a:lnTo>
                      <a:pt x="382" y="596"/>
                    </a:lnTo>
                    <a:lnTo>
                      <a:pt x="378" y="590"/>
                    </a:lnTo>
                    <a:lnTo>
                      <a:pt x="375" y="582"/>
                    </a:lnTo>
                    <a:lnTo>
                      <a:pt x="371" y="573"/>
                    </a:lnTo>
                    <a:lnTo>
                      <a:pt x="367" y="565"/>
                    </a:lnTo>
                    <a:lnTo>
                      <a:pt x="363" y="556"/>
                    </a:lnTo>
                    <a:lnTo>
                      <a:pt x="359" y="547"/>
                    </a:lnTo>
                    <a:lnTo>
                      <a:pt x="355" y="539"/>
                    </a:lnTo>
                    <a:lnTo>
                      <a:pt x="351" y="530"/>
                    </a:lnTo>
                    <a:lnTo>
                      <a:pt x="348" y="521"/>
                    </a:lnTo>
                    <a:lnTo>
                      <a:pt x="344" y="513"/>
                    </a:lnTo>
                    <a:lnTo>
                      <a:pt x="340" y="505"/>
                    </a:lnTo>
                    <a:lnTo>
                      <a:pt x="337" y="497"/>
                    </a:lnTo>
                    <a:lnTo>
                      <a:pt x="333" y="491"/>
                    </a:lnTo>
                    <a:lnTo>
                      <a:pt x="330" y="485"/>
                    </a:lnTo>
                    <a:lnTo>
                      <a:pt x="337" y="482"/>
                    </a:lnTo>
                    <a:lnTo>
                      <a:pt x="344" y="479"/>
                    </a:lnTo>
                    <a:lnTo>
                      <a:pt x="351" y="474"/>
                    </a:lnTo>
                    <a:lnTo>
                      <a:pt x="359" y="470"/>
                    </a:lnTo>
                    <a:lnTo>
                      <a:pt x="367" y="465"/>
                    </a:lnTo>
                    <a:lnTo>
                      <a:pt x="375" y="460"/>
                    </a:lnTo>
                    <a:lnTo>
                      <a:pt x="383" y="454"/>
                    </a:lnTo>
                    <a:lnTo>
                      <a:pt x="391" y="449"/>
                    </a:lnTo>
                    <a:lnTo>
                      <a:pt x="399" y="445"/>
                    </a:lnTo>
                    <a:lnTo>
                      <a:pt x="406" y="440"/>
                    </a:lnTo>
                    <a:lnTo>
                      <a:pt x="413" y="437"/>
                    </a:lnTo>
                    <a:lnTo>
                      <a:pt x="418" y="434"/>
                    </a:lnTo>
                    <a:lnTo>
                      <a:pt x="423" y="431"/>
                    </a:lnTo>
                    <a:lnTo>
                      <a:pt x="426" y="428"/>
                    </a:lnTo>
                    <a:lnTo>
                      <a:pt x="429" y="428"/>
                    </a:lnTo>
                    <a:lnTo>
                      <a:pt x="430" y="426"/>
                    </a:lnTo>
                    <a:lnTo>
                      <a:pt x="431" y="425"/>
                    </a:lnTo>
                    <a:lnTo>
                      <a:pt x="434" y="425"/>
                    </a:lnTo>
                    <a:lnTo>
                      <a:pt x="437" y="423"/>
                    </a:lnTo>
                    <a:lnTo>
                      <a:pt x="440" y="423"/>
                    </a:lnTo>
                    <a:lnTo>
                      <a:pt x="441" y="422"/>
                    </a:lnTo>
                    <a:lnTo>
                      <a:pt x="444" y="422"/>
                    </a:lnTo>
                    <a:lnTo>
                      <a:pt x="445" y="422"/>
                    </a:lnTo>
                    <a:lnTo>
                      <a:pt x="448" y="422"/>
                    </a:lnTo>
                    <a:lnTo>
                      <a:pt x="449" y="422"/>
                    </a:lnTo>
                    <a:lnTo>
                      <a:pt x="450" y="422"/>
                    </a:lnTo>
                    <a:lnTo>
                      <a:pt x="452" y="422"/>
                    </a:lnTo>
                    <a:lnTo>
                      <a:pt x="452" y="423"/>
                    </a:lnTo>
                    <a:lnTo>
                      <a:pt x="453" y="423"/>
                    </a:lnTo>
                    <a:lnTo>
                      <a:pt x="453" y="425"/>
                    </a:lnTo>
                    <a:lnTo>
                      <a:pt x="454" y="426"/>
                    </a:lnTo>
                    <a:lnTo>
                      <a:pt x="468" y="443"/>
                    </a:lnTo>
                    <a:lnTo>
                      <a:pt x="507" y="414"/>
                    </a:lnTo>
                    <a:lnTo>
                      <a:pt x="427" y="238"/>
                    </a:lnTo>
                    <a:lnTo>
                      <a:pt x="383" y="256"/>
                    </a:lnTo>
                    <a:lnTo>
                      <a:pt x="388" y="279"/>
                    </a:lnTo>
                    <a:lnTo>
                      <a:pt x="388" y="281"/>
                    </a:lnTo>
                    <a:lnTo>
                      <a:pt x="390" y="282"/>
                    </a:lnTo>
                    <a:lnTo>
                      <a:pt x="390" y="284"/>
                    </a:lnTo>
                    <a:lnTo>
                      <a:pt x="390" y="286"/>
                    </a:lnTo>
                    <a:lnTo>
                      <a:pt x="390" y="287"/>
                    </a:lnTo>
                    <a:lnTo>
                      <a:pt x="388" y="289"/>
                    </a:lnTo>
                    <a:lnTo>
                      <a:pt x="387" y="290"/>
                    </a:lnTo>
                    <a:lnTo>
                      <a:pt x="386" y="292"/>
                    </a:lnTo>
                    <a:lnTo>
                      <a:pt x="384" y="293"/>
                    </a:lnTo>
                    <a:lnTo>
                      <a:pt x="383" y="295"/>
                    </a:lnTo>
                    <a:lnTo>
                      <a:pt x="380" y="296"/>
                    </a:lnTo>
                    <a:lnTo>
                      <a:pt x="378" y="299"/>
                    </a:lnTo>
                    <a:lnTo>
                      <a:pt x="376" y="301"/>
                    </a:lnTo>
                    <a:lnTo>
                      <a:pt x="373" y="303"/>
                    </a:lnTo>
                    <a:lnTo>
                      <a:pt x="372" y="303"/>
                    </a:lnTo>
                    <a:lnTo>
                      <a:pt x="369" y="304"/>
                    </a:lnTo>
                    <a:lnTo>
                      <a:pt x="367" y="306"/>
                    </a:lnTo>
                    <a:lnTo>
                      <a:pt x="361" y="309"/>
                    </a:lnTo>
                    <a:lnTo>
                      <a:pt x="356" y="312"/>
                    </a:lnTo>
                    <a:lnTo>
                      <a:pt x="349" y="316"/>
                    </a:lnTo>
                    <a:lnTo>
                      <a:pt x="342" y="321"/>
                    </a:lnTo>
                    <a:lnTo>
                      <a:pt x="334" y="326"/>
                    </a:lnTo>
                    <a:lnTo>
                      <a:pt x="326" y="330"/>
                    </a:lnTo>
                    <a:lnTo>
                      <a:pt x="318" y="335"/>
                    </a:lnTo>
                    <a:lnTo>
                      <a:pt x="310" y="340"/>
                    </a:lnTo>
                    <a:lnTo>
                      <a:pt x="302" y="344"/>
                    </a:lnTo>
                    <a:lnTo>
                      <a:pt x="294" y="349"/>
                    </a:lnTo>
                    <a:lnTo>
                      <a:pt x="287" y="354"/>
                    </a:lnTo>
                    <a:lnTo>
                      <a:pt x="280" y="357"/>
                    </a:lnTo>
                    <a:lnTo>
                      <a:pt x="275" y="361"/>
                    </a:lnTo>
                    <a:lnTo>
                      <a:pt x="272" y="355"/>
                    </a:lnTo>
                    <a:lnTo>
                      <a:pt x="270" y="349"/>
                    </a:lnTo>
                    <a:lnTo>
                      <a:pt x="266" y="341"/>
                    </a:lnTo>
                    <a:lnTo>
                      <a:pt x="263" y="335"/>
                    </a:lnTo>
                    <a:lnTo>
                      <a:pt x="259" y="327"/>
                    </a:lnTo>
                    <a:lnTo>
                      <a:pt x="255" y="320"/>
                    </a:lnTo>
                    <a:lnTo>
                      <a:pt x="252" y="310"/>
                    </a:lnTo>
                    <a:lnTo>
                      <a:pt x="248" y="303"/>
                    </a:lnTo>
                    <a:lnTo>
                      <a:pt x="244" y="295"/>
                    </a:lnTo>
                    <a:lnTo>
                      <a:pt x="240" y="286"/>
                    </a:lnTo>
                    <a:lnTo>
                      <a:pt x="237" y="278"/>
                    </a:lnTo>
                    <a:lnTo>
                      <a:pt x="233" y="270"/>
                    </a:lnTo>
                    <a:lnTo>
                      <a:pt x="231" y="262"/>
                    </a:lnTo>
                    <a:lnTo>
                      <a:pt x="226" y="256"/>
                    </a:lnTo>
                    <a:lnTo>
                      <a:pt x="224" y="250"/>
                    </a:lnTo>
                    <a:lnTo>
                      <a:pt x="221" y="244"/>
                    </a:lnTo>
                    <a:lnTo>
                      <a:pt x="228" y="241"/>
                    </a:lnTo>
                    <a:lnTo>
                      <a:pt x="236" y="236"/>
                    </a:lnTo>
                    <a:lnTo>
                      <a:pt x="244" y="230"/>
                    </a:lnTo>
                    <a:lnTo>
                      <a:pt x="255" y="224"/>
                    </a:lnTo>
                    <a:lnTo>
                      <a:pt x="264" y="218"/>
                    </a:lnTo>
                    <a:lnTo>
                      <a:pt x="275" y="211"/>
                    </a:lnTo>
                    <a:lnTo>
                      <a:pt x="287" y="205"/>
                    </a:lnTo>
                    <a:lnTo>
                      <a:pt x="298" y="199"/>
                    </a:lnTo>
                    <a:lnTo>
                      <a:pt x="307" y="193"/>
                    </a:lnTo>
                    <a:lnTo>
                      <a:pt x="318" y="187"/>
                    </a:lnTo>
                    <a:lnTo>
                      <a:pt x="328" y="182"/>
                    </a:lnTo>
                    <a:lnTo>
                      <a:pt x="334" y="176"/>
                    </a:lnTo>
                    <a:lnTo>
                      <a:pt x="341" y="173"/>
                    </a:lnTo>
                    <a:lnTo>
                      <a:pt x="347" y="170"/>
                    </a:lnTo>
                    <a:lnTo>
                      <a:pt x="349" y="168"/>
                    </a:lnTo>
                    <a:lnTo>
                      <a:pt x="351" y="167"/>
                    </a:lnTo>
                    <a:lnTo>
                      <a:pt x="353" y="165"/>
                    </a:lnTo>
                    <a:lnTo>
                      <a:pt x="355" y="165"/>
                    </a:lnTo>
                    <a:lnTo>
                      <a:pt x="357" y="163"/>
                    </a:lnTo>
                    <a:lnTo>
                      <a:pt x="360" y="162"/>
                    </a:lnTo>
                    <a:lnTo>
                      <a:pt x="361" y="162"/>
                    </a:lnTo>
                    <a:lnTo>
                      <a:pt x="364" y="160"/>
                    </a:lnTo>
                    <a:lnTo>
                      <a:pt x="365" y="160"/>
                    </a:lnTo>
                    <a:lnTo>
                      <a:pt x="367" y="159"/>
                    </a:lnTo>
                    <a:lnTo>
                      <a:pt x="369" y="159"/>
                    </a:lnTo>
                    <a:lnTo>
                      <a:pt x="371" y="159"/>
                    </a:lnTo>
                    <a:lnTo>
                      <a:pt x="372" y="157"/>
                    </a:lnTo>
                    <a:lnTo>
                      <a:pt x="375" y="157"/>
                    </a:lnTo>
                    <a:lnTo>
                      <a:pt x="376" y="157"/>
                    </a:lnTo>
                    <a:lnTo>
                      <a:pt x="378" y="157"/>
                    </a:lnTo>
                    <a:lnTo>
                      <a:pt x="380" y="157"/>
                    </a:lnTo>
                    <a:lnTo>
                      <a:pt x="382" y="157"/>
                    </a:lnTo>
                    <a:lnTo>
                      <a:pt x="383" y="157"/>
                    </a:lnTo>
                    <a:lnTo>
                      <a:pt x="384" y="157"/>
                    </a:lnTo>
                    <a:lnTo>
                      <a:pt x="386" y="157"/>
                    </a:lnTo>
                    <a:lnTo>
                      <a:pt x="387" y="157"/>
                    </a:lnTo>
                    <a:lnTo>
                      <a:pt x="388" y="157"/>
                    </a:lnTo>
                    <a:lnTo>
                      <a:pt x="388" y="159"/>
                    </a:lnTo>
                    <a:lnTo>
                      <a:pt x="390" y="159"/>
                    </a:lnTo>
                    <a:lnTo>
                      <a:pt x="391" y="159"/>
                    </a:lnTo>
                    <a:lnTo>
                      <a:pt x="391" y="160"/>
                    </a:lnTo>
                    <a:lnTo>
                      <a:pt x="392" y="160"/>
                    </a:lnTo>
                    <a:lnTo>
                      <a:pt x="394" y="162"/>
                    </a:lnTo>
                    <a:lnTo>
                      <a:pt x="395" y="163"/>
                    </a:lnTo>
                    <a:lnTo>
                      <a:pt x="396" y="165"/>
                    </a:lnTo>
                    <a:lnTo>
                      <a:pt x="410" y="180"/>
                    </a:lnTo>
                    <a:lnTo>
                      <a:pt x="448" y="151"/>
                    </a:lnTo>
                    <a:lnTo>
                      <a:pt x="379" y="0"/>
                    </a:lnTo>
                    <a:lnTo>
                      <a:pt x="359" y="10"/>
                    </a:lnTo>
                    <a:close/>
                    <a:moveTo>
                      <a:pt x="360" y="69"/>
                    </a:moveTo>
                    <a:lnTo>
                      <a:pt x="361" y="74"/>
                    </a:lnTo>
                    <a:lnTo>
                      <a:pt x="363" y="77"/>
                    </a:lnTo>
                    <a:lnTo>
                      <a:pt x="365" y="82"/>
                    </a:lnTo>
                    <a:lnTo>
                      <a:pt x="367" y="85"/>
                    </a:lnTo>
                    <a:lnTo>
                      <a:pt x="368" y="89"/>
                    </a:lnTo>
                    <a:lnTo>
                      <a:pt x="371" y="94"/>
                    </a:lnTo>
                    <a:lnTo>
                      <a:pt x="373" y="99"/>
                    </a:lnTo>
                    <a:lnTo>
                      <a:pt x="376" y="106"/>
                    </a:lnTo>
                    <a:lnTo>
                      <a:pt x="373" y="106"/>
                    </a:lnTo>
                    <a:lnTo>
                      <a:pt x="371" y="106"/>
                    </a:lnTo>
                    <a:lnTo>
                      <a:pt x="368" y="106"/>
                    </a:lnTo>
                    <a:lnTo>
                      <a:pt x="365" y="108"/>
                    </a:lnTo>
                    <a:lnTo>
                      <a:pt x="363" y="108"/>
                    </a:lnTo>
                    <a:lnTo>
                      <a:pt x="360" y="108"/>
                    </a:lnTo>
                    <a:lnTo>
                      <a:pt x="356" y="109"/>
                    </a:lnTo>
                    <a:lnTo>
                      <a:pt x="353" y="109"/>
                    </a:lnTo>
                    <a:lnTo>
                      <a:pt x="351" y="111"/>
                    </a:lnTo>
                    <a:lnTo>
                      <a:pt x="348" y="112"/>
                    </a:lnTo>
                    <a:lnTo>
                      <a:pt x="345" y="114"/>
                    </a:lnTo>
                    <a:lnTo>
                      <a:pt x="342" y="114"/>
                    </a:lnTo>
                    <a:lnTo>
                      <a:pt x="338" y="116"/>
                    </a:lnTo>
                    <a:lnTo>
                      <a:pt x="336" y="117"/>
                    </a:lnTo>
                    <a:lnTo>
                      <a:pt x="333" y="119"/>
                    </a:lnTo>
                    <a:lnTo>
                      <a:pt x="330" y="120"/>
                    </a:lnTo>
                    <a:lnTo>
                      <a:pt x="160" y="222"/>
                    </a:lnTo>
                    <a:lnTo>
                      <a:pt x="255" y="431"/>
                    </a:lnTo>
                    <a:lnTo>
                      <a:pt x="394" y="347"/>
                    </a:lnTo>
                    <a:lnTo>
                      <a:pt x="398" y="346"/>
                    </a:lnTo>
                    <a:lnTo>
                      <a:pt x="400" y="344"/>
                    </a:lnTo>
                    <a:lnTo>
                      <a:pt x="403" y="341"/>
                    </a:lnTo>
                    <a:lnTo>
                      <a:pt x="407" y="340"/>
                    </a:lnTo>
                    <a:lnTo>
                      <a:pt x="410" y="337"/>
                    </a:lnTo>
                    <a:lnTo>
                      <a:pt x="413" y="334"/>
                    </a:lnTo>
                    <a:lnTo>
                      <a:pt x="415" y="332"/>
                    </a:lnTo>
                    <a:lnTo>
                      <a:pt x="417" y="329"/>
                    </a:lnTo>
                    <a:lnTo>
                      <a:pt x="421" y="335"/>
                    </a:lnTo>
                    <a:lnTo>
                      <a:pt x="422" y="341"/>
                    </a:lnTo>
                    <a:lnTo>
                      <a:pt x="425" y="346"/>
                    </a:lnTo>
                    <a:lnTo>
                      <a:pt x="426" y="351"/>
                    </a:lnTo>
                    <a:lnTo>
                      <a:pt x="429" y="354"/>
                    </a:lnTo>
                    <a:lnTo>
                      <a:pt x="431" y="358"/>
                    </a:lnTo>
                    <a:lnTo>
                      <a:pt x="433" y="364"/>
                    </a:lnTo>
                    <a:lnTo>
                      <a:pt x="437" y="371"/>
                    </a:lnTo>
                    <a:lnTo>
                      <a:pt x="433" y="372"/>
                    </a:lnTo>
                    <a:lnTo>
                      <a:pt x="429" y="372"/>
                    </a:lnTo>
                    <a:lnTo>
                      <a:pt x="426" y="374"/>
                    </a:lnTo>
                    <a:lnTo>
                      <a:pt x="422" y="374"/>
                    </a:lnTo>
                    <a:lnTo>
                      <a:pt x="419" y="375"/>
                    </a:lnTo>
                    <a:lnTo>
                      <a:pt x="415" y="377"/>
                    </a:lnTo>
                    <a:lnTo>
                      <a:pt x="413" y="378"/>
                    </a:lnTo>
                    <a:lnTo>
                      <a:pt x="409" y="380"/>
                    </a:lnTo>
                    <a:lnTo>
                      <a:pt x="270" y="463"/>
                    </a:lnTo>
                    <a:lnTo>
                      <a:pt x="368" y="680"/>
                    </a:lnTo>
                    <a:lnTo>
                      <a:pt x="550" y="572"/>
                    </a:lnTo>
                    <a:lnTo>
                      <a:pt x="553" y="568"/>
                    </a:lnTo>
                    <a:lnTo>
                      <a:pt x="556" y="567"/>
                    </a:lnTo>
                    <a:lnTo>
                      <a:pt x="558" y="565"/>
                    </a:lnTo>
                    <a:lnTo>
                      <a:pt x="561" y="564"/>
                    </a:lnTo>
                    <a:lnTo>
                      <a:pt x="564" y="561"/>
                    </a:lnTo>
                    <a:lnTo>
                      <a:pt x="566" y="559"/>
                    </a:lnTo>
                    <a:lnTo>
                      <a:pt x="569" y="558"/>
                    </a:lnTo>
                    <a:lnTo>
                      <a:pt x="572" y="555"/>
                    </a:lnTo>
                    <a:lnTo>
                      <a:pt x="573" y="553"/>
                    </a:lnTo>
                    <a:lnTo>
                      <a:pt x="576" y="550"/>
                    </a:lnTo>
                    <a:lnTo>
                      <a:pt x="577" y="548"/>
                    </a:lnTo>
                    <a:lnTo>
                      <a:pt x="580" y="545"/>
                    </a:lnTo>
                    <a:lnTo>
                      <a:pt x="581" y="544"/>
                    </a:lnTo>
                    <a:lnTo>
                      <a:pt x="584" y="541"/>
                    </a:lnTo>
                    <a:lnTo>
                      <a:pt x="585" y="539"/>
                    </a:lnTo>
                    <a:lnTo>
                      <a:pt x="587" y="536"/>
                    </a:lnTo>
                    <a:lnTo>
                      <a:pt x="591" y="542"/>
                    </a:lnTo>
                    <a:lnTo>
                      <a:pt x="593" y="548"/>
                    </a:lnTo>
                    <a:lnTo>
                      <a:pt x="595" y="555"/>
                    </a:lnTo>
                    <a:lnTo>
                      <a:pt x="597" y="559"/>
                    </a:lnTo>
                    <a:lnTo>
                      <a:pt x="600" y="564"/>
                    </a:lnTo>
                    <a:lnTo>
                      <a:pt x="601" y="568"/>
                    </a:lnTo>
                    <a:lnTo>
                      <a:pt x="604" y="572"/>
                    </a:lnTo>
                    <a:lnTo>
                      <a:pt x="605" y="576"/>
                    </a:lnTo>
                    <a:lnTo>
                      <a:pt x="597" y="581"/>
                    </a:lnTo>
                    <a:lnTo>
                      <a:pt x="587" y="589"/>
                    </a:lnTo>
                    <a:lnTo>
                      <a:pt x="573" y="596"/>
                    </a:lnTo>
                    <a:lnTo>
                      <a:pt x="556" y="607"/>
                    </a:lnTo>
                    <a:lnTo>
                      <a:pt x="537" y="618"/>
                    </a:lnTo>
                    <a:lnTo>
                      <a:pt x="516" y="630"/>
                    </a:lnTo>
                    <a:lnTo>
                      <a:pt x="495" y="643"/>
                    </a:lnTo>
                    <a:lnTo>
                      <a:pt x="472" y="657"/>
                    </a:lnTo>
                    <a:lnTo>
                      <a:pt x="449" y="671"/>
                    </a:lnTo>
                    <a:lnTo>
                      <a:pt x="426" y="684"/>
                    </a:lnTo>
                    <a:lnTo>
                      <a:pt x="405" y="697"/>
                    </a:lnTo>
                    <a:lnTo>
                      <a:pt x="383" y="711"/>
                    </a:lnTo>
                    <a:lnTo>
                      <a:pt x="363" y="722"/>
                    </a:lnTo>
                    <a:lnTo>
                      <a:pt x="345" y="732"/>
                    </a:lnTo>
                    <a:lnTo>
                      <a:pt x="329" y="742"/>
                    </a:lnTo>
                    <a:lnTo>
                      <a:pt x="316" y="749"/>
                    </a:lnTo>
                    <a:lnTo>
                      <a:pt x="316" y="746"/>
                    </a:lnTo>
                    <a:lnTo>
                      <a:pt x="314" y="743"/>
                    </a:lnTo>
                    <a:lnTo>
                      <a:pt x="314" y="740"/>
                    </a:lnTo>
                    <a:lnTo>
                      <a:pt x="313" y="735"/>
                    </a:lnTo>
                    <a:lnTo>
                      <a:pt x="311" y="732"/>
                    </a:lnTo>
                    <a:lnTo>
                      <a:pt x="310" y="729"/>
                    </a:lnTo>
                    <a:lnTo>
                      <a:pt x="309" y="726"/>
                    </a:lnTo>
                    <a:lnTo>
                      <a:pt x="307" y="722"/>
                    </a:lnTo>
                    <a:lnTo>
                      <a:pt x="97" y="258"/>
                    </a:lnTo>
                    <a:lnTo>
                      <a:pt x="96" y="255"/>
                    </a:lnTo>
                    <a:lnTo>
                      <a:pt x="94" y="253"/>
                    </a:lnTo>
                    <a:lnTo>
                      <a:pt x="94" y="252"/>
                    </a:lnTo>
                    <a:lnTo>
                      <a:pt x="93" y="250"/>
                    </a:lnTo>
                    <a:lnTo>
                      <a:pt x="92" y="248"/>
                    </a:lnTo>
                    <a:lnTo>
                      <a:pt x="90" y="247"/>
                    </a:lnTo>
                    <a:lnTo>
                      <a:pt x="89" y="247"/>
                    </a:lnTo>
                    <a:lnTo>
                      <a:pt x="88" y="245"/>
                    </a:lnTo>
                    <a:lnTo>
                      <a:pt x="86" y="244"/>
                    </a:lnTo>
                    <a:lnTo>
                      <a:pt x="85" y="242"/>
                    </a:lnTo>
                    <a:lnTo>
                      <a:pt x="84" y="242"/>
                    </a:lnTo>
                    <a:lnTo>
                      <a:pt x="82" y="241"/>
                    </a:lnTo>
                    <a:lnTo>
                      <a:pt x="81" y="241"/>
                    </a:lnTo>
                    <a:lnTo>
                      <a:pt x="80" y="239"/>
                    </a:lnTo>
                    <a:lnTo>
                      <a:pt x="78" y="238"/>
                    </a:lnTo>
                    <a:lnTo>
                      <a:pt x="77" y="238"/>
                    </a:lnTo>
                    <a:lnTo>
                      <a:pt x="88" y="230"/>
                    </a:lnTo>
                    <a:lnTo>
                      <a:pt x="102" y="222"/>
                    </a:lnTo>
                    <a:lnTo>
                      <a:pt x="120" y="211"/>
                    </a:lnTo>
                    <a:lnTo>
                      <a:pt x="139" y="201"/>
                    </a:lnTo>
                    <a:lnTo>
                      <a:pt x="159" y="188"/>
                    </a:lnTo>
                    <a:lnTo>
                      <a:pt x="182" y="176"/>
                    </a:lnTo>
                    <a:lnTo>
                      <a:pt x="204" y="162"/>
                    </a:lnTo>
                    <a:lnTo>
                      <a:pt x="226" y="148"/>
                    </a:lnTo>
                    <a:lnTo>
                      <a:pt x="248" y="136"/>
                    </a:lnTo>
                    <a:lnTo>
                      <a:pt x="271" y="122"/>
                    </a:lnTo>
                    <a:lnTo>
                      <a:pt x="291" y="109"/>
                    </a:lnTo>
                    <a:lnTo>
                      <a:pt x="310" y="99"/>
                    </a:lnTo>
                    <a:lnTo>
                      <a:pt x="326" y="89"/>
                    </a:lnTo>
                    <a:lnTo>
                      <a:pt x="341" y="80"/>
                    </a:lnTo>
                    <a:lnTo>
                      <a:pt x="352" y="74"/>
                    </a:lnTo>
                    <a:lnTo>
                      <a:pt x="360" y="6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1" name="Freeform 206"/>
              <p:cNvSpPr>
                <a:spLocks/>
              </p:cNvSpPr>
              <p:nvPr/>
            </p:nvSpPr>
            <p:spPr bwMode="auto">
              <a:xfrm>
                <a:off x="2586038" y="4878388"/>
                <a:ext cx="482600" cy="606425"/>
              </a:xfrm>
              <a:custGeom>
                <a:avLst/>
                <a:gdLst>
                  <a:gd name="T0" fmla="*/ 2147483647 w 606"/>
                  <a:gd name="T1" fmla="*/ 2147483647 h 763"/>
                  <a:gd name="T2" fmla="*/ 2147483647 w 606"/>
                  <a:gd name="T3" fmla="*/ 2147483647 h 763"/>
                  <a:gd name="T4" fmla="*/ 2147483647 w 606"/>
                  <a:gd name="T5" fmla="*/ 2147483647 h 763"/>
                  <a:gd name="T6" fmla="*/ 2147483647 w 606"/>
                  <a:gd name="T7" fmla="*/ 2147483647 h 763"/>
                  <a:gd name="T8" fmla="*/ 2147483647 w 606"/>
                  <a:gd name="T9" fmla="*/ 2147483647 h 763"/>
                  <a:gd name="T10" fmla="*/ 2147483647 w 606"/>
                  <a:gd name="T11" fmla="*/ 2147483647 h 763"/>
                  <a:gd name="T12" fmla="*/ 2147483647 w 606"/>
                  <a:gd name="T13" fmla="*/ 2147483647 h 763"/>
                  <a:gd name="T14" fmla="*/ 2147483647 w 606"/>
                  <a:gd name="T15" fmla="*/ 2147483647 h 763"/>
                  <a:gd name="T16" fmla="*/ 2147483647 w 606"/>
                  <a:gd name="T17" fmla="*/ 2147483647 h 763"/>
                  <a:gd name="T18" fmla="*/ 2147483647 w 606"/>
                  <a:gd name="T19" fmla="*/ 2147483647 h 763"/>
                  <a:gd name="T20" fmla="*/ 2147483647 w 606"/>
                  <a:gd name="T21" fmla="*/ 2147483647 h 763"/>
                  <a:gd name="T22" fmla="*/ 2147483647 w 606"/>
                  <a:gd name="T23" fmla="*/ 2147483647 h 763"/>
                  <a:gd name="T24" fmla="*/ 2147483647 w 606"/>
                  <a:gd name="T25" fmla="*/ 2147483647 h 763"/>
                  <a:gd name="T26" fmla="*/ 0 w 606"/>
                  <a:gd name="T27" fmla="*/ 2147483647 h 763"/>
                  <a:gd name="T28" fmla="*/ 2147483647 w 606"/>
                  <a:gd name="T29" fmla="*/ 2147483647 h 763"/>
                  <a:gd name="T30" fmla="*/ 2147483647 w 606"/>
                  <a:gd name="T31" fmla="*/ 2147483647 h 763"/>
                  <a:gd name="T32" fmla="*/ 2147483647 w 606"/>
                  <a:gd name="T33" fmla="*/ 2147483647 h 763"/>
                  <a:gd name="T34" fmla="*/ 2147483647 w 606"/>
                  <a:gd name="T35" fmla="*/ 2147483647 h 763"/>
                  <a:gd name="T36" fmla="*/ 2147483647 w 606"/>
                  <a:gd name="T37" fmla="*/ 2147483647 h 763"/>
                  <a:gd name="T38" fmla="*/ 2147483647 w 606"/>
                  <a:gd name="T39" fmla="*/ 2147483647 h 763"/>
                  <a:gd name="T40" fmla="*/ 2147483647 w 606"/>
                  <a:gd name="T41" fmla="*/ 2147483647 h 763"/>
                  <a:gd name="T42" fmla="*/ 2147483647 w 606"/>
                  <a:gd name="T43" fmla="*/ 2147483647 h 763"/>
                  <a:gd name="T44" fmla="*/ 2147483647 w 606"/>
                  <a:gd name="T45" fmla="*/ 2147483647 h 763"/>
                  <a:gd name="T46" fmla="*/ 2147483647 w 606"/>
                  <a:gd name="T47" fmla="*/ 2147483647 h 763"/>
                  <a:gd name="T48" fmla="*/ 2147483647 w 606"/>
                  <a:gd name="T49" fmla="*/ 2147483647 h 763"/>
                  <a:gd name="T50" fmla="*/ 2147483647 w 606"/>
                  <a:gd name="T51" fmla="*/ 2147483647 h 763"/>
                  <a:gd name="T52" fmla="*/ 2147483647 w 606"/>
                  <a:gd name="T53" fmla="*/ 2147483647 h 763"/>
                  <a:gd name="T54" fmla="*/ 2147483647 w 606"/>
                  <a:gd name="T55" fmla="*/ 2147483647 h 763"/>
                  <a:gd name="T56" fmla="*/ 2147483647 w 606"/>
                  <a:gd name="T57" fmla="*/ 2147483647 h 763"/>
                  <a:gd name="T58" fmla="*/ 2147483647 w 606"/>
                  <a:gd name="T59" fmla="*/ 2147483647 h 763"/>
                  <a:gd name="T60" fmla="*/ 2147483647 w 606"/>
                  <a:gd name="T61" fmla="*/ 2147483647 h 763"/>
                  <a:gd name="T62" fmla="*/ 2147483647 w 606"/>
                  <a:gd name="T63" fmla="*/ 2147483647 h 763"/>
                  <a:gd name="T64" fmla="*/ 2147483647 w 606"/>
                  <a:gd name="T65" fmla="*/ 2147483647 h 763"/>
                  <a:gd name="T66" fmla="*/ 2147483647 w 606"/>
                  <a:gd name="T67" fmla="*/ 2147483647 h 763"/>
                  <a:gd name="T68" fmla="*/ 2147483647 w 606"/>
                  <a:gd name="T69" fmla="*/ 2147483647 h 763"/>
                  <a:gd name="T70" fmla="*/ 2147483647 w 606"/>
                  <a:gd name="T71" fmla="*/ 2147483647 h 763"/>
                  <a:gd name="T72" fmla="*/ 2147483647 w 606"/>
                  <a:gd name="T73" fmla="*/ 2147483647 h 763"/>
                  <a:gd name="T74" fmla="*/ 2147483647 w 606"/>
                  <a:gd name="T75" fmla="*/ 2147483647 h 763"/>
                  <a:gd name="T76" fmla="*/ 2147483647 w 606"/>
                  <a:gd name="T77" fmla="*/ 2147483647 h 763"/>
                  <a:gd name="T78" fmla="*/ 2147483647 w 606"/>
                  <a:gd name="T79" fmla="*/ 2147483647 h 763"/>
                  <a:gd name="T80" fmla="*/ 2147483647 w 606"/>
                  <a:gd name="T81" fmla="*/ 2147483647 h 763"/>
                  <a:gd name="T82" fmla="*/ 2147483647 w 606"/>
                  <a:gd name="T83" fmla="*/ 2147483647 h 763"/>
                  <a:gd name="T84" fmla="*/ 2147483647 w 606"/>
                  <a:gd name="T85" fmla="*/ 2147483647 h 763"/>
                  <a:gd name="T86" fmla="*/ 2147483647 w 606"/>
                  <a:gd name="T87" fmla="*/ 2147483647 h 763"/>
                  <a:gd name="T88" fmla="*/ 2147483647 w 606"/>
                  <a:gd name="T89" fmla="*/ 2147483647 h 763"/>
                  <a:gd name="T90" fmla="*/ 2147483647 w 606"/>
                  <a:gd name="T91" fmla="*/ 2147483647 h 763"/>
                  <a:gd name="T92" fmla="*/ 2147483647 w 606"/>
                  <a:gd name="T93" fmla="*/ 2147483647 h 763"/>
                  <a:gd name="T94" fmla="*/ 2147483647 w 606"/>
                  <a:gd name="T95" fmla="*/ 2147483647 h 763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0" t="0" r="r" b="b"/>
                <a:pathLst>
                  <a:path w="606" h="763">
                    <a:moveTo>
                      <a:pt x="253" y="763"/>
                    </a:moveTo>
                    <a:lnTo>
                      <a:pt x="250" y="757"/>
                    </a:lnTo>
                    <a:lnTo>
                      <a:pt x="252" y="756"/>
                    </a:lnTo>
                    <a:lnTo>
                      <a:pt x="253" y="754"/>
                    </a:lnTo>
                    <a:lnTo>
                      <a:pt x="254" y="752"/>
                    </a:lnTo>
                    <a:lnTo>
                      <a:pt x="256" y="751"/>
                    </a:lnTo>
                    <a:lnTo>
                      <a:pt x="257" y="749"/>
                    </a:lnTo>
                    <a:lnTo>
                      <a:pt x="259" y="748"/>
                    </a:lnTo>
                    <a:lnTo>
                      <a:pt x="260" y="746"/>
                    </a:lnTo>
                    <a:lnTo>
                      <a:pt x="261" y="745"/>
                    </a:lnTo>
                    <a:lnTo>
                      <a:pt x="261" y="743"/>
                    </a:lnTo>
                    <a:lnTo>
                      <a:pt x="263" y="742"/>
                    </a:lnTo>
                    <a:lnTo>
                      <a:pt x="263" y="739"/>
                    </a:lnTo>
                    <a:lnTo>
                      <a:pt x="264" y="737"/>
                    </a:lnTo>
                    <a:lnTo>
                      <a:pt x="264" y="735"/>
                    </a:lnTo>
                    <a:lnTo>
                      <a:pt x="264" y="734"/>
                    </a:lnTo>
                    <a:lnTo>
                      <a:pt x="264" y="732"/>
                    </a:lnTo>
                    <a:lnTo>
                      <a:pt x="264" y="731"/>
                    </a:lnTo>
                    <a:lnTo>
                      <a:pt x="264" y="729"/>
                    </a:lnTo>
                    <a:lnTo>
                      <a:pt x="264" y="728"/>
                    </a:lnTo>
                    <a:lnTo>
                      <a:pt x="264" y="726"/>
                    </a:lnTo>
                    <a:lnTo>
                      <a:pt x="264" y="723"/>
                    </a:lnTo>
                    <a:lnTo>
                      <a:pt x="264" y="722"/>
                    </a:lnTo>
                    <a:lnTo>
                      <a:pt x="264" y="720"/>
                    </a:lnTo>
                    <a:lnTo>
                      <a:pt x="264" y="718"/>
                    </a:lnTo>
                    <a:lnTo>
                      <a:pt x="263" y="717"/>
                    </a:lnTo>
                    <a:lnTo>
                      <a:pt x="263" y="714"/>
                    </a:lnTo>
                    <a:lnTo>
                      <a:pt x="261" y="712"/>
                    </a:lnTo>
                    <a:lnTo>
                      <a:pt x="261" y="711"/>
                    </a:lnTo>
                    <a:lnTo>
                      <a:pt x="260" y="708"/>
                    </a:lnTo>
                    <a:lnTo>
                      <a:pt x="259" y="705"/>
                    </a:lnTo>
                    <a:lnTo>
                      <a:pt x="257" y="700"/>
                    </a:lnTo>
                    <a:lnTo>
                      <a:pt x="47" y="236"/>
                    </a:lnTo>
                    <a:lnTo>
                      <a:pt x="45" y="235"/>
                    </a:lnTo>
                    <a:lnTo>
                      <a:pt x="45" y="233"/>
                    </a:lnTo>
                    <a:lnTo>
                      <a:pt x="44" y="233"/>
                    </a:lnTo>
                    <a:lnTo>
                      <a:pt x="44" y="231"/>
                    </a:lnTo>
                    <a:lnTo>
                      <a:pt x="43" y="231"/>
                    </a:lnTo>
                    <a:lnTo>
                      <a:pt x="41" y="230"/>
                    </a:lnTo>
                    <a:lnTo>
                      <a:pt x="40" y="228"/>
                    </a:lnTo>
                    <a:lnTo>
                      <a:pt x="39" y="228"/>
                    </a:lnTo>
                    <a:lnTo>
                      <a:pt x="37" y="228"/>
                    </a:lnTo>
                    <a:lnTo>
                      <a:pt x="36" y="227"/>
                    </a:lnTo>
                    <a:lnTo>
                      <a:pt x="33" y="227"/>
                    </a:lnTo>
                    <a:lnTo>
                      <a:pt x="31" y="225"/>
                    </a:lnTo>
                    <a:lnTo>
                      <a:pt x="28" y="225"/>
                    </a:lnTo>
                    <a:lnTo>
                      <a:pt x="25" y="225"/>
                    </a:lnTo>
                    <a:lnTo>
                      <a:pt x="23" y="225"/>
                    </a:lnTo>
                    <a:lnTo>
                      <a:pt x="20" y="225"/>
                    </a:lnTo>
                    <a:lnTo>
                      <a:pt x="17" y="225"/>
                    </a:lnTo>
                    <a:lnTo>
                      <a:pt x="14" y="227"/>
                    </a:lnTo>
                    <a:lnTo>
                      <a:pt x="12" y="227"/>
                    </a:lnTo>
                    <a:lnTo>
                      <a:pt x="9" y="227"/>
                    </a:lnTo>
                    <a:lnTo>
                      <a:pt x="0" y="202"/>
                    </a:lnTo>
                    <a:lnTo>
                      <a:pt x="338" y="0"/>
                    </a:lnTo>
                    <a:lnTo>
                      <a:pt x="388" y="109"/>
                    </a:lnTo>
                    <a:lnTo>
                      <a:pt x="383" y="112"/>
                    </a:lnTo>
                    <a:lnTo>
                      <a:pt x="381" y="111"/>
                    </a:lnTo>
                    <a:lnTo>
                      <a:pt x="380" y="109"/>
                    </a:lnTo>
                    <a:lnTo>
                      <a:pt x="377" y="108"/>
                    </a:lnTo>
                    <a:lnTo>
                      <a:pt x="376" y="106"/>
                    </a:lnTo>
                    <a:lnTo>
                      <a:pt x="375" y="105"/>
                    </a:lnTo>
                    <a:lnTo>
                      <a:pt x="372" y="103"/>
                    </a:lnTo>
                    <a:lnTo>
                      <a:pt x="370" y="102"/>
                    </a:lnTo>
                    <a:lnTo>
                      <a:pt x="368" y="102"/>
                    </a:lnTo>
                    <a:lnTo>
                      <a:pt x="366" y="100"/>
                    </a:lnTo>
                    <a:lnTo>
                      <a:pt x="365" y="100"/>
                    </a:lnTo>
                    <a:lnTo>
                      <a:pt x="362" y="99"/>
                    </a:lnTo>
                    <a:lnTo>
                      <a:pt x="360" y="99"/>
                    </a:lnTo>
                    <a:lnTo>
                      <a:pt x="358" y="97"/>
                    </a:lnTo>
                    <a:lnTo>
                      <a:pt x="356" y="97"/>
                    </a:lnTo>
                    <a:lnTo>
                      <a:pt x="353" y="97"/>
                    </a:lnTo>
                    <a:lnTo>
                      <a:pt x="352" y="97"/>
                    </a:lnTo>
                    <a:lnTo>
                      <a:pt x="349" y="97"/>
                    </a:lnTo>
                    <a:lnTo>
                      <a:pt x="346" y="97"/>
                    </a:lnTo>
                    <a:lnTo>
                      <a:pt x="345" y="97"/>
                    </a:lnTo>
                    <a:lnTo>
                      <a:pt x="342" y="97"/>
                    </a:lnTo>
                    <a:lnTo>
                      <a:pt x="339" y="99"/>
                    </a:lnTo>
                    <a:lnTo>
                      <a:pt x="337" y="99"/>
                    </a:lnTo>
                    <a:lnTo>
                      <a:pt x="334" y="100"/>
                    </a:lnTo>
                    <a:lnTo>
                      <a:pt x="331" y="100"/>
                    </a:lnTo>
                    <a:lnTo>
                      <a:pt x="329" y="102"/>
                    </a:lnTo>
                    <a:lnTo>
                      <a:pt x="326" y="102"/>
                    </a:lnTo>
                    <a:lnTo>
                      <a:pt x="323" y="103"/>
                    </a:lnTo>
                    <a:lnTo>
                      <a:pt x="321" y="105"/>
                    </a:lnTo>
                    <a:lnTo>
                      <a:pt x="318" y="105"/>
                    </a:lnTo>
                    <a:lnTo>
                      <a:pt x="315" y="106"/>
                    </a:lnTo>
                    <a:lnTo>
                      <a:pt x="312" y="108"/>
                    </a:lnTo>
                    <a:lnTo>
                      <a:pt x="310" y="109"/>
                    </a:lnTo>
                    <a:lnTo>
                      <a:pt x="160" y="199"/>
                    </a:lnTo>
                    <a:lnTo>
                      <a:pt x="234" y="361"/>
                    </a:lnTo>
                    <a:lnTo>
                      <a:pt x="353" y="292"/>
                    </a:lnTo>
                    <a:lnTo>
                      <a:pt x="357" y="289"/>
                    </a:lnTo>
                    <a:lnTo>
                      <a:pt x="360" y="287"/>
                    </a:lnTo>
                    <a:lnTo>
                      <a:pt x="364" y="284"/>
                    </a:lnTo>
                    <a:lnTo>
                      <a:pt x="366" y="281"/>
                    </a:lnTo>
                    <a:lnTo>
                      <a:pt x="368" y="281"/>
                    </a:lnTo>
                    <a:lnTo>
                      <a:pt x="369" y="279"/>
                    </a:lnTo>
                    <a:lnTo>
                      <a:pt x="370" y="278"/>
                    </a:lnTo>
                    <a:lnTo>
                      <a:pt x="372" y="276"/>
                    </a:lnTo>
                    <a:lnTo>
                      <a:pt x="373" y="275"/>
                    </a:lnTo>
                    <a:lnTo>
                      <a:pt x="375" y="273"/>
                    </a:lnTo>
                    <a:lnTo>
                      <a:pt x="376" y="272"/>
                    </a:lnTo>
                    <a:lnTo>
                      <a:pt x="376" y="270"/>
                    </a:lnTo>
                    <a:lnTo>
                      <a:pt x="377" y="269"/>
                    </a:lnTo>
                    <a:lnTo>
                      <a:pt x="379" y="267"/>
                    </a:lnTo>
                    <a:lnTo>
                      <a:pt x="379" y="265"/>
                    </a:lnTo>
                    <a:lnTo>
                      <a:pt x="380" y="264"/>
                    </a:lnTo>
                    <a:lnTo>
                      <a:pt x="380" y="262"/>
                    </a:lnTo>
                    <a:lnTo>
                      <a:pt x="381" y="261"/>
                    </a:lnTo>
                    <a:lnTo>
                      <a:pt x="381" y="259"/>
                    </a:lnTo>
                    <a:lnTo>
                      <a:pt x="381" y="256"/>
                    </a:lnTo>
                    <a:lnTo>
                      <a:pt x="381" y="255"/>
                    </a:lnTo>
                    <a:lnTo>
                      <a:pt x="381" y="253"/>
                    </a:lnTo>
                    <a:lnTo>
                      <a:pt x="381" y="250"/>
                    </a:lnTo>
                    <a:lnTo>
                      <a:pt x="381" y="248"/>
                    </a:lnTo>
                    <a:lnTo>
                      <a:pt x="381" y="247"/>
                    </a:lnTo>
                    <a:lnTo>
                      <a:pt x="381" y="244"/>
                    </a:lnTo>
                    <a:lnTo>
                      <a:pt x="381" y="242"/>
                    </a:lnTo>
                    <a:lnTo>
                      <a:pt x="380" y="239"/>
                    </a:lnTo>
                    <a:lnTo>
                      <a:pt x="385" y="236"/>
                    </a:lnTo>
                    <a:lnTo>
                      <a:pt x="447" y="371"/>
                    </a:lnTo>
                    <a:lnTo>
                      <a:pt x="442" y="375"/>
                    </a:lnTo>
                    <a:lnTo>
                      <a:pt x="441" y="374"/>
                    </a:lnTo>
                    <a:lnTo>
                      <a:pt x="439" y="372"/>
                    </a:lnTo>
                    <a:lnTo>
                      <a:pt x="438" y="371"/>
                    </a:lnTo>
                    <a:lnTo>
                      <a:pt x="437" y="369"/>
                    </a:lnTo>
                    <a:lnTo>
                      <a:pt x="435" y="368"/>
                    </a:lnTo>
                    <a:lnTo>
                      <a:pt x="434" y="368"/>
                    </a:lnTo>
                    <a:lnTo>
                      <a:pt x="432" y="366"/>
                    </a:lnTo>
                    <a:lnTo>
                      <a:pt x="431" y="364"/>
                    </a:lnTo>
                    <a:lnTo>
                      <a:pt x="430" y="364"/>
                    </a:lnTo>
                    <a:lnTo>
                      <a:pt x="428" y="363"/>
                    </a:lnTo>
                    <a:lnTo>
                      <a:pt x="427" y="363"/>
                    </a:lnTo>
                    <a:lnTo>
                      <a:pt x="424" y="363"/>
                    </a:lnTo>
                    <a:lnTo>
                      <a:pt x="423" y="361"/>
                    </a:lnTo>
                    <a:lnTo>
                      <a:pt x="422" y="361"/>
                    </a:lnTo>
                    <a:lnTo>
                      <a:pt x="420" y="361"/>
                    </a:lnTo>
                    <a:lnTo>
                      <a:pt x="418" y="361"/>
                    </a:lnTo>
                    <a:lnTo>
                      <a:pt x="416" y="361"/>
                    </a:lnTo>
                    <a:lnTo>
                      <a:pt x="415" y="361"/>
                    </a:lnTo>
                    <a:lnTo>
                      <a:pt x="412" y="361"/>
                    </a:lnTo>
                    <a:lnTo>
                      <a:pt x="411" y="361"/>
                    </a:lnTo>
                    <a:lnTo>
                      <a:pt x="410" y="361"/>
                    </a:lnTo>
                    <a:lnTo>
                      <a:pt x="407" y="363"/>
                    </a:lnTo>
                    <a:lnTo>
                      <a:pt x="406" y="363"/>
                    </a:lnTo>
                    <a:lnTo>
                      <a:pt x="404" y="363"/>
                    </a:lnTo>
                    <a:lnTo>
                      <a:pt x="401" y="364"/>
                    </a:lnTo>
                    <a:lnTo>
                      <a:pt x="400" y="364"/>
                    </a:lnTo>
                    <a:lnTo>
                      <a:pt x="399" y="364"/>
                    </a:lnTo>
                    <a:lnTo>
                      <a:pt x="396" y="366"/>
                    </a:lnTo>
                    <a:lnTo>
                      <a:pt x="395" y="366"/>
                    </a:lnTo>
                    <a:lnTo>
                      <a:pt x="392" y="368"/>
                    </a:lnTo>
                    <a:lnTo>
                      <a:pt x="391" y="369"/>
                    </a:lnTo>
                    <a:lnTo>
                      <a:pt x="389" y="369"/>
                    </a:lnTo>
                    <a:lnTo>
                      <a:pt x="271" y="440"/>
                    </a:lnTo>
                    <a:lnTo>
                      <a:pt x="348" y="610"/>
                    </a:lnTo>
                    <a:lnTo>
                      <a:pt x="509" y="514"/>
                    </a:lnTo>
                    <a:lnTo>
                      <a:pt x="512" y="513"/>
                    </a:lnTo>
                    <a:lnTo>
                      <a:pt x="515" y="510"/>
                    </a:lnTo>
                    <a:lnTo>
                      <a:pt x="517" y="508"/>
                    </a:lnTo>
                    <a:lnTo>
                      <a:pt x="519" y="507"/>
                    </a:lnTo>
                    <a:lnTo>
                      <a:pt x="521" y="505"/>
                    </a:lnTo>
                    <a:lnTo>
                      <a:pt x="524" y="504"/>
                    </a:lnTo>
                    <a:lnTo>
                      <a:pt x="526" y="502"/>
                    </a:lnTo>
                    <a:lnTo>
                      <a:pt x="528" y="499"/>
                    </a:lnTo>
                    <a:lnTo>
                      <a:pt x="530" y="497"/>
                    </a:lnTo>
                    <a:lnTo>
                      <a:pt x="532" y="496"/>
                    </a:lnTo>
                    <a:lnTo>
                      <a:pt x="534" y="494"/>
                    </a:lnTo>
                    <a:lnTo>
                      <a:pt x="535" y="491"/>
                    </a:lnTo>
                    <a:lnTo>
                      <a:pt x="538" y="490"/>
                    </a:lnTo>
                    <a:lnTo>
                      <a:pt x="539" y="488"/>
                    </a:lnTo>
                    <a:lnTo>
                      <a:pt x="540" y="485"/>
                    </a:lnTo>
                    <a:lnTo>
                      <a:pt x="542" y="483"/>
                    </a:lnTo>
                    <a:lnTo>
                      <a:pt x="543" y="480"/>
                    </a:lnTo>
                    <a:lnTo>
                      <a:pt x="543" y="479"/>
                    </a:lnTo>
                    <a:lnTo>
                      <a:pt x="544" y="476"/>
                    </a:lnTo>
                    <a:lnTo>
                      <a:pt x="546" y="474"/>
                    </a:lnTo>
                    <a:lnTo>
                      <a:pt x="547" y="471"/>
                    </a:lnTo>
                    <a:lnTo>
                      <a:pt x="547" y="470"/>
                    </a:lnTo>
                    <a:lnTo>
                      <a:pt x="548" y="466"/>
                    </a:lnTo>
                    <a:lnTo>
                      <a:pt x="548" y="465"/>
                    </a:lnTo>
                    <a:lnTo>
                      <a:pt x="548" y="462"/>
                    </a:lnTo>
                    <a:lnTo>
                      <a:pt x="550" y="460"/>
                    </a:lnTo>
                    <a:lnTo>
                      <a:pt x="550" y="457"/>
                    </a:lnTo>
                    <a:lnTo>
                      <a:pt x="550" y="454"/>
                    </a:lnTo>
                    <a:lnTo>
                      <a:pt x="550" y="453"/>
                    </a:lnTo>
                    <a:lnTo>
                      <a:pt x="550" y="449"/>
                    </a:lnTo>
                    <a:lnTo>
                      <a:pt x="550" y="446"/>
                    </a:lnTo>
                    <a:lnTo>
                      <a:pt x="548" y="445"/>
                    </a:lnTo>
                    <a:lnTo>
                      <a:pt x="555" y="442"/>
                    </a:lnTo>
                    <a:lnTo>
                      <a:pt x="606" y="555"/>
                    </a:lnTo>
                    <a:lnTo>
                      <a:pt x="253" y="763"/>
                    </a:lnTo>
                    <a:close/>
                  </a:path>
                </a:pathLst>
              </a:custGeom>
              <a:solidFill>
                <a:srgbClr val="D63B2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2" name="Freeform 207"/>
              <p:cNvSpPr>
                <a:spLocks/>
              </p:cNvSpPr>
              <p:nvPr/>
            </p:nvSpPr>
            <p:spPr bwMode="auto">
              <a:xfrm>
                <a:off x="2771776" y="5060950"/>
                <a:ext cx="131763" cy="115888"/>
              </a:xfrm>
              <a:custGeom>
                <a:avLst/>
                <a:gdLst>
                  <a:gd name="T0" fmla="*/ 2147483647 w 166"/>
                  <a:gd name="T1" fmla="*/ 2147483647 h 147"/>
                  <a:gd name="T2" fmla="*/ 2147483647 w 166"/>
                  <a:gd name="T3" fmla="*/ 2147483647 h 147"/>
                  <a:gd name="T4" fmla="*/ 2147483647 w 166"/>
                  <a:gd name="T5" fmla="*/ 2147483647 h 147"/>
                  <a:gd name="T6" fmla="*/ 2147483647 w 166"/>
                  <a:gd name="T7" fmla="*/ 2147483647 h 147"/>
                  <a:gd name="T8" fmla="*/ 2147483647 w 166"/>
                  <a:gd name="T9" fmla="*/ 2147483647 h 147"/>
                  <a:gd name="T10" fmla="*/ 2147483647 w 166"/>
                  <a:gd name="T11" fmla="*/ 2147483647 h 147"/>
                  <a:gd name="T12" fmla="*/ 2147483647 w 166"/>
                  <a:gd name="T13" fmla="*/ 2147483647 h 147"/>
                  <a:gd name="T14" fmla="*/ 2147483647 w 166"/>
                  <a:gd name="T15" fmla="*/ 2147483647 h 147"/>
                  <a:gd name="T16" fmla="*/ 2147483647 w 166"/>
                  <a:gd name="T17" fmla="*/ 2147483647 h 147"/>
                  <a:gd name="T18" fmla="*/ 2147483647 w 166"/>
                  <a:gd name="T19" fmla="*/ 2147483647 h 147"/>
                  <a:gd name="T20" fmla="*/ 2147483647 w 166"/>
                  <a:gd name="T21" fmla="*/ 2147483647 h 147"/>
                  <a:gd name="T22" fmla="*/ 2147483647 w 166"/>
                  <a:gd name="T23" fmla="*/ 2147483647 h 147"/>
                  <a:gd name="T24" fmla="*/ 2147483647 w 166"/>
                  <a:gd name="T25" fmla="*/ 2147483647 h 147"/>
                  <a:gd name="T26" fmla="*/ 2147483647 w 166"/>
                  <a:gd name="T27" fmla="*/ 2147483647 h 147"/>
                  <a:gd name="T28" fmla="*/ 2147483647 w 166"/>
                  <a:gd name="T29" fmla="*/ 2147483647 h 147"/>
                  <a:gd name="T30" fmla="*/ 2147483647 w 166"/>
                  <a:gd name="T31" fmla="*/ 2147483647 h 147"/>
                  <a:gd name="T32" fmla="*/ 2147483647 w 166"/>
                  <a:gd name="T33" fmla="*/ 2147483647 h 147"/>
                  <a:gd name="T34" fmla="*/ 2147483647 w 166"/>
                  <a:gd name="T35" fmla="*/ 2147483647 h 147"/>
                  <a:gd name="T36" fmla="*/ 2147483647 w 166"/>
                  <a:gd name="T37" fmla="*/ 2147483647 h 147"/>
                  <a:gd name="T38" fmla="*/ 2147483647 w 166"/>
                  <a:gd name="T39" fmla="*/ 2147483647 h 147"/>
                  <a:gd name="T40" fmla="*/ 2147483647 w 166"/>
                  <a:gd name="T41" fmla="*/ 2147483647 h 147"/>
                  <a:gd name="T42" fmla="*/ 2147483647 w 166"/>
                  <a:gd name="T43" fmla="*/ 0 h 147"/>
                  <a:gd name="T44" fmla="*/ 2147483647 w 166"/>
                  <a:gd name="T45" fmla="*/ 2147483647 h 147"/>
                  <a:gd name="T46" fmla="*/ 2147483647 w 166"/>
                  <a:gd name="T47" fmla="*/ 2147483647 h 147"/>
                  <a:gd name="T48" fmla="*/ 2147483647 w 166"/>
                  <a:gd name="T49" fmla="*/ 2147483647 h 147"/>
                  <a:gd name="T50" fmla="*/ 2147483647 w 166"/>
                  <a:gd name="T51" fmla="*/ 2147483647 h 147"/>
                  <a:gd name="T52" fmla="*/ 2147483647 w 166"/>
                  <a:gd name="T53" fmla="*/ 2147483647 h 147"/>
                  <a:gd name="T54" fmla="*/ 2147483647 w 166"/>
                  <a:gd name="T55" fmla="*/ 2147483647 h 147"/>
                  <a:gd name="T56" fmla="*/ 2147483647 w 166"/>
                  <a:gd name="T57" fmla="*/ 2147483647 h 147"/>
                  <a:gd name="T58" fmla="*/ 2147483647 w 166"/>
                  <a:gd name="T59" fmla="*/ 2147483647 h 147"/>
                  <a:gd name="T60" fmla="*/ 2147483647 w 166"/>
                  <a:gd name="T61" fmla="*/ 2147483647 h 147"/>
                  <a:gd name="T62" fmla="*/ 2147483647 w 166"/>
                  <a:gd name="T63" fmla="*/ 2147483647 h 147"/>
                  <a:gd name="T64" fmla="*/ 2147483647 w 166"/>
                  <a:gd name="T65" fmla="*/ 2147483647 h 147"/>
                  <a:gd name="T66" fmla="*/ 2147483647 w 166"/>
                  <a:gd name="T67" fmla="*/ 2147483647 h 147"/>
                  <a:gd name="T68" fmla="*/ 2147483647 w 166"/>
                  <a:gd name="T69" fmla="*/ 2147483647 h 147"/>
                  <a:gd name="T70" fmla="*/ 2147483647 w 166"/>
                  <a:gd name="T71" fmla="*/ 2147483647 h 147"/>
                  <a:gd name="T72" fmla="*/ 2147483647 w 166"/>
                  <a:gd name="T73" fmla="*/ 2147483647 h 147"/>
                  <a:gd name="T74" fmla="*/ 2147483647 w 166"/>
                  <a:gd name="T75" fmla="*/ 2147483647 h 147"/>
                  <a:gd name="T76" fmla="*/ 2147483647 w 166"/>
                  <a:gd name="T77" fmla="*/ 2147483647 h 147"/>
                  <a:gd name="T78" fmla="*/ 2147483647 w 166"/>
                  <a:gd name="T79" fmla="*/ 2147483647 h 147"/>
                  <a:gd name="T80" fmla="*/ 2147483647 w 166"/>
                  <a:gd name="T81" fmla="*/ 2147483647 h 147"/>
                  <a:gd name="T82" fmla="*/ 2147483647 w 166"/>
                  <a:gd name="T83" fmla="*/ 2147483647 h 147"/>
                  <a:gd name="T84" fmla="*/ 2147483647 w 166"/>
                  <a:gd name="T85" fmla="*/ 2147483647 h 147"/>
                  <a:gd name="T86" fmla="*/ 2147483647 w 166"/>
                  <a:gd name="T87" fmla="*/ 2147483647 h 147"/>
                  <a:gd name="T88" fmla="*/ 2147483647 w 166"/>
                  <a:gd name="T89" fmla="*/ 2147483647 h 147"/>
                  <a:gd name="T90" fmla="*/ 2147483647 w 166"/>
                  <a:gd name="T91" fmla="*/ 2147483647 h 147"/>
                  <a:gd name="T92" fmla="*/ 2147483647 w 166"/>
                  <a:gd name="T93" fmla="*/ 2147483647 h 147"/>
                  <a:gd name="T94" fmla="*/ 2147483647 w 166"/>
                  <a:gd name="T95" fmla="*/ 2147483647 h 147"/>
                  <a:gd name="T96" fmla="*/ 2147483647 w 166"/>
                  <a:gd name="T97" fmla="*/ 2147483647 h 147"/>
                  <a:gd name="T98" fmla="*/ 2147483647 w 166"/>
                  <a:gd name="T99" fmla="*/ 2147483647 h 147"/>
                  <a:gd name="T100" fmla="*/ 2147483647 w 166"/>
                  <a:gd name="T101" fmla="*/ 2147483647 h 147"/>
                  <a:gd name="T102" fmla="*/ 0 w 166"/>
                  <a:gd name="T103" fmla="*/ 2147483647 h 147"/>
                  <a:gd name="T104" fmla="*/ 2147483647 w 166"/>
                  <a:gd name="T105" fmla="*/ 2147483647 h 147"/>
                  <a:gd name="T106" fmla="*/ 2147483647 w 166"/>
                  <a:gd name="T107" fmla="*/ 2147483647 h 147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0" t="0" r="r" b="b"/>
                <a:pathLst>
                  <a:path w="166" h="147">
                    <a:moveTo>
                      <a:pt x="137" y="71"/>
                    </a:moveTo>
                    <a:lnTo>
                      <a:pt x="142" y="70"/>
                    </a:lnTo>
                    <a:lnTo>
                      <a:pt x="144" y="66"/>
                    </a:lnTo>
                    <a:lnTo>
                      <a:pt x="148" y="65"/>
                    </a:lnTo>
                    <a:lnTo>
                      <a:pt x="151" y="62"/>
                    </a:lnTo>
                    <a:lnTo>
                      <a:pt x="152" y="60"/>
                    </a:lnTo>
                    <a:lnTo>
                      <a:pt x="154" y="59"/>
                    </a:lnTo>
                    <a:lnTo>
                      <a:pt x="155" y="57"/>
                    </a:lnTo>
                    <a:lnTo>
                      <a:pt x="156" y="57"/>
                    </a:lnTo>
                    <a:lnTo>
                      <a:pt x="158" y="56"/>
                    </a:lnTo>
                    <a:lnTo>
                      <a:pt x="159" y="54"/>
                    </a:lnTo>
                    <a:lnTo>
                      <a:pt x="160" y="52"/>
                    </a:lnTo>
                    <a:lnTo>
                      <a:pt x="160" y="51"/>
                    </a:lnTo>
                    <a:lnTo>
                      <a:pt x="162" y="49"/>
                    </a:lnTo>
                    <a:lnTo>
                      <a:pt x="163" y="48"/>
                    </a:lnTo>
                    <a:lnTo>
                      <a:pt x="164" y="45"/>
                    </a:lnTo>
                    <a:lnTo>
                      <a:pt x="164" y="43"/>
                    </a:lnTo>
                    <a:lnTo>
                      <a:pt x="166" y="42"/>
                    </a:lnTo>
                    <a:lnTo>
                      <a:pt x="166" y="39"/>
                    </a:lnTo>
                    <a:lnTo>
                      <a:pt x="166" y="37"/>
                    </a:lnTo>
                    <a:lnTo>
                      <a:pt x="166" y="34"/>
                    </a:lnTo>
                    <a:lnTo>
                      <a:pt x="151" y="0"/>
                    </a:lnTo>
                    <a:lnTo>
                      <a:pt x="146" y="3"/>
                    </a:lnTo>
                    <a:lnTo>
                      <a:pt x="146" y="6"/>
                    </a:lnTo>
                    <a:lnTo>
                      <a:pt x="146" y="8"/>
                    </a:lnTo>
                    <a:lnTo>
                      <a:pt x="147" y="11"/>
                    </a:lnTo>
                    <a:lnTo>
                      <a:pt x="147" y="12"/>
                    </a:lnTo>
                    <a:lnTo>
                      <a:pt x="147" y="14"/>
                    </a:lnTo>
                    <a:lnTo>
                      <a:pt x="147" y="17"/>
                    </a:lnTo>
                    <a:lnTo>
                      <a:pt x="147" y="18"/>
                    </a:lnTo>
                    <a:lnTo>
                      <a:pt x="147" y="20"/>
                    </a:lnTo>
                    <a:lnTo>
                      <a:pt x="146" y="23"/>
                    </a:lnTo>
                    <a:lnTo>
                      <a:pt x="146" y="25"/>
                    </a:lnTo>
                    <a:lnTo>
                      <a:pt x="146" y="26"/>
                    </a:lnTo>
                    <a:lnTo>
                      <a:pt x="144" y="28"/>
                    </a:lnTo>
                    <a:lnTo>
                      <a:pt x="144" y="29"/>
                    </a:lnTo>
                    <a:lnTo>
                      <a:pt x="143" y="31"/>
                    </a:lnTo>
                    <a:lnTo>
                      <a:pt x="143" y="32"/>
                    </a:lnTo>
                    <a:lnTo>
                      <a:pt x="142" y="34"/>
                    </a:lnTo>
                    <a:lnTo>
                      <a:pt x="140" y="35"/>
                    </a:lnTo>
                    <a:lnTo>
                      <a:pt x="139" y="37"/>
                    </a:lnTo>
                    <a:lnTo>
                      <a:pt x="137" y="39"/>
                    </a:lnTo>
                    <a:lnTo>
                      <a:pt x="136" y="40"/>
                    </a:lnTo>
                    <a:lnTo>
                      <a:pt x="136" y="42"/>
                    </a:lnTo>
                    <a:lnTo>
                      <a:pt x="133" y="43"/>
                    </a:lnTo>
                    <a:lnTo>
                      <a:pt x="132" y="45"/>
                    </a:lnTo>
                    <a:lnTo>
                      <a:pt x="131" y="45"/>
                    </a:lnTo>
                    <a:lnTo>
                      <a:pt x="128" y="48"/>
                    </a:lnTo>
                    <a:lnTo>
                      <a:pt x="125" y="51"/>
                    </a:lnTo>
                    <a:lnTo>
                      <a:pt x="121" y="52"/>
                    </a:lnTo>
                    <a:lnTo>
                      <a:pt x="117" y="56"/>
                    </a:lnTo>
                    <a:lnTo>
                      <a:pt x="0" y="125"/>
                    </a:lnTo>
                    <a:lnTo>
                      <a:pt x="11" y="147"/>
                    </a:lnTo>
                    <a:lnTo>
                      <a:pt x="137" y="71"/>
                    </a:lnTo>
                    <a:close/>
                  </a:path>
                </a:pathLst>
              </a:custGeom>
              <a:solidFill>
                <a:srgbClr val="E5ADA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3" name="Freeform 208"/>
              <p:cNvSpPr>
                <a:spLocks/>
              </p:cNvSpPr>
              <p:nvPr/>
            </p:nvSpPr>
            <p:spPr bwMode="auto">
              <a:xfrm>
                <a:off x="2860676" y="5226050"/>
                <a:ext cx="174625" cy="150813"/>
              </a:xfrm>
              <a:custGeom>
                <a:avLst/>
                <a:gdLst>
                  <a:gd name="T0" fmla="*/ 2147483647 w 221"/>
                  <a:gd name="T1" fmla="*/ 2147483647 h 190"/>
                  <a:gd name="T2" fmla="*/ 2147483647 w 221"/>
                  <a:gd name="T3" fmla="*/ 2147483647 h 190"/>
                  <a:gd name="T4" fmla="*/ 2147483647 w 221"/>
                  <a:gd name="T5" fmla="*/ 2147483647 h 190"/>
                  <a:gd name="T6" fmla="*/ 2147483647 w 221"/>
                  <a:gd name="T7" fmla="*/ 2147483647 h 190"/>
                  <a:gd name="T8" fmla="*/ 2147483647 w 221"/>
                  <a:gd name="T9" fmla="*/ 2147483647 h 190"/>
                  <a:gd name="T10" fmla="*/ 2147483647 w 221"/>
                  <a:gd name="T11" fmla="*/ 2147483647 h 190"/>
                  <a:gd name="T12" fmla="*/ 2147483647 w 221"/>
                  <a:gd name="T13" fmla="*/ 2147483647 h 190"/>
                  <a:gd name="T14" fmla="*/ 2147483647 w 221"/>
                  <a:gd name="T15" fmla="*/ 2147483647 h 190"/>
                  <a:gd name="T16" fmla="*/ 2147483647 w 221"/>
                  <a:gd name="T17" fmla="*/ 2147483647 h 190"/>
                  <a:gd name="T18" fmla="*/ 2147483647 w 221"/>
                  <a:gd name="T19" fmla="*/ 2147483647 h 190"/>
                  <a:gd name="T20" fmla="*/ 2147483647 w 221"/>
                  <a:gd name="T21" fmla="*/ 2147483647 h 190"/>
                  <a:gd name="T22" fmla="*/ 2147483647 w 221"/>
                  <a:gd name="T23" fmla="*/ 2147483647 h 190"/>
                  <a:gd name="T24" fmla="*/ 2147483647 w 221"/>
                  <a:gd name="T25" fmla="*/ 2147483647 h 190"/>
                  <a:gd name="T26" fmla="*/ 2147483647 w 221"/>
                  <a:gd name="T27" fmla="*/ 2147483647 h 190"/>
                  <a:gd name="T28" fmla="*/ 2147483647 w 221"/>
                  <a:gd name="T29" fmla="*/ 2147483647 h 190"/>
                  <a:gd name="T30" fmla="*/ 2147483647 w 221"/>
                  <a:gd name="T31" fmla="*/ 0 h 190"/>
                  <a:gd name="T32" fmla="*/ 2147483647 w 221"/>
                  <a:gd name="T33" fmla="*/ 2147483647 h 190"/>
                  <a:gd name="T34" fmla="*/ 2147483647 w 221"/>
                  <a:gd name="T35" fmla="*/ 2147483647 h 190"/>
                  <a:gd name="T36" fmla="*/ 2147483647 w 221"/>
                  <a:gd name="T37" fmla="*/ 2147483647 h 190"/>
                  <a:gd name="T38" fmla="*/ 2147483647 w 221"/>
                  <a:gd name="T39" fmla="*/ 2147483647 h 190"/>
                  <a:gd name="T40" fmla="*/ 2147483647 w 221"/>
                  <a:gd name="T41" fmla="*/ 2147483647 h 190"/>
                  <a:gd name="T42" fmla="*/ 2147483647 w 221"/>
                  <a:gd name="T43" fmla="*/ 2147483647 h 190"/>
                  <a:gd name="T44" fmla="*/ 2147483647 w 221"/>
                  <a:gd name="T45" fmla="*/ 2147483647 h 190"/>
                  <a:gd name="T46" fmla="*/ 2147483647 w 221"/>
                  <a:gd name="T47" fmla="*/ 2147483647 h 190"/>
                  <a:gd name="T48" fmla="*/ 2147483647 w 221"/>
                  <a:gd name="T49" fmla="*/ 2147483647 h 190"/>
                  <a:gd name="T50" fmla="*/ 2147483647 w 221"/>
                  <a:gd name="T51" fmla="*/ 2147483647 h 190"/>
                  <a:gd name="T52" fmla="*/ 2147483647 w 221"/>
                  <a:gd name="T53" fmla="*/ 2147483647 h 190"/>
                  <a:gd name="T54" fmla="*/ 2147483647 w 221"/>
                  <a:gd name="T55" fmla="*/ 2147483647 h 190"/>
                  <a:gd name="T56" fmla="*/ 2147483647 w 221"/>
                  <a:gd name="T57" fmla="*/ 2147483647 h 190"/>
                  <a:gd name="T58" fmla="*/ 2147483647 w 221"/>
                  <a:gd name="T59" fmla="*/ 2147483647 h 190"/>
                  <a:gd name="T60" fmla="*/ 2147483647 w 221"/>
                  <a:gd name="T61" fmla="*/ 2147483647 h 190"/>
                  <a:gd name="T62" fmla="*/ 2147483647 w 221"/>
                  <a:gd name="T63" fmla="*/ 2147483647 h 190"/>
                  <a:gd name="T64" fmla="*/ 0 w 221"/>
                  <a:gd name="T65" fmla="*/ 2147483647 h 190"/>
                  <a:gd name="T66" fmla="*/ 2147483647 w 221"/>
                  <a:gd name="T67" fmla="*/ 2147483647 h 190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221" h="190">
                    <a:moveTo>
                      <a:pt x="182" y="88"/>
                    </a:moveTo>
                    <a:lnTo>
                      <a:pt x="183" y="87"/>
                    </a:lnTo>
                    <a:lnTo>
                      <a:pt x="186" y="85"/>
                    </a:lnTo>
                    <a:lnTo>
                      <a:pt x="189" y="84"/>
                    </a:lnTo>
                    <a:lnTo>
                      <a:pt x="191" y="80"/>
                    </a:lnTo>
                    <a:lnTo>
                      <a:pt x="194" y="79"/>
                    </a:lnTo>
                    <a:lnTo>
                      <a:pt x="195" y="77"/>
                    </a:lnTo>
                    <a:lnTo>
                      <a:pt x="198" y="76"/>
                    </a:lnTo>
                    <a:lnTo>
                      <a:pt x="201" y="74"/>
                    </a:lnTo>
                    <a:lnTo>
                      <a:pt x="202" y="71"/>
                    </a:lnTo>
                    <a:lnTo>
                      <a:pt x="203" y="70"/>
                    </a:lnTo>
                    <a:lnTo>
                      <a:pt x="206" y="68"/>
                    </a:lnTo>
                    <a:lnTo>
                      <a:pt x="208" y="67"/>
                    </a:lnTo>
                    <a:lnTo>
                      <a:pt x="209" y="63"/>
                    </a:lnTo>
                    <a:lnTo>
                      <a:pt x="210" y="62"/>
                    </a:lnTo>
                    <a:lnTo>
                      <a:pt x="212" y="59"/>
                    </a:lnTo>
                    <a:lnTo>
                      <a:pt x="213" y="57"/>
                    </a:lnTo>
                    <a:lnTo>
                      <a:pt x="214" y="56"/>
                    </a:lnTo>
                    <a:lnTo>
                      <a:pt x="216" y="54"/>
                    </a:lnTo>
                    <a:lnTo>
                      <a:pt x="216" y="53"/>
                    </a:lnTo>
                    <a:lnTo>
                      <a:pt x="217" y="51"/>
                    </a:lnTo>
                    <a:lnTo>
                      <a:pt x="217" y="50"/>
                    </a:lnTo>
                    <a:lnTo>
                      <a:pt x="218" y="48"/>
                    </a:lnTo>
                    <a:lnTo>
                      <a:pt x="218" y="46"/>
                    </a:lnTo>
                    <a:lnTo>
                      <a:pt x="220" y="45"/>
                    </a:lnTo>
                    <a:lnTo>
                      <a:pt x="220" y="43"/>
                    </a:lnTo>
                    <a:lnTo>
                      <a:pt x="220" y="42"/>
                    </a:lnTo>
                    <a:lnTo>
                      <a:pt x="221" y="40"/>
                    </a:lnTo>
                    <a:lnTo>
                      <a:pt x="221" y="37"/>
                    </a:lnTo>
                    <a:lnTo>
                      <a:pt x="221" y="34"/>
                    </a:lnTo>
                    <a:lnTo>
                      <a:pt x="221" y="31"/>
                    </a:lnTo>
                    <a:lnTo>
                      <a:pt x="208" y="0"/>
                    </a:lnTo>
                    <a:lnTo>
                      <a:pt x="201" y="2"/>
                    </a:lnTo>
                    <a:lnTo>
                      <a:pt x="202" y="5"/>
                    </a:lnTo>
                    <a:lnTo>
                      <a:pt x="202" y="8"/>
                    </a:lnTo>
                    <a:lnTo>
                      <a:pt x="202" y="9"/>
                    </a:lnTo>
                    <a:lnTo>
                      <a:pt x="202" y="12"/>
                    </a:lnTo>
                    <a:lnTo>
                      <a:pt x="202" y="16"/>
                    </a:lnTo>
                    <a:lnTo>
                      <a:pt x="202" y="17"/>
                    </a:lnTo>
                    <a:lnTo>
                      <a:pt x="201" y="20"/>
                    </a:lnTo>
                    <a:lnTo>
                      <a:pt x="201" y="22"/>
                    </a:lnTo>
                    <a:lnTo>
                      <a:pt x="201" y="25"/>
                    </a:lnTo>
                    <a:lnTo>
                      <a:pt x="199" y="28"/>
                    </a:lnTo>
                    <a:lnTo>
                      <a:pt x="199" y="29"/>
                    </a:lnTo>
                    <a:lnTo>
                      <a:pt x="198" y="33"/>
                    </a:lnTo>
                    <a:lnTo>
                      <a:pt x="197" y="34"/>
                    </a:lnTo>
                    <a:lnTo>
                      <a:pt x="197" y="37"/>
                    </a:lnTo>
                    <a:lnTo>
                      <a:pt x="195" y="39"/>
                    </a:lnTo>
                    <a:lnTo>
                      <a:pt x="194" y="40"/>
                    </a:lnTo>
                    <a:lnTo>
                      <a:pt x="193" y="43"/>
                    </a:lnTo>
                    <a:lnTo>
                      <a:pt x="191" y="45"/>
                    </a:lnTo>
                    <a:lnTo>
                      <a:pt x="190" y="48"/>
                    </a:lnTo>
                    <a:lnTo>
                      <a:pt x="187" y="50"/>
                    </a:lnTo>
                    <a:lnTo>
                      <a:pt x="186" y="51"/>
                    </a:lnTo>
                    <a:lnTo>
                      <a:pt x="185" y="54"/>
                    </a:lnTo>
                    <a:lnTo>
                      <a:pt x="182" y="56"/>
                    </a:lnTo>
                    <a:lnTo>
                      <a:pt x="181" y="57"/>
                    </a:lnTo>
                    <a:lnTo>
                      <a:pt x="178" y="59"/>
                    </a:lnTo>
                    <a:lnTo>
                      <a:pt x="176" y="60"/>
                    </a:lnTo>
                    <a:lnTo>
                      <a:pt x="174" y="63"/>
                    </a:lnTo>
                    <a:lnTo>
                      <a:pt x="171" y="65"/>
                    </a:lnTo>
                    <a:lnTo>
                      <a:pt x="170" y="67"/>
                    </a:lnTo>
                    <a:lnTo>
                      <a:pt x="167" y="68"/>
                    </a:lnTo>
                    <a:lnTo>
                      <a:pt x="164" y="70"/>
                    </a:lnTo>
                    <a:lnTo>
                      <a:pt x="162" y="71"/>
                    </a:lnTo>
                    <a:lnTo>
                      <a:pt x="0" y="167"/>
                    </a:lnTo>
                    <a:lnTo>
                      <a:pt x="9" y="190"/>
                    </a:lnTo>
                    <a:lnTo>
                      <a:pt x="182" y="88"/>
                    </a:lnTo>
                    <a:close/>
                  </a:path>
                </a:pathLst>
              </a:custGeom>
              <a:solidFill>
                <a:srgbClr val="E5ADA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4" name="Freeform 209"/>
              <p:cNvSpPr>
                <a:spLocks/>
              </p:cNvSpPr>
              <p:nvPr/>
            </p:nvSpPr>
            <p:spPr bwMode="auto">
              <a:xfrm>
                <a:off x="2586038" y="4876800"/>
                <a:ext cx="277813" cy="606425"/>
              </a:xfrm>
              <a:custGeom>
                <a:avLst/>
                <a:gdLst>
                  <a:gd name="T0" fmla="*/ 2147483647 w 349"/>
                  <a:gd name="T1" fmla="*/ 0 h 764"/>
                  <a:gd name="T2" fmla="*/ 2147483647 w 349"/>
                  <a:gd name="T3" fmla="*/ 2147483647 h 764"/>
                  <a:gd name="T4" fmla="*/ 2147483647 w 349"/>
                  <a:gd name="T5" fmla="*/ 2147483647 h 764"/>
                  <a:gd name="T6" fmla="*/ 2147483647 w 349"/>
                  <a:gd name="T7" fmla="*/ 2147483647 h 764"/>
                  <a:gd name="T8" fmla="*/ 2147483647 w 349"/>
                  <a:gd name="T9" fmla="*/ 2147483647 h 764"/>
                  <a:gd name="T10" fmla="*/ 2147483647 w 349"/>
                  <a:gd name="T11" fmla="*/ 2147483647 h 764"/>
                  <a:gd name="T12" fmla="*/ 2147483647 w 349"/>
                  <a:gd name="T13" fmla="*/ 2147483647 h 764"/>
                  <a:gd name="T14" fmla="*/ 2147483647 w 349"/>
                  <a:gd name="T15" fmla="*/ 2147483647 h 764"/>
                  <a:gd name="T16" fmla="*/ 2147483647 w 349"/>
                  <a:gd name="T17" fmla="*/ 2147483647 h 764"/>
                  <a:gd name="T18" fmla="*/ 2147483647 w 349"/>
                  <a:gd name="T19" fmla="*/ 2147483647 h 764"/>
                  <a:gd name="T20" fmla="*/ 2147483647 w 349"/>
                  <a:gd name="T21" fmla="*/ 2147483647 h 764"/>
                  <a:gd name="T22" fmla="*/ 2147483647 w 349"/>
                  <a:gd name="T23" fmla="*/ 2147483647 h 764"/>
                  <a:gd name="T24" fmla="*/ 2147483647 w 349"/>
                  <a:gd name="T25" fmla="*/ 2147483647 h 764"/>
                  <a:gd name="T26" fmla="*/ 2147483647 w 349"/>
                  <a:gd name="T27" fmla="*/ 2147483647 h 764"/>
                  <a:gd name="T28" fmla="*/ 2147483647 w 349"/>
                  <a:gd name="T29" fmla="*/ 2147483647 h 764"/>
                  <a:gd name="T30" fmla="*/ 2147483647 w 349"/>
                  <a:gd name="T31" fmla="*/ 2147483647 h 764"/>
                  <a:gd name="T32" fmla="*/ 2147483647 w 349"/>
                  <a:gd name="T33" fmla="*/ 2147483647 h 764"/>
                  <a:gd name="T34" fmla="*/ 2147483647 w 349"/>
                  <a:gd name="T35" fmla="*/ 2147483647 h 764"/>
                  <a:gd name="T36" fmla="*/ 2147483647 w 349"/>
                  <a:gd name="T37" fmla="*/ 2147483647 h 764"/>
                  <a:gd name="T38" fmla="*/ 2147483647 w 349"/>
                  <a:gd name="T39" fmla="*/ 2147483647 h 764"/>
                  <a:gd name="T40" fmla="*/ 2147483647 w 349"/>
                  <a:gd name="T41" fmla="*/ 2147483647 h 764"/>
                  <a:gd name="T42" fmla="*/ 2147483647 w 349"/>
                  <a:gd name="T43" fmla="*/ 2147483647 h 764"/>
                  <a:gd name="T44" fmla="*/ 2147483647 w 349"/>
                  <a:gd name="T45" fmla="*/ 2147483647 h 764"/>
                  <a:gd name="T46" fmla="*/ 2147483647 w 349"/>
                  <a:gd name="T47" fmla="*/ 2147483647 h 764"/>
                  <a:gd name="T48" fmla="*/ 2147483647 w 349"/>
                  <a:gd name="T49" fmla="*/ 2147483647 h 764"/>
                  <a:gd name="T50" fmla="*/ 2147483647 w 349"/>
                  <a:gd name="T51" fmla="*/ 2147483647 h 764"/>
                  <a:gd name="T52" fmla="*/ 2147483647 w 349"/>
                  <a:gd name="T53" fmla="*/ 2147483647 h 764"/>
                  <a:gd name="T54" fmla="*/ 2147483647 w 349"/>
                  <a:gd name="T55" fmla="*/ 2147483647 h 764"/>
                  <a:gd name="T56" fmla="*/ 2147483647 w 349"/>
                  <a:gd name="T57" fmla="*/ 2147483647 h 764"/>
                  <a:gd name="T58" fmla="*/ 2147483647 w 349"/>
                  <a:gd name="T59" fmla="*/ 2147483647 h 764"/>
                  <a:gd name="T60" fmla="*/ 2147483647 w 349"/>
                  <a:gd name="T61" fmla="*/ 2147483647 h 764"/>
                  <a:gd name="T62" fmla="*/ 2147483647 w 349"/>
                  <a:gd name="T63" fmla="*/ 2147483647 h 764"/>
                  <a:gd name="T64" fmla="*/ 2147483647 w 349"/>
                  <a:gd name="T65" fmla="*/ 2147483647 h 764"/>
                  <a:gd name="T66" fmla="*/ 2147483647 w 349"/>
                  <a:gd name="T67" fmla="*/ 2147483647 h 764"/>
                  <a:gd name="T68" fmla="*/ 2147483647 w 349"/>
                  <a:gd name="T69" fmla="*/ 2147483647 h 764"/>
                  <a:gd name="T70" fmla="*/ 2147483647 w 349"/>
                  <a:gd name="T71" fmla="*/ 2147483647 h 764"/>
                  <a:gd name="T72" fmla="*/ 2147483647 w 349"/>
                  <a:gd name="T73" fmla="*/ 2147483647 h 764"/>
                  <a:gd name="T74" fmla="*/ 2147483647 w 349"/>
                  <a:gd name="T75" fmla="*/ 2147483647 h 764"/>
                  <a:gd name="T76" fmla="*/ 2147483647 w 349"/>
                  <a:gd name="T77" fmla="*/ 2147483647 h 764"/>
                  <a:gd name="T78" fmla="*/ 2147483647 w 349"/>
                  <a:gd name="T79" fmla="*/ 2147483647 h 764"/>
                  <a:gd name="T80" fmla="*/ 2147483647 w 349"/>
                  <a:gd name="T81" fmla="*/ 2147483647 h 764"/>
                  <a:gd name="T82" fmla="*/ 2147483647 w 349"/>
                  <a:gd name="T83" fmla="*/ 2147483647 h 764"/>
                  <a:gd name="T84" fmla="*/ 2147483647 w 349"/>
                  <a:gd name="T85" fmla="*/ 2147483647 h 764"/>
                  <a:gd name="T86" fmla="*/ 2147483647 w 349"/>
                  <a:gd name="T87" fmla="*/ 2147483647 h 764"/>
                  <a:gd name="T88" fmla="*/ 2147483647 w 349"/>
                  <a:gd name="T89" fmla="*/ 2147483647 h 764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0" t="0" r="r" b="b"/>
                <a:pathLst>
                  <a:path w="349" h="764">
                    <a:moveTo>
                      <a:pt x="349" y="23"/>
                    </a:moveTo>
                    <a:lnTo>
                      <a:pt x="338" y="0"/>
                    </a:lnTo>
                    <a:lnTo>
                      <a:pt x="0" y="203"/>
                    </a:lnTo>
                    <a:lnTo>
                      <a:pt x="14" y="229"/>
                    </a:lnTo>
                    <a:lnTo>
                      <a:pt x="14" y="230"/>
                    </a:lnTo>
                    <a:lnTo>
                      <a:pt x="18" y="230"/>
                    </a:lnTo>
                    <a:lnTo>
                      <a:pt x="23" y="230"/>
                    </a:lnTo>
                    <a:lnTo>
                      <a:pt x="28" y="232"/>
                    </a:lnTo>
                    <a:lnTo>
                      <a:pt x="33" y="233"/>
                    </a:lnTo>
                    <a:lnTo>
                      <a:pt x="39" y="235"/>
                    </a:lnTo>
                    <a:lnTo>
                      <a:pt x="43" y="235"/>
                    </a:lnTo>
                    <a:lnTo>
                      <a:pt x="47" y="237"/>
                    </a:lnTo>
                    <a:lnTo>
                      <a:pt x="257" y="700"/>
                    </a:lnTo>
                    <a:lnTo>
                      <a:pt x="259" y="705"/>
                    </a:lnTo>
                    <a:lnTo>
                      <a:pt x="260" y="708"/>
                    </a:lnTo>
                    <a:lnTo>
                      <a:pt x="261" y="711"/>
                    </a:lnTo>
                    <a:lnTo>
                      <a:pt x="261" y="713"/>
                    </a:lnTo>
                    <a:lnTo>
                      <a:pt x="263" y="714"/>
                    </a:lnTo>
                    <a:lnTo>
                      <a:pt x="263" y="716"/>
                    </a:lnTo>
                    <a:lnTo>
                      <a:pt x="264" y="719"/>
                    </a:lnTo>
                    <a:lnTo>
                      <a:pt x="264" y="720"/>
                    </a:lnTo>
                    <a:lnTo>
                      <a:pt x="264" y="722"/>
                    </a:lnTo>
                    <a:lnTo>
                      <a:pt x="264" y="724"/>
                    </a:lnTo>
                    <a:lnTo>
                      <a:pt x="264" y="727"/>
                    </a:lnTo>
                    <a:lnTo>
                      <a:pt x="264" y="728"/>
                    </a:lnTo>
                    <a:lnTo>
                      <a:pt x="264" y="730"/>
                    </a:lnTo>
                    <a:lnTo>
                      <a:pt x="264" y="731"/>
                    </a:lnTo>
                    <a:lnTo>
                      <a:pt x="264" y="733"/>
                    </a:lnTo>
                    <a:lnTo>
                      <a:pt x="264" y="734"/>
                    </a:lnTo>
                    <a:lnTo>
                      <a:pt x="264" y="736"/>
                    </a:lnTo>
                    <a:lnTo>
                      <a:pt x="264" y="737"/>
                    </a:lnTo>
                    <a:lnTo>
                      <a:pt x="263" y="739"/>
                    </a:lnTo>
                    <a:lnTo>
                      <a:pt x="263" y="742"/>
                    </a:lnTo>
                    <a:lnTo>
                      <a:pt x="261" y="744"/>
                    </a:lnTo>
                    <a:lnTo>
                      <a:pt x="261" y="745"/>
                    </a:lnTo>
                    <a:lnTo>
                      <a:pt x="260" y="747"/>
                    </a:lnTo>
                    <a:lnTo>
                      <a:pt x="259" y="748"/>
                    </a:lnTo>
                    <a:lnTo>
                      <a:pt x="257" y="750"/>
                    </a:lnTo>
                    <a:lnTo>
                      <a:pt x="256" y="751"/>
                    </a:lnTo>
                    <a:lnTo>
                      <a:pt x="254" y="753"/>
                    </a:lnTo>
                    <a:lnTo>
                      <a:pt x="253" y="754"/>
                    </a:lnTo>
                    <a:lnTo>
                      <a:pt x="252" y="756"/>
                    </a:lnTo>
                    <a:lnTo>
                      <a:pt x="250" y="758"/>
                    </a:lnTo>
                    <a:lnTo>
                      <a:pt x="253" y="764"/>
                    </a:lnTo>
                    <a:lnTo>
                      <a:pt x="284" y="745"/>
                    </a:lnTo>
                    <a:lnTo>
                      <a:pt x="284" y="744"/>
                    </a:lnTo>
                    <a:lnTo>
                      <a:pt x="284" y="742"/>
                    </a:lnTo>
                    <a:lnTo>
                      <a:pt x="284" y="741"/>
                    </a:lnTo>
                    <a:lnTo>
                      <a:pt x="284" y="739"/>
                    </a:lnTo>
                    <a:lnTo>
                      <a:pt x="283" y="736"/>
                    </a:lnTo>
                    <a:lnTo>
                      <a:pt x="283" y="731"/>
                    </a:lnTo>
                    <a:lnTo>
                      <a:pt x="281" y="728"/>
                    </a:lnTo>
                    <a:lnTo>
                      <a:pt x="280" y="725"/>
                    </a:lnTo>
                    <a:lnTo>
                      <a:pt x="279" y="720"/>
                    </a:lnTo>
                    <a:lnTo>
                      <a:pt x="277" y="716"/>
                    </a:lnTo>
                    <a:lnTo>
                      <a:pt x="66" y="252"/>
                    </a:lnTo>
                    <a:lnTo>
                      <a:pt x="64" y="247"/>
                    </a:lnTo>
                    <a:lnTo>
                      <a:pt x="62" y="244"/>
                    </a:lnTo>
                    <a:lnTo>
                      <a:pt x="62" y="243"/>
                    </a:lnTo>
                    <a:lnTo>
                      <a:pt x="60" y="241"/>
                    </a:lnTo>
                    <a:lnTo>
                      <a:pt x="59" y="240"/>
                    </a:lnTo>
                    <a:lnTo>
                      <a:pt x="58" y="238"/>
                    </a:lnTo>
                    <a:lnTo>
                      <a:pt x="56" y="237"/>
                    </a:lnTo>
                    <a:lnTo>
                      <a:pt x="55" y="235"/>
                    </a:lnTo>
                    <a:lnTo>
                      <a:pt x="55" y="233"/>
                    </a:lnTo>
                    <a:lnTo>
                      <a:pt x="54" y="232"/>
                    </a:lnTo>
                    <a:lnTo>
                      <a:pt x="52" y="232"/>
                    </a:lnTo>
                    <a:lnTo>
                      <a:pt x="51" y="230"/>
                    </a:lnTo>
                    <a:lnTo>
                      <a:pt x="50" y="229"/>
                    </a:lnTo>
                    <a:lnTo>
                      <a:pt x="48" y="227"/>
                    </a:lnTo>
                    <a:lnTo>
                      <a:pt x="47" y="227"/>
                    </a:lnTo>
                    <a:lnTo>
                      <a:pt x="45" y="226"/>
                    </a:lnTo>
                    <a:lnTo>
                      <a:pt x="44" y="226"/>
                    </a:lnTo>
                    <a:lnTo>
                      <a:pt x="43" y="226"/>
                    </a:lnTo>
                    <a:lnTo>
                      <a:pt x="41" y="224"/>
                    </a:lnTo>
                    <a:lnTo>
                      <a:pt x="40" y="224"/>
                    </a:lnTo>
                    <a:lnTo>
                      <a:pt x="41" y="226"/>
                    </a:lnTo>
                    <a:lnTo>
                      <a:pt x="41" y="227"/>
                    </a:lnTo>
                    <a:lnTo>
                      <a:pt x="43" y="229"/>
                    </a:lnTo>
                    <a:lnTo>
                      <a:pt x="43" y="230"/>
                    </a:lnTo>
                    <a:lnTo>
                      <a:pt x="41" y="227"/>
                    </a:lnTo>
                    <a:lnTo>
                      <a:pt x="40" y="224"/>
                    </a:lnTo>
                    <a:lnTo>
                      <a:pt x="37" y="223"/>
                    </a:lnTo>
                    <a:lnTo>
                      <a:pt x="36" y="220"/>
                    </a:lnTo>
                    <a:lnTo>
                      <a:pt x="33" y="218"/>
                    </a:lnTo>
                    <a:lnTo>
                      <a:pt x="32" y="215"/>
                    </a:lnTo>
                    <a:lnTo>
                      <a:pt x="31" y="213"/>
                    </a:lnTo>
                    <a:lnTo>
                      <a:pt x="29" y="213"/>
                    </a:lnTo>
                    <a:lnTo>
                      <a:pt x="349" y="23"/>
                    </a:lnTo>
                    <a:close/>
                  </a:path>
                </a:pathLst>
              </a:custGeom>
              <a:solidFill>
                <a:srgbClr val="E5ADA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5" name="Freeform 216"/>
              <p:cNvSpPr>
                <a:spLocks/>
              </p:cNvSpPr>
              <p:nvPr/>
            </p:nvSpPr>
            <p:spPr bwMode="auto">
              <a:xfrm>
                <a:off x="2532063" y="4949825"/>
                <a:ext cx="112713" cy="100013"/>
              </a:xfrm>
              <a:custGeom>
                <a:avLst/>
                <a:gdLst>
                  <a:gd name="T0" fmla="*/ 0 w 141"/>
                  <a:gd name="T1" fmla="*/ 2147483647 h 127"/>
                  <a:gd name="T2" fmla="*/ 2147483647 w 141"/>
                  <a:gd name="T3" fmla="*/ 2147483647 h 127"/>
                  <a:gd name="T4" fmla="*/ 2147483647 w 141"/>
                  <a:gd name="T5" fmla="*/ 2147483647 h 127"/>
                  <a:gd name="T6" fmla="*/ 2147483647 w 141"/>
                  <a:gd name="T7" fmla="*/ 2147483647 h 127"/>
                  <a:gd name="T8" fmla="*/ 2147483647 w 141"/>
                  <a:gd name="T9" fmla="*/ 2147483647 h 127"/>
                  <a:gd name="T10" fmla="*/ 2147483647 w 141"/>
                  <a:gd name="T11" fmla="*/ 2147483647 h 127"/>
                  <a:gd name="T12" fmla="*/ 2147483647 w 141"/>
                  <a:gd name="T13" fmla="*/ 2147483647 h 127"/>
                  <a:gd name="T14" fmla="*/ 2147483647 w 141"/>
                  <a:gd name="T15" fmla="*/ 2147483647 h 127"/>
                  <a:gd name="T16" fmla="*/ 2147483647 w 141"/>
                  <a:gd name="T17" fmla="*/ 2147483647 h 127"/>
                  <a:gd name="T18" fmla="*/ 2147483647 w 141"/>
                  <a:gd name="T19" fmla="*/ 2147483647 h 127"/>
                  <a:gd name="T20" fmla="*/ 2147483647 w 141"/>
                  <a:gd name="T21" fmla="*/ 2147483647 h 127"/>
                  <a:gd name="T22" fmla="*/ 2147483647 w 141"/>
                  <a:gd name="T23" fmla="*/ 2147483647 h 127"/>
                  <a:gd name="T24" fmla="*/ 2147483647 w 141"/>
                  <a:gd name="T25" fmla="*/ 2147483647 h 127"/>
                  <a:gd name="T26" fmla="*/ 2147483647 w 141"/>
                  <a:gd name="T27" fmla="*/ 2147483647 h 127"/>
                  <a:gd name="T28" fmla="*/ 2147483647 w 141"/>
                  <a:gd name="T29" fmla="*/ 2147483647 h 127"/>
                  <a:gd name="T30" fmla="*/ 2147483647 w 141"/>
                  <a:gd name="T31" fmla="*/ 2147483647 h 127"/>
                  <a:gd name="T32" fmla="*/ 2147483647 w 141"/>
                  <a:gd name="T33" fmla="*/ 2147483647 h 127"/>
                  <a:gd name="T34" fmla="*/ 2147483647 w 141"/>
                  <a:gd name="T35" fmla="*/ 2147483647 h 127"/>
                  <a:gd name="T36" fmla="*/ 2147483647 w 141"/>
                  <a:gd name="T37" fmla="*/ 2147483647 h 127"/>
                  <a:gd name="T38" fmla="*/ 2147483647 w 141"/>
                  <a:gd name="T39" fmla="*/ 2147483647 h 127"/>
                  <a:gd name="T40" fmla="*/ 2147483647 w 141"/>
                  <a:gd name="T41" fmla="*/ 2147483647 h 127"/>
                  <a:gd name="T42" fmla="*/ 2147483647 w 141"/>
                  <a:gd name="T43" fmla="*/ 2147483647 h 127"/>
                  <a:gd name="T44" fmla="*/ 2147483647 w 141"/>
                  <a:gd name="T45" fmla="*/ 2147483647 h 127"/>
                  <a:gd name="T46" fmla="*/ 2147483647 w 141"/>
                  <a:gd name="T47" fmla="*/ 2147483647 h 127"/>
                  <a:gd name="T48" fmla="*/ 2147483647 w 141"/>
                  <a:gd name="T49" fmla="*/ 2147483647 h 127"/>
                  <a:gd name="T50" fmla="*/ 2147483647 w 141"/>
                  <a:gd name="T51" fmla="*/ 2147483647 h 127"/>
                  <a:gd name="T52" fmla="*/ 2147483647 w 141"/>
                  <a:gd name="T53" fmla="*/ 2147483647 h 127"/>
                  <a:gd name="T54" fmla="*/ 2147483647 w 141"/>
                  <a:gd name="T55" fmla="*/ 2147483647 h 127"/>
                  <a:gd name="T56" fmla="*/ 2147483647 w 141"/>
                  <a:gd name="T57" fmla="*/ 2147483647 h 127"/>
                  <a:gd name="T58" fmla="*/ 2147483647 w 141"/>
                  <a:gd name="T59" fmla="*/ 2147483647 h 127"/>
                  <a:gd name="T60" fmla="*/ 2147483647 w 141"/>
                  <a:gd name="T61" fmla="*/ 2147483647 h 127"/>
                  <a:gd name="T62" fmla="*/ 2147483647 w 141"/>
                  <a:gd name="T63" fmla="*/ 2147483647 h 127"/>
                  <a:gd name="T64" fmla="*/ 2147483647 w 141"/>
                  <a:gd name="T65" fmla="*/ 2147483647 h 127"/>
                  <a:gd name="T66" fmla="*/ 2147483647 w 141"/>
                  <a:gd name="T67" fmla="*/ 2147483647 h 127"/>
                  <a:gd name="T68" fmla="*/ 2147483647 w 141"/>
                  <a:gd name="T69" fmla="*/ 2147483647 h 127"/>
                  <a:gd name="T70" fmla="*/ 2147483647 w 141"/>
                  <a:gd name="T71" fmla="*/ 2147483647 h 127"/>
                  <a:gd name="T72" fmla="*/ 2147483647 w 141"/>
                  <a:gd name="T73" fmla="*/ 2147483647 h 127"/>
                  <a:gd name="T74" fmla="*/ 2147483647 w 141"/>
                  <a:gd name="T75" fmla="*/ 2147483647 h 127"/>
                  <a:gd name="T76" fmla="*/ 2147483647 w 141"/>
                  <a:gd name="T77" fmla="*/ 2147483647 h 127"/>
                  <a:gd name="T78" fmla="*/ 2147483647 w 141"/>
                  <a:gd name="T79" fmla="*/ 2147483647 h 127"/>
                  <a:gd name="T80" fmla="*/ 2147483647 w 141"/>
                  <a:gd name="T81" fmla="*/ 2147483647 h 127"/>
                  <a:gd name="T82" fmla="*/ 2147483647 w 141"/>
                  <a:gd name="T83" fmla="*/ 2147483647 h 127"/>
                  <a:gd name="T84" fmla="*/ 2147483647 w 141"/>
                  <a:gd name="T85" fmla="*/ 2147483647 h 127"/>
                  <a:gd name="T86" fmla="*/ 2147483647 w 141"/>
                  <a:gd name="T87" fmla="*/ 2147483647 h 127"/>
                  <a:gd name="T88" fmla="*/ 2147483647 w 141"/>
                  <a:gd name="T89" fmla="*/ 2147483647 h 127"/>
                  <a:gd name="T90" fmla="*/ 2147483647 w 141"/>
                  <a:gd name="T91" fmla="*/ 2147483647 h 127"/>
                  <a:gd name="T92" fmla="*/ 2147483647 w 141"/>
                  <a:gd name="T93" fmla="*/ 2147483647 h 127"/>
                  <a:gd name="T94" fmla="*/ 2147483647 w 141"/>
                  <a:gd name="T95" fmla="*/ 2147483647 h 127"/>
                  <a:gd name="T96" fmla="*/ 2147483647 w 141"/>
                  <a:gd name="T97" fmla="*/ 2147483647 h 127"/>
                  <a:gd name="T98" fmla="*/ 2147483647 w 141"/>
                  <a:gd name="T99" fmla="*/ 2147483647 h 127"/>
                  <a:gd name="T100" fmla="*/ 2147483647 w 141"/>
                  <a:gd name="T101" fmla="*/ 0 h 127"/>
                  <a:gd name="T102" fmla="*/ 2147483647 w 141"/>
                  <a:gd name="T103" fmla="*/ 0 h 127"/>
                  <a:gd name="T104" fmla="*/ 2147483647 w 141"/>
                  <a:gd name="T105" fmla="*/ 2147483647 h 127"/>
                  <a:gd name="T106" fmla="*/ 2147483647 w 141"/>
                  <a:gd name="T107" fmla="*/ 2147483647 h 127"/>
                  <a:gd name="T108" fmla="*/ 2147483647 w 141"/>
                  <a:gd name="T109" fmla="*/ 2147483647 h 127"/>
                  <a:gd name="T110" fmla="*/ 2147483647 w 141"/>
                  <a:gd name="T111" fmla="*/ 2147483647 h 127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0" t="0" r="r" b="b"/>
                <a:pathLst>
                  <a:path w="141" h="127">
                    <a:moveTo>
                      <a:pt x="1" y="40"/>
                    </a:moveTo>
                    <a:lnTo>
                      <a:pt x="1" y="44"/>
                    </a:lnTo>
                    <a:lnTo>
                      <a:pt x="1" y="47"/>
                    </a:lnTo>
                    <a:lnTo>
                      <a:pt x="1" y="48"/>
                    </a:lnTo>
                    <a:lnTo>
                      <a:pt x="1" y="51"/>
                    </a:lnTo>
                    <a:lnTo>
                      <a:pt x="0" y="53"/>
                    </a:lnTo>
                    <a:lnTo>
                      <a:pt x="1" y="56"/>
                    </a:lnTo>
                    <a:lnTo>
                      <a:pt x="1" y="59"/>
                    </a:lnTo>
                    <a:lnTo>
                      <a:pt x="1" y="61"/>
                    </a:lnTo>
                    <a:lnTo>
                      <a:pt x="1" y="62"/>
                    </a:lnTo>
                    <a:lnTo>
                      <a:pt x="1" y="65"/>
                    </a:lnTo>
                    <a:lnTo>
                      <a:pt x="1" y="67"/>
                    </a:lnTo>
                    <a:lnTo>
                      <a:pt x="3" y="70"/>
                    </a:lnTo>
                    <a:lnTo>
                      <a:pt x="3" y="71"/>
                    </a:lnTo>
                    <a:lnTo>
                      <a:pt x="3" y="73"/>
                    </a:lnTo>
                    <a:lnTo>
                      <a:pt x="4" y="74"/>
                    </a:lnTo>
                    <a:lnTo>
                      <a:pt x="4" y="78"/>
                    </a:lnTo>
                    <a:lnTo>
                      <a:pt x="5" y="79"/>
                    </a:lnTo>
                    <a:lnTo>
                      <a:pt x="7" y="81"/>
                    </a:lnTo>
                    <a:lnTo>
                      <a:pt x="7" y="82"/>
                    </a:lnTo>
                    <a:lnTo>
                      <a:pt x="8" y="84"/>
                    </a:lnTo>
                    <a:lnTo>
                      <a:pt x="9" y="85"/>
                    </a:lnTo>
                    <a:lnTo>
                      <a:pt x="9" y="87"/>
                    </a:lnTo>
                    <a:lnTo>
                      <a:pt x="11" y="88"/>
                    </a:lnTo>
                    <a:lnTo>
                      <a:pt x="12" y="90"/>
                    </a:lnTo>
                    <a:lnTo>
                      <a:pt x="13" y="91"/>
                    </a:lnTo>
                    <a:lnTo>
                      <a:pt x="15" y="93"/>
                    </a:lnTo>
                    <a:lnTo>
                      <a:pt x="16" y="95"/>
                    </a:lnTo>
                    <a:lnTo>
                      <a:pt x="19" y="95"/>
                    </a:lnTo>
                    <a:lnTo>
                      <a:pt x="20" y="96"/>
                    </a:lnTo>
                    <a:lnTo>
                      <a:pt x="21" y="98"/>
                    </a:lnTo>
                    <a:lnTo>
                      <a:pt x="23" y="99"/>
                    </a:lnTo>
                    <a:lnTo>
                      <a:pt x="25" y="101"/>
                    </a:lnTo>
                    <a:lnTo>
                      <a:pt x="27" y="101"/>
                    </a:lnTo>
                    <a:lnTo>
                      <a:pt x="28" y="102"/>
                    </a:lnTo>
                    <a:lnTo>
                      <a:pt x="30" y="104"/>
                    </a:lnTo>
                    <a:lnTo>
                      <a:pt x="31" y="104"/>
                    </a:lnTo>
                    <a:lnTo>
                      <a:pt x="31" y="105"/>
                    </a:lnTo>
                    <a:lnTo>
                      <a:pt x="32" y="107"/>
                    </a:lnTo>
                    <a:lnTo>
                      <a:pt x="34" y="108"/>
                    </a:lnTo>
                    <a:lnTo>
                      <a:pt x="34" y="110"/>
                    </a:lnTo>
                    <a:lnTo>
                      <a:pt x="35" y="110"/>
                    </a:lnTo>
                    <a:lnTo>
                      <a:pt x="35" y="113"/>
                    </a:lnTo>
                    <a:lnTo>
                      <a:pt x="35" y="115"/>
                    </a:lnTo>
                    <a:lnTo>
                      <a:pt x="35" y="116"/>
                    </a:lnTo>
                    <a:lnTo>
                      <a:pt x="35" y="118"/>
                    </a:lnTo>
                    <a:lnTo>
                      <a:pt x="35" y="119"/>
                    </a:lnTo>
                    <a:lnTo>
                      <a:pt x="35" y="121"/>
                    </a:lnTo>
                    <a:lnTo>
                      <a:pt x="35" y="122"/>
                    </a:lnTo>
                    <a:lnTo>
                      <a:pt x="43" y="125"/>
                    </a:lnTo>
                    <a:lnTo>
                      <a:pt x="44" y="122"/>
                    </a:lnTo>
                    <a:lnTo>
                      <a:pt x="44" y="121"/>
                    </a:lnTo>
                    <a:lnTo>
                      <a:pt x="44" y="119"/>
                    </a:lnTo>
                    <a:lnTo>
                      <a:pt x="44" y="118"/>
                    </a:lnTo>
                    <a:lnTo>
                      <a:pt x="44" y="115"/>
                    </a:lnTo>
                    <a:lnTo>
                      <a:pt x="44" y="113"/>
                    </a:lnTo>
                    <a:lnTo>
                      <a:pt x="44" y="110"/>
                    </a:lnTo>
                    <a:lnTo>
                      <a:pt x="43" y="108"/>
                    </a:lnTo>
                    <a:lnTo>
                      <a:pt x="43" y="107"/>
                    </a:lnTo>
                    <a:lnTo>
                      <a:pt x="42" y="105"/>
                    </a:lnTo>
                    <a:lnTo>
                      <a:pt x="42" y="104"/>
                    </a:lnTo>
                    <a:lnTo>
                      <a:pt x="40" y="102"/>
                    </a:lnTo>
                    <a:lnTo>
                      <a:pt x="40" y="101"/>
                    </a:lnTo>
                    <a:lnTo>
                      <a:pt x="39" y="101"/>
                    </a:lnTo>
                    <a:lnTo>
                      <a:pt x="39" y="99"/>
                    </a:lnTo>
                    <a:lnTo>
                      <a:pt x="38" y="98"/>
                    </a:lnTo>
                    <a:lnTo>
                      <a:pt x="36" y="96"/>
                    </a:lnTo>
                    <a:lnTo>
                      <a:pt x="35" y="96"/>
                    </a:lnTo>
                    <a:lnTo>
                      <a:pt x="34" y="95"/>
                    </a:lnTo>
                    <a:lnTo>
                      <a:pt x="32" y="93"/>
                    </a:lnTo>
                    <a:lnTo>
                      <a:pt x="31" y="93"/>
                    </a:lnTo>
                    <a:lnTo>
                      <a:pt x="30" y="91"/>
                    </a:lnTo>
                    <a:lnTo>
                      <a:pt x="28" y="90"/>
                    </a:lnTo>
                    <a:lnTo>
                      <a:pt x="27" y="90"/>
                    </a:lnTo>
                    <a:lnTo>
                      <a:pt x="25" y="88"/>
                    </a:lnTo>
                    <a:lnTo>
                      <a:pt x="24" y="87"/>
                    </a:lnTo>
                    <a:lnTo>
                      <a:pt x="23" y="87"/>
                    </a:lnTo>
                    <a:lnTo>
                      <a:pt x="21" y="85"/>
                    </a:lnTo>
                    <a:lnTo>
                      <a:pt x="20" y="84"/>
                    </a:lnTo>
                    <a:lnTo>
                      <a:pt x="19" y="82"/>
                    </a:lnTo>
                    <a:lnTo>
                      <a:pt x="17" y="82"/>
                    </a:lnTo>
                    <a:lnTo>
                      <a:pt x="17" y="81"/>
                    </a:lnTo>
                    <a:lnTo>
                      <a:pt x="16" y="79"/>
                    </a:lnTo>
                    <a:lnTo>
                      <a:pt x="15" y="78"/>
                    </a:lnTo>
                    <a:lnTo>
                      <a:pt x="15" y="76"/>
                    </a:lnTo>
                    <a:lnTo>
                      <a:pt x="13" y="74"/>
                    </a:lnTo>
                    <a:lnTo>
                      <a:pt x="13" y="73"/>
                    </a:lnTo>
                    <a:lnTo>
                      <a:pt x="12" y="71"/>
                    </a:lnTo>
                    <a:lnTo>
                      <a:pt x="12" y="70"/>
                    </a:lnTo>
                    <a:lnTo>
                      <a:pt x="11" y="68"/>
                    </a:lnTo>
                    <a:lnTo>
                      <a:pt x="11" y="65"/>
                    </a:lnTo>
                    <a:lnTo>
                      <a:pt x="11" y="64"/>
                    </a:lnTo>
                    <a:lnTo>
                      <a:pt x="11" y="62"/>
                    </a:lnTo>
                    <a:lnTo>
                      <a:pt x="9" y="61"/>
                    </a:lnTo>
                    <a:lnTo>
                      <a:pt x="9" y="59"/>
                    </a:lnTo>
                    <a:lnTo>
                      <a:pt x="9" y="57"/>
                    </a:lnTo>
                    <a:lnTo>
                      <a:pt x="9" y="54"/>
                    </a:lnTo>
                    <a:lnTo>
                      <a:pt x="9" y="53"/>
                    </a:lnTo>
                    <a:lnTo>
                      <a:pt x="9" y="51"/>
                    </a:lnTo>
                    <a:lnTo>
                      <a:pt x="9" y="47"/>
                    </a:lnTo>
                    <a:lnTo>
                      <a:pt x="11" y="42"/>
                    </a:lnTo>
                    <a:lnTo>
                      <a:pt x="11" y="39"/>
                    </a:lnTo>
                    <a:lnTo>
                      <a:pt x="11" y="37"/>
                    </a:lnTo>
                    <a:lnTo>
                      <a:pt x="12" y="34"/>
                    </a:lnTo>
                    <a:lnTo>
                      <a:pt x="12" y="33"/>
                    </a:lnTo>
                    <a:lnTo>
                      <a:pt x="13" y="30"/>
                    </a:lnTo>
                    <a:lnTo>
                      <a:pt x="15" y="28"/>
                    </a:lnTo>
                    <a:lnTo>
                      <a:pt x="15" y="25"/>
                    </a:lnTo>
                    <a:lnTo>
                      <a:pt x="16" y="23"/>
                    </a:lnTo>
                    <a:lnTo>
                      <a:pt x="17" y="22"/>
                    </a:lnTo>
                    <a:lnTo>
                      <a:pt x="19" y="19"/>
                    </a:lnTo>
                    <a:lnTo>
                      <a:pt x="20" y="17"/>
                    </a:lnTo>
                    <a:lnTo>
                      <a:pt x="20" y="16"/>
                    </a:lnTo>
                    <a:lnTo>
                      <a:pt x="21" y="14"/>
                    </a:lnTo>
                    <a:lnTo>
                      <a:pt x="23" y="14"/>
                    </a:lnTo>
                    <a:lnTo>
                      <a:pt x="24" y="13"/>
                    </a:lnTo>
                    <a:lnTo>
                      <a:pt x="25" y="11"/>
                    </a:lnTo>
                    <a:lnTo>
                      <a:pt x="27" y="11"/>
                    </a:lnTo>
                    <a:lnTo>
                      <a:pt x="27" y="10"/>
                    </a:lnTo>
                    <a:lnTo>
                      <a:pt x="28" y="10"/>
                    </a:lnTo>
                    <a:lnTo>
                      <a:pt x="28" y="11"/>
                    </a:lnTo>
                    <a:lnTo>
                      <a:pt x="30" y="13"/>
                    </a:lnTo>
                    <a:lnTo>
                      <a:pt x="30" y="14"/>
                    </a:lnTo>
                    <a:lnTo>
                      <a:pt x="30" y="17"/>
                    </a:lnTo>
                    <a:lnTo>
                      <a:pt x="30" y="22"/>
                    </a:lnTo>
                    <a:lnTo>
                      <a:pt x="30" y="27"/>
                    </a:lnTo>
                    <a:lnTo>
                      <a:pt x="30" y="30"/>
                    </a:lnTo>
                    <a:lnTo>
                      <a:pt x="30" y="31"/>
                    </a:lnTo>
                    <a:lnTo>
                      <a:pt x="30" y="33"/>
                    </a:lnTo>
                    <a:lnTo>
                      <a:pt x="30" y="34"/>
                    </a:lnTo>
                    <a:lnTo>
                      <a:pt x="31" y="36"/>
                    </a:lnTo>
                    <a:lnTo>
                      <a:pt x="31" y="37"/>
                    </a:lnTo>
                    <a:lnTo>
                      <a:pt x="31" y="39"/>
                    </a:lnTo>
                    <a:lnTo>
                      <a:pt x="31" y="40"/>
                    </a:lnTo>
                    <a:lnTo>
                      <a:pt x="32" y="42"/>
                    </a:lnTo>
                    <a:lnTo>
                      <a:pt x="34" y="44"/>
                    </a:lnTo>
                    <a:lnTo>
                      <a:pt x="34" y="45"/>
                    </a:lnTo>
                    <a:lnTo>
                      <a:pt x="35" y="45"/>
                    </a:lnTo>
                    <a:lnTo>
                      <a:pt x="36" y="47"/>
                    </a:lnTo>
                    <a:lnTo>
                      <a:pt x="38" y="47"/>
                    </a:lnTo>
                    <a:lnTo>
                      <a:pt x="39" y="47"/>
                    </a:lnTo>
                    <a:lnTo>
                      <a:pt x="40" y="48"/>
                    </a:lnTo>
                    <a:lnTo>
                      <a:pt x="42" y="48"/>
                    </a:lnTo>
                    <a:lnTo>
                      <a:pt x="43" y="48"/>
                    </a:lnTo>
                    <a:lnTo>
                      <a:pt x="44" y="48"/>
                    </a:lnTo>
                    <a:lnTo>
                      <a:pt x="46" y="48"/>
                    </a:lnTo>
                    <a:lnTo>
                      <a:pt x="48" y="48"/>
                    </a:lnTo>
                    <a:lnTo>
                      <a:pt x="50" y="48"/>
                    </a:lnTo>
                    <a:lnTo>
                      <a:pt x="54" y="47"/>
                    </a:lnTo>
                    <a:lnTo>
                      <a:pt x="58" y="47"/>
                    </a:lnTo>
                    <a:lnTo>
                      <a:pt x="78" y="40"/>
                    </a:lnTo>
                    <a:lnTo>
                      <a:pt x="83" y="40"/>
                    </a:lnTo>
                    <a:lnTo>
                      <a:pt x="89" y="39"/>
                    </a:lnTo>
                    <a:lnTo>
                      <a:pt x="92" y="37"/>
                    </a:lnTo>
                    <a:lnTo>
                      <a:pt x="94" y="37"/>
                    </a:lnTo>
                    <a:lnTo>
                      <a:pt x="97" y="37"/>
                    </a:lnTo>
                    <a:lnTo>
                      <a:pt x="100" y="36"/>
                    </a:lnTo>
                    <a:lnTo>
                      <a:pt x="102" y="36"/>
                    </a:lnTo>
                    <a:lnTo>
                      <a:pt x="104" y="36"/>
                    </a:lnTo>
                    <a:lnTo>
                      <a:pt x="106" y="36"/>
                    </a:lnTo>
                    <a:lnTo>
                      <a:pt x="109" y="37"/>
                    </a:lnTo>
                    <a:lnTo>
                      <a:pt x="110" y="37"/>
                    </a:lnTo>
                    <a:lnTo>
                      <a:pt x="113" y="37"/>
                    </a:lnTo>
                    <a:lnTo>
                      <a:pt x="114" y="39"/>
                    </a:lnTo>
                    <a:lnTo>
                      <a:pt x="116" y="39"/>
                    </a:lnTo>
                    <a:lnTo>
                      <a:pt x="117" y="40"/>
                    </a:lnTo>
                    <a:lnTo>
                      <a:pt x="119" y="40"/>
                    </a:lnTo>
                    <a:lnTo>
                      <a:pt x="120" y="42"/>
                    </a:lnTo>
                    <a:lnTo>
                      <a:pt x="121" y="44"/>
                    </a:lnTo>
                    <a:lnTo>
                      <a:pt x="123" y="45"/>
                    </a:lnTo>
                    <a:lnTo>
                      <a:pt x="124" y="47"/>
                    </a:lnTo>
                    <a:lnTo>
                      <a:pt x="125" y="48"/>
                    </a:lnTo>
                    <a:lnTo>
                      <a:pt x="127" y="50"/>
                    </a:lnTo>
                    <a:lnTo>
                      <a:pt x="127" y="51"/>
                    </a:lnTo>
                    <a:lnTo>
                      <a:pt x="128" y="53"/>
                    </a:lnTo>
                    <a:lnTo>
                      <a:pt x="128" y="54"/>
                    </a:lnTo>
                    <a:lnTo>
                      <a:pt x="129" y="56"/>
                    </a:lnTo>
                    <a:lnTo>
                      <a:pt x="129" y="57"/>
                    </a:lnTo>
                    <a:lnTo>
                      <a:pt x="131" y="61"/>
                    </a:lnTo>
                    <a:lnTo>
                      <a:pt x="131" y="62"/>
                    </a:lnTo>
                    <a:lnTo>
                      <a:pt x="131" y="64"/>
                    </a:lnTo>
                    <a:lnTo>
                      <a:pt x="131" y="65"/>
                    </a:lnTo>
                    <a:lnTo>
                      <a:pt x="132" y="67"/>
                    </a:lnTo>
                    <a:lnTo>
                      <a:pt x="132" y="70"/>
                    </a:lnTo>
                    <a:lnTo>
                      <a:pt x="132" y="71"/>
                    </a:lnTo>
                    <a:lnTo>
                      <a:pt x="132" y="73"/>
                    </a:lnTo>
                    <a:lnTo>
                      <a:pt x="132" y="76"/>
                    </a:lnTo>
                    <a:lnTo>
                      <a:pt x="132" y="81"/>
                    </a:lnTo>
                    <a:lnTo>
                      <a:pt x="132" y="84"/>
                    </a:lnTo>
                    <a:lnTo>
                      <a:pt x="131" y="87"/>
                    </a:lnTo>
                    <a:lnTo>
                      <a:pt x="131" y="90"/>
                    </a:lnTo>
                    <a:lnTo>
                      <a:pt x="129" y="93"/>
                    </a:lnTo>
                    <a:lnTo>
                      <a:pt x="128" y="101"/>
                    </a:lnTo>
                    <a:lnTo>
                      <a:pt x="127" y="107"/>
                    </a:lnTo>
                    <a:lnTo>
                      <a:pt x="125" y="112"/>
                    </a:lnTo>
                    <a:lnTo>
                      <a:pt x="124" y="115"/>
                    </a:lnTo>
                    <a:lnTo>
                      <a:pt x="124" y="118"/>
                    </a:lnTo>
                    <a:lnTo>
                      <a:pt x="123" y="119"/>
                    </a:lnTo>
                    <a:lnTo>
                      <a:pt x="123" y="121"/>
                    </a:lnTo>
                    <a:lnTo>
                      <a:pt x="129" y="127"/>
                    </a:lnTo>
                    <a:lnTo>
                      <a:pt x="131" y="127"/>
                    </a:lnTo>
                    <a:lnTo>
                      <a:pt x="131" y="125"/>
                    </a:lnTo>
                    <a:lnTo>
                      <a:pt x="132" y="122"/>
                    </a:lnTo>
                    <a:lnTo>
                      <a:pt x="132" y="119"/>
                    </a:lnTo>
                    <a:lnTo>
                      <a:pt x="133" y="116"/>
                    </a:lnTo>
                    <a:lnTo>
                      <a:pt x="136" y="110"/>
                    </a:lnTo>
                    <a:lnTo>
                      <a:pt x="137" y="104"/>
                    </a:lnTo>
                    <a:lnTo>
                      <a:pt x="139" y="95"/>
                    </a:lnTo>
                    <a:lnTo>
                      <a:pt x="139" y="93"/>
                    </a:lnTo>
                    <a:lnTo>
                      <a:pt x="140" y="90"/>
                    </a:lnTo>
                    <a:lnTo>
                      <a:pt x="140" y="87"/>
                    </a:lnTo>
                    <a:lnTo>
                      <a:pt x="140" y="84"/>
                    </a:lnTo>
                    <a:lnTo>
                      <a:pt x="140" y="82"/>
                    </a:lnTo>
                    <a:lnTo>
                      <a:pt x="141" y="79"/>
                    </a:lnTo>
                    <a:lnTo>
                      <a:pt x="141" y="76"/>
                    </a:lnTo>
                    <a:lnTo>
                      <a:pt x="141" y="74"/>
                    </a:lnTo>
                    <a:lnTo>
                      <a:pt x="141" y="71"/>
                    </a:lnTo>
                    <a:lnTo>
                      <a:pt x="141" y="70"/>
                    </a:lnTo>
                    <a:lnTo>
                      <a:pt x="140" y="67"/>
                    </a:lnTo>
                    <a:lnTo>
                      <a:pt x="140" y="65"/>
                    </a:lnTo>
                    <a:lnTo>
                      <a:pt x="140" y="62"/>
                    </a:lnTo>
                    <a:lnTo>
                      <a:pt x="140" y="61"/>
                    </a:lnTo>
                    <a:lnTo>
                      <a:pt x="139" y="59"/>
                    </a:lnTo>
                    <a:lnTo>
                      <a:pt x="139" y="56"/>
                    </a:lnTo>
                    <a:lnTo>
                      <a:pt x="139" y="54"/>
                    </a:lnTo>
                    <a:lnTo>
                      <a:pt x="137" y="53"/>
                    </a:lnTo>
                    <a:lnTo>
                      <a:pt x="137" y="50"/>
                    </a:lnTo>
                    <a:lnTo>
                      <a:pt x="136" y="48"/>
                    </a:lnTo>
                    <a:lnTo>
                      <a:pt x="135" y="47"/>
                    </a:lnTo>
                    <a:lnTo>
                      <a:pt x="135" y="45"/>
                    </a:lnTo>
                    <a:lnTo>
                      <a:pt x="133" y="44"/>
                    </a:lnTo>
                    <a:lnTo>
                      <a:pt x="132" y="42"/>
                    </a:lnTo>
                    <a:lnTo>
                      <a:pt x="131" y="40"/>
                    </a:lnTo>
                    <a:lnTo>
                      <a:pt x="131" y="39"/>
                    </a:lnTo>
                    <a:lnTo>
                      <a:pt x="129" y="37"/>
                    </a:lnTo>
                    <a:lnTo>
                      <a:pt x="128" y="36"/>
                    </a:lnTo>
                    <a:lnTo>
                      <a:pt x="127" y="34"/>
                    </a:lnTo>
                    <a:lnTo>
                      <a:pt x="125" y="33"/>
                    </a:lnTo>
                    <a:lnTo>
                      <a:pt x="124" y="33"/>
                    </a:lnTo>
                    <a:lnTo>
                      <a:pt x="121" y="31"/>
                    </a:lnTo>
                    <a:lnTo>
                      <a:pt x="120" y="30"/>
                    </a:lnTo>
                    <a:lnTo>
                      <a:pt x="119" y="30"/>
                    </a:lnTo>
                    <a:lnTo>
                      <a:pt x="117" y="28"/>
                    </a:lnTo>
                    <a:lnTo>
                      <a:pt x="116" y="28"/>
                    </a:lnTo>
                    <a:lnTo>
                      <a:pt x="114" y="27"/>
                    </a:lnTo>
                    <a:lnTo>
                      <a:pt x="113" y="27"/>
                    </a:lnTo>
                    <a:lnTo>
                      <a:pt x="112" y="27"/>
                    </a:lnTo>
                    <a:lnTo>
                      <a:pt x="109" y="27"/>
                    </a:lnTo>
                    <a:lnTo>
                      <a:pt x="106" y="27"/>
                    </a:lnTo>
                    <a:lnTo>
                      <a:pt x="104" y="27"/>
                    </a:lnTo>
                    <a:lnTo>
                      <a:pt x="100" y="27"/>
                    </a:lnTo>
                    <a:lnTo>
                      <a:pt x="97" y="27"/>
                    </a:lnTo>
                    <a:lnTo>
                      <a:pt x="94" y="27"/>
                    </a:lnTo>
                    <a:lnTo>
                      <a:pt x="92" y="27"/>
                    </a:lnTo>
                    <a:lnTo>
                      <a:pt x="89" y="28"/>
                    </a:lnTo>
                    <a:lnTo>
                      <a:pt x="82" y="30"/>
                    </a:lnTo>
                    <a:lnTo>
                      <a:pt x="75" y="31"/>
                    </a:lnTo>
                    <a:lnTo>
                      <a:pt x="56" y="36"/>
                    </a:lnTo>
                    <a:lnTo>
                      <a:pt x="54" y="36"/>
                    </a:lnTo>
                    <a:lnTo>
                      <a:pt x="51" y="37"/>
                    </a:lnTo>
                    <a:lnTo>
                      <a:pt x="50" y="37"/>
                    </a:lnTo>
                    <a:lnTo>
                      <a:pt x="47" y="37"/>
                    </a:lnTo>
                    <a:lnTo>
                      <a:pt x="44" y="37"/>
                    </a:lnTo>
                    <a:lnTo>
                      <a:pt x="43" y="37"/>
                    </a:lnTo>
                    <a:lnTo>
                      <a:pt x="42" y="37"/>
                    </a:lnTo>
                    <a:lnTo>
                      <a:pt x="40" y="37"/>
                    </a:lnTo>
                    <a:lnTo>
                      <a:pt x="40" y="36"/>
                    </a:lnTo>
                    <a:lnTo>
                      <a:pt x="39" y="36"/>
                    </a:lnTo>
                    <a:lnTo>
                      <a:pt x="39" y="34"/>
                    </a:lnTo>
                    <a:lnTo>
                      <a:pt x="39" y="33"/>
                    </a:lnTo>
                    <a:lnTo>
                      <a:pt x="39" y="30"/>
                    </a:lnTo>
                    <a:lnTo>
                      <a:pt x="39" y="27"/>
                    </a:lnTo>
                    <a:lnTo>
                      <a:pt x="39" y="23"/>
                    </a:lnTo>
                    <a:lnTo>
                      <a:pt x="39" y="20"/>
                    </a:lnTo>
                    <a:lnTo>
                      <a:pt x="39" y="17"/>
                    </a:lnTo>
                    <a:lnTo>
                      <a:pt x="39" y="14"/>
                    </a:lnTo>
                    <a:lnTo>
                      <a:pt x="38" y="11"/>
                    </a:lnTo>
                    <a:lnTo>
                      <a:pt x="38" y="10"/>
                    </a:lnTo>
                    <a:lnTo>
                      <a:pt x="38" y="8"/>
                    </a:lnTo>
                    <a:lnTo>
                      <a:pt x="36" y="6"/>
                    </a:lnTo>
                    <a:lnTo>
                      <a:pt x="36" y="5"/>
                    </a:lnTo>
                    <a:lnTo>
                      <a:pt x="35" y="3"/>
                    </a:lnTo>
                    <a:lnTo>
                      <a:pt x="34" y="2"/>
                    </a:lnTo>
                    <a:lnTo>
                      <a:pt x="32" y="0"/>
                    </a:lnTo>
                    <a:lnTo>
                      <a:pt x="31" y="0"/>
                    </a:lnTo>
                    <a:lnTo>
                      <a:pt x="30" y="0"/>
                    </a:lnTo>
                    <a:lnTo>
                      <a:pt x="28" y="0"/>
                    </a:lnTo>
                    <a:lnTo>
                      <a:pt x="27" y="0"/>
                    </a:lnTo>
                    <a:lnTo>
                      <a:pt x="25" y="0"/>
                    </a:lnTo>
                    <a:lnTo>
                      <a:pt x="24" y="0"/>
                    </a:lnTo>
                    <a:lnTo>
                      <a:pt x="23" y="2"/>
                    </a:lnTo>
                    <a:lnTo>
                      <a:pt x="21" y="2"/>
                    </a:lnTo>
                    <a:lnTo>
                      <a:pt x="20" y="3"/>
                    </a:lnTo>
                    <a:lnTo>
                      <a:pt x="19" y="3"/>
                    </a:lnTo>
                    <a:lnTo>
                      <a:pt x="17" y="5"/>
                    </a:lnTo>
                    <a:lnTo>
                      <a:pt x="17" y="6"/>
                    </a:lnTo>
                    <a:lnTo>
                      <a:pt x="16" y="6"/>
                    </a:lnTo>
                    <a:lnTo>
                      <a:pt x="15" y="8"/>
                    </a:lnTo>
                    <a:lnTo>
                      <a:pt x="13" y="10"/>
                    </a:lnTo>
                    <a:lnTo>
                      <a:pt x="13" y="11"/>
                    </a:lnTo>
                    <a:lnTo>
                      <a:pt x="12" y="13"/>
                    </a:lnTo>
                    <a:lnTo>
                      <a:pt x="11" y="14"/>
                    </a:lnTo>
                    <a:lnTo>
                      <a:pt x="9" y="14"/>
                    </a:lnTo>
                    <a:lnTo>
                      <a:pt x="9" y="17"/>
                    </a:lnTo>
                    <a:lnTo>
                      <a:pt x="8" y="19"/>
                    </a:lnTo>
                    <a:lnTo>
                      <a:pt x="8" y="20"/>
                    </a:lnTo>
                    <a:lnTo>
                      <a:pt x="7" y="22"/>
                    </a:lnTo>
                    <a:lnTo>
                      <a:pt x="5" y="23"/>
                    </a:lnTo>
                    <a:lnTo>
                      <a:pt x="5" y="25"/>
                    </a:lnTo>
                    <a:lnTo>
                      <a:pt x="4" y="27"/>
                    </a:lnTo>
                    <a:lnTo>
                      <a:pt x="4" y="30"/>
                    </a:lnTo>
                    <a:lnTo>
                      <a:pt x="4" y="31"/>
                    </a:lnTo>
                    <a:lnTo>
                      <a:pt x="3" y="33"/>
                    </a:lnTo>
                    <a:lnTo>
                      <a:pt x="3" y="34"/>
                    </a:lnTo>
                    <a:lnTo>
                      <a:pt x="3" y="36"/>
                    </a:lnTo>
                    <a:lnTo>
                      <a:pt x="1" y="39"/>
                    </a:lnTo>
                    <a:lnTo>
                      <a:pt x="1" y="4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6" name="Freeform 217"/>
              <p:cNvSpPr>
                <a:spLocks noEditPoints="1"/>
              </p:cNvSpPr>
              <p:nvPr/>
            </p:nvSpPr>
            <p:spPr bwMode="auto">
              <a:xfrm>
                <a:off x="2562226" y="4851400"/>
                <a:ext cx="530225" cy="660400"/>
              </a:xfrm>
              <a:custGeom>
                <a:avLst/>
                <a:gdLst>
                  <a:gd name="T0" fmla="*/ 2147483647 w 666"/>
                  <a:gd name="T1" fmla="*/ 2147483647 h 831"/>
                  <a:gd name="T2" fmla="*/ 2147483647 w 666"/>
                  <a:gd name="T3" fmla="*/ 2147483647 h 831"/>
                  <a:gd name="T4" fmla="*/ 2147483647 w 666"/>
                  <a:gd name="T5" fmla="*/ 2147483647 h 831"/>
                  <a:gd name="T6" fmla="*/ 2147483647 w 666"/>
                  <a:gd name="T7" fmla="*/ 2147483647 h 831"/>
                  <a:gd name="T8" fmla="*/ 2147483647 w 666"/>
                  <a:gd name="T9" fmla="*/ 2147483647 h 831"/>
                  <a:gd name="T10" fmla="*/ 2147483647 w 666"/>
                  <a:gd name="T11" fmla="*/ 2147483647 h 831"/>
                  <a:gd name="T12" fmla="*/ 2147483647 w 666"/>
                  <a:gd name="T13" fmla="*/ 2147483647 h 831"/>
                  <a:gd name="T14" fmla="*/ 2147483647 w 666"/>
                  <a:gd name="T15" fmla="*/ 2147483647 h 831"/>
                  <a:gd name="T16" fmla="*/ 2147483647 w 666"/>
                  <a:gd name="T17" fmla="*/ 2147483647 h 831"/>
                  <a:gd name="T18" fmla="*/ 2147483647 w 666"/>
                  <a:gd name="T19" fmla="*/ 2147483647 h 831"/>
                  <a:gd name="T20" fmla="*/ 2147483647 w 666"/>
                  <a:gd name="T21" fmla="*/ 2147483647 h 831"/>
                  <a:gd name="T22" fmla="*/ 2147483647 w 666"/>
                  <a:gd name="T23" fmla="*/ 2147483647 h 831"/>
                  <a:gd name="T24" fmla="*/ 2147483647 w 666"/>
                  <a:gd name="T25" fmla="*/ 2147483647 h 831"/>
                  <a:gd name="T26" fmla="*/ 2147483647 w 666"/>
                  <a:gd name="T27" fmla="*/ 2147483647 h 831"/>
                  <a:gd name="T28" fmla="*/ 2147483647 w 666"/>
                  <a:gd name="T29" fmla="*/ 2147483647 h 831"/>
                  <a:gd name="T30" fmla="*/ 2147483647 w 666"/>
                  <a:gd name="T31" fmla="*/ 2147483647 h 831"/>
                  <a:gd name="T32" fmla="*/ 2147483647 w 666"/>
                  <a:gd name="T33" fmla="*/ 2147483647 h 831"/>
                  <a:gd name="T34" fmla="*/ 2147483647 w 666"/>
                  <a:gd name="T35" fmla="*/ 2147483647 h 831"/>
                  <a:gd name="T36" fmla="*/ 2147483647 w 666"/>
                  <a:gd name="T37" fmla="*/ 2147483647 h 831"/>
                  <a:gd name="T38" fmla="*/ 2147483647 w 666"/>
                  <a:gd name="T39" fmla="*/ 2147483647 h 831"/>
                  <a:gd name="T40" fmla="*/ 2147483647 w 666"/>
                  <a:gd name="T41" fmla="*/ 2147483647 h 831"/>
                  <a:gd name="T42" fmla="*/ 2147483647 w 666"/>
                  <a:gd name="T43" fmla="*/ 2147483647 h 831"/>
                  <a:gd name="T44" fmla="*/ 2147483647 w 666"/>
                  <a:gd name="T45" fmla="*/ 2147483647 h 831"/>
                  <a:gd name="T46" fmla="*/ 2147483647 w 666"/>
                  <a:gd name="T47" fmla="*/ 2147483647 h 831"/>
                  <a:gd name="T48" fmla="*/ 2147483647 w 666"/>
                  <a:gd name="T49" fmla="*/ 2147483647 h 831"/>
                  <a:gd name="T50" fmla="*/ 2147483647 w 666"/>
                  <a:gd name="T51" fmla="*/ 2147483647 h 831"/>
                  <a:gd name="T52" fmla="*/ 2147483647 w 666"/>
                  <a:gd name="T53" fmla="*/ 2147483647 h 831"/>
                  <a:gd name="T54" fmla="*/ 2147483647 w 666"/>
                  <a:gd name="T55" fmla="*/ 2147483647 h 831"/>
                  <a:gd name="T56" fmla="*/ 2147483647 w 666"/>
                  <a:gd name="T57" fmla="*/ 2147483647 h 831"/>
                  <a:gd name="T58" fmla="*/ 2147483647 w 666"/>
                  <a:gd name="T59" fmla="*/ 2147483647 h 831"/>
                  <a:gd name="T60" fmla="*/ 2147483647 w 666"/>
                  <a:gd name="T61" fmla="*/ 2147483647 h 831"/>
                  <a:gd name="T62" fmla="*/ 2147483647 w 666"/>
                  <a:gd name="T63" fmla="*/ 2147483647 h 831"/>
                  <a:gd name="T64" fmla="*/ 2147483647 w 666"/>
                  <a:gd name="T65" fmla="*/ 2147483647 h 831"/>
                  <a:gd name="T66" fmla="*/ 2147483647 w 666"/>
                  <a:gd name="T67" fmla="*/ 2147483647 h 831"/>
                  <a:gd name="T68" fmla="*/ 2147483647 w 666"/>
                  <a:gd name="T69" fmla="*/ 2147483647 h 831"/>
                  <a:gd name="T70" fmla="*/ 2147483647 w 666"/>
                  <a:gd name="T71" fmla="*/ 2147483647 h 831"/>
                  <a:gd name="T72" fmla="*/ 2147483647 w 666"/>
                  <a:gd name="T73" fmla="*/ 2147483647 h 831"/>
                  <a:gd name="T74" fmla="*/ 2147483647 w 666"/>
                  <a:gd name="T75" fmla="*/ 2147483647 h 831"/>
                  <a:gd name="T76" fmla="*/ 2147483647 w 666"/>
                  <a:gd name="T77" fmla="*/ 2147483647 h 831"/>
                  <a:gd name="T78" fmla="*/ 2147483647 w 666"/>
                  <a:gd name="T79" fmla="*/ 2147483647 h 831"/>
                  <a:gd name="T80" fmla="*/ 2147483647 w 666"/>
                  <a:gd name="T81" fmla="*/ 2147483647 h 831"/>
                  <a:gd name="T82" fmla="*/ 2147483647 w 666"/>
                  <a:gd name="T83" fmla="*/ 2147483647 h 831"/>
                  <a:gd name="T84" fmla="*/ 2147483647 w 666"/>
                  <a:gd name="T85" fmla="*/ 2147483647 h 831"/>
                  <a:gd name="T86" fmla="*/ 2147483647 w 666"/>
                  <a:gd name="T87" fmla="*/ 2147483647 h 831"/>
                  <a:gd name="T88" fmla="*/ 2147483647 w 666"/>
                  <a:gd name="T89" fmla="*/ 2147483647 h 831"/>
                  <a:gd name="T90" fmla="*/ 2147483647 w 666"/>
                  <a:gd name="T91" fmla="*/ 2147483647 h 831"/>
                  <a:gd name="T92" fmla="*/ 2147483647 w 666"/>
                  <a:gd name="T93" fmla="*/ 2147483647 h 831"/>
                  <a:gd name="T94" fmla="*/ 2147483647 w 666"/>
                  <a:gd name="T95" fmla="*/ 2147483647 h 831"/>
                  <a:gd name="T96" fmla="*/ 2147483647 w 666"/>
                  <a:gd name="T97" fmla="*/ 2147483647 h 831"/>
                  <a:gd name="T98" fmla="*/ 2147483647 w 666"/>
                  <a:gd name="T99" fmla="*/ 2147483647 h 831"/>
                  <a:gd name="T100" fmla="*/ 2147483647 w 666"/>
                  <a:gd name="T101" fmla="*/ 2147483647 h 831"/>
                  <a:gd name="T102" fmla="*/ 2147483647 w 666"/>
                  <a:gd name="T103" fmla="*/ 2147483647 h 831"/>
                  <a:gd name="T104" fmla="*/ 2147483647 w 666"/>
                  <a:gd name="T105" fmla="*/ 2147483647 h 831"/>
                  <a:gd name="T106" fmla="*/ 2147483647 w 666"/>
                  <a:gd name="T107" fmla="*/ 2147483647 h 831"/>
                  <a:gd name="T108" fmla="*/ 2147483647 w 666"/>
                  <a:gd name="T109" fmla="*/ 2147483647 h 831"/>
                  <a:gd name="T110" fmla="*/ 2147483647 w 666"/>
                  <a:gd name="T111" fmla="*/ 2147483647 h 831"/>
                  <a:gd name="T112" fmla="*/ 2147483647 w 666"/>
                  <a:gd name="T113" fmla="*/ 2147483647 h 831"/>
                  <a:gd name="T114" fmla="*/ 2147483647 w 666"/>
                  <a:gd name="T115" fmla="*/ 2147483647 h 831"/>
                  <a:gd name="T116" fmla="*/ 2147483647 w 666"/>
                  <a:gd name="T117" fmla="*/ 2147483647 h 831"/>
                  <a:gd name="T118" fmla="*/ 2147483647 w 666"/>
                  <a:gd name="T119" fmla="*/ 2147483647 h 831"/>
                  <a:gd name="T120" fmla="*/ 2147483647 w 666"/>
                  <a:gd name="T121" fmla="*/ 2147483647 h 831"/>
                  <a:gd name="T122" fmla="*/ 2147483647 w 666"/>
                  <a:gd name="T123" fmla="*/ 2147483647 h 831"/>
                  <a:gd name="T124" fmla="*/ 2147483647 w 666"/>
                  <a:gd name="T125" fmla="*/ 2147483647 h 831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0" t="0" r="r" b="b"/>
                <a:pathLst>
                  <a:path w="666" h="831">
                    <a:moveTo>
                      <a:pt x="359" y="10"/>
                    </a:moveTo>
                    <a:lnTo>
                      <a:pt x="0" y="225"/>
                    </a:lnTo>
                    <a:lnTo>
                      <a:pt x="27" y="292"/>
                    </a:lnTo>
                    <a:lnTo>
                      <a:pt x="46" y="286"/>
                    </a:lnTo>
                    <a:lnTo>
                      <a:pt x="47" y="286"/>
                    </a:lnTo>
                    <a:lnTo>
                      <a:pt x="50" y="286"/>
                    </a:lnTo>
                    <a:lnTo>
                      <a:pt x="51" y="286"/>
                    </a:lnTo>
                    <a:lnTo>
                      <a:pt x="53" y="286"/>
                    </a:lnTo>
                    <a:lnTo>
                      <a:pt x="54" y="286"/>
                    </a:lnTo>
                    <a:lnTo>
                      <a:pt x="57" y="286"/>
                    </a:lnTo>
                    <a:lnTo>
                      <a:pt x="58" y="286"/>
                    </a:lnTo>
                    <a:lnTo>
                      <a:pt x="59" y="286"/>
                    </a:lnTo>
                    <a:lnTo>
                      <a:pt x="62" y="292"/>
                    </a:lnTo>
                    <a:lnTo>
                      <a:pt x="69" y="309"/>
                    </a:lnTo>
                    <a:lnTo>
                      <a:pt x="80" y="332"/>
                    </a:lnTo>
                    <a:lnTo>
                      <a:pt x="93" y="361"/>
                    </a:lnTo>
                    <a:lnTo>
                      <a:pt x="109" y="397"/>
                    </a:lnTo>
                    <a:lnTo>
                      <a:pt x="127" y="436"/>
                    </a:lnTo>
                    <a:lnTo>
                      <a:pt x="146" y="477"/>
                    </a:lnTo>
                    <a:lnTo>
                      <a:pt x="164" y="519"/>
                    </a:lnTo>
                    <a:lnTo>
                      <a:pt x="183" y="562"/>
                    </a:lnTo>
                    <a:lnTo>
                      <a:pt x="202" y="602"/>
                    </a:lnTo>
                    <a:lnTo>
                      <a:pt x="220" y="641"/>
                    </a:lnTo>
                    <a:lnTo>
                      <a:pt x="236" y="675"/>
                    </a:lnTo>
                    <a:lnTo>
                      <a:pt x="248" y="705"/>
                    </a:lnTo>
                    <a:lnTo>
                      <a:pt x="259" y="726"/>
                    </a:lnTo>
                    <a:lnTo>
                      <a:pt x="266" y="742"/>
                    </a:lnTo>
                    <a:lnTo>
                      <a:pt x="267" y="746"/>
                    </a:lnTo>
                    <a:lnTo>
                      <a:pt x="268" y="749"/>
                    </a:lnTo>
                    <a:lnTo>
                      <a:pt x="270" y="752"/>
                    </a:lnTo>
                    <a:lnTo>
                      <a:pt x="271" y="756"/>
                    </a:lnTo>
                    <a:lnTo>
                      <a:pt x="271" y="757"/>
                    </a:lnTo>
                    <a:lnTo>
                      <a:pt x="272" y="759"/>
                    </a:lnTo>
                    <a:lnTo>
                      <a:pt x="272" y="762"/>
                    </a:lnTo>
                    <a:lnTo>
                      <a:pt x="272" y="763"/>
                    </a:lnTo>
                    <a:lnTo>
                      <a:pt x="272" y="765"/>
                    </a:lnTo>
                    <a:lnTo>
                      <a:pt x="271" y="766"/>
                    </a:lnTo>
                    <a:lnTo>
                      <a:pt x="271" y="768"/>
                    </a:lnTo>
                    <a:lnTo>
                      <a:pt x="270" y="768"/>
                    </a:lnTo>
                    <a:lnTo>
                      <a:pt x="268" y="769"/>
                    </a:lnTo>
                    <a:lnTo>
                      <a:pt x="266" y="773"/>
                    </a:lnTo>
                    <a:lnTo>
                      <a:pt x="251" y="786"/>
                    </a:lnTo>
                    <a:lnTo>
                      <a:pt x="276" y="831"/>
                    </a:lnTo>
                    <a:lnTo>
                      <a:pt x="666" y="599"/>
                    </a:lnTo>
                    <a:lnTo>
                      <a:pt x="596" y="443"/>
                    </a:lnTo>
                    <a:lnTo>
                      <a:pt x="554" y="460"/>
                    </a:lnTo>
                    <a:lnTo>
                      <a:pt x="557" y="482"/>
                    </a:lnTo>
                    <a:lnTo>
                      <a:pt x="557" y="483"/>
                    </a:lnTo>
                    <a:lnTo>
                      <a:pt x="557" y="485"/>
                    </a:lnTo>
                    <a:lnTo>
                      <a:pt x="557" y="487"/>
                    </a:lnTo>
                    <a:lnTo>
                      <a:pt x="557" y="490"/>
                    </a:lnTo>
                    <a:lnTo>
                      <a:pt x="557" y="491"/>
                    </a:lnTo>
                    <a:lnTo>
                      <a:pt x="557" y="493"/>
                    </a:lnTo>
                    <a:lnTo>
                      <a:pt x="556" y="494"/>
                    </a:lnTo>
                    <a:lnTo>
                      <a:pt x="556" y="497"/>
                    </a:lnTo>
                    <a:lnTo>
                      <a:pt x="554" y="499"/>
                    </a:lnTo>
                    <a:lnTo>
                      <a:pt x="554" y="500"/>
                    </a:lnTo>
                    <a:lnTo>
                      <a:pt x="553" y="502"/>
                    </a:lnTo>
                    <a:lnTo>
                      <a:pt x="551" y="504"/>
                    </a:lnTo>
                    <a:lnTo>
                      <a:pt x="551" y="505"/>
                    </a:lnTo>
                    <a:lnTo>
                      <a:pt x="550" y="507"/>
                    </a:lnTo>
                    <a:lnTo>
                      <a:pt x="549" y="508"/>
                    </a:lnTo>
                    <a:lnTo>
                      <a:pt x="547" y="510"/>
                    </a:lnTo>
                    <a:lnTo>
                      <a:pt x="546" y="511"/>
                    </a:lnTo>
                    <a:lnTo>
                      <a:pt x="545" y="513"/>
                    </a:lnTo>
                    <a:lnTo>
                      <a:pt x="543" y="514"/>
                    </a:lnTo>
                    <a:lnTo>
                      <a:pt x="542" y="516"/>
                    </a:lnTo>
                    <a:lnTo>
                      <a:pt x="541" y="517"/>
                    </a:lnTo>
                    <a:lnTo>
                      <a:pt x="538" y="517"/>
                    </a:lnTo>
                    <a:lnTo>
                      <a:pt x="537" y="519"/>
                    </a:lnTo>
                    <a:lnTo>
                      <a:pt x="535" y="521"/>
                    </a:lnTo>
                    <a:lnTo>
                      <a:pt x="533" y="522"/>
                    </a:lnTo>
                    <a:lnTo>
                      <a:pt x="531" y="524"/>
                    </a:lnTo>
                    <a:lnTo>
                      <a:pt x="529" y="525"/>
                    </a:lnTo>
                    <a:lnTo>
                      <a:pt x="527" y="525"/>
                    </a:lnTo>
                    <a:lnTo>
                      <a:pt x="525" y="528"/>
                    </a:lnTo>
                    <a:lnTo>
                      <a:pt x="519" y="531"/>
                    </a:lnTo>
                    <a:lnTo>
                      <a:pt x="511" y="536"/>
                    </a:lnTo>
                    <a:lnTo>
                      <a:pt x="502" y="541"/>
                    </a:lnTo>
                    <a:lnTo>
                      <a:pt x="492" y="547"/>
                    </a:lnTo>
                    <a:lnTo>
                      <a:pt x="481" y="553"/>
                    </a:lnTo>
                    <a:lnTo>
                      <a:pt x="469" y="561"/>
                    </a:lnTo>
                    <a:lnTo>
                      <a:pt x="457" y="567"/>
                    </a:lnTo>
                    <a:lnTo>
                      <a:pt x="445" y="575"/>
                    </a:lnTo>
                    <a:lnTo>
                      <a:pt x="434" y="581"/>
                    </a:lnTo>
                    <a:lnTo>
                      <a:pt x="422" y="589"/>
                    </a:lnTo>
                    <a:lnTo>
                      <a:pt x="411" y="595"/>
                    </a:lnTo>
                    <a:lnTo>
                      <a:pt x="402" y="601"/>
                    </a:lnTo>
                    <a:lnTo>
                      <a:pt x="394" y="606"/>
                    </a:lnTo>
                    <a:lnTo>
                      <a:pt x="387" y="609"/>
                    </a:lnTo>
                    <a:lnTo>
                      <a:pt x="384" y="604"/>
                    </a:lnTo>
                    <a:lnTo>
                      <a:pt x="382" y="596"/>
                    </a:lnTo>
                    <a:lnTo>
                      <a:pt x="378" y="590"/>
                    </a:lnTo>
                    <a:lnTo>
                      <a:pt x="375" y="582"/>
                    </a:lnTo>
                    <a:lnTo>
                      <a:pt x="371" y="573"/>
                    </a:lnTo>
                    <a:lnTo>
                      <a:pt x="367" y="565"/>
                    </a:lnTo>
                    <a:lnTo>
                      <a:pt x="363" y="556"/>
                    </a:lnTo>
                    <a:lnTo>
                      <a:pt x="359" y="547"/>
                    </a:lnTo>
                    <a:lnTo>
                      <a:pt x="355" y="539"/>
                    </a:lnTo>
                    <a:lnTo>
                      <a:pt x="351" y="530"/>
                    </a:lnTo>
                    <a:lnTo>
                      <a:pt x="348" y="521"/>
                    </a:lnTo>
                    <a:lnTo>
                      <a:pt x="344" y="513"/>
                    </a:lnTo>
                    <a:lnTo>
                      <a:pt x="340" y="505"/>
                    </a:lnTo>
                    <a:lnTo>
                      <a:pt x="337" y="497"/>
                    </a:lnTo>
                    <a:lnTo>
                      <a:pt x="333" y="491"/>
                    </a:lnTo>
                    <a:lnTo>
                      <a:pt x="330" y="485"/>
                    </a:lnTo>
                    <a:lnTo>
                      <a:pt x="337" y="482"/>
                    </a:lnTo>
                    <a:lnTo>
                      <a:pt x="344" y="479"/>
                    </a:lnTo>
                    <a:lnTo>
                      <a:pt x="351" y="474"/>
                    </a:lnTo>
                    <a:lnTo>
                      <a:pt x="359" y="470"/>
                    </a:lnTo>
                    <a:lnTo>
                      <a:pt x="367" y="465"/>
                    </a:lnTo>
                    <a:lnTo>
                      <a:pt x="375" y="460"/>
                    </a:lnTo>
                    <a:lnTo>
                      <a:pt x="383" y="454"/>
                    </a:lnTo>
                    <a:lnTo>
                      <a:pt x="391" y="449"/>
                    </a:lnTo>
                    <a:lnTo>
                      <a:pt x="399" y="445"/>
                    </a:lnTo>
                    <a:lnTo>
                      <a:pt x="406" y="440"/>
                    </a:lnTo>
                    <a:lnTo>
                      <a:pt x="413" y="437"/>
                    </a:lnTo>
                    <a:lnTo>
                      <a:pt x="418" y="434"/>
                    </a:lnTo>
                    <a:lnTo>
                      <a:pt x="423" y="431"/>
                    </a:lnTo>
                    <a:lnTo>
                      <a:pt x="426" y="428"/>
                    </a:lnTo>
                    <a:lnTo>
                      <a:pt x="429" y="428"/>
                    </a:lnTo>
                    <a:lnTo>
                      <a:pt x="430" y="426"/>
                    </a:lnTo>
                    <a:lnTo>
                      <a:pt x="431" y="425"/>
                    </a:lnTo>
                    <a:lnTo>
                      <a:pt x="434" y="425"/>
                    </a:lnTo>
                    <a:lnTo>
                      <a:pt x="437" y="423"/>
                    </a:lnTo>
                    <a:lnTo>
                      <a:pt x="440" y="423"/>
                    </a:lnTo>
                    <a:lnTo>
                      <a:pt x="441" y="422"/>
                    </a:lnTo>
                    <a:lnTo>
                      <a:pt x="444" y="422"/>
                    </a:lnTo>
                    <a:lnTo>
                      <a:pt x="445" y="422"/>
                    </a:lnTo>
                    <a:lnTo>
                      <a:pt x="448" y="422"/>
                    </a:lnTo>
                    <a:lnTo>
                      <a:pt x="449" y="422"/>
                    </a:lnTo>
                    <a:lnTo>
                      <a:pt x="450" y="422"/>
                    </a:lnTo>
                    <a:lnTo>
                      <a:pt x="452" y="422"/>
                    </a:lnTo>
                    <a:lnTo>
                      <a:pt x="452" y="423"/>
                    </a:lnTo>
                    <a:lnTo>
                      <a:pt x="453" y="423"/>
                    </a:lnTo>
                    <a:lnTo>
                      <a:pt x="453" y="425"/>
                    </a:lnTo>
                    <a:lnTo>
                      <a:pt x="454" y="426"/>
                    </a:lnTo>
                    <a:lnTo>
                      <a:pt x="468" y="443"/>
                    </a:lnTo>
                    <a:lnTo>
                      <a:pt x="507" y="414"/>
                    </a:lnTo>
                    <a:lnTo>
                      <a:pt x="427" y="238"/>
                    </a:lnTo>
                    <a:lnTo>
                      <a:pt x="383" y="256"/>
                    </a:lnTo>
                    <a:lnTo>
                      <a:pt x="388" y="279"/>
                    </a:lnTo>
                    <a:lnTo>
                      <a:pt x="388" y="281"/>
                    </a:lnTo>
                    <a:lnTo>
                      <a:pt x="390" y="282"/>
                    </a:lnTo>
                    <a:lnTo>
                      <a:pt x="390" y="284"/>
                    </a:lnTo>
                    <a:lnTo>
                      <a:pt x="390" y="286"/>
                    </a:lnTo>
                    <a:lnTo>
                      <a:pt x="390" y="287"/>
                    </a:lnTo>
                    <a:lnTo>
                      <a:pt x="388" y="289"/>
                    </a:lnTo>
                    <a:lnTo>
                      <a:pt x="387" y="290"/>
                    </a:lnTo>
                    <a:lnTo>
                      <a:pt x="386" y="292"/>
                    </a:lnTo>
                    <a:lnTo>
                      <a:pt x="384" y="293"/>
                    </a:lnTo>
                    <a:lnTo>
                      <a:pt x="383" y="295"/>
                    </a:lnTo>
                    <a:lnTo>
                      <a:pt x="380" y="296"/>
                    </a:lnTo>
                    <a:lnTo>
                      <a:pt x="378" y="299"/>
                    </a:lnTo>
                    <a:lnTo>
                      <a:pt x="376" y="301"/>
                    </a:lnTo>
                    <a:lnTo>
                      <a:pt x="373" y="303"/>
                    </a:lnTo>
                    <a:lnTo>
                      <a:pt x="372" y="303"/>
                    </a:lnTo>
                    <a:lnTo>
                      <a:pt x="369" y="304"/>
                    </a:lnTo>
                    <a:lnTo>
                      <a:pt x="367" y="306"/>
                    </a:lnTo>
                    <a:lnTo>
                      <a:pt x="361" y="309"/>
                    </a:lnTo>
                    <a:lnTo>
                      <a:pt x="356" y="312"/>
                    </a:lnTo>
                    <a:lnTo>
                      <a:pt x="349" y="316"/>
                    </a:lnTo>
                    <a:lnTo>
                      <a:pt x="342" y="321"/>
                    </a:lnTo>
                    <a:lnTo>
                      <a:pt x="334" y="326"/>
                    </a:lnTo>
                    <a:lnTo>
                      <a:pt x="326" y="330"/>
                    </a:lnTo>
                    <a:lnTo>
                      <a:pt x="318" y="335"/>
                    </a:lnTo>
                    <a:lnTo>
                      <a:pt x="310" y="340"/>
                    </a:lnTo>
                    <a:lnTo>
                      <a:pt x="302" y="344"/>
                    </a:lnTo>
                    <a:lnTo>
                      <a:pt x="294" y="349"/>
                    </a:lnTo>
                    <a:lnTo>
                      <a:pt x="287" y="354"/>
                    </a:lnTo>
                    <a:lnTo>
                      <a:pt x="280" y="357"/>
                    </a:lnTo>
                    <a:lnTo>
                      <a:pt x="275" y="361"/>
                    </a:lnTo>
                    <a:lnTo>
                      <a:pt x="272" y="355"/>
                    </a:lnTo>
                    <a:lnTo>
                      <a:pt x="270" y="349"/>
                    </a:lnTo>
                    <a:lnTo>
                      <a:pt x="266" y="341"/>
                    </a:lnTo>
                    <a:lnTo>
                      <a:pt x="263" y="335"/>
                    </a:lnTo>
                    <a:lnTo>
                      <a:pt x="259" y="327"/>
                    </a:lnTo>
                    <a:lnTo>
                      <a:pt x="255" y="320"/>
                    </a:lnTo>
                    <a:lnTo>
                      <a:pt x="252" y="310"/>
                    </a:lnTo>
                    <a:lnTo>
                      <a:pt x="248" y="303"/>
                    </a:lnTo>
                    <a:lnTo>
                      <a:pt x="244" y="295"/>
                    </a:lnTo>
                    <a:lnTo>
                      <a:pt x="240" y="286"/>
                    </a:lnTo>
                    <a:lnTo>
                      <a:pt x="237" y="278"/>
                    </a:lnTo>
                    <a:lnTo>
                      <a:pt x="233" y="270"/>
                    </a:lnTo>
                    <a:lnTo>
                      <a:pt x="231" y="262"/>
                    </a:lnTo>
                    <a:lnTo>
                      <a:pt x="226" y="256"/>
                    </a:lnTo>
                    <a:lnTo>
                      <a:pt x="224" y="250"/>
                    </a:lnTo>
                    <a:lnTo>
                      <a:pt x="221" y="244"/>
                    </a:lnTo>
                    <a:lnTo>
                      <a:pt x="228" y="241"/>
                    </a:lnTo>
                    <a:lnTo>
                      <a:pt x="236" y="236"/>
                    </a:lnTo>
                    <a:lnTo>
                      <a:pt x="244" y="230"/>
                    </a:lnTo>
                    <a:lnTo>
                      <a:pt x="255" y="224"/>
                    </a:lnTo>
                    <a:lnTo>
                      <a:pt x="264" y="218"/>
                    </a:lnTo>
                    <a:lnTo>
                      <a:pt x="275" y="211"/>
                    </a:lnTo>
                    <a:lnTo>
                      <a:pt x="287" y="205"/>
                    </a:lnTo>
                    <a:lnTo>
                      <a:pt x="298" y="199"/>
                    </a:lnTo>
                    <a:lnTo>
                      <a:pt x="307" y="193"/>
                    </a:lnTo>
                    <a:lnTo>
                      <a:pt x="318" y="187"/>
                    </a:lnTo>
                    <a:lnTo>
                      <a:pt x="328" y="182"/>
                    </a:lnTo>
                    <a:lnTo>
                      <a:pt x="334" y="176"/>
                    </a:lnTo>
                    <a:lnTo>
                      <a:pt x="341" y="173"/>
                    </a:lnTo>
                    <a:lnTo>
                      <a:pt x="347" y="170"/>
                    </a:lnTo>
                    <a:lnTo>
                      <a:pt x="349" y="168"/>
                    </a:lnTo>
                    <a:lnTo>
                      <a:pt x="351" y="167"/>
                    </a:lnTo>
                    <a:lnTo>
                      <a:pt x="353" y="165"/>
                    </a:lnTo>
                    <a:lnTo>
                      <a:pt x="355" y="165"/>
                    </a:lnTo>
                    <a:lnTo>
                      <a:pt x="357" y="163"/>
                    </a:lnTo>
                    <a:lnTo>
                      <a:pt x="360" y="162"/>
                    </a:lnTo>
                    <a:lnTo>
                      <a:pt x="361" y="162"/>
                    </a:lnTo>
                    <a:lnTo>
                      <a:pt x="364" y="160"/>
                    </a:lnTo>
                    <a:lnTo>
                      <a:pt x="365" y="160"/>
                    </a:lnTo>
                    <a:lnTo>
                      <a:pt x="367" y="159"/>
                    </a:lnTo>
                    <a:lnTo>
                      <a:pt x="369" y="159"/>
                    </a:lnTo>
                    <a:lnTo>
                      <a:pt x="371" y="159"/>
                    </a:lnTo>
                    <a:lnTo>
                      <a:pt x="372" y="157"/>
                    </a:lnTo>
                    <a:lnTo>
                      <a:pt x="375" y="157"/>
                    </a:lnTo>
                    <a:lnTo>
                      <a:pt x="376" y="157"/>
                    </a:lnTo>
                    <a:lnTo>
                      <a:pt x="378" y="157"/>
                    </a:lnTo>
                    <a:lnTo>
                      <a:pt x="380" y="157"/>
                    </a:lnTo>
                    <a:lnTo>
                      <a:pt x="382" y="157"/>
                    </a:lnTo>
                    <a:lnTo>
                      <a:pt x="383" y="157"/>
                    </a:lnTo>
                    <a:lnTo>
                      <a:pt x="384" y="157"/>
                    </a:lnTo>
                    <a:lnTo>
                      <a:pt x="386" y="157"/>
                    </a:lnTo>
                    <a:lnTo>
                      <a:pt x="387" y="157"/>
                    </a:lnTo>
                    <a:lnTo>
                      <a:pt x="388" y="157"/>
                    </a:lnTo>
                    <a:lnTo>
                      <a:pt x="388" y="159"/>
                    </a:lnTo>
                    <a:lnTo>
                      <a:pt x="390" y="159"/>
                    </a:lnTo>
                    <a:lnTo>
                      <a:pt x="391" y="159"/>
                    </a:lnTo>
                    <a:lnTo>
                      <a:pt x="391" y="160"/>
                    </a:lnTo>
                    <a:lnTo>
                      <a:pt x="392" y="160"/>
                    </a:lnTo>
                    <a:lnTo>
                      <a:pt x="394" y="162"/>
                    </a:lnTo>
                    <a:lnTo>
                      <a:pt x="395" y="163"/>
                    </a:lnTo>
                    <a:lnTo>
                      <a:pt x="396" y="165"/>
                    </a:lnTo>
                    <a:lnTo>
                      <a:pt x="410" y="180"/>
                    </a:lnTo>
                    <a:lnTo>
                      <a:pt x="448" y="151"/>
                    </a:lnTo>
                    <a:lnTo>
                      <a:pt x="379" y="0"/>
                    </a:lnTo>
                    <a:lnTo>
                      <a:pt x="359" y="10"/>
                    </a:lnTo>
                    <a:close/>
                    <a:moveTo>
                      <a:pt x="360" y="69"/>
                    </a:moveTo>
                    <a:lnTo>
                      <a:pt x="361" y="74"/>
                    </a:lnTo>
                    <a:lnTo>
                      <a:pt x="363" y="77"/>
                    </a:lnTo>
                    <a:lnTo>
                      <a:pt x="365" y="82"/>
                    </a:lnTo>
                    <a:lnTo>
                      <a:pt x="367" y="85"/>
                    </a:lnTo>
                    <a:lnTo>
                      <a:pt x="368" y="89"/>
                    </a:lnTo>
                    <a:lnTo>
                      <a:pt x="371" y="94"/>
                    </a:lnTo>
                    <a:lnTo>
                      <a:pt x="373" y="99"/>
                    </a:lnTo>
                    <a:lnTo>
                      <a:pt x="376" y="106"/>
                    </a:lnTo>
                    <a:lnTo>
                      <a:pt x="373" y="106"/>
                    </a:lnTo>
                    <a:lnTo>
                      <a:pt x="371" y="106"/>
                    </a:lnTo>
                    <a:lnTo>
                      <a:pt x="368" y="106"/>
                    </a:lnTo>
                    <a:lnTo>
                      <a:pt x="365" y="108"/>
                    </a:lnTo>
                    <a:lnTo>
                      <a:pt x="363" y="108"/>
                    </a:lnTo>
                    <a:lnTo>
                      <a:pt x="360" y="108"/>
                    </a:lnTo>
                    <a:lnTo>
                      <a:pt x="356" y="109"/>
                    </a:lnTo>
                    <a:lnTo>
                      <a:pt x="353" y="109"/>
                    </a:lnTo>
                    <a:lnTo>
                      <a:pt x="351" y="111"/>
                    </a:lnTo>
                    <a:lnTo>
                      <a:pt x="348" y="112"/>
                    </a:lnTo>
                    <a:lnTo>
                      <a:pt x="345" y="114"/>
                    </a:lnTo>
                    <a:lnTo>
                      <a:pt x="342" y="114"/>
                    </a:lnTo>
                    <a:lnTo>
                      <a:pt x="338" y="116"/>
                    </a:lnTo>
                    <a:lnTo>
                      <a:pt x="336" y="117"/>
                    </a:lnTo>
                    <a:lnTo>
                      <a:pt x="333" y="119"/>
                    </a:lnTo>
                    <a:lnTo>
                      <a:pt x="330" y="120"/>
                    </a:lnTo>
                    <a:lnTo>
                      <a:pt x="160" y="222"/>
                    </a:lnTo>
                    <a:lnTo>
                      <a:pt x="255" y="431"/>
                    </a:lnTo>
                    <a:lnTo>
                      <a:pt x="394" y="347"/>
                    </a:lnTo>
                    <a:lnTo>
                      <a:pt x="398" y="346"/>
                    </a:lnTo>
                    <a:lnTo>
                      <a:pt x="400" y="344"/>
                    </a:lnTo>
                    <a:lnTo>
                      <a:pt x="403" y="341"/>
                    </a:lnTo>
                    <a:lnTo>
                      <a:pt x="407" y="340"/>
                    </a:lnTo>
                    <a:lnTo>
                      <a:pt x="410" y="337"/>
                    </a:lnTo>
                    <a:lnTo>
                      <a:pt x="413" y="334"/>
                    </a:lnTo>
                    <a:lnTo>
                      <a:pt x="415" y="332"/>
                    </a:lnTo>
                    <a:lnTo>
                      <a:pt x="417" y="329"/>
                    </a:lnTo>
                    <a:lnTo>
                      <a:pt x="421" y="335"/>
                    </a:lnTo>
                    <a:lnTo>
                      <a:pt x="422" y="341"/>
                    </a:lnTo>
                    <a:lnTo>
                      <a:pt x="425" y="346"/>
                    </a:lnTo>
                    <a:lnTo>
                      <a:pt x="426" y="351"/>
                    </a:lnTo>
                    <a:lnTo>
                      <a:pt x="429" y="354"/>
                    </a:lnTo>
                    <a:lnTo>
                      <a:pt x="431" y="358"/>
                    </a:lnTo>
                    <a:lnTo>
                      <a:pt x="433" y="364"/>
                    </a:lnTo>
                    <a:lnTo>
                      <a:pt x="437" y="371"/>
                    </a:lnTo>
                    <a:lnTo>
                      <a:pt x="433" y="372"/>
                    </a:lnTo>
                    <a:lnTo>
                      <a:pt x="429" y="372"/>
                    </a:lnTo>
                    <a:lnTo>
                      <a:pt x="426" y="374"/>
                    </a:lnTo>
                    <a:lnTo>
                      <a:pt x="422" y="374"/>
                    </a:lnTo>
                    <a:lnTo>
                      <a:pt x="419" y="375"/>
                    </a:lnTo>
                    <a:lnTo>
                      <a:pt x="415" y="377"/>
                    </a:lnTo>
                    <a:lnTo>
                      <a:pt x="413" y="378"/>
                    </a:lnTo>
                    <a:lnTo>
                      <a:pt x="409" y="380"/>
                    </a:lnTo>
                    <a:lnTo>
                      <a:pt x="270" y="463"/>
                    </a:lnTo>
                    <a:lnTo>
                      <a:pt x="368" y="680"/>
                    </a:lnTo>
                    <a:lnTo>
                      <a:pt x="550" y="572"/>
                    </a:lnTo>
                    <a:lnTo>
                      <a:pt x="553" y="568"/>
                    </a:lnTo>
                    <a:lnTo>
                      <a:pt x="556" y="567"/>
                    </a:lnTo>
                    <a:lnTo>
                      <a:pt x="558" y="565"/>
                    </a:lnTo>
                    <a:lnTo>
                      <a:pt x="561" y="564"/>
                    </a:lnTo>
                    <a:lnTo>
                      <a:pt x="564" y="561"/>
                    </a:lnTo>
                    <a:lnTo>
                      <a:pt x="566" y="559"/>
                    </a:lnTo>
                    <a:lnTo>
                      <a:pt x="569" y="558"/>
                    </a:lnTo>
                    <a:lnTo>
                      <a:pt x="572" y="555"/>
                    </a:lnTo>
                    <a:lnTo>
                      <a:pt x="573" y="553"/>
                    </a:lnTo>
                    <a:lnTo>
                      <a:pt x="576" y="550"/>
                    </a:lnTo>
                    <a:lnTo>
                      <a:pt x="577" y="548"/>
                    </a:lnTo>
                    <a:lnTo>
                      <a:pt x="580" y="545"/>
                    </a:lnTo>
                    <a:lnTo>
                      <a:pt x="581" y="544"/>
                    </a:lnTo>
                    <a:lnTo>
                      <a:pt x="584" y="541"/>
                    </a:lnTo>
                    <a:lnTo>
                      <a:pt x="585" y="539"/>
                    </a:lnTo>
                    <a:lnTo>
                      <a:pt x="587" y="536"/>
                    </a:lnTo>
                    <a:lnTo>
                      <a:pt x="591" y="542"/>
                    </a:lnTo>
                    <a:lnTo>
                      <a:pt x="593" y="548"/>
                    </a:lnTo>
                    <a:lnTo>
                      <a:pt x="595" y="555"/>
                    </a:lnTo>
                    <a:lnTo>
                      <a:pt x="597" y="559"/>
                    </a:lnTo>
                    <a:lnTo>
                      <a:pt x="600" y="564"/>
                    </a:lnTo>
                    <a:lnTo>
                      <a:pt x="601" y="568"/>
                    </a:lnTo>
                    <a:lnTo>
                      <a:pt x="604" y="572"/>
                    </a:lnTo>
                    <a:lnTo>
                      <a:pt x="605" y="576"/>
                    </a:lnTo>
                    <a:lnTo>
                      <a:pt x="597" y="581"/>
                    </a:lnTo>
                    <a:lnTo>
                      <a:pt x="587" y="589"/>
                    </a:lnTo>
                    <a:lnTo>
                      <a:pt x="573" y="596"/>
                    </a:lnTo>
                    <a:lnTo>
                      <a:pt x="556" y="607"/>
                    </a:lnTo>
                    <a:lnTo>
                      <a:pt x="537" y="618"/>
                    </a:lnTo>
                    <a:lnTo>
                      <a:pt x="516" y="630"/>
                    </a:lnTo>
                    <a:lnTo>
                      <a:pt x="495" y="643"/>
                    </a:lnTo>
                    <a:lnTo>
                      <a:pt x="472" y="657"/>
                    </a:lnTo>
                    <a:lnTo>
                      <a:pt x="449" y="671"/>
                    </a:lnTo>
                    <a:lnTo>
                      <a:pt x="426" y="684"/>
                    </a:lnTo>
                    <a:lnTo>
                      <a:pt x="405" y="697"/>
                    </a:lnTo>
                    <a:lnTo>
                      <a:pt x="383" y="711"/>
                    </a:lnTo>
                    <a:lnTo>
                      <a:pt x="363" y="722"/>
                    </a:lnTo>
                    <a:lnTo>
                      <a:pt x="345" y="732"/>
                    </a:lnTo>
                    <a:lnTo>
                      <a:pt x="329" y="742"/>
                    </a:lnTo>
                    <a:lnTo>
                      <a:pt x="316" y="749"/>
                    </a:lnTo>
                    <a:lnTo>
                      <a:pt x="316" y="746"/>
                    </a:lnTo>
                    <a:lnTo>
                      <a:pt x="314" y="743"/>
                    </a:lnTo>
                    <a:lnTo>
                      <a:pt x="314" y="740"/>
                    </a:lnTo>
                    <a:lnTo>
                      <a:pt x="313" y="735"/>
                    </a:lnTo>
                    <a:lnTo>
                      <a:pt x="311" y="732"/>
                    </a:lnTo>
                    <a:lnTo>
                      <a:pt x="310" y="729"/>
                    </a:lnTo>
                    <a:lnTo>
                      <a:pt x="309" y="726"/>
                    </a:lnTo>
                    <a:lnTo>
                      <a:pt x="307" y="722"/>
                    </a:lnTo>
                    <a:lnTo>
                      <a:pt x="97" y="258"/>
                    </a:lnTo>
                    <a:lnTo>
                      <a:pt x="96" y="255"/>
                    </a:lnTo>
                    <a:lnTo>
                      <a:pt x="94" y="253"/>
                    </a:lnTo>
                    <a:lnTo>
                      <a:pt x="94" y="252"/>
                    </a:lnTo>
                    <a:lnTo>
                      <a:pt x="93" y="250"/>
                    </a:lnTo>
                    <a:lnTo>
                      <a:pt x="92" y="248"/>
                    </a:lnTo>
                    <a:lnTo>
                      <a:pt x="90" y="247"/>
                    </a:lnTo>
                    <a:lnTo>
                      <a:pt x="89" y="247"/>
                    </a:lnTo>
                    <a:lnTo>
                      <a:pt x="88" y="245"/>
                    </a:lnTo>
                    <a:lnTo>
                      <a:pt x="86" y="244"/>
                    </a:lnTo>
                    <a:lnTo>
                      <a:pt x="85" y="242"/>
                    </a:lnTo>
                    <a:lnTo>
                      <a:pt x="84" y="242"/>
                    </a:lnTo>
                    <a:lnTo>
                      <a:pt x="82" y="241"/>
                    </a:lnTo>
                    <a:lnTo>
                      <a:pt x="81" y="241"/>
                    </a:lnTo>
                    <a:lnTo>
                      <a:pt x="80" y="239"/>
                    </a:lnTo>
                    <a:lnTo>
                      <a:pt x="78" y="238"/>
                    </a:lnTo>
                    <a:lnTo>
                      <a:pt x="77" y="238"/>
                    </a:lnTo>
                    <a:lnTo>
                      <a:pt x="88" y="230"/>
                    </a:lnTo>
                    <a:lnTo>
                      <a:pt x="102" y="222"/>
                    </a:lnTo>
                    <a:lnTo>
                      <a:pt x="120" y="211"/>
                    </a:lnTo>
                    <a:lnTo>
                      <a:pt x="139" y="201"/>
                    </a:lnTo>
                    <a:lnTo>
                      <a:pt x="159" y="188"/>
                    </a:lnTo>
                    <a:lnTo>
                      <a:pt x="182" y="176"/>
                    </a:lnTo>
                    <a:lnTo>
                      <a:pt x="204" y="162"/>
                    </a:lnTo>
                    <a:lnTo>
                      <a:pt x="226" y="148"/>
                    </a:lnTo>
                    <a:lnTo>
                      <a:pt x="248" y="136"/>
                    </a:lnTo>
                    <a:lnTo>
                      <a:pt x="271" y="122"/>
                    </a:lnTo>
                    <a:lnTo>
                      <a:pt x="291" y="109"/>
                    </a:lnTo>
                    <a:lnTo>
                      <a:pt x="310" y="99"/>
                    </a:lnTo>
                    <a:lnTo>
                      <a:pt x="326" y="89"/>
                    </a:lnTo>
                    <a:lnTo>
                      <a:pt x="341" y="80"/>
                    </a:lnTo>
                    <a:lnTo>
                      <a:pt x="352" y="74"/>
                    </a:lnTo>
                    <a:lnTo>
                      <a:pt x="360" y="6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7" name="Freeform 218"/>
              <p:cNvSpPr>
                <a:spLocks/>
              </p:cNvSpPr>
              <p:nvPr/>
            </p:nvSpPr>
            <p:spPr bwMode="auto">
              <a:xfrm>
                <a:off x="2586038" y="4878388"/>
                <a:ext cx="482600" cy="606425"/>
              </a:xfrm>
              <a:custGeom>
                <a:avLst/>
                <a:gdLst>
                  <a:gd name="T0" fmla="*/ 2147483647 w 606"/>
                  <a:gd name="T1" fmla="*/ 2147483647 h 763"/>
                  <a:gd name="T2" fmla="*/ 2147483647 w 606"/>
                  <a:gd name="T3" fmla="*/ 2147483647 h 763"/>
                  <a:gd name="T4" fmla="*/ 2147483647 w 606"/>
                  <a:gd name="T5" fmla="*/ 2147483647 h 763"/>
                  <a:gd name="T6" fmla="*/ 2147483647 w 606"/>
                  <a:gd name="T7" fmla="*/ 2147483647 h 763"/>
                  <a:gd name="T8" fmla="*/ 2147483647 w 606"/>
                  <a:gd name="T9" fmla="*/ 2147483647 h 763"/>
                  <a:gd name="T10" fmla="*/ 2147483647 w 606"/>
                  <a:gd name="T11" fmla="*/ 2147483647 h 763"/>
                  <a:gd name="T12" fmla="*/ 2147483647 w 606"/>
                  <a:gd name="T13" fmla="*/ 2147483647 h 763"/>
                  <a:gd name="T14" fmla="*/ 2147483647 w 606"/>
                  <a:gd name="T15" fmla="*/ 2147483647 h 763"/>
                  <a:gd name="T16" fmla="*/ 2147483647 w 606"/>
                  <a:gd name="T17" fmla="*/ 2147483647 h 763"/>
                  <a:gd name="T18" fmla="*/ 2147483647 w 606"/>
                  <a:gd name="T19" fmla="*/ 2147483647 h 763"/>
                  <a:gd name="T20" fmla="*/ 2147483647 w 606"/>
                  <a:gd name="T21" fmla="*/ 2147483647 h 763"/>
                  <a:gd name="T22" fmla="*/ 2147483647 w 606"/>
                  <a:gd name="T23" fmla="*/ 2147483647 h 763"/>
                  <a:gd name="T24" fmla="*/ 2147483647 w 606"/>
                  <a:gd name="T25" fmla="*/ 2147483647 h 763"/>
                  <a:gd name="T26" fmla="*/ 0 w 606"/>
                  <a:gd name="T27" fmla="*/ 2147483647 h 763"/>
                  <a:gd name="T28" fmla="*/ 2147483647 w 606"/>
                  <a:gd name="T29" fmla="*/ 2147483647 h 763"/>
                  <a:gd name="T30" fmla="*/ 2147483647 w 606"/>
                  <a:gd name="T31" fmla="*/ 2147483647 h 763"/>
                  <a:gd name="T32" fmla="*/ 2147483647 w 606"/>
                  <a:gd name="T33" fmla="*/ 2147483647 h 763"/>
                  <a:gd name="T34" fmla="*/ 2147483647 w 606"/>
                  <a:gd name="T35" fmla="*/ 2147483647 h 763"/>
                  <a:gd name="T36" fmla="*/ 2147483647 w 606"/>
                  <a:gd name="T37" fmla="*/ 2147483647 h 763"/>
                  <a:gd name="T38" fmla="*/ 2147483647 w 606"/>
                  <a:gd name="T39" fmla="*/ 2147483647 h 763"/>
                  <a:gd name="T40" fmla="*/ 2147483647 w 606"/>
                  <a:gd name="T41" fmla="*/ 2147483647 h 763"/>
                  <a:gd name="T42" fmla="*/ 2147483647 w 606"/>
                  <a:gd name="T43" fmla="*/ 2147483647 h 763"/>
                  <a:gd name="T44" fmla="*/ 2147483647 w 606"/>
                  <a:gd name="T45" fmla="*/ 2147483647 h 763"/>
                  <a:gd name="T46" fmla="*/ 2147483647 w 606"/>
                  <a:gd name="T47" fmla="*/ 2147483647 h 763"/>
                  <a:gd name="T48" fmla="*/ 2147483647 w 606"/>
                  <a:gd name="T49" fmla="*/ 2147483647 h 763"/>
                  <a:gd name="T50" fmla="*/ 2147483647 w 606"/>
                  <a:gd name="T51" fmla="*/ 2147483647 h 763"/>
                  <a:gd name="T52" fmla="*/ 2147483647 w 606"/>
                  <a:gd name="T53" fmla="*/ 2147483647 h 763"/>
                  <a:gd name="T54" fmla="*/ 2147483647 w 606"/>
                  <a:gd name="T55" fmla="*/ 2147483647 h 763"/>
                  <a:gd name="T56" fmla="*/ 2147483647 w 606"/>
                  <a:gd name="T57" fmla="*/ 2147483647 h 763"/>
                  <a:gd name="T58" fmla="*/ 2147483647 w 606"/>
                  <a:gd name="T59" fmla="*/ 2147483647 h 763"/>
                  <a:gd name="T60" fmla="*/ 2147483647 w 606"/>
                  <a:gd name="T61" fmla="*/ 2147483647 h 763"/>
                  <a:gd name="T62" fmla="*/ 2147483647 w 606"/>
                  <a:gd name="T63" fmla="*/ 2147483647 h 763"/>
                  <a:gd name="T64" fmla="*/ 2147483647 w 606"/>
                  <a:gd name="T65" fmla="*/ 2147483647 h 763"/>
                  <a:gd name="T66" fmla="*/ 2147483647 w 606"/>
                  <a:gd name="T67" fmla="*/ 2147483647 h 763"/>
                  <a:gd name="T68" fmla="*/ 2147483647 w 606"/>
                  <a:gd name="T69" fmla="*/ 2147483647 h 763"/>
                  <a:gd name="T70" fmla="*/ 2147483647 w 606"/>
                  <a:gd name="T71" fmla="*/ 2147483647 h 763"/>
                  <a:gd name="T72" fmla="*/ 2147483647 w 606"/>
                  <a:gd name="T73" fmla="*/ 2147483647 h 763"/>
                  <a:gd name="T74" fmla="*/ 2147483647 w 606"/>
                  <a:gd name="T75" fmla="*/ 2147483647 h 763"/>
                  <a:gd name="T76" fmla="*/ 2147483647 w 606"/>
                  <a:gd name="T77" fmla="*/ 2147483647 h 763"/>
                  <a:gd name="T78" fmla="*/ 2147483647 w 606"/>
                  <a:gd name="T79" fmla="*/ 2147483647 h 763"/>
                  <a:gd name="T80" fmla="*/ 2147483647 w 606"/>
                  <a:gd name="T81" fmla="*/ 2147483647 h 763"/>
                  <a:gd name="T82" fmla="*/ 2147483647 w 606"/>
                  <a:gd name="T83" fmla="*/ 2147483647 h 763"/>
                  <a:gd name="T84" fmla="*/ 2147483647 w 606"/>
                  <a:gd name="T85" fmla="*/ 2147483647 h 763"/>
                  <a:gd name="T86" fmla="*/ 2147483647 w 606"/>
                  <a:gd name="T87" fmla="*/ 2147483647 h 763"/>
                  <a:gd name="T88" fmla="*/ 2147483647 w 606"/>
                  <a:gd name="T89" fmla="*/ 2147483647 h 763"/>
                  <a:gd name="T90" fmla="*/ 2147483647 w 606"/>
                  <a:gd name="T91" fmla="*/ 2147483647 h 763"/>
                  <a:gd name="T92" fmla="*/ 2147483647 w 606"/>
                  <a:gd name="T93" fmla="*/ 2147483647 h 763"/>
                  <a:gd name="T94" fmla="*/ 2147483647 w 606"/>
                  <a:gd name="T95" fmla="*/ 2147483647 h 763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0" t="0" r="r" b="b"/>
                <a:pathLst>
                  <a:path w="606" h="763">
                    <a:moveTo>
                      <a:pt x="253" y="763"/>
                    </a:moveTo>
                    <a:lnTo>
                      <a:pt x="250" y="757"/>
                    </a:lnTo>
                    <a:lnTo>
                      <a:pt x="252" y="756"/>
                    </a:lnTo>
                    <a:lnTo>
                      <a:pt x="253" y="754"/>
                    </a:lnTo>
                    <a:lnTo>
                      <a:pt x="254" y="752"/>
                    </a:lnTo>
                    <a:lnTo>
                      <a:pt x="256" y="751"/>
                    </a:lnTo>
                    <a:lnTo>
                      <a:pt x="257" y="749"/>
                    </a:lnTo>
                    <a:lnTo>
                      <a:pt x="259" y="748"/>
                    </a:lnTo>
                    <a:lnTo>
                      <a:pt x="260" y="746"/>
                    </a:lnTo>
                    <a:lnTo>
                      <a:pt x="261" y="745"/>
                    </a:lnTo>
                    <a:lnTo>
                      <a:pt x="261" y="743"/>
                    </a:lnTo>
                    <a:lnTo>
                      <a:pt x="263" y="742"/>
                    </a:lnTo>
                    <a:lnTo>
                      <a:pt x="263" y="739"/>
                    </a:lnTo>
                    <a:lnTo>
                      <a:pt x="264" y="737"/>
                    </a:lnTo>
                    <a:lnTo>
                      <a:pt x="264" y="735"/>
                    </a:lnTo>
                    <a:lnTo>
                      <a:pt x="264" y="734"/>
                    </a:lnTo>
                    <a:lnTo>
                      <a:pt x="264" y="732"/>
                    </a:lnTo>
                    <a:lnTo>
                      <a:pt x="264" y="731"/>
                    </a:lnTo>
                    <a:lnTo>
                      <a:pt x="264" y="729"/>
                    </a:lnTo>
                    <a:lnTo>
                      <a:pt x="264" y="728"/>
                    </a:lnTo>
                    <a:lnTo>
                      <a:pt x="264" y="726"/>
                    </a:lnTo>
                    <a:lnTo>
                      <a:pt x="264" y="723"/>
                    </a:lnTo>
                    <a:lnTo>
                      <a:pt x="264" y="722"/>
                    </a:lnTo>
                    <a:lnTo>
                      <a:pt x="264" y="720"/>
                    </a:lnTo>
                    <a:lnTo>
                      <a:pt x="264" y="718"/>
                    </a:lnTo>
                    <a:lnTo>
                      <a:pt x="263" y="717"/>
                    </a:lnTo>
                    <a:lnTo>
                      <a:pt x="263" y="714"/>
                    </a:lnTo>
                    <a:lnTo>
                      <a:pt x="261" y="712"/>
                    </a:lnTo>
                    <a:lnTo>
                      <a:pt x="261" y="711"/>
                    </a:lnTo>
                    <a:lnTo>
                      <a:pt x="260" y="708"/>
                    </a:lnTo>
                    <a:lnTo>
                      <a:pt x="259" y="705"/>
                    </a:lnTo>
                    <a:lnTo>
                      <a:pt x="257" y="700"/>
                    </a:lnTo>
                    <a:lnTo>
                      <a:pt x="47" y="236"/>
                    </a:lnTo>
                    <a:lnTo>
                      <a:pt x="45" y="235"/>
                    </a:lnTo>
                    <a:lnTo>
                      <a:pt x="45" y="233"/>
                    </a:lnTo>
                    <a:lnTo>
                      <a:pt x="44" y="233"/>
                    </a:lnTo>
                    <a:lnTo>
                      <a:pt x="44" y="231"/>
                    </a:lnTo>
                    <a:lnTo>
                      <a:pt x="43" y="231"/>
                    </a:lnTo>
                    <a:lnTo>
                      <a:pt x="41" y="230"/>
                    </a:lnTo>
                    <a:lnTo>
                      <a:pt x="40" y="228"/>
                    </a:lnTo>
                    <a:lnTo>
                      <a:pt x="39" y="228"/>
                    </a:lnTo>
                    <a:lnTo>
                      <a:pt x="37" y="228"/>
                    </a:lnTo>
                    <a:lnTo>
                      <a:pt x="36" y="227"/>
                    </a:lnTo>
                    <a:lnTo>
                      <a:pt x="33" y="227"/>
                    </a:lnTo>
                    <a:lnTo>
                      <a:pt x="31" y="225"/>
                    </a:lnTo>
                    <a:lnTo>
                      <a:pt x="28" y="225"/>
                    </a:lnTo>
                    <a:lnTo>
                      <a:pt x="25" y="225"/>
                    </a:lnTo>
                    <a:lnTo>
                      <a:pt x="23" y="225"/>
                    </a:lnTo>
                    <a:lnTo>
                      <a:pt x="20" y="225"/>
                    </a:lnTo>
                    <a:lnTo>
                      <a:pt x="17" y="225"/>
                    </a:lnTo>
                    <a:lnTo>
                      <a:pt x="14" y="227"/>
                    </a:lnTo>
                    <a:lnTo>
                      <a:pt x="12" y="227"/>
                    </a:lnTo>
                    <a:lnTo>
                      <a:pt x="9" y="227"/>
                    </a:lnTo>
                    <a:lnTo>
                      <a:pt x="0" y="202"/>
                    </a:lnTo>
                    <a:lnTo>
                      <a:pt x="338" y="0"/>
                    </a:lnTo>
                    <a:lnTo>
                      <a:pt x="388" y="109"/>
                    </a:lnTo>
                    <a:lnTo>
                      <a:pt x="383" y="112"/>
                    </a:lnTo>
                    <a:lnTo>
                      <a:pt x="381" y="111"/>
                    </a:lnTo>
                    <a:lnTo>
                      <a:pt x="380" y="109"/>
                    </a:lnTo>
                    <a:lnTo>
                      <a:pt x="377" y="108"/>
                    </a:lnTo>
                    <a:lnTo>
                      <a:pt x="376" y="106"/>
                    </a:lnTo>
                    <a:lnTo>
                      <a:pt x="375" y="105"/>
                    </a:lnTo>
                    <a:lnTo>
                      <a:pt x="372" y="103"/>
                    </a:lnTo>
                    <a:lnTo>
                      <a:pt x="370" y="102"/>
                    </a:lnTo>
                    <a:lnTo>
                      <a:pt x="368" y="102"/>
                    </a:lnTo>
                    <a:lnTo>
                      <a:pt x="366" y="100"/>
                    </a:lnTo>
                    <a:lnTo>
                      <a:pt x="365" y="100"/>
                    </a:lnTo>
                    <a:lnTo>
                      <a:pt x="362" y="99"/>
                    </a:lnTo>
                    <a:lnTo>
                      <a:pt x="360" y="99"/>
                    </a:lnTo>
                    <a:lnTo>
                      <a:pt x="358" y="97"/>
                    </a:lnTo>
                    <a:lnTo>
                      <a:pt x="356" y="97"/>
                    </a:lnTo>
                    <a:lnTo>
                      <a:pt x="353" y="97"/>
                    </a:lnTo>
                    <a:lnTo>
                      <a:pt x="352" y="97"/>
                    </a:lnTo>
                    <a:lnTo>
                      <a:pt x="349" y="97"/>
                    </a:lnTo>
                    <a:lnTo>
                      <a:pt x="346" y="97"/>
                    </a:lnTo>
                    <a:lnTo>
                      <a:pt x="345" y="97"/>
                    </a:lnTo>
                    <a:lnTo>
                      <a:pt x="342" y="97"/>
                    </a:lnTo>
                    <a:lnTo>
                      <a:pt x="339" y="99"/>
                    </a:lnTo>
                    <a:lnTo>
                      <a:pt x="337" y="99"/>
                    </a:lnTo>
                    <a:lnTo>
                      <a:pt x="334" y="100"/>
                    </a:lnTo>
                    <a:lnTo>
                      <a:pt x="331" y="100"/>
                    </a:lnTo>
                    <a:lnTo>
                      <a:pt x="329" y="102"/>
                    </a:lnTo>
                    <a:lnTo>
                      <a:pt x="326" y="102"/>
                    </a:lnTo>
                    <a:lnTo>
                      <a:pt x="323" y="103"/>
                    </a:lnTo>
                    <a:lnTo>
                      <a:pt x="321" y="105"/>
                    </a:lnTo>
                    <a:lnTo>
                      <a:pt x="318" y="105"/>
                    </a:lnTo>
                    <a:lnTo>
                      <a:pt x="315" y="106"/>
                    </a:lnTo>
                    <a:lnTo>
                      <a:pt x="312" y="108"/>
                    </a:lnTo>
                    <a:lnTo>
                      <a:pt x="310" y="109"/>
                    </a:lnTo>
                    <a:lnTo>
                      <a:pt x="160" y="199"/>
                    </a:lnTo>
                    <a:lnTo>
                      <a:pt x="234" y="361"/>
                    </a:lnTo>
                    <a:lnTo>
                      <a:pt x="353" y="292"/>
                    </a:lnTo>
                    <a:lnTo>
                      <a:pt x="357" y="289"/>
                    </a:lnTo>
                    <a:lnTo>
                      <a:pt x="360" y="287"/>
                    </a:lnTo>
                    <a:lnTo>
                      <a:pt x="364" y="284"/>
                    </a:lnTo>
                    <a:lnTo>
                      <a:pt x="366" y="281"/>
                    </a:lnTo>
                    <a:lnTo>
                      <a:pt x="368" y="281"/>
                    </a:lnTo>
                    <a:lnTo>
                      <a:pt x="369" y="279"/>
                    </a:lnTo>
                    <a:lnTo>
                      <a:pt x="370" y="278"/>
                    </a:lnTo>
                    <a:lnTo>
                      <a:pt x="372" y="276"/>
                    </a:lnTo>
                    <a:lnTo>
                      <a:pt x="373" y="275"/>
                    </a:lnTo>
                    <a:lnTo>
                      <a:pt x="375" y="273"/>
                    </a:lnTo>
                    <a:lnTo>
                      <a:pt x="376" y="272"/>
                    </a:lnTo>
                    <a:lnTo>
                      <a:pt x="376" y="270"/>
                    </a:lnTo>
                    <a:lnTo>
                      <a:pt x="377" y="269"/>
                    </a:lnTo>
                    <a:lnTo>
                      <a:pt x="379" y="267"/>
                    </a:lnTo>
                    <a:lnTo>
                      <a:pt x="379" y="265"/>
                    </a:lnTo>
                    <a:lnTo>
                      <a:pt x="380" y="264"/>
                    </a:lnTo>
                    <a:lnTo>
                      <a:pt x="380" y="262"/>
                    </a:lnTo>
                    <a:lnTo>
                      <a:pt x="381" y="261"/>
                    </a:lnTo>
                    <a:lnTo>
                      <a:pt x="381" y="259"/>
                    </a:lnTo>
                    <a:lnTo>
                      <a:pt x="381" y="256"/>
                    </a:lnTo>
                    <a:lnTo>
                      <a:pt x="381" y="255"/>
                    </a:lnTo>
                    <a:lnTo>
                      <a:pt x="381" y="253"/>
                    </a:lnTo>
                    <a:lnTo>
                      <a:pt x="381" y="250"/>
                    </a:lnTo>
                    <a:lnTo>
                      <a:pt x="381" y="248"/>
                    </a:lnTo>
                    <a:lnTo>
                      <a:pt x="381" y="247"/>
                    </a:lnTo>
                    <a:lnTo>
                      <a:pt x="381" y="244"/>
                    </a:lnTo>
                    <a:lnTo>
                      <a:pt x="381" y="242"/>
                    </a:lnTo>
                    <a:lnTo>
                      <a:pt x="380" y="239"/>
                    </a:lnTo>
                    <a:lnTo>
                      <a:pt x="385" y="236"/>
                    </a:lnTo>
                    <a:lnTo>
                      <a:pt x="447" y="371"/>
                    </a:lnTo>
                    <a:lnTo>
                      <a:pt x="442" y="375"/>
                    </a:lnTo>
                    <a:lnTo>
                      <a:pt x="441" y="374"/>
                    </a:lnTo>
                    <a:lnTo>
                      <a:pt x="439" y="372"/>
                    </a:lnTo>
                    <a:lnTo>
                      <a:pt x="438" y="371"/>
                    </a:lnTo>
                    <a:lnTo>
                      <a:pt x="437" y="369"/>
                    </a:lnTo>
                    <a:lnTo>
                      <a:pt x="435" y="368"/>
                    </a:lnTo>
                    <a:lnTo>
                      <a:pt x="434" y="368"/>
                    </a:lnTo>
                    <a:lnTo>
                      <a:pt x="432" y="366"/>
                    </a:lnTo>
                    <a:lnTo>
                      <a:pt x="431" y="364"/>
                    </a:lnTo>
                    <a:lnTo>
                      <a:pt x="430" y="364"/>
                    </a:lnTo>
                    <a:lnTo>
                      <a:pt x="428" y="363"/>
                    </a:lnTo>
                    <a:lnTo>
                      <a:pt x="427" y="363"/>
                    </a:lnTo>
                    <a:lnTo>
                      <a:pt x="424" y="363"/>
                    </a:lnTo>
                    <a:lnTo>
                      <a:pt x="423" y="361"/>
                    </a:lnTo>
                    <a:lnTo>
                      <a:pt x="422" y="361"/>
                    </a:lnTo>
                    <a:lnTo>
                      <a:pt x="420" y="361"/>
                    </a:lnTo>
                    <a:lnTo>
                      <a:pt x="418" y="361"/>
                    </a:lnTo>
                    <a:lnTo>
                      <a:pt x="416" y="361"/>
                    </a:lnTo>
                    <a:lnTo>
                      <a:pt x="415" y="361"/>
                    </a:lnTo>
                    <a:lnTo>
                      <a:pt x="412" y="361"/>
                    </a:lnTo>
                    <a:lnTo>
                      <a:pt x="411" y="361"/>
                    </a:lnTo>
                    <a:lnTo>
                      <a:pt x="410" y="361"/>
                    </a:lnTo>
                    <a:lnTo>
                      <a:pt x="407" y="363"/>
                    </a:lnTo>
                    <a:lnTo>
                      <a:pt x="406" y="363"/>
                    </a:lnTo>
                    <a:lnTo>
                      <a:pt x="404" y="363"/>
                    </a:lnTo>
                    <a:lnTo>
                      <a:pt x="401" y="364"/>
                    </a:lnTo>
                    <a:lnTo>
                      <a:pt x="400" y="364"/>
                    </a:lnTo>
                    <a:lnTo>
                      <a:pt x="399" y="364"/>
                    </a:lnTo>
                    <a:lnTo>
                      <a:pt x="396" y="366"/>
                    </a:lnTo>
                    <a:lnTo>
                      <a:pt x="395" y="366"/>
                    </a:lnTo>
                    <a:lnTo>
                      <a:pt x="392" y="368"/>
                    </a:lnTo>
                    <a:lnTo>
                      <a:pt x="391" y="369"/>
                    </a:lnTo>
                    <a:lnTo>
                      <a:pt x="389" y="369"/>
                    </a:lnTo>
                    <a:lnTo>
                      <a:pt x="271" y="440"/>
                    </a:lnTo>
                    <a:lnTo>
                      <a:pt x="348" y="610"/>
                    </a:lnTo>
                    <a:lnTo>
                      <a:pt x="509" y="514"/>
                    </a:lnTo>
                    <a:lnTo>
                      <a:pt x="512" y="513"/>
                    </a:lnTo>
                    <a:lnTo>
                      <a:pt x="515" y="510"/>
                    </a:lnTo>
                    <a:lnTo>
                      <a:pt x="517" y="508"/>
                    </a:lnTo>
                    <a:lnTo>
                      <a:pt x="519" y="507"/>
                    </a:lnTo>
                    <a:lnTo>
                      <a:pt x="521" y="505"/>
                    </a:lnTo>
                    <a:lnTo>
                      <a:pt x="524" y="504"/>
                    </a:lnTo>
                    <a:lnTo>
                      <a:pt x="526" y="502"/>
                    </a:lnTo>
                    <a:lnTo>
                      <a:pt x="528" y="499"/>
                    </a:lnTo>
                    <a:lnTo>
                      <a:pt x="530" y="497"/>
                    </a:lnTo>
                    <a:lnTo>
                      <a:pt x="532" y="496"/>
                    </a:lnTo>
                    <a:lnTo>
                      <a:pt x="534" y="494"/>
                    </a:lnTo>
                    <a:lnTo>
                      <a:pt x="535" y="491"/>
                    </a:lnTo>
                    <a:lnTo>
                      <a:pt x="538" y="490"/>
                    </a:lnTo>
                    <a:lnTo>
                      <a:pt x="539" y="488"/>
                    </a:lnTo>
                    <a:lnTo>
                      <a:pt x="540" y="485"/>
                    </a:lnTo>
                    <a:lnTo>
                      <a:pt x="542" y="483"/>
                    </a:lnTo>
                    <a:lnTo>
                      <a:pt x="543" y="480"/>
                    </a:lnTo>
                    <a:lnTo>
                      <a:pt x="543" y="479"/>
                    </a:lnTo>
                    <a:lnTo>
                      <a:pt x="544" y="476"/>
                    </a:lnTo>
                    <a:lnTo>
                      <a:pt x="546" y="474"/>
                    </a:lnTo>
                    <a:lnTo>
                      <a:pt x="547" y="471"/>
                    </a:lnTo>
                    <a:lnTo>
                      <a:pt x="547" y="470"/>
                    </a:lnTo>
                    <a:lnTo>
                      <a:pt x="548" y="466"/>
                    </a:lnTo>
                    <a:lnTo>
                      <a:pt x="548" y="465"/>
                    </a:lnTo>
                    <a:lnTo>
                      <a:pt x="548" y="462"/>
                    </a:lnTo>
                    <a:lnTo>
                      <a:pt x="550" y="460"/>
                    </a:lnTo>
                    <a:lnTo>
                      <a:pt x="550" y="457"/>
                    </a:lnTo>
                    <a:lnTo>
                      <a:pt x="550" y="454"/>
                    </a:lnTo>
                    <a:lnTo>
                      <a:pt x="550" y="453"/>
                    </a:lnTo>
                    <a:lnTo>
                      <a:pt x="550" y="449"/>
                    </a:lnTo>
                    <a:lnTo>
                      <a:pt x="550" y="446"/>
                    </a:lnTo>
                    <a:lnTo>
                      <a:pt x="548" y="445"/>
                    </a:lnTo>
                    <a:lnTo>
                      <a:pt x="555" y="442"/>
                    </a:lnTo>
                    <a:lnTo>
                      <a:pt x="606" y="555"/>
                    </a:lnTo>
                    <a:lnTo>
                      <a:pt x="253" y="763"/>
                    </a:lnTo>
                    <a:close/>
                  </a:path>
                </a:pathLst>
              </a:custGeom>
              <a:solidFill>
                <a:srgbClr val="D63B2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8" name="Freeform 219"/>
              <p:cNvSpPr>
                <a:spLocks/>
              </p:cNvSpPr>
              <p:nvPr/>
            </p:nvSpPr>
            <p:spPr bwMode="auto">
              <a:xfrm>
                <a:off x="2771776" y="5060950"/>
                <a:ext cx="131763" cy="115888"/>
              </a:xfrm>
              <a:custGeom>
                <a:avLst/>
                <a:gdLst>
                  <a:gd name="T0" fmla="*/ 2147483647 w 166"/>
                  <a:gd name="T1" fmla="*/ 2147483647 h 147"/>
                  <a:gd name="T2" fmla="*/ 2147483647 w 166"/>
                  <a:gd name="T3" fmla="*/ 2147483647 h 147"/>
                  <a:gd name="T4" fmla="*/ 2147483647 w 166"/>
                  <a:gd name="T5" fmla="*/ 2147483647 h 147"/>
                  <a:gd name="T6" fmla="*/ 2147483647 w 166"/>
                  <a:gd name="T7" fmla="*/ 2147483647 h 147"/>
                  <a:gd name="T8" fmla="*/ 2147483647 w 166"/>
                  <a:gd name="T9" fmla="*/ 2147483647 h 147"/>
                  <a:gd name="T10" fmla="*/ 2147483647 w 166"/>
                  <a:gd name="T11" fmla="*/ 2147483647 h 147"/>
                  <a:gd name="T12" fmla="*/ 2147483647 w 166"/>
                  <a:gd name="T13" fmla="*/ 2147483647 h 147"/>
                  <a:gd name="T14" fmla="*/ 2147483647 w 166"/>
                  <a:gd name="T15" fmla="*/ 2147483647 h 147"/>
                  <a:gd name="T16" fmla="*/ 2147483647 w 166"/>
                  <a:gd name="T17" fmla="*/ 2147483647 h 147"/>
                  <a:gd name="T18" fmla="*/ 2147483647 w 166"/>
                  <a:gd name="T19" fmla="*/ 2147483647 h 147"/>
                  <a:gd name="T20" fmla="*/ 2147483647 w 166"/>
                  <a:gd name="T21" fmla="*/ 2147483647 h 147"/>
                  <a:gd name="T22" fmla="*/ 2147483647 w 166"/>
                  <a:gd name="T23" fmla="*/ 2147483647 h 147"/>
                  <a:gd name="T24" fmla="*/ 2147483647 w 166"/>
                  <a:gd name="T25" fmla="*/ 2147483647 h 147"/>
                  <a:gd name="T26" fmla="*/ 2147483647 w 166"/>
                  <a:gd name="T27" fmla="*/ 2147483647 h 147"/>
                  <a:gd name="T28" fmla="*/ 2147483647 w 166"/>
                  <a:gd name="T29" fmla="*/ 2147483647 h 147"/>
                  <a:gd name="T30" fmla="*/ 2147483647 w 166"/>
                  <a:gd name="T31" fmla="*/ 2147483647 h 147"/>
                  <a:gd name="T32" fmla="*/ 2147483647 w 166"/>
                  <a:gd name="T33" fmla="*/ 2147483647 h 147"/>
                  <a:gd name="T34" fmla="*/ 2147483647 w 166"/>
                  <a:gd name="T35" fmla="*/ 2147483647 h 147"/>
                  <a:gd name="T36" fmla="*/ 2147483647 w 166"/>
                  <a:gd name="T37" fmla="*/ 2147483647 h 147"/>
                  <a:gd name="T38" fmla="*/ 2147483647 w 166"/>
                  <a:gd name="T39" fmla="*/ 2147483647 h 147"/>
                  <a:gd name="T40" fmla="*/ 2147483647 w 166"/>
                  <a:gd name="T41" fmla="*/ 2147483647 h 147"/>
                  <a:gd name="T42" fmla="*/ 2147483647 w 166"/>
                  <a:gd name="T43" fmla="*/ 0 h 147"/>
                  <a:gd name="T44" fmla="*/ 2147483647 w 166"/>
                  <a:gd name="T45" fmla="*/ 2147483647 h 147"/>
                  <a:gd name="T46" fmla="*/ 2147483647 w 166"/>
                  <a:gd name="T47" fmla="*/ 2147483647 h 147"/>
                  <a:gd name="T48" fmla="*/ 2147483647 w 166"/>
                  <a:gd name="T49" fmla="*/ 2147483647 h 147"/>
                  <a:gd name="T50" fmla="*/ 2147483647 w 166"/>
                  <a:gd name="T51" fmla="*/ 2147483647 h 147"/>
                  <a:gd name="T52" fmla="*/ 2147483647 w 166"/>
                  <a:gd name="T53" fmla="*/ 2147483647 h 147"/>
                  <a:gd name="T54" fmla="*/ 2147483647 w 166"/>
                  <a:gd name="T55" fmla="*/ 2147483647 h 147"/>
                  <a:gd name="T56" fmla="*/ 2147483647 w 166"/>
                  <a:gd name="T57" fmla="*/ 2147483647 h 147"/>
                  <a:gd name="T58" fmla="*/ 2147483647 w 166"/>
                  <a:gd name="T59" fmla="*/ 2147483647 h 147"/>
                  <a:gd name="T60" fmla="*/ 2147483647 w 166"/>
                  <a:gd name="T61" fmla="*/ 2147483647 h 147"/>
                  <a:gd name="T62" fmla="*/ 2147483647 w 166"/>
                  <a:gd name="T63" fmla="*/ 2147483647 h 147"/>
                  <a:gd name="T64" fmla="*/ 2147483647 w 166"/>
                  <a:gd name="T65" fmla="*/ 2147483647 h 147"/>
                  <a:gd name="T66" fmla="*/ 2147483647 w 166"/>
                  <a:gd name="T67" fmla="*/ 2147483647 h 147"/>
                  <a:gd name="T68" fmla="*/ 2147483647 w 166"/>
                  <a:gd name="T69" fmla="*/ 2147483647 h 147"/>
                  <a:gd name="T70" fmla="*/ 2147483647 w 166"/>
                  <a:gd name="T71" fmla="*/ 2147483647 h 147"/>
                  <a:gd name="T72" fmla="*/ 2147483647 w 166"/>
                  <a:gd name="T73" fmla="*/ 2147483647 h 147"/>
                  <a:gd name="T74" fmla="*/ 2147483647 w 166"/>
                  <a:gd name="T75" fmla="*/ 2147483647 h 147"/>
                  <a:gd name="T76" fmla="*/ 2147483647 w 166"/>
                  <a:gd name="T77" fmla="*/ 2147483647 h 147"/>
                  <a:gd name="T78" fmla="*/ 2147483647 w 166"/>
                  <a:gd name="T79" fmla="*/ 2147483647 h 147"/>
                  <a:gd name="T80" fmla="*/ 2147483647 w 166"/>
                  <a:gd name="T81" fmla="*/ 2147483647 h 147"/>
                  <a:gd name="T82" fmla="*/ 2147483647 w 166"/>
                  <a:gd name="T83" fmla="*/ 2147483647 h 147"/>
                  <a:gd name="T84" fmla="*/ 2147483647 w 166"/>
                  <a:gd name="T85" fmla="*/ 2147483647 h 147"/>
                  <a:gd name="T86" fmla="*/ 2147483647 w 166"/>
                  <a:gd name="T87" fmla="*/ 2147483647 h 147"/>
                  <a:gd name="T88" fmla="*/ 2147483647 w 166"/>
                  <a:gd name="T89" fmla="*/ 2147483647 h 147"/>
                  <a:gd name="T90" fmla="*/ 2147483647 w 166"/>
                  <a:gd name="T91" fmla="*/ 2147483647 h 147"/>
                  <a:gd name="T92" fmla="*/ 2147483647 w 166"/>
                  <a:gd name="T93" fmla="*/ 2147483647 h 147"/>
                  <a:gd name="T94" fmla="*/ 2147483647 w 166"/>
                  <a:gd name="T95" fmla="*/ 2147483647 h 147"/>
                  <a:gd name="T96" fmla="*/ 2147483647 w 166"/>
                  <a:gd name="T97" fmla="*/ 2147483647 h 147"/>
                  <a:gd name="T98" fmla="*/ 2147483647 w 166"/>
                  <a:gd name="T99" fmla="*/ 2147483647 h 147"/>
                  <a:gd name="T100" fmla="*/ 2147483647 w 166"/>
                  <a:gd name="T101" fmla="*/ 2147483647 h 147"/>
                  <a:gd name="T102" fmla="*/ 0 w 166"/>
                  <a:gd name="T103" fmla="*/ 2147483647 h 147"/>
                  <a:gd name="T104" fmla="*/ 2147483647 w 166"/>
                  <a:gd name="T105" fmla="*/ 2147483647 h 147"/>
                  <a:gd name="T106" fmla="*/ 2147483647 w 166"/>
                  <a:gd name="T107" fmla="*/ 2147483647 h 147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0" t="0" r="r" b="b"/>
                <a:pathLst>
                  <a:path w="166" h="147">
                    <a:moveTo>
                      <a:pt x="137" y="71"/>
                    </a:moveTo>
                    <a:lnTo>
                      <a:pt x="142" y="70"/>
                    </a:lnTo>
                    <a:lnTo>
                      <a:pt x="144" y="66"/>
                    </a:lnTo>
                    <a:lnTo>
                      <a:pt x="148" y="65"/>
                    </a:lnTo>
                    <a:lnTo>
                      <a:pt x="151" y="62"/>
                    </a:lnTo>
                    <a:lnTo>
                      <a:pt x="152" y="60"/>
                    </a:lnTo>
                    <a:lnTo>
                      <a:pt x="154" y="59"/>
                    </a:lnTo>
                    <a:lnTo>
                      <a:pt x="155" y="57"/>
                    </a:lnTo>
                    <a:lnTo>
                      <a:pt x="156" y="57"/>
                    </a:lnTo>
                    <a:lnTo>
                      <a:pt x="158" y="56"/>
                    </a:lnTo>
                    <a:lnTo>
                      <a:pt x="159" y="54"/>
                    </a:lnTo>
                    <a:lnTo>
                      <a:pt x="160" y="52"/>
                    </a:lnTo>
                    <a:lnTo>
                      <a:pt x="160" y="51"/>
                    </a:lnTo>
                    <a:lnTo>
                      <a:pt x="162" y="49"/>
                    </a:lnTo>
                    <a:lnTo>
                      <a:pt x="163" y="48"/>
                    </a:lnTo>
                    <a:lnTo>
                      <a:pt x="164" y="45"/>
                    </a:lnTo>
                    <a:lnTo>
                      <a:pt x="164" y="43"/>
                    </a:lnTo>
                    <a:lnTo>
                      <a:pt x="166" y="42"/>
                    </a:lnTo>
                    <a:lnTo>
                      <a:pt x="166" y="39"/>
                    </a:lnTo>
                    <a:lnTo>
                      <a:pt x="166" y="37"/>
                    </a:lnTo>
                    <a:lnTo>
                      <a:pt x="166" y="34"/>
                    </a:lnTo>
                    <a:lnTo>
                      <a:pt x="151" y="0"/>
                    </a:lnTo>
                    <a:lnTo>
                      <a:pt x="146" y="3"/>
                    </a:lnTo>
                    <a:lnTo>
                      <a:pt x="146" y="6"/>
                    </a:lnTo>
                    <a:lnTo>
                      <a:pt x="146" y="8"/>
                    </a:lnTo>
                    <a:lnTo>
                      <a:pt x="147" y="11"/>
                    </a:lnTo>
                    <a:lnTo>
                      <a:pt x="147" y="12"/>
                    </a:lnTo>
                    <a:lnTo>
                      <a:pt x="147" y="14"/>
                    </a:lnTo>
                    <a:lnTo>
                      <a:pt x="147" y="17"/>
                    </a:lnTo>
                    <a:lnTo>
                      <a:pt x="147" y="18"/>
                    </a:lnTo>
                    <a:lnTo>
                      <a:pt x="147" y="20"/>
                    </a:lnTo>
                    <a:lnTo>
                      <a:pt x="146" y="23"/>
                    </a:lnTo>
                    <a:lnTo>
                      <a:pt x="146" y="25"/>
                    </a:lnTo>
                    <a:lnTo>
                      <a:pt x="146" y="26"/>
                    </a:lnTo>
                    <a:lnTo>
                      <a:pt x="144" y="28"/>
                    </a:lnTo>
                    <a:lnTo>
                      <a:pt x="144" y="29"/>
                    </a:lnTo>
                    <a:lnTo>
                      <a:pt x="143" y="31"/>
                    </a:lnTo>
                    <a:lnTo>
                      <a:pt x="143" y="32"/>
                    </a:lnTo>
                    <a:lnTo>
                      <a:pt x="142" y="34"/>
                    </a:lnTo>
                    <a:lnTo>
                      <a:pt x="140" y="35"/>
                    </a:lnTo>
                    <a:lnTo>
                      <a:pt x="139" y="37"/>
                    </a:lnTo>
                    <a:lnTo>
                      <a:pt x="137" y="39"/>
                    </a:lnTo>
                    <a:lnTo>
                      <a:pt x="136" y="40"/>
                    </a:lnTo>
                    <a:lnTo>
                      <a:pt x="136" y="42"/>
                    </a:lnTo>
                    <a:lnTo>
                      <a:pt x="133" y="43"/>
                    </a:lnTo>
                    <a:lnTo>
                      <a:pt x="132" y="45"/>
                    </a:lnTo>
                    <a:lnTo>
                      <a:pt x="131" y="45"/>
                    </a:lnTo>
                    <a:lnTo>
                      <a:pt x="128" y="48"/>
                    </a:lnTo>
                    <a:lnTo>
                      <a:pt x="125" y="51"/>
                    </a:lnTo>
                    <a:lnTo>
                      <a:pt x="121" y="52"/>
                    </a:lnTo>
                    <a:lnTo>
                      <a:pt x="117" y="56"/>
                    </a:lnTo>
                    <a:lnTo>
                      <a:pt x="0" y="125"/>
                    </a:lnTo>
                    <a:lnTo>
                      <a:pt x="11" y="147"/>
                    </a:lnTo>
                    <a:lnTo>
                      <a:pt x="137" y="71"/>
                    </a:lnTo>
                    <a:close/>
                  </a:path>
                </a:pathLst>
              </a:custGeom>
              <a:solidFill>
                <a:srgbClr val="E5ADA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9" name="Freeform 220"/>
              <p:cNvSpPr>
                <a:spLocks/>
              </p:cNvSpPr>
              <p:nvPr/>
            </p:nvSpPr>
            <p:spPr bwMode="auto">
              <a:xfrm>
                <a:off x="2860676" y="5226050"/>
                <a:ext cx="174625" cy="150813"/>
              </a:xfrm>
              <a:custGeom>
                <a:avLst/>
                <a:gdLst>
                  <a:gd name="T0" fmla="*/ 2147483647 w 221"/>
                  <a:gd name="T1" fmla="*/ 2147483647 h 190"/>
                  <a:gd name="T2" fmla="*/ 2147483647 w 221"/>
                  <a:gd name="T3" fmla="*/ 2147483647 h 190"/>
                  <a:gd name="T4" fmla="*/ 2147483647 w 221"/>
                  <a:gd name="T5" fmla="*/ 2147483647 h 190"/>
                  <a:gd name="T6" fmla="*/ 2147483647 w 221"/>
                  <a:gd name="T7" fmla="*/ 2147483647 h 190"/>
                  <a:gd name="T8" fmla="*/ 2147483647 w 221"/>
                  <a:gd name="T9" fmla="*/ 2147483647 h 190"/>
                  <a:gd name="T10" fmla="*/ 2147483647 w 221"/>
                  <a:gd name="T11" fmla="*/ 2147483647 h 190"/>
                  <a:gd name="T12" fmla="*/ 2147483647 w 221"/>
                  <a:gd name="T13" fmla="*/ 2147483647 h 190"/>
                  <a:gd name="T14" fmla="*/ 2147483647 w 221"/>
                  <a:gd name="T15" fmla="*/ 2147483647 h 190"/>
                  <a:gd name="T16" fmla="*/ 2147483647 w 221"/>
                  <a:gd name="T17" fmla="*/ 2147483647 h 190"/>
                  <a:gd name="T18" fmla="*/ 2147483647 w 221"/>
                  <a:gd name="T19" fmla="*/ 2147483647 h 190"/>
                  <a:gd name="T20" fmla="*/ 2147483647 w 221"/>
                  <a:gd name="T21" fmla="*/ 2147483647 h 190"/>
                  <a:gd name="T22" fmla="*/ 2147483647 w 221"/>
                  <a:gd name="T23" fmla="*/ 2147483647 h 190"/>
                  <a:gd name="T24" fmla="*/ 2147483647 w 221"/>
                  <a:gd name="T25" fmla="*/ 2147483647 h 190"/>
                  <a:gd name="T26" fmla="*/ 2147483647 w 221"/>
                  <a:gd name="T27" fmla="*/ 2147483647 h 190"/>
                  <a:gd name="T28" fmla="*/ 2147483647 w 221"/>
                  <a:gd name="T29" fmla="*/ 2147483647 h 190"/>
                  <a:gd name="T30" fmla="*/ 2147483647 w 221"/>
                  <a:gd name="T31" fmla="*/ 0 h 190"/>
                  <a:gd name="T32" fmla="*/ 2147483647 w 221"/>
                  <a:gd name="T33" fmla="*/ 2147483647 h 190"/>
                  <a:gd name="T34" fmla="*/ 2147483647 w 221"/>
                  <a:gd name="T35" fmla="*/ 2147483647 h 190"/>
                  <a:gd name="T36" fmla="*/ 2147483647 w 221"/>
                  <a:gd name="T37" fmla="*/ 2147483647 h 190"/>
                  <a:gd name="T38" fmla="*/ 2147483647 w 221"/>
                  <a:gd name="T39" fmla="*/ 2147483647 h 190"/>
                  <a:gd name="T40" fmla="*/ 2147483647 w 221"/>
                  <a:gd name="T41" fmla="*/ 2147483647 h 190"/>
                  <a:gd name="T42" fmla="*/ 2147483647 w 221"/>
                  <a:gd name="T43" fmla="*/ 2147483647 h 190"/>
                  <a:gd name="T44" fmla="*/ 2147483647 w 221"/>
                  <a:gd name="T45" fmla="*/ 2147483647 h 190"/>
                  <a:gd name="T46" fmla="*/ 2147483647 w 221"/>
                  <a:gd name="T47" fmla="*/ 2147483647 h 190"/>
                  <a:gd name="T48" fmla="*/ 2147483647 w 221"/>
                  <a:gd name="T49" fmla="*/ 2147483647 h 190"/>
                  <a:gd name="T50" fmla="*/ 2147483647 w 221"/>
                  <a:gd name="T51" fmla="*/ 2147483647 h 190"/>
                  <a:gd name="T52" fmla="*/ 2147483647 w 221"/>
                  <a:gd name="T53" fmla="*/ 2147483647 h 190"/>
                  <a:gd name="T54" fmla="*/ 2147483647 w 221"/>
                  <a:gd name="T55" fmla="*/ 2147483647 h 190"/>
                  <a:gd name="T56" fmla="*/ 2147483647 w 221"/>
                  <a:gd name="T57" fmla="*/ 2147483647 h 190"/>
                  <a:gd name="T58" fmla="*/ 2147483647 w 221"/>
                  <a:gd name="T59" fmla="*/ 2147483647 h 190"/>
                  <a:gd name="T60" fmla="*/ 2147483647 w 221"/>
                  <a:gd name="T61" fmla="*/ 2147483647 h 190"/>
                  <a:gd name="T62" fmla="*/ 2147483647 w 221"/>
                  <a:gd name="T63" fmla="*/ 2147483647 h 190"/>
                  <a:gd name="T64" fmla="*/ 0 w 221"/>
                  <a:gd name="T65" fmla="*/ 2147483647 h 190"/>
                  <a:gd name="T66" fmla="*/ 2147483647 w 221"/>
                  <a:gd name="T67" fmla="*/ 2147483647 h 190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221" h="190">
                    <a:moveTo>
                      <a:pt x="182" y="88"/>
                    </a:moveTo>
                    <a:lnTo>
                      <a:pt x="183" y="87"/>
                    </a:lnTo>
                    <a:lnTo>
                      <a:pt x="186" y="85"/>
                    </a:lnTo>
                    <a:lnTo>
                      <a:pt x="189" y="84"/>
                    </a:lnTo>
                    <a:lnTo>
                      <a:pt x="191" y="80"/>
                    </a:lnTo>
                    <a:lnTo>
                      <a:pt x="194" y="79"/>
                    </a:lnTo>
                    <a:lnTo>
                      <a:pt x="195" y="77"/>
                    </a:lnTo>
                    <a:lnTo>
                      <a:pt x="198" y="76"/>
                    </a:lnTo>
                    <a:lnTo>
                      <a:pt x="201" y="74"/>
                    </a:lnTo>
                    <a:lnTo>
                      <a:pt x="202" y="71"/>
                    </a:lnTo>
                    <a:lnTo>
                      <a:pt x="203" y="70"/>
                    </a:lnTo>
                    <a:lnTo>
                      <a:pt x="206" y="68"/>
                    </a:lnTo>
                    <a:lnTo>
                      <a:pt x="208" y="67"/>
                    </a:lnTo>
                    <a:lnTo>
                      <a:pt x="209" y="63"/>
                    </a:lnTo>
                    <a:lnTo>
                      <a:pt x="210" y="62"/>
                    </a:lnTo>
                    <a:lnTo>
                      <a:pt x="212" y="59"/>
                    </a:lnTo>
                    <a:lnTo>
                      <a:pt x="213" y="57"/>
                    </a:lnTo>
                    <a:lnTo>
                      <a:pt x="214" y="56"/>
                    </a:lnTo>
                    <a:lnTo>
                      <a:pt x="216" y="54"/>
                    </a:lnTo>
                    <a:lnTo>
                      <a:pt x="216" y="53"/>
                    </a:lnTo>
                    <a:lnTo>
                      <a:pt x="217" y="51"/>
                    </a:lnTo>
                    <a:lnTo>
                      <a:pt x="217" y="50"/>
                    </a:lnTo>
                    <a:lnTo>
                      <a:pt x="218" y="48"/>
                    </a:lnTo>
                    <a:lnTo>
                      <a:pt x="218" y="46"/>
                    </a:lnTo>
                    <a:lnTo>
                      <a:pt x="220" y="45"/>
                    </a:lnTo>
                    <a:lnTo>
                      <a:pt x="220" y="43"/>
                    </a:lnTo>
                    <a:lnTo>
                      <a:pt x="220" y="42"/>
                    </a:lnTo>
                    <a:lnTo>
                      <a:pt x="221" y="40"/>
                    </a:lnTo>
                    <a:lnTo>
                      <a:pt x="221" y="37"/>
                    </a:lnTo>
                    <a:lnTo>
                      <a:pt x="221" y="34"/>
                    </a:lnTo>
                    <a:lnTo>
                      <a:pt x="221" y="31"/>
                    </a:lnTo>
                    <a:lnTo>
                      <a:pt x="208" y="0"/>
                    </a:lnTo>
                    <a:lnTo>
                      <a:pt x="201" y="2"/>
                    </a:lnTo>
                    <a:lnTo>
                      <a:pt x="202" y="5"/>
                    </a:lnTo>
                    <a:lnTo>
                      <a:pt x="202" y="8"/>
                    </a:lnTo>
                    <a:lnTo>
                      <a:pt x="202" y="9"/>
                    </a:lnTo>
                    <a:lnTo>
                      <a:pt x="202" y="12"/>
                    </a:lnTo>
                    <a:lnTo>
                      <a:pt x="202" y="16"/>
                    </a:lnTo>
                    <a:lnTo>
                      <a:pt x="202" y="17"/>
                    </a:lnTo>
                    <a:lnTo>
                      <a:pt x="201" y="20"/>
                    </a:lnTo>
                    <a:lnTo>
                      <a:pt x="201" y="22"/>
                    </a:lnTo>
                    <a:lnTo>
                      <a:pt x="201" y="25"/>
                    </a:lnTo>
                    <a:lnTo>
                      <a:pt x="199" y="28"/>
                    </a:lnTo>
                    <a:lnTo>
                      <a:pt x="199" y="29"/>
                    </a:lnTo>
                    <a:lnTo>
                      <a:pt x="198" y="33"/>
                    </a:lnTo>
                    <a:lnTo>
                      <a:pt x="197" y="34"/>
                    </a:lnTo>
                    <a:lnTo>
                      <a:pt x="197" y="37"/>
                    </a:lnTo>
                    <a:lnTo>
                      <a:pt x="195" y="39"/>
                    </a:lnTo>
                    <a:lnTo>
                      <a:pt x="194" y="40"/>
                    </a:lnTo>
                    <a:lnTo>
                      <a:pt x="193" y="43"/>
                    </a:lnTo>
                    <a:lnTo>
                      <a:pt x="191" y="45"/>
                    </a:lnTo>
                    <a:lnTo>
                      <a:pt x="190" y="48"/>
                    </a:lnTo>
                    <a:lnTo>
                      <a:pt x="187" y="50"/>
                    </a:lnTo>
                    <a:lnTo>
                      <a:pt x="186" y="51"/>
                    </a:lnTo>
                    <a:lnTo>
                      <a:pt x="185" y="54"/>
                    </a:lnTo>
                    <a:lnTo>
                      <a:pt x="182" y="56"/>
                    </a:lnTo>
                    <a:lnTo>
                      <a:pt x="181" y="57"/>
                    </a:lnTo>
                    <a:lnTo>
                      <a:pt x="178" y="59"/>
                    </a:lnTo>
                    <a:lnTo>
                      <a:pt x="176" y="60"/>
                    </a:lnTo>
                    <a:lnTo>
                      <a:pt x="174" y="63"/>
                    </a:lnTo>
                    <a:lnTo>
                      <a:pt x="171" y="65"/>
                    </a:lnTo>
                    <a:lnTo>
                      <a:pt x="170" y="67"/>
                    </a:lnTo>
                    <a:lnTo>
                      <a:pt x="167" y="68"/>
                    </a:lnTo>
                    <a:lnTo>
                      <a:pt x="164" y="70"/>
                    </a:lnTo>
                    <a:lnTo>
                      <a:pt x="162" y="71"/>
                    </a:lnTo>
                    <a:lnTo>
                      <a:pt x="0" y="167"/>
                    </a:lnTo>
                    <a:lnTo>
                      <a:pt x="9" y="190"/>
                    </a:lnTo>
                    <a:lnTo>
                      <a:pt x="182" y="88"/>
                    </a:lnTo>
                    <a:close/>
                  </a:path>
                </a:pathLst>
              </a:custGeom>
              <a:solidFill>
                <a:srgbClr val="E5ADA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0" name="Freeform 221"/>
              <p:cNvSpPr>
                <a:spLocks/>
              </p:cNvSpPr>
              <p:nvPr/>
            </p:nvSpPr>
            <p:spPr bwMode="auto">
              <a:xfrm>
                <a:off x="2586038" y="4876800"/>
                <a:ext cx="277813" cy="606425"/>
              </a:xfrm>
              <a:custGeom>
                <a:avLst/>
                <a:gdLst>
                  <a:gd name="T0" fmla="*/ 2147483647 w 349"/>
                  <a:gd name="T1" fmla="*/ 0 h 764"/>
                  <a:gd name="T2" fmla="*/ 2147483647 w 349"/>
                  <a:gd name="T3" fmla="*/ 2147483647 h 764"/>
                  <a:gd name="T4" fmla="*/ 2147483647 w 349"/>
                  <a:gd name="T5" fmla="*/ 2147483647 h 764"/>
                  <a:gd name="T6" fmla="*/ 2147483647 w 349"/>
                  <a:gd name="T7" fmla="*/ 2147483647 h 764"/>
                  <a:gd name="T8" fmla="*/ 2147483647 w 349"/>
                  <a:gd name="T9" fmla="*/ 2147483647 h 764"/>
                  <a:gd name="T10" fmla="*/ 2147483647 w 349"/>
                  <a:gd name="T11" fmla="*/ 2147483647 h 764"/>
                  <a:gd name="T12" fmla="*/ 2147483647 w 349"/>
                  <a:gd name="T13" fmla="*/ 2147483647 h 764"/>
                  <a:gd name="T14" fmla="*/ 2147483647 w 349"/>
                  <a:gd name="T15" fmla="*/ 2147483647 h 764"/>
                  <a:gd name="T16" fmla="*/ 2147483647 w 349"/>
                  <a:gd name="T17" fmla="*/ 2147483647 h 764"/>
                  <a:gd name="T18" fmla="*/ 2147483647 w 349"/>
                  <a:gd name="T19" fmla="*/ 2147483647 h 764"/>
                  <a:gd name="T20" fmla="*/ 2147483647 w 349"/>
                  <a:gd name="T21" fmla="*/ 2147483647 h 764"/>
                  <a:gd name="T22" fmla="*/ 2147483647 w 349"/>
                  <a:gd name="T23" fmla="*/ 2147483647 h 764"/>
                  <a:gd name="T24" fmla="*/ 2147483647 w 349"/>
                  <a:gd name="T25" fmla="*/ 2147483647 h 764"/>
                  <a:gd name="T26" fmla="*/ 2147483647 w 349"/>
                  <a:gd name="T27" fmla="*/ 2147483647 h 764"/>
                  <a:gd name="T28" fmla="*/ 2147483647 w 349"/>
                  <a:gd name="T29" fmla="*/ 2147483647 h 764"/>
                  <a:gd name="T30" fmla="*/ 2147483647 w 349"/>
                  <a:gd name="T31" fmla="*/ 2147483647 h 764"/>
                  <a:gd name="T32" fmla="*/ 2147483647 w 349"/>
                  <a:gd name="T33" fmla="*/ 2147483647 h 764"/>
                  <a:gd name="T34" fmla="*/ 2147483647 w 349"/>
                  <a:gd name="T35" fmla="*/ 2147483647 h 764"/>
                  <a:gd name="T36" fmla="*/ 2147483647 w 349"/>
                  <a:gd name="T37" fmla="*/ 2147483647 h 764"/>
                  <a:gd name="T38" fmla="*/ 2147483647 w 349"/>
                  <a:gd name="T39" fmla="*/ 2147483647 h 764"/>
                  <a:gd name="T40" fmla="*/ 2147483647 w 349"/>
                  <a:gd name="T41" fmla="*/ 2147483647 h 764"/>
                  <a:gd name="T42" fmla="*/ 2147483647 w 349"/>
                  <a:gd name="T43" fmla="*/ 2147483647 h 764"/>
                  <a:gd name="T44" fmla="*/ 2147483647 w 349"/>
                  <a:gd name="T45" fmla="*/ 2147483647 h 764"/>
                  <a:gd name="T46" fmla="*/ 2147483647 w 349"/>
                  <a:gd name="T47" fmla="*/ 2147483647 h 764"/>
                  <a:gd name="T48" fmla="*/ 2147483647 w 349"/>
                  <a:gd name="T49" fmla="*/ 2147483647 h 764"/>
                  <a:gd name="T50" fmla="*/ 2147483647 w 349"/>
                  <a:gd name="T51" fmla="*/ 2147483647 h 764"/>
                  <a:gd name="T52" fmla="*/ 2147483647 w 349"/>
                  <a:gd name="T53" fmla="*/ 2147483647 h 764"/>
                  <a:gd name="T54" fmla="*/ 2147483647 w 349"/>
                  <a:gd name="T55" fmla="*/ 2147483647 h 764"/>
                  <a:gd name="T56" fmla="*/ 2147483647 w 349"/>
                  <a:gd name="T57" fmla="*/ 2147483647 h 764"/>
                  <a:gd name="T58" fmla="*/ 2147483647 w 349"/>
                  <a:gd name="T59" fmla="*/ 2147483647 h 764"/>
                  <a:gd name="T60" fmla="*/ 2147483647 w 349"/>
                  <a:gd name="T61" fmla="*/ 2147483647 h 764"/>
                  <a:gd name="T62" fmla="*/ 2147483647 w 349"/>
                  <a:gd name="T63" fmla="*/ 2147483647 h 764"/>
                  <a:gd name="T64" fmla="*/ 2147483647 w 349"/>
                  <a:gd name="T65" fmla="*/ 2147483647 h 764"/>
                  <a:gd name="T66" fmla="*/ 2147483647 w 349"/>
                  <a:gd name="T67" fmla="*/ 2147483647 h 764"/>
                  <a:gd name="T68" fmla="*/ 2147483647 w 349"/>
                  <a:gd name="T69" fmla="*/ 2147483647 h 764"/>
                  <a:gd name="T70" fmla="*/ 2147483647 w 349"/>
                  <a:gd name="T71" fmla="*/ 2147483647 h 764"/>
                  <a:gd name="T72" fmla="*/ 2147483647 w 349"/>
                  <a:gd name="T73" fmla="*/ 2147483647 h 764"/>
                  <a:gd name="T74" fmla="*/ 2147483647 w 349"/>
                  <a:gd name="T75" fmla="*/ 2147483647 h 764"/>
                  <a:gd name="T76" fmla="*/ 2147483647 w 349"/>
                  <a:gd name="T77" fmla="*/ 2147483647 h 764"/>
                  <a:gd name="T78" fmla="*/ 2147483647 w 349"/>
                  <a:gd name="T79" fmla="*/ 2147483647 h 764"/>
                  <a:gd name="T80" fmla="*/ 2147483647 w 349"/>
                  <a:gd name="T81" fmla="*/ 2147483647 h 764"/>
                  <a:gd name="T82" fmla="*/ 2147483647 w 349"/>
                  <a:gd name="T83" fmla="*/ 2147483647 h 764"/>
                  <a:gd name="T84" fmla="*/ 2147483647 w 349"/>
                  <a:gd name="T85" fmla="*/ 2147483647 h 764"/>
                  <a:gd name="T86" fmla="*/ 2147483647 w 349"/>
                  <a:gd name="T87" fmla="*/ 2147483647 h 764"/>
                  <a:gd name="T88" fmla="*/ 2147483647 w 349"/>
                  <a:gd name="T89" fmla="*/ 2147483647 h 764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0" t="0" r="r" b="b"/>
                <a:pathLst>
                  <a:path w="349" h="764">
                    <a:moveTo>
                      <a:pt x="349" y="23"/>
                    </a:moveTo>
                    <a:lnTo>
                      <a:pt x="338" y="0"/>
                    </a:lnTo>
                    <a:lnTo>
                      <a:pt x="0" y="203"/>
                    </a:lnTo>
                    <a:lnTo>
                      <a:pt x="14" y="229"/>
                    </a:lnTo>
                    <a:lnTo>
                      <a:pt x="14" y="230"/>
                    </a:lnTo>
                    <a:lnTo>
                      <a:pt x="18" y="230"/>
                    </a:lnTo>
                    <a:lnTo>
                      <a:pt x="23" y="230"/>
                    </a:lnTo>
                    <a:lnTo>
                      <a:pt x="28" y="232"/>
                    </a:lnTo>
                    <a:lnTo>
                      <a:pt x="33" y="233"/>
                    </a:lnTo>
                    <a:lnTo>
                      <a:pt x="39" y="235"/>
                    </a:lnTo>
                    <a:lnTo>
                      <a:pt x="43" y="235"/>
                    </a:lnTo>
                    <a:lnTo>
                      <a:pt x="47" y="237"/>
                    </a:lnTo>
                    <a:lnTo>
                      <a:pt x="257" y="700"/>
                    </a:lnTo>
                    <a:lnTo>
                      <a:pt x="259" y="705"/>
                    </a:lnTo>
                    <a:lnTo>
                      <a:pt x="260" y="708"/>
                    </a:lnTo>
                    <a:lnTo>
                      <a:pt x="261" y="711"/>
                    </a:lnTo>
                    <a:lnTo>
                      <a:pt x="261" y="713"/>
                    </a:lnTo>
                    <a:lnTo>
                      <a:pt x="263" y="714"/>
                    </a:lnTo>
                    <a:lnTo>
                      <a:pt x="263" y="716"/>
                    </a:lnTo>
                    <a:lnTo>
                      <a:pt x="264" y="719"/>
                    </a:lnTo>
                    <a:lnTo>
                      <a:pt x="264" y="720"/>
                    </a:lnTo>
                    <a:lnTo>
                      <a:pt x="264" y="722"/>
                    </a:lnTo>
                    <a:lnTo>
                      <a:pt x="264" y="724"/>
                    </a:lnTo>
                    <a:lnTo>
                      <a:pt x="264" y="727"/>
                    </a:lnTo>
                    <a:lnTo>
                      <a:pt x="264" y="728"/>
                    </a:lnTo>
                    <a:lnTo>
                      <a:pt x="264" y="730"/>
                    </a:lnTo>
                    <a:lnTo>
                      <a:pt x="264" y="731"/>
                    </a:lnTo>
                    <a:lnTo>
                      <a:pt x="264" y="733"/>
                    </a:lnTo>
                    <a:lnTo>
                      <a:pt x="264" y="734"/>
                    </a:lnTo>
                    <a:lnTo>
                      <a:pt x="264" y="736"/>
                    </a:lnTo>
                    <a:lnTo>
                      <a:pt x="264" y="737"/>
                    </a:lnTo>
                    <a:lnTo>
                      <a:pt x="263" y="739"/>
                    </a:lnTo>
                    <a:lnTo>
                      <a:pt x="263" y="742"/>
                    </a:lnTo>
                    <a:lnTo>
                      <a:pt x="261" y="744"/>
                    </a:lnTo>
                    <a:lnTo>
                      <a:pt x="261" y="745"/>
                    </a:lnTo>
                    <a:lnTo>
                      <a:pt x="260" y="747"/>
                    </a:lnTo>
                    <a:lnTo>
                      <a:pt x="259" y="748"/>
                    </a:lnTo>
                    <a:lnTo>
                      <a:pt x="257" y="750"/>
                    </a:lnTo>
                    <a:lnTo>
                      <a:pt x="256" y="751"/>
                    </a:lnTo>
                    <a:lnTo>
                      <a:pt x="254" y="753"/>
                    </a:lnTo>
                    <a:lnTo>
                      <a:pt x="253" y="754"/>
                    </a:lnTo>
                    <a:lnTo>
                      <a:pt x="252" y="756"/>
                    </a:lnTo>
                    <a:lnTo>
                      <a:pt x="250" y="758"/>
                    </a:lnTo>
                    <a:lnTo>
                      <a:pt x="253" y="764"/>
                    </a:lnTo>
                    <a:lnTo>
                      <a:pt x="284" y="745"/>
                    </a:lnTo>
                    <a:lnTo>
                      <a:pt x="284" y="744"/>
                    </a:lnTo>
                    <a:lnTo>
                      <a:pt x="284" y="742"/>
                    </a:lnTo>
                    <a:lnTo>
                      <a:pt x="284" y="741"/>
                    </a:lnTo>
                    <a:lnTo>
                      <a:pt x="284" y="739"/>
                    </a:lnTo>
                    <a:lnTo>
                      <a:pt x="283" y="736"/>
                    </a:lnTo>
                    <a:lnTo>
                      <a:pt x="283" y="731"/>
                    </a:lnTo>
                    <a:lnTo>
                      <a:pt x="281" y="728"/>
                    </a:lnTo>
                    <a:lnTo>
                      <a:pt x="280" y="725"/>
                    </a:lnTo>
                    <a:lnTo>
                      <a:pt x="279" y="720"/>
                    </a:lnTo>
                    <a:lnTo>
                      <a:pt x="277" y="716"/>
                    </a:lnTo>
                    <a:lnTo>
                      <a:pt x="66" y="252"/>
                    </a:lnTo>
                    <a:lnTo>
                      <a:pt x="64" y="247"/>
                    </a:lnTo>
                    <a:lnTo>
                      <a:pt x="62" y="244"/>
                    </a:lnTo>
                    <a:lnTo>
                      <a:pt x="62" y="243"/>
                    </a:lnTo>
                    <a:lnTo>
                      <a:pt x="60" y="241"/>
                    </a:lnTo>
                    <a:lnTo>
                      <a:pt x="59" y="240"/>
                    </a:lnTo>
                    <a:lnTo>
                      <a:pt x="58" y="238"/>
                    </a:lnTo>
                    <a:lnTo>
                      <a:pt x="56" y="237"/>
                    </a:lnTo>
                    <a:lnTo>
                      <a:pt x="55" y="235"/>
                    </a:lnTo>
                    <a:lnTo>
                      <a:pt x="55" y="233"/>
                    </a:lnTo>
                    <a:lnTo>
                      <a:pt x="54" y="232"/>
                    </a:lnTo>
                    <a:lnTo>
                      <a:pt x="52" y="232"/>
                    </a:lnTo>
                    <a:lnTo>
                      <a:pt x="51" y="230"/>
                    </a:lnTo>
                    <a:lnTo>
                      <a:pt x="50" y="229"/>
                    </a:lnTo>
                    <a:lnTo>
                      <a:pt x="48" y="227"/>
                    </a:lnTo>
                    <a:lnTo>
                      <a:pt x="47" y="227"/>
                    </a:lnTo>
                    <a:lnTo>
                      <a:pt x="45" y="226"/>
                    </a:lnTo>
                    <a:lnTo>
                      <a:pt x="44" y="226"/>
                    </a:lnTo>
                    <a:lnTo>
                      <a:pt x="43" y="226"/>
                    </a:lnTo>
                    <a:lnTo>
                      <a:pt x="41" y="224"/>
                    </a:lnTo>
                    <a:lnTo>
                      <a:pt x="40" y="224"/>
                    </a:lnTo>
                    <a:lnTo>
                      <a:pt x="41" y="226"/>
                    </a:lnTo>
                    <a:lnTo>
                      <a:pt x="41" y="227"/>
                    </a:lnTo>
                    <a:lnTo>
                      <a:pt x="43" y="229"/>
                    </a:lnTo>
                    <a:lnTo>
                      <a:pt x="43" y="230"/>
                    </a:lnTo>
                    <a:lnTo>
                      <a:pt x="41" y="227"/>
                    </a:lnTo>
                    <a:lnTo>
                      <a:pt x="40" y="224"/>
                    </a:lnTo>
                    <a:lnTo>
                      <a:pt x="37" y="223"/>
                    </a:lnTo>
                    <a:lnTo>
                      <a:pt x="36" y="220"/>
                    </a:lnTo>
                    <a:lnTo>
                      <a:pt x="33" y="218"/>
                    </a:lnTo>
                    <a:lnTo>
                      <a:pt x="32" y="215"/>
                    </a:lnTo>
                    <a:lnTo>
                      <a:pt x="31" y="213"/>
                    </a:lnTo>
                    <a:lnTo>
                      <a:pt x="29" y="213"/>
                    </a:lnTo>
                    <a:lnTo>
                      <a:pt x="349" y="23"/>
                    </a:lnTo>
                    <a:close/>
                  </a:path>
                </a:pathLst>
              </a:custGeom>
              <a:solidFill>
                <a:srgbClr val="E5ADA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pic>
          <p:nvPicPr>
            <p:cNvPr id="17" name="Picture 33" descr="C:\Users\yoon\AppData\Local\Microsoft\Windows\Temporary Internet Files\Content.IE5\493XCNBN\MC900016571[1].wm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71950" y="5003800"/>
              <a:ext cx="1839913" cy="576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TextBox 65"/>
            <p:cNvSpPr txBox="1">
              <a:spLocks noChangeArrowheads="1"/>
            </p:cNvSpPr>
            <p:nvPr/>
          </p:nvSpPr>
          <p:spPr bwMode="auto">
            <a:xfrm>
              <a:off x="4932363" y="6000750"/>
              <a:ext cx="863600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ko-KR" altLang="en-US" sz="1400">
                  <a:latin typeface="맑은 고딕" pitchFamily="50" charset="-127"/>
                  <a:ea typeface="맑은 고딕" pitchFamily="50" charset="-127"/>
                </a:rPr>
                <a:t>버퍼</a:t>
              </a:r>
              <a:endParaRPr lang="ko-KR" altLang="en-US" sz="160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65" name="그룹 64"/>
          <p:cNvGrpSpPr>
            <a:grpSpLocks/>
          </p:cNvGrpSpPr>
          <p:nvPr/>
        </p:nvGrpSpPr>
        <p:grpSpPr bwMode="auto">
          <a:xfrm>
            <a:off x="6768306" y="3001510"/>
            <a:ext cx="1512888" cy="2174875"/>
            <a:chOff x="7019925" y="4133850"/>
            <a:chExt cx="1512888" cy="2174875"/>
          </a:xfrm>
        </p:grpSpPr>
        <p:sp>
          <p:nvSpPr>
            <p:cNvPr id="66" name="모서리가 접힌 도형 65"/>
            <p:cNvSpPr/>
            <p:nvPr/>
          </p:nvSpPr>
          <p:spPr>
            <a:xfrm>
              <a:off x="7019925" y="4133850"/>
              <a:ext cx="1512888" cy="1855788"/>
            </a:xfrm>
            <a:prstGeom prst="foldedCorner">
              <a:avLst>
                <a:gd name="adj" fmla="val 17192"/>
              </a:avLst>
            </a:prstGeom>
            <a:solidFill>
              <a:srgbClr val="CDF3FF"/>
            </a:solidFill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altLang="ko-KR" sz="1000" dirty="0">
                  <a:solidFill>
                    <a:schemeClr val="tx1"/>
                  </a:solidFill>
                  <a:latin typeface="Trebuchet MS" pitchFamily="34" charset="0"/>
                </a:rPr>
                <a:t>#include &lt;</a:t>
              </a:r>
              <a:r>
                <a:rPr lang="en-US" altLang="ko-KR" sz="1000" dirty="0" err="1">
                  <a:solidFill>
                    <a:schemeClr val="tx1"/>
                  </a:solidFill>
                  <a:latin typeface="Trebuchet MS" pitchFamily="34" charset="0"/>
                </a:rPr>
                <a:t>stdio.h</a:t>
              </a:r>
              <a:r>
                <a:rPr lang="en-US" altLang="ko-KR" sz="1000" dirty="0">
                  <a:solidFill>
                    <a:schemeClr val="tx1"/>
                  </a:solidFill>
                  <a:latin typeface="Trebuchet MS" pitchFamily="34" charset="0"/>
                </a:rPr>
                <a:t>&gt;</a:t>
              </a:r>
            </a:p>
            <a:p>
              <a:pPr>
                <a:defRPr/>
              </a:pPr>
              <a:endParaRPr lang="en-US" altLang="ko-KR" sz="1000" dirty="0">
                <a:solidFill>
                  <a:schemeClr val="tx1"/>
                </a:solidFill>
                <a:latin typeface="Trebuchet MS" pitchFamily="34" charset="0"/>
              </a:endParaRPr>
            </a:p>
            <a:p>
              <a:pPr>
                <a:defRPr/>
              </a:pPr>
              <a:r>
                <a:rPr lang="en-US" altLang="ko-KR" sz="1000" dirty="0" err="1">
                  <a:solidFill>
                    <a:schemeClr val="tx1"/>
                  </a:solidFill>
                  <a:latin typeface="Trebuchet MS" pitchFamily="34" charset="0"/>
                </a:rPr>
                <a:t>int</a:t>
              </a:r>
              <a:r>
                <a:rPr lang="en-US" altLang="ko-KR" sz="1000" dirty="0">
                  <a:solidFill>
                    <a:schemeClr val="tx1"/>
                  </a:solidFill>
                  <a:latin typeface="Trebuchet MS" pitchFamily="34" charset="0"/>
                </a:rPr>
                <a:t> main(void)</a:t>
              </a:r>
            </a:p>
            <a:p>
              <a:pPr>
                <a:defRPr/>
              </a:pPr>
              <a:r>
                <a:rPr lang="en-US" altLang="ko-KR" sz="1000" dirty="0">
                  <a:solidFill>
                    <a:schemeClr val="tx1"/>
                  </a:solidFill>
                  <a:latin typeface="Trebuchet MS" pitchFamily="34" charset="0"/>
                </a:rPr>
                <a:t>{</a:t>
              </a:r>
            </a:p>
            <a:p>
              <a:pPr>
                <a:defRPr/>
              </a:pPr>
              <a:r>
                <a:rPr lang="en-US" altLang="ko-KR" sz="1000" dirty="0">
                  <a:solidFill>
                    <a:schemeClr val="tx1"/>
                  </a:solidFill>
                  <a:latin typeface="Trebuchet MS" pitchFamily="34" charset="0"/>
                </a:rPr>
                <a:t>  char </a:t>
              </a:r>
              <a:r>
                <a:rPr lang="en-US" altLang="ko-KR" sz="1000" dirty="0" err="1">
                  <a:solidFill>
                    <a:schemeClr val="tx1"/>
                  </a:solidFill>
                  <a:latin typeface="Trebuchet MS" pitchFamily="34" charset="0"/>
                </a:rPr>
                <a:t>ch</a:t>
              </a:r>
              <a:r>
                <a:rPr lang="en-US" altLang="ko-KR" sz="1000" dirty="0">
                  <a:solidFill>
                    <a:schemeClr val="tx1"/>
                  </a:solidFill>
                  <a:latin typeface="Trebuchet MS" pitchFamily="34" charset="0"/>
                </a:rPr>
                <a:t>;</a:t>
              </a:r>
            </a:p>
            <a:p>
              <a:pPr>
                <a:defRPr/>
              </a:pPr>
              <a:endParaRPr lang="en-US" altLang="ko-KR" sz="1000" dirty="0">
                <a:solidFill>
                  <a:schemeClr val="tx1"/>
                </a:solidFill>
                <a:latin typeface="Trebuchet MS" pitchFamily="34" charset="0"/>
              </a:endParaRPr>
            </a:p>
            <a:p>
              <a:pPr>
                <a:defRPr/>
              </a:pPr>
              <a:r>
                <a:rPr lang="en-US" altLang="ko-KR" sz="1000" dirty="0">
                  <a:solidFill>
                    <a:schemeClr val="tx1"/>
                  </a:solidFill>
                  <a:latin typeface="Trebuchet MS" pitchFamily="34" charset="0"/>
                </a:rPr>
                <a:t>  </a:t>
              </a:r>
              <a:r>
                <a:rPr lang="en-US" altLang="ko-KR" sz="1000" dirty="0" err="1">
                  <a:solidFill>
                    <a:schemeClr val="tx1"/>
                  </a:solidFill>
                  <a:latin typeface="Trebuchet MS" pitchFamily="34" charset="0"/>
                </a:rPr>
                <a:t>ch</a:t>
              </a:r>
              <a:r>
                <a:rPr lang="en-US" altLang="ko-KR" sz="1000" dirty="0">
                  <a:solidFill>
                    <a:schemeClr val="tx1"/>
                  </a:solidFill>
                  <a:latin typeface="Trebuchet MS" pitchFamily="34" charset="0"/>
                </a:rPr>
                <a:t> = </a:t>
              </a:r>
              <a:r>
                <a:rPr lang="en-US" altLang="ko-KR" sz="1000" dirty="0" err="1">
                  <a:solidFill>
                    <a:schemeClr val="tx1"/>
                  </a:solidFill>
                  <a:latin typeface="Trebuchet MS" pitchFamily="34" charset="0"/>
                </a:rPr>
                <a:t>getchar</a:t>
              </a:r>
              <a:r>
                <a:rPr lang="en-US" altLang="ko-KR" sz="1000" dirty="0">
                  <a:solidFill>
                    <a:schemeClr val="tx1"/>
                  </a:solidFill>
                  <a:latin typeface="Trebuchet MS" pitchFamily="34" charset="0"/>
                </a:rPr>
                <a:t>();</a:t>
              </a:r>
            </a:p>
            <a:p>
              <a:pPr>
                <a:defRPr/>
              </a:pPr>
              <a:r>
                <a:rPr lang="en-US" altLang="ko-KR" sz="1000" dirty="0">
                  <a:solidFill>
                    <a:schemeClr val="tx1"/>
                  </a:solidFill>
                  <a:latin typeface="Trebuchet MS" pitchFamily="34" charset="0"/>
                </a:rPr>
                <a:t>  ...</a:t>
              </a:r>
            </a:p>
            <a:p>
              <a:pPr>
                <a:defRPr/>
              </a:pPr>
              <a:r>
                <a:rPr lang="en-US" altLang="ko-KR" sz="1000" dirty="0">
                  <a:solidFill>
                    <a:schemeClr val="tx1"/>
                  </a:solidFill>
                  <a:latin typeface="Trebuchet MS" pitchFamily="34" charset="0"/>
                </a:rPr>
                <a:t>  ...</a:t>
              </a:r>
            </a:p>
            <a:p>
              <a:pPr>
                <a:defRPr/>
              </a:pPr>
              <a:r>
                <a:rPr lang="en-US" altLang="ko-KR" sz="1000" dirty="0">
                  <a:solidFill>
                    <a:schemeClr val="tx1"/>
                  </a:solidFill>
                  <a:latin typeface="Trebuchet MS" pitchFamily="34" charset="0"/>
                </a:rPr>
                <a:t>}</a:t>
              </a:r>
              <a:endParaRPr lang="ko-KR" altLang="en-US" sz="1000" dirty="0">
                <a:solidFill>
                  <a:schemeClr val="tx1"/>
                </a:solidFill>
                <a:latin typeface="Trebuchet MS" pitchFamily="34" charset="0"/>
              </a:endParaRPr>
            </a:p>
          </p:txBody>
        </p:sp>
        <p:sp>
          <p:nvSpPr>
            <p:cNvPr id="67" name="TextBox 67"/>
            <p:cNvSpPr txBox="1">
              <a:spLocks noChangeArrowheads="1"/>
            </p:cNvSpPr>
            <p:nvPr/>
          </p:nvSpPr>
          <p:spPr bwMode="auto">
            <a:xfrm>
              <a:off x="7272338" y="6000750"/>
              <a:ext cx="1044575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ko-KR" altLang="en-US" sz="1400">
                  <a:latin typeface="Trebuchet MS" pitchFamily="34" charset="0"/>
                  <a:ea typeface="맑은 고딕" pitchFamily="50" charset="-127"/>
                </a:rPr>
                <a:t>프로그램</a:t>
              </a:r>
              <a:endParaRPr lang="ko-KR" altLang="en-US" sz="1600">
                <a:latin typeface="Trebuchet MS" pitchFamily="34" charset="0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9363718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/>
              <a:t>_</a:t>
            </a:r>
            <a:r>
              <a:rPr lang="en-US" altLang="ko-KR" dirty="0" err="1" smtClean="0"/>
              <a:t>getch</a:t>
            </a:r>
            <a:r>
              <a:rPr lang="en-US" altLang="ko-KR" dirty="0" smtClean="0"/>
              <a:t>(), _</a:t>
            </a:r>
            <a:r>
              <a:rPr lang="en-US" altLang="ko-KR" dirty="0" err="1" smtClean="0"/>
              <a:t>putch</a:t>
            </a:r>
            <a:r>
              <a:rPr lang="en-US" altLang="ko-KR" dirty="0" smtClean="0"/>
              <a:t>()</a:t>
            </a:r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1116013" y="1125538"/>
            <a:ext cx="7777162" cy="3020250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#include</a:t>
            </a: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&lt;</a:t>
            </a:r>
            <a:r>
              <a:rPr lang="en-US" altLang="ko-KR" sz="1600" kern="0" dirty="0" err="1">
                <a:solidFill>
                  <a:srgbClr val="A31515"/>
                </a:solidFill>
                <a:latin typeface="Trebuchet MS" pitchFamily="34" charset="0"/>
              </a:rPr>
              <a:t>stdio.h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&gt;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#include</a:t>
            </a: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&lt;</a:t>
            </a:r>
            <a:r>
              <a:rPr lang="en-US" altLang="ko-KR" sz="1600" kern="0" dirty="0" err="1">
                <a:solidFill>
                  <a:srgbClr val="A31515"/>
                </a:solidFill>
                <a:latin typeface="Trebuchet MS" pitchFamily="34" charset="0"/>
              </a:rPr>
              <a:t>conio.h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&gt;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600" kern="0" dirty="0" smtClean="0">
              <a:solidFill>
                <a:srgbClr val="0000FF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err="1" smtClean="0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ko-KR" altLang="en-US" sz="1600" kern="0" dirty="0" smtClean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main(</a:t>
            </a: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void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)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{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ch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;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while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 (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ch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= _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getch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()) != 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'q'</a:t>
            </a: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)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dirty="0">
                <a:latin typeface="Trebuchet MS" pitchFamily="34" charset="0"/>
              </a:rPr>
              <a:t>		</a:t>
            </a:r>
            <a:r>
              <a:rPr lang="en-US" altLang="ko-KR" sz="1600" dirty="0">
                <a:latin typeface="Trebuchet MS" pitchFamily="34" charset="0"/>
              </a:rPr>
              <a:t>_</a:t>
            </a:r>
            <a:r>
              <a:rPr lang="en-US" altLang="ko-KR" sz="1600" dirty="0" err="1">
                <a:latin typeface="Trebuchet MS" pitchFamily="34" charset="0"/>
              </a:rPr>
              <a:t>putch</a:t>
            </a:r>
            <a:r>
              <a:rPr lang="en-US" altLang="ko-KR" sz="1600" dirty="0">
                <a:latin typeface="Trebuchet MS" pitchFamily="34" charset="0"/>
              </a:rPr>
              <a:t>(</a:t>
            </a:r>
            <a:r>
              <a:rPr lang="en-US" altLang="ko-KR" sz="1600" dirty="0" err="1">
                <a:latin typeface="Trebuchet MS" pitchFamily="34" charset="0"/>
              </a:rPr>
              <a:t>ch</a:t>
            </a:r>
            <a:r>
              <a:rPr lang="en-US" altLang="ko-KR" sz="1600" dirty="0" smtClean="0">
                <a:latin typeface="Trebuchet MS" pitchFamily="34" charset="0"/>
              </a:rPr>
              <a:t>);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smtClean="0">
                <a:solidFill>
                  <a:srgbClr val="0000FF"/>
                </a:solidFill>
                <a:latin typeface="Trebuchet MS" pitchFamily="34" charset="0"/>
              </a:rPr>
              <a:t>	return</a:t>
            </a:r>
            <a:r>
              <a:rPr lang="ko-KR" altLang="en-US" sz="1600" kern="0" dirty="0" smtClean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0;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}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0" y="3213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48515" name="Text Box 35"/>
          <p:cNvSpPr txBox="1">
            <a:spLocks noChangeArrowheads="1"/>
          </p:cNvSpPr>
          <p:nvPr/>
        </p:nvSpPr>
        <p:spPr bwMode="auto">
          <a:xfrm>
            <a:off x="6372200" y="1628800"/>
            <a:ext cx="1531938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1400" dirty="0">
                <a:solidFill>
                  <a:schemeClr val="tx2"/>
                </a:solidFill>
                <a:latin typeface="+mj-ea"/>
                <a:ea typeface="+mj-ea"/>
              </a:rPr>
              <a:t>버퍼를 사용하지 </a:t>
            </a:r>
            <a:r>
              <a:rPr lang="ko-KR" altLang="en-US" sz="1400" dirty="0" smtClean="0">
                <a:solidFill>
                  <a:schemeClr val="tx2"/>
                </a:solidFill>
                <a:latin typeface="+mj-ea"/>
                <a:ea typeface="+mj-ea"/>
              </a:rPr>
              <a:t>않는다</a:t>
            </a:r>
            <a:r>
              <a:rPr lang="en-US" altLang="ko-KR" sz="1400" dirty="0" smtClean="0">
                <a:solidFill>
                  <a:schemeClr val="tx2"/>
                </a:solidFill>
                <a:latin typeface="+mj-ea"/>
                <a:ea typeface="+mj-ea"/>
              </a:rPr>
              <a:t>,</a:t>
            </a:r>
          </a:p>
          <a:p>
            <a:pPr eaLnBrk="1" hangingPunct="1"/>
            <a:r>
              <a:rPr lang="ko-KR" altLang="en-US" sz="1400" dirty="0" smtClean="0">
                <a:solidFill>
                  <a:schemeClr val="tx2"/>
                </a:solidFill>
                <a:latin typeface="+mj-ea"/>
                <a:ea typeface="+mj-ea"/>
              </a:rPr>
              <a:t>에코도 없음</a:t>
            </a:r>
            <a:r>
              <a:rPr lang="en-US" altLang="ko-KR" sz="1400" dirty="0" smtClean="0">
                <a:solidFill>
                  <a:schemeClr val="tx2"/>
                </a:solidFill>
                <a:latin typeface="+mj-ea"/>
                <a:ea typeface="+mj-ea"/>
              </a:rPr>
              <a:t>!</a:t>
            </a:r>
            <a:endParaRPr lang="ko-KR" altLang="en-US" sz="1400" dirty="0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12" name="_x76150872"/>
          <p:cNvSpPr>
            <a:spLocks noChangeArrowheads="1"/>
          </p:cNvSpPr>
          <p:nvPr/>
        </p:nvSpPr>
        <p:spPr bwMode="auto">
          <a:xfrm>
            <a:off x="1116013" y="4724400"/>
            <a:ext cx="7777162" cy="338554"/>
          </a:xfrm>
          <a:prstGeom prst="rect">
            <a:avLst/>
          </a:prstGeom>
          <a:solidFill>
            <a:srgbClr val="CCFFCC"/>
          </a:solidFill>
          <a:ln w="4191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ko-KR" altLang="ko-KR" sz="1600">
                <a:latin typeface="Comic Sans MS" pitchFamily="66" charset="0"/>
              </a:rPr>
              <a:t>ABCDEFGH</a:t>
            </a:r>
            <a:endParaRPr lang="en-US" altLang="ko-KR" sz="1600">
              <a:latin typeface="Comic Sans MS" pitchFamily="66" charset="0"/>
            </a:endParaRPr>
          </a:p>
        </p:txBody>
      </p:sp>
      <p:grpSp>
        <p:nvGrpSpPr>
          <p:cNvPr id="13" name="Group 16"/>
          <p:cNvGrpSpPr>
            <a:grpSpLocks/>
          </p:cNvGrpSpPr>
          <p:nvPr/>
        </p:nvGrpSpPr>
        <p:grpSpPr bwMode="auto">
          <a:xfrm>
            <a:off x="539750" y="4508500"/>
            <a:ext cx="487363" cy="1012825"/>
            <a:chOff x="-91" y="1749"/>
            <a:chExt cx="552" cy="832"/>
          </a:xfrm>
        </p:grpSpPr>
        <p:sp>
          <p:nvSpPr>
            <p:cNvPr id="14" name="Freeform 17"/>
            <p:cNvSpPr>
              <a:spLocks/>
            </p:cNvSpPr>
            <p:nvPr/>
          </p:nvSpPr>
          <p:spPr bwMode="auto">
            <a:xfrm>
              <a:off x="-91" y="1749"/>
              <a:ext cx="552" cy="832"/>
            </a:xfrm>
            <a:custGeom>
              <a:avLst/>
              <a:gdLst>
                <a:gd name="T0" fmla="*/ 19 w 1103"/>
                <a:gd name="T1" fmla="*/ 453 h 1663"/>
                <a:gd name="T2" fmla="*/ 86 w 1103"/>
                <a:gd name="T3" fmla="*/ 306 h 1663"/>
                <a:gd name="T4" fmla="*/ 175 w 1103"/>
                <a:gd name="T5" fmla="*/ 175 h 1663"/>
                <a:gd name="T6" fmla="*/ 261 w 1103"/>
                <a:gd name="T7" fmla="*/ 74 h 1663"/>
                <a:gd name="T8" fmla="*/ 322 w 1103"/>
                <a:gd name="T9" fmla="*/ 14 h 1663"/>
                <a:gd name="T10" fmla="*/ 337 w 1103"/>
                <a:gd name="T11" fmla="*/ 1 h 1663"/>
                <a:gd name="T12" fmla="*/ 357 w 1103"/>
                <a:gd name="T13" fmla="*/ 5 h 1663"/>
                <a:gd name="T14" fmla="*/ 394 w 1103"/>
                <a:gd name="T15" fmla="*/ 11 h 1663"/>
                <a:gd name="T16" fmla="*/ 440 w 1103"/>
                <a:gd name="T17" fmla="*/ 19 h 1663"/>
                <a:gd name="T18" fmla="*/ 488 w 1103"/>
                <a:gd name="T19" fmla="*/ 28 h 1663"/>
                <a:gd name="T20" fmla="*/ 530 w 1103"/>
                <a:gd name="T21" fmla="*/ 38 h 1663"/>
                <a:gd name="T22" fmla="*/ 582 w 1103"/>
                <a:gd name="T23" fmla="*/ 44 h 1663"/>
                <a:gd name="T24" fmla="*/ 628 w 1103"/>
                <a:gd name="T25" fmla="*/ 36 h 1663"/>
                <a:gd name="T26" fmla="*/ 670 w 1103"/>
                <a:gd name="T27" fmla="*/ 21 h 1663"/>
                <a:gd name="T28" fmla="*/ 715 w 1103"/>
                <a:gd name="T29" fmla="*/ 7 h 1663"/>
                <a:gd name="T30" fmla="*/ 765 w 1103"/>
                <a:gd name="T31" fmla="*/ 0 h 1663"/>
                <a:gd name="T32" fmla="*/ 829 w 1103"/>
                <a:gd name="T33" fmla="*/ 68 h 1663"/>
                <a:gd name="T34" fmla="*/ 887 w 1103"/>
                <a:gd name="T35" fmla="*/ 180 h 1663"/>
                <a:gd name="T36" fmla="*/ 932 w 1103"/>
                <a:gd name="T37" fmla="*/ 302 h 1663"/>
                <a:gd name="T38" fmla="*/ 964 w 1103"/>
                <a:gd name="T39" fmla="*/ 429 h 1663"/>
                <a:gd name="T40" fmla="*/ 985 w 1103"/>
                <a:gd name="T41" fmla="*/ 556 h 1663"/>
                <a:gd name="T42" fmla="*/ 994 w 1103"/>
                <a:gd name="T43" fmla="*/ 647 h 1663"/>
                <a:gd name="T44" fmla="*/ 1038 w 1103"/>
                <a:gd name="T45" fmla="*/ 687 h 1663"/>
                <a:gd name="T46" fmla="*/ 1088 w 1103"/>
                <a:gd name="T47" fmla="*/ 732 h 1663"/>
                <a:gd name="T48" fmla="*/ 1103 w 1103"/>
                <a:gd name="T49" fmla="*/ 778 h 1663"/>
                <a:gd name="T50" fmla="*/ 1082 w 1103"/>
                <a:gd name="T51" fmla="*/ 862 h 1663"/>
                <a:gd name="T52" fmla="*/ 1037 w 1103"/>
                <a:gd name="T53" fmla="*/ 968 h 1663"/>
                <a:gd name="T54" fmla="*/ 981 w 1103"/>
                <a:gd name="T55" fmla="*/ 1080 h 1663"/>
                <a:gd name="T56" fmla="*/ 927 w 1103"/>
                <a:gd name="T57" fmla="*/ 1179 h 1663"/>
                <a:gd name="T58" fmla="*/ 894 w 1103"/>
                <a:gd name="T59" fmla="*/ 1231 h 1663"/>
                <a:gd name="T60" fmla="*/ 866 w 1103"/>
                <a:gd name="T61" fmla="*/ 1230 h 1663"/>
                <a:gd name="T62" fmla="*/ 838 w 1103"/>
                <a:gd name="T63" fmla="*/ 1232 h 1663"/>
                <a:gd name="T64" fmla="*/ 806 w 1103"/>
                <a:gd name="T65" fmla="*/ 1285 h 1663"/>
                <a:gd name="T66" fmla="*/ 807 w 1103"/>
                <a:gd name="T67" fmla="*/ 1369 h 1663"/>
                <a:gd name="T68" fmla="*/ 834 w 1103"/>
                <a:gd name="T69" fmla="*/ 1450 h 1663"/>
                <a:gd name="T70" fmla="*/ 826 w 1103"/>
                <a:gd name="T71" fmla="*/ 1528 h 1663"/>
                <a:gd name="T72" fmla="*/ 780 w 1103"/>
                <a:gd name="T73" fmla="*/ 1619 h 1663"/>
                <a:gd name="T74" fmla="*/ 722 w 1103"/>
                <a:gd name="T75" fmla="*/ 1662 h 1663"/>
                <a:gd name="T76" fmla="*/ 656 w 1103"/>
                <a:gd name="T77" fmla="*/ 1654 h 1663"/>
                <a:gd name="T78" fmla="*/ 588 w 1103"/>
                <a:gd name="T79" fmla="*/ 1615 h 1663"/>
                <a:gd name="T80" fmla="*/ 531 w 1103"/>
                <a:gd name="T81" fmla="*/ 1558 h 1663"/>
                <a:gd name="T82" fmla="*/ 492 w 1103"/>
                <a:gd name="T83" fmla="*/ 1496 h 1663"/>
                <a:gd name="T84" fmla="*/ 484 w 1103"/>
                <a:gd name="T85" fmla="*/ 1441 h 1663"/>
                <a:gd name="T86" fmla="*/ 492 w 1103"/>
                <a:gd name="T87" fmla="*/ 1370 h 1663"/>
                <a:gd name="T88" fmla="*/ 450 w 1103"/>
                <a:gd name="T89" fmla="*/ 1341 h 1663"/>
                <a:gd name="T90" fmla="*/ 392 w 1103"/>
                <a:gd name="T91" fmla="*/ 1330 h 1663"/>
                <a:gd name="T92" fmla="*/ 345 w 1103"/>
                <a:gd name="T93" fmla="*/ 1302 h 1663"/>
                <a:gd name="T94" fmla="*/ 335 w 1103"/>
                <a:gd name="T95" fmla="*/ 1247 h 1663"/>
                <a:gd name="T96" fmla="*/ 337 w 1103"/>
                <a:gd name="T97" fmla="*/ 1185 h 1663"/>
                <a:gd name="T98" fmla="*/ 315 w 1103"/>
                <a:gd name="T99" fmla="*/ 1143 h 1663"/>
                <a:gd name="T100" fmla="*/ 276 w 1103"/>
                <a:gd name="T101" fmla="*/ 1113 h 1663"/>
                <a:gd name="T102" fmla="*/ 229 w 1103"/>
                <a:gd name="T103" fmla="*/ 1090 h 1663"/>
                <a:gd name="T104" fmla="*/ 178 w 1103"/>
                <a:gd name="T105" fmla="*/ 1070 h 1663"/>
                <a:gd name="T106" fmla="*/ 128 w 1103"/>
                <a:gd name="T107" fmla="*/ 1049 h 1663"/>
                <a:gd name="T108" fmla="*/ 78 w 1103"/>
                <a:gd name="T109" fmla="*/ 1026 h 1663"/>
                <a:gd name="T110" fmla="*/ 36 w 1103"/>
                <a:gd name="T111" fmla="*/ 767 h 1663"/>
                <a:gd name="T112" fmla="*/ 7 w 1103"/>
                <a:gd name="T113" fmla="*/ 585 h 16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03" h="1663">
                  <a:moveTo>
                    <a:pt x="0" y="557"/>
                  </a:moveTo>
                  <a:lnTo>
                    <a:pt x="7" y="505"/>
                  </a:lnTo>
                  <a:lnTo>
                    <a:pt x="19" y="453"/>
                  </a:lnTo>
                  <a:lnTo>
                    <a:pt x="38" y="402"/>
                  </a:lnTo>
                  <a:lnTo>
                    <a:pt x="60" y="353"/>
                  </a:lnTo>
                  <a:lnTo>
                    <a:pt x="86" y="306"/>
                  </a:lnTo>
                  <a:lnTo>
                    <a:pt x="114" y="260"/>
                  </a:lnTo>
                  <a:lnTo>
                    <a:pt x="144" y="216"/>
                  </a:lnTo>
                  <a:lnTo>
                    <a:pt x="175" y="175"/>
                  </a:lnTo>
                  <a:lnTo>
                    <a:pt x="205" y="139"/>
                  </a:lnTo>
                  <a:lnTo>
                    <a:pt x="235" y="104"/>
                  </a:lnTo>
                  <a:lnTo>
                    <a:pt x="261" y="74"/>
                  </a:lnTo>
                  <a:lnTo>
                    <a:pt x="287" y="50"/>
                  </a:lnTo>
                  <a:lnTo>
                    <a:pt x="306" y="29"/>
                  </a:lnTo>
                  <a:lnTo>
                    <a:pt x="322" y="14"/>
                  </a:lnTo>
                  <a:lnTo>
                    <a:pt x="333" y="5"/>
                  </a:lnTo>
                  <a:lnTo>
                    <a:pt x="336" y="1"/>
                  </a:lnTo>
                  <a:lnTo>
                    <a:pt x="337" y="1"/>
                  </a:lnTo>
                  <a:lnTo>
                    <a:pt x="342" y="3"/>
                  </a:lnTo>
                  <a:lnTo>
                    <a:pt x="349" y="4"/>
                  </a:lnTo>
                  <a:lnTo>
                    <a:pt x="357" y="5"/>
                  </a:lnTo>
                  <a:lnTo>
                    <a:pt x="368" y="6"/>
                  </a:lnTo>
                  <a:lnTo>
                    <a:pt x="380" y="8"/>
                  </a:lnTo>
                  <a:lnTo>
                    <a:pt x="394" y="11"/>
                  </a:lnTo>
                  <a:lnTo>
                    <a:pt x="409" y="13"/>
                  </a:lnTo>
                  <a:lnTo>
                    <a:pt x="424" y="15"/>
                  </a:lnTo>
                  <a:lnTo>
                    <a:pt x="440" y="19"/>
                  </a:lnTo>
                  <a:lnTo>
                    <a:pt x="456" y="21"/>
                  </a:lnTo>
                  <a:lnTo>
                    <a:pt x="472" y="24"/>
                  </a:lnTo>
                  <a:lnTo>
                    <a:pt x="488" y="28"/>
                  </a:lnTo>
                  <a:lnTo>
                    <a:pt x="503" y="31"/>
                  </a:lnTo>
                  <a:lnTo>
                    <a:pt x="517" y="35"/>
                  </a:lnTo>
                  <a:lnTo>
                    <a:pt x="530" y="38"/>
                  </a:lnTo>
                  <a:lnTo>
                    <a:pt x="548" y="43"/>
                  </a:lnTo>
                  <a:lnTo>
                    <a:pt x="565" y="44"/>
                  </a:lnTo>
                  <a:lnTo>
                    <a:pt x="582" y="44"/>
                  </a:lnTo>
                  <a:lnTo>
                    <a:pt x="598" y="43"/>
                  </a:lnTo>
                  <a:lnTo>
                    <a:pt x="613" y="41"/>
                  </a:lnTo>
                  <a:lnTo>
                    <a:pt x="628" y="36"/>
                  </a:lnTo>
                  <a:lnTo>
                    <a:pt x="643" y="31"/>
                  </a:lnTo>
                  <a:lnTo>
                    <a:pt x="656" y="27"/>
                  </a:lnTo>
                  <a:lnTo>
                    <a:pt x="670" y="21"/>
                  </a:lnTo>
                  <a:lnTo>
                    <a:pt x="685" y="16"/>
                  </a:lnTo>
                  <a:lnTo>
                    <a:pt x="700" y="12"/>
                  </a:lnTo>
                  <a:lnTo>
                    <a:pt x="715" y="7"/>
                  </a:lnTo>
                  <a:lnTo>
                    <a:pt x="731" y="4"/>
                  </a:lnTo>
                  <a:lnTo>
                    <a:pt x="747" y="1"/>
                  </a:lnTo>
                  <a:lnTo>
                    <a:pt x="765" y="0"/>
                  </a:lnTo>
                  <a:lnTo>
                    <a:pt x="783" y="1"/>
                  </a:lnTo>
                  <a:lnTo>
                    <a:pt x="806" y="34"/>
                  </a:lnTo>
                  <a:lnTo>
                    <a:pt x="829" y="68"/>
                  </a:lnTo>
                  <a:lnTo>
                    <a:pt x="850" y="104"/>
                  </a:lnTo>
                  <a:lnTo>
                    <a:pt x="868" y="141"/>
                  </a:lnTo>
                  <a:lnTo>
                    <a:pt x="887" y="180"/>
                  </a:lnTo>
                  <a:lnTo>
                    <a:pt x="903" y="219"/>
                  </a:lnTo>
                  <a:lnTo>
                    <a:pt x="918" y="261"/>
                  </a:lnTo>
                  <a:lnTo>
                    <a:pt x="932" y="302"/>
                  </a:lnTo>
                  <a:lnTo>
                    <a:pt x="944" y="345"/>
                  </a:lnTo>
                  <a:lnTo>
                    <a:pt x="955" y="386"/>
                  </a:lnTo>
                  <a:lnTo>
                    <a:pt x="964" y="429"/>
                  </a:lnTo>
                  <a:lnTo>
                    <a:pt x="972" y="472"/>
                  </a:lnTo>
                  <a:lnTo>
                    <a:pt x="979" y="514"/>
                  </a:lnTo>
                  <a:lnTo>
                    <a:pt x="985" y="556"/>
                  </a:lnTo>
                  <a:lnTo>
                    <a:pt x="988" y="597"/>
                  </a:lnTo>
                  <a:lnTo>
                    <a:pt x="991" y="638"/>
                  </a:lnTo>
                  <a:lnTo>
                    <a:pt x="994" y="647"/>
                  </a:lnTo>
                  <a:lnTo>
                    <a:pt x="1004" y="658"/>
                  </a:lnTo>
                  <a:lnTo>
                    <a:pt x="1020" y="672"/>
                  </a:lnTo>
                  <a:lnTo>
                    <a:pt x="1038" y="687"/>
                  </a:lnTo>
                  <a:lnTo>
                    <a:pt x="1056" y="703"/>
                  </a:lnTo>
                  <a:lnTo>
                    <a:pt x="1075" y="718"/>
                  </a:lnTo>
                  <a:lnTo>
                    <a:pt x="1088" y="732"/>
                  </a:lnTo>
                  <a:lnTo>
                    <a:pt x="1099" y="744"/>
                  </a:lnTo>
                  <a:lnTo>
                    <a:pt x="1103" y="759"/>
                  </a:lnTo>
                  <a:lnTo>
                    <a:pt x="1103" y="778"/>
                  </a:lnTo>
                  <a:lnTo>
                    <a:pt x="1100" y="802"/>
                  </a:lnTo>
                  <a:lnTo>
                    <a:pt x="1092" y="831"/>
                  </a:lnTo>
                  <a:lnTo>
                    <a:pt x="1082" y="862"/>
                  </a:lnTo>
                  <a:lnTo>
                    <a:pt x="1069" y="897"/>
                  </a:lnTo>
                  <a:lnTo>
                    <a:pt x="1054" y="931"/>
                  </a:lnTo>
                  <a:lnTo>
                    <a:pt x="1037" y="968"/>
                  </a:lnTo>
                  <a:lnTo>
                    <a:pt x="1018" y="1006"/>
                  </a:lnTo>
                  <a:lnTo>
                    <a:pt x="1000" y="1043"/>
                  </a:lnTo>
                  <a:lnTo>
                    <a:pt x="981" y="1080"/>
                  </a:lnTo>
                  <a:lnTo>
                    <a:pt x="962" y="1116"/>
                  </a:lnTo>
                  <a:lnTo>
                    <a:pt x="944" y="1148"/>
                  </a:lnTo>
                  <a:lnTo>
                    <a:pt x="927" y="1179"/>
                  </a:lnTo>
                  <a:lnTo>
                    <a:pt x="912" y="1206"/>
                  </a:lnTo>
                  <a:lnTo>
                    <a:pt x="898" y="1229"/>
                  </a:lnTo>
                  <a:lnTo>
                    <a:pt x="894" y="1231"/>
                  </a:lnTo>
                  <a:lnTo>
                    <a:pt x="886" y="1231"/>
                  </a:lnTo>
                  <a:lnTo>
                    <a:pt x="876" y="1231"/>
                  </a:lnTo>
                  <a:lnTo>
                    <a:pt x="866" y="1230"/>
                  </a:lnTo>
                  <a:lnTo>
                    <a:pt x="856" y="1230"/>
                  </a:lnTo>
                  <a:lnTo>
                    <a:pt x="847" y="1230"/>
                  </a:lnTo>
                  <a:lnTo>
                    <a:pt x="838" y="1232"/>
                  </a:lnTo>
                  <a:lnTo>
                    <a:pt x="834" y="1238"/>
                  </a:lnTo>
                  <a:lnTo>
                    <a:pt x="817" y="1260"/>
                  </a:lnTo>
                  <a:lnTo>
                    <a:pt x="806" y="1285"/>
                  </a:lnTo>
                  <a:lnTo>
                    <a:pt x="803" y="1313"/>
                  </a:lnTo>
                  <a:lnTo>
                    <a:pt x="803" y="1341"/>
                  </a:lnTo>
                  <a:lnTo>
                    <a:pt x="807" y="1369"/>
                  </a:lnTo>
                  <a:lnTo>
                    <a:pt x="814" y="1397"/>
                  </a:lnTo>
                  <a:lnTo>
                    <a:pt x="824" y="1425"/>
                  </a:lnTo>
                  <a:lnTo>
                    <a:pt x="834" y="1450"/>
                  </a:lnTo>
                  <a:lnTo>
                    <a:pt x="837" y="1471"/>
                  </a:lnTo>
                  <a:lnTo>
                    <a:pt x="834" y="1498"/>
                  </a:lnTo>
                  <a:lnTo>
                    <a:pt x="826" y="1528"/>
                  </a:lnTo>
                  <a:lnTo>
                    <a:pt x="814" y="1561"/>
                  </a:lnTo>
                  <a:lnTo>
                    <a:pt x="798" y="1592"/>
                  </a:lnTo>
                  <a:lnTo>
                    <a:pt x="780" y="1619"/>
                  </a:lnTo>
                  <a:lnTo>
                    <a:pt x="761" y="1641"/>
                  </a:lnTo>
                  <a:lnTo>
                    <a:pt x="742" y="1655"/>
                  </a:lnTo>
                  <a:lnTo>
                    <a:pt x="722" y="1662"/>
                  </a:lnTo>
                  <a:lnTo>
                    <a:pt x="700" y="1663"/>
                  </a:lnTo>
                  <a:lnTo>
                    <a:pt x="678" y="1661"/>
                  </a:lnTo>
                  <a:lnTo>
                    <a:pt x="656" y="1654"/>
                  </a:lnTo>
                  <a:lnTo>
                    <a:pt x="633" y="1644"/>
                  </a:lnTo>
                  <a:lnTo>
                    <a:pt x="610" y="1631"/>
                  </a:lnTo>
                  <a:lnTo>
                    <a:pt x="588" y="1615"/>
                  </a:lnTo>
                  <a:lnTo>
                    <a:pt x="568" y="1597"/>
                  </a:lnTo>
                  <a:lnTo>
                    <a:pt x="548" y="1578"/>
                  </a:lnTo>
                  <a:lnTo>
                    <a:pt x="531" y="1558"/>
                  </a:lnTo>
                  <a:lnTo>
                    <a:pt x="515" y="1538"/>
                  </a:lnTo>
                  <a:lnTo>
                    <a:pt x="502" y="1516"/>
                  </a:lnTo>
                  <a:lnTo>
                    <a:pt x="492" y="1496"/>
                  </a:lnTo>
                  <a:lnTo>
                    <a:pt x="485" y="1475"/>
                  </a:lnTo>
                  <a:lnTo>
                    <a:pt x="483" y="1457"/>
                  </a:lnTo>
                  <a:lnTo>
                    <a:pt x="484" y="1441"/>
                  </a:lnTo>
                  <a:lnTo>
                    <a:pt x="486" y="1418"/>
                  </a:lnTo>
                  <a:lnTo>
                    <a:pt x="491" y="1392"/>
                  </a:lnTo>
                  <a:lnTo>
                    <a:pt x="492" y="1370"/>
                  </a:lnTo>
                  <a:lnTo>
                    <a:pt x="484" y="1358"/>
                  </a:lnTo>
                  <a:lnTo>
                    <a:pt x="469" y="1346"/>
                  </a:lnTo>
                  <a:lnTo>
                    <a:pt x="450" y="1341"/>
                  </a:lnTo>
                  <a:lnTo>
                    <a:pt x="431" y="1336"/>
                  </a:lnTo>
                  <a:lnTo>
                    <a:pt x="411" y="1334"/>
                  </a:lnTo>
                  <a:lnTo>
                    <a:pt x="392" y="1330"/>
                  </a:lnTo>
                  <a:lnTo>
                    <a:pt x="373" y="1326"/>
                  </a:lnTo>
                  <a:lnTo>
                    <a:pt x="358" y="1316"/>
                  </a:lnTo>
                  <a:lnTo>
                    <a:pt x="345" y="1302"/>
                  </a:lnTo>
                  <a:lnTo>
                    <a:pt x="337" y="1286"/>
                  </a:lnTo>
                  <a:lnTo>
                    <a:pt x="335" y="1268"/>
                  </a:lnTo>
                  <a:lnTo>
                    <a:pt x="335" y="1247"/>
                  </a:lnTo>
                  <a:lnTo>
                    <a:pt x="336" y="1225"/>
                  </a:lnTo>
                  <a:lnTo>
                    <a:pt x="337" y="1205"/>
                  </a:lnTo>
                  <a:lnTo>
                    <a:pt x="337" y="1185"/>
                  </a:lnTo>
                  <a:lnTo>
                    <a:pt x="335" y="1168"/>
                  </a:lnTo>
                  <a:lnTo>
                    <a:pt x="327" y="1155"/>
                  </a:lnTo>
                  <a:lnTo>
                    <a:pt x="315" y="1143"/>
                  </a:lnTo>
                  <a:lnTo>
                    <a:pt x="304" y="1133"/>
                  </a:lnTo>
                  <a:lnTo>
                    <a:pt x="290" y="1123"/>
                  </a:lnTo>
                  <a:lnTo>
                    <a:pt x="276" y="1113"/>
                  </a:lnTo>
                  <a:lnTo>
                    <a:pt x="261" y="1105"/>
                  </a:lnTo>
                  <a:lnTo>
                    <a:pt x="246" y="1097"/>
                  </a:lnTo>
                  <a:lnTo>
                    <a:pt x="229" y="1090"/>
                  </a:lnTo>
                  <a:lnTo>
                    <a:pt x="213" y="1084"/>
                  </a:lnTo>
                  <a:lnTo>
                    <a:pt x="196" y="1077"/>
                  </a:lnTo>
                  <a:lnTo>
                    <a:pt x="178" y="1070"/>
                  </a:lnTo>
                  <a:lnTo>
                    <a:pt x="161" y="1063"/>
                  </a:lnTo>
                  <a:lnTo>
                    <a:pt x="144" y="1056"/>
                  </a:lnTo>
                  <a:lnTo>
                    <a:pt x="128" y="1049"/>
                  </a:lnTo>
                  <a:lnTo>
                    <a:pt x="110" y="1042"/>
                  </a:lnTo>
                  <a:lnTo>
                    <a:pt x="94" y="1034"/>
                  </a:lnTo>
                  <a:lnTo>
                    <a:pt x="78" y="1026"/>
                  </a:lnTo>
                  <a:lnTo>
                    <a:pt x="63" y="937"/>
                  </a:lnTo>
                  <a:lnTo>
                    <a:pt x="49" y="850"/>
                  </a:lnTo>
                  <a:lnTo>
                    <a:pt x="36" y="767"/>
                  </a:lnTo>
                  <a:lnTo>
                    <a:pt x="24" y="693"/>
                  </a:lnTo>
                  <a:lnTo>
                    <a:pt x="14" y="631"/>
                  </a:lnTo>
                  <a:lnTo>
                    <a:pt x="7" y="585"/>
                  </a:lnTo>
                  <a:lnTo>
                    <a:pt x="1" y="558"/>
                  </a:lnTo>
                  <a:lnTo>
                    <a:pt x="0" y="557"/>
                  </a:lnTo>
                  <a:close/>
                </a:path>
              </a:pathLst>
            </a:custGeom>
            <a:solidFill>
              <a:srgbClr val="FFFF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" name="Freeform 18"/>
            <p:cNvSpPr>
              <a:spLocks/>
            </p:cNvSpPr>
            <p:nvPr/>
          </p:nvSpPr>
          <p:spPr bwMode="auto">
            <a:xfrm>
              <a:off x="-77" y="1804"/>
              <a:ext cx="523" cy="721"/>
            </a:xfrm>
            <a:custGeom>
              <a:avLst/>
              <a:gdLst>
                <a:gd name="T0" fmla="*/ 959 w 1044"/>
                <a:gd name="T1" fmla="*/ 597 h 1440"/>
                <a:gd name="T2" fmla="*/ 888 w 1044"/>
                <a:gd name="T3" fmla="*/ 550 h 1440"/>
                <a:gd name="T4" fmla="*/ 853 w 1044"/>
                <a:gd name="T5" fmla="*/ 288 h 1440"/>
                <a:gd name="T6" fmla="*/ 811 w 1044"/>
                <a:gd name="T7" fmla="*/ 185 h 1440"/>
                <a:gd name="T8" fmla="*/ 813 w 1044"/>
                <a:gd name="T9" fmla="*/ 134 h 1440"/>
                <a:gd name="T10" fmla="*/ 839 w 1044"/>
                <a:gd name="T11" fmla="*/ 116 h 1440"/>
                <a:gd name="T12" fmla="*/ 770 w 1044"/>
                <a:gd name="T13" fmla="*/ 52 h 1440"/>
                <a:gd name="T14" fmla="*/ 716 w 1044"/>
                <a:gd name="T15" fmla="*/ 28 h 1440"/>
                <a:gd name="T16" fmla="*/ 678 w 1044"/>
                <a:gd name="T17" fmla="*/ 32 h 1440"/>
                <a:gd name="T18" fmla="*/ 621 w 1044"/>
                <a:gd name="T19" fmla="*/ 54 h 1440"/>
                <a:gd name="T20" fmla="*/ 603 w 1044"/>
                <a:gd name="T21" fmla="*/ 48 h 1440"/>
                <a:gd name="T22" fmla="*/ 523 w 1044"/>
                <a:gd name="T23" fmla="*/ 28 h 1440"/>
                <a:gd name="T24" fmla="*/ 440 w 1044"/>
                <a:gd name="T25" fmla="*/ 13 h 1440"/>
                <a:gd name="T26" fmla="*/ 356 w 1044"/>
                <a:gd name="T27" fmla="*/ 0 h 1440"/>
                <a:gd name="T28" fmla="*/ 348 w 1044"/>
                <a:gd name="T29" fmla="*/ 4 h 1440"/>
                <a:gd name="T30" fmla="*/ 342 w 1044"/>
                <a:gd name="T31" fmla="*/ 13 h 1440"/>
                <a:gd name="T32" fmla="*/ 343 w 1044"/>
                <a:gd name="T33" fmla="*/ 15 h 1440"/>
                <a:gd name="T34" fmla="*/ 338 w 1044"/>
                <a:gd name="T35" fmla="*/ 15 h 1440"/>
                <a:gd name="T36" fmla="*/ 286 w 1044"/>
                <a:gd name="T37" fmla="*/ 49 h 1440"/>
                <a:gd name="T38" fmla="*/ 228 w 1044"/>
                <a:gd name="T39" fmla="*/ 90 h 1440"/>
                <a:gd name="T40" fmla="*/ 171 w 1044"/>
                <a:gd name="T41" fmla="*/ 135 h 1440"/>
                <a:gd name="T42" fmla="*/ 115 w 1044"/>
                <a:gd name="T43" fmla="*/ 196 h 1440"/>
                <a:gd name="T44" fmla="*/ 71 w 1044"/>
                <a:gd name="T45" fmla="*/ 273 h 1440"/>
                <a:gd name="T46" fmla="*/ 15 w 1044"/>
                <a:gd name="T47" fmla="*/ 384 h 1440"/>
                <a:gd name="T48" fmla="*/ 1 w 1044"/>
                <a:gd name="T49" fmla="*/ 462 h 1440"/>
                <a:gd name="T50" fmla="*/ 10 w 1044"/>
                <a:gd name="T51" fmla="*/ 485 h 1440"/>
                <a:gd name="T52" fmla="*/ 54 w 1044"/>
                <a:gd name="T53" fmla="*/ 644 h 1440"/>
                <a:gd name="T54" fmla="*/ 95 w 1044"/>
                <a:gd name="T55" fmla="*/ 803 h 1440"/>
                <a:gd name="T56" fmla="*/ 114 w 1044"/>
                <a:gd name="T57" fmla="*/ 824 h 1440"/>
                <a:gd name="T58" fmla="*/ 195 w 1044"/>
                <a:gd name="T59" fmla="*/ 873 h 1440"/>
                <a:gd name="T60" fmla="*/ 292 w 1044"/>
                <a:gd name="T61" fmla="*/ 929 h 1440"/>
                <a:gd name="T62" fmla="*/ 331 w 1044"/>
                <a:gd name="T63" fmla="*/ 949 h 1440"/>
                <a:gd name="T64" fmla="*/ 373 w 1044"/>
                <a:gd name="T65" fmla="*/ 962 h 1440"/>
                <a:gd name="T66" fmla="*/ 399 w 1044"/>
                <a:gd name="T67" fmla="*/ 1052 h 1440"/>
                <a:gd name="T68" fmla="*/ 454 w 1044"/>
                <a:gd name="T69" fmla="*/ 1110 h 1440"/>
                <a:gd name="T70" fmla="*/ 513 w 1044"/>
                <a:gd name="T71" fmla="*/ 1111 h 1440"/>
                <a:gd name="T72" fmla="*/ 576 w 1044"/>
                <a:gd name="T73" fmla="*/ 1100 h 1440"/>
                <a:gd name="T74" fmla="*/ 615 w 1044"/>
                <a:gd name="T75" fmla="*/ 1104 h 1440"/>
                <a:gd name="T76" fmla="*/ 622 w 1044"/>
                <a:gd name="T77" fmla="*/ 1211 h 1440"/>
                <a:gd name="T78" fmla="*/ 615 w 1044"/>
                <a:gd name="T79" fmla="*/ 1233 h 1440"/>
                <a:gd name="T80" fmla="*/ 574 w 1044"/>
                <a:gd name="T81" fmla="*/ 1263 h 1440"/>
                <a:gd name="T82" fmla="*/ 559 w 1044"/>
                <a:gd name="T83" fmla="*/ 1316 h 1440"/>
                <a:gd name="T84" fmla="*/ 571 w 1044"/>
                <a:gd name="T85" fmla="*/ 1378 h 1440"/>
                <a:gd name="T86" fmla="*/ 608 w 1044"/>
                <a:gd name="T87" fmla="*/ 1435 h 1440"/>
                <a:gd name="T88" fmla="*/ 670 w 1044"/>
                <a:gd name="T89" fmla="*/ 1436 h 1440"/>
                <a:gd name="T90" fmla="*/ 723 w 1044"/>
                <a:gd name="T91" fmla="*/ 1375 h 1440"/>
                <a:gd name="T92" fmla="*/ 709 w 1044"/>
                <a:gd name="T93" fmla="*/ 1280 h 1440"/>
                <a:gd name="T94" fmla="*/ 676 w 1044"/>
                <a:gd name="T95" fmla="*/ 1247 h 1440"/>
                <a:gd name="T96" fmla="*/ 652 w 1044"/>
                <a:gd name="T97" fmla="*/ 1226 h 1440"/>
                <a:gd name="T98" fmla="*/ 653 w 1044"/>
                <a:gd name="T99" fmla="*/ 1153 h 1440"/>
                <a:gd name="T100" fmla="*/ 601 w 1044"/>
                <a:gd name="T101" fmla="*/ 1074 h 1440"/>
                <a:gd name="T102" fmla="*/ 508 w 1044"/>
                <a:gd name="T103" fmla="*/ 1083 h 1440"/>
                <a:gd name="T104" fmla="*/ 437 w 1044"/>
                <a:gd name="T105" fmla="*/ 1055 h 1440"/>
                <a:gd name="T106" fmla="*/ 412 w 1044"/>
                <a:gd name="T107" fmla="*/ 979 h 1440"/>
                <a:gd name="T108" fmla="*/ 458 w 1044"/>
                <a:gd name="T109" fmla="*/ 977 h 1440"/>
                <a:gd name="T110" fmla="*/ 520 w 1044"/>
                <a:gd name="T111" fmla="*/ 994 h 1440"/>
                <a:gd name="T112" fmla="*/ 583 w 1044"/>
                <a:gd name="T113" fmla="*/ 1009 h 1440"/>
                <a:gd name="T114" fmla="*/ 653 w 1044"/>
                <a:gd name="T115" fmla="*/ 1023 h 1440"/>
                <a:gd name="T116" fmla="*/ 740 w 1044"/>
                <a:gd name="T117" fmla="*/ 1043 h 1440"/>
                <a:gd name="T118" fmla="*/ 809 w 1044"/>
                <a:gd name="T119" fmla="*/ 1057 h 1440"/>
                <a:gd name="T120" fmla="*/ 846 w 1044"/>
                <a:gd name="T121" fmla="*/ 1022 h 1440"/>
                <a:gd name="T122" fmla="*/ 934 w 1044"/>
                <a:gd name="T123" fmla="*/ 879 h 1440"/>
                <a:gd name="T124" fmla="*/ 1017 w 1044"/>
                <a:gd name="T125" fmla="*/ 737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044" h="1440">
                  <a:moveTo>
                    <a:pt x="1044" y="688"/>
                  </a:moveTo>
                  <a:lnTo>
                    <a:pt x="1032" y="665"/>
                  </a:lnTo>
                  <a:lnTo>
                    <a:pt x="1011" y="641"/>
                  </a:lnTo>
                  <a:lnTo>
                    <a:pt x="986" y="618"/>
                  </a:lnTo>
                  <a:lnTo>
                    <a:pt x="959" y="597"/>
                  </a:lnTo>
                  <a:lnTo>
                    <a:pt x="934" y="580"/>
                  </a:lnTo>
                  <a:lnTo>
                    <a:pt x="912" y="565"/>
                  </a:lnTo>
                  <a:lnTo>
                    <a:pt x="897" y="555"/>
                  </a:lnTo>
                  <a:lnTo>
                    <a:pt x="891" y="551"/>
                  </a:lnTo>
                  <a:lnTo>
                    <a:pt x="888" y="550"/>
                  </a:lnTo>
                  <a:lnTo>
                    <a:pt x="888" y="516"/>
                  </a:lnTo>
                  <a:lnTo>
                    <a:pt x="882" y="449"/>
                  </a:lnTo>
                  <a:lnTo>
                    <a:pt x="872" y="373"/>
                  </a:lnTo>
                  <a:lnTo>
                    <a:pt x="859" y="309"/>
                  </a:lnTo>
                  <a:lnTo>
                    <a:pt x="853" y="288"/>
                  </a:lnTo>
                  <a:lnTo>
                    <a:pt x="846" y="267"/>
                  </a:lnTo>
                  <a:lnTo>
                    <a:pt x="838" y="246"/>
                  </a:lnTo>
                  <a:lnTo>
                    <a:pt x="829" y="226"/>
                  </a:lnTo>
                  <a:lnTo>
                    <a:pt x="820" y="206"/>
                  </a:lnTo>
                  <a:lnTo>
                    <a:pt x="811" y="185"/>
                  </a:lnTo>
                  <a:lnTo>
                    <a:pt x="800" y="166"/>
                  </a:lnTo>
                  <a:lnTo>
                    <a:pt x="789" y="146"/>
                  </a:lnTo>
                  <a:lnTo>
                    <a:pt x="796" y="143"/>
                  </a:lnTo>
                  <a:lnTo>
                    <a:pt x="804" y="138"/>
                  </a:lnTo>
                  <a:lnTo>
                    <a:pt x="813" y="134"/>
                  </a:lnTo>
                  <a:lnTo>
                    <a:pt x="821" y="129"/>
                  </a:lnTo>
                  <a:lnTo>
                    <a:pt x="829" y="124"/>
                  </a:lnTo>
                  <a:lnTo>
                    <a:pt x="835" y="121"/>
                  </a:lnTo>
                  <a:lnTo>
                    <a:pt x="838" y="117"/>
                  </a:lnTo>
                  <a:lnTo>
                    <a:pt x="839" y="116"/>
                  </a:lnTo>
                  <a:lnTo>
                    <a:pt x="829" y="106"/>
                  </a:lnTo>
                  <a:lnTo>
                    <a:pt x="816" y="92"/>
                  </a:lnTo>
                  <a:lnTo>
                    <a:pt x="803" y="78"/>
                  </a:lnTo>
                  <a:lnTo>
                    <a:pt x="786" y="64"/>
                  </a:lnTo>
                  <a:lnTo>
                    <a:pt x="770" y="52"/>
                  </a:lnTo>
                  <a:lnTo>
                    <a:pt x="753" y="40"/>
                  </a:lnTo>
                  <a:lnTo>
                    <a:pt x="735" y="33"/>
                  </a:lnTo>
                  <a:lnTo>
                    <a:pt x="716" y="29"/>
                  </a:lnTo>
                  <a:lnTo>
                    <a:pt x="716" y="28"/>
                  </a:lnTo>
                  <a:lnTo>
                    <a:pt x="716" y="28"/>
                  </a:lnTo>
                  <a:lnTo>
                    <a:pt x="716" y="28"/>
                  </a:lnTo>
                  <a:lnTo>
                    <a:pt x="716" y="28"/>
                  </a:lnTo>
                  <a:lnTo>
                    <a:pt x="703" y="28"/>
                  </a:lnTo>
                  <a:lnTo>
                    <a:pt x="691" y="30"/>
                  </a:lnTo>
                  <a:lnTo>
                    <a:pt x="678" y="32"/>
                  </a:lnTo>
                  <a:lnTo>
                    <a:pt x="667" y="34"/>
                  </a:lnTo>
                  <a:lnTo>
                    <a:pt x="655" y="39"/>
                  </a:lnTo>
                  <a:lnTo>
                    <a:pt x="644" y="43"/>
                  </a:lnTo>
                  <a:lnTo>
                    <a:pt x="632" y="48"/>
                  </a:lnTo>
                  <a:lnTo>
                    <a:pt x="621" y="54"/>
                  </a:lnTo>
                  <a:lnTo>
                    <a:pt x="619" y="54"/>
                  </a:lnTo>
                  <a:lnTo>
                    <a:pt x="619" y="53"/>
                  </a:lnTo>
                  <a:lnTo>
                    <a:pt x="619" y="53"/>
                  </a:lnTo>
                  <a:lnTo>
                    <a:pt x="619" y="53"/>
                  </a:lnTo>
                  <a:lnTo>
                    <a:pt x="603" y="48"/>
                  </a:lnTo>
                  <a:lnTo>
                    <a:pt x="587" y="44"/>
                  </a:lnTo>
                  <a:lnTo>
                    <a:pt x="571" y="39"/>
                  </a:lnTo>
                  <a:lnTo>
                    <a:pt x="555" y="34"/>
                  </a:lnTo>
                  <a:lnTo>
                    <a:pt x="539" y="31"/>
                  </a:lnTo>
                  <a:lnTo>
                    <a:pt x="523" y="28"/>
                  </a:lnTo>
                  <a:lnTo>
                    <a:pt x="507" y="24"/>
                  </a:lnTo>
                  <a:lnTo>
                    <a:pt x="489" y="21"/>
                  </a:lnTo>
                  <a:lnTo>
                    <a:pt x="473" y="18"/>
                  </a:lnTo>
                  <a:lnTo>
                    <a:pt x="457" y="15"/>
                  </a:lnTo>
                  <a:lnTo>
                    <a:pt x="440" y="13"/>
                  </a:lnTo>
                  <a:lnTo>
                    <a:pt x="424" y="10"/>
                  </a:lnTo>
                  <a:lnTo>
                    <a:pt x="406" y="8"/>
                  </a:lnTo>
                  <a:lnTo>
                    <a:pt x="389" y="4"/>
                  </a:lnTo>
                  <a:lnTo>
                    <a:pt x="373" y="2"/>
                  </a:lnTo>
                  <a:lnTo>
                    <a:pt x="356" y="0"/>
                  </a:lnTo>
                  <a:lnTo>
                    <a:pt x="354" y="0"/>
                  </a:lnTo>
                  <a:lnTo>
                    <a:pt x="353" y="1"/>
                  </a:lnTo>
                  <a:lnTo>
                    <a:pt x="351" y="2"/>
                  </a:lnTo>
                  <a:lnTo>
                    <a:pt x="350" y="3"/>
                  </a:lnTo>
                  <a:lnTo>
                    <a:pt x="348" y="4"/>
                  </a:lnTo>
                  <a:lnTo>
                    <a:pt x="345" y="7"/>
                  </a:lnTo>
                  <a:lnTo>
                    <a:pt x="344" y="9"/>
                  </a:lnTo>
                  <a:lnTo>
                    <a:pt x="343" y="13"/>
                  </a:lnTo>
                  <a:lnTo>
                    <a:pt x="342" y="13"/>
                  </a:lnTo>
                  <a:lnTo>
                    <a:pt x="342" y="13"/>
                  </a:lnTo>
                  <a:lnTo>
                    <a:pt x="341" y="13"/>
                  </a:lnTo>
                  <a:lnTo>
                    <a:pt x="339" y="14"/>
                  </a:lnTo>
                  <a:lnTo>
                    <a:pt x="343" y="15"/>
                  </a:lnTo>
                  <a:lnTo>
                    <a:pt x="343" y="15"/>
                  </a:lnTo>
                  <a:lnTo>
                    <a:pt x="343" y="15"/>
                  </a:lnTo>
                  <a:lnTo>
                    <a:pt x="343" y="15"/>
                  </a:lnTo>
                  <a:lnTo>
                    <a:pt x="343" y="15"/>
                  </a:lnTo>
                  <a:lnTo>
                    <a:pt x="342" y="15"/>
                  </a:lnTo>
                  <a:lnTo>
                    <a:pt x="339" y="15"/>
                  </a:lnTo>
                  <a:lnTo>
                    <a:pt x="338" y="15"/>
                  </a:lnTo>
                  <a:lnTo>
                    <a:pt x="336" y="16"/>
                  </a:lnTo>
                  <a:lnTo>
                    <a:pt x="323" y="24"/>
                  </a:lnTo>
                  <a:lnTo>
                    <a:pt x="311" y="33"/>
                  </a:lnTo>
                  <a:lnTo>
                    <a:pt x="299" y="41"/>
                  </a:lnTo>
                  <a:lnTo>
                    <a:pt x="286" y="49"/>
                  </a:lnTo>
                  <a:lnTo>
                    <a:pt x="275" y="57"/>
                  </a:lnTo>
                  <a:lnTo>
                    <a:pt x="262" y="66"/>
                  </a:lnTo>
                  <a:lnTo>
                    <a:pt x="251" y="74"/>
                  </a:lnTo>
                  <a:lnTo>
                    <a:pt x="239" y="82"/>
                  </a:lnTo>
                  <a:lnTo>
                    <a:pt x="228" y="90"/>
                  </a:lnTo>
                  <a:lnTo>
                    <a:pt x="215" y="99"/>
                  </a:lnTo>
                  <a:lnTo>
                    <a:pt x="205" y="107"/>
                  </a:lnTo>
                  <a:lnTo>
                    <a:pt x="193" y="116"/>
                  </a:lnTo>
                  <a:lnTo>
                    <a:pt x="182" y="125"/>
                  </a:lnTo>
                  <a:lnTo>
                    <a:pt x="171" y="135"/>
                  </a:lnTo>
                  <a:lnTo>
                    <a:pt x="160" y="145"/>
                  </a:lnTo>
                  <a:lnTo>
                    <a:pt x="149" y="155"/>
                  </a:lnTo>
                  <a:lnTo>
                    <a:pt x="137" y="168"/>
                  </a:lnTo>
                  <a:lnTo>
                    <a:pt x="125" y="182"/>
                  </a:lnTo>
                  <a:lnTo>
                    <a:pt x="115" y="196"/>
                  </a:lnTo>
                  <a:lnTo>
                    <a:pt x="106" y="211"/>
                  </a:lnTo>
                  <a:lnTo>
                    <a:pt x="96" y="226"/>
                  </a:lnTo>
                  <a:lnTo>
                    <a:pt x="87" y="242"/>
                  </a:lnTo>
                  <a:lnTo>
                    <a:pt x="79" y="257"/>
                  </a:lnTo>
                  <a:lnTo>
                    <a:pt x="71" y="273"/>
                  </a:lnTo>
                  <a:lnTo>
                    <a:pt x="60" y="295"/>
                  </a:lnTo>
                  <a:lnTo>
                    <a:pt x="47" y="317"/>
                  </a:lnTo>
                  <a:lnTo>
                    <a:pt x="35" y="339"/>
                  </a:lnTo>
                  <a:lnTo>
                    <a:pt x="25" y="361"/>
                  </a:lnTo>
                  <a:lnTo>
                    <a:pt x="15" y="384"/>
                  </a:lnTo>
                  <a:lnTo>
                    <a:pt x="8" y="407"/>
                  </a:lnTo>
                  <a:lnTo>
                    <a:pt x="2" y="431"/>
                  </a:lnTo>
                  <a:lnTo>
                    <a:pt x="0" y="455"/>
                  </a:lnTo>
                  <a:lnTo>
                    <a:pt x="0" y="459"/>
                  </a:lnTo>
                  <a:lnTo>
                    <a:pt x="1" y="462"/>
                  </a:lnTo>
                  <a:lnTo>
                    <a:pt x="3" y="465"/>
                  </a:lnTo>
                  <a:lnTo>
                    <a:pt x="5" y="468"/>
                  </a:lnTo>
                  <a:lnTo>
                    <a:pt x="7" y="474"/>
                  </a:lnTo>
                  <a:lnTo>
                    <a:pt x="8" y="479"/>
                  </a:lnTo>
                  <a:lnTo>
                    <a:pt x="10" y="485"/>
                  </a:lnTo>
                  <a:lnTo>
                    <a:pt x="11" y="491"/>
                  </a:lnTo>
                  <a:lnTo>
                    <a:pt x="22" y="530"/>
                  </a:lnTo>
                  <a:lnTo>
                    <a:pt x="32" y="568"/>
                  </a:lnTo>
                  <a:lnTo>
                    <a:pt x="42" y="606"/>
                  </a:lnTo>
                  <a:lnTo>
                    <a:pt x="54" y="644"/>
                  </a:lnTo>
                  <a:lnTo>
                    <a:pt x="64" y="682"/>
                  </a:lnTo>
                  <a:lnTo>
                    <a:pt x="75" y="720"/>
                  </a:lnTo>
                  <a:lnTo>
                    <a:pt x="85" y="759"/>
                  </a:lnTo>
                  <a:lnTo>
                    <a:pt x="94" y="798"/>
                  </a:lnTo>
                  <a:lnTo>
                    <a:pt x="95" y="803"/>
                  </a:lnTo>
                  <a:lnTo>
                    <a:pt x="96" y="809"/>
                  </a:lnTo>
                  <a:lnTo>
                    <a:pt x="99" y="812"/>
                  </a:lnTo>
                  <a:lnTo>
                    <a:pt x="103" y="816"/>
                  </a:lnTo>
                  <a:lnTo>
                    <a:pt x="107" y="818"/>
                  </a:lnTo>
                  <a:lnTo>
                    <a:pt x="114" y="824"/>
                  </a:lnTo>
                  <a:lnTo>
                    <a:pt x="125" y="831"/>
                  </a:lnTo>
                  <a:lnTo>
                    <a:pt x="139" y="840"/>
                  </a:lnTo>
                  <a:lnTo>
                    <a:pt x="156" y="850"/>
                  </a:lnTo>
                  <a:lnTo>
                    <a:pt x="175" y="862"/>
                  </a:lnTo>
                  <a:lnTo>
                    <a:pt x="195" y="873"/>
                  </a:lnTo>
                  <a:lnTo>
                    <a:pt x="216" y="885"/>
                  </a:lnTo>
                  <a:lnTo>
                    <a:pt x="237" y="898"/>
                  </a:lnTo>
                  <a:lnTo>
                    <a:pt x="257" y="909"/>
                  </a:lnTo>
                  <a:lnTo>
                    <a:pt x="275" y="919"/>
                  </a:lnTo>
                  <a:lnTo>
                    <a:pt x="292" y="929"/>
                  </a:lnTo>
                  <a:lnTo>
                    <a:pt x="307" y="937"/>
                  </a:lnTo>
                  <a:lnTo>
                    <a:pt x="318" y="944"/>
                  </a:lnTo>
                  <a:lnTo>
                    <a:pt x="326" y="947"/>
                  </a:lnTo>
                  <a:lnTo>
                    <a:pt x="328" y="948"/>
                  </a:lnTo>
                  <a:lnTo>
                    <a:pt x="331" y="949"/>
                  </a:lnTo>
                  <a:lnTo>
                    <a:pt x="337" y="952"/>
                  </a:lnTo>
                  <a:lnTo>
                    <a:pt x="345" y="954"/>
                  </a:lnTo>
                  <a:lnTo>
                    <a:pt x="356" y="956"/>
                  </a:lnTo>
                  <a:lnTo>
                    <a:pt x="365" y="960"/>
                  </a:lnTo>
                  <a:lnTo>
                    <a:pt x="373" y="962"/>
                  </a:lnTo>
                  <a:lnTo>
                    <a:pt x="379" y="963"/>
                  </a:lnTo>
                  <a:lnTo>
                    <a:pt x="382" y="964"/>
                  </a:lnTo>
                  <a:lnTo>
                    <a:pt x="384" y="994"/>
                  </a:lnTo>
                  <a:lnTo>
                    <a:pt x="390" y="1023"/>
                  </a:lnTo>
                  <a:lnTo>
                    <a:pt x="399" y="1052"/>
                  </a:lnTo>
                  <a:lnTo>
                    <a:pt x="414" y="1080"/>
                  </a:lnTo>
                  <a:lnTo>
                    <a:pt x="424" y="1090"/>
                  </a:lnTo>
                  <a:lnTo>
                    <a:pt x="433" y="1099"/>
                  </a:lnTo>
                  <a:lnTo>
                    <a:pt x="443" y="1105"/>
                  </a:lnTo>
                  <a:lnTo>
                    <a:pt x="454" y="1110"/>
                  </a:lnTo>
                  <a:lnTo>
                    <a:pt x="465" y="1112"/>
                  </a:lnTo>
                  <a:lnTo>
                    <a:pt x="477" y="1113"/>
                  </a:lnTo>
                  <a:lnTo>
                    <a:pt x="488" y="1113"/>
                  </a:lnTo>
                  <a:lnTo>
                    <a:pt x="501" y="1112"/>
                  </a:lnTo>
                  <a:lnTo>
                    <a:pt x="513" y="1111"/>
                  </a:lnTo>
                  <a:lnTo>
                    <a:pt x="526" y="1108"/>
                  </a:lnTo>
                  <a:lnTo>
                    <a:pt x="539" y="1106"/>
                  </a:lnTo>
                  <a:lnTo>
                    <a:pt x="551" y="1104"/>
                  </a:lnTo>
                  <a:lnTo>
                    <a:pt x="563" y="1102"/>
                  </a:lnTo>
                  <a:lnTo>
                    <a:pt x="576" y="1100"/>
                  </a:lnTo>
                  <a:lnTo>
                    <a:pt x="588" y="1100"/>
                  </a:lnTo>
                  <a:lnTo>
                    <a:pt x="600" y="1100"/>
                  </a:lnTo>
                  <a:lnTo>
                    <a:pt x="604" y="1100"/>
                  </a:lnTo>
                  <a:lnTo>
                    <a:pt x="610" y="1102"/>
                  </a:lnTo>
                  <a:lnTo>
                    <a:pt x="615" y="1104"/>
                  </a:lnTo>
                  <a:lnTo>
                    <a:pt x="617" y="1107"/>
                  </a:lnTo>
                  <a:lnTo>
                    <a:pt x="625" y="1133"/>
                  </a:lnTo>
                  <a:lnTo>
                    <a:pt x="626" y="1158"/>
                  </a:lnTo>
                  <a:lnTo>
                    <a:pt x="624" y="1185"/>
                  </a:lnTo>
                  <a:lnTo>
                    <a:pt x="622" y="1211"/>
                  </a:lnTo>
                  <a:lnTo>
                    <a:pt x="622" y="1216"/>
                  </a:lnTo>
                  <a:lnTo>
                    <a:pt x="622" y="1221"/>
                  </a:lnTo>
                  <a:lnTo>
                    <a:pt x="623" y="1226"/>
                  </a:lnTo>
                  <a:lnTo>
                    <a:pt x="625" y="1231"/>
                  </a:lnTo>
                  <a:lnTo>
                    <a:pt x="615" y="1233"/>
                  </a:lnTo>
                  <a:lnTo>
                    <a:pt x="606" y="1236"/>
                  </a:lnTo>
                  <a:lnTo>
                    <a:pt x="598" y="1242"/>
                  </a:lnTo>
                  <a:lnTo>
                    <a:pt x="588" y="1248"/>
                  </a:lnTo>
                  <a:lnTo>
                    <a:pt x="581" y="1255"/>
                  </a:lnTo>
                  <a:lnTo>
                    <a:pt x="574" y="1263"/>
                  </a:lnTo>
                  <a:lnTo>
                    <a:pt x="570" y="1271"/>
                  </a:lnTo>
                  <a:lnTo>
                    <a:pt x="565" y="1280"/>
                  </a:lnTo>
                  <a:lnTo>
                    <a:pt x="562" y="1292"/>
                  </a:lnTo>
                  <a:lnTo>
                    <a:pt x="559" y="1303"/>
                  </a:lnTo>
                  <a:lnTo>
                    <a:pt x="559" y="1316"/>
                  </a:lnTo>
                  <a:lnTo>
                    <a:pt x="561" y="1327"/>
                  </a:lnTo>
                  <a:lnTo>
                    <a:pt x="561" y="1336"/>
                  </a:lnTo>
                  <a:lnTo>
                    <a:pt x="563" y="1347"/>
                  </a:lnTo>
                  <a:lnTo>
                    <a:pt x="566" y="1362"/>
                  </a:lnTo>
                  <a:lnTo>
                    <a:pt x="571" y="1378"/>
                  </a:lnTo>
                  <a:lnTo>
                    <a:pt x="576" y="1395"/>
                  </a:lnTo>
                  <a:lnTo>
                    <a:pt x="583" y="1410"/>
                  </a:lnTo>
                  <a:lnTo>
                    <a:pt x="589" y="1422"/>
                  </a:lnTo>
                  <a:lnTo>
                    <a:pt x="598" y="1430"/>
                  </a:lnTo>
                  <a:lnTo>
                    <a:pt x="608" y="1435"/>
                  </a:lnTo>
                  <a:lnTo>
                    <a:pt x="621" y="1438"/>
                  </a:lnTo>
                  <a:lnTo>
                    <a:pt x="632" y="1440"/>
                  </a:lnTo>
                  <a:lnTo>
                    <a:pt x="645" y="1440"/>
                  </a:lnTo>
                  <a:lnTo>
                    <a:pt x="657" y="1439"/>
                  </a:lnTo>
                  <a:lnTo>
                    <a:pt x="670" y="1436"/>
                  </a:lnTo>
                  <a:lnTo>
                    <a:pt x="682" y="1430"/>
                  </a:lnTo>
                  <a:lnTo>
                    <a:pt x="692" y="1423"/>
                  </a:lnTo>
                  <a:lnTo>
                    <a:pt x="707" y="1408"/>
                  </a:lnTo>
                  <a:lnTo>
                    <a:pt x="717" y="1392"/>
                  </a:lnTo>
                  <a:lnTo>
                    <a:pt x="723" y="1375"/>
                  </a:lnTo>
                  <a:lnTo>
                    <a:pt x="727" y="1355"/>
                  </a:lnTo>
                  <a:lnTo>
                    <a:pt x="725" y="1337"/>
                  </a:lnTo>
                  <a:lnTo>
                    <a:pt x="722" y="1317"/>
                  </a:lnTo>
                  <a:lnTo>
                    <a:pt x="716" y="1299"/>
                  </a:lnTo>
                  <a:lnTo>
                    <a:pt x="709" y="1280"/>
                  </a:lnTo>
                  <a:lnTo>
                    <a:pt x="705" y="1272"/>
                  </a:lnTo>
                  <a:lnTo>
                    <a:pt x="699" y="1265"/>
                  </a:lnTo>
                  <a:lnTo>
                    <a:pt x="692" y="1258"/>
                  </a:lnTo>
                  <a:lnTo>
                    <a:pt x="685" y="1251"/>
                  </a:lnTo>
                  <a:lnTo>
                    <a:pt x="676" y="1247"/>
                  </a:lnTo>
                  <a:lnTo>
                    <a:pt x="668" y="1242"/>
                  </a:lnTo>
                  <a:lnTo>
                    <a:pt x="659" y="1238"/>
                  </a:lnTo>
                  <a:lnTo>
                    <a:pt x="651" y="1234"/>
                  </a:lnTo>
                  <a:lnTo>
                    <a:pt x="652" y="1231"/>
                  </a:lnTo>
                  <a:lnTo>
                    <a:pt x="652" y="1226"/>
                  </a:lnTo>
                  <a:lnTo>
                    <a:pt x="649" y="1223"/>
                  </a:lnTo>
                  <a:lnTo>
                    <a:pt x="648" y="1219"/>
                  </a:lnTo>
                  <a:lnTo>
                    <a:pt x="649" y="1198"/>
                  </a:lnTo>
                  <a:lnTo>
                    <a:pt x="651" y="1175"/>
                  </a:lnTo>
                  <a:lnTo>
                    <a:pt x="653" y="1153"/>
                  </a:lnTo>
                  <a:lnTo>
                    <a:pt x="652" y="1130"/>
                  </a:lnTo>
                  <a:lnTo>
                    <a:pt x="648" y="1111"/>
                  </a:lnTo>
                  <a:lnTo>
                    <a:pt x="639" y="1094"/>
                  </a:lnTo>
                  <a:lnTo>
                    <a:pt x="624" y="1081"/>
                  </a:lnTo>
                  <a:lnTo>
                    <a:pt x="601" y="1074"/>
                  </a:lnTo>
                  <a:lnTo>
                    <a:pt x="581" y="1073"/>
                  </a:lnTo>
                  <a:lnTo>
                    <a:pt x="563" y="1074"/>
                  </a:lnTo>
                  <a:lnTo>
                    <a:pt x="545" y="1076"/>
                  </a:lnTo>
                  <a:lnTo>
                    <a:pt x="526" y="1080"/>
                  </a:lnTo>
                  <a:lnTo>
                    <a:pt x="508" y="1083"/>
                  </a:lnTo>
                  <a:lnTo>
                    <a:pt x="489" y="1084"/>
                  </a:lnTo>
                  <a:lnTo>
                    <a:pt x="471" y="1083"/>
                  </a:lnTo>
                  <a:lnTo>
                    <a:pt x="452" y="1079"/>
                  </a:lnTo>
                  <a:lnTo>
                    <a:pt x="444" y="1068"/>
                  </a:lnTo>
                  <a:lnTo>
                    <a:pt x="437" y="1055"/>
                  </a:lnTo>
                  <a:lnTo>
                    <a:pt x="432" y="1042"/>
                  </a:lnTo>
                  <a:lnTo>
                    <a:pt x="426" y="1027"/>
                  </a:lnTo>
                  <a:lnTo>
                    <a:pt x="420" y="1011"/>
                  </a:lnTo>
                  <a:lnTo>
                    <a:pt x="415" y="994"/>
                  </a:lnTo>
                  <a:lnTo>
                    <a:pt x="412" y="979"/>
                  </a:lnTo>
                  <a:lnTo>
                    <a:pt x="410" y="966"/>
                  </a:lnTo>
                  <a:lnTo>
                    <a:pt x="422" y="968"/>
                  </a:lnTo>
                  <a:lnTo>
                    <a:pt x="434" y="971"/>
                  </a:lnTo>
                  <a:lnTo>
                    <a:pt x="447" y="975"/>
                  </a:lnTo>
                  <a:lnTo>
                    <a:pt x="458" y="977"/>
                  </a:lnTo>
                  <a:lnTo>
                    <a:pt x="471" y="981"/>
                  </a:lnTo>
                  <a:lnTo>
                    <a:pt x="483" y="984"/>
                  </a:lnTo>
                  <a:lnTo>
                    <a:pt x="495" y="987"/>
                  </a:lnTo>
                  <a:lnTo>
                    <a:pt x="508" y="991"/>
                  </a:lnTo>
                  <a:lnTo>
                    <a:pt x="520" y="994"/>
                  </a:lnTo>
                  <a:lnTo>
                    <a:pt x="533" y="997"/>
                  </a:lnTo>
                  <a:lnTo>
                    <a:pt x="546" y="1000"/>
                  </a:lnTo>
                  <a:lnTo>
                    <a:pt x="558" y="1004"/>
                  </a:lnTo>
                  <a:lnTo>
                    <a:pt x="570" y="1006"/>
                  </a:lnTo>
                  <a:lnTo>
                    <a:pt x="583" y="1009"/>
                  </a:lnTo>
                  <a:lnTo>
                    <a:pt x="595" y="1012"/>
                  </a:lnTo>
                  <a:lnTo>
                    <a:pt x="608" y="1014"/>
                  </a:lnTo>
                  <a:lnTo>
                    <a:pt x="622" y="1016"/>
                  </a:lnTo>
                  <a:lnTo>
                    <a:pt x="637" y="1020"/>
                  </a:lnTo>
                  <a:lnTo>
                    <a:pt x="653" y="1023"/>
                  </a:lnTo>
                  <a:lnTo>
                    <a:pt x="670" y="1027"/>
                  </a:lnTo>
                  <a:lnTo>
                    <a:pt x="689" y="1030"/>
                  </a:lnTo>
                  <a:lnTo>
                    <a:pt x="706" y="1035"/>
                  </a:lnTo>
                  <a:lnTo>
                    <a:pt x="723" y="1038"/>
                  </a:lnTo>
                  <a:lnTo>
                    <a:pt x="740" y="1043"/>
                  </a:lnTo>
                  <a:lnTo>
                    <a:pt x="758" y="1046"/>
                  </a:lnTo>
                  <a:lnTo>
                    <a:pt x="773" y="1050"/>
                  </a:lnTo>
                  <a:lnTo>
                    <a:pt x="786" y="1052"/>
                  </a:lnTo>
                  <a:lnTo>
                    <a:pt x="799" y="1055"/>
                  </a:lnTo>
                  <a:lnTo>
                    <a:pt x="809" y="1057"/>
                  </a:lnTo>
                  <a:lnTo>
                    <a:pt x="818" y="1058"/>
                  </a:lnTo>
                  <a:lnTo>
                    <a:pt x="822" y="1059"/>
                  </a:lnTo>
                  <a:lnTo>
                    <a:pt x="824" y="1058"/>
                  </a:lnTo>
                  <a:lnTo>
                    <a:pt x="835" y="1042"/>
                  </a:lnTo>
                  <a:lnTo>
                    <a:pt x="846" y="1022"/>
                  </a:lnTo>
                  <a:lnTo>
                    <a:pt x="861" y="998"/>
                  </a:lnTo>
                  <a:lnTo>
                    <a:pt x="879" y="970"/>
                  </a:lnTo>
                  <a:lnTo>
                    <a:pt x="896" y="941"/>
                  </a:lnTo>
                  <a:lnTo>
                    <a:pt x="914" y="910"/>
                  </a:lnTo>
                  <a:lnTo>
                    <a:pt x="934" y="879"/>
                  </a:lnTo>
                  <a:lnTo>
                    <a:pt x="952" y="847"/>
                  </a:lnTo>
                  <a:lnTo>
                    <a:pt x="971" y="817"/>
                  </a:lnTo>
                  <a:lnTo>
                    <a:pt x="988" y="788"/>
                  </a:lnTo>
                  <a:lnTo>
                    <a:pt x="1003" y="760"/>
                  </a:lnTo>
                  <a:lnTo>
                    <a:pt x="1017" y="737"/>
                  </a:lnTo>
                  <a:lnTo>
                    <a:pt x="1028" y="717"/>
                  </a:lnTo>
                  <a:lnTo>
                    <a:pt x="1038" y="702"/>
                  </a:lnTo>
                  <a:lnTo>
                    <a:pt x="1043" y="691"/>
                  </a:lnTo>
                  <a:lnTo>
                    <a:pt x="1044" y="68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" name="Freeform 19"/>
            <p:cNvSpPr>
              <a:spLocks/>
            </p:cNvSpPr>
            <p:nvPr/>
          </p:nvSpPr>
          <p:spPr bwMode="auto">
            <a:xfrm>
              <a:off x="219" y="2467"/>
              <a:ext cx="54" cy="46"/>
            </a:xfrm>
            <a:custGeom>
              <a:avLst/>
              <a:gdLst>
                <a:gd name="T0" fmla="*/ 80 w 108"/>
                <a:gd name="T1" fmla="*/ 85 h 92"/>
                <a:gd name="T2" fmla="*/ 71 w 108"/>
                <a:gd name="T3" fmla="*/ 90 h 92"/>
                <a:gd name="T4" fmla="*/ 62 w 108"/>
                <a:gd name="T5" fmla="*/ 92 h 92"/>
                <a:gd name="T6" fmla="*/ 53 w 108"/>
                <a:gd name="T7" fmla="*/ 92 h 92"/>
                <a:gd name="T8" fmla="*/ 42 w 108"/>
                <a:gd name="T9" fmla="*/ 91 h 92"/>
                <a:gd name="T10" fmla="*/ 33 w 108"/>
                <a:gd name="T11" fmla="*/ 88 h 92"/>
                <a:gd name="T12" fmla="*/ 25 w 108"/>
                <a:gd name="T13" fmla="*/ 83 h 92"/>
                <a:gd name="T14" fmla="*/ 17 w 108"/>
                <a:gd name="T15" fmla="*/ 77 h 92"/>
                <a:gd name="T16" fmla="*/ 10 w 108"/>
                <a:gd name="T17" fmla="*/ 69 h 92"/>
                <a:gd name="T18" fmla="*/ 8 w 108"/>
                <a:gd name="T19" fmla="*/ 62 h 92"/>
                <a:gd name="T20" fmla="*/ 4 w 108"/>
                <a:gd name="T21" fmla="*/ 51 h 92"/>
                <a:gd name="T22" fmla="*/ 1 w 108"/>
                <a:gd name="T23" fmla="*/ 39 h 92"/>
                <a:gd name="T24" fmla="*/ 0 w 108"/>
                <a:gd name="T25" fmla="*/ 35 h 92"/>
                <a:gd name="T26" fmla="*/ 104 w 108"/>
                <a:gd name="T27" fmla="*/ 0 h 92"/>
                <a:gd name="T28" fmla="*/ 108 w 108"/>
                <a:gd name="T29" fmla="*/ 25 h 92"/>
                <a:gd name="T30" fmla="*/ 107 w 108"/>
                <a:gd name="T31" fmla="*/ 48 h 92"/>
                <a:gd name="T32" fmla="*/ 99 w 108"/>
                <a:gd name="T33" fmla="*/ 69 h 92"/>
                <a:gd name="T34" fmla="*/ 80 w 108"/>
                <a:gd name="T35" fmla="*/ 85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8" h="92">
                  <a:moveTo>
                    <a:pt x="80" y="85"/>
                  </a:moveTo>
                  <a:lnTo>
                    <a:pt x="71" y="90"/>
                  </a:lnTo>
                  <a:lnTo>
                    <a:pt x="62" y="92"/>
                  </a:lnTo>
                  <a:lnTo>
                    <a:pt x="53" y="92"/>
                  </a:lnTo>
                  <a:lnTo>
                    <a:pt x="42" y="91"/>
                  </a:lnTo>
                  <a:lnTo>
                    <a:pt x="33" y="88"/>
                  </a:lnTo>
                  <a:lnTo>
                    <a:pt x="25" y="83"/>
                  </a:lnTo>
                  <a:lnTo>
                    <a:pt x="17" y="77"/>
                  </a:lnTo>
                  <a:lnTo>
                    <a:pt x="10" y="69"/>
                  </a:lnTo>
                  <a:lnTo>
                    <a:pt x="8" y="62"/>
                  </a:lnTo>
                  <a:lnTo>
                    <a:pt x="4" y="51"/>
                  </a:lnTo>
                  <a:lnTo>
                    <a:pt x="1" y="39"/>
                  </a:lnTo>
                  <a:lnTo>
                    <a:pt x="0" y="35"/>
                  </a:lnTo>
                  <a:lnTo>
                    <a:pt x="104" y="0"/>
                  </a:lnTo>
                  <a:lnTo>
                    <a:pt x="108" y="25"/>
                  </a:lnTo>
                  <a:lnTo>
                    <a:pt x="107" y="48"/>
                  </a:lnTo>
                  <a:lnTo>
                    <a:pt x="99" y="69"/>
                  </a:lnTo>
                  <a:lnTo>
                    <a:pt x="80" y="85"/>
                  </a:lnTo>
                  <a:close/>
                </a:path>
              </a:pathLst>
            </a:custGeom>
            <a:solidFill>
              <a:srgbClr val="937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" name="Freeform 20"/>
            <p:cNvSpPr>
              <a:spLocks/>
            </p:cNvSpPr>
            <p:nvPr/>
          </p:nvSpPr>
          <p:spPr bwMode="auto">
            <a:xfrm>
              <a:off x="212" y="2427"/>
              <a:ext cx="59" cy="46"/>
            </a:xfrm>
            <a:custGeom>
              <a:avLst/>
              <a:gdLst>
                <a:gd name="T0" fmla="*/ 112 w 116"/>
                <a:gd name="T1" fmla="*/ 45 h 92"/>
                <a:gd name="T2" fmla="*/ 113 w 116"/>
                <a:gd name="T3" fmla="*/ 49 h 92"/>
                <a:gd name="T4" fmla="*/ 114 w 116"/>
                <a:gd name="T5" fmla="*/ 54 h 92"/>
                <a:gd name="T6" fmla="*/ 115 w 116"/>
                <a:gd name="T7" fmla="*/ 58 h 92"/>
                <a:gd name="T8" fmla="*/ 116 w 116"/>
                <a:gd name="T9" fmla="*/ 63 h 92"/>
                <a:gd name="T10" fmla="*/ 104 w 116"/>
                <a:gd name="T11" fmla="*/ 63 h 92"/>
                <a:gd name="T12" fmla="*/ 90 w 116"/>
                <a:gd name="T13" fmla="*/ 65 h 92"/>
                <a:gd name="T14" fmla="*/ 76 w 116"/>
                <a:gd name="T15" fmla="*/ 69 h 92"/>
                <a:gd name="T16" fmla="*/ 62 w 116"/>
                <a:gd name="T17" fmla="*/ 73 h 92"/>
                <a:gd name="T18" fmla="*/ 48 w 116"/>
                <a:gd name="T19" fmla="*/ 78 h 92"/>
                <a:gd name="T20" fmla="*/ 34 w 116"/>
                <a:gd name="T21" fmla="*/ 83 h 92"/>
                <a:gd name="T22" fmla="*/ 21 w 116"/>
                <a:gd name="T23" fmla="*/ 87 h 92"/>
                <a:gd name="T24" fmla="*/ 8 w 116"/>
                <a:gd name="T25" fmla="*/ 92 h 92"/>
                <a:gd name="T26" fmla="*/ 7 w 116"/>
                <a:gd name="T27" fmla="*/ 80 h 92"/>
                <a:gd name="T28" fmla="*/ 5 w 116"/>
                <a:gd name="T29" fmla="*/ 66 h 92"/>
                <a:gd name="T30" fmla="*/ 2 w 116"/>
                <a:gd name="T31" fmla="*/ 54 h 92"/>
                <a:gd name="T32" fmla="*/ 0 w 116"/>
                <a:gd name="T33" fmla="*/ 48 h 92"/>
                <a:gd name="T34" fmla="*/ 3 w 116"/>
                <a:gd name="T35" fmla="*/ 39 h 92"/>
                <a:gd name="T36" fmla="*/ 9 w 116"/>
                <a:gd name="T37" fmla="*/ 30 h 92"/>
                <a:gd name="T38" fmla="*/ 15 w 116"/>
                <a:gd name="T39" fmla="*/ 22 h 92"/>
                <a:gd name="T40" fmla="*/ 22 w 116"/>
                <a:gd name="T41" fmla="*/ 13 h 92"/>
                <a:gd name="T42" fmla="*/ 30 w 116"/>
                <a:gd name="T43" fmla="*/ 8 h 92"/>
                <a:gd name="T44" fmla="*/ 39 w 116"/>
                <a:gd name="T45" fmla="*/ 3 h 92"/>
                <a:gd name="T46" fmla="*/ 49 w 116"/>
                <a:gd name="T47" fmla="*/ 1 h 92"/>
                <a:gd name="T48" fmla="*/ 61 w 116"/>
                <a:gd name="T49" fmla="*/ 0 h 92"/>
                <a:gd name="T50" fmla="*/ 70 w 116"/>
                <a:gd name="T51" fmla="*/ 1 h 92"/>
                <a:gd name="T52" fmla="*/ 78 w 116"/>
                <a:gd name="T53" fmla="*/ 4 h 92"/>
                <a:gd name="T54" fmla="*/ 86 w 116"/>
                <a:gd name="T55" fmla="*/ 8 h 92"/>
                <a:gd name="T56" fmla="*/ 93 w 116"/>
                <a:gd name="T57" fmla="*/ 13 h 92"/>
                <a:gd name="T58" fmla="*/ 99 w 116"/>
                <a:gd name="T59" fmla="*/ 20 h 92"/>
                <a:gd name="T60" fmla="*/ 105 w 116"/>
                <a:gd name="T61" fmla="*/ 27 h 92"/>
                <a:gd name="T62" fmla="*/ 108 w 116"/>
                <a:gd name="T63" fmla="*/ 35 h 92"/>
                <a:gd name="T64" fmla="*/ 112 w 116"/>
                <a:gd name="T65" fmla="*/ 45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16" h="92">
                  <a:moveTo>
                    <a:pt x="112" y="45"/>
                  </a:moveTo>
                  <a:lnTo>
                    <a:pt x="113" y="49"/>
                  </a:lnTo>
                  <a:lnTo>
                    <a:pt x="114" y="54"/>
                  </a:lnTo>
                  <a:lnTo>
                    <a:pt x="115" y="58"/>
                  </a:lnTo>
                  <a:lnTo>
                    <a:pt x="116" y="63"/>
                  </a:lnTo>
                  <a:lnTo>
                    <a:pt x="104" y="63"/>
                  </a:lnTo>
                  <a:lnTo>
                    <a:pt x="90" y="65"/>
                  </a:lnTo>
                  <a:lnTo>
                    <a:pt x="76" y="69"/>
                  </a:lnTo>
                  <a:lnTo>
                    <a:pt x="62" y="73"/>
                  </a:lnTo>
                  <a:lnTo>
                    <a:pt x="48" y="78"/>
                  </a:lnTo>
                  <a:lnTo>
                    <a:pt x="34" y="83"/>
                  </a:lnTo>
                  <a:lnTo>
                    <a:pt x="21" y="87"/>
                  </a:lnTo>
                  <a:lnTo>
                    <a:pt x="8" y="92"/>
                  </a:lnTo>
                  <a:lnTo>
                    <a:pt x="7" y="80"/>
                  </a:lnTo>
                  <a:lnTo>
                    <a:pt x="5" y="66"/>
                  </a:lnTo>
                  <a:lnTo>
                    <a:pt x="2" y="54"/>
                  </a:lnTo>
                  <a:lnTo>
                    <a:pt x="0" y="48"/>
                  </a:lnTo>
                  <a:lnTo>
                    <a:pt x="3" y="39"/>
                  </a:lnTo>
                  <a:lnTo>
                    <a:pt x="9" y="30"/>
                  </a:lnTo>
                  <a:lnTo>
                    <a:pt x="15" y="22"/>
                  </a:lnTo>
                  <a:lnTo>
                    <a:pt x="22" y="13"/>
                  </a:lnTo>
                  <a:lnTo>
                    <a:pt x="30" y="8"/>
                  </a:lnTo>
                  <a:lnTo>
                    <a:pt x="39" y="3"/>
                  </a:lnTo>
                  <a:lnTo>
                    <a:pt x="49" y="1"/>
                  </a:lnTo>
                  <a:lnTo>
                    <a:pt x="61" y="0"/>
                  </a:lnTo>
                  <a:lnTo>
                    <a:pt x="70" y="1"/>
                  </a:lnTo>
                  <a:lnTo>
                    <a:pt x="78" y="4"/>
                  </a:lnTo>
                  <a:lnTo>
                    <a:pt x="86" y="8"/>
                  </a:lnTo>
                  <a:lnTo>
                    <a:pt x="93" y="13"/>
                  </a:lnTo>
                  <a:lnTo>
                    <a:pt x="99" y="20"/>
                  </a:lnTo>
                  <a:lnTo>
                    <a:pt x="105" y="27"/>
                  </a:lnTo>
                  <a:lnTo>
                    <a:pt x="108" y="35"/>
                  </a:lnTo>
                  <a:lnTo>
                    <a:pt x="112" y="45"/>
                  </a:lnTo>
                  <a:close/>
                </a:path>
              </a:pathLst>
            </a:custGeom>
            <a:solidFill>
              <a:srgbClr val="DBB7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" name="Freeform 21"/>
            <p:cNvSpPr>
              <a:spLocks/>
            </p:cNvSpPr>
            <p:nvPr/>
          </p:nvSpPr>
          <p:spPr bwMode="auto">
            <a:xfrm>
              <a:off x="105" y="1879"/>
              <a:ext cx="249" cy="356"/>
            </a:xfrm>
            <a:custGeom>
              <a:avLst/>
              <a:gdLst>
                <a:gd name="T0" fmla="*/ 495 w 498"/>
                <a:gd name="T1" fmla="*/ 410 h 711"/>
                <a:gd name="T2" fmla="*/ 478 w 498"/>
                <a:gd name="T3" fmla="*/ 461 h 711"/>
                <a:gd name="T4" fmla="*/ 459 w 498"/>
                <a:gd name="T5" fmla="*/ 494 h 711"/>
                <a:gd name="T6" fmla="*/ 445 w 498"/>
                <a:gd name="T7" fmla="*/ 514 h 711"/>
                <a:gd name="T8" fmla="*/ 432 w 498"/>
                <a:gd name="T9" fmla="*/ 532 h 711"/>
                <a:gd name="T10" fmla="*/ 415 w 498"/>
                <a:gd name="T11" fmla="*/ 549 h 711"/>
                <a:gd name="T12" fmla="*/ 404 w 498"/>
                <a:gd name="T13" fmla="*/ 562 h 711"/>
                <a:gd name="T14" fmla="*/ 389 w 498"/>
                <a:gd name="T15" fmla="*/ 575 h 711"/>
                <a:gd name="T16" fmla="*/ 365 w 498"/>
                <a:gd name="T17" fmla="*/ 592 h 711"/>
                <a:gd name="T18" fmla="*/ 335 w 498"/>
                <a:gd name="T19" fmla="*/ 614 h 711"/>
                <a:gd name="T20" fmla="*/ 300 w 498"/>
                <a:gd name="T21" fmla="*/ 637 h 711"/>
                <a:gd name="T22" fmla="*/ 266 w 498"/>
                <a:gd name="T23" fmla="*/ 660 h 711"/>
                <a:gd name="T24" fmla="*/ 231 w 498"/>
                <a:gd name="T25" fmla="*/ 681 h 711"/>
                <a:gd name="T26" fmla="*/ 201 w 498"/>
                <a:gd name="T27" fmla="*/ 698 h 711"/>
                <a:gd name="T28" fmla="*/ 183 w 498"/>
                <a:gd name="T29" fmla="*/ 706 h 711"/>
                <a:gd name="T30" fmla="*/ 171 w 498"/>
                <a:gd name="T31" fmla="*/ 710 h 711"/>
                <a:gd name="T32" fmla="*/ 160 w 498"/>
                <a:gd name="T33" fmla="*/ 711 h 711"/>
                <a:gd name="T34" fmla="*/ 147 w 498"/>
                <a:gd name="T35" fmla="*/ 710 h 711"/>
                <a:gd name="T36" fmla="*/ 129 w 498"/>
                <a:gd name="T37" fmla="*/ 704 h 711"/>
                <a:gd name="T38" fmla="*/ 107 w 498"/>
                <a:gd name="T39" fmla="*/ 690 h 711"/>
                <a:gd name="T40" fmla="*/ 88 w 498"/>
                <a:gd name="T41" fmla="*/ 669 h 711"/>
                <a:gd name="T42" fmla="*/ 72 w 498"/>
                <a:gd name="T43" fmla="*/ 647 h 711"/>
                <a:gd name="T44" fmla="*/ 57 w 498"/>
                <a:gd name="T45" fmla="*/ 622 h 711"/>
                <a:gd name="T46" fmla="*/ 43 w 498"/>
                <a:gd name="T47" fmla="*/ 594 h 711"/>
                <a:gd name="T48" fmla="*/ 34 w 498"/>
                <a:gd name="T49" fmla="*/ 566 h 711"/>
                <a:gd name="T50" fmla="*/ 25 w 498"/>
                <a:gd name="T51" fmla="*/ 537 h 711"/>
                <a:gd name="T52" fmla="*/ 16 w 498"/>
                <a:gd name="T53" fmla="*/ 474 h 711"/>
                <a:gd name="T54" fmla="*/ 1 w 498"/>
                <a:gd name="T55" fmla="*/ 380 h 711"/>
                <a:gd name="T56" fmla="*/ 9 w 498"/>
                <a:gd name="T57" fmla="*/ 313 h 711"/>
                <a:gd name="T58" fmla="*/ 32 w 498"/>
                <a:gd name="T59" fmla="*/ 280 h 711"/>
                <a:gd name="T60" fmla="*/ 58 w 498"/>
                <a:gd name="T61" fmla="*/ 250 h 711"/>
                <a:gd name="T62" fmla="*/ 86 w 498"/>
                <a:gd name="T63" fmla="*/ 220 h 711"/>
                <a:gd name="T64" fmla="*/ 109 w 498"/>
                <a:gd name="T65" fmla="*/ 194 h 711"/>
                <a:gd name="T66" fmla="*/ 133 w 498"/>
                <a:gd name="T67" fmla="*/ 171 h 711"/>
                <a:gd name="T68" fmla="*/ 162 w 498"/>
                <a:gd name="T69" fmla="*/ 147 h 711"/>
                <a:gd name="T70" fmla="*/ 193 w 498"/>
                <a:gd name="T71" fmla="*/ 124 h 711"/>
                <a:gd name="T72" fmla="*/ 223 w 498"/>
                <a:gd name="T73" fmla="*/ 101 h 711"/>
                <a:gd name="T74" fmla="*/ 249 w 498"/>
                <a:gd name="T75" fmla="*/ 83 h 711"/>
                <a:gd name="T76" fmla="*/ 271 w 498"/>
                <a:gd name="T77" fmla="*/ 68 h 711"/>
                <a:gd name="T78" fmla="*/ 285 w 498"/>
                <a:gd name="T79" fmla="*/ 58 h 711"/>
                <a:gd name="T80" fmla="*/ 305 w 498"/>
                <a:gd name="T81" fmla="*/ 47 h 711"/>
                <a:gd name="T82" fmla="*/ 343 w 498"/>
                <a:gd name="T83" fmla="*/ 28 h 711"/>
                <a:gd name="T84" fmla="*/ 381 w 498"/>
                <a:gd name="T85" fmla="*/ 12 h 711"/>
                <a:gd name="T86" fmla="*/ 406 w 498"/>
                <a:gd name="T87" fmla="*/ 2 h 711"/>
                <a:gd name="T88" fmla="*/ 429 w 498"/>
                <a:gd name="T89" fmla="*/ 47 h 711"/>
                <a:gd name="T90" fmla="*/ 460 w 498"/>
                <a:gd name="T91" fmla="*/ 139 h 711"/>
                <a:gd name="T92" fmla="*/ 483 w 498"/>
                <a:gd name="T93" fmla="*/ 234 h 711"/>
                <a:gd name="T94" fmla="*/ 496 w 498"/>
                <a:gd name="T95" fmla="*/ 340 h 7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98" h="711">
                  <a:moveTo>
                    <a:pt x="498" y="400"/>
                  </a:moveTo>
                  <a:lnTo>
                    <a:pt x="495" y="410"/>
                  </a:lnTo>
                  <a:lnTo>
                    <a:pt x="487" y="433"/>
                  </a:lnTo>
                  <a:lnTo>
                    <a:pt x="478" y="461"/>
                  </a:lnTo>
                  <a:lnTo>
                    <a:pt x="466" y="484"/>
                  </a:lnTo>
                  <a:lnTo>
                    <a:pt x="459" y="494"/>
                  </a:lnTo>
                  <a:lnTo>
                    <a:pt x="452" y="503"/>
                  </a:lnTo>
                  <a:lnTo>
                    <a:pt x="445" y="514"/>
                  </a:lnTo>
                  <a:lnTo>
                    <a:pt x="438" y="523"/>
                  </a:lnTo>
                  <a:lnTo>
                    <a:pt x="432" y="532"/>
                  </a:lnTo>
                  <a:lnTo>
                    <a:pt x="423" y="540"/>
                  </a:lnTo>
                  <a:lnTo>
                    <a:pt x="415" y="549"/>
                  </a:lnTo>
                  <a:lnTo>
                    <a:pt x="407" y="559"/>
                  </a:lnTo>
                  <a:lnTo>
                    <a:pt x="404" y="562"/>
                  </a:lnTo>
                  <a:lnTo>
                    <a:pt x="397" y="568"/>
                  </a:lnTo>
                  <a:lnTo>
                    <a:pt x="389" y="575"/>
                  </a:lnTo>
                  <a:lnTo>
                    <a:pt x="377" y="583"/>
                  </a:lnTo>
                  <a:lnTo>
                    <a:pt x="365" y="592"/>
                  </a:lnTo>
                  <a:lnTo>
                    <a:pt x="350" y="602"/>
                  </a:lnTo>
                  <a:lnTo>
                    <a:pt x="335" y="614"/>
                  </a:lnTo>
                  <a:lnTo>
                    <a:pt x="317" y="625"/>
                  </a:lnTo>
                  <a:lnTo>
                    <a:pt x="300" y="637"/>
                  </a:lnTo>
                  <a:lnTo>
                    <a:pt x="283" y="648"/>
                  </a:lnTo>
                  <a:lnTo>
                    <a:pt x="266" y="660"/>
                  </a:lnTo>
                  <a:lnTo>
                    <a:pt x="248" y="670"/>
                  </a:lnTo>
                  <a:lnTo>
                    <a:pt x="231" y="681"/>
                  </a:lnTo>
                  <a:lnTo>
                    <a:pt x="216" y="690"/>
                  </a:lnTo>
                  <a:lnTo>
                    <a:pt x="201" y="698"/>
                  </a:lnTo>
                  <a:lnTo>
                    <a:pt x="188" y="704"/>
                  </a:lnTo>
                  <a:lnTo>
                    <a:pt x="183" y="706"/>
                  </a:lnTo>
                  <a:lnTo>
                    <a:pt x="177" y="708"/>
                  </a:lnTo>
                  <a:lnTo>
                    <a:pt x="171" y="710"/>
                  </a:lnTo>
                  <a:lnTo>
                    <a:pt x="165" y="710"/>
                  </a:lnTo>
                  <a:lnTo>
                    <a:pt x="160" y="711"/>
                  </a:lnTo>
                  <a:lnTo>
                    <a:pt x="153" y="710"/>
                  </a:lnTo>
                  <a:lnTo>
                    <a:pt x="147" y="710"/>
                  </a:lnTo>
                  <a:lnTo>
                    <a:pt x="141" y="708"/>
                  </a:lnTo>
                  <a:lnTo>
                    <a:pt x="129" y="704"/>
                  </a:lnTo>
                  <a:lnTo>
                    <a:pt x="117" y="698"/>
                  </a:lnTo>
                  <a:lnTo>
                    <a:pt x="107" y="690"/>
                  </a:lnTo>
                  <a:lnTo>
                    <a:pt x="96" y="680"/>
                  </a:lnTo>
                  <a:lnTo>
                    <a:pt x="88" y="669"/>
                  </a:lnTo>
                  <a:lnTo>
                    <a:pt x="80" y="658"/>
                  </a:lnTo>
                  <a:lnTo>
                    <a:pt x="72" y="647"/>
                  </a:lnTo>
                  <a:lnTo>
                    <a:pt x="65" y="636"/>
                  </a:lnTo>
                  <a:lnTo>
                    <a:pt x="57" y="622"/>
                  </a:lnTo>
                  <a:lnTo>
                    <a:pt x="50" y="608"/>
                  </a:lnTo>
                  <a:lnTo>
                    <a:pt x="43" y="594"/>
                  </a:lnTo>
                  <a:lnTo>
                    <a:pt x="39" y="581"/>
                  </a:lnTo>
                  <a:lnTo>
                    <a:pt x="34" y="566"/>
                  </a:lnTo>
                  <a:lnTo>
                    <a:pt x="29" y="552"/>
                  </a:lnTo>
                  <a:lnTo>
                    <a:pt x="25" y="537"/>
                  </a:lnTo>
                  <a:lnTo>
                    <a:pt x="20" y="523"/>
                  </a:lnTo>
                  <a:lnTo>
                    <a:pt x="16" y="474"/>
                  </a:lnTo>
                  <a:lnTo>
                    <a:pt x="8" y="427"/>
                  </a:lnTo>
                  <a:lnTo>
                    <a:pt x="1" y="380"/>
                  </a:lnTo>
                  <a:lnTo>
                    <a:pt x="0" y="332"/>
                  </a:lnTo>
                  <a:lnTo>
                    <a:pt x="9" y="313"/>
                  </a:lnTo>
                  <a:lnTo>
                    <a:pt x="19" y="296"/>
                  </a:lnTo>
                  <a:lnTo>
                    <a:pt x="32" y="280"/>
                  </a:lnTo>
                  <a:lnTo>
                    <a:pt x="44" y="265"/>
                  </a:lnTo>
                  <a:lnTo>
                    <a:pt x="58" y="250"/>
                  </a:lnTo>
                  <a:lnTo>
                    <a:pt x="72" y="235"/>
                  </a:lnTo>
                  <a:lnTo>
                    <a:pt x="86" y="220"/>
                  </a:lnTo>
                  <a:lnTo>
                    <a:pt x="100" y="205"/>
                  </a:lnTo>
                  <a:lnTo>
                    <a:pt x="109" y="194"/>
                  </a:lnTo>
                  <a:lnTo>
                    <a:pt x="120" y="183"/>
                  </a:lnTo>
                  <a:lnTo>
                    <a:pt x="133" y="171"/>
                  </a:lnTo>
                  <a:lnTo>
                    <a:pt x="147" y="160"/>
                  </a:lnTo>
                  <a:lnTo>
                    <a:pt x="162" y="147"/>
                  </a:lnTo>
                  <a:lnTo>
                    <a:pt x="177" y="136"/>
                  </a:lnTo>
                  <a:lnTo>
                    <a:pt x="193" y="124"/>
                  </a:lnTo>
                  <a:lnTo>
                    <a:pt x="208" y="113"/>
                  </a:lnTo>
                  <a:lnTo>
                    <a:pt x="223" y="101"/>
                  </a:lnTo>
                  <a:lnTo>
                    <a:pt x="237" y="92"/>
                  </a:lnTo>
                  <a:lnTo>
                    <a:pt x="249" y="83"/>
                  </a:lnTo>
                  <a:lnTo>
                    <a:pt x="262" y="75"/>
                  </a:lnTo>
                  <a:lnTo>
                    <a:pt x="271" y="68"/>
                  </a:lnTo>
                  <a:lnTo>
                    <a:pt x="279" y="62"/>
                  </a:lnTo>
                  <a:lnTo>
                    <a:pt x="285" y="58"/>
                  </a:lnTo>
                  <a:lnTo>
                    <a:pt x="289" y="56"/>
                  </a:lnTo>
                  <a:lnTo>
                    <a:pt x="305" y="47"/>
                  </a:lnTo>
                  <a:lnTo>
                    <a:pt x="323" y="38"/>
                  </a:lnTo>
                  <a:lnTo>
                    <a:pt x="343" y="28"/>
                  </a:lnTo>
                  <a:lnTo>
                    <a:pt x="362" y="19"/>
                  </a:lnTo>
                  <a:lnTo>
                    <a:pt x="381" y="12"/>
                  </a:lnTo>
                  <a:lnTo>
                    <a:pt x="396" y="5"/>
                  </a:lnTo>
                  <a:lnTo>
                    <a:pt x="406" y="2"/>
                  </a:lnTo>
                  <a:lnTo>
                    <a:pt x="411" y="0"/>
                  </a:lnTo>
                  <a:lnTo>
                    <a:pt x="429" y="47"/>
                  </a:lnTo>
                  <a:lnTo>
                    <a:pt x="445" y="93"/>
                  </a:lnTo>
                  <a:lnTo>
                    <a:pt x="460" y="139"/>
                  </a:lnTo>
                  <a:lnTo>
                    <a:pt x="473" y="185"/>
                  </a:lnTo>
                  <a:lnTo>
                    <a:pt x="483" y="234"/>
                  </a:lnTo>
                  <a:lnTo>
                    <a:pt x="490" y="284"/>
                  </a:lnTo>
                  <a:lnTo>
                    <a:pt x="496" y="340"/>
                  </a:lnTo>
                  <a:lnTo>
                    <a:pt x="498" y="400"/>
                  </a:lnTo>
                  <a:close/>
                </a:path>
              </a:pathLst>
            </a:custGeom>
            <a:solidFill>
              <a:srgbClr val="FFF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auto">
            <a:xfrm>
              <a:off x="-61" y="1815"/>
              <a:ext cx="283" cy="442"/>
            </a:xfrm>
            <a:custGeom>
              <a:avLst/>
              <a:gdLst>
                <a:gd name="T0" fmla="*/ 92 w 567"/>
                <a:gd name="T1" fmla="*/ 769 h 884"/>
                <a:gd name="T2" fmla="*/ 67 w 567"/>
                <a:gd name="T3" fmla="*/ 674 h 884"/>
                <a:gd name="T4" fmla="*/ 31 w 567"/>
                <a:gd name="T5" fmla="*/ 547 h 884"/>
                <a:gd name="T6" fmla="*/ 4 w 567"/>
                <a:gd name="T7" fmla="*/ 451 h 884"/>
                <a:gd name="T8" fmla="*/ 10 w 567"/>
                <a:gd name="T9" fmla="*/ 397 h 884"/>
                <a:gd name="T10" fmla="*/ 38 w 567"/>
                <a:gd name="T11" fmla="*/ 325 h 884"/>
                <a:gd name="T12" fmla="*/ 75 w 567"/>
                <a:gd name="T13" fmla="*/ 255 h 884"/>
                <a:gd name="T14" fmla="*/ 120 w 567"/>
                <a:gd name="T15" fmla="*/ 191 h 884"/>
                <a:gd name="T16" fmla="*/ 155 w 567"/>
                <a:gd name="T17" fmla="*/ 149 h 884"/>
                <a:gd name="T18" fmla="*/ 182 w 567"/>
                <a:gd name="T19" fmla="*/ 124 h 884"/>
                <a:gd name="T20" fmla="*/ 212 w 567"/>
                <a:gd name="T21" fmla="*/ 98 h 884"/>
                <a:gd name="T22" fmla="*/ 242 w 567"/>
                <a:gd name="T23" fmla="*/ 71 h 884"/>
                <a:gd name="T24" fmla="*/ 272 w 567"/>
                <a:gd name="T25" fmla="*/ 47 h 884"/>
                <a:gd name="T26" fmla="*/ 297 w 567"/>
                <a:gd name="T27" fmla="*/ 25 h 884"/>
                <a:gd name="T28" fmla="*/ 318 w 567"/>
                <a:gd name="T29" fmla="*/ 10 h 884"/>
                <a:gd name="T30" fmla="*/ 329 w 567"/>
                <a:gd name="T31" fmla="*/ 1 h 884"/>
                <a:gd name="T32" fmla="*/ 344 w 567"/>
                <a:gd name="T33" fmla="*/ 3 h 884"/>
                <a:gd name="T34" fmla="*/ 378 w 567"/>
                <a:gd name="T35" fmla="*/ 10 h 884"/>
                <a:gd name="T36" fmla="*/ 413 w 567"/>
                <a:gd name="T37" fmla="*/ 18 h 884"/>
                <a:gd name="T38" fmla="*/ 451 w 567"/>
                <a:gd name="T39" fmla="*/ 25 h 884"/>
                <a:gd name="T40" fmla="*/ 487 w 567"/>
                <a:gd name="T41" fmla="*/ 32 h 884"/>
                <a:gd name="T42" fmla="*/ 519 w 567"/>
                <a:gd name="T43" fmla="*/ 39 h 884"/>
                <a:gd name="T44" fmla="*/ 546 w 567"/>
                <a:gd name="T45" fmla="*/ 42 h 884"/>
                <a:gd name="T46" fmla="*/ 562 w 567"/>
                <a:gd name="T47" fmla="*/ 45 h 884"/>
                <a:gd name="T48" fmla="*/ 554 w 567"/>
                <a:gd name="T49" fmla="*/ 51 h 884"/>
                <a:gd name="T50" fmla="*/ 512 w 567"/>
                <a:gd name="T51" fmla="*/ 76 h 884"/>
                <a:gd name="T52" fmla="*/ 458 w 567"/>
                <a:gd name="T53" fmla="*/ 107 h 884"/>
                <a:gd name="T54" fmla="*/ 410 w 567"/>
                <a:gd name="T55" fmla="*/ 137 h 884"/>
                <a:gd name="T56" fmla="*/ 373 w 567"/>
                <a:gd name="T57" fmla="*/ 163 h 884"/>
                <a:gd name="T58" fmla="*/ 340 w 567"/>
                <a:gd name="T59" fmla="*/ 191 h 884"/>
                <a:gd name="T60" fmla="*/ 307 w 567"/>
                <a:gd name="T61" fmla="*/ 220 h 884"/>
                <a:gd name="T62" fmla="*/ 277 w 567"/>
                <a:gd name="T63" fmla="*/ 250 h 884"/>
                <a:gd name="T64" fmla="*/ 251 w 567"/>
                <a:gd name="T65" fmla="*/ 282 h 884"/>
                <a:gd name="T66" fmla="*/ 227 w 567"/>
                <a:gd name="T67" fmla="*/ 310 h 884"/>
                <a:gd name="T68" fmla="*/ 205 w 567"/>
                <a:gd name="T69" fmla="*/ 340 h 884"/>
                <a:gd name="T70" fmla="*/ 186 w 567"/>
                <a:gd name="T71" fmla="*/ 371 h 884"/>
                <a:gd name="T72" fmla="*/ 179 w 567"/>
                <a:gd name="T73" fmla="*/ 388 h 884"/>
                <a:gd name="T74" fmla="*/ 179 w 567"/>
                <a:gd name="T75" fmla="*/ 388 h 884"/>
                <a:gd name="T76" fmla="*/ 178 w 567"/>
                <a:gd name="T77" fmla="*/ 388 h 884"/>
                <a:gd name="T78" fmla="*/ 178 w 567"/>
                <a:gd name="T79" fmla="*/ 388 h 884"/>
                <a:gd name="T80" fmla="*/ 177 w 567"/>
                <a:gd name="T81" fmla="*/ 388 h 884"/>
                <a:gd name="T82" fmla="*/ 176 w 567"/>
                <a:gd name="T83" fmla="*/ 389 h 884"/>
                <a:gd name="T84" fmla="*/ 170 w 567"/>
                <a:gd name="T85" fmla="*/ 426 h 884"/>
                <a:gd name="T86" fmla="*/ 171 w 567"/>
                <a:gd name="T87" fmla="*/ 499 h 884"/>
                <a:gd name="T88" fmla="*/ 185 w 567"/>
                <a:gd name="T89" fmla="*/ 570 h 884"/>
                <a:gd name="T90" fmla="*/ 204 w 567"/>
                <a:gd name="T91" fmla="*/ 642 h 884"/>
                <a:gd name="T92" fmla="*/ 221 w 567"/>
                <a:gd name="T93" fmla="*/ 704 h 884"/>
                <a:gd name="T94" fmla="*/ 236 w 567"/>
                <a:gd name="T95" fmla="*/ 757 h 884"/>
                <a:gd name="T96" fmla="*/ 252 w 567"/>
                <a:gd name="T97" fmla="*/ 807 h 884"/>
                <a:gd name="T98" fmla="*/ 268 w 567"/>
                <a:gd name="T99" fmla="*/ 858 h 884"/>
                <a:gd name="T100" fmla="*/ 265 w 567"/>
                <a:gd name="T101" fmla="*/ 877 h 884"/>
                <a:gd name="T102" fmla="*/ 219 w 567"/>
                <a:gd name="T103" fmla="*/ 851 h 884"/>
                <a:gd name="T104" fmla="*/ 161 w 567"/>
                <a:gd name="T105" fmla="*/ 820 h 884"/>
                <a:gd name="T106" fmla="*/ 111 w 567"/>
                <a:gd name="T107" fmla="*/ 794 h 8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67" h="884">
                  <a:moveTo>
                    <a:pt x="94" y="786"/>
                  </a:moveTo>
                  <a:lnTo>
                    <a:pt x="92" y="769"/>
                  </a:lnTo>
                  <a:lnTo>
                    <a:pt x="82" y="729"/>
                  </a:lnTo>
                  <a:lnTo>
                    <a:pt x="67" y="674"/>
                  </a:lnTo>
                  <a:lnTo>
                    <a:pt x="49" y="610"/>
                  </a:lnTo>
                  <a:lnTo>
                    <a:pt x="31" y="547"/>
                  </a:lnTo>
                  <a:lnTo>
                    <a:pt x="15" y="492"/>
                  </a:lnTo>
                  <a:lnTo>
                    <a:pt x="4" y="451"/>
                  </a:lnTo>
                  <a:lnTo>
                    <a:pt x="0" y="435"/>
                  </a:lnTo>
                  <a:lnTo>
                    <a:pt x="10" y="397"/>
                  </a:lnTo>
                  <a:lnTo>
                    <a:pt x="23" y="360"/>
                  </a:lnTo>
                  <a:lnTo>
                    <a:pt x="38" y="325"/>
                  </a:lnTo>
                  <a:lnTo>
                    <a:pt x="55" y="289"/>
                  </a:lnTo>
                  <a:lnTo>
                    <a:pt x="75" y="255"/>
                  </a:lnTo>
                  <a:lnTo>
                    <a:pt x="95" y="222"/>
                  </a:lnTo>
                  <a:lnTo>
                    <a:pt x="120" y="191"/>
                  </a:lnTo>
                  <a:lnTo>
                    <a:pt x="145" y="161"/>
                  </a:lnTo>
                  <a:lnTo>
                    <a:pt x="155" y="149"/>
                  </a:lnTo>
                  <a:lnTo>
                    <a:pt x="168" y="137"/>
                  </a:lnTo>
                  <a:lnTo>
                    <a:pt x="182" y="124"/>
                  </a:lnTo>
                  <a:lnTo>
                    <a:pt x="196" y="110"/>
                  </a:lnTo>
                  <a:lnTo>
                    <a:pt x="212" y="98"/>
                  </a:lnTo>
                  <a:lnTo>
                    <a:pt x="227" y="84"/>
                  </a:lnTo>
                  <a:lnTo>
                    <a:pt x="242" y="71"/>
                  </a:lnTo>
                  <a:lnTo>
                    <a:pt x="257" y="58"/>
                  </a:lnTo>
                  <a:lnTo>
                    <a:pt x="272" y="47"/>
                  </a:lnTo>
                  <a:lnTo>
                    <a:pt x="285" y="35"/>
                  </a:lnTo>
                  <a:lnTo>
                    <a:pt x="297" y="25"/>
                  </a:lnTo>
                  <a:lnTo>
                    <a:pt x="308" y="17"/>
                  </a:lnTo>
                  <a:lnTo>
                    <a:pt x="318" y="10"/>
                  </a:lnTo>
                  <a:lnTo>
                    <a:pt x="325" y="4"/>
                  </a:lnTo>
                  <a:lnTo>
                    <a:pt x="329" y="1"/>
                  </a:lnTo>
                  <a:lnTo>
                    <a:pt x="330" y="0"/>
                  </a:lnTo>
                  <a:lnTo>
                    <a:pt x="344" y="3"/>
                  </a:lnTo>
                  <a:lnTo>
                    <a:pt x="360" y="7"/>
                  </a:lnTo>
                  <a:lnTo>
                    <a:pt x="378" y="10"/>
                  </a:lnTo>
                  <a:lnTo>
                    <a:pt x="395" y="13"/>
                  </a:lnTo>
                  <a:lnTo>
                    <a:pt x="413" y="18"/>
                  </a:lnTo>
                  <a:lnTo>
                    <a:pt x="433" y="22"/>
                  </a:lnTo>
                  <a:lnTo>
                    <a:pt x="451" y="25"/>
                  </a:lnTo>
                  <a:lnTo>
                    <a:pt x="470" y="28"/>
                  </a:lnTo>
                  <a:lnTo>
                    <a:pt x="487" y="32"/>
                  </a:lnTo>
                  <a:lnTo>
                    <a:pt x="504" y="35"/>
                  </a:lnTo>
                  <a:lnTo>
                    <a:pt x="519" y="39"/>
                  </a:lnTo>
                  <a:lnTo>
                    <a:pt x="533" y="41"/>
                  </a:lnTo>
                  <a:lnTo>
                    <a:pt x="546" y="42"/>
                  </a:lnTo>
                  <a:lnTo>
                    <a:pt x="555" y="43"/>
                  </a:lnTo>
                  <a:lnTo>
                    <a:pt x="562" y="45"/>
                  </a:lnTo>
                  <a:lnTo>
                    <a:pt x="567" y="45"/>
                  </a:lnTo>
                  <a:lnTo>
                    <a:pt x="554" y="51"/>
                  </a:lnTo>
                  <a:lnTo>
                    <a:pt x="535" y="62"/>
                  </a:lnTo>
                  <a:lnTo>
                    <a:pt x="512" y="76"/>
                  </a:lnTo>
                  <a:lnTo>
                    <a:pt x="486" y="91"/>
                  </a:lnTo>
                  <a:lnTo>
                    <a:pt x="458" y="107"/>
                  </a:lnTo>
                  <a:lnTo>
                    <a:pt x="432" y="123"/>
                  </a:lnTo>
                  <a:lnTo>
                    <a:pt x="410" y="137"/>
                  </a:lnTo>
                  <a:lnTo>
                    <a:pt x="391" y="149"/>
                  </a:lnTo>
                  <a:lnTo>
                    <a:pt x="373" y="163"/>
                  </a:lnTo>
                  <a:lnTo>
                    <a:pt x="356" y="177"/>
                  </a:lnTo>
                  <a:lnTo>
                    <a:pt x="340" y="191"/>
                  </a:lnTo>
                  <a:lnTo>
                    <a:pt x="323" y="205"/>
                  </a:lnTo>
                  <a:lnTo>
                    <a:pt x="307" y="220"/>
                  </a:lnTo>
                  <a:lnTo>
                    <a:pt x="292" y="235"/>
                  </a:lnTo>
                  <a:lnTo>
                    <a:pt x="277" y="250"/>
                  </a:lnTo>
                  <a:lnTo>
                    <a:pt x="262" y="267"/>
                  </a:lnTo>
                  <a:lnTo>
                    <a:pt x="251" y="282"/>
                  </a:lnTo>
                  <a:lnTo>
                    <a:pt x="238" y="296"/>
                  </a:lnTo>
                  <a:lnTo>
                    <a:pt x="227" y="310"/>
                  </a:lnTo>
                  <a:lnTo>
                    <a:pt x="215" y="325"/>
                  </a:lnTo>
                  <a:lnTo>
                    <a:pt x="205" y="340"/>
                  </a:lnTo>
                  <a:lnTo>
                    <a:pt x="194" y="355"/>
                  </a:lnTo>
                  <a:lnTo>
                    <a:pt x="186" y="371"/>
                  </a:lnTo>
                  <a:lnTo>
                    <a:pt x="179" y="388"/>
                  </a:lnTo>
                  <a:lnTo>
                    <a:pt x="179" y="388"/>
                  </a:lnTo>
                  <a:lnTo>
                    <a:pt x="179" y="388"/>
                  </a:lnTo>
                  <a:lnTo>
                    <a:pt x="179" y="388"/>
                  </a:lnTo>
                  <a:lnTo>
                    <a:pt x="179" y="388"/>
                  </a:lnTo>
                  <a:lnTo>
                    <a:pt x="178" y="388"/>
                  </a:lnTo>
                  <a:lnTo>
                    <a:pt x="178" y="388"/>
                  </a:lnTo>
                  <a:lnTo>
                    <a:pt x="178" y="388"/>
                  </a:lnTo>
                  <a:lnTo>
                    <a:pt x="178" y="388"/>
                  </a:lnTo>
                  <a:lnTo>
                    <a:pt x="177" y="388"/>
                  </a:lnTo>
                  <a:lnTo>
                    <a:pt x="177" y="388"/>
                  </a:lnTo>
                  <a:lnTo>
                    <a:pt x="176" y="389"/>
                  </a:lnTo>
                  <a:lnTo>
                    <a:pt x="176" y="389"/>
                  </a:lnTo>
                  <a:lnTo>
                    <a:pt x="170" y="426"/>
                  </a:lnTo>
                  <a:lnTo>
                    <a:pt x="169" y="462"/>
                  </a:lnTo>
                  <a:lnTo>
                    <a:pt x="171" y="499"/>
                  </a:lnTo>
                  <a:lnTo>
                    <a:pt x="177" y="534"/>
                  </a:lnTo>
                  <a:lnTo>
                    <a:pt x="185" y="570"/>
                  </a:lnTo>
                  <a:lnTo>
                    <a:pt x="194" y="606"/>
                  </a:lnTo>
                  <a:lnTo>
                    <a:pt x="204" y="642"/>
                  </a:lnTo>
                  <a:lnTo>
                    <a:pt x="214" y="677"/>
                  </a:lnTo>
                  <a:lnTo>
                    <a:pt x="221" y="704"/>
                  </a:lnTo>
                  <a:lnTo>
                    <a:pt x="228" y="730"/>
                  </a:lnTo>
                  <a:lnTo>
                    <a:pt x="236" y="757"/>
                  </a:lnTo>
                  <a:lnTo>
                    <a:pt x="244" y="782"/>
                  </a:lnTo>
                  <a:lnTo>
                    <a:pt x="252" y="807"/>
                  </a:lnTo>
                  <a:lnTo>
                    <a:pt x="260" y="833"/>
                  </a:lnTo>
                  <a:lnTo>
                    <a:pt x="268" y="858"/>
                  </a:lnTo>
                  <a:lnTo>
                    <a:pt x="277" y="884"/>
                  </a:lnTo>
                  <a:lnTo>
                    <a:pt x="265" y="877"/>
                  </a:lnTo>
                  <a:lnTo>
                    <a:pt x="244" y="866"/>
                  </a:lnTo>
                  <a:lnTo>
                    <a:pt x="219" y="851"/>
                  </a:lnTo>
                  <a:lnTo>
                    <a:pt x="190" y="836"/>
                  </a:lnTo>
                  <a:lnTo>
                    <a:pt x="161" y="820"/>
                  </a:lnTo>
                  <a:lnTo>
                    <a:pt x="135" y="805"/>
                  </a:lnTo>
                  <a:lnTo>
                    <a:pt x="111" y="794"/>
                  </a:lnTo>
                  <a:lnTo>
                    <a:pt x="94" y="786"/>
                  </a:lnTo>
                  <a:close/>
                </a:path>
              </a:pathLst>
            </a:custGeom>
            <a:solidFill>
              <a:srgbClr val="937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" name="Freeform 23"/>
            <p:cNvSpPr>
              <a:spLocks/>
            </p:cNvSpPr>
            <p:nvPr/>
          </p:nvSpPr>
          <p:spPr bwMode="auto">
            <a:xfrm>
              <a:off x="38" y="1827"/>
              <a:ext cx="393" cy="495"/>
            </a:xfrm>
            <a:custGeom>
              <a:avLst/>
              <a:gdLst>
                <a:gd name="T0" fmla="*/ 541 w 787"/>
                <a:gd name="T1" fmla="*/ 979 h 991"/>
                <a:gd name="T2" fmla="*/ 440 w 787"/>
                <a:gd name="T3" fmla="*/ 954 h 991"/>
                <a:gd name="T4" fmla="*/ 319 w 787"/>
                <a:gd name="T5" fmla="*/ 924 h 991"/>
                <a:gd name="T6" fmla="*/ 206 w 787"/>
                <a:gd name="T7" fmla="*/ 896 h 991"/>
                <a:gd name="T8" fmla="*/ 130 w 787"/>
                <a:gd name="T9" fmla="*/ 878 h 991"/>
                <a:gd name="T10" fmla="*/ 76 w 787"/>
                <a:gd name="T11" fmla="*/ 781 h 991"/>
                <a:gd name="T12" fmla="*/ 14 w 787"/>
                <a:gd name="T13" fmla="*/ 532 h 991"/>
                <a:gd name="T14" fmla="*/ 0 w 787"/>
                <a:gd name="T15" fmla="*/ 387 h 991"/>
                <a:gd name="T16" fmla="*/ 29 w 787"/>
                <a:gd name="T17" fmla="*/ 329 h 991"/>
                <a:gd name="T18" fmla="*/ 76 w 787"/>
                <a:gd name="T19" fmla="*/ 267 h 991"/>
                <a:gd name="T20" fmla="*/ 132 w 787"/>
                <a:gd name="T21" fmla="*/ 211 h 991"/>
                <a:gd name="T22" fmla="*/ 161 w 787"/>
                <a:gd name="T23" fmla="*/ 184 h 991"/>
                <a:gd name="T24" fmla="*/ 191 w 787"/>
                <a:gd name="T25" fmla="*/ 159 h 991"/>
                <a:gd name="T26" fmla="*/ 231 w 787"/>
                <a:gd name="T27" fmla="*/ 131 h 991"/>
                <a:gd name="T28" fmla="*/ 309 w 787"/>
                <a:gd name="T29" fmla="*/ 84 h 991"/>
                <a:gd name="T30" fmla="*/ 378 w 787"/>
                <a:gd name="T31" fmla="*/ 42 h 991"/>
                <a:gd name="T32" fmla="*/ 412 w 787"/>
                <a:gd name="T33" fmla="*/ 22 h 991"/>
                <a:gd name="T34" fmla="*/ 449 w 787"/>
                <a:gd name="T35" fmla="*/ 11 h 991"/>
                <a:gd name="T36" fmla="*/ 487 w 787"/>
                <a:gd name="T37" fmla="*/ 0 h 991"/>
                <a:gd name="T38" fmla="*/ 519 w 787"/>
                <a:gd name="T39" fmla="*/ 21 h 991"/>
                <a:gd name="T40" fmla="*/ 572 w 787"/>
                <a:gd name="T41" fmla="*/ 56 h 991"/>
                <a:gd name="T42" fmla="*/ 566 w 787"/>
                <a:gd name="T43" fmla="*/ 75 h 991"/>
                <a:gd name="T44" fmla="*/ 501 w 787"/>
                <a:gd name="T45" fmla="*/ 99 h 991"/>
                <a:gd name="T46" fmla="*/ 438 w 787"/>
                <a:gd name="T47" fmla="*/ 128 h 991"/>
                <a:gd name="T48" fmla="*/ 397 w 787"/>
                <a:gd name="T49" fmla="*/ 151 h 991"/>
                <a:gd name="T50" fmla="*/ 369 w 787"/>
                <a:gd name="T51" fmla="*/ 169 h 991"/>
                <a:gd name="T52" fmla="*/ 340 w 787"/>
                <a:gd name="T53" fmla="*/ 188 h 991"/>
                <a:gd name="T54" fmla="*/ 290 w 787"/>
                <a:gd name="T55" fmla="*/ 222 h 991"/>
                <a:gd name="T56" fmla="*/ 245 w 787"/>
                <a:gd name="T57" fmla="*/ 261 h 991"/>
                <a:gd name="T58" fmla="*/ 204 w 787"/>
                <a:gd name="T59" fmla="*/ 309 h 991"/>
                <a:gd name="T60" fmla="*/ 158 w 787"/>
                <a:gd name="T61" fmla="*/ 357 h 991"/>
                <a:gd name="T62" fmla="*/ 121 w 787"/>
                <a:gd name="T63" fmla="*/ 409 h 991"/>
                <a:gd name="T64" fmla="*/ 114 w 787"/>
                <a:gd name="T65" fmla="*/ 536 h 991"/>
                <a:gd name="T66" fmla="*/ 139 w 787"/>
                <a:gd name="T67" fmla="*/ 669 h 991"/>
                <a:gd name="T68" fmla="*/ 151 w 787"/>
                <a:gd name="T69" fmla="*/ 707 h 991"/>
                <a:gd name="T70" fmla="*/ 166 w 787"/>
                <a:gd name="T71" fmla="*/ 744 h 991"/>
                <a:gd name="T72" fmla="*/ 192 w 787"/>
                <a:gd name="T73" fmla="*/ 782 h 991"/>
                <a:gd name="T74" fmla="*/ 226 w 787"/>
                <a:gd name="T75" fmla="*/ 818 h 991"/>
                <a:gd name="T76" fmla="*/ 269 w 787"/>
                <a:gd name="T77" fmla="*/ 839 h 991"/>
                <a:gd name="T78" fmla="*/ 291 w 787"/>
                <a:gd name="T79" fmla="*/ 841 h 991"/>
                <a:gd name="T80" fmla="*/ 312 w 787"/>
                <a:gd name="T81" fmla="*/ 836 h 991"/>
                <a:gd name="T82" fmla="*/ 337 w 787"/>
                <a:gd name="T83" fmla="*/ 826 h 991"/>
                <a:gd name="T84" fmla="*/ 375 w 787"/>
                <a:gd name="T85" fmla="*/ 809 h 991"/>
                <a:gd name="T86" fmla="*/ 411 w 787"/>
                <a:gd name="T87" fmla="*/ 787 h 991"/>
                <a:gd name="T88" fmla="*/ 458 w 787"/>
                <a:gd name="T89" fmla="*/ 752 h 991"/>
                <a:gd name="T90" fmla="*/ 513 w 787"/>
                <a:gd name="T91" fmla="*/ 717 h 991"/>
                <a:gd name="T92" fmla="*/ 563 w 787"/>
                <a:gd name="T93" fmla="*/ 675 h 991"/>
                <a:gd name="T94" fmla="*/ 600 w 787"/>
                <a:gd name="T95" fmla="*/ 620 h 991"/>
                <a:gd name="T96" fmla="*/ 638 w 787"/>
                <a:gd name="T97" fmla="*/ 548 h 991"/>
                <a:gd name="T98" fmla="*/ 650 w 787"/>
                <a:gd name="T99" fmla="*/ 523 h 991"/>
                <a:gd name="T100" fmla="*/ 653 w 787"/>
                <a:gd name="T101" fmla="*/ 522 h 991"/>
                <a:gd name="T102" fmla="*/ 653 w 787"/>
                <a:gd name="T103" fmla="*/ 522 h 991"/>
                <a:gd name="T104" fmla="*/ 673 w 787"/>
                <a:gd name="T105" fmla="*/ 537 h 991"/>
                <a:gd name="T106" fmla="*/ 736 w 787"/>
                <a:gd name="T107" fmla="*/ 585 h 991"/>
                <a:gd name="T108" fmla="*/ 787 w 787"/>
                <a:gd name="T109" fmla="*/ 642 h 991"/>
                <a:gd name="T110" fmla="*/ 758 w 787"/>
                <a:gd name="T111" fmla="*/ 689 h 991"/>
                <a:gd name="T112" fmla="*/ 718 w 787"/>
                <a:gd name="T113" fmla="*/ 760 h 991"/>
                <a:gd name="T114" fmla="*/ 673 w 787"/>
                <a:gd name="T115" fmla="*/ 842 h 991"/>
                <a:gd name="T116" fmla="*/ 628 w 787"/>
                <a:gd name="T117" fmla="*/ 919 h 991"/>
                <a:gd name="T118" fmla="*/ 593 w 787"/>
                <a:gd name="T119" fmla="*/ 978 h 9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87" h="991">
                  <a:moveTo>
                    <a:pt x="584" y="991"/>
                  </a:moveTo>
                  <a:lnTo>
                    <a:pt x="566" y="986"/>
                  </a:lnTo>
                  <a:lnTo>
                    <a:pt x="541" y="979"/>
                  </a:lnTo>
                  <a:lnTo>
                    <a:pt x="511" y="972"/>
                  </a:lnTo>
                  <a:lnTo>
                    <a:pt x="477" y="963"/>
                  </a:lnTo>
                  <a:lnTo>
                    <a:pt x="440" y="954"/>
                  </a:lnTo>
                  <a:lnTo>
                    <a:pt x="400" y="944"/>
                  </a:lnTo>
                  <a:lnTo>
                    <a:pt x="359" y="934"/>
                  </a:lnTo>
                  <a:lnTo>
                    <a:pt x="319" y="924"/>
                  </a:lnTo>
                  <a:lnTo>
                    <a:pt x="279" y="914"/>
                  </a:lnTo>
                  <a:lnTo>
                    <a:pt x="241" y="904"/>
                  </a:lnTo>
                  <a:lnTo>
                    <a:pt x="206" y="896"/>
                  </a:lnTo>
                  <a:lnTo>
                    <a:pt x="175" y="888"/>
                  </a:lnTo>
                  <a:lnTo>
                    <a:pt x="150" y="883"/>
                  </a:lnTo>
                  <a:lnTo>
                    <a:pt x="130" y="878"/>
                  </a:lnTo>
                  <a:lnTo>
                    <a:pt x="117" y="874"/>
                  </a:lnTo>
                  <a:lnTo>
                    <a:pt x="113" y="873"/>
                  </a:lnTo>
                  <a:lnTo>
                    <a:pt x="76" y="781"/>
                  </a:lnTo>
                  <a:lnTo>
                    <a:pt x="48" y="691"/>
                  </a:lnTo>
                  <a:lnTo>
                    <a:pt x="28" y="607"/>
                  </a:lnTo>
                  <a:lnTo>
                    <a:pt x="14" y="532"/>
                  </a:lnTo>
                  <a:lnTo>
                    <a:pt x="6" y="469"/>
                  </a:lnTo>
                  <a:lnTo>
                    <a:pt x="1" y="419"/>
                  </a:lnTo>
                  <a:lnTo>
                    <a:pt x="0" y="387"/>
                  </a:lnTo>
                  <a:lnTo>
                    <a:pt x="0" y="374"/>
                  </a:lnTo>
                  <a:lnTo>
                    <a:pt x="14" y="351"/>
                  </a:lnTo>
                  <a:lnTo>
                    <a:pt x="29" y="329"/>
                  </a:lnTo>
                  <a:lnTo>
                    <a:pt x="44" y="309"/>
                  </a:lnTo>
                  <a:lnTo>
                    <a:pt x="60" y="288"/>
                  </a:lnTo>
                  <a:lnTo>
                    <a:pt x="76" y="267"/>
                  </a:lnTo>
                  <a:lnTo>
                    <a:pt x="94" y="248"/>
                  </a:lnTo>
                  <a:lnTo>
                    <a:pt x="113" y="229"/>
                  </a:lnTo>
                  <a:lnTo>
                    <a:pt x="132" y="211"/>
                  </a:lnTo>
                  <a:lnTo>
                    <a:pt x="143" y="201"/>
                  </a:lnTo>
                  <a:lnTo>
                    <a:pt x="152" y="193"/>
                  </a:lnTo>
                  <a:lnTo>
                    <a:pt x="161" y="184"/>
                  </a:lnTo>
                  <a:lnTo>
                    <a:pt x="172" y="176"/>
                  </a:lnTo>
                  <a:lnTo>
                    <a:pt x="181" y="167"/>
                  </a:lnTo>
                  <a:lnTo>
                    <a:pt x="191" y="159"/>
                  </a:lnTo>
                  <a:lnTo>
                    <a:pt x="201" y="151"/>
                  </a:lnTo>
                  <a:lnTo>
                    <a:pt x="213" y="143"/>
                  </a:lnTo>
                  <a:lnTo>
                    <a:pt x="231" y="131"/>
                  </a:lnTo>
                  <a:lnTo>
                    <a:pt x="254" y="117"/>
                  </a:lnTo>
                  <a:lnTo>
                    <a:pt x="281" y="101"/>
                  </a:lnTo>
                  <a:lnTo>
                    <a:pt x="309" y="84"/>
                  </a:lnTo>
                  <a:lnTo>
                    <a:pt x="335" y="68"/>
                  </a:lnTo>
                  <a:lnTo>
                    <a:pt x="358" y="54"/>
                  </a:lnTo>
                  <a:lnTo>
                    <a:pt x="378" y="42"/>
                  </a:lnTo>
                  <a:lnTo>
                    <a:pt x="389" y="34"/>
                  </a:lnTo>
                  <a:lnTo>
                    <a:pt x="401" y="27"/>
                  </a:lnTo>
                  <a:lnTo>
                    <a:pt x="412" y="22"/>
                  </a:lnTo>
                  <a:lnTo>
                    <a:pt x="425" y="17"/>
                  </a:lnTo>
                  <a:lnTo>
                    <a:pt x="436" y="14"/>
                  </a:lnTo>
                  <a:lnTo>
                    <a:pt x="449" y="11"/>
                  </a:lnTo>
                  <a:lnTo>
                    <a:pt x="462" y="8"/>
                  </a:lnTo>
                  <a:lnTo>
                    <a:pt x="474" y="4"/>
                  </a:lnTo>
                  <a:lnTo>
                    <a:pt x="487" y="0"/>
                  </a:lnTo>
                  <a:lnTo>
                    <a:pt x="492" y="2"/>
                  </a:lnTo>
                  <a:lnTo>
                    <a:pt x="503" y="10"/>
                  </a:lnTo>
                  <a:lnTo>
                    <a:pt x="519" y="21"/>
                  </a:lnTo>
                  <a:lnTo>
                    <a:pt x="538" y="33"/>
                  </a:lnTo>
                  <a:lnTo>
                    <a:pt x="556" y="45"/>
                  </a:lnTo>
                  <a:lnTo>
                    <a:pt x="572" y="56"/>
                  </a:lnTo>
                  <a:lnTo>
                    <a:pt x="584" y="63"/>
                  </a:lnTo>
                  <a:lnTo>
                    <a:pt x="587" y="67"/>
                  </a:lnTo>
                  <a:lnTo>
                    <a:pt x="566" y="75"/>
                  </a:lnTo>
                  <a:lnTo>
                    <a:pt x="545" y="83"/>
                  </a:lnTo>
                  <a:lnTo>
                    <a:pt x="523" y="91"/>
                  </a:lnTo>
                  <a:lnTo>
                    <a:pt x="501" y="99"/>
                  </a:lnTo>
                  <a:lnTo>
                    <a:pt x="480" y="108"/>
                  </a:lnTo>
                  <a:lnTo>
                    <a:pt x="458" y="117"/>
                  </a:lnTo>
                  <a:lnTo>
                    <a:pt x="438" y="128"/>
                  </a:lnTo>
                  <a:lnTo>
                    <a:pt x="417" y="139"/>
                  </a:lnTo>
                  <a:lnTo>
                    <a:pt x="407" y="145"/>
                  </a:lnTo>
                  <a:lnTo>
                    <a:pt x="397" y="151"/>
                  </a:lnTo>
                  <a:lnTo>
                    <a:pt x="388" y="158"/>
                  </a:lnTo>
                  <a:lnTo>
                    <a:pt x="379" y="163"/>
                  </a:lnTo>
                  <a:lnTo>
                    <a:pt x="369" y="169"/>
                  </a:lnTo>
                  <a:lnTo>
                    <a:pt x="359" y="175"/>
                  </a:lnTo>
                  <a:lnTo>
                    <a:pt x="350" y="182"/>
                  </a:lnTo>
                  <a:lnTo>
                    <a:pt x="340" y="188"/>
                  </a:lnTo>
                  <a:lnTo>
                    <a:pt x="322" y="199"/>
                  </a:lnTo>
                  <a:lnTo>
                    <a:pt x="306" y="211"/>
                  </a:lnTo>
                  <a:lnTo>
                    <a:pt x="290" y="222"/>
                  </a:lnTo>
                  <a:lnTo>
                    <a:pt x="274" y="235"/>
                  </a:lnTo>
                  <a:lnTo>
                    <a:pt x="260" y="248"/>
                  </a:lnTo>
                  <a:lnTo>
                    <a:pt x="245" y="261"/>
                  </a:lnTo>
                  <a:lnTo>
                    <a:pt x="231" y="276"/>
                  </a:lnTo>
                  <a:lnTo>
                    <a:pt x="219" y="291"/>
                  </a:lnTo>
                  <a:lnTo>
                    <a:pt x="204" y="309"/>
                  </a:lnTo>
                  <a:lnTo>
                    <a:pt x="189" y="325"/>
                  </a:lnTo>
                  <a:lnTo>
                    <a:pt x="173" y="341"/>
                  </a:lnTo>
                  <a:lnTo>
                    <a:pt x="158" y="357"/>
                  </a:lnTo>
                  <a:lnTo>
                    <a:pt x="144" y="373"/>
                  </a:lnTo>
                  <a:lnTo>
                    <a:pt x="131" y="390"/>
                  </a:lnTo>
                  <a:lnTo>
                    <a:pt x="121" y="409"/>
                  </a:lnTo>
                  <a:lnTo>
                    <a:pt x="113" y="430"/>
                  </a:lnTo>
                  <a:lnTo>
                    <a:pt x="110" y="470"/>
                  </a:lnTo>
                  <a:lnTo>
                    <a:pt x="114" y="536"/>
                  </a:lnTo>
                  <a:lnTo>
                    <a:pt x="123" y="605"/>
                  </a:lnTo>
                  <a:lnTo>
                    <a:pt x="135" y="657"/>
                  </a:lnTo>
                  <a:lnTo>
                    <a:pt x="139" y="669"/>
                  </a:lnTo>
                  <a:lnTo>
                    <a:pt x="143" y="682"/>
                  </a:lnTo>
                  <a:lnTo>
                    <a:pt x="146" y="695"/>
                  </a:lnTo>
                  <a:lnTo>
                    <a:pt x="151" y="707"/>
                  </a:lnTo>
                  <a:lnTo>
                    <a:pt x="154" y="720"/>
                  </a:lnTo>
                  <a:lnTo>
                    <a:pt x="160" y="732"/>
                  </a:lnTo>
                  <a:lnTo>
                    <a:pt x="166" y="744"/>
                  </a:lnTo>
                  <a:lnTo>
                    <a:pt x="173" y="756"/>
                  </a:lnTo>
                  <a:lnTo>
                    <a:pt x="182" y="770"/>
                  </a:lnTo>
                  <a:lnTo>
                    <a:pt x="192" y="782"/>
                  </a:lnTo>
                  <a:lnTo>
                    <a:pt x="203" y="795"/>
                  </a:lnTo>
                  <a:lnTo>
                    <a:pt x="214" y="808"/>
                  </a:lnTo>
                  <a:lnTo>
                    <a:pt x="226" y="818"/>
                  </a:lnTo>
                  <a:lnTo>
                    <a:pt x="239" y="826"/>
                  </a:lnTo>
                  <a:lnTo>
                    <a:pt x="253" y="834"/>
                  </a:lnTo>
                  <a:lnTo>
                    <a:pt x="269" y="839"/>
                  </a:lnTo>
                  <a:lnTo>
                    <a:pt x="276" y="840"/>
                  </a:lnTo>
                  <a:lnTo>
                    <a:pt x="284" y="841"/>
                  </a:lnTo>
                  <a:lnTo>
                    <a:pt x="291" y="841"/>
                  </a:lnTo>
                  <a:lnTo>
                    <a:pt x="298" y="840"/>
                  </a:lnTo>
                  <a:lnTo>
                    <a:pt x="305" y="839"/>
                  </a:lnTo>
                  <a:lnTo>
                    <a:pt x="312" y="836"/>
                  </a:lnTo>
                  <a:lnTo>
                    <a:pt x="318" y="834"/>
                  </a:lnTo>
                  <a:lnTo>
                    <a:pt x="325" y="832"/>
                  </a:lnTo>
                  <a:lnTo>
                    <a:pt x="337" y="826"/>
                  </a:lnTo>
                  <a:lnTo>
                    <a:pt x="350" y="821"/>
                  </a:lnTo>
                  <a:lnTo>
                    <a:pt x="363" y="815"/>
                  </a:lnTo>
                  <a:lnTo>
                    <a:pt x="375" y="809"/>
                  </a:lnTo>
                  <a:lnTo>
                    <a:pt x="387" y="802"/>
                  </a:lnTo>
                  <a:lnTo>
                    <a:pt x="400" y="795"/>
                  </a:lnTo>
                  <a:lnTo>
                    <a:pt x="411" y="787"/>
                  </a:lnTo>
                  <a:lnTo>
                    <a:pt x="423" y="778"/>
                  </a:lnTo>
                  <a:lnTo>
                    <a:pt x="441" y="765"/>
                  </a:lnTo>
                  <a:lnTo>
                    <a:pt x="458" y="752"/>
                  </a:lnTo>
                  <a:lnTo>
                    <a:pt x="477" y="741"/>
                  </a:lnTo>
                  <a:lnTo>
                    <a:pt x="495" y="728"/>
                  </a:lnTo>
                  <a:lnTo>
                    <a:pt x="513" y="717"/>
                  </a:lnTo>
                  <a:lnTo>
                    <a:pt x="531" y="704"/>
                  </a:lnTo>
                  <a:lnTo>
                    <a:pt x="547" y="690"/>
                  </a:lnTo>
                  <a:lnTo>
                    <a:pt x="563" y="675"/>
                  </a:lnTo>
                  <a:lnTo>
                    <a:pt x="574" y="662"/>
                  </a:lnTo>
                  <a:lnTo>
                    <a:pt x="585" y="643"/>
                  </a:lnTo>
                  <a:lnTo>
                    <a:pt x="600" y="620"/>
                  </a:lnTo>
                  <a:lnTo>
                    <a:pt x="614" y="594"/>
                  </a:lnTo>
                  <a:lnTo>
                    <a:pt x="627" y="570"/>
                  </a:lnTo>
                  <a:lnTo>
                    <a:pt x="638" y="548"/>
                  </a:lnTo>
                  <a:lnTo>
                    <a:pt x="645" y="532"/>
                  </a:lnTo>
                  <a:lnTo>
                    <a:pt x="648" y="523"/>
                  </a:lnTo>
                  <a:lnTo>
                    <a:pt x="650" y="523"/>
                  </a:lnTo>
                  <a:lnTo>
                    <a:pt x="651" y="523"/>
                  </a:lnTo>
                  <a:lnTo>
                    <a:pt x="652" y="523"/>
                  </a:lnTo>
                  <a:lnTo>
                    <a:pt x="653" y="522"/>
                  </a:lnTo>
                  <a:lnTo>
                    <a:pt x="653" y="522"/>
                  </a:lnTo>
                  <a:lnTo>
                    <a:pt x="653" y="522"/>
                  </a:lnTo>
                  <a:lnTo>
                    <a:pt x="653" y="522"/>
                  </a:lnTo>
                  <a:lnTo>
                    <a:pt x="653" y="522"/>
                  </a:lnTo>
                  <a:lnTo>
                    <a:pt x="659" y="526"/>
                  </a:lnTo>
                  <a:lnTo>
                    <a:pt x="673" y="537"/>
                  </a:lnTo>
                  <a:lnTo>
                    <a:pt x="691" y="551"/>
                  </a:lnTo>
                  <a:lnTo>
                    <a:pt x="713" y="567"/>
                  </a:lnTo>
                  <a:lnTo>
                    <a:pt x="736" y="585"/>
                  </a:lnTo>
                  <a:lnTo>
                    <a:pt x="757" y="605"/>
                  </a:lnTo>
                  <a:lnTo>
                    <a:pt x="774" y="624"/>
                  </a:lnTo>
                  <a:lnTo>
                    <a:pt x="787" y="642"/>
                  </a:lnTo>
                  <a:lnTo>
                    <a:pt x="779" y="653"/>
                  </a:lnTo>
                  <a:lnTo>
                    <a:pt x="769" y="669"/>
                  </a:lnTo>
                  <a:lnTo>
                    <a:pt x="758" y="689"/>
                  </a:lnTo>
                  <a:lnTo>
                    <a:pt x="745" y="711"/>
                  </a:lnTo>
                  <a:lnTo>
                    <a:pt x="733" y="735"/>
                  </a:lnTo>
                  <a:lnTo>
                    <a:pt x="718" y="760"/>
                  </a:lnTo>
                  <a:lnTo>
                    <a:pt x="703" y="788"/>
                  </a:lnTo>
                  <a:lnTo>
                    <a:pt x="688" y="815"/>
                  </a:lnTo>
                  <a:lnTo>
                    <a:pt x="673" y="842"/>
                  </a:lnTo>
                  <a:lnTo>
                    <a:pt x="657" y="870"/>
                  </a:lnTo>
                  <a:lnTo>
                    <a:pt x="643" y="895"/>
                  </a:lnTo>
                  <a:lnTo>
                    <a:pt x="628" y="919"/>
                  </a:lnTo>
                  <a:lnTo>
                    <a:pt x="615" y="942"/>
                  </a:lnTo>
                  <a:lnTo>
                    <a:pt x="604" y="962"/>
                  </a:lnTo>
                  <a:lnTo>
                    <a:pt x="593" y="978"/>
                  </a:lnTo>
                  <a:lnTo>
                    <a:pt x="584" y="991"/>
                  </a:lnTo>
                  <a:close/>
                </a:path>
              </a:pathLst>
            </a:custGeom>
            <a:solidFill>
              <a:srgbClr val="7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" name="Freeform 24"/>
            <p:cNvSpPr>
              <a:spLocks/>
            </p:cNvSpPr>
            <p:nvPr/>
          </p:nvSpPr>
          <p:spPr bwMode="auto">
            <a:xfrm>
              <a:off x="370" y="2168"/>
              <a:ext cx="23" cy="29"/>
            </a:xfrm>
            <a:custGeom>
              <a:avLst/>
              <a:gdLst>
                <a:gd name="T0" fmla="*/ 23 w 47"/>
                <a:gd name="T1" fmla="*/ 58 h 58"/>
                <a:gd name="T2" fmla="*/ 14 w 47"/>
                <a:gd name="T3" fmla="*/ 55 h 58"/>
                <a:gd name="T4" fmla="*/ 7 w 47"/>
                <a:gd name="T5" fmla="*/ 50 h 58"/>
                <a:gd name="T6" fmla="*/ 3 w 47"/>
                <a:gd name="T7" fmla="*/ 40 h 58"/>
                <a:gd name="T8" fmla="*/ 0 w 47"/>
                <a:gd name="T9" fmla="*/ 29 h 58"/>
                <a:gd name="T10" fmla="*/ 2 w 47"/>
                <a:gd name="T11" fmla="*/ 17 h 58"/>
                <a:gd name="T12" fmla="*/ 6 w 47"/>
                <a:gd name="T13" fmla="*/ 8 h 58"/>
                <a:gd name="T14" fmla="*/ 13 w 47"/>
                <a:gd name="T15" fmla="*/ 2 h 58"/>
                <a:gd name="T16" fmla="*/ 22 w 47"/>
                <a:gd name="T17" fmla="*/ 0 h 58"/>
                <a:gd name="T18" fmla="*/ 32 w 47"/>
                <a:gd name="T19" fmla="*/ 2 h 58"/>
                <a:gd name="T20" fmla="*/ 38 w 47"/>
                <a:gd name="T21" fmla="*/ 8 h 58"/>
                <a:gd name="T22" fmla="*/ 44 w 47"/>
                <a:gd name="T23" fmla="*/ 17 h 58"/>
                <a:gd name="T24" fmla="*/ 47 w 47"/>
                <a:gd name="T25" fmla="*/ 29 h 58"/>
                <a:gd name="T26" fmla="*/ 44 w 47"/>
                <a:gd name="T27" fmla="*/ 39 h 58"/>
                <a:gd name="T28" fmla="*/ 40 w 47"/>
                <a:gd name="T29" fmla="*/ 48 h 58"/>
                <a:gd name="T30" fmla="*/ 33 w 47"/>
                <a:gd name="T31" fmla="*/ 55 h 58"/>
                <a:gd name="T32" fmla="*/ 23 w 47"/>
                <a:gd name="T3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7" h="58">
                  <a:moveTo>
                    <a:pt x="23" y="58"/>
                  </a:moveTo>
                  <a:lnTo>
                    <a:pt x="14" y="55"/>
                  </a:lnTo>
                  <a:lnTo>
                    <a:pt x="7" y="50"/>
                  </a:lnTo>
                  <a:lnTo>
                    <a:pt x="3" y="40"/>
                  </a:lnTo>
                  <a:lnTo>
                    <a:pt x="0" y="29"/>
                  </a:lnTo>
                  <a:lnTo>
                    <a:pt x="2" y="17"/>
                  </a:lnTo>
                  <a:lnTo>
                    <a:pt x="6" y="8"/>
                  </a:lnTo>
                  <a:lnTo>
                    <a:pt x="13" y="2"/>
                  </a:lnTo>
                  <a:lnTo>
                    <a:pt x="22" y="0"/>
                  </a:lnTo>
                  <a:lnTo>
                    <a:pt x="32" y="2"/>
                  </a:lnTo>
                  <a:lnTo>
                    <a:pt x="38" y="8"/>
                  </a:lnTo>
                  <a:lnTo>
                    <a:pt x="44" y="17"/>
                  </a:lnTo>
                  <a:lnTo>
                    <a:pt x="47" y="29"/>
                  </a:lnTo>
                  <a:lnTo>
                    <a:pt x="44" y="39"/>
                  </a:lnTo>
                  <a:lnTo>
                    <a:pt x="40" y="48"/>
                  </a:lnTo>
                  <a:lnTo>
                    <a:pt x="33" y="55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" name="Freeform 25"/>
            <p:cNvSpPr>
              <a:spLocks/>
            </p:cNvSpPr>
            <p:nvPr/>
          </p:nvSpPr>
          <p:spPr bwMode="auto">
            <a:xfrm>
              <a:off x="348" y="2200"/>
              <a:ext cx="23" cy="29"/>
            </a:xfrm>
            <a:custGeom>
              <a:avLst/>
              <a:gdLst>
                <a:gd name="T0" fmla="*/ 23 w 46"/>
                <a:gd name="T1" fmla="*/ 58 h 58"/>
                <a:gd name="T2" fmla="*/ 13 w 46"/>
                <a:gd name="T3" fmla="*/ 56 h 58"/>
                <a:gd name="T4" fmla="*/ 7 w 46"/>
                <a:gd name="T5" fmla="*/ 50 h 58"/>
                <a:gd name="T6" fmla="*/ 2 w 46"/>
                <a:gd name="T7" fmla="*/ 41 h 58"/>
                <a:gd name="T8" fmla="*/ 0 w 46"/>
                <a:gd name="T9" fmla="*/ 29 h 58"/>
                <a:gd name="T10" fmla="*/ 2 w 46"/>
                <a:gd name="T11" fmla="*/ 18 h 58"/>
                <a:gd name="T12" fmla="*/ 7 w 46"/>
                <a:gd name="T13" fmla="*/ 8 h 58"/>
                <a:gd name="T14" fmla="*/ 13 w 46"/>
                <a:gd name="T15" fmla="*/ 3 h 58"/>
                <a:gd name="T16" fmla="*/ 23 w 46"/>
                <a:gd name="T17" fmla="*/ 0 h 58"/>
                <a:gd name="T18" fmla="*/ 32 w 46"/>
                <a:gd name="T19" fmla="*/ 3 h 58"/>
                <a:gd name="T20" fmla="*/ 39 w 46"/>
                <a:gd name="T21" fmla="*/ 8 h 58"/>
                <a:gd name="T22" fmla="*/ 43 w 46"/>
                <a:gd name="T23" fmla="*/ 18 h 58"/>
                <a:gd name="T24" fmla="*/ 46 w 46"/>
                <a:gd name="T25" fmla="*/ 29 h 58"/>
                <a:gd name="T26" fmla="*/ 43 w 46"/>
                <a:gd name="T27" fmla="*/ 40 h 58"/>
                <a:gd name="T28" fmla="*/ 39 w 46"/>
                <a:gd name="T29" fmla="*/ 49 h 58"/>
                <a:gd name="T30" fmla="*/ 32 w 46"/>
                <a:gd name="T31" fmla="*/ 56 h 58"/>
                <a:gd name="T32" fmla="*/ 23 w 46"/>
                <a:gd name="T3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8">
                  <a:moveTo>
                    <a:pt x="23" y="58"/>
                  </a:moveTo>
                  <a:lnTo>
                    <a:pt x="13" y="56"/>
                  </a:lnTo>
                  <a:lnTo>
                    <a:pt x="7" y="50"/>
                  </a:lnTo>
                  <a:lnTo>
                    <a:pt x="2" y="41"/>
                  </a:lnTo>
                  <a:lnTo>
                    <a:pt x="0" y="29"/>
                  </a:lnTo>
                  <a:lnTo>
                    <a:pt x="2" y="18"/>
                  </a:lnTo>
                  <a:lnTo>
                    <a:pt x="7" y="8"/>
                  </a:lnTo>
                  <a:lnTo>
                    <a:pt x="13" y="3"/>
                  </a:lnTo>
                  <a:lnTo>
                    <a:pt x="23" y="0"/>
                  </a:lnTo>
                  <a:lnTo>
                    <a:pt x="32" y="3"/>
                  </a:lnTo>
                  <a:lnTo>
                    <a:pt x="39" y="8"/>
                  </a:lnTo>
                  <a:lnTo>
                    <a:pt x="43" y="18"/>
                  </a:lnTo>
                  <a:lnTo>
                    <a:pt x="46" y="29"/>
                  </a:lnTo>
                  <a:lnTo>
                    <a:pt x="43" y="40"/>
                  </a:lnTo>
                  <a:lnTo>
                    <a:pt x="39" y="49"/>
                  </a:lnTo>
                  <a:lnTo>
                    <a:pt x="32" y="56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" name="Freeform 26"/>
            <p:cNvSpPr>
              <a:spLocks/>
            </p:cNvSpPr>
            <p:nvPr/>
          </p:nvSpPr>
          <p:spPr bwMode="auto">
            <a:xfrm>
              <a:off x="294" y="2218"/>
              <a:ext cx="23" cy="28"/>
            </a:xfrm>
            <a:custGeom>
              <a:avLst/>
              <a:gdLst>
                <a:gd name="T0" fmla="*/ 23 w 46"/>
                <a:gd name="T1" fmla="*/ 58 h 58"/>
                <a:gd name="T2" fmla="*/ 13 w 46"/>
                <a:gd name="T3" fmla="*/ 55 h 58"/>
                <a:gd name="T4" fmla="*/ 6 w 46"/>
                <a:gd name="T5" fmla="*/ 50 h 58"/>
                <a:gd name="T6" fmla="*/ 2 w 46"/>
                <a:gd name="T7" fmla="*/ 40 h 58"/>
                <a:gd name="T8" fmla="*/ 0 w 46"/>
                <a:gd name="T9" fmla="*/ 29 h 58"/>
                <a:gd name="T10" fmla="*/ 2 w 46"/>
                <a:gd name="T11" fmla="*/ 19 h 58"/>
                <a:gd name="T12" fmla="*/ 6 w 46"/>
                <a:gd name="T13" fmla="*/ 9 h 58"/>
                <a:gd name="T14" fmla="*/ 13 w 46"/>
                <a:gd name="T15" fmla="*/ 2 h 58"/>
                <a:gd name="T16" fmla="*/ 23 w 46"/>
                <a:gd name="T17" fmla="*/ 0 h 58"/>
                <a:gd name="T18" fmla="*/ 32 w 46"/>
                <a:gd name="T19" fmla="*/ 2 h 58"/>
                <a:gd name="T20" fmla="*/ 39 w 46"/>
                <a:gd name="T21" fmla="*/ 8 h 58"/>
                <a:gd name="T22" fmla="*/ 43 w 46"/>
                <a:gd name="T23" fmla="*/ 17 h 58"/>
                <a:gd name="T24" fmla="*/ 46 w 46"/>
                <a:gd name="T25" fmla="*/ 29 h 58"/>
                <a:gd name="T26" fmla="*/ 43 w 46"/>
                <a:gd name="T27" fmla="*/ 40 h 58"/>
                <a:gd name="T28" fmla="*/ 39 w 46"/>
                <a:gd name="T29" fmla="*/ 50 h 58"/>
                <a:gd name="T30" fmla="*/ 32 w 46"/>
                <a:gd name="T31" fmla="*/ 55 h 58"/>
                <a:gd name="T32" fmla="*/ 23 w 46"/>
                <a:gd name="T3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8">
                  <a:moveTo>
                    <a:pt x="23" y="58"/>
                  </a:moveTo>
                  <a:lnTo>
                    <a:pt x="13" y="55"/>
                  </a:lnTo>
                  <a:lnTo>
                    <a:pt x="6" y="50"/>
                  </a:lnTo>
                  <a:lnTo>
                    <a:pt x="2" y="40"/>
                  </a:lnTo>
                  <a:lnTo>
                    <a:pt x="0" y="29"/>
                  </a:lnTo>
                  <a:lnTo>
                    <a:pt x="2" y="19"/>
                  </a:lnTo>
                  <a:lnTo>
                    <a:pt x="6" y="9"/>
                  </a:lnTo>
                  <a:lnTo>
                    <a:pt x="13" y="2"/>
                  </a:lnTo>
                  <a:lnTo>
                    <a:pt x="23" y="0"/>
                  </a:lnTo>
                  <a:lnTo>
                    <a:pt x="32" y="2"/>
                  </a:lnTo>
                  <a:lnTo>
                    <a:pt x="39" y="8"/>
                  </a:lnTo>
                  <a:lnTo>
                    <a:pt x="43" y="17"/>
                  </a:lnTo>
                  <a:lnTo>
                    <a:pt x="46" y="29"/>
                  </a:lnTo>
                  <a:lnTo>
                    <a:pt x="43" y="40"/>
                  </a:lnTo>
                  <a:lnTo>
                    <a:pt x="39" y="50"/>
                  </a:lnTo>
                  <a:lnTo>
                    <a:pt x="32" y="55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" name="Freeform 27"/>
            <p:cNvSpPr>
              <a:spLocks/>
            </p:cNvSpPr>
            <p:nvPr/>
          </p:nvSpPr>
          <p:spPr bwMode="auto">
            <a:xfrm>
              <a:off x="317" y="2190"/>
              <a:ext cx="23" cy="29"/>
            </a:xfrm>
            <a:custGeom>
              <a:avLst/>
              <a:gdLst>
                <a:gd name="T0" fmla="*/ 23 w 47"/>
                <a:gd name="T1" fmla="*/ 58 h 58"/>
                <a:gd name="T2" fmla="*/ 14 w 47"/>
                <a:gd name="T3" fmla="*/ 55 h 58"/>
                <a:gd name="T4" fmla="*/ 7 w 47"/>
                <a:gd name="T5" fmla="*/ 50 h 58"/>
                <a:gd name="T6" fmla="*/ 3 w 47"/>
                <a:gd name="T7" fmla="*/ 40 h 58"/>
                <a:gd name="T8" fmla="*/ 0 w 47"/>
                <a:gd name="T9" fmla="*/ 30 h 58"/>
                <a:gd name="T10" fmla="*/ 2 w 47"/>
                <a:gd name="T11" fmla="*/ 18 h 58"/>
                <a:gd name="T12" fmla="*/ 6 w 47"/>
                <a:gd name="T13" fmla="*/ 9 h 58"/>
                <a:gd name="T14" fmla="*/ 13 w 47"/>
                <a:gd name="T15" fmla="*/ 3 h 58"/>
                <a:gd name="T16" fmla="*/ 22 w 47"/>
                <a:gd name="T17" fmla="*/ 0 h 58"/>
                <a:gd name="T18" fmla="*/ 32 w 47"/>
                <a:gd name="T19" fmla="*/ 2 h 58"/>
                <a:gd name="T20" fmla="*/ 40 w 47"/>
                <a:gd name="T21" fmla="*/ 8 h 58"/>
                <a:gd name="T22" fmla="*/ 44 w 47"/>
                <a:gd name="T23" fmla="*/ 17 h 58"/>
                <a:gd name="T24" fmla="*/ 47 w 47"/>
                <a:gd name="T25" fmla="*/ 29 h 58"/>
                <a:gd name="T26" fmla="*/ 44 w 47"/>
                <a:gd name="T27" fmla="*/ 40 h 58"/>
                <a:gd name="T28" fmla="*/ 40 w 47"/>
                <a:gd name="T29" fmla="*/ 50 h 58"/>
                <a:gd name="T30" fmla="*/ 33 w 47"/>
                <a:gd name="T31" fmla="*/ 55 h 58"/>
                <a:gd name="T32" fmla="*/ 23 w 47"/>
                <a:gd name="T3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7" h="58">
                  <a:moveTo>
                    <a:pt x="23" y="58"/>
                  </a:moveTo>
                  <a:lnTo>
                    <a:pt x="14" y="55"/>
                  </a:lnTo>
                  <a:lnTo>
                    <a:pt x="7" y="50"/>
                  </a:lnTo>
                  <a:lnTo>
                    <a:pt x="3" y="40"/>
                  </a:lnTo>
                  <a:lnTo>
                    <a:pt x="0" y="30"/>
                  </a:lnTo>
                  <a:lnTo>
                    <a:pt x="2" y="18"/>
                  </a:lnTo>
                  <a:lnTo>
                    <a:pt x="6" y="9"/>
                  </a:lnTo>
                  <a:lnTo>
                    <a:pt x="13" y="3"/>
                  </a:lnTo>
                  <a:lnTo>
                    <a:pt x="22" y="0"/>
                  </a:lnTo>
                  <a:lnTo>
                    <a:pt x="32" y="2"/>
                  </a:lnTo>
                  <a:lnTo>
                    <a:pt x="40" y="8"/>
                  </a:lnTo>
                  <a:lnTo>
                    <a:pt x="44" y="17"/>
                  </a:lnTo>
                  <a:lnTo>
                    <a:pt x="47" y="29"/>
                  </a:lnTo>
                  <a:lnTo>
                    <a:pt x="44" y="40"/>
                  </a:lnTo>
                  <a:lnTo>
                    <a:pt x="40" y="50"/>
                  </a:lnTo>
                  <a:lnTo>
                    <a:pt x="33" y="55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" name="Freeform 28"/>
            <p:cNvSpPr>
              <a:spLocks/>
            </p:cNvSpPr>
            <p:nvPr/>
          </p:nvSpPr>
          <p:spPr bwMode="auto">
            <a:xfrm>
              <a:off x="337" y="2162"/>
              <a:ext cx="23" cy="28"/>
            </a:xfrm>
            <a:custGeom>
              <a:avLst/>
              <a:gdLst>
                <a:gd name="T0" fmla="*/ 23 w 46"/>
                <a:gd name="T1" fmla="*/ 58 h 58"/>
                <a:gd name="T2" fmla="*/ 14 w 46"/>
                <a:gd name="T3" fmla="*/ 56 h 58"/>
                <a:gd name="T4" fmla="*/ 7 w 46"/>
                <a:gd name="T5" fmla="*/ 50 h 58"/>
                <a:gd name="T6" fmla="*/ 2 w 46"/>
                <a:gd name="T7" fmla="*/ 41 h 58"/>
                <a:gd name="T8" fmla="*/ 0 w 46"/>
                <a:gd name="T9" fmla="*/ 29 h 58"/>
                <a:gd name="T10" fmla="*/ 1 w 46"/>
                <a:gd name="T11" fmla="*/ 18 h 58"/>
                <a:gd name="T12" fmla="*/ 6 w 46"/>
                <a:gd name="T13" fmla="*/ 8 h 58"/>
                <a:gd name="T14" fmla="*/ 12 w 46"/>
                <a:gd name="T15" fmla="*/ 3 h 58"/>
                <a:gd name="T16" fmla="*/ 22 w 46"/>
                <a:gd name="T17" fmla="*/ 0 h 58"/>
                <a:gd name="T18" fmla="*/ 31 w 46"/>
                <a:gd name="T19" fmla="*/ 3 h 58"/>
                <a:gd name="T20" fmla="*/ 38 w 46"/>
                <a:gd name="T21" fmla="*/ 8 h 58"/>
                <a:gd name="T22" fmla="*/ 44 w 46"/>
                <a:gd name="T23" fmla="*/ 18 h 58"/>
                <a:gd name="T24" fmla="*/ 46 w 46"/>
                <a:gd name="T25" fmla="*/ 29 h 58"/>
                <a:gd name="T26" fmla="*/ 44 w 46"/>
                <a:gd name="T27" fmla="*/ 41 h 58"/>
                <a:gd name="T28" fmla="*/ 39 w 46"/>
                <a:gd name="T29" fmla="*/ 50 h 58"/>
                <a:gd name="T30" fmla="*/ 32 w 46"/>
                <a:gd name="T31" fmla="*/ 56 h 58"/>
                <a:gd name="T32" fmla="*/ 23 w 46"/>
                <a:gd name="T3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8">
                  <a:moveTo>
                    <a:pt x="23" y="58"/>
                  </a:moveTo>
                  <a:lnTo>
                    <a:pt x="14" y="56"/>
                  </a:lnTo>
                  <a:lnTo>
                    <a:pt x="7" y="50"/>
                  </a:lnTo>
                  <a:lnTo>
                    <a:pt x="2" y="41"/>
                  </a:lnTo>
                  <a:lnTo>
                    <a:pt x="0" y="29"/>
                  </a:lnTo>
                  <a:lnTo>
                    <a:pt x="1" y="18"/>
                  </a:lnTo>
                  <a:lnTo>
                    <a:pt x="6" y="8"/>
                  </a:lnTo>
                  <a:lnTo>
                    <a:pt x="12" y="3"/>
                  </a:lnTo>
                  <a:lnTo>
                    <a:pt x="22" y="0"/>
                  </a:lnTo>
                  <a:lnTo>
                    <a:pt x="31" y="3"/>
                  </a:lnTo>
                  <a:lnTo>
                    <a:pt x="38" y="8"/>
                  </a:lnTo>
                  <a:lnTo>
                    <a:pt x="44" y="18"/>
                  </a:lnTo>
                  <a:lnTo>
                    <a:pt x="46" y="29"/>
                  </a:lnTo>
                  <a:lnTo>
                    <a:pt x="44" y="41"/>
                  </a:lnTo>
                  <a:lnTo>
                    <a:pt x="39" y="50"/>
                  </a:lnTo>
                  <a:lnTo>
                    <a:pt x="32" y="56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" name="Freeform 29"/>
            <p:cNvSpPr>
              <a:spLocks/>
            </p:cNvSpPr>
            <p:nvPr/>
          </p:nvSpPr>
          <p:spPr bwMode="auto">
            <a:xfrm>
              <a:off x="358" y="2131"/>
              <a:ext cx="23" cy="29"/>
            </a:xfrm>
            <a:custGeom>
              <a:avLst/>
              <a:gdLst>
                <a:gd name="T0" fmla="*/ 23 w 46"/>
                <a:gd name="T1" fmla="*/ 58 h 58"/>
                <a:gd name="T2" fmla="*/ 14 w 46"/>
                <a:gd name="T3" fmla="*/ 56 h 58"/>
                <a:gd name="T4" fmla="*/ 7 w 46"/>
                <a:gd name="T5" fmla="*/ 50 h 58"/>
                <a:gd name="T6" fmla="*/ 3 w 46"/>
                <a:gd name="T7" fmla="*/ 41 h 58"/>
                <a:gd name="T8" fmla="*/ 0 w 46"/>
                <a:gd name="T9" fmla="*/ 29 h 58"/>
                <a:gd name="T10" fmla="*/ 3 w 46"/>
                <a:gd name="T11" fmla="*/ 18 h 58"/>
                <a:gd name="T12" fmla="*/ 7 w 46"/>
                <a:gd name="T13" fmla="*/ 8 h 58"/>
                <a:gd name="T14" fmla="*/ 14 w 46"/>
                <a:gd name="T15" fmla="*/ 3 h 58"/>
                <a:gd name="T16" fmla="*/ 23 w 46"/>
                <a:gd name="T17" fmla="*/ 0 h 58"/>
                <a:gd name="T18" fmla="*/ 33 w 46"/>
                <a:gd name="T19" fmla="*/ 3 h 58"/>
                <a:gd name="T20" fmla="*/ 40 w 46"/>
                <a:gd name="T21" fmla="*/ 8 h 58"/>
                <a:gd name="T22" fmla="*/ 44 w 46"/>
                <a:gd name="T23" fmla="*/ 18 h 58"/>
                <a:gd name="T24" fmla="*/ 46 w 46"/>
                <a:gd name="T25" fmla="*/ 28 h 58"/>
                <a:gd name="T26" fmla="*/ 44 w 46"/>
                <a:gd name="T27" fmla="*/ 39 h 58"/>
                <a:gd name="T28" fmla="*/ 40 w 46"/>
                <a:gd name="T29" fmla="*/ 49 h 58"/>
                <a:gd name="T30" fmla="*/ 33 w 46"/>
                <a:gd name="T31" fmla="*/ 56 h 58"/>
                <a:gd name="T32" fmla="*/ 23 w 46"/>
                <a:gd name="T3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8">
                  <a:moveTo>
                    <a:pt x="23" y="58"/>
                  </a:moveTo>
                  <a:lnTo>
                    <a:pt x="14" y="56"/>
                  </a:lnTo>
                  <a:lnTo>
                    <a:pt x="7" y="50"/>
                  </a:lnTo>
                  <a:lnTo>
                    <a:pt x="3" y="41"/>
                  </a:lnTo>
                  <a:lnTo>
                    <a:pt x="0" y="29"/>
                  </a:lnTo>
                  <a:lnTo>
                    <a:pt x="3" y="18"/>
                  </a:lnTo>
                  <a:lnTo>
                    <a:pt x="7" y="8"/>
                  </a:lnTo>
                  <a:lnTo>
                    <a:pt x="14" y="3"/>
                  </a:lnTo>
                  <a:lnTo>
                    <a:pt x="23" y="0"/>
                  </a:lnTo>
                  <a:lnTo>
                    <a:pt x="33" y="3"/>
                  </a:lnTo>
                  <a:lnTo>
                    <a:pt x="40" y="8"/>
                  </a:lnTo>
                  <a:lnTo>
                    <a:pt x="44" y="18"/>
                  </a:lnTo>
                  <a:lnTo>
                    <a:pt x="46" y="28"/>
                  </a:lnTo>
                  <a:lnTo>
                    <a:pt x="44" y="39"/>
                  </a:lnTo>
                  <a:lnTo>
                    <a:pt x="40" y="49"/>
                  </a:lnTo>
                  <a:lnTo>
                    <a:pt x="33" y="56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" name="Freeform 30"/>
            <p:cNvSpPr>
              <a:spLocks/>
            </p:cNvSpPr>
            <p:nvPr/>
          </p:nvSpPr>
          <p:spPr bwMode="auto">
            <a:xfrm>
              <a:off x="305" y="2258"/>
              <a:ext cx="23" cy="29"/>
            </a:xfrm>
            <a:custGeom>
              <a:avLst/>
              <a:gdLst>
                <a:gd name="T0" fmla="*/ 24 w 46"/>
                <a:gd name="T1" fmla="*/ 58 h 58"/>
                <a:gd name="T2" fmla="*/ 15 w 46"/>
                <a:gd name="T3" fmla="*/ 55 h 58"/>
                <a:gd name="T4" fmla="*/ 8 w 46"/>
                <a:gd name="T5" fmla="*/ 50 h 58"/>
                <a:gd name="T6" fmla="*/ 3 w 46"/>
                <a:gd name="T7" fmla="*/ 40 h 58"/>
                <a:gd name="T8" fmla="*/ 0 w 46"/>
                <a:gd name="T9" fmla="*/ 30 h 58"/>
                <a:gd name="T10" fmla="*/ 3 w 46"/>
                <a:gd name="T11" fmla="*/ 18 h 58"/>
                <a:gd name="T12" fmla="*/ 7 w 46"/>
                <a:gd name="T13" fmla="*/ 9 h 58"/>
                <a:gd name="T14" fmla="*/ 14 w 46"/>
                <a:gd name="T15" fmla="*/ 3 h 58"/>
                <a:gd name="T16" fmla="*/ 23 w 46"/>
                <a:gd name="T17" fmla="*/ 0 h 58"/>
                <a:gd name="T18" fmla="*/ 33 w 46"/>
                <a:gd name="T19" fmla="*/ 2 h 58"/>
                <a:gd name="T20" fmla="*/ 39 w 46"/>
                <a:gd name="T21" fmla="*/ 8 h 58"/>
                <a:gd name="T22" fmla="*/ 44 w 46"/>
                <a:gd name="T23" fmla="*/ 17 h 58"/>
                <a:gd name="T24" fmla="*/ 46 w 46"/>
                <a:gd name="T25" fmla="*/ 29 h 58"/>
                <a:gd name="T26" fmla="*/ 45 w 46"/>
                <a:gd name="T27" fmla="*/ 40 h 58"/>
                <a:gd name="T28" fmla="*/ 41 w 46"/>
                <a:gd name="T29" fmla="*/ 50 h 58"/>
                <a:gd name="T30" fmla="*/ 34 w 46"/>
                <a:gd name="T31" fmla="*/ 55 h 58"/>
                <a:gd name="T32" fmla="*/ 24 w 46"/>
                <a:gd name="T3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8">
                  <a:moveTo>
                    <a:pt x="24" y="58"/>
                  </a:moveTo>
                  <a:lnTo>
                    <a:pt x="15" y="55"/>
                  </a:lnTo>
                  <a:lnTo>
                    <a:pt x="8" y="50"/>
                  </a:lnTo>
                  <a:lnTo>
                    <a:pt x="3" y="40"/>
                  </a:lnTo>
                  <a:lnTo>
                    <a:pt x="0" y="30"/>
                  </a:lnTo>
                  <a:lnTo>
                    <a:pt x="3" y="18"/>
                  </a:lnTo>
                  <a:lnTo>
                    <a:pt x="7" y="9"/>
                  </a:lnTo>
                  <a:lnTo>
                    <a:pt x="14" y="3"/>
                  </a:lnTo>
                  <a:lnTo>
                    <a:pt x="23" y="0"/>
                  </a:lnTo>
                  <a:lnTo>
                    <a:pt x="33" y="2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9"/>
                  </a:lnTo>
                  <a:lnTo>
                    <a:pt x="45" y="40"/>
                  </a:lnTo>
                  <a:lnTo>
                    <a:pt x="41" y="50"/>
                  </a:lnTo>
                  <a:lnTo>
                    <a:pt x="34" y="55"/>
                  </a:lnTo>
                  <a:lnTo>
                    <a:pt x="24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" name="Freeform 31"/>
            <p:cNvSpPr>
              <a:spLocks/>
            </p:cNvSpPr>
            <p:nvPr/>
          </p:nvSpPr>
          <p:spPr bwMode="auto">
            <a:xfrm>
              <a:off x="327" y="2230"/>
              <a:ext cx="23" cy="29"/>
            </a:xfrm>
            <a:custGeom>
              <a:avLst/>
              <a:gdLst>
                <a:gd name="T0" fmla="*/ 24 w 46"/>
                <a:gd name="T1" fmla="*/ 57 h 57"/>
                <a:gd name="T2" fmla="*/ 15 w 46"/>
                <a:gd name="T3" fmla="*/ 55 h 57"/>
                <a:gd name="T4" fmla="*/ 7 w 46"/>
                <a:gd name="T5" fmla="*/ 49 h 57"/>
                <a:gd name="T6" fmla="*/ 2 w 46"/>
                <a:gd name="T7" fmla="*/ 40 h 57"/>
                <a:gd name="T8" fmla="*/ 0 w 46"/>
                <a:gd name="T9" fmla="*/ 28 h 57"/>
                <a:gd name="T10" fmla="*/ 2 w 46"/>
                <a:gd name="T11" fmla="*/ 17 h 57"/>
                <a:gd name="T12" fmla="*/ 7 w 46"/>
                <a:gd name="T13" fmla="*/ 8 h 57"/>
                <a:gd name="T14" fmla="*/ 14 w 46"/>
                <a:gd name="T15" fmla="*/ 2 h 57"/>
                <a:gd name="T16" fmla="*/ 23 w 46"/>
                <a:gd name="T17" fmla="*/ 0 h 57"/>
                <a:gd name="T18" fmla="*/ 32 w 46"/>
                <a:gd name="T19" fmla="*/ 2 h 57"/>
                <a:gd name="T20" fmla="*/ 39 w 46"/>
                <a:gd name="T21" fmla="*/ 8 h 57"/>
                <a:gd name="T22" fmla="*/ 44 w 46"/>
                <a:gd name="T23" fmla="*/ 17 h 57"/>
                <a:gd name="T24" fmla="*/ 46 w 46"/>
                <a:gd name="T25" fmla="*/ 27 h 57"/>
                <a:gd name="T26" fmla="*/ 45 w 46"/>
                <a:gd name="T27" fmla="*/ 39 h 57"/>
                <a:gd name="T28" fmla="*/ 40 w 46"/>
                <a:gd name="T29" fmla="*/ 48 h 57"/>
                <a:gd name="T30" fmla="*/ 33 w 46"/>
                <a:gd name="T31" fmla="*/ 55 h 57"/>
                <a:gd name="T32" fmla="*/ 24 w 46"/>
                <a:gd name="T33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7">
                  <a:moveTo>
                    <a:pt x="24" y="57"/>
                  </a:moveTo>
                  <a:lnTo>
                    <a:pt x="15" y="55"/>
                  </a:lnTo>
                  <a:lnTo>
                    <a:pt x="7" y="49"/>
                  </a:lnTo>
                  <a:lnTo>
                    <a:pt x="2" y="40"/>
                  </a:lnTo>
                  <a:lnTo>
                    <a:pt x="0" y="28"/>
                  </a:lnTo>
                  <a:lnTo>
                    <a:pt x="2" y="17"/>
                  </a:lnTo>
                  <a:lnTo>
                    <a:pt x="7" y="8"/>
                  </a:lnTo>
                  <a:lnTo>
                    <a:pt x="14" y="2"/>
                  </a:lnTo>
                  <a:lnTo>
                    <a:pt x="23" y="0"/>
                  </a:lnTo>
                  <a:lnTo>
                    <a:pt x="32" y="2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7"/>
                  </a:lnTo>
                  <a:lnTo>
                    <a:pt x="45" y="39"/>
                  </a:lnTo>
                  <a:lnTo>
                    <a:pt x="40" y="48"/>
                  </a:lnTo>
                  <a:lnTo>
                    <a:pt x="33" y="55"/>
                  </a:lnTo>
                  <a:lnTo>
                    <a:pt x="24" y="57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9" name="Freeform 32"/>
            <p:cNvSpPr>
              <a:spLocks/>
            </p:cNvSpPr>
            <p:nvPr/>
          </p:nvSpPr>
          <p:spPr bwMode="auto">
            <a:xfrm>
              <a:off x="274" y="2246"/>
              <a:ext cx="23" cy="29"/>
            </a:xfrm>
            <a:custGeom>
              <a:avLst/>
              <a:gdLst>
                <a:gd name="T0" fmla="*/ 23 w 46"/>
                <a:gd name="T1" fmla="*/ 57 h 57"/>
                <a:gd name="T2" fmla="*/ 14 w 46"/>
                <a:gd name="T3" fmla="*/ 55 h 57"/>
                <a:gd name="T4" fmla="*/ 7 w 46"/>
                <a:gd name="T5" fmla="*/ 49 h 57"/>
                <a:gd name="T6" fmla="*/ 2 w 46"/>
                <a:gd name="T7" fmla="*/ 40 h 57"/>
                <a:gd name="T8" fmla="*/ 0 w 46"/>
                <a:gd name="T9" fmla="*/ 29 h 57"/>
                <a:gd name="T10" fmla="*/ 2 w 46"/>
                <a:gd name="T11" fmla="*/ 18 h 57"/>
                <a:gd name="T12" fmla="*/ 7 w 46"/>
                <a:gd name="T13" fmla="*/ 9 h 57"/>
                <a:gd name="T14" fmla="*/ 14 w 46"/>
                <a:gd name="T15" fmla="*/ 2 h 57"/>
                <a:gd name="T16" fmla="*/ 23 w 46"/>
                <a:gd name="T17" fmla="*/ 0 h 57"/>
                <a:gd name="T18" fmla="*/ 32 w 46"/>
                <a:gd name="T19" fmla="*/ 2 h 57"/>
                <a:gd name="T20" fmla="*/ 39 w 46"/>
                <a:gd name="T21" fmla="*/ 8 h 57"/>
                <a:gd name="T22" fmla="*/ 44 w 46"/>
                <a:gd name="T23" fmla="*/ 17 h 57"/>
                <a:gd name="T24" fmla="*/ 46 w 46"/>
                <a:gd name="T25" fmla="*/ 29 h 57"/>
                <a:gd name="T26" fmla="*/ 44 w 46"/>
                <a:gd name="T27" fmla="*/ 40 h 57"/>
                <a:gd name="T28" fmla="*/ 39 w 46"/>
                <a:gd name="T29" fmla="*/ 49 h 57"/>
                <a:gd name="T30" fmla="*/ 32 w 46"/>
                <a:gd name="T31" fmla="*/ 55 h 57"/>
                <a:gd name="T32" fmla="*/ 23 w 46"/>
                <a:gd name="T33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7">
                  <a:moveTo>
                    <a:pt x="23" y="57"/>
                  </a:moveTo>
                  <a:lnTo>
                    <a:pt x="14" y="55"/>
                  </a:lnTo>
                  <a:lnTo>
                    <a:pt x="7" y="49"/>
                  </a:lnTo>
                  <a:lnTo>
                    <a:pt x="2" y="40"/>
                  </a:lnTo>
                  <a:lnTo>
                    <a:pt x="0" y="29"/>
                  </a:lnTo>
                  <a:lnTo>
                    <a:pt x="2" y="18"/>
                  </a:lnTo>
                  <a:lnTo>
                    <a:pt x="7" y="9"/>
                  </a:lnTo>
                  <a:lnTo>
                    <a:pt x="14" y="2"/>
                  </a:lnTo>
                  <a:lnTo>
                    <a:pt x="23" y="0"/>
                  </a:lnTo>
                  <a:lnTo>
                    <a:pt x="32" y="2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9"/>
                  </a:lnTo>
                  <a:lnTo>
                    <a:pt x="44" y="40"/>
                  </a:lnTo>
                  <a:lnTo>
                    <a:pt x="39" y="49"/>
                  </a:lnTo>
                  <a:lnTo>
                    <a:pt x="32" y="55"/>
                  </a:lnTo>
                  <a:lnTo>
                    <a:pt x="23" y="57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" name="Freeform 33"/>
            <p:cNvSpPr>
              <a:spLocks/>
            </p:cNvSpPr>
            <p:nvPr/>
          </p:nvSpPr>
          <p:spPr bwMode="auto">
            <a:xfrm>
              <a:off x="388" y="2144"/>
              <a:ext cx="23" cy="29"/>
            </a:xfrm>
            <a:custGeom>
              <a:avLst/>
              <a:gdLst>
                <a:gd name="T0" fmla="*/ 23 w 46"/>
                <a:gd name="T1" fmla="*/ 57 h 57"/>
                <a:gd name="T2" fmla="*/ 14 w 46"/>
                <a:gd name="T3" fmla="*/ 55 h 57"/>
                <a:gd name="T4" fmla="*/ 7 w 46"/>
                <a:gd name="T5" fmla="*/ 49 h 57"/>
                <a:gd name="T6" fmla="*/ 3 w 46"/>
                <a:gd name="T7" fmla="*/ 40 h 57"/>
                <a:gd name="T8" fmla="*/ 0 w 46"/>
                <a:gd name="T9" fmla="*/ 28 h 57"/>
                <a:gd name="T10" fmla="*/ 3 w 46"/>
                <a:gd name="T11" fmla="*/ 17 h 57"/>
                <a:gd name="T12" fmla="*/ 7 w 46"/>
                <a:gd name="T13" fmla="*/ 8 h 57"/>
                <a:gd name="T14" fmla="*/ 14 w 46"/>
                <a:gd name="T15" fmla="*/ 2 h 57"/>
                <a:gd name="T16" fmla="*/ 23 w 46"/>
                <a:gd name="T17" fmla="*/ 0 h 57"/>
                <a:gd name="T18" fmla="*/ 33 w 46"/>
                <a:gd name="T19" fmla="*/ 1 h 57"/>
                <a:gd name="T20" fmla="*/ 39 w 46"/>
                <a:gd name="T21" fmla="*/ 8 h 57"/>
                <a:gd name="T22" fmla="*/ 44 w 46"/>
                <a:gd name="T23" fmla="*/ 17 h 57"/>
                <a:gd name="T24" fmla="*/ 46 w 46"/>
                <a:gd name="T25" fmla="*/ 27 h 57"/>
                <a:gd name="T26" fmla="*/ 44 w 46"/>
                <a:gd name="T27" fmla="*/ 39 h 57"/>
                <a:gd name="T28" fmla="*/ 39 w 46"/>
                <a:gd name="T29" fmla="*/ 48 h 57"/>
                <a:gd name="T30" fmla="*/ 33 w 46"/>
                <a:gd name="T31" fmla="*/ 54 h 57"/>
                <a:gd name="T32" fmla="*/ 23 w 46"/>
                <a:gd name="T33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7">
                  <a:moveTo>
                    <a:pt x="23" y="57"/>
                  </a:moveTo>
                  <a:lnTo>
                    <a:pt x="14" y="55"/>
                  </a:lnTo>
                  <a:lnTo>
                    <a:pt x="7" y="49"/>
                  </a:lnTo>
                  <a:lnTo>
                    <a:pt x="3" y="40"/>
                  </a:lnTo>
                  <a:lnTo>
                    <a:pt x="0" y="28"/>
                  </a:lnTo>
                  <a:lnTo>
                    <a:pt x="3" y="17"/>
                  </a:lnTo>
                  <a:lnTo>
                    <a:pt x="7" y="8"/>
                  </a:lnTo>
                  <a:lnTo>
                    <a:pt x="14" y="2"/>
                  </a:lnTo>
                  <a:lnTo>
                    <a:pt x="23" y="0"/>
                  </a:lnTo>
                  <a:lnTo>
                    <a:pt x="33" y="1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7"/>
                  </a:lnTo>
                  <a:lnTo>
                    <a:pt x="44" y="39"/>
                  </a:lnTo>
                  <a:lnTo>
                    <a:pt x="39" y="48"/>
                  </a:lnTo>
                  <a:lnTo>
                    <a:pt x="33" y="54"/>
                  </a:lnTo>
                  <a:lnTo>
                    <a:pt x="23" y="57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3" name="자유형 2"/>
          <p:cNvSpPr/>
          <p:nvPr/>
        </p:nvSpPr>
        <p:spPr>
          <a:xfrm>
            <a:off x="3735238" y="1846053"/>
            <a:ext cx="2674188" cy="1078302"/>
          </a:xfrm>
          <a:custGeom>
            <a:avLst/>
            <a:gdLst>
              <a:gd name="connsiteX0" fmla="*/ 2674188 w 2674188"/>
              <a:gd name="connsiteY0" fmla="*/ 0 h 1078302"/>
              <a:gd name="connsiteX1" fmla="*/ 2320505 w 2674188"/>
              <a:gd name="connsiteY1" fmla="*/ 17253 h 1078302"/>
              <a:gd name="connsiteX2" fmla="*/ 1768415 w 2674188"/>
              <a:gd name="connsiteY2" fmla="*/ 25879 h 1078302"/>
              <a:gd name="connsiteX3" fmla="*/ 1742536 w 2674188"/>
              <a:gd name="connsiteY3" fmla="*/ 60385 h 1078302"/>
              <a:gd name="connsiteX4" fmla="*/ 1733909 w 2674188"/>
              <a:gd name="connsiteY4" fmla="*/ 86264 h 1078302"/>
              <a:gd name="connsiteX5" fmla="*/ 1716656 w 2674188"/>
              <a:gd name="connsiteY5" fmla="*/ 112143 h 1078302"/>
              <a:gd name="connsiteX6" fmla="*/ 1733909 w 2674188"/>
              <a:gd name="connsiteY6" fmla="*/ 258792 h 1078302"/>
              <a:gd name="connsiteX7" fmla="*/ 1742536 w 2674188"/>
              <a:gd name="connsiteY7" fmla="*/ 301924 h 1078302"/>
              <a:gd name="connsiteX8" fmla="*/ 1759788 w 2674188"/>
              <a:gd name="connsiteY8" fmla="*/ 327804 h 1078302"/>
              <a:gd name="connsiteX9" fmla="*/ 1794294 w 2674188"/>
              <a:gd name="connsiteY9" fmla="*/ 405441 h 1078302"/>
              <a:gd name="connsiteX10" fmla="*/ 1785668 w 2674188"/>
              <a:gd name="connsiteY10" fmla="*/ 457200 h 1078302"/>
              <a:gd name="connsiteX11" fmla="*/ 1751162 w 2674188"/>
              <a:gd name="connsiteY11" fmla="*/ 474453 h 1078302"/>
              <a:gd name="connsiteX12" fmla="*/ 1690777 w 2674188"/>
              <a:gd name="connsiteY12" fmla="*/ 500332 h 1078302"/>
              <a:gd name="connsiteX13" fmla="*/ 1647645 w 2674188"/>
              <a:gd name="connsiteY13" fmla="*/ 517585 h 1078302"/>
              <a:gd name="connsiteX14" fmla="*/ 1587260 w 2674188"/>
              <a:gd name="connsiteY14" fmla="*/ 534838 h 1078302"/>
              <a:gd name="connsiteX15" fmla="*/ 1561381 w 2674188"/>
              <a:gd name="connsiteY15" fmla="*/ 543464 h 1078302"/>
              <a:gd name="connsiteX16" fmla="*/ 1431985 w 2674188"/>
              <a:gd name="connsiteY16" fmla="*/ 552090 h 1078302"/>
              <a:gd name="connsiteX17" fmla="*/ 1207698 w 2674188"/>
              <a:gd name="connsiteY17" fmla="*/ 577970 h 1078302"/>
              <a:gd name="connsiteX18" fmla="*/ 1147313 w 2674188"/>
              <a:gd name="connsiteY18" fmla="*/ 586596 h 1078302"/>
              <a:gd name="connsiteX19" fmla="*/ 948905 w 2674188"/>
              <a:gd name="connsiteY19" fmla="*/ 603849 h 1078302"/>
              <a:gd name="connsiteX20" fmla="*/ 793630 w 2674188"/>
              <a:gd name="connsiteY20" fmla="*/ 629728 h 1078302"/>
              <a:gd name="connsiteX21" fmla="*/ 733245 w 2674188"/>
              <a:gd name="connsiteY21" fmla="*/ 655607 h 1078302"/>
              <a:gd name="connsiteX22" fmla="*/ 690113 w 2674188"/>
              <a:gd name="connsiteY22" fmla="*/ 672860 h 1078302"/>
              <a:gd name="connsiteX23" fmla="*/ 664234 w 2674188"/>
              <a:gd name="connsiteY23" fmla="*/ 681487 h 1078302"/>
              <a:gd name="connsiteX24" fmla="*/ 586596 w 2674188"/>
              <a:gd name="connsiteY24" fmla="*/ 733245 h 1078302"/>
              <a:gd name="connsiteX25" fmla="*/ 560717 w 2674188"/>
              <a:gd name="connsiteY25" fmla="*/ 750498 h 1078302"/>
              <a:gd name="connsiteX26" fmla="*/ 491705 w 2674188"/>
              <a:gd name="connsiteY26" fmla="*/ 785004 h 1078302"/>
              <a:gd name="connsiteX27" fmla="*/ 457200 w 2674188"/>
              <a:gd name="connsiteY27" fmla="*/ 810883 h 1078302"/>
              <a:gd name="connsiteX28" fmla="*/ 431320 w 2674188"/>
              <a:gd name="connsiteY28" fmla="*/ 819509 h 1078302"/>
              <a:gd name="connsiteX29" fmla="*/ 388188 w 2674188"/>
              <a:gd name="connsiteY29" fmla="*/ 845389 h 1078302"/>
              <a:gd name="connsiteX30" fmla="*/ 336430 w 2674188"/>
              <a:gd name="connsiteY30" fmla="*/ 879894 h 1078302"/>
              <a:gd name="connsiteX31" fmla="*/ 310551 w 2674188"/>
              <a:gd name="connsiteY31" fmla="*/ 888521 h 1078302"/>
              <a:gd name="connsiteX32" fmla="*/ 284671 w 2674188"/>
              <a:gd name="connsiteY32" fmla="*/ 905773 h 1078302"/>
              <a:gd name="connsiteX33" fmla="*/ 250166 w 2674188"/>
              <a:gd name="connsiteY33" fmla="*/ 931653 h 1078302"/>
              <a:gd name="connsiteX34" fmla="*/ 215660 w 2674188"/>
              <a:gd name="connsiteY34" fmla="*/ 940279 h 1078302"/>
              <a:gd name="connsiteX35" fmla="*/ 155275 w 2674188"/>
              <a:gd name="connsiteY35" fmla="*/ 974785 h 1078302"/>
              <a:gd name="connsiteX36" fmla="*/ 129396 w 2674188"/>
              <a:gd name="connsiteY36" fmla="*/ 983411 h 1078302"/>
              <a:gd name="connsiteX37" fmla="*/ 103517 w 2674188"/>
              <a:gd name="connsiteY37" fmla="*/ 1000664 h 1078302"/>
              <a:gd name="connsiteX38" fmla="*/ 69011 w 2674188"/>
              <a:gd name="connsiteY38" fmla="*/ 1009290 h 1078302"/>
              <a:gd name="connsiteX39" fmla="*/ 43132 w 2674188"/>
              <a:gd name="connsiteY39" fmla="*/ 1035170 h 1078302"/>
              <a:gd name="connsiteX40" fmla="*/ 25879 w 2674188"/>
              <a:gd name="connsiteY40" fmla="*/ 1061049 h 1078302"/>
              <a:gd name="connsiteX41" fmla="*/ 0 w 2674188"/>
              <a:gd name="connsiteY41" fmla="*/ 1078302 h 1078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2674188" h="1078302">
                <a:moveTo>
                  <a:pt x="2674188" y="0"/>
                </a:moveTo>
                <a:cubicBezTo>
                  <a:pt x="2556294" y="5751"/>
                  <a:pt x="2438491" y="13882"/>
                  <a:pt x="2320505" y="17253"/>
                </a:cubicBezTo>
                <a:cubicBezTo>
                  <a:pt x="2136528" y="22509"/>
                  <a:pt x="1951957" y="12182"/>
                  <a:pt x="1768415" y="25879"/>
                </a:cubicBezTo>
                <a:cubicBezTo>
                  <a:pt x="1754077" y="26949"/>
                  <a:pt x="1751162" y="48883"/>
                  <a:pt x="1742536" y="60385"/>
                </a:cubicBezTo>
                <a:cubicBezTo>
                  <a:pt x="1739660" y="69011"/>
                  <a:pt x="1737976" y="78131"/>
                  <a:pt x="1733909" y="86264"/>
                </a:cubicBezTo>
                <a:cubicBezTo>
                  <a:pt x="1729272" y="95537"/>
                  <a:pt x="1716656" y="101775"/>
                  <a:pt x="1716656" y="112143"/>
                </a:cubicBezTo>
                <a:cubicBezTo>
                  <a:pt x="1716656" y="161363"/>
                  <a:pt x="1727259" y="210023"/>
                  <a:pt x="1733909" y="258792"/>
                </a:cubicBezTo>
                <a:cubicBezTo>
                  <a:pt x="1735890" y="273320"/>
                  <a:pt x="1737388" y="288195"/>
                  <a:pt x="1742536" y="301924"/>
                </a:cubicBezTo>
                <a:cubicBezTo>
                  <a:pt x="1746176" y="311632"/>
                  <a:pt x="1755577" y="318330"/>
                  <a:pt x="1759788" y="327804"/>
                </a:cubicBezTo>
                <a:cubicBezTo>
                  <a:pt x="1800846" y="420187"/>
                  <a:pt x="1755251" y="346878"/>
                  <a:pt x="1794294" y="405441"/>
                </a:cubicBezTo>
                <a:cubicBezTo>
                  <a:pt x="1791419" y="422694"/>
                  <a:pt x="1794938" y="442368"/>
                  <a:pt x="1785668" y="457200"/>
                </a:cubicBezTo>
                <a:cubicBezTo>
                  <a:pt x="1778852" y="468105"/>
                  <a:pt x="1762327" y="468073"/>
                  <a:pt x="1751162" y="474453"/>
                </a:cubicBezTo>
                <a:cubicBezTo>
                  <a:pt x="1687482" y="510841"/>
                  <a:pt x="1767288" y="474828"/>
                  <a:pt x="1690777" y="500332"/>
                </a:cubicBezTo>
                <a:cubicBezTo>
                  <a:pt x="1676087" y="505229"/>
                  <a:pt x="1662335" y="512688"/>
                  <a:pt x="1647645" y="517585"/>
                </a:cubicBezTo>
                <a:cubicBezTo>
                  <a:pt x="1627785" y="524205"/>
                  <a:pt x="1607311" y="528823"/>
                  <a:pt x="1587260" y="534838"/>
                </a:cubicBezTo>
                <a:cubicBezTo>
                  <a:pt x="1578551" y="537451"/>
                  <a:pt x="1570418" y="542460"/>
                  <a:pt x="1561381" y="543464"/>
                </a:cubicBezTo>
                <a:cubicBezTo>
                  <a:pt x="1518418" y="548237"/>
                  <a:pt x="1475117" y="549215"/>
                  <a:pt x="1431985" y="552090"/>
                </a:cubicBezTo>
                <a:cubicBezTo>
                  <a:pt x="1243692" y="583472"/>
                  <a:pt x="1415239" y="558204"/>
                  <a:pt x="1207698" y="577970"/>
                </a:cubicBezTo>
                <a:cubicBezTo>
                  <a:pt x="1187457" y="579898"/>
                  <a:pt x="1167545" y="584573"/>
                  <a:pt x="1147313" y="586596"/>
                </a:cubicBezTo>
                <a:cubicBezTo>
                  <a:pt x="1081257" y="593202"/>
                  <a:pt x="948905" y="603849"/>
                  <a:pt x="948905" y="603849"/>
                </a:cubicBezTo>
                <a:cubicBezTo>
                  <a:pt x="851859" y="628111"/>
                  <a:pt x="903488" y="618743"/>
                  <a:pt x="793630" y="629728"/>
                </a:cubicBezTo>
                <a:cubicBezTo>
                  <a:pt x="721816" y="647683"/>
                  <a:pt x="792818" y="625821"/>
                  <a:pt x="733245" y="655607"/>
                </a:cubicBezTo>
                <a:cubicBezTo>
                  <a:pt x="719395" y="662532"/>
                  <a:pt x="704612" y="667423"/>
                  <a:pt x="690113" y="672860"/>
                </a:cubicBezTo>
                <a:cubicBezTo>
                  <a:pt x="681599" y="676053"/>
                  <a:pt x="672183" y="677071"/>
                  <a:pt x="664234" y="681487"/>
                </a:cubicBezTo>
                <a:cubicBezTo>
                  <a:pt x="664217" y="681497"/>
                  <a:pt x="599544" y="724613"/>
                  <a:pt x="586596" y="733245"/>
                </a:cubicBezTo>
                <a:cubicBezTo>
                  <a:pt x="577970" y="738996"/>
                  <a:pt x="569990" y="745861"/>
                  <a:pt x="560717" y="750498"/>
                </a:cubicBezTo>
                <a:cubicBezTo>
                  <a:pt x="537713" y="762000"/>
                  <a:pt x="512280" y="769572"/>
                  <a:pt x="491705" y="785004"/>
                </a:cubicBezTo>
                <a:cubicBezTo>
                  <a:pt x="480203" y="793630"/>
                  <a:pt x="469683" y="803750"/>
                  <a:pt x="457200" y="810883"/>
                </a:cubicBezTo>
                <a:cubicBezTo>
                  <a:pt x="449305" y="815394"/>
                  <a:pt x="439453" y="815442"/>
                  <a:pt x="431320" y="819509"/>
                </a:cubicBezTo>
                <a:cubicBezTo>
                  <a:pt x="416323" y="827007"/>
                  <a:pt x="402334" y="836387"/>
                  <a:pt x="388188" y="845389"/>
                </a:cubicBezTo>
                <a:cubicBezTo>
                  <a:pt x="370695" y="856521"/>
                  <a:pt x="356101" y="873337"/>
                  <a:pt x="336430" y="879894"/>
                </a:cubicBezTo>
                <a:cubicBezTo>
                  <a:pt x="327804" y="882770"/>
                  <a:pt x="318684" y="884455"/>
                  <a:pt x="310551" y="888521"/>
                </a:cubicBezTo>
                <a:cubicBezTo>
                  <a:pt x="301278" y="893158"/>
                  <a:pt x="293108" y="899747"/>
                  <a:pt x="284671" y="905773"/>
                </a:cubicBezTo>
                <a:cubicBezTo>
                  <a:pt x="272972" y="914130"/>
                  <a:pt x="263025" y="925223"/>
                  <a:pt x="250166" y="931653"/>
                </a:cubicBezTo>
                <a:cubicBezTo>
                  <a:pt x="239562" y="936955"/>
                  <a:pt x="227162" y="937404"/>
                  <a:pt x="215660" y="940279"/>
                </a:cubicBezTo>
                <a:cubicBezTo>
                  <a:pt x="189670" y="957606"/>
                  <a:pt x="185920" y="961651"/>
                  <a:pt x="155275" y="974785"/>
                </a:cubicBezTo>
                <a:cubicBezTo>
                  <a:pt x="146917" y="978367"/>
                  <a:pt x="138022" y="980536"/>
                  <a:pt x="129396" y="983411"/>
                </a:cubicBezTo>
                <a:cubicBezTo>
                  <a:pt x="120770" y="989162"/>
                  <a:pt x="113046" y="996580"/>
                  <a:pt x="103517" y="1000664"/>
                </a:cubicBezTo>
                <a:cubicBezTo>
                  <a:pt x="92620" y="1005334"/>
                  <a:pt x="79305" y="1003408"/>
                  <a:pt x="69011" y="1009290"/>
                </a:cubicBezTo>
                <a:cubicBezTo>
                  <a:pt x="58419" y="1015343"/>
                  <a:pt x="50942" y="1025798"/>
                  <a:pt x="43132" y="1035170"/>
                </a:cubicBezTo>
                <a:cubicBezTo>
                  <a:pt x="36495" y="1043135"/>
                  <a:pt x="33210" y="1053718"/>
                  <a:pt x="25879" y="1061049"/>
                </a:cubicBezTo>
                <a:cubicBezTo>
                  <a:pt x="18548" y="1068380"/>
                  <a:pt x="0" y="1078302"/>
                  <a:pt x="0" y="1078302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8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515" grpId="0"/>
      <p:bldP spid="1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/>
              <a:t>_</a:t>
            </a:r>
            <a:r>
              <a:rPr lang="en-US" altLang="ko-KR" dirty="0" err="1" smtClean="0"/>
              <a:t>getch</a:t>
            </a:r>
            <a:r>
              <a:rPr lang="en-US" altLang="ko-KR" dirty="0" smtClean="0"/>
              <a:t>(), _</a:t>
            </a:r>
            <a:r>
              <a:rPr lang="en-US" altLang="ko-KR" dirty="0" err="1" smtClean="0"/>
              <a:t>getche</a:t>
            </a:r>
            <a:r>
              <a:rPr lang="en-US" altLang="ko-KR" dirty="0" smtClean="0"/>
              <a:t>(), </a:t>
            </a:r>
            <a:r>
              <a:rPr lang="en-US" altLang="ko-KR" dirty="0" err="1" smtClean="0"/>
              <a:t>getchar</a:t>
            </a:r>
            <a:r>
              <a:rPr lang="en-US" altLang="ko-KR" dirty="0" smtClean="0"/>
              <a:t>()</a:t>
            </a:r>
          </a:p>
        </p:txBody>
      </p:sp>
      <p:sp>
        <p:nvSpPr>
          <p:cNvPr id="18435" name="Rectangle 4"/>
          <p:cNvSpPr>
            <a:spLocks noChangeArrowheads="1"/>
          </p:cNvSpPr>
          <p:nvPr/>
        </p:nvSpPr>
        <p:spPr bwMode="auto">
          <a:xfrm>
            <a:off x="0" y="25622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149732" name="Group 2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1854098"/>
              </p:ext>
            </p:extLst>
          </p:nvPr>
        </p:nvGraphicFramePr>
        <p:xfrm>
          <a:off x="1079500" y="1268413"/>
          <a:ext cx="7813675" cy="1646238"/>
        </p:xfrm>
        <a:graphic>
          <a:graphicData uri="http://schemas.openxmlformats.org/drawingml/2006/table">
            <a:tbl>
              <a:tblPr/>
              <a:tblGrid>
                <a:gridCol w="1163638"/>
                <a:gridCol w="1270000"/>
                <a:gridCol w="2020887"/>
                <a:gridCol w="1020763"/>
                <a:gridCol w="1082675"/>
                <a:gridCol w="1255712"/>
              </a:tblGrid>
              <a:tr h="30485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</a:txBody>
                  <a:tcPr marT="45729" marB="45729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헤더파일</a:t>
                      </a:r>
                      <a:endParaRPr kumimoji="1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</a:txBody>
                  <a:tcPr marT="45729" marB="45729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버퍼사용여부</a:t>
                      </a:r>
                      <a:endParaRPr kumimoji="1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</a:txBody>
                  <a:tcPr marT="45729" marB="45729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에코여부</a:t>
                      </a:r>
                      <a:endParaRPr kumimoji="1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</a:txBody>
                  <a:tcPr marT="45729" marB="45729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응답성</a:t>
                      </a:r>
                      <a:endParaRPr kumimoji="1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</a:txBody>
                  <a:tcPr marT="45729" marB="45729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문자수정여부</a:t>
                      </a:r>
                      <a:endParaRPr kumimoji="1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</a:txBody>
                  <a:tcPr marT="45729" marB="45729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</a:tr>
              <a:tr h="51826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getchar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()</a:t>
                      </a: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</a:txBody>
                  <a:tcPr marT="45729" marB="45729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&lt;</a:t>
                      </a:r>
                      <a:r>
                        <a:rPr kumimoji="1" lang="en-US" altLang="ko-KR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stdio.h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&gt;</a:t>
                      </a: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</a:txBody>
                  <a:tcPr marT="45729" marB="45729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사용함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(</a:t>
                      </a:r>
                      <a:r>
                        <a:rPr kumimoji="1" lang="ko-KR" alt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엔터키를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 </a:t>
                      </a:r>
                      <a:r>
                        <a:rPr kumimoji="1" lang="ko-KR" alt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눌러입력됨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)</a:t>
                      </a: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</a:txBody>
                  <a:tcPr marT="45729" marB="45729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에코</a:t>
                      </a:r>
                      <a:endParaRPr kumimoji="1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</a:txBody>
                  <a:tcPr marT="45729" marB="45729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줄단위</a:t>
                      </a:r>
                      <a:endParaRPr kumimoji="1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</a:txBody>
                  <a:tcPr marT="45729" marB="45729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가능</a:t>
                      </a:r>
                      <a:endParaRPr kumimoji="1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</a:txBody>
                  <a:tcPr marT="45729" marB="45729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  <a:tr h="51826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_</a:t>
                      </a:r>
                      <a:r>
                        <a:rPr kumimoji="1" lang="en-US" altLang="ko-KR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getch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()</a:t>
                      </a: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</a:txBody>
                  <a:tcPr marT="45729" marB="45729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&lt;conio.h&gt;</a:t>
                      </a:r>
                      <a:endParaRPr kumimoji="1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</a:txBody>
                  <a:tcPr marT="45729" marB="45729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사용하지 않음</a:t>
                      </a:r>
                      <a:endParaRPr kumimoji="1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</a:txBody>
                  <a:tcPr marT="45729" marB="45729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에코하지 않음</a:t>
                      </a:r>
                      <a:endParaRPr kumimoji="1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</a:txBody>
                  <a:tcPr marT="45729" marB="45729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문자단위</a:t>
                      </a:r>
                      <a:endParaRPr kumimoji="1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</a:txBody>
                  <a:tcPr marT="45729" marB="45729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불가능</a:t>
                      </a:r>
                      <a:endParaRPr kumimoji="1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</a:txBody>
                  <a:tcPr marT="45729" marB="45729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  <a:tr h="304859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_</a:t>
                      </a:r>
                      <a:r>
                        <a:rPr kumimoji="1" lang="en-US" altLang="ko-KR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getche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()</a:t>
                      </a: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</a:txBody>
                  <a:tcPr marT="45729" marB="45729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&lt;conio.h&gt;</a:t>
                      </a:r>
                      <a:endParaRPr kumimoji="1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</a:txBody>
                  <a:tcPr marT="45729" marB="45729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사용하지 않음</a:t>
                      </a:r>
                      <a:endParaRPr kumimoji="1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</a:txBody>
                  <a:tcPr marT="45729" marB="45729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에코</a:t>
                      </a:r>
                      <a:endParaRPr kumimoji="1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</a:txBody>
                  <a:tcPr marT="45729" marB="45729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문자단위</a:t>
                      </a:r>
                      <a:endParaRPr kumimoji="1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</a:txBody>
                  <a:tcPr marT="45729" marB="45729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불가능</a:t>
                      </a:r>
                      <a:endParaRPr kumimoji="1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</a:txBody>
                  <a:tcPr marT="45729" marB="45729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</a:tbl>
          </a:graphicData>
        </a:graphic>
      </p:graphicFrame>
      <p:grpSp>
        <p:nvGrpSpPr>
          <p:cNvPr id="18475" name="Group 229"/>
          <p:cNvGrpSpPr>
            <a:grpSpLocks/>
          </p:cNvGrpSpPr>
          <p:nvPr/>
        </p:nvGrpSpPr>
        <p:grpSpPr bwMode="auto">
          <a:xfrm>
            <a:off x="4499520" y="4929311"/>
            <a:ext cx="1589088" cy="1616075"/>
            <a:chOff x="3208" y="1586"/>
            <a:chExt cx="1395" cy="1617"/>
          </a:xfrm>
        </p:grpSpPr>
        <p:sp>
          <p:nvSpPr>
            <p:cNvPr id="18480" name="Freeform 230"/>
            <p:cNvSpPr>
              <a:spLocks/>
            </p:cNvSpPr>
            <p:nvPr/>
          </p:nvSpPr>
          <p:spPr bwMode="auto">
            <a:xfrm>
              <a:off x="3244" y="1638"/>
              <a:ext cx="50" cy="100"/>
            </a:xfrm>
            <a:custGeom>
              <a:avLst/>
              <a:gdLst>
                <a:gd name="T0" fmla="*/ 108 w 44"/>
                <a:gd name="T1" fmla="*/ 0 h 88"/>
                <a:gd name="T2" fmla="*/ 0 w 44"/>
                <a:gd name="T3" fmla="*/ 319 h 88"/>
                <a:gd name="T4" fmla="*/ 53 w 44"/>
                <a:gd name="T5" fmla="*/ 319 h 88"/>
                <a:gd name="T6" fmla="*/ 159 w 44"/>
                <a:gd name="T7" fmla="*/ 0 h 88"/>
                <a:gd name="T8" fmla="*/ 108 w 44"/>
                <a:gd name="T9" fmla="*/ 0 h 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4" h="88">
                  <a:moveTo>
                    <a:pt x="30" y="0"/>
                  </a:moveTo>
                  <a:lnTo>
                    <a:pt x="0" y="88"/>
                  </a:lnTo>
                  <a:lnTo>
                    <a:pt x="15" y="88"/>
                  </a:lnTo>
                  <a:lnTo>
                    <a:pt x="44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481" name="Freeform 231"/>
            <p:cNvSpPr>
              <a:spLocks/>
            </p:cNvSpPr>
            <p:nvPr/>
          </p:nvSpPr>
          <p:spPr bwMode="auto">
            <a:xfrm>
              <a:off x="3341" y="1897"/>
              <a:ext cx="104" cy="86"/>
            </a:xfrm>
            <a:custGeom>
              <a:avLst/>
              <a:gdLst>
                <a:gd name="T0" fmla="*/ 229 w 92"/>
                <a:gd name="T1" fmla="*/ 0 h 73"/>
                <a:gd name="T2" fmla="*/ 0 w 92"/>
                <a:gd name="T3" fmla="*/ 375 h 73"/>
                <a:gd name="T4" fmla="*/ 47 w 92"/>
                <a:gd name="T5" fmla="*/ 375 h 73"/>
                <a:gd name="T6" fmla="*/ 313 w 92"/>
                <a:gd name="T7" fmla="*/ 25 h 73"/>
                <a:gd name="T8" fmla="*/ 229 w 92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2" h="73">
                  <a:moveTo>
                    <a:pt x="68" y="0"/>
                  </a:moveTo>
                  <a:lnTo>
                    <a:pt x="0" y="73"/>
                  </a:lnTo>
                  <a:lnTo>
                    <a:pt x="14" y="73"/>
                  </a:lnTo>
                  <a:lnTo>
                    <a:pt x="92" y="5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482" name="Freeform 232"/>
            <p:cNvSpPr>
              <a:spLocks/>
            </p:cNvSpPr>
            <p:nvPr/>
          </p:nvSpPr>
          <p:spPr bwMode="auto">
            <a:xfrm>
              <a:off x="3341" y="1897"/>
              <a:ext cx="104" cy="86"/>
            </a:xfrm>
            <a:custGeom>
              <a:avLst/>
              <a:gdLst>
                <a:gd name="T0" fmla="*/ 229 w 92"/>
                <a:gd name="T1" fmla="*/ 0 h 73"/>
                <a:gd name="T2" fmla="*/ 0 w 92"/>
                <a:gd name="T3" fmla="*/ 375 h 73"/>
                <a:gd name="T4" fmla="*/ 47 w 92"/>
                <a:gd name="T5" fmla="*/ 375 h 73"/>
                <a:gd name="T6" fmla="*/ 313 w 92"/>
                <a:gd name="T7" fmla="*/ 25 h 73"/>
                <a:gd name="T8" fmla="*/ 229 w 92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2" h="73">
                  <a:moveTo>
                    <a:pt x="68" y="0"/>
                  </a:moveTo>
                  <a:lnTo>
                    <a:pt x="0" y="73"/>
                  </a:lnTo>
                  <a:lnTo>
                    <a:pt x="14" y="73"/>
                  </a:lnTo>
                  <a:lnTo>
                    <a:pt x="92" y="5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483" name="Freeform 233"/>
            <p:cNvSpPr>
              <a:spLocks/>
            </p:cNvSpPr>
            <p:nvPr/>
          </p:nvSpPr>
          <p:spPr bwMode="auto">
            <a:xfrm>
              <a:off x="3352" y="1897"/>
              <a:ext cx="99" cy="98"/>
            </a:xfrm>
            <a:custGeom>
              <a:avLst/>
              <a:gdLst>
                <a:gd name="T0" fmla="*/ 68 w 88"/>
                <a:gd name="T1" fmla="*/ 0 h 83"/>
                <a:gd name="T2" fmla="*/ 286 w 88"/>
                <a:gd name="T3" fmla="*/ 355 h 83"/>
                <a:gd name="T4" fmla="*/ 253 w 88"/>
                <a:gd name="T5" fmla="*/ 439 h 83"/>
                <a:gd name="T6" fmla="*/ 0 w 88"/>
                <a:gd name="T7" fmla="*/ 25 h 83"/>
                <a:gd name="T8" fmla="*/ 68 w 88"/>
                <a:gd name="T9" fmla="*/ 0 h 8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8" h="83">
                  <a:moveTo>
                    <a:pt x="20" y="0"/>
                  </a:moveTo>
                  <a:lnTo>
                    <a:pt x="88" y="68"/>
                  </a:lnTo>
                  <a:lnTo>
                    <a:pt x="77" y="83"/>
                  </a:lnTo>
                  <a:lnTo>
                    <a:pt x="0" y="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484" name="Freeform 234"/>
            <p:cNvSpPr>
              <a:spLocks/>
            </p:cNvSpPr>
            <p:nvPr/>
          </p:nvSpPr>
          <p:spPr bwMode="auto">
            <a:xfrm>
              <a:off x="3352" y="1897"/>
              <a:ext cx="99" cy="98"/>
            </a:xfrm>
            <a:custGeom>
              <a:avLst/>
              <a:gdLst>
                <a:gd name="T0" fmla="*/ 68 w 88"/>
                <a:gd name="T1" fmla="*/ 0 h 83"/>
                <a:gd name="T2" fmla="*/ 286 w 88"/>
                <a:gd name="T3" fmla="*/ 355 h 83"/>
                <a:gd name="T4" fmla="*/ 253 w 88"/>
                <a:gd name="T5" fmla="*/ 439 h 83"/>
                <a:gd name="T6" fmla="*/ 0 w 88"/>
                <a:gd name="T7" fmla="*/ 25 h 83"/>
                <a:gd name="T8" fmla="*/ 68 w 88"/>
                <a:gd name="T9" fmla="*/ 0 h 8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8" h="83">
                  <a:moveTo>
                    <a:pt x="20" y="0"/>
                  </a:moveTo>
                  <a:lnTo>
                    <a:pt x="88" y="68"/>
                  </a:lnTo>
                  <a:lnTo>
                    <a:pt x="77" y="83"/>
                  </a:lnTo>
                  <a:lnTo>
                    <a:pt x="0" y="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485" name="Freeform 235"/>
            <p:cNvSpPr>
              <a:spLocks/>
            </p:cNvSpPr>
            <p:nvPr/>
          </p:nvSpPr>
          <p:spPr bwMode="auto">
            <a:xfrm>
              <a:off x="3828" y="2848"/>
              <a:ext cx="599" cy="355"/>
            </a:xfrm>
            <a:custGeom>
              <a:avLst/>
              <a:gdLst>
                <a:gd name="T0" fmla="*/ 23 w 532"/>
                <a:gd name="T1" fmla="*/ 222 h 304"/>
                <a:gd name="T2" fmla="*/ 0 w 532"/>
                <a:gd name="T3" fmla="*/ 673 h 304"/>
                <a:gd name="T4" fmla="*/ 0 w 532"/>
                <a:gd name="T5" fmla="*/ 1178 h 304"/>
                <a:gd name="T6" fmla="*/ 0 w 532"/>
                <a:gd name="T7" fmla="*/ 1436 h 304"/>
                <a:gd name="T8" fmla="*/ 1655 w 532"/>
                <a:gd name="T9" fmla="*/ 1436 h 304"/>
                <a:gd name="T10" fmla="*/ 1743 w 532"/>
                <a:gd name="T11" fmla="*/ 1053 h 304"/>
                <a:gd name="T12" fmla="*/ 1655 w 532"/>
                <a:gd name="T13" fmla="*/ 412 h 304"/>
                <a:gd name="T14" fmla="*/ 1477 w 532"/>
                <a:gd name="T15" fmla="*/ 64 h 304"/>
                <a:gd name="T16" fmla="*/ 661 w 532"/>
                <a:gd name="T17" fmla="*/ 0 h 304"/>
                <a:gd name="T18" fmla="*/ 202 w 532"/>
                <a:gd name="T19" fmla="*/ 0 h 304"/>
                <a:gd name="T20" fmla="*/ 23 w 532"/>
                <a:gd name="T21" fmla="*/ 222 h 30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532" h="304">
                  <a:moveTo>
                    <a:pt x="7" y="47"/>
                  </a:moveTo>
                  <a:lnTo>
                    <a:pt x="0" y="142"/>
                  </a:lnTo>
                  <a:lnTo>
                    <a:pt x="0" y="250"/>
                  </a:lnTo>
                  <a:lnTo>
                    <a:pt x="0" y="304"/>
                  </a:lnTo>
                  <a:lnTo>
                    <a:pt x="505" y="304"/>
                  </a:lnTo>
                  <a:lnTo>
                    <a:pt x="532" y="223"/>
                  </a:lnTo>
                  <a:lnTo>
                    <a:pt x="505" y="88"/>
                  </a:lnTo>
                  <a:lnTo>
                    <a:pt x="451" y="13"/>
                  </a:lnTo>
                  <a:lnTo>
                    <a:pt x="202" y="0"/>
                  </a:lnTo>
                  <a:lnTo>
                    <a:pt x="61" y="0"/>
                  </a:lnTo>
                  <a:lnTo>
                    <a:pt x="7" y="47"/>
                  </a:lnTo>
                  <a:close/>
                </a:path>
              </a:pathLst>
            </a:custGeom>
            <a:solidFill>
              <a:srgbClr val="14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486" name="Freeform 236"/>
            <p:cNvSpPr>
              <a:spLocks/>
            </p:cNvSpPr>
            <p:nvPr/>
          </p:nvSpPr>
          <p:spPr bwMode="auto">
            <a:xfrm>
              <a:off x="3208" y="1687"/>
              <a:ext cx="183" cy="256"/>
            </a:xfrm>
            <a:custGeom>
              <a:avLst/>
              <a:gdLst>
                <a:gd name="T0" fmla="*/ 564 w 161"/>
                <a:gd name="T1" fmla="*/ 632 h 221"/>
                <a:gd name="T2" fmla="*/ 524 w 161"/>
                <a:gd name="T3" fmla="*/ 431 h 221"/>
                <a:gd name="T4" fmla="*/ 490 w 161"/>
                <a:gd name="T5" fmla="*/ 205 h 221"/>
                <a:gd name="T6" fmla="*/ 390 w 161"/>
                <a:gd name="T7" fmla="*/ 137 h 221"/>
                <a:gd name="T8" fmla="*/ 321 w 161"/>
                <a:gd name="T9" fmla="*/ 76 h 221"/>
                <a:gd name="T10" fmla="*/ 192 w 161"/>
                <a:gd name="T11" fmla="*/ 0 h 221"/>
                <a:gd name="T12" fmla="*/ 163 w 161"/>
                <a:gd name="T13" fmla="*/ 90 h 221"/>
                <a:gd name="T14" fmla="*/ 44 w 161"/>
                <a:gd name="T15" fmla="*/ 1 h 221"/>
                <a:gd name="T16" fmla="*/ 1 w 161"/>
                <a:gd name="T17" fmla="*/ 109 h 221"/>
                <a:gd name="T18" fmla="*/ 84 w 161"/>
                <a:gd name="T19" fmla="*/ 193 h 221"/>
                <a:gd name="T20" fmla="*/ 68 w 161"/>
                <a:gd name="T21" fmla="*/ 263 h 221"/>
                <a:gd name="T22" fmla="*/ 25 w 161"/>
                <a:gd name="T23" fmla="*/ 306 h 221"/>
                <a:gd name="T24" fmla="*/ 1 w 161"/>
                <a:gd name="T25" fmla="*/ 354 h 221"/>
                <a:gd name="T26" fmla="*/ 0 w 161"/>
                <a:gd name="T27" fmla="*/ 407 h 221"/>
                <a:gd name="T28" fmla="*/ 19 w 161"/>
                <a:gd name="T29" fmla="*/ 471 h 221"/>
                <a:gd name="T30" fmla="*/ 41 w 161"/>
                <a:gd name="T31" fmla="*/ 578 h 221"/>
                <a:gd name="T32" fmla="*/ 53 w 161"/>
                <a:gd name="T33" fmla="*/ 632 h 221"/>
                <a:gd name="T34" fmla="*/ 74 w 161"/>
                <a:gd name="T35" fmla="*/ 670 h 221"/>
                <a:gd name="T36" fmla="*/ 97 w 161"/>
                <a:gd name="T37" fmla="*/ 707 h 221"/>
                <a:gd name="T38" fmla="*/ 130 w 161"/>
                <a:gd name="T39" fmla="*/ 737 h 221"/>
                <a:gd name="T40" fmla="*/ 161 w 161"/>
                <a:gd name="T41" fmla="*/ 763 h 221"/>
                <a:gd name="T42" fmla="*/ 206 w 161"/>
                <a:gd name="T43" fmla="*/ 782 h 221"/>
                <a:gd name="T44" fmla="*/ 253 w 161"/>
                <a:gd name="T45" fmla="*/ 796 h 221"/>
                <a:gd name="T46" fmla="*/ 305 w 161"/>
                <a:gd name="T47" fmla="*/ 804 h 221"/>
                <a:gd name="T48" fmla="*/ 394 w 161"/>
                <a:gd name="T49" fmla="*/ 963 h 221"/>
                <a:gd name="T50" fmla="*/ 579 w 161"/>
                <a:gd name="T51" fmla="*/ 687 h 221"/>
                <a:gd name="T52" fmla="*/ 564 w 161"/>
                <a:gd name="T53" fmla="*/ 632 h 221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161" h="221">
                  <a:moveTo>
                    <a:pt x="157" y="145"/>
                  </a:moveTo>
                  <a:lnTo>
                    <a:pt x="145" y="99"/>
                  </a:lnTo>
                  <a:lnTo>
                    <a:pt x="136" y="47"/>
                  </a:lnTo>
                  <a:lnTo>
                    <a:pt x="108" y="31"/>
                  </a:lnTo>
                  <a:lnTo>
                    <a:pt x="89" y="17"/>
                  </a:lnTo>
                  <a:lnTo>
                    <a:pt x="54" y="0"/>
                  </a:lnTo>
                  <a:lnTo>
                    <a:pt x="46" y="21"/>
                  </a:lnTo>
                  <a:lnTo>
                    <a:pt x="12" y="1"/>
                  </a:lnTo>
                  <a:lnTo>
                    <a:pt x="1" y="25"/>
                  </a:lnTo>
                  <a:lnTo>
                    <a:pt x="23" y="44"/>
                  </a:lnTo>
                  <a:lnTo>
                    <a:pt x="19" y="60"/>
                  </a:lnTo>
                  <a:lnTo>
                    <a:pt x="7" y="71"/>
                  </a:lnTo>
                  <a:lnTo>
                    <a:pt x="1" y="82"/>
                  </a:lnTo>
                  <a:lnTo>
                    <a:pt x="0" y="93"/>
                  </a:lnTo>
                  <a:lnTo>
                    <a:pt x="5" y="108"/>
                  </a:lnTo>
                  <a:lnTo>
                    <a:pt x="11" y="133"/>
                  </a:lnTo>
                  <a:lnTo>
                    <a:pt x="15" y="145"/>
                  </a:lnTo>
                  <a:lnTo>
                    <a:pt x="20" y="154"/>
                  </a:lnTo>
                  <a:lnTo>
                    <a:pt x="27" y="162"/>
                  </a:lnTo>
                  <a:lnTo>
                    <a:pt x="36" y="169"/>
                  </a:lnTo>
                  <a:lnTo>
                    <a:pt x="45" y="176"/>
                  </a:lnTo>
                  <a:lnTo>
                    <a:pt x="57" y="180"/>
                  </a:lnTo>
                  <a:lnTo>
                    <a:pt x="70" y="183"/>
                  </a:lnTo>
                  <a:lnTo>
                    <a:pt x="85" y="185"/>
                  </a:lnTo>
                  <a:lnTo>
                    <a:pt x="110" y="221"/>
                  </a:lnTo>
                  <a:lnTo>
                    <a:pt x="161" y="158"/>
                  </a:lnTo>
                  <a:lnTo>
                    <a:pt x="157" y="145"/>
                  </a:lnTo>
                  <a:close/>
                </a:path>
              </a:pathLst>
            </a:custGeom>
            <a:solidFill>
              <a:srgbClr val="722B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487" name="Freeform 237"/>
            <p:cNvSpPr>
              <a:spLocks/>
            </p:cNvSpPr>
            <p:nvPr/>
          </p:nvSpPr>
          <p:spPr bwMode="auto">
            <a:xfrm>
              <a:off x="3323" y="1855"/>
              <a:ext cx="1275" cy="1185"/>
            </a:xfrm>
            <a:custGeom>
              <a:avLst/>
              <a:gdLst>
                <a:gd name="T0" fmla="*/ 3019 w 1132"/>
                <a:gd name="T1" fmla="*/ 776 h 1016"/>
                <a:gd name="T2" fmla="*/ 3183 w 1132"/>
                <a:gd name="T3" fmla="*/ 890 h 1016"/>
                <a:gd name="T4" fmla="*/ 3328 w 1132"/>
                <a:gd name="T5" fmla="*/ 1012 h 1016"/>
                <a:gd name="T6" fmla="*/ 3445 w 1132"/>
                <a:gd name="T7" fmla="*/ 1179 h 1016"/>
                <a:gd name="T8" fmla="*/ 3514 w 1132"/>
                <a:gd name="T9" fmla="*/ 1423 h 1016"/>
                <a:gd name="T10" fmla="*/ 3631 w 1132"/>
                <a:gd name="T11" fmla="*/ 2405 h 1016"/>
                <a:gd name="T12" fmla="*/ 3685 w 1132"/>
                <a:gd name="T13" fmla="*/ 3450 h 1016"/>
                <a:gd name="T14" fmla="*/ 3542 w 1132"/>
                <a:gd name="T15" fmla="*/ 4177 h 1016"/>
                <a:gd name="T16" fmla="*/ 3503 w 1132"/>
                <a:gd name="T17" fmla="*/ 4387 h 1016"/>
                <a:gd name="T18" fmla="*/ 3416 w 1132"/>
                <a:gd name="T19" fmla="*/ 4530 h 1016"/>
                <a:gd name="T20" fmla="*/ 3287 w 1132"/>
                <a:gd name="T21" fmla="*/ 4585 h 1016"/>
                <a:gd name="T22" fmla="*/ 3132 w 1132"/>
                <a:gd name="T23" fmla="*/ 4733 h 1016"/>
                <a:gd name="T24" fmla="*/ 2842 w 1132"/>
                <a:gd name="T25" fmla="*/ 4198 h 1016"/>
                <a:gd name="T26" fmla="*/ 2372 w 1132"/>
                <a:gd name="T27" fmla="*/ 4163 h 1016"/>
                <a:gd name="T28" fmla="*/ 1644 w 1132"/>
                <a:gd name="T29" fmla="*/ 4251 h 1016"/>
                <a:gd name="T30" fmla="*/ 1469 w 1132"/>
                <a:gd name="T31" fmla="*/ 4284 h 1016"/>
                <a:gd name="T32" fmla="*/ 1331 w 1132"/>
                <a:gd name="T33" fmla="*/ 4180 h 1016"/>
                <a:gd name="T34" fmla="*/ 1275 w 1132"/>
                <a:gd name="T35" fmla="*/ 3932 h 1016"/>
                <a:gd name="T36" fmla="*/ 1347 w 1132"/>
                <a:gd name="T37" fmla="*/ 3539 h 1016"/>
                <a:gd name="T38" fmla="*/ 1452 w 1132"/>
                <a:gd name="T39" fmla="*/ 2347 h 1016"/>
                <a:gd name="T40" fmla="*/ 1082 w 1132"/>
                <a:gd name="T41" fmla="*/ 1902 h 1016"/>
                <a:gd name="T42" fmla="*/ 511 w 1132"/>
                <a:gd name="T43" fmla="*/ 1391 h 1016"/>
                <a:gd name="T44" fmla="*/ 189 w 1132"/>
                <a:gd name="T45" fmla="*/ 778 h 1016"/>
                <a:gd name="T46" fmla="*/ 0 w 1132"/>
                <a:gd name="T47" fmla="*/ 336 h 1016"/>
                <a:gd name="T48" fmla="*/ 328 w 1132"/>
                <a:gd name="T49" fmla="*/ 3 h 1016"/>
                <a:gd name="T50" fmla="*/ 785 w 1132"/>
                <a:gd name="T51" fmla="*/ 597 h 1016"/>
                <a:gd name="T52" fmla="*/ 1032 w 1132"/>
                <a:gd name="T53" fmla="*/ 763 h 1016"/>
                <a:gd name="T54" fmla="*/ 1131 w 1132"/>
                <a:gd name="T55" fmla="*/ 930 h 1016"/>
                <a:gd name="T56" fmla="*/ 1186 w 1132"/>
                <a:gd name="T57" fmla="*/ 942 h 1016"/>
                <a:gd name="T58" fmla="*/ 1248 w 1132"/>
                <a:gd name="T59" fmla="*/ 958 h 1016"/>
                <a:gd name="T60" fmla="*/ 1304 w 1132"/>
                <a:gd name="T61" fmla="*/ 970 h 1016"/>
                <a:gd name="T62" fmla="*/ 1389 w 1132"/>
                <a:gd name="T63" fmla="*/ 930 h 1016"/>
                <a:gd name="T64" fmla="*/ 1516 w 1132"/>
                <a:gd name="T65" fmla="*/ 843 h 1016"/>
                <a:gd name="T66" fmla="*/ 1641 w 1132"/>
                <a:gd name="T67" fmla="*/ 776 h 1016"/>
                <a:gd name="T68" fmla="*/ 1778 w 1132"/>
                <a:gd name="T69" fmla="*/ 727 h 1016"/>
                <a:gd name="T70" fmla="*/ 1995 w 1132"/>
                <a:gd name="T71" fmla="*/ 623 h 1016"/>
                <a:gd name="T72" fmla="*/ 2179 w 1132"/>
                <a:gd name="T73" fmla="*/ 572 h 1016"/>
                <a:gd name="T74" fmla="*/ 2232 w 1132"/>
                <a:gd name="T75" fmla="*/ 572 h 1016"/>
                <a:gd name="T76" fmla="*/ 2327 w 1132"/>
                <a:gd name="T77" fmla="*/ 572 h 1016"/>
                <a:gd name="T78" fmla="*/ 2443 w 1132"/>
                <a:gd name="T79" fmla="*/ 580 h 1016"/>
                <a:gd name="T80" fmla="*/ 2567 w 1132"/>
                <a:gd name="T81" fmla="*/ 580 h 1016"/>
                <a:gd name="T82" fmla="*/ 2680 w 1132"/>
                <a:gd name="T83" fmla="*/ 586 h 1016"/>
                <a:gd name="T84" fmla="*/ 2769 w 1132"/>
                <a:gd name="T85" fmla="*/ 586 h 1016"/>
                <a:gd name="T86" fmla="*/ 2815 w 1132"/>
                <a:gd name="T87" fmla="*/ 586 h 101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1132" h="1016">
                  <a:moveTo>
                    <a:pt x="858" y="126"/>
                  </a:moveTo>
                  <a:lnTo>
                    <a:pt x="918" y="166"/>
                  </a:lnTo>
                  <a:lnTo>
                    <a:pt x="944" y="178"/>
                  </a:lnTo>
                  <a:lnTo>
                    <a:pt x="969" y="191"/>
                  </a:lnTo>
                  <a:lnTo>
                    <a:pt x="992" y="204"/>
                  </a:lnTo>
                  <a:lnTo>
                    <a:pt x="1014" y="218"/>
                  </a:lnTo>
                  <a:lnTo>
                    <a:pt x="1034" y="234"/>
                  </a:lnTo>
                  <a:lnTo>
                    <a:pt x="1049" y="253"/>
                  </a:lnTo>
                  <a:lnTo>
                    <a:pt x="1062" y="278"/>
                  </a:lnTo>
                  <a:lnTo>
                    <a:pt x="1070" y="305"/>
                  </a:lnTo>
                  <a:lnTo>
                    <a:pt x="1102" y="415"/>
                  </a:lnTo>
                  <a:lnTo>
                    <a:pt x="1105" y="517"/>
                  </a:lnTo>
                  <a:lnTo>
                    <a:pt x="1132" y="626"/>
                  </a:lnTo>
                  <a:lnTo>
                    <a:pt x="1121" y="740"/>
                  </a:lnTo>
                  <a:lnTo>
                    <a:pt x="1079" y="871"/>
                  </a:lnTo>
                  <a:lnTo>
                    <a:pt x="1078" y="896"/>
                  </a:lnTo>
                  <a:lnTo>
                    <a:pt x="1073" y="920"/>
                  </a:lnTo>
                  <a:lnTo>
                    <a:pt x="1065" y="941"/>
                  </a:lnTo>
                  <a:lnTo>
                    <a:pt x="1055" y="958"/>
                  </a:lnTo>
                  <a:lnTo>
                    <a:pt x="1040" y="972"/>
                  </a:lnTo>
                  <a:lnTo>
                    <a:pt x="1022" y="980"/>
                  </a:lnTo>
                  <a:lnTo>
                    <a:pt x="1001" y="983"/>
                  </a:lnTo>
                  <a:lnTo>
                    <a:pt x="975" y="980"/>
                  </a:lnTo>
                  <a:lnTo>
                    <a:pt x="953" y="1016"/>
                  </a:lnTo>
                  <a:lnTo>
                    <a:pt x="895" y="949"/>
                  </a:lnTo>
                  <a:lnTo>
                    <a:pt x="865" y="901"/>
                  </a:lnTo>
                  <a:lnTo>
                    <a:pt x="808" y="902"/>
                  </a:lnTo>
                  <a:lnTo>
                    <a:pt x="722" y="894"/>
                  </a:lnTo>
                  <a:lnTo>
                    <a:pt x="643" y="912"/>
                  </a:lnTo>
                  <a:lnTo>
                    <a:pt x="501" y="912"/>
                  </a:lnTo>
                  <a:lnTo>
                    <a:pt x="473" y="920"/>
                  </a:lnTo>
                  <a:lnTo>
                    <a:pt x="447" y="920"/>
                  </a:lnTo>
                  <a:lnTo>
                    <a:pt x="423" y="913"/>
                  </a:lnTo>
                  <a:lnTo>
                    <a:pt x="405" y="898"/>
                  </a:lnTo>
                  <a:lnTo>
                    <a:pt x="392" y="875"/>
                  </a:lnTo>
                  <a:lnTo>
                    <a:pt x="388" y="844"/>
                  </a:lnTo>
                  <a:lnTo>
                    <a:pt x="392" y="806"/>
                  </a:lnTo>
                  <a:lnTo>
                    <a:pt x="410" y="760"/>
                  </a:lnTo>
                  <a:lnTo>
                    <a:pt x="443" y="614"/>
                  </a:lnTo>
                  <a:lnTo>
                    <a:pt x="441" y="503"/>
                  </a:lnTo>
                  <a:lnTo>
                    <a:pt x="440" y="443"/>
                  </a:lnTo>
                  <a:lnTo>
                    <a:pt x="329" y="408"/>
                  </a:lnTo>
                  <a:lnTo>
                    <a:pt x="223" y="366"/>
                  </a:lnTo>
                  <a:lnTo>
                    <a:pt x="155" y="298"/>
                  </a:lnTo>
                  <a:lnTo>
                    <a:pt x="103" y="233"/>
                  </a:lnTo>
                  <a:lnTo>
                    <a:pt x="58" y="167"/>
                  </a:lnTo>
                  <a:lnTo>
                    <a:pt x="0" y="135"/>
                  </a:lnTo>
                  <a:lnTo>
                    <a:pt x="0" y="73"/>
                  </a:lnTo>
                  <a:lnTo>
                    <a:pt x="69" y="0"/>
                  </a:lnTo>
                  <a:lnTo>
                    <a:pt x="99" y="3"/>
                  </a:lnTo>
                  <a:lnTo>
                    <a:pt x="214" y="106"/>
                  </a:lnTo>
                  <a:lnTo>
                    <a:pt x="239" y="128"/>
                  </a:lnTo>
                  <a:lnTo>
                    <a:pt x="281" y="145"/>
                  </a:lnTo>
                  <a:lnTo>
                    <a:pt x="313" y="164"/>
                  </a:lnTo>
                  <a:lnTo>
                    <a:pt x="337" y="202"/>
                  </a:lnTo>
                  <a:lnTo>
                    <a:pt x="344" y="199"/>
                  </a:lnTo>
                  <a:lnTo>
                    <a:pt x="353" y="200"/>
                  </a:lnTo>
                  <a:lnTo>
                    <a:pt x="361" y="202"/>
                  </a:lnTo>
                  <a:lnTo>
                    <a:pt x="371" y="204"/>
                  </a:lnTo>
                  <a:lnTo>
                    <a:pt x="380" y="206"/>
                  </a:lnTo>
                  <a:lnTo>
                    <a:pt x="389" y="208"/>
                  </a:lnTo>
                  <a:lnTo>
                    <a:pt x="397" y="208"/>
                  </a:lnTo>
                  <a:lnTo>
                    <a:pt x="404" y="207"/>
                  </a:lnTo>
                  <a:lnTo>
                    <a:pt x="423" y="199"/>
                  </a:lnTo>
                  <a:lnTo>
                    <a:pt x="443" y="190"/>
                  </a:lnTo>
                  <a:lnTo>
                    <a:pt x="461" y="181"/>
                  </a:lnTo>
                  <a:lnTo>
                    <a:pt x="480" y="173"/>
                  </a:lnTo>
                  <a:lnTo>
                    <a:pt x="500" y="166"/>
                  </a:lnTo>
                  <a:lnTo>
                    <a:pt x="520" y="160"/>
                  </a:lnTo>
                  <a:lnTo>
                    <a:pt x="541" y="157"/>
                  </a:lnTo>
                  <a:lnTo>
                    <a:pt x="563" y="157"/>
                  </a:lnTo>
                  <a:lnTo>
                    <a:pt x="607" y="135"/>
                  </a:lnTo>
                  <a:lnTo>
                    <a:pt x="661" y="123"/>
                  </a:lnTo>
                  <a:lnTo>
                    <a:pt x="663" y="123"/>
                  </a:lnTo>
                  <a:lnTo>
                    <a:pt x="670" y="123"/>
                  </a:lnTo>
                  <a:lnTo>
                    <a:pt x="679" y="123"/>
                  </a:lnTo>
                  <a:lnTo>
                    <a:pt x="693" y="123"/>
                  </a:lnTo>
                  <a:lnTo>
                    <a:pt x="708" y="123"/>
                  </a:lnTo>
                  <a:lnTo>
                    <a:pt x="725" y="124"/>
                  </a:lnTo>
                  <a:lnTo>
                    <a:pt x="744" y="124"/>
                  </a:lnTo>
                  <a:lnTo>
                    <a:pt x="762" y="124"/>
                  </a:lnTo>
                  <a:lnTo>
                    <a:pt x="781" y="124"/>
                  </a:lnTo>
                  <a:lnTo>
                    <a:pt x="799" y="124"/>
                  </a:lnTo>
                  <a:lnTo>
                    <a:pt x="815" y="126"/>
                  </a:lnTo>
                  <a:lnTo>
                    <a:pt x="830" y="126"/>
                  </a:lnTo>
                  <a:lnTo>
                    <a:pt x="843" y="126"/>
                  </a:lnTo>
                  <a:lnTo>
                    <a:pt x="852" y="126"/>
                  </a:lnTo>
                  <a:lnTo>
                    <a:pt x="857" y="126"/>
                  </a:lnTo>
                  <a:lnTo>
                    <a:pt x="858" y="126"/>
                  </a:lnTo>
                  <a:close/>
                </a:path>
              </a:pathLst>
            </a:custGeom>
            <a:solidFill>
              <a:srgbClr val="0000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488" name="Freeform 238"/>
            <p:cNvSpPr>
              <a:spLocks/>
            </p:cNvSpPr>
            <p:nvPr/>
          </p:nvSpPr>
          <p:spPr bwMode="auto">
            <a:xfrm>
              <a:off x="3995" y="1621"/>
              <a:ext cx="304" cy="427"/>
            </a:xfrm>
            <a:custGeom>
              <a:avLst/>
              <a:gdLst>
                <a:gd name="T0" fmla="*/ 787 w 271"/>
                <a:gd name="T1" fmla="*/ 757 h 365"/>
                <a:gd name="T2" fmla="*/ 846 w 271"/>
                <a:gd name="T3" fmla="*/ 800 h 365"/>
                <a:gd name="T4" fmla="*/ 857 w 271"/>
                <a:gd name="T5" fmla="*/ 912 h 365"/>
                <a:gd name="T6" fmla="*/ 847 w 271"/>
                <a:gd name="T7" fmla="*/ 969 h 365"/>
                <a:gd name="T8" fmla="*/ 837 w 271"/>
                <a:gd name="T9" fmla="*/ 1017 h 365"/>
                <a:gd name="T10" fmla="*/ 836 w 271"/>
                <a:gd name="T11" fmla="*/ 1046 h 365"/>
                <a:gd name="T12" fmla="*/ 831 w 271"/>
                <a:gd name="T13" fmla="*/ 1076 h 365"/>
                <a:gd name="T14" fmla="*/ 822 w 271"/>
                <a:gd name="T15" fmla="*/ 1095 h 365"/>
                <a:gd name="T16" fmla="*/ 807 w 271"/>
                <a:gd name="T17" fmla="*/ 1113 h 365"/>
                <a:gd name="T18" fmla="*/ 784 w 271"/>
                <a:gd name="T19" fmla="*/ 1139 h 365"/>
                <a:gd name="T20" fmla="*/ 745 w 271"/>
                <a:gd name="T21" fmla="*/ 1178 h 365"/>
                <a:gd name="T22" fmla="*/ 738 w 271"/>
                <a:gd name="T23" fmla="*/ 1265 h 365"/>
                <a:gd name="T24" fmla="*/ 719 w 271"/>
                <a:gd name="T25" fmla="*/ 1481 h 365"/>
                <a:gd name="T26" fmla="*/ 601 w 271"/>
                <a:gd name="T27" fmla="*/ 1603 h 365"/>
                <a:gd name="T28" fmla="*/ 437 w 271"/>
                <a:gd name="T29" fmla="*/ 1754 h 365"/>
                <a:gd name="T30" fmla="*/ 233 w 271"/>
                <a:gd name="T31" fmla="*/ 1695 h 365"/>
                <a:gd name="T32" fmla="*/ 146 w 271"/>
                <a:gd name="T33" fmla="*/ 1444 h 365"/>
                <a:gd name="T34" fmla="*/ 85 w 271"/>
                <a:gd name="T35" fmla="*/ 1265 h 365"/>
                <a:gd name="T36" fmla="*/ 85 w 271"/>
                <a:gd name="T37" fmla="*/ 1215 h 365"/>
                <a:gd name="T38" fmla="*/ 48 w 271"/>
                <a:gd name="T39" fmla="*/ 1169 h 365"/>
                <a:gd name="T40" fmla="*/ 21 w 271"/>
                <a:gd name="T41" fmla="*/ 1118 h 365"/>
                <a:gd name="T42" fmla="*/ 2 w 271"/>
                <a:gd name="T43" fmla="*/ 1067 h 365"/>
                <a:gd name="T44" fmla="*/ 0 w 271"/>
                <a:gd name="T45" fmla="*/ 1007 h 365"/>
                <a:gd name="T46" fmla="*/ 0 w 271"/>
                <a:gd name="T47" fmla="*/ 945 h 365"/>
                <a:gd name="T48" fmla="*/ 2 w 271"/>
                <a:gd name="T49" fmla="*/ 876 h 365"/>
                <a:gd name="T50" fmla="*/ 17 w 271"/>
                <a:gd name="T51" fmla="*/ 813 h 365"/>
                <a:gd name="T52" fmla="*/ 27 w 271"/>
                <a:gd name="T53" fmla="*/ 739 h 365"/>
                <a:gd name="T54" fmla="*/ 93 w 271"/>
                <a:gd name="T55" fmla="*/ 780 h 365"/>
                <a:gd name="T56" fmla="*/ 93 w 271"/>
                <a:gd name="T57" fmla="*/ 583 h 365"/>
                <a:gd name="T58" fmla="*/ 74 w 271"/>
                <a:gd name="T59" fmla="*/ 283 h 365"/>
                <a:gd name="T60" fmla="*/ 278 w 271"/>
                <a:gd name="T61" fmla="*/ 2 h 365"/>
                <a:gd name="T62" fmla="*/ 517 w 271"/>
                <a:gd name="T63" fmla="*/ 0 h 365"/>
                <a:gd name="T64" fmla="*/ 784 w 271"/>
                <a:gd name="T65" fmla="*/ 269 h 365"/>
                <a:gd name="T66" fmla="*/ 787 w 271"/>
                <a:gd name="T67" fmla="*/ 757 h 365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271" h="365">
                  <a:moveTo>
                    <a:pt x="250" y="157"/>
                  </a:moveTo>
                  <a:lnTo>
                    <a:pt x="267" y="167"/>
                  </a:lnTo>
                  <a:lnTo>
                    <a:pt x="271" y="190"/>
                  </a:lnTo>
                  <a:lnTo>
                    <a:pt x="268" y="202"/>
                  </a:lnTo>
                  <a:lnTo>
                    <a:pt x="266" y="212"/>
                  </a:lnTo>
                  <a:lnTo>
                    <a:pt x="265" y="218"/>
                  </a:lnTo>
                  <a:lnTo>
                    <a:pt x="264" y="224"/>
                  </a:lnTo>
                  <a:lnTo>
                    <a:pt x="260" y="228"/>
                  </a:lnTo>
                  <a:lnTo>
                    <a:pt x="256" y="232"/>
                  </a:lnTo>
                  <a:lnTo>
                    <a:pt x="248" y="238"/>
                  </a:lnTo>
                  <a:lnTo>
                    <a:pt x="236" y="245"/>
                  </a:lnTo>
                  <a:lnTo>
                    <a:pt x="234" y="263"/>
                  </a:lnTo>
                  <a:lnTo>
                    <a:pt x="228" y="309"/>
                  </a:lnTo>
                  <a:lnTo>
                    <a:pt x="191" y="334"/>
                  </a:lnTo>
                  <a:lnTo>
                    <a:pt x="138" y="365"/>
                  </a:lnTo>
                  <a:lnTo>
                    <a:pt x="74" y="354"/>
                  </a:lnTo>
                  <a:lnTo>
                    <a:pt x="46" y="300"/>
                  </a:lnTo>
                  <a:lnTo>
                    <a:pt x="27" y="263"/>
                  </a:lnTo>
                  <a:lnTo>
                    <a:pt x="27" y="253"/>
                  </a:lnTo>
                  <a:lnTo>
                    <a:pt x="15" y="244"/>
                  </a:lnTo>
                  <a:lnTo>
                    <a:pt x="7" y="233"/>
                  </a:lnTo>
                  <a:lnTo>
                    <a:pt x="2" y="222"/>
                  </a:lnTo>
                  <a:lnTo>
                    <a:pt x="0" y="209"/>
                  </a:lnTo>
                  <a:lnTo>
                    <a:pt x="0" y="197"/>
                  </a:lnTo>
                  <a:lnTo>
                    <a:pt x="2" y="183"/>
                  </a:lnTo>
                  <a:lnTo>
                    <a:pt x="5" y="169"/>
                  </a:lnTo>
                  <a:lnTo>
                    <a:pt x="9" y="154"/>
                  </a:lnTo>
                  <a:lnTo>
                    <a:pt x="29" y="162"/>
                  </a:lnTo>
                  <a:lnTo>
                    <a:pt x="29" y="121"/>
                  </a:lnTo>
                  <a:lnTo>
                    <a:pt x="23" y="58"/>
                  </a:lnTo>
                  <a:lnTo>
                    <a:pt x="88" y="2"/>
                  </a:lnTo>
                  <a:lnTo>
                    <a:pt x="164" y="0"/>
                  </a:lnTo>
                  <a:lnTo>
                    <a:pt x="248" y="56"/>
                  </a:lnTo>
                  <a:lnTo>
                    <a:pt x="250" y="157"/>
                  </a:lnTo>
                  <a:close/>
                </a:path>
              </a:pathLst>
            </a:custGeom>
            <a:solidFill>
              <a:srgbClr val="722B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489" name="Freeform 239"/>
            <p:cNvSpPr>
              <a:spLocks/>
            </p:cNvSpPr>
            <p:nvPr/>
          </p:nvSpPr>
          <p:spPr bwMode="auto">
            <a:xfrm>
              <a:off x="3992" y="1586"/>
              <a:ext cx="307" cy="250"/>
            </a:xfrm>
            <a:custGeom>
              <a:avLst/>
              <a:gdLst>
                <a:gd name="T0" fmla="*/ 598 w 272"/>
                <a:gd name="T1" fmla="*/ 103 h 214"/>
                <a:gd name="T2" fmla="*/ 760 w 272"/>
                <a:gd name="T3" fmla="*/ 234 h 214"/>
                <a:gd name="T4" fmla="*/ 816 w 272"/>
                <a:gd name="T5" fmla="*/ 287 h 214"/>
                <a:gd name="T6" fmla="*/ 860 w 272"/>
                <a:gd name="T7" fmla="*/ 347 h 214"/>
                <a:gd name="T8" fmla="*/ 894 w 272"/>
                <a:gd name="T9" fmla="*/ 405 h 214"/>
                <a:gd name="T10" fmla="*/ 905 w 272"/>
                <a:gd name="T11" fmla="*/ 456 h 214"/>
                <a:gd name="T12" fmla="*/ 913 w 272"/>
                <a:gd name="T13" fmla="*/ 529 h 214"/>
                <a:gd name="T14" fmla="*/ 905 w 272"/>
                <a:gd name="T15" fmla="*/ 599 h 214"/>
                <a:gd name="T16" fmla="*/ 885 w 272"/>
                <a:gd name="T17" fmla="*/ 675 h 214"/>
                <a:gd name="T18" fmla="*/ 865 w 272"/>
                <a:gd name="T19" fmla="*/ 771 h 214"/>
                <a:gd name="T20" fmla="*/ 856 w 272"/>
                <a:gd name="T21" fmla="*/ 890 h 214"/>
                <a:gd name="T22" fmla="*/ 856 w 272"/>
                <a:gd name="T23" fmla="*/ 993 h 214"/>
                <a:gd name="T24" fmla="*/ 792 w 272"/>
                <a:gd name="T25" fmla="*/ 1012 h 214"/>
                <a:gd name="T26" fmla="*/ 744 w 272"/>
                <a:gd name="T27" fmla="*/ 842 h 214"/>
                <a:gd name="T28" fmla="*/ 722 w 272"/>
                <a:gd name="T29" fmla="*/ 700 h 214"/>
                <a:gd name="T30" fmla="*/ 723 w 272"/>
                <a:gd name="T31" fmla="*/ 558 h 214"/>
                <a:gd name="T32" fmla="*/ 758 w 272"/>
                <a:gd name="T33" fmla="*/ 388 h 214"/>
                <a:gd name="T34" fmla="*/ 622 w 272"/>
                <a:gd name="T35" fmla="*/ 263 h 214"/>
                <a:gd name="T36" fmla="*/ 433 w 272"/>
                <a:gd name="T37" fmla="*/ 263 h 214"/>
                <a:gd name="T38" fmla="*/ 395 w 272"/>
                <a:gd name="T39" fmla="*/ 286 h 214"/>
                <a:gd name="T40" fmla="*/ 367 w 272"/>
                <a:gd name="T41" fmla="*/ 307 h 214"/>
                <a:gd name="T42" fmla="*/ 331 w 272"/>
                <a:gd name="T43" fmla="*/ 333 h 214"/>
                <a:gd name="T44" fmla="*/ 304 w 272"/>
                <a:gd name="T45" fmla="*/ 348 h 214"/>
                <a:gd name="T46" fmla="*/ 265 w 272"/>
                <a:gd name="T47" fmla="*/ 367 h 214"/>
                <a:gd name="T48" fmla="*/ 235 w 272"/>
                <a:gd name="T49" fmla="*/ 388 h 214"/>
                <a:gd name="T50" fmla="*/ 200 w 272"/>
                <a:gd name="T51" fmla="*/ 405 h 214"/>
                <a:gd name="T52" fmla="*/ 160 w 272"/>
                <a:gd name="T53" fmla="*/ 411 h 214"/>
                <a:gd name="T54" fmla="*/ 113 w 272"/>
                <a:gd name="T55" fmla="*/ 456 h 214"/>
                <a:gd name="T56" fmla="*/ 139 w 272"/>
                <a:gd name="T57" fmla="*/ 569 h 214"/>
                <a:gd name="T58" fmla="*/ 151 w 272"/>
                <a:gd name="T59" fmla="*/ 655 h 214"/>
                <a:gd name="T60" fmla="*/ 151 w 272"/>
                <a:gd name="T61" fmla="*/ 741 h 214"/>
                <a:gd name="T62" fmla="*/ 134 w 272"/>
                <a:gd name="T63" fmla="*/ 845 h 214"/>
                <a:gd name="T64" fmla="*/ 134 w 272"/>
                <a:gd name="T65" fmla="*/ 1012 h 214"/>
                <a:gd name="T66" fmla="*/ 70 w 272"/>
                <a:gd name="T67" fmla="*/ 910 h 214"/>
                <a:gd name="T68" fmla="*/ 29 w 272"/>
                <a:gd name="T69" fmla="*/ 771 h 214"/>
                <a:gd name="T70" fmla="*/ 20 w 272"/>
                <a:gd name="T71" fmla="*/ 707 h 214"/>
                <a:gd name="T72" fmla="*/ 2 w 272"/>
                <a:gd name="T73" fmla="*/ 639 h 214"/>
                <a:gd name="T74" fmla="*/ 0 w 272"/>
                <a:gd name="T75" fmla="*/ 578 h 214"/>
                <a:gd name="T76" fmla="*/ 0 w 272"/>
                <a:gd name="T77" fmla="*/ 512 h 214"/>
                <a:gd name="T78" fmla="*/ 2 w 272"/>
                <a:gd name="T79" fmla="*/ 454 h 214"/>
                <a:gd name="T80" fmla="*/ 23 w 272"/>
                <a:gd name="T81" fmla="*/ 411 h 214"/>
                <a:gd name="T82" fmla="*/ 53 w 272"/>
                <a:gd name="T83" fmla="*/ 373 h 214"/>
                <a:gd name="T84" fmla="*/ 105 w 272"/>
                <a:gd name="T85" fmla="*/ 359 h 214"/>
                <a:gd name="T86" fmla="*/ 113 w 272"/>
                <a:gd name="T87" fmla="*/ 224 h 214"/>
                <a:gd name="T88" fmla="*/ 208 w 272"/>
                <a:gd name="T89" fmla="*/ 64 h 214"/>
                <a:gd name="T90" fmla="*/ 409 w 272"/>
                <a:gd name="T91" fmla="*/ 0 h 214"/>
                <a:gd name="T92" fmla="*/ 598 w 272"/>
                <a:gd name="T93" fmla="*/ 103 h 214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272" h="214">
                  <a:moveTo>
                    <a:pt x="179" y="21"/>
                  </a:moveTo>
                  <a:lnTo>
                    <a:pt x="227" y="50"/>
                  </a:lnTo>
                  <a:lnTo>
                    <a:pt x="244" y="62"/>
                  </a:lnTo>
                  <a:lnTo>
                    <a:pt x="257" y="73"/>
                  </a:lnTo>
                  <a:lnTo>
                    <a:pt x="266" y="85"/>
                  </a:lnTo>
                  <a:lnTo>
                    <a:pt x="270" y="97"/>
                  </a:lnTo>
                  <a:lnTo>
                    <a:pt x="272" y="111"/>
                  </a:lnTo>
                  <a:lnTo>
                    <a:pt x="270" y="127"/>
                  </a:lnTo>
                  <a:lnTo>
                    <a:pt x="265" y="143"/>
                  </a:lnTo>
                  <a:lnTo>
                    <a:pt x="258" y="163"/>
                  </a:lnTo>
                  <a:lnTo>
                    <a:pt x="255" y="188"/>
                  </a:lnTo>
                  <a:lnTo>
                    <a:pt x="255" y="210"/>
                  </a:lnTo>
                  <a:lnTo>
                    <a:pt x="236" y="214"/>
                  </a:lnTo>
                  <a:lnTo>
                    <a:pt x="222" y="177"/>
                  </a:lnTo>
                  <a:lnTo>
                    <a:pt x="215" y="148"/>
                  </a:lnTo>
                  <a:lnTo>
                    <a:pt x="216" y="118"/>
                  </a:lnTo>
                  <a:lnTo>
                    <a:pt x="226" y="81"/>
                  </a:lnTo>
                  <a:lnTo>
                    <a:pt x="185" y="56"/>
                  </a:lnTo>
                  <a:lnTo>
                    <a:pt x="129" y="56"/>
                  </a:lnTo>
                  <a:lnTo>
                    <a:pt x="118" y="61"/>
                  </a:lnTo>
                  <a:lnTo>
                    <a:pt x="109" y="65"/>
                  </a:lnTo>
                  <a:lnTo>
                    <a:pt x="99" y="70"/>
                  </a:lnTo>
                  <a:lnTo>
                    <a:pt x="90" y="74"/>
                  </a:lnTo>
                  <a:lnTo>
                    <a:pt x="79" y="78"/>
                  </a:lnTo>
                  <a:lnTo>
                    <a:pt x="70" y="81"/>
                  </a:lnTo>
                  <a:lnTo>
                    <a:pt x="59" y="85"/>
                  </a:lnTo>
                  <a:lnTo>
                    <a:pt x="48" y="87"/>
                  </a:lnTo>
                  <a:lnTo>
                    <a:pt x="34" y="97"/>
                  </a:lnTo>
                  <a:lnTo>
                    <a:pt x="41" y="120"/>
                  </a:lnTo>
                  <a:lnTo>
                    <a:pt x="45" y="139"/>
                  </a:lnTo>
                  <a:lnTo>
                    <a:pt x="45" y="157"/>
                  </a:lnTo>
                  <a:lnTo>
                    <a:pt x="40" y="179"/>
                  </a:lnTo>
                  <a:lnTo>
                    <a:pt x="40" y="214"/>
                  </a:lnTo>
                  <a:lnTo>
                    <a:pt x="21" y="193"/>
                  </a:lnTo>
                  <a:lnTo>
                    <a:pt x="9" y="163"/>
                  </a:lnTo>
                  <a:lnTo>
                    <a:pt x="6" y="149"/>
                  </a:lnTo>
                  <a:lnTo>
                    <a:pt x="2" y="135"/>
                  </a:lnTo>
                  <a:lnTo>
                    <a:pt x="0" y="122"/>
                  </a:lnTo>
                  <a:lnTo>
                    <a:pt x="0" y="108"/>
                  </a:lnTo>
                  <a:lnTo>
                    <a:pt x="2" y="96"/>
                  </a:lnTo>
                  <a:lnTo>
                    <a:pt x="7" y="87"/>
                  </a:lnTo>
                  <a:lnTo>
                    <a:pt x="16" y="79"/>
                  </a:lnTo>
                  <a:lnTo>
                    <a:pt x="31" y="76"/>
                  </a:lnTo>
                  <a:lnTo>
                    <a:pt x="34" y="47"/>
                  </a:lnTo>
                  <a:lnTo>
                    <a:pt x="62" y="13"/>
                  </a:lnTo>
                  <a:lnTo>
                    <a:pt x="121" y="0"/>
                  </a:lnTo>
                  <a:lnTo>
                    <a:pt x="179" y="21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490" name="Freeform 240"/>
            <p:cNvSpPr>
              <a:spLocks/>
            </p:cNvSpPr>
            <p:nvPr/>
          </p:nvSpPr>
          <p:spPr bwMode="auto">
            <a:xfrm>
              <a:off x="4136" y="1661"/>
              <a:ext cx="111" cy="355"/>
            </a:xfrm>
            <a:custGeom>
              <a:avLst/>
              <a:gdLst>
                <a:gd name="T0" fmla="*/ 249 w 99"/>
                <a:gd name="T1" fmla="*/ 348 h 304"/>
                <a:gd name="T2" fmla="*/ 249 w 99"/>
                <a:gd name="T3" fmla="*/ 571 h 304"/>
                <a:gd name="T4" fmla="*/ 311 w 99"/>
                <a:gd name="T5" fmla="*/ 722 h 304"/>
                <a:gd name="T6" fmla="*/ 309 w 99"/>
                <a:gd name="T7" fmla="*/ 902 h 304"/>
                <a:gd name="T8" fmla="*/ 309 w 99"/>
                <a:gd name="T9" fmla="*/ 1174 h 304"/>
                <a:gd name="T10" fmla="*/ 249 w 99"/>
                <a:gd name="T11" fmla="*/ 1252 h 304"/>
                <a:gd name="T12" fmla="*/ 169 w 99"/>
                <a:gd name="T13" fmla="*/ 1323 h 304"/>
                <a:gd name="T14" fmla="*/ 145 w 99"/>
                <a:gd name="T15" fmla="*/ 1436 h 304"/>
                <a:gd name="T16" fmla="*/ 38 w 99"/>
                <a:gd name="T17" fmla="*/ 1436 h 304"/>
                <a:gd name="T18" fmla="*/ 0 w 99"/>
                <a:gd name="T19" fmla="*/ 1323 h 304"/>
                <a:gd name="T20" fmla="*/ 107 w 99"/>
                <a:gd name="T21" fmla="*/ 1300 h 304"/>
                <a:gd name="T22" fmla="*/ 48 w 99"/>
                <a:gd name="T23" fmla="*/ 1257 h 304"/>
                <a:gd name="T24" fmla="*/ 1 w 99"/>
                <a:gd name="T25" fmla="*/ 1257 h 304"/>
                <a:gd name="T26" fmla="*/ 1 w 99"/>
                <a:gd name="T27" fmla="*/ 1174 h 304"/>
                <a:gd name="T28" fmla="*/ 55 w 99"/>
                <a:gd name="T29" fmla="*/ 1189 h 304"/>
                <a:gd name="T30" fmla="*/ 161 w 99"/>
                <a:gd name="T31" fmla="*/ 1181 h 304"/>
                <a:gd name="T32" fmla="*/ 161 w 99"/>
                <a:gd name="T33" fmla="*/ 1105 h 304"/>
                <a:gd name="T34" fmla="*/ 76 w 99"/>
                <a:gd name="T35" fmla="*/ 1105 h 304"/>
                <a:gd name="T36" fmla="*/ 0 w 99"/>
                <a:gd name="T37" fmla="*/ 1074 h 304"/>
                <a:gd name="T38" fmla="*/ 0 w 99"/>
                <a:gd name="T39" fmla="*/ 967 h 304"/>
                <a:gd name="T40" fmla="*/ 62 w 99"/>
                <a:gd name="T41" fmla="*/ 956 h 304"/>
                <a:gd name="T42" fmla="*/ 135 w 99"/>
                <a:gd name="T43" fmla="*/ 1045 h 304"/>
                <a:gd name="T44" fmla="*/ 186 w 99"/>
                <a:gd name="T45" fmla="*/ 1009 h 304"/>
                <a:gd name="T46" fmla="*/ 145 w 99"/>
                <a:gd name="T47" fmla="*/ 902 h 304"/>
                <a:gd name="T48" fmla="*/ 200 w 99"/>
                <a:gd name="T49" fmla="*/ 864 h 304"/>
                <a:gd name="T50" fmla="*/ 161 w 99"/>
                <a:gd name="T51" fmla="*/ 798 h 304"/>
                <a:gd name="T52" fmla="*/ 186 w 99"/>
                <a:gd name="T53" fmla="*/ 706 h 304"/>
                <a:gd name="T54" fmla="*/ 107 w 99"/>
                <a:gd name="T55" fmla="*/ 706 h 304"/>
                <a:gd name="T56" fmla="*/ 145 w 99"/>
                <a:gd name="T57" fmla="*/ 639 h 304"/>
                <a:gd name="T58" fmla="*/ 200 w 99"/>
                <a:gd name="T59" fmla="*/ 639 h 304"/>
                <a:gd name="T60" fmla="*/ 249 w 99"/>
                <a:gd name="T61" fmla="*/ 652 h 304"/>
                <a:gd name="T62" fmla="*/ 214 w 99"/>
                <a:gd name="T63" fmla="*/ 513 h 304"/>
                <a:gd name="T64" fmla="*/ 145 w 99"/>
                <a:gd name="T65" fmla="*/ 478 h 304"/>
                <a:gd name="T66" fmla="*/ 38 w 99"/>
                <a:gd name="T67" fmla="*/ 478 h 304"/>
                <a:gd name="T68" fmla="*/ 21 w 99"/>
                <a:gd name="T69" fmla="*/ 391 h 304"/>
                <a:gd name="T70" fmla="*/ 21 w 99"/>
                <a:gd name="T71" fmla="*/ 246 h 304"/>
                <a:gd name="T72" fmla="*/ 4 w 99"/>
                <a:gd name="T73" fmla="*/ 107 h 304"/>
                <a:gd name="T74" fmla="*/ 76 w 99"/>
                <a:gd name="T75" fmla="*/ 0 h 304"/>
                <a:gd name="T76" fmla="*/ 147 w 99"/>
                <a:gd name="T77" fmla="*/ 18 h 304"/>
                <a:gd name="T78" fmla="*/ 203 w 99"/>
                <a:gd name="T79" fmla="*/ 29 h 304"/>
                <a:gd name="T80" fmla="*/ 240 w 99"/>
                <a:gd name="T81" fmla="*/ 48 h 304"/>
                <a:gd name="T82" fmla="*/ 267 w 99"/>
                <a:gd name="T83" fmla="*/ 76 h 304"/>
                <a:gd name="T84" fmla="*/ 277 w 99"/>
                <a:gd name="T85" fmla="*/ 117 h 304"/>
                <a:gd name="T86" fmla="*/ 277 w 99"/>
                <a:gd name="T87" fmla="*/ 169 h 304"/>
                <a:gd name="T88" fmla="*/ 267 w 99"/>
                <a:gd name="T89" fmla="*/ 245 h 304"/>
                <a:gd name="T90" fmla="*/ 249 w 99"/>
                <a:gd name="T91" fmla="*/ 348 h 304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99" h="304">
                  <a:moveTo>
                    <a:pt x="79" y="74"/>
                  </a:moveTo>
                  <a:lnTo>
                    <a:pt x="79" y="121"/>
                  </a:lnTo>
                  <a:lnTo>
                    <a:pt x="99" y="152"/>
                  </a:lnTo>
                  <a:lnTo>
                    <a:pt x="98" y="191"/>
                  </a:lnTo>
                  <a:lnTo>
                    <a:pt x="98" y="248"/>
                  </a:lnTo>
                  <a:lnTo>
                    <a:pt x="79" y="265"/>
                  </a:lnTo>
                  <a:lnTo>
                    <a:pt x="54" y="281"/>
                  </a:lnTo>
                  <a:lnTo>
                    <a:pt x="46" y="304"/>
                  </a:lnTo>
                  <a:lnTo>
                    <a:pt x="12" y="304"/>
                  </a:lnTo>
                  <a:lnTo>
                    <a:pt x="0" y="281"/>
                  </a:lnTo>
                  <a:lnTo>
                    <a:pt x="34" y="276"/>
                  </a:lnTo>
                  <a:lnTo>
                    <a:pt x="15" y="267"/>
                  </a:lnTo>
                  <a:lnTo>
                    <a:pt x="1" y="267"/>
                  </a:lnTo>
                  <a:lnTo>
                    <a:pt x="1" y="248"/>
                  </a:lnTo>
                  <a:lnTo>
                    <a:pt x="18" y="253"/>
                  </a:lnTo>
                  <a:lnTo>
                    <a:pt x="51" y="251"/>
                  </a:lnTo>
                  <a:lnTo>
                    <a:pt x="51" y="234"/>
                  </a:lnTo>
                  <a:lnTo>
                    <a:pt x="24" y="234"/>
                  </a:lnTo>
                  <a:lnTo>
                    <a:pt x="0" y="228"/>
                  </a:lnTo>
                  <a:lnTo>
                    <a:pt x="0" y="205"/>
                  </a:lnTo>
                  <a:lnTo>
                    <a:pt x="20" y="203"/>
                  </a:lnTo>
                  <a:lnTo>
                    <a:pt x="43" y="222"/>
                  </a:lnTo>
                  <a:lnTo>
                    <a:pt x="60" y="214"/>
                  </a:lnTo>
                  <a:lnTo>
                    <a:pt x="46" y="191"/>
                  </a:lnTo>
                  <a:lnTo>
                    <a:pt x="63" y="183"/>
                  </a:lnTo>
                  <a:lnTo>
                    <a:pt x="51" y="169"/>
                  </a:lnTo>
                  <a:lnTo>
                    <a:pt x="60" y="150"/>
                  </a:lnTo>
                  <a:lnTo>
                    <a:pt x="34" y="150"/>
                  </a:lnTo>
                  <a:lnTo>
                    <a:pt x="46" y="135"/>
                  </a:lnTo>
                  <a:lnTo>
                    <a:pt x="63" y="135"/>
                  </a:lnTo>
                  <a:lnTo>
                    <a:pt x="79" y="138"/>
                  </a:lnTo>
                  <a:lnTo>
                    <a:pt x="69" y="109"/>
                  </a:lnTo>
                  <a:lnTo>
                    <a:pt x="46" y="101"/>
                  </a:lnTo>
                  <a:lnTo>
                    <a:pt x="12" y="101"/>
                  </a:lnTo>
                  <a:lnTo>
                    <a:pt x="7" y="84"/>
                  </a:lnTo>
                  <a:lnTo>
                    <a:pt x="7" y="53"/>
                  </a:lnTo>
                  <a:lnTo>
                    <a:pt x="4" y="23"/>
                  </a:lnTo>
                  <a:lnTo>
                    <a:pt x="24" y="0"/>
                  </a:lnTo>
                  <a:lnTo>
                    <a:pt x="47" y="3"/>
                  </a:lnTo>
                  <a:lnTo>
                    <a:pt x="64" y="6"/>
                  </a:lnTo>
                  <a:lnTo>
                    <a:pt x="77" y="10"/>
                  </a:lnTo>
                  <a:lnTo>
                    <a:pt x="85" y="16"/>
                  </a:lnTo>
                  <a:lnTo>
                    <a:pt x="88" y="24"/>
                  </a:lnTo>
                  <a:lnTo>
                    <a:pt x="88" y="36"/>
                  </a:lnTo>
                  <a:lnTo>
                    <a:pt x="85" y="52"/>
                  </a:lnTo>
                  <a:lnTo>
                    <a:pt x="79" y="74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491" name="Freeform 241"/>
            <p:cNvSpPr>
              <a:spLocks/>
            </p:cNvSpPr>
            <p:nvPr/>
          </p:nvSpPr>
          <p:spPr bwMode="auto">
            <a:xfrm>
              <a:off x="4121" y="1799"/>
              <a:ext cx="38" cy="95"/>
            </a:xfrm>
            <a:custGeom>
              <a:avLst/>
              <a:gdLst>
                <a:gd name="T0" fmla="*/ 70 w 33"/>
                <a:gd name="T1" fmla="*/ 25 h 81"/>
                <a:gd name="T2" fmla="*/ 124 w 33"/>
                <a:gd name="T3" fmla="*/ 122 h 81"/>
                <a:gd name="T4" fmla="*/ 93 w 33"/>
                <a:gd name="T5" fmla="*/ 231 h 81"/>
                <a:gd name="T6" fmla="*/ 138 w 33"/>
                <a:gd name="T7" fmla="*/ 303 h 81"/>
                <a:gd name="T8" fmla="*/ 138 w 33"/>
                <a:gd name="T9" fmla="*/ 395 h 81"/>
                <a:gd name="T10" fmla="*/ 70 w 33"/>
                <a:gd name="T11" fmla="*/ 373 h 81"/>
                <a:gd name="T12" fmla="*/ 0 w 33"/>
                <a:gd name="T13" fmla="*/ 382 h 81"/>
                <a:gd name="T14" fmla="*/ 0 w 33"/>
                <a:gd name="T15" fmla="*/ 245 h 81"/>
                <a:gd name="T16" fmla="*/ 24 w 33"/>
                <a:gd name="T17" fmla="*/ 122 h 81"/>
                <a:gd name="T18" fmla="*/ 3 w 33"/>
                <a:gd name="T19" fmla="*/ 0 h 81"/>
                <a:gd name="T20" fmla="*/ 21 w 33"/>
                <a:gd name="T21" fmla="*/ 1 h 81"/>
                <a:gd name="T22" fmla="*/ 37 w 33"/>
                <a:gd name="T23" fmla="*/ 2 h 81"/>
                <a:gd name="T24" fmla="*/ 58 w 33"/>
                <a:gd name="T25" fmla="*/ 21 h 81"/>
                <a:gd name="T26" fmla="*/ 70 w 33"/>
                <a:gd name="T27" fmla="*/ 25 h 8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33" h="81">
                  <a:moveTo>
                    <a:pt x="17" y="5"/>
                  </a:moveTo>
                  <a:lnTo>
                    <a:pt x="31" y="25"/>
                  </a:lnTo>
                  <a:lnTo>
                    <a:pt x="23" y="47"/>
                  </a:lnTo>
                  <a:lnTo>
                    <a:pt x="33" y="61"/>
                  </a:lnTo>
                  <a:lnTo>
                    <a:pt x="33" y="81"/>
                  </a:lnTo>
                  <a:lnTo>
                    <a:pt x="17" y="76"/>
                  </a:lnTo>
                  <a:lnTo>
                    <a:pt x="0" y="78"/>
                  </a:lnTo>
                  <a:lnTo>
                    <a:pt x="0" y="50"/>
                  </a:lnTo>
                  <a:lnTo>
                    <a:pt x="6" y="25"/>
                  </a:lnTo>
                  <a:lnTo>
                    <a:pt x="3" y="0"/>
                  </a:lnTo>
                  <a:lnTo>
                    <a:pt x="5" y="1"/>
                  </a:lnTo>
                  <a:lnTo>
                    <a:pt x="9" y="2"/>
                  </a:lnTo>
                  <a:lnTo>
                    <a:pt x="14" y="4"/>
                  </a:lnTo>
                  <a:lnTo>
                    <a:pt x="17" y="5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492" name="Freeform 242"/>
            <p:cNvSpPr>
              <a:spLocks/>
            </p:cNvSpPr>
            <p:nvPr/>
          </p:nvSpPr>
          <p:spPr bwMode="auto">
            <a:xfrm>
              <a:off x="4258" y="1808"/>
              <a:ext cx="34" cy="98"/>
            </a:xfrm>
            <a:custGeom>
              <a:avLst/>
              <a:gdLst>
                <a:gd name="T0" fmla="*/ 97 w 30"/>
                <a:gd name="T1" fmla="*/ 0 h 84"/>
                <a:gd name="T2" fmla="*/ 26 w 30"/>
                <a:gd name="T3" fmla="*/ 25 h 84"/>
                <a:gd name="T4" fmla="*/ 0 w 30"/>
                <a:gd name="T5" fmla="*/ 145 h 84"/>
                <a:gd name="T6" fmla="*/ 67 w 30"/>
                <a:gd name="T7" fmla="*/ 79 h 84"/>
                <a:gd name="T8" fmla="*/ 48 w 30"/>
                <a:gd name="T9" fmla="*/ 225 h 84"/>
                <a:gd name="T10" fmla="*/ 0 w 30"/>
                <a:gd name="T11" fmla="*/ 231 h 84"/>
                <a:gd name="T12" fmla="*/ 0 w 30"/>
                <a:gd name="T13" fmla="*/ 384 h 84"/>
                <a:gd name="T14" fmla="*/ 48 w 30"/>
                <a:gd name="T15" fmla="*/ 391 h 84"/>
                <a:gd name="T16" fmla="*/ 67 w 30"/>
                <a:gd name="T17" fmla="*/ 287 h 84"/>
                <a:gd name="T18" fmla="*/ 108 w 30"/>
                <a:gd name="T19" fmla="*/ 160 h 84"/>
                <a:gd name="T20" fmla="*/ 97 w 30"/>
                <a:gd name="T21" fmla="*/ 0 h 8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0" h="84">
                  <a:moveTo>
                    <a:pt x="28" y="0"/>
                  </a:moveTo>
                  <a:lnTo>
                    <a:pt x="8" y="5"/>
                  </a:lnTo>
                  <a:lnTo>
                    <a:pt x="0" y="31"/>
                  </a:lnTo>
                  <a:lnTo>
                    <a:pt x="19" y="17"/>
                  </a:lnTo>
                  <a:lnTo>
                    <a:pt x="14" y="48"/>
                  </a:lnTo>
                  <a:lnTo>
                    <a:pt x="0" y="50"/>
                  </a:lnTo>
                  <a:lnTo>
                    <a:pt x="0" y="81"/>
                  </a:lnTo>
                  <a:lnTo>
                    <a:pt x="14" y="84"/>
                  </a:lnTo>
                  <a:lnTo>
                    <a:pt x="19" y="62"/>
                  </a:lnTo>
                  <a:lnTo>
                    <a:pt x="30" y="33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493" name="Freeform 243"/>
            <p:cNvSpPr>
              <a:spLocks/>
            </p:cNvSpPr>
            <p:nvPr/>
          </p:nvSpPr>
          <p:spPr bwMode="auto">
            <a:xfrm>
              <a:off x="3884" y="1957"/>
              <a:ext cx="397" cy="786"/>
            </a:xfrm>
            <a:custGeom>
              <a:avLst/>
              <a:gdLst>
                <a:gd name="T0" fmla="*/ 1085 w 353"/>
                <a:gd name="T1" fmla="*/ 0 h 672"/>
                <a:gd name="T2" fmla="*/ 1008 w 353"/>
                <a:gd name="T3" fmla="*/ 273 h 672"/>
                <a:gd name="T4" fmla="*/ 824 w 353"/>
                <a:gd name="T5" fmla="*/ 418 h 672"/>
                <a:gd name="T6" fmla="*/ 682 w 353"/>
                <a:gd name="T7" fmla="*/ 462 h 672"/>
                <a:gd name="T8" fmla="*/ 578 w 353"/>
                <a:gd name="T9" fmla="*/ 365 h 672"/>
                <a:gd name="T10" fmla="*/ 530 w 353"/>
                <a:gd name="T11" fmla="*/ 242 h 672"/>
                <a:gd name="T12" fmla="*/ 459 w 353"/>
                <a:gd name="T13" fmla="*/ 525 h 672"/>
                <a:gd name="T14" fmla="*/ 184 w 353"/>
                <a:gd name="T15" fmla="*/ 1255 h 672"/>
                <a:gd name="T16" fmla="*/ 61 w 353"/>
                <a:gd name="T17" fmla="*/ 2397 h 672"/>
                <a:gd name="T18" fmla="*/ 0 w 353"/>
                <a:gd name="T19" fmla="*/ 3218 h 672"/>
                <a:gd name="T20" fmla="*/ 316 w 353"/>
                <a:gd name="T21" fmla="*/ 2416 h 672"/>
                <a:gd name="T22" fmla="*/ 682 w 353"/>
                <a:gd name="T23" fmla="*/ 1029 h 672"/>
                <a:gd name="T24" fmla="*/ 763 w 353"/>
                <a:gd name="T25" fmla="*/ 728 h 672"/>
                <a:gd name="T26" fmla="*/ 938 w 353"/>
                <a:gd name="T27" fmla="*/ 482 h 672"/>
                <a:gd name="T28" fmla="*/ 1070 w 353"/>
                <a:gd name="T29" fmla="*/ 332 h 672"/>
                <a:gd name="T30" fmla="*/ 1143 w 353"/>
                <a:gd name="T31" fmla="*/ 225 h 672"/>
                <a:gd name="T32" fmla="*/ 1085 w 353"/>
                <a:gd name="T33" fmla="*/ 0 h 67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353" h="672">
                  <a:moveTo>
                    <a:pt x="335" y="0"/>
                  </a:moveTo>
                  <a:lnTo>
                    <a:pt x="311" y="57"/>
                  </a:lnTo>
                  <a:lnTo>
                    <a:pt x="255" y="87"/>
                  </a:lnTo>
                  <a:lnTo>
                    <a:pt x="211" y="97"/>
                  </a:lnTo>
                  <a:lnTo>
                    <a:pt x="178" y="76"/>
                  </a:lnTo>
                  <a:lnTo>
                    <a:pt x="164" y="50"/>
                  </a:lnTo>
                  <a:lnTo>
                    <a:pt x="142" y="109"/>
                  </a:lnTo>
                  <a:lnTo>
                    <a:pt x="58" y="262"/>
                  </a:lnTo>
                  <a:lnTo>
                    <a:pt x="19" y="500"/>
                  </a:lnTo>
                  <a:lnTo>
                    <a:pt x="0" y="672"/>
                  </a:lnTo>
                  <a:lnTo>
                    <a:pt x="98" y="504"/>
                  </a:lnTo>
                  <a:lnTo>
                    <a:pt x="211" y="215"/>
                  </a:lnTo>
                  <a:lnTo>
                    <a:pt x="236" y="153"/>
                  </a:lnTo>
                  <a:lnTo>
                    <a:pt x="290" y="101"/>
                  </a:lnTo>
                  <a:lnTo>
                    <a:pt x="331" y="69"/>
                  </a:lnTo>
                  <a:lnTo>
                    <a:pt x="353" y="47"/>
                  </a:lnTo>
                  <a:lnTo>
                    <a:pt x="335" y="0"/>
                  </a:lnTo>
                  <a:close/>
                </a:path>
              </a:pathLst>
            </a:custGeom>
            <a:solidFill>
              <a:srgbClr val="BFB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494" name="Freeform 244"/>
            <p:cNvSpPr>
              <a:spLocks/>
            </p:cNvSpPr>
            <p:nvPr/>
          </p:nvSpPr>
          <p:spPr bwMode="auto">
            <a:xfrm>
              <a:off x="4150" y="1976"/>
              <a:ext cx="115" cy="166"/>
            </a:xfrm>
            <a:custGeom>
              <a:avLst/>
              <a:gdLst>
                <a:gd name="T0" fmla="*/ 179 w 103"/>
                <a:gd name="T1" fmla="*/ 446 h 140"/>
                <a:gd name="T2" fmla="*/ 0 w 103"/>
                <a:gd name="T3" fmla="*/ 770 h 140"/>
                <a:gd name="T4" fmla="*/ 0 w 103"/>
                <a:gd name="T5" fmla="*/ 529 h 140"/>
                <a:gd name="T6" fmla="*/ 205 w 103"/>
                <a:gd name="T7" fmla="*/ 253 h 140"/>
                <a:gd name="T8" fmla="*/ 303 w 103"/>
                <a:gd name="T9" fmla="*/ 0 h 140"/>
                <a:gd name="T10" fmla="*/ 310 w 103"/>
                <a:gd name="T11" fmla="*/ 235 h 140"/>
                <a:gd name="T12" fmla="*/ 179 w 103"/>
                <a:gd name="T13" fmla="*/ 446 h 14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3" h="140">
                  <a:moveTo>
                    <a:pt x="58" y="81"/>
                  </a:moveTo>
                  <a:lnTo>
                    <a:pt x="0" y="140"/>
                  </a:lnTo>
                  <a:lnTo>
                    <a:pt x="0" y="96"/>
                  </a:lnTo>
                  <a:lnTo>
                    <a:pt x="69" y="46"/>
                  </a:lnTo>
                  <a:lnTo>
                    <a:pt x="101" y="0"/>
                  </a:lnTo>
                  <a:lnTo>
                    <a:pt x="103" y="43"/>
                  </a:lnTo>
                  <a:lnTo>
                    <a:pt x="58" y="81"/>
                  </a:lnTo>
                  <a:close/>
                </a:path>
              </a:pathLst>
            </a:custGeom>
            <a:solidFill>
              <a:srgbClr val="FFFF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495" name="Freeform 245"/>
            <p:cNvSpPr>
              <a:spLocks/>
            </p:cNvSpPr>
            <p:nvPr/>
          </p:nvSpPr>
          <p:spPr bwMode="auto">
            <a:xfrm>
              <a:off x="3909" y="2107"/>
              <a:ext cx="216" cy="592"/>
            </a:xfrm>
            <a:custGeom>
              <a:avLst/>
              <a:gdLst>
                <a:gd name="T0" fmla="*/ 623 w 192"/>
                <a:gd name="T1" fmla="*/ 19 h 508"/>
                <a:gd name="T2" fmla="*/ 623 w 192"/>
                <a:gd name="T3" fmla="*/ 223 h 508"/>
                <a:gd name="T4" fmla="*/ 307 w 192"/>
                <a:gd name="T5" fmla="*/ 1504 h 508"/>
                <a:gd name="T6" fmla="*/ 163 w 192"/>
                <a:gd name="T7" fmla="*/ 1874 h 508"/>
                <a:gd name="T8" fmla="*/ 0 w 192"/>
                <a:gd name="T9" fmla="*/ 2347 h 508"/>
                <a:gd name="T10" fmla="*/ 0 w 192"/>
                <a:gd name="T11" fmla="*/ 1698 h 508"/>
                <a:gd name="T12" fmla="*/ 158 w 192"/>
                <a:gd name="T13" fmla="*/ 1232 h 508"/>
                <a:gd name="T14" fmla="*/ 271 w 192"/>
                <a:gd name="T15" fmla="*/ 1219 h 508"/>
                <a:gd name="T16" fmla="*/ 271 w 192"/>
                <a:gd name="T17" fmla="*/ 984 h 508"/>
                <a:gd name="T18" fmla="*/ 271 w 192"/>
                <a:gd name="T19" fmla="*/ 671 h 508"/>
                <a:gd name="T20" fmla="*/ 286 w 192"/>
                <a:gd name="T21" fmla="*/ 438 h 508"/>
                <a:gd name="T22" fmla="*/ 414 w 192"/>
                <a:gd name="T23" fmla="*/ 179 h 508"/>
                <a:gd name="T24" fmla="*/ 492 w 192"/>
                <a:gd name="T25" fmla="*/ 138 h 508"/>
                <a:gd name="T26" fmla="*/ 522 w 192"/>
                <a:gd name="T27" fmla="*/ 0 h 508"/>
                <a:gd name="T28" fmla="*/ 623 w 192"/>
                <a:gd name="T29" fmla="*/ 19 h 50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92" h="508">
                  <a:moveTo>
                    <a:pt x="192" y="4"/>
                  </a:moveTo>
                  <a:lnTo>
                    <a:pt x="192" y="48"/>
                  </a:lnTo>
                  <a:lnTo>
                    <a:pt x="95" y="326"/>
                  </a:lnTo>
                  <a:lnTo>
                    <a:pt x="51" y="406"/>
                  </a:lnTo>
                  <a:lnTo>
                    <a:pt x="0" y="508"/>
                  </a:lnTo>
                  <a:lnTo>
                    <a:pt x="0" y="367"/>
                  </a:lnTo>
                  <a:lnTo>
                    <a:pt x="47" y="267"/>
                  </a:lnTo>
                  <a:lnTo>
                    <a:pt x="83" y="264"/>
                  </a:lnTo>
                  <a:lnTo>
                    <a:pt x="83" y="212"/>
                  </a:lnTo>
                  <a:lnTo>
                    <a:pt x="83" y="145"/>
                  </a:lnTo>
                  <a:lnTo>
                    <a:pt x="88" y="95"/>
                  </a:lnTo>
                  <a:lnTo>
                    <a:pt x="127" y="39"/>
                  </a:lnTo>
                  <a:lnTo>
                    <a:pt x="152" y="29"/>
                  </a:lnTo>
                  <a:lnTo>
                    <a:pt x="160" y="0"/>
                  </a:lnTo>
                  <a:lnTo>
                    <a:pt x="192" y="4"/>
                  </a:lnTo>
                  <a:close/>
                </a:path>
              </a:pathLst>
            </a:custGeom>
            <a:solidFill>
              <a:srgbClr val="FFFF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496" name="Freeform 246"/>
            <p:cNvSpPr>
              <a:spLocks/>
            </p:cNvSpPr>
            <p:nvPr/>
          </p:nvSpPr>
          <p:spPr bwMode="auto">
            <a:xfrm>
              <a:off x="4026" y="2034"/>
              <a:ext cx="74" cy="105"/>
            </a:xfrm>
            <a:custGeom>
              <a:avLst/>
              <a:gdLst>
                <a:gd name="T0" fmla="*/ 237 w 65"/>
                <a:gd name="T1" fmla="*/ 140 h 90"/>
                <a:gd name="T2" fmla="*/ 113 w 65"/>
                <a:gd name="T3" fmla="*/ 245 h 90"/>
                <a:gd name="T4" fmla="*/ 0 w 65"/>
                <a:gd name="T5" fmla="*/ 425 h 90"/>
                <a:gd name="T6" fmla="*/ 69 w 65"/>
                <a:gd name="T7" fmla="*/ 55 h 90"/>
                <a:gd name="T8" fmla="*/ 150 w 65"/>
                <a:gd name="T9" fmla="*/ 0 h 90"/>
                <a:gd name="T10" fmla="*/ 237 w 65"/>
                <a:gd name="T11" fmla="*/ 140 h 9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5" h="90">
                  <a:moveTo>
                    <a:pt x="65" y="29"/>
                  </a:moveTo>
                  <a:lnTo>
                    <a:pt x="31" y="52"/>
                  </a:lnTo>
                  <a:lnTo>
                    <a:pt x="0" y="90"/>
                  </a:lnTo>
                  <a:lnTo>
                    <a:pt x="19" y="11"/>
                  </a:lnTo>
                  <a:lnTo>
                    <a:pt x="41" y="0"/>
                  </a:lnTo>
                  <a:lnTo>
                    <a:pt x="65" y="29"/>
                  </a:lnTo>
                  <a:close/>
                </a:path>
              </a:pathLst>
            </a:custGeom>
            <a:solidFill>
              <a:srgbClr val="FFFF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497" name="Freeform 247"/>
            <p:cNvSpPr>
              <a:spLocks/>
            </p:cNvSpPr>
            <p:nvPr/>
          </p:nvSpPr>
          <p:spPr bwMode="auto">
            <a:xfrm>
              <a:off x="3880" y="2090"/>
              <a:ext cx="254" cy="693"/>
            </a:xfrm>
            <a:custGeom>
              <a:avLst/>
              <a:gdLst>
                <a:gd name="T0" fmla="*/ 757 w 225"/>
                <a:gd name="T1" fmla="*/ 65 h 594"/>
                <a:gd name="T2" fmla="*/ 551 w 225"/>
                <a:gd name="T3" fmla="*/ 0 h 594"/>
                <a:gd name="T4" fmla="*/ 496 w 225"/>
                <a:gd name="T5" fmla="*/ 198 h 594"/>
                <a:gd name="T6" fmla="*/ 514 w 225"/>
                <a:gd name="T7" fmla="*/ 335 h 594"/>
                <a:gd name="T8" fmla="*/ 287 w 225"/>
                <a:gd name="T9" fmla="*/ 897 h 594"/>
                <a:gd name="T10" fmla="*/ 53 w 225"/>
                <a:gd name="T11" fmla="*/ 1826 h 594"/>
                <a:gd name="T12" fmla="*/ 0 w 225"/>
                <a:gd name="T13" fmla="*/ 2778 h 594"/>
                <a:gd name="T14" fmla="*/ 315 w 225"/>
                <a:gd name="T15" fmla="*/ 2041 h 594"/>
                <a:gd name="T16" fmla="*/ 611 w 225"/>
                <a:gd name="T17" fmla="*/ 345 h 594"/>
                <a:gd name="T18" fmla="*/ 678 w 225"/>
                <a:gd name="T19" fmla="*/ 282 h 594"/>
                <a:gd name="T20" fmla="*/ 757 w 225"/>
                <a:gd name="T21" fmla="*/ 65 h 59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25" h="594">
                  <a:moveTo>
                    <a:pt x="225" y="14"/>
                  </a:moveTo>
                  <a:lnTo>
                    <a:pt x="164" y="0"/>
                  </a:lnTo>
                  <a:lnTo>
                    <a:pt x="148" y="43"/>
                  </a:lnTo>
                  <a:lnTo>
                    <a:pt x="153" y="72"/>
                  </a:lnTo>
                  <a:lnTo>
                    <a:pt x="85" y="192"/>
                  </a:lnTo>
                  <a:lnTo>
                    <a:pt x="16" y="390"/>
                  </a:lnTo>
                  <a:lnTo>
                    <a:pt x="0" y="594"/>
                  </a:lnTo>
                  <a:lnTo>
                    <a:pt x="94" y="436"/>
                  </a:lnTo>
                  <a:lnTo>
                    <a:pt x="182" y="74"/>
                  </a:lnTo>
                  <a:lnTo>
                    <a:pt x="202" y="59"/>
                  </a:lnTo>
                  <a:lnTo>
                    <a:pt x="225" y="14"/>
                  </a:lnTo>
                  <a:close/>
                </a:path>
              </a:pathLst>
            </a:custGeom>
            <a:solidFill>
              <a:srgbClr val="8719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498" name="Freeform 248"/>
            <p:cNvSpPr>
              <a:spLocks/>
            </p:cNvSpPr>
            <p:nvPr/>
          </p:nvSpPr>
          <p:spPr bwMode="auto">
            <a:xfrm>
              <a:off x="3341" y="1855"/>
              <a:ext cx="333" cy="245"/>
            </a:xfrm>
            <a:custGeom>
              <a:avLst/>
              <a:gdLst>
                <a:gd name="T0" fmla="*/ 652 w 295"/>
                <a:gd name="T1" fmla="*/ 530 h 210"/>
                <a:gd name="T2" fmla="*/ 454 w 295"/>
                <a:gd name="T3" fmla="*/ 218 h 210"/>
                <a:gd name="T4" fmla="*/ 345 w 295"/>
                <a:gd name="T5" fmla="*/ 187 h 210"/>
                <a:gd name="T6" fmla="*/ 240 w 295"/>
                <a:gd name="T7" fmla="*/ 0 h 210"/>
                <a:gd name="T8" fmla="*/ 128 w 295"/>
                <a:gd name="T9" fmla="*/ 0 h 210"/>
                <a:gd name="T10" fmla="*/ 0 w 295"/>
                <a:gd name="T11" fmla="*/ 231 h 210"/>
                <a:gd name="T12" fmla="*/ 55 w 295"/>
                <a:gd name="T13" fmla="*/ 296 h 210"/>
                <a:gd name="T14" fmla="*/ 184 w 295"/>
                <a:gd name="T15" fmla="*/ 263 h 210"/>
                <a:gd name="T16" fmla="*/ 240 w 295"/>
                <a:gd name="T17" fmla="*/ 145 h 210"/>
                <a:gd name="T18" fmla="*/ 288 w 295"/>
                <a:gd name="T19" fmla="*/ 246 h 210"/>
                <a:gd name="T20" fmla="*/ 288 w 295"/>
                <a:gd name="T21" fmla="*/ 496 h 210"/>
                <a:gd name="T22" fmla="*/ 368 w 295"/>
                <a:gd name="T23" fmla="*/ 530 h 210"/>
                <a:gd name="T24" fmla="*/ 368 w 295"/>
                <a:gd name="T25" fmla="*/ 313 h 210"/>
                <a:gd name="T26" fmla="*/ 492 w 295"/>
                <a:gd name="T27" fmla="*/ 411 h 210"/>
                <a:gd name="T28" fmla="*/ 466 w 295"/>
                <a:gd name="T29" fmla="*/ 676 h 210"/>
                <a:gd name="T30" fmla="*/ 492 w 295"/>
                <a:gd name="T31" fmla="*/ 775 h 210"/>
                <a:gd name="T32" fmla="*/ 550 w 295"/>
                <a:gd name="T33" fmla="*/ 622 h 210"/>
                <a:gd name="T34" fmla="*/ 606 w 295"/>
                <a:gd name="T35" fmla="*/ 676 h 210"/>
                <a:gd name="T36" fmla="*/ 595 w 295"/>
                <a:gd name="T37" fmla="*/ 834 h 210"/>
                <a:gd name="T38" fmla="*/ 669 w 295"/>
                <a:gd name="T39" fmla="*/ 921 h 210"/>
                <a:gd name="T40" fmla="*/ 669 w 295"/>
                <a:gd name="T41" fmla="*/ 723 h 210"/>
                <a:gd name="T42" fmla="*/ 744 w 295"/>
                <a:gd name="T43" fmla="*/ 754 h 210"/>
                <a:gd name="T44" fmla="*/ 744 w 295"/>
                <a:gd name="T45" fmla="*/ 985 h 210"/>
                <a:gd name="T46" fmla="*/ 803 w 295"/>
                <a:gd name="T47" fmla="*/ 921 h 210"/>
                <a:gd name="T48" fmla="*/ 768 w 295"/>
                <a:gd name="T49" fmla="*/ 676 h 210"/>
                <a:gd name="T50" fmla="*/ 871 w 295"/>
                <a:gd name="T51" fmla="*/ 789 h 210"/>
                <a:gd name="T52" fmla="*/ 884 w 295"/>
                <a:gd name="T53" fmla="*/ 964 h 210"/>
                <a:gd name="T54" fmla="*/ 992 w 295"/>
                <a:gd name="T55" fmla="*/ 964 h 210"/>
                <a:gd name="T56" fmla="*/ 967 w 295"/>
                <a:gd name="T57" fmla="*/ 741 h 210"/>
                <a:gd name="T58" fmla="*/ 815 w 295"/>
                <a:gd name="T59" fmla="*/ 593 h 210"/>
                <a:gd name="T60" fmla="*/ 805 w 295"/>
                <a:gd name="T61" fmla="*/ 580 h 210"/>
                <a:gd name="T62" fmla="*/ 791 w 295"/>
                <a:gd name="T63" fmla="*/ 579 h 210"/>
                <a:gd name="T64" fmla="*/ 760 w 295"/>
                <a:gd name="T65" fmla="*/ 569 h 210"/>
                <a:gd name="T66" fmla="*/ 729 w 295"/>
                <a:gd name="T67" fmla="*/ 558 h 210"/>
                <a:gd name="T68" fmla="*/ 701 w 295"/>
                <a:gd name="T69" fmla="*/ 544 h 210"/>
                <a:gd name="T70" fmla="*/ 672 w 295"/>
                <a:gd name="T71" fmla="*/ 532 h 210"/>
                <a:gd name="T72" fmla="*/ 656 w 295"/>
                <a:gd name="T73" fmla="*/ 531 h 210"/>
                <a:gd name="T74" fmla="*/ 652 w 295"/>
                <a:gd name="T75" fmla="*/ 530 h 21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295" h="210">
                  <a:moveTo>
                    <a:pt x="194" y="112"/>
                  </a:moveTo>
                  <a:lnTo>
                    <a:pt x="135" y="46"/>
                  </a:lnTo>
                  <a:lnTo>
                    <a:pt x="103" y="39"/>
                  </a:lnTo>
                  <a:lnTo>
                    <a:pt x="72" y="0"/>
                  </a:lnTo>
                  <a:lnTo>
                    <a:pt x="38" y="0"/>
                  </a:lnTo>
                  <a:lnTo>
                    <a:pt x="0" y="50"/>
                  </a:lnTo>
                  <a:lnTo>
                    <a:pt x="17" y="63"/>
                  </a:lnTo>
                  <a:lnTo>
                    <a:pt x="55" y="56"/>
                  </a:lnTo>
                  <a:lnTo>
                    <a:pt x="72" y="31"/>
                  </a:lnTo>
                  <a:lnTo>
                    <a:pt x="86" y="53"/>
                  </a:lnTo>
                  <a:lnTo>
                    <a:pt x="86" y="105"/>
                  </a:lnTo>
                  <a:lnTo>
                    <a:pt x="110" y="112"/>
                  </a:lnTo>
                  <a:lnTo>
                    <a:pt x="110" y="67"/>
                  </a:lnTo>
                  <a:lnTo>
                    <a:pt x="146" y="88"/>
                  </a:lnTo>
                  <a:lnTo>
                    <a:pt x="138" y="144"/>
                  </a:lnTo>
                  <a:lnTo>
                    <a:pt x="146" y="165"/>
                  </a:lnTo>
                  <a:lnTo>
                    <a:pt x="163" y="134"/>
                  </a:lnTo>
                  <a:lnTo>
                    <a:pt x="181" y="144"/>
                  </a:lnTo>
                  <a:lnTo>
                    <a:pt x="177" y="178"/>
                  </a:lnTo>
                  <a:lnTo>
                    <a:pt x="198" y="196"/>
                  </a:lnTo>
                  <a:lnTo>
                    <a:pt x="198" y="154"/>
                  </a:lnTo>
                  <a:lnTo>
                    <a:pt x="222" y="161"/>
                  </a:lnTo>
                  <a:lnTo>
                    <a:pt x="222" y="210"/>
                  </a:lnTo>
                  <a:lnTo>
                    <a:pt x="239" y="196"/>
                  </a:lnTo>
                  <a:lnTo>
                    <a:pt x="229" y="144"/>
                  </a:lnTo>
                  <a:lnTo>
                    <a:pt x="260" y="168"/>
                  </a:lnTo>
                  <a:lnTo>
                    <a:pt x="264" y="206"/>
                  </a:lnTo>
                  <a:lnTo>
                    <a:pt x="295" y="206"/>
                  </a:lnTo>
                  <a:lnTo>
                    <a:pt x="288" y="158"/>
                  </a:lnTo>
                  <a:lnTo>
                    <a:pt x="243" y="126"/>
                  </a:lnTo>
                  <a:lnTo>
                    <a:pt x="240" y="124"/>
                  </a:lnTo>
                  <a:lnTo>
                    <a:pt x="235" y="123"/>
                  </a:lnTo>
                  <a:lnTo>
                    <a:pt x="227" y="121"/>
                  </a:lnTo>
                  <a:lnTo>
                    <a:pt x="217" y="119"/>
                  </a:lnTo>
                  <a:lnTo>
                    <a:pt x="208" y="116"/>
                  </a:lnTo>
                  <a:lnTo>
                    <a:pt x="200" y="114"/>
                  </a:lnTo>
                  <a:lnTo>
                    <a:pt x="196" y="113"/>
                  </a:lnTo>
                  <a:lnTo>
                    <a:pt x="194" y="112"/>
                  </a:lnTo>
                  <a:close/>
                </a:path>
              </a:pathLst>
            </a:custGeom>
            <a:solidFill>
              <a:srgbClr val="3A2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499" name="Freeform 249"/>
            <p:cNvSpPr>
              <a:spLocks/>
            </p:cNvSpPr>
            <p:nvPr/>
          </p:nvSpPr>
          <p:spPr bwMode="auto">
            <a:xfrm>
              <a:off x="3255" y="1698"/>
              <a:ext cx="131" cy="187"/>
            </a:xfrm>
            <a:custGeom>
              <a:avLst/>
              <a:gdLst>
                <a:gd name="T0" fmla="*/ 292 w 116"/>
                <a:gd name="T1" fmla="*/ 206 h 159"/>
                <a:gd name="T2" fmla="*/ 229 w 116"/>
                <a:gd name="T3" fmla="*/ 171 h 159"/>
                <a:gd name="T4" fmla="*/ 166 w 116"/>
                <a:gd name="T5" fmla="*/ 80 h 159"/>
                <a:gd name="T6" fmla="*/ 108 w 116"/>
                <a:gd name="T7" fmla="*/ 68 h 159"/>
                <a:gd name="T8" fmla="*/ 43 w 116"/>
                <a:gd name="T9" fmla="*/ 0 h 159"/>
                <a:gd name="T10" fmla="*/ 43 w 116"/>
                <a:gd name="T11" fmla="*/ 140 h 159"/>
                <a:gd name="T12" fmla="*/ 108 w 116"/>
                <a:gd name="T13" fmla="*/ 171 h 159"/>
                <a:gd name="T14" fmla="*/ 189 w 116"/>
                <a:gd name="T15" fmla="*/ 206 h 159"/>
                <a:gd name="T16" fmla="*/ 181 w 116"/>
                <a:gd name="T17" fmla="*/ 481 h 159"/>
                <a:gd name="T18" fmla="*/ 181 w 116"/>
                <a:gd name="T19" fmla="*/ 566 h 159"/>
                <a:gd name="T20" fmla="*/ 253 w 116"/>
                <a:gd name="T21" fmla="*/ 670 h 159"/>
                <a:gd name="T22" fmla="*/ 211 w 116"/>
                <a:gd name="T23" fmla="*/ 688 h 159"/>
                <a:gd name="T24" fmla="*/ 138 w 116"/>
                <a:gd name="T25" fmla="*/ 612 h 159"/>
                <a:gd name="T26" fmla="*/ 0 w 116"/>
                <a:gd name="T27" fmla="*/ 612 h 159"/>
                <a:gd name="T28" fmla="*/ 23 w 116"/>
                <a:gd name="T29" fmla="*/ 728 h 159"/>
                <a:gd name="T30" fmla="*/ 166 w 116"/>
                <a:gd name="T31" fmla="*/ 807 h 159"/>
                <a:gd name="T32" fmla="*/ 259 w 116"/>
                <a:gd name="T33" fmla="*/ 807 h 159"/>
                <a:gd name="T34" fmla="*/ 392 w 116"/>
                <a:gd name="T35" fmla="*/ 666 h 159"/>
                <a:gd name="T36" fmla="*/ 330 w 116"/>
                <a:gd name="T37" fmla="*/ 542 h 159"/>
                <a:gd name="T38" fmla="*/ 330 w 116"/>
                <a:gd name="T39" fmla="*/ 409 h 159"/>
                <a:gd name="T40" fmla="*/ 307 w 116"/>
                <a:gd name="T41" fmla="*/ 268 h 159"/>
                <a:gd name="T42" fmla="*/ 292 w 116"/>
                <a:gd name="T43" fmla="*/ 206 h 15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116" h="159">
                  <a:moveTo>
                    <a:pt x="87" y="41"/>
                  </a:moveTo>
                  <a:lnTo>
                    <a:pt x="68" y="34"/>
                  </a:lnTo>
                  <a:lnTo>
                    <a:pt x="50" y="16"/>
                  </a:lnTo>
                  <a:lnTo>
                    <a:pt x="31" y="14"/>
                  </a:lnTo>
                  <a:lnTo>
                    <a:pt x="13" y="0"/>
                  </a:lnTo>
                  <a:lnTo>
                    <a:pt x="13" y="27"/>
                  </a:lnTo>
                  <a:lnTo>
                    <a:pt x="31" y="34"/>
                  </a:lnTo>
                  <a:lnTo>
                    <a:pt x="57" y="41"/>
                  </a:lnTo>
                  <a:lnTo>
                    <a:pt x="54" y="95"/>
                  </a:lnTo>
                  <a:lnTo>
                    <a:pt x="54" y="112"/>
                  </a:lnTo>
                  <a:lnTo>
                    <a:pt x="74" y="133"/>
                  </a:lnTo>
                  <a:lnTo>
                    <a:pt x="63" y="136"/>
                  </a:lnTo>
                  <a:lnTo>
                    <a:pt x="40" y="121"/>
                  </a:lnTo>
                  <a:lnTo>
                    <a:pt x="0" y="121"/>
                  </a:lnTo>
                  <a:lnTo>
                    <a:pt x="7" y="144"/>
                  </a:lnTo>
                  <a:lnTo>
                    <a:pt x="50" y="159"/>
                  </a:lnTo>
                  <a:lnTo>
                    <a:pt x="77" y="159"/>
                  </a:lnTo>
                  <a:lnTo>
                    <a:pt x="116" y="132"/>
                  </a:lnTo>
                  <a:lnTo>
                    <a:pt x="98" y="107"/>
                  </a:lnTo>
                  <a:lnTo>
                    <a:pt x="98" y="81"/>
                  </a:lnTo>
                  <a:lnTo>
                    <a:pt x="91" y="53"/>
                  </a:lnTo>
                  <a:lnTo>
                    <a:pt x="87" y="41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500" name="Freeform 250"/>
            <p:cNvSpPr>
              <a:spLocks/>
            </p:cNvSpPr>
            <p:nvPr/>
          </p:nvSpPr>
          <p:spPr bwMode="auto">
            <a:xfrm>
              <a:off x="3224" y="1733"/>
              <a:ext cx="54" cy="47"/>
            </a:xfrm>
            <a:custGeom>
              <a:avLst/>
              <a:gdLst>
                <a:gd name="T0" fmla="*/ 184 w 47"/>
                <a:gd name="T1" fmla="*/ 44 h 41"/>
                <a:gd name="T2" fmla="*/ 34 w 47"/>
                <a:gd name="T3" fmla="*/ 0 h 41"/>
                <a:gd name="T4" fmla="*/ 0 w 47"/>
                <a:gd name="T5" fmla="*/ 44 h 41"/>
                <a:gd name="T6" fmla="*/ 34 w 47"/>
                <a:gd name="T7" fmla="*/ 91 h 41"/>
                <a:gd name="T8" fmla="*/ 179 w 47"/>
                <a:gd name="T9" fmla="*/ 162 h 41"/>
                <a:gd name="T10" fmla="*/ 187 w 47"/>
                <a:gd name="T11" fmla="*/ 109 h 41"/>
                <a:gd name="T12" fmla="*/ 187 w 47"/>
                <a:gd name="T13" fmla="*/ 95 h 41"/>
                <a:gd name="T14" fmla="*/ 185 w 47"/>
                <a:gd name="T15" fmla="*/ 65 h 41"/>
                <a:gd name="T16" fmla="*/ 184 w 47"/>
                <a:gd name="T17" fmla="*/ 48 h 41"/>
                <a:gd name="T18" fmla="*/ 184 w 47"/>
                <a:gd name="T19" fmla="*/ 44 h 4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7" h="41">
                  <a:moveTo>
                    <a:pt x="45" y="11"/>
                  </a:moveTo>
                  <a:lnTo>
                    <a:pt x="9" y="0"/>
                  </a:lnTo>
                  <a:lnTo>
                    <a:pt x="0" y="11"/>
                  </a:lnTo>
                  <a:lnTo>
                    <a:pt x="9" y="23"/>
                  </a:lnTo>
                  <a:lnTo>
                    <a:pt x="44" y="41"/>
                  </a:lnTo>
                  <a:lnTo>
                    <a:pt x="47" y="28"/>
                  </a:lnTo>
                  <a:lnTo>
                    <a:pt x="47" y="24"/>
                  </a:lnTo>
                  <a:lnTo>
                    <a:pt x="46" y="17"/>
                  </a:lnTo>
                  <a:lnTo>
                    <a:pt x="45" y="12"/>
                  </a:lnTo>
                  <a:lnTo>
                    <a:pt x="45" y="11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501" name="Freeform 251"/>
            <p:cNvSpPr>
              <a:spLocks/>
            </p:cNvSpPr>
            <p:nvPr/>
          </p:nvSpPr>
          <p:spPr bwMode="auto">
            <a:xfrm>
              <a:off x="3217" y="1691"/>
              <a:ext cx="45" cy="42"/>
            </a:xfrm>
            <a:custGeom>
              <a:avLst/>
              <a:gdLst>
                <a:gd name="T0" fmla="*/ 114 w 40"/>
                <a:gd name="T1" fmla="*/ 104 h 36"/>
                <a:gd name="T2" fmla="*/ 23 w 40"/>
                <a:gd name="T3" fmla="*/ 0 h 36"/>
                <a:gd name="T4" fmla="*/ 0 w 40"/>
                <a:gd name="T5" fmla="*/ 79 h 36"/>
                <a:gd name="T6" fmla="*/ 47 w 40"/>
                <a:gd name="T7" fmla="*/ 163 h 36"/>
                <a:gd name="T8" fmla="*/ 129 w 40"/>
                <a:gd name="T9" fmla="*/ 169 h 36"/>
                <a:gd name="T10" fmla="*/ 128 w 40"/>
                <a:gd name="T11" fmla="*/ 163 h 36"/>
                <a:gd name="T12" fmla="*/ 125 w 40"/>
                <a:gd name="T13" fmla="*/ 137 h 36"/>
                <a:gd name="T14" fmla="*/ 118 w 40"/>
                <a:gd name="T15" fmla="*/ 117 h 36"/>
                <a:gd name="T16" fmla="*/ 114 w 40"/>
                <a:gd name="T17" fmla="*/ 104 h 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0" h="36">
                  <a:moveTo>
                    <a:pt x="35" y="22"/>
                  </a:moveTo>
                  <a:lnTo>
                    <a:pt x="7" y="0"/>
                  </a:lnTo>
                  <a:lnTo>
                    <a:pt x="0" y="17"/>
                  </a:lnTo>
                  <a:lnTo>
                    <a:pt x="14" y="34"/>
                  </a:lnTo>
                  <a:lnTo>
                    <a:pt x="40" y="36"/>
                  </a:lnTo>
                  <a:lnTo>
                    <a:pt x="39" y="34"/>
                  </a:lnTo>
                  <a:lnTo>
                    <a:pt x="38" y="28"/>
                  </a:lnTo>
                  <a:lnTo>
                    <a:pt x="36" y="24"/>
                  </a:lnTo>
                  <a:lnTo>
                    <a:pt x="35" y="22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502" name="Freeform 252"/>
            <p:cNvSpPr>
              <a:spLocks/>
            </p:cNvSpPr>
            <p:nvPr/>
          </p:nvSpPr>
          <p:spPr bwMode="auto">
            <a:xfrm>
              <a:off x="3217" y="1764"/>
              <a:ext cx="43" cy="37"/>
            </a:xfrm>
            <a:custGeom>
              <a:avLst/>
              <a:gdLst>
                <a:gd name="T0" fmla="*/ 101 w 38"/>
                <a:gd name="T1" fmla="*/ 60 h 32"/>
                <a:gd name="T2" fmla="*/ 16 w 38"/>
                <a:gd name="T3" fmla="*/ 0 h 32"/>
                <a:gd name="T4" fmla="*/ 0 w 38"/>
                <a:gd name="T5" fmla="*/ 60 h 32"/>
                <a:gd name="T6" fmla="*/ 59 w 38"/>
                <a:gd name="T7" fmla="*/ 119 h 32"/>
                <a:gd name="T8" fmla="*/ 129 w 38"/>
                <a:gd name="T9" fmla="*/ 138 h 32"/>
                <a:gd name="T10" fmla="*/ 129 w 38"/>
                <a:gd name="T11" fmla="*/ 77 h 32"/>
                <a:gd name="T12" fmla="*/ 101 w 38"/>
                <a:gd name="T13" fmla="*/ 60 h 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8" h="32">
                  <a:moveTo>
                    <a:pt x="30" y="14"/>
                  </a:moveTo>
                  <a:lnTo>
                    <a:pt x="4" y="0"/>
                  </a:lnTo>
                  <a:lnTo>
                    <a:pt x="0" y="14"/>
                  </a:lnTo>
                  <a:lnTo>
                    <a:pt x="17" y="28"/>
                  </a:lnTo>
                  <a:lnTo>
                    <a:pt x="38" y="32"/>
                  </a:lnTo>
                  <a:lnTo>
                    <a:pt x="38" y="18"/>
                  </a:lnTo>
                  <a:lnTo>
                    <a:pt x="30" y="14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503" name="Freeform 253"/>
            <p:cNvSpPr>
              <a:spLocks/>
            </p:cNvSpPr>
            <p:nvPr/>
          </p:nvSpPr>
          <p:spPr bwMode="auto">
            <a:xfrm>
              <a:off x="3224" y="1794"/>
              <a:ext cx="38" cy="35"/>
            </a:xfrm>
            <a:custGeom>
              <a:avLst/>
              <a:gdLst>
                <a:gd name="T0" fmla="*/ 59 w 35"/>
                <a:gd name="T1" fmla="*/ 75 h 30"/>
                <a:gd name="T2" fmla="*/ 0 w 35"/>
                <a:gd name="T3" fmla="*/ 0 h 30"/>
                <a:gd name="T4" fmla="*/ 0 w 35"/>
                <a:gd name="T5" fmla="*/ 140 h 30"/>
                <a:gd name="T6" fmla="*/ 51 w 35"/>
                <a:gd name="T7" fmla="*/ 141 h 30"/>
                <a:gd name="T8" fmla="*/ 80 w 35"/>
                <a:gd name="T9" fmla="*/ 120 h 30"/>
                <a:gd name="T10" fmla="*/ 59 w 35"/>
                <a:gd name="T11" fmla="*/ 75 h 3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5" h="30">
                  <a:moveTo>
                    <a:pt x="26" y="15"/>
                  </a:moveTo>
                  <a:lnTo>
                    <a:pt x="0" y="0"/>
                  </a:lnTo>
                  <a:lnTo>
                    <a:pt x="0" y="29"/>
                  </a:lnTo>
                  <a:lnTo>
                    <a:pt x="23" y="30"/>
                  </a:lnTo>
                  <a:lnTo>
                    <a:pt x="35" y="25"/>
                  </a:lnTo>
                  <a:lnTo>
                    <a:pt x="26" y="15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504" name="Freeform 254"/>
            <p:cNvSpPr>
              <a:spLocks/>
            </p:cNvSpPr>
            <p:nvPr/>
          </p:nvSpPr>
          <p:spPr bwMode="auto">
            <a:xfrm>
              <a:off x="4193" y="1794"/>
              <a:ext cx="90" cy="68"/>
            </a:xfrm>
            <a:custGeom>
              <a:avLst/>
              <a:gdLst>
                <a:gd name="T0" fmla="*/ 0 w 81"/>
                <a:gd name="T1" fmla="*/ 223 h 58"/>
                <a:gd name="T2" fmla="*/ 0 w 81"/>
                <a:gd name="T3" fmla="*/ 286 h 58"/>
                <a:gd name="T4" fmla="*/ 20 w 81"/>
                <a:gd name="T5" fmla="*/ 273 h 58"/>
                <a:gd name="T6" fmla="*/ 41 w 81"/>
                <a:gd name="T7" fmla="*/ 261 h 58"/>
                <a:gd name="T8" fmla="*/ 63 w 81"/>
                <a:gd name="T9" fmla="*/ 229 h 58"/>
                <a:gd name="T10" fmla="*/ 88 w 81"/>
                <a:gd name="T11" fmla="*/ 199 h 58"/>
                <a:gd name="T12" fmla="*/ 108 w 81"/>
                <a:gd name="T13" fmla="*/ 106 h 58"/>
                <a:gd name="T14" fmla="*/ 184 w 81"/>
                <a:gd name="T15" fmla="*/ 88 h 58"/>
                <a:gd name="T16" fmla="*/ 232 w 81"/>
                <a:gd name="T17" fmla="*/ 48 h 58"/>
                <a:gd name="T18" fmla="*/ 100 w 81"/>
                <a:gd name="T19" fmla="*/ 1 h 58"/>
                <a:gd name="T20" fmla="*/ 0 w 81"/>
                <a:gd name="T21" fmla="*/ 0 h 58"/>
                <a:gd name="T22" fmla="*/ 0 w 81"/>
                <a:gd name="T23" fmla="*/ 56 h 58"/>
                <a:gd name="T24" fmla="*/ 82 w 81"/>
                <a:gd name="T25" fmla="*/ 77 h 58"/>
                <a:gd name="T26" fmla="*/ 60 w 81"/>
                <a:gd name="T27" fmla="*/ 170 h 58"/>
                <a:gd name="T28" fmla="*/ 44 w 81"/>
                <a:gd name="T29" fmla="*/ 190 h 58"/>
                <a:gd name="T30" fmla="*/ 27 w 81"/>
                <a:gd name="T31" fmla="*/ 199 h 58"/>
                <a:gd name="T32" fmla="*/ 16 w 81"/>
                <a:gd name="T33" fmla="*/ 217 h 58"/>
                <a:gd name="T34" fmla="*/ 0 w 81"/>
                <a:gd name="T35" fmla="*/ 223 h 5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81" h="58">
                  <a:moveTo>
                    <a:pt x="0" y="45"/>
                  </a:moveTo>
                  <a:lnTo>
                    <a:pt x="0" y="58"/>
                  </a:lnTo>
                  <a:lnTo>
                    <a:pt x="7" y="56"/>
                  </a:lnTo>
                  <a:lnTo>
                    <a:pt x="14" y="53"/>
                  </a:lnTo>
                  <a:lnTo>
                    <a:pt x="22" y="47"/>
                  </a:lnTo>
                  <a:lnTo>
                    <a:pt x="31" y="41"/>
                  </a:lnTo>
                  <a:lnTo>
                    <a:pt x="37" y="22"/>
                  </a:lnTo>
                  <a:lnTo>
                    <a:pt x="64" y="18"/>
                  </a:lnTo>
                  <a:lnTo>
                    <a:pt x="81" y="10"/>
                  </a:lnTo>
                  <a:lnTo>
                    <a:pt x="35" y="1"/>
                  </a:lnTo>
                  <a:lnTo>
                    <a:pt x="0" y="0"/>
                  </a:lnTo>
                  <a:lnTo>
                    <a:pt x="0" y="12"/>
                  </a:lnTo>
                  <a:lnTo>
                    <a:pt x="29" y="16"/>
                  </a:lnTo>
                  <a:lnTo>
                    <a:pt x="21" y="35"/>
                  </a:lnTo>
                  <a:lnTo>
                    <a:pt x="15" y="38"/>
                  </a:lnTo>
                  <a:lnTo>
                    <a:pt x="10" y="41"/>
                  </a:lnTo>
                  <a:lnTo>
                    <a:pt x="5" y="44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505" name="Freeform 255"/>
            <p:cNvSpPr>
              <a:spLocks/>
            </p:cNvSpPr>
            <p:nvPr/>
          </p:nvSpPr>
          <p:spPr bwMode="auto">
            <a:xfrm>
              <a:off x="4069" y="1792"/>
              <a:ext cx="124" cy="70"/>
            </a:xfrm>
            <a:custGeom>
              <a:avLst/>
              <a:gdLst>
                <a:gd name="T0" fmla="*/ 394 w 109"/>
                <a:gd name="T1" fmla="*/ 55 h 61"/>
                <a:gd name="T2" fmla="*/ 394 w 109"/>
                <a:gd name="T3" fmla="*/ 2 h 61"/>
                <a:gd name="T4" fmla="*/ 308 w 109"/>
                <a:gd name="T5" fmla="*/ 0 h 61"/>
                <a:gd name="T6" fmla="*/ 148 w 109"/>
                <a:gd name="T7" fmla="*/ 0 h 61"/>
                <a:gd name="T8" fmla="*/ 65 w 109"/>
                <a:gd name="T9" fmla="*/ 0 h 61"/>
                <a:gd name="T10" fmla="*/ 0 w 109"/>
                <a:gd name="T11" fmla="*/ 1 h 61"/>
                <a:gd name="T12" fmla="*/ 0 w 109"/>
                <a:gd name="T13" fmla="*/ 45 h 61"/>
                <a:gd name="T14" fmla="*/ 107 w 109"/>
                <a:gd name="T15" fmla="*/ 55 h 61"/>
                <a:gd name="T16" fmla="*/ 84 w 109"/>
                <a:gd name="T17" fmla="*/ 143 h 61"/>
                <a:gd name="T18" fmla="*/ 57 w 109"/>
                <a:gd name="T19" fmla="*/ 161 h 61"/>
                <a:gd name="T20" fmla="*/ 36 w 109"/>
                <a:gd name="T21" fmla="*/ 166 h 61"/>
                <a:gd name="T22" fmla="*/ 22 w 109"/>
                <a:gd name="T23" fmla="*/ 185 h 61"/>
                <a:gd name="T24" fmla="*/ 0 w 109"/>
                <a:gd name="T25" fmla="*/ 186 h 61"/>
                <a:gd name="T26" fmla="*/ 0 w 109"/>
                <a:gd name="T27" fmla="*/ 238 h 61"/>
                <a:gd name="T28" fmla="*/ 25 w 109"/>
                <a:gd name="T29" fmla="*/ 232 h 61"/>
                <a:gd name="T30" fmla="*/ 50 w 109"/>
                <a:gd name="T31" fmla="*/ 216 h 61"/>
                <a:gd name="T32" fmla="*/ 77 w 109"/>
                <a:gd name="T33" fmla="*/ 207 h 61"/>
                <a:gd name="T34" fmla="*/ 109 w 109"/>
                <a:gd name="T35" fmla="*/ 185 h 61"/>
                <a:gd name="T36" fmla="*/ 162 w 109"/>
                <a:gd name="T37" fmla="*/ 72 h 61"/>
                <a:gd name="T38" fmla="*/ 239 w 109"/>
                <a:gd name="T39" fmla="*/ 79 h 61"/>
                <a:gd name="T40" fmla="*/ 257 w 109"/>
                <a:gd name="T41" fmla="*/ 123 h 61"/>
                <a:gd name="T42" fmla="*/ 272 w 109"/>
                <a:gd name="T43" fmla="*/ 157 h 61"/>
                <a:gd name="T44" fmla="*/ 292 w 109"/>
                <a:gd name="T45" fmla="*/ 186 h 61"/>
                <a:gd name="T46" fmla="*/ 308 w 109"/>
                <a:gd name="T47" fmla="*/ 212 h 61"/>
                <a:gd name="T48" fmla="*/ 328 w 109"/>
                <a:gd name="T49" fmla="*/ 226 h 61"/>
                <a:gd name="T50" fmla="*/ 345 w 109"/>
                <a:gd name="T51" fmla="*/ 238 h 61"/>
                <a:gd name="T52" fmla="*/ 373 w 109"/>
                <a:gd name="T53" fmla="*/ 243 h 61"/>
                <a:gd name="T54" fmla="*/ 394 w 109"/>
                <a:gd name="T55" fmla="*/ 238 h 61"/>
                <a:gd name="T56" fmla="*/ 394 w 109"/>
                <a:gd name="T57" fmla="*/ 186 h 61"/>
                <a:gd name="T58" fmla="*/ 352 w 109"/>
                <a:gd name="T59" fmla="*/ 190 h 61"/>
                <a:gd name="T60" fmla="*/ 323 w 109"/>
                <a:gd name="T61" fmla="*/ 180 h 61"/>
                <a:gd name="T62" fmla="*/ 304 w 109"/>
                <a:gd name="T63" fmla="*/ 131 h 61"/>
                <a:gd name="T64" fmla="*/ 292 w 109"/>
                <a:gd name="T65" fmla="*/ 55 h 61"/>
                <a:gd name="T66" fmla="*/ 367 w 109"/>
                <a:gd name="T67" fmla="*/ 48 h 61"/>
                <a:gd name="T68" fmla="*/ 394 w 109"/>
                <a:gd name="T69" fmla="*/ 55 h 6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109" h="61">
                  <a:moveTo>
                    <a:pt x="109" y="14"/>
                  </a:moveTo>
                  <a:lnTo>
                    <a:pt x="109" y="2"/>
                  </a:lnTo>
                  <a:lnTo>
                    <a:pt x="85" y="0"/>
                  </a:lnTo>
                  <a:lnTo>
                    <a:pt x="41" y="0"/>
                  </a:lnTo>
                  <a:lnTo>
                    <a:pt x="18" y="0"/>
                  </a:lnTo>
                  <a:lnTo>
                    <a:pt x="0" y="1"/>
                  </a:lnTo>
                  <a:lnTo>
                    <a:pt x="0" y="11"/>
                  </a:lnTo>
                  <a:lnTo>
                    <a:pt x="29" y="14"/>
                  </a:lnTo>
                  <a:lnTo>
                    <a:pt x="23" y="37"/>
                  </a:lnTo>
                  <a:lnTo>
                    <a:pt x="16" y="40"/>
                  </a:lnTo>
                  <a:lnTo>
                    <a:pt x="10" y="43"/>
                  </a:lnTo>
                  <a:lnTo>
                    <a:pt x="6" y="46"/>
                  </a:lnTo>
                  <a:lnTo>
                    <a:pt x="0" y="47"/>
                  </a:lnTo>
                  <a:lnTo>
                    <a:pt x="0" y="60"/>
                  </a:lnTo>
                  <a:lnTo>
                    <a:pt x="7" y="58"/>
                  </a:lnTo>
                  <a:lnTo>
                    <a:pt x="14" y="55"/>
                  </a:lnTo>
                  <a:lnTo>
                    <a:pt x="22" y="52"/>
                  </a:lnTo>
                  <a:lnTo>
                    <a:pt x="30" y="46"/>
                  </a:lnTo>
                  <a:lnTo>
                    <a:pt x="45" y="18"/>
                  </a:lnTo>
                  <a:lnTo>
                    <a:pt x="67" y="20"/>
                  </a:lnTo>
                  <a:lnTo>
                    <a:pt x="71" y="31"/>
                  </a:lnTo>
                  <a:lnTo>
                    <a:pt x="76" y="39"/>
                  </a:lnTo>
                  <a:lnTo>
                    <a:pt x="81" y="47"/>
                  </a:lnTo>
                  <a:lnTo>
                    <a:pt x="85" y="53"/>
                  </a:lnTo>
                  <a:lnTo>
                    <a:pt x="90" y="57"/>
                  </a:lnTo>
                  <a:lnTo>
                    <a:pt x="95" y="60"/>
                  </a:lnTo>
                  <a:lnTo>
                    <a:pt x="102" y="61"/>
                  </a:lnTo>
                  <a:lnTo>
                    <a:pt x="109" y="60"/>
                  </a:lnTo>
                  <a:lnTo>
                    <a:pt x="109" y="47"/>
                  </a:lnTo>
                  <a:lnTo>
                    <a:pt x="98" y="49"/>
                  </a:lnTo>
                  <a:lnTo>
                    <a:pt x="89" y="45"/>
                  </a:lnTo>
                  <a:lnTo>
                    <a:pt x="84" y="33"/>
                  </a:lnTo>
                  <a:lnTo>
                    <a:pt x="81" y="14"/>
                  </a:lnTo>
                  <a:lnTo>
                    <a:pt x="101" y="12"/>
                  </a:lnTo>
                  <a:lnTo>
                    <a:pt x="109" y="14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506" name="Freeform 256"/>
            <p:cNvSpPr>
              <a:spLocks/>
            </p:cNvSpPr>
            <p:nvPr/>
          </p:nvSpPr>
          <p:spPr bwMode="auto">
            <a:xfrm>
              <a:off x="4022" y="1792"/>
              <a:ext cx="47" cy="70"/>
            </a:xfrm>
            <a:custGeom>
              <a:avLst/>
              <a:gdLst>
                <a:gd name="T0" fmla="*/ 104 w 43"/>
                <a:gd name="T1" fmla="*/ 48 h 60"/>
                <a:gd name="T2" fmla="*/ 104 w 43"/>
                <a:gd name="T3" fmla="*/ 0 h 60"/>
                <a:gd name="T4" fmla="*/ 0 w 43"/>
                <a:gd name="T5" fmla="*/ 2 h 60"/>
                <a:gd name="T6" fmla="*/ 5 w 43"/>
                <a:gd name="T7" fmla="*/ 107 h 60"/>
                <a:gd name="T8" fmla="*/ 27 w 43"/>
                <a:gd name="T9" fmla="*/ 187 h 60"/>
                <a:gd name="T10" fmla="*/ 47 w 43"/>
                <a:gd name="T11" fmla="*/ 244 h 60"/>
                <a:gd name="T12" fmla="*/ 72 w 43"/>
                <a:gd name="T13" fmla="*/ 268 h 60"/>
                <a:gd name="T14" fmla="*/ 74 w 43"/>
                <a:gd name="T15" fmla="*/ 282 h 60"/>
                <a:gd name="T16" fmla="*/ 86 w 43"/>
                <a:gd name="T17" fmla="*/ 285 h 60"/>
                <a:gd name="T18" fmla="*/ 94 w 43"/>
                <a:gd name="T19" fmla="*/ 285 h 60"/>
                <a:gd name="T20" fmla="*/ 104 w 43"/>
                <a:gd name="T21" fmla="*/ 282 h 60"/>
                <a:gd name="T22" fmla="*/ 104 w 43"/>
                <a:gd name="T23" fmla="*/ 218 h 60"/>
                <a:gd name="T24" fmla="*/ 74 w 43"/>
                <a:gd name="T25" fmla="*/ 218 h 60"/>
                <a:gd name="T26" fmla="*/ 56 w 43"/>
                <a:gd name="T27" fmla="*/ 193 h 60"/>
                <a:gd name="T28" fmla="*/ 44 w 43"/>
                <a:gd name="T29" fmla="*/ 140 h 60"/>
                <a:gd name="T30" fmla="*/ 33 w 43"/>
                <a:gd name="T31" fmla="*/ 48 h 60"/>
                <a:gd name="T32" fmla="*/ 86 w 43"/>
                <a:gd name="T33" fmla="*/ 47 h 60"/>
                <a:gd name="T34" fmla="*/ 104 w 43"/>
                <a:gd name="T35" fmla="*/ 48 h 6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43" h="60">
                  <a:moveTo>
                    <a:pt x="43" y="10"/>
                  </a:moveTo>
                  <a:lnTo>
                    <a:pt x="43" y="0"/>
                  </a:lnTo>
                  <a:lnTo>
                    <a:pt x="0" y="2"/>
                  </a:lnTo>
                  <a:lnTo>
                    <a:pt x="5" y="23"/>
                  </a:lnTo>
                  <a:lnTo>
                    <a:pt x="12" y="39"/>
                  </a:lnTo>
                  <a:lnTo>
                    <a:pt x="19" y="51"/>
                  </a:lnTo>
                  <a:lnTo>
                    <a:pt x="29" y="57"/>
                  </a:lnTo>
                  <a:lnTo>
                    <a:pt x="31" y="59"/>
                  </a:lnTo>
                  <a:lnTo>
                    <a:pt x="35" y="60"/>
                  </a:lnTo>
                  <a:lnTo>
                    <a:pt x="38" y="60"/>
                  </a:lnTo>
                  <a:lnTo>
                    <a:pt x="43" y="59"/>
                  </a:lnTo>
                  <a:lnTo>
                    <a:pt x="43" y="46"/>
                  </a:lnTo>
                  <a:lnTo>
                    <a:pt x="31" y="46"/>
                  </a:lnTo>
                  <a:lnTo>
                    <a:pt x="23" y="41"/>
                  </a:lnTo>
                  <a:lnTo>
                    <a:pt x="18" y="29"/>
                  </a:lnTo>
                  <a:lnTo>
                    <a:pt x="14" y="10"/>
                  </a:lnTo>
                  <a:lnTo>
                    <a:pt x="35" y="9"/>
                  </a:lnTo>
                  <a:lnTo>
                    <a:pt x="43" y="10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507" name="Freeform 257"/>
            <p:cNvSpPr>
              <a:spLocks/>
            </p:cNvSpPr>
            <p:nvPr/>
          </p:nvSpPr>
          <p:spPr bwMode="auto">
            <a:xfrm>
              <a:off x="4022" y="1799"/>
              <a:ext cx="247" cy="259"/>
            </a:xfrm>
            <a:custGeom>
              <a:avLst/>
              <a:gdLst>
                <a:gd name="T0" fmla="*/ 346 w 220"/>
                <a:gd name="T1" fmla="*/ 409 h 221"/>
                <a:gd name="T2" fmla="*/ 413 w 220"/>
                <a:gd name="T3" fmla="*/ 452 h 221"/>
                <a:gd name="T4" fmla="*/ 461 w 220"/>
                <a:gd name="T5" fmla="*/ 479 h 221"/>
                <a:gd name="T6" fmla="*/ 490 w 220"/>
                <a:gd name="T7" fmla="*/ 505 h 221"/>
                <a:gd name="T8" fmla="*/ 501 w 220"/>
                <a:gd name="T9" fmla="*/ 530 h 221"/>
                <a:gd name="T10" fmla="*/ 512 w 220"/>
                <a:gd name="T11" fmla="*/ 561 h 221"/>
                <a:gd name="T12" fmla="*/ 521 w 220"/>
                <a:gd name="T13" fmla="*/ 601 h 221"/>
                <a:gd name="T14" fmla="*/ 537 w 220"/>
                <a:gd name="T15" fmla="*/ 656 h 221"/>
                <a:gd name="T16" fmla="*/ 569 w 220"/>
                <a:gd name="T17" fmla="*/ 730 h 221"/>
                <a:gd name="T18" fmla="*/ 623 w 220"/>
                <a:gd name="T19" fmla="*/ 563 h 221"/>
                <a:gd name="T20" fmla="*/ 631 w 220"/>
                <a:gd name="T21" fmla="*/ 376 h 221"/>
                <a:gd name="T22" fmla="*/ 624 w 220"/>
                <a:gd name="T23" fmla="*/ 193 h 221"/>
                <a:gd name="T24" fmla="*/ 620 w 220"/>
                <a:gd name="T25" fmla="*/ 0 h 221"/>
                <a:gd name="T26" fmla="*/ 699 w 220"/>
                <a:gd name="T27" fmla="*/ 241 h 221"/>
                <a:gd name="T28" fmla="*/ 696 w 220"/>
                <a:gd name="T29" fmla="*/ 417 h 221"/>
                <a:gd name="T30" fmla="*/ 689 w 220"/>
                <a:gd name="T31" fmla="*/ 563 h 221"/>
                <a:gd name="T32" fmla="*/ 670 w 220"/>
                <a:gd name="T33" fmla="*/ 710 h 221"/>
                <a:gd name="T34" fmla="*/ 639 w 220"/>
                <a:gd name="T35" fmla="*/ 878 h 221"/>
                <a:gd name="T36" fmla="*/ 552 w 220"/>
                <a:gd name="T37" fmla="*/ 906 h 221"/>
                <a:gd name="T38" fmla="*/ 422 w 220"/>
                <a:gd name="T39" fmla="*/ 1082 h 221"/>
                <a:gd name="T40" fmla="*/ 234 w 220"/>
                <a:gd name="T41" fmla="*/ 1082 h 221"/>
                <a:gd name="T42" fmla="*/ 102 w 220"/>
                <a:gd name="T43" fmla="*/ 936 h 221"/>
                <a:gd name="T44" fmla="*/ 43 w 220"/>
                <a:gd name="T45" fmla="*/ 783 h 221"/>
                <a:gd name="T46" fmla="*/ 2 w 220"/>
                <a:gd name="T47" fmla="*/ 581 h 221"/>
                <a:gd name="T48" fmla="*/ 0 w 220"/>
                <a:gd name="T49" fmla="*/ 417 h 221"/>
                <a:gd name="T50" fmla="*/ 2 w 220"/>
                <a:gd name="T51" fmla="*/ 265 h 221"/>
                <a:gd name="T52" fmla="*/ 34 w 220"/>
                <a:gd name="T53" fmla="*/ 121 h 221"/>
                <a:gd name="T54" fmla="*/ 54 w 220"/>
                <a:gd name="T55" fmla="*/ 282 h 221"/>
                <a:gd name="T56" fmla="*/ 68 w 220"/>
                <a:gd name="T57" fmla="*/ 431 h 221"/>
                <a:gd name="T58" fmla="*/ 79 w 220"/>
                <a:gd name="T59" fmla="*/ 578 h 221"/>
                <a:gd name="T60" fmla="*/ 107 w 220"/>
                <a:gd name="T61" fmla="*/ 722 h 221"/>
                <a:gd name="T62" fmla="*/ 120 w 220"/>
                <a:gd name="T63" fmla="*/ 649 h 221"/>
                <a:gd name="T64" fmla="*/ 134 w 220"/>
                <a:gd name="T65" fmla="*/ 592 h 221"/>
                <a:gd name="T66" fmla="*/ 146 w 220"/>
                <a:gd name="T67" fmla="*/ 541 h 221"/>
                <a:gd name="T68" fmla="*/ 161 w 220"/>
                <a:gd name="T69" fmla="*/ 512 h 221"/>
                <a:gd name="T70" fmla="*/ 183 w 220"/>
                <a:gd name="T71" fmla="*/ 480 h 221"/>
                <a:gd name="T72" fmla="*/ 207 w 220"/>
                <a:gd name="T73" fmla="*/ 458 h 221"/>
                <a:gd name="T74" fmla="*/ 245 w 220"/>
                <a:gd name="T75" fmla="*/ 441 h 221"/>
                <a:gd name="T76" fmla="*/ 295 w 220"/>
                <a:gd name="T77" fmla="*/ 427 h 221"/>
                <a:gd name="T78" fmla="*/ 295 w 220"/>
                <a:gd name="T79" fmla="*/ 493 h 221"/>
                <a:gd name="T80" fmla="*/ 260 w 220"/>
                <a:gd name="T81" fmla="*/ 530 h 221"/>
                <a:gd name="T82" fmla="*/ 234 w 220"/>
                <a:gd name="T83" fmla="*/ 561 h 221"/>
                <a:gd name="T84" fmla="*/ 216 w 220"/>
                <a:gd name="T85" fmla="*/ 592 h 221"/>
                <a:gd name="T86" fmla="*/ 208 w 220"/>
                <a:gd name="T87" fmla="*/ 621 h 221"/>
                <a:gd name="T88" fmla="*/ 207 w 220"/>
                <a:gd name="T89" fmla="*/ 656 h 221"/>
                <a:gd name="T90" fmla="*/ 212 w 220"/>
                <a:gd name="T91" fmla="*/ 704 h 221"/>
                <a:gd name="T92" fmla="*/ 216 w 220"/>
                <a:gd name="T93" fmla="*/ 758 h 221"/>
                <a:gd name="T94" fmla="*/ 230 w 220"/>
                <a:gd name="T95" fmla="*/ 825 h 221"/>
                <a:gd name="T96" fmla="*/ 292 w 220"/>
                <a:gd name="T97" fmla="*/ 825 h 221"/>
                <a:gd name="T98" fmla="*/ 292 w 220"/>
                <a:gd name="T99" fmla="*/ 722 h 221"/>
                <a:gd name="T100" fmla="*/ 337 w 220"/>
                <a:gd name="T101" fmla="*/ 730 h 221"/>
                <a:gd name="T102" fmla="*/ 354 w 220"/>
                <a:gd name="T103" fmla="*/ 853 h 221"/>
                <a:gd name="T104" fmla="*/ 434 w 220"/>
                <a:gd name="T105" fmla="*/ 853 h 221"/>
                <a:gd name="T106" fmla="*/ 464 w 220"/>
                <a:gd name="T107" fmla="*/ 730 h 221"/>
                <a:gd name="T108" fmla="*/ 459 w 220"/>
                <a:gd name="T109" fmla="*/ 681 h 221"/>
                <a:gd name="T110" fmla="*/ 446 w 220"/>
                <a:gd name="T111" fmla="*/ 634 h 221"/>
                <a:gd name="T112" fmla="*/ 439 w 220"/>
                <a:gd name="T113" fmla="*/ 601 h 221"/>
                <a:gd name="T114" fmla="*/ 424 w 220"/>
                <a:gd name="T115" fmla="*/ 578 h 221"/>
                <a:gd name="T116" fmla="*/ 411 w 220"/>
                <a:gd name="T117" fmla="*/ 560 h 221"/>
                <a:gd name="T118" fmla="*/ 391 w 220"/>
                <a:gd name="T119" fmla="*/ 537 h 221"/>
                <a:gd name="T120" fmla="*/ 364 w 220"/>
                <a:gd name="T121" fmla="*/ 514 h 221"/>
                <a:gd name="T122" fmla="*/ 331 w 220"/>
                <a:gd name="T123" fmla="*/ 493 h 221"/>
                <a:gd name="T124" fmla="*/ 346 w 220"/>
                <a:gd name="T125" fmla="*/ 409 h 22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220" h="221">
                  <a:moveTo>
                    <a:pt x="108" y="84"/>
                  </a:moveTo>
                  <a:lnTo>
                    <a:pt x="130" y="92"/>
                  </a:lnTo>
                  <a:lnTo>
                    <a:pt x="145" y="98"/>
                  </a:lnTo>
                  <a:lnTo>
                    <a:pt x="153" y="103"/>
                  </a:lnTo>
                  <a:lnTo>
                    <a:pt x="158" y="108"/>
                  </a:lnTo>
                  <a:lnTo>
                    <a:pt x="161" y="115"/>
                  </a:lnTo>
                  <a:lnTo>
                    <a:pt x="164" y="123"/>
                  </a:lnTo>
                  <a:lnTo>
                    <a:pt x="169" y="134"/>
                  </a:lnTo>
                  <a:lnTo>
                    <a:pt x="179" y="150"/>
                  </a:lnTo>
                  <a:lnTo>
                    <a:pt x="196" y="116"/>
                  </a:lnTo>
                  <a:lnTo>
                    <a:pt x="199" y="78"/>
                  </a:lnTo>
                  <a:lnTo>
                    <a:pt x="197" y="39"/>
                  </a:lnTo>
                  <a:lnTo>
                    <a:pt x="194" y="0"/>
                  </a:lnTo>
                  <a:lnTo>
                    <a:pt x="220" y="49"/>
                  </a:lnTo>
                  <a:lnTo>
                    <a:pt x="218" y="85"/>
                  </a:lnTo>
                  <a:lnTo>
                    <a:pt x="216" y="116"/>
                  </a:lnTo>
                  <a:lnTo>
                    <a:pt x="210" y="146"/>
                  </a:lnTo>
                  <a:lnTo>
                    <a:pt x="201" y="180"/>
                  </a:lnTo>
                  <a:lnTo>
                    <a:pt x="173" y="186"/>
                  </a:lnTo>
                  <a:lnTo>
                    <a:pt x="133" y="221"/>
                  </a:lnTo>
                  <a:lnTo>
                    <a:pt x="74" y="221"/>
                  </a:lnTo>
                  <a:lnTo>
                    <a:pt x="32" y="192"/>
                  </a:lnTo>
                  <a:lnTo>
                    <a:pt x="13" y="160"/>
                  </a:lnTo>
                  <a:lnTo>
                    <a:pt x="2" y="119"/>
                  </a:lnTo>
                  <a:lnTo>
                    <a:pt x="0" y="85"/>
                  </a:lnTo>
                  <a:lnTo>
                    <a:pt x="2" y="54"/>
                  </a:lnTo>
                  <a:lnTo>
                    <a:pt x="11" y="25"/>
                  </a:lnTo>
                  <a:lnTo>
                    <a:pt x="17" y="57"/>
                  </a:lnTo>
                  <a:lnTo>
                    <a:pt x="21" y="88"/>
                  </a:lnTo>
                  <a:lnTo>
                    <a:pt x="25" y="118"/>
                  </a:lnTo>
                  <a:lnTo>
                    <a:pt x="34" y="148"/>
                  </a:lnTo>
                  <a:lnTo>
                    <a:pt x="38" y="133"/>
                  </a:lnTo>
                  <a:lnTo>
                    <a:pt x="42" y="121"/>
                  </a:lnTo>
                  <a:lnTo>
                    <a:pt x="46" y="111"/>
                  </a:lnTo>
                  <a:lnTo>
                    <a:pt x="50" y="104"/>
                  </a:lnTo>
                  <a:lnTo>
                    <a:pt x="57" y="99"/>
                  </a:lnTo>
                  <a:lnTo>
                    <a:pt x="65" y="94"/>
                  </a:lnTo>
                  <a:lnTo>
                    <a:pt x="77" y="91"/>
                  </a:lnTo>
                  <a:lnTo>
                    <a:pt x="93" y="87"/>
                  </a:lnTo>
                  <a:lnTo>
                    <a:pt x="93" y="101"/>
                  </a:lnTo>
                  <a:lnTo>
                    <a:pt x="82" y="108"/>
                  </a:lnTo>
                  <a:lnTo>
                    <a:pt x="74" y="115"/>
                  </a:lnTo>
                  <a:lnTo>
                    <a:pt x="68" y="121"/>
                  </a:lnTo>
                  <a:lnTo>
                    <a:pt x="66" y="127"/>
                  </a:lnTo>
                  <a:lnTo>
                    <a:pt x="65" y="134"/>
                  </a:lnTo>
                  <a:lnTo>
                    <a:pt x="67" y="144"/>
                  </a:lnTo>
                  <a:lnTo>
                    <a:pt x="68" y="155"/>
                  </a:lnTo>
                  <a:lnTo>
                    <a:pt x="72" y="169"/>
                  </a:lnTo>
                  <a:lnTo>
                    <a:pt x="92" y="169"/>
                  </a:lnTo>
                  <a:lnTo>
                    <a:pt x="92" y="148"/>
                  </a:lnTo>
                  <a:lnTo>
                    <a:pt x="106" y="150"/>
                  </a:lnTo>
                  <a:lnTo>
                    <a:pt x="112" y="175"/>
                  </a:lnTo>
                  <a:lnTo>
                    <a:pt x="135" y="175"/>
                  </a:lnTo>
                  <a:lnTo>
                    <a:pt x="146" y="150"/>
                  </a:lnTo>
                  <a:lnTo>
                    <a:pt x="144" y="139"/>
                  </a:lnTo>
                  <a:lnTo>
                    <a:pt x="141" y="130"/>
                  </a:lnTo>
                  <a:lnTo>
                    <a:pt x="138" y="123"/>
                  </a:lnTo>
                  <a:lnTo>
                    <a:pt x="134" y="118"/>
                  </a:lnTo>
                  <a:lnTo>
                    <a:pt x="129" y="114"/>
                  </a:lnTo>
                  <a:lnTo>
                    <a:pt x="123" y="110"/>
                  </a:lnTo>
                  <a:lnTo>
                    <a:pt x="114" y="106"/>
                  </a:lnTo>
                  <a:lnTo>
                    <a:pt x="104" y="101"/>
                  </a:lnTo>
                  <a:lnTo>
                    <a:pt x="108" y="84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508" name="Freeform 258"/>
            <p:cNvSpPr>
              <a:spLocks/>
            </p:cNvSpPr>
            <p:nvPr/>
          </p:nvSpPr>
          <p:spPr bwMode="auto">
            <a:xfrm>
              <a:off x="4260" y="2925"/>
              <a:ext cx="133" cy="185"/>
            </a:xfrm>
            <a:custGeom>
              <a:avLst/>
              <a:gdLst>
                <a:gd name="T0" fmla="*/ 365 w 119"/>
                <a:gd name="T1" fmla="*/ 500 h 156"/>
                <a:gd name="T2" fmla="*/ 316 w 119"/>
                <a:gd name="T3" fmla="*/ 729 h 156"/>
                <a:gd name="T4" fmla="*/ 184 w 119"/>
                <a:gd name="T5" fmla="*/ 855 h 156"/>
                <a:gd name="T6" fmla="*/ 0 w 119"/>
                <a:gd name="T7" fmla="*/ 332 h 156"/>
                <a:gd name="T8" fmla="*/ 85 w 119"/>
                <a:gd name="T9" fmla="*/ 183 h 156"/>
                <a:gd name="T10" fmla="*/ 145 w 119"/>
                <a:gd name="T11" fmla="*/ 0 h 156"/>
                <a:gd name="T12" fmla="*/ 365 w 119"/>
                <a:gd name="T13" fmla="*/ 500 h 15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19" h="156">
                  <a:moveTo>
                    <a:pt x="119" y="91"/>
                  </a:moveTo>
                  <a:lnTo>
                    <a:pt x="104" y="132"/>
                  </a:lnTo>
                  <a:lnTo>
                    <a:pt x="61" y="156"/>
                  </a:lnTo>
                  <a:lnTo>
                    <a:pt x="0" y="61"/>
                  </a:lnTo>
                  <a:lnTo>
                    <a:pt x="28" y="34"/>
                  </a:lnTo>
                  <a:lnTo>
                    <a:pt x="47" y="0"/>
                  </a:lnTo>
                  <a:lnTo>
                    <a:pt x="119" y="91"/>
                  </a:lnTo>
                  <a:close/>
                </a:path>
              </a:pathLst>
            </a:custGeom>
            <a:solidFill>
              <a:srgbClr val="722B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509" name="Freeform 259"/>
            <p:cNvSpPr>
              <a:spLocks/>
            </p:cNvSpPr>
            <p:nvPr/>
          </p:nvSpPr>
          <p:spPr bwMode="auto">
            <a:xfrm>
              <a:off x="3235" y="1631"/>
              <a:ext cx="32" cy="91"/>
            </a:xfrm>
            <a:custGeom>
              <a:avLst/>
              <a:gdLst>
                <a:gd name="T0" fmla="*/ 107 w 28"/>
                <a:gd name="T1" fmla="*/ 343 h 77"/>
                <a:gd name="T2" fmla="*/ 56 w 28"/>
                <a:gd name="T3" fmla="*/ 0 h 77"/>
                <a:gd name="T4" fmla="*/ 0 w 28"/>
                <a:gd name="T5" fmla="*/ 25 h 77"/>
                <a:gd name="T6" fmla="*/ 19 w 28"/>
                <a:gd name="T7" fmla="*/ 330 h 77"/>
                <a:gd name="T8" fmla="*/ 95 w 28"/>
                <a:gd name="T9" fmla="*/ 409 h 77"/>
                <a:gd name="T10" fmla="*/ 107 w 28"/>
                <a:gd name="T11" fmla="*/ 343 h 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8" h="77">
                  <a:moveTo>
                    <a:pt x="28" y="64"/>
                  </a:moveTo>
                  <a:lnTo>
                    <a:pt x="15" y="0"/>
                  </a:lnTo>
                  <a:lnTo>
                    <a:pt x="0" y="5"/>
                  </a:lnTo>
                  <a:lnTo>
                    <a:pt x="5" y="62"/>
                  </a:lnTo>
                  <a:lnTo>
                    <a:pt x="25" y="77"/>
                  </a:lnTo>
                  <a:lnTo>
                    <a:pt x="28" y="64"/>
                  </a:lnTo>
                  <a:close/>
                </a:path>
              </a:pathLst>
            </a:custGeom>
            <a:solidFill>
              <a:srgbClr val="D8CC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510" name="Freeform 260"/>
            <p:cNvSpPr>
              <a:spLocks/>
            </p:cNvSpPr>
            <p:nvPr/>
          </p:nvSpPr>
          <p:spPr bwMode="auto">
            <a:xfrm>
              <a:off x="4107" y="1997"/>
              <a:ext cx="496" cy="998"/>
            </a:xfrm>
            <a:custGeom>
              <a:avLst/>
              <a:gdLst>
                <a:gd name="T0" fmla="*/ 698 w 440"/>
                <a:gd name="T1" fmla="*/ 146 h 857"/>
                <a:gd name="T2" fmla="*/ 935 w 440"/>
                <a:gd name="T3" fmla="*/ 337 h 857"/>
                <a:gd name="T4" fmla="*/ 1091 w 440"/>
                <a:gd name="T5" fmla="*/ 483 h 857"/>
                <a:gd name="T6" fmla="*/ 1196 w 440"/>
                <a:gd name="T7" fmla="*/ 663 h 857"/>
                <a:gd name="T8" fmla="*/ 1274 w 440"/>
                <a:gd name="T9" fmla="*/ 921 h 857"/>
                <a:gd name="T10" fmla="*/ 1409 w 440"/>
                <a:gd name="T11" fmla="*/ 1864 h 857"/>
                <a:gd name="T12" fmla="*/ 1456 w 440"/>
                <a:gd name="T13" fmla="*/ 2528 h 857"/>
                <a:gd name="T14" fmla="*/ 1274 w 440"/>
                <a:gd name="T15" fmla="*/ 3488 h 857"/>
                <a:gd name="T16" fmla="*/ 1146 w 440"/>
                <a:gd name="T17" fmla="*/ 3931 h 857"/>
                <a:gd name="T18" fmla="*/ 905 w 440"/>
                <a:gd name="T19" fmla="*/ 3775 h 857"/>
                <a:gd name="T20" fmla="*/ 1018 w 440"/>
                <a:gd name="T21" fmla="*/ 3686 h 857"/>
                <a:gd name="T22" fmla="*/ 1146 w 440"/>
                <a:gd name="T23" fmla="*/ 3376 h 857"/>
                <a:gd name="T24" fmla="*/ 1086 w 440"/>
                <a:gd name="T25" fmla="*/ 3042 h 857"/>
                <a:gd name="T26" fmla="*/ 1310 w 440"/>
                <a:gd name="T27" fmla="*/ 2776 h 857"/>
                <a:gd name="T28" fmla="*/ 1241 w 440"/>
                <a:gd name="T29" fmla="*/ 2335 h 857"/>
                <a:gd name="T30" fmla="*/ 1113 w 440"/>
                <a:gd name="T31" fmla="*/ 2265 h 857"/>
                <a:gd name="T32" fmla="*/ 1241 w 440"/>
                <a:gd name="T33" fmla="*/ 1804 h 857"/>
                <a:gd name="T34" fmla="*/ 1101 w 440"/>
                <a:gd name="T35" fmla="*/ 1420 h 857"/>
                <a:gd name="T36" fmla="*/ 1054 w 440"/>
                <a:gd name="T37" fmla="*/ 1357 h 857"/>
                <a:gd name="T38" fmla="*/ 1004 w 440"/>
                <a:gd name="T39" fmla="*/ 1302 h 857"/>
                <a:gd name="T40" fmla="*/ 963 w 440"/>
                <a:gd name="T41" fmla="*/ 1254 h 857"/>
                <a:gd name="T42" fmla="*/ 956 w 440"/>
                <a:gd name="T43" fmla="*/ 1177 h 857"/>
                <a:gd name="T44" fmla="*/ 905 w 440"/>
                <a:gd name="T45" fmla="*/ 808 h 857"/>
                <a:gd name="T46" fmla="*/ 720 w 440"/>
                <a:gd name="T47" fmla="*/ 1779 h 857"/>
                <a:gd name="T48" fmla="*/ 556 w 440"/>
                <a:gd name="T49" fmla="*/ 1864 h 857"/>
                <a:gd name="T50" fmla="*/ 720 w 440"/>
                <a:gd name="T51" fmla="*/ 2243 h 857"/>
                <a:gd name="T52" fmla="*/ 619 w 440"/>
                <a:gd name="T53" fmla="*/ 2399 h 857"/>
                <a:gd name="T54" fmla="*/ 683 w 440"/>
                <a:gd name="T55" fmla="*/ 2754 h 857"/>
                <a:gd name="T56" fmla="*/ 619 w 440"/>
                <a:gd name="T57" fmla="*/ 3215 h 857"/>
                <a:gd name="T58" fmla="*/ 383 w 440"/>
                <a:gd name="T59" fmla="*/ 2668 h 857"/>
                <a:gd name="T60" fmla="*/ 383 w 440"/>
                <a:gd name="T61" fmla="*/ 1560 h 857"/>
                <a:gd name="T62" fmla="*/ 289 w 440"/>
                <a:gd name="T63" fmla="*/ 2371 h 857"/>
                <a:gd name="T64" fmla="*/ 0 w 440"/>
                <a:gd name="T65" fmla="*/ 2711 h 857"/>
                <a:gd name="T66" fmla="*/ 225 w 440"/>
                <a:gd name="T67" fmla="*/ 1168 h 857"/>
                <a:gd name="T68" fmla="*/ 243 w 440"/>
                <a:gd name="T69" fmla="*/ 808 h 857"/>
                <a:gd name="T70" fmla="*/ 305 w 440"/>
                <a:gd name="T71" fmla="*/ 547 h 857"/>
                <a:gd name="T72" fmla="*/ 409 w 440"/>
                <a:gd name="T73" fmla="*/ 295 h 857"/>
                <a:gd name="T74" fmla="*/ 549 w 440"/>
                <a:gd name="T75" fmla="*/ 0 h 857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440" h="857">
                  <a:moveTo>
                    <a:pt x="166" y="0"/>
                  </a:moveTo>
                  <a:lnTo>
                    <a:pt x="211" y="32"/>
                  </a:lnTo>
                  <a:lnTo>
                    <a:pt x="250" y="55"/>
                  </a:lnTo>
                  <a:lnTo>
                    <a:pt x="282" y="74"/>
                  </a:lnTo>
                  <a:lnTo>
                    <a:pt x="309" y="90"/>
                  </a:lnTo>
                  <a:lnTo>
                    <a:pt x="330" y="106"/>
                  </a:lnTo>
                  <a:lnTo>
                    <a:pt x="347" y="123"/>
                  </a:lnTo>
                  <a:lnTo>
                    <a:pt x="361" y="144"/>
                  </a:lnTo>
                  <a:lnTo>
                    <a:pt x="373" y="169"/>
                  </a:lnTo>
                  <a:lnTo>
                    <a:pt x="385" y="201"/>
                  </a:lnTo>
                  <a:lnTo>
                    <a:pt x="416" y="310"/>
                  </a:lnTo>
                  <a:lnTo>
                    <a:pt x="425" y="406"/>
                  </a:lnTo>
                  <a:lnTo>
                    <a:pt x="440" y="503"/>
                  </a:lnTo>
                  <a:lnTo>
                    <a:pt x="440" y="551"/>
                  </a:lnTo>
                  <a:lnTo>
                    <a:pt x="416" y="668"/>
                  </a:lnTo>
                  <a:lnTo>
                    <a:pt x="385" y="760"/>
                  </a:lnTo>
                  <a:lnTo>
                    <a:pt x="385" y="808"/>
                  </a:lnTo>
                  <a:lnTo>
                    <a:pt x="346" y="857"/>
                  </a:lnTo>
                  <a:lnTo>
                    <a:pt x="308" y="857"/>
                  </a:lnTo>
                  <a:lnTo>
                    <a:pt x="274" y="823"/>
                  </a:lnTo>
                  <a:lnTo>
                    <a:pt x="264" y="789"/>
                  </a:lnTo>
                  <a:lnTo>
                    <a:pt x="308" y="804"/>
                  </a:lnTo>
                  <a:lnTo>
                    <a:pt x="346" y="775"/>
                  </a:lnTo>
                  <a:lnTo>
                    <a:pt x="346" y="736"/>
                  </a:lnTo>
                  <a:lnTo>
                    <a:pt x="327" y="692"/>
                  </a:lnTo>
                  <a:lnTo>
                    <a:pt x="327" y="663"/>
                  </a:lnTo>
                  <a:lnTo>
                    <a:pt x="370" y="659"/>
                  </a:lnTo>
                  <a:lnTo>
                    <a:pt x="396" y="606"/>
                  </a:lnTo>
                  <a:lnTo>
                    <a:pt x="396" y="494"/>
                  </a:lnTo>
                  <a:lnTo>
                    <a:pt x="374" y="509"/>
                  </a:lnTo>
                  <a:lnTo>
                    <a:pt x="336" y="538"/>
                  </a:lnTo>
                  <a:lnTo>
                    <a:pt x="336" y="494"/>
                  </a:lnTo>
                  <a:lnTo>
                    <a:pt x="374" y="461"/>
                  </a:lnTo>
                  <a:lnTo>
                    <a:pt x="374" y="393"/>
                  </a:lnTo>
                  <a:lnTo>
                    <a:pt x="374" y="300"/>
                  </a:lnTo>
                  <a:lnTo>
                    <a:pt x="332" y="310"/>
                  </a:lnTo>
                  <a:lnTo>
                    <a:pt x="325" y="300"/>
                  </a:lnTo>
                  <a:lnTo>
                    <a:pt x="318" y="295"/>
                  </a:lnTo>
                  <a:lnTo>
                    <a:pt x="310" y="289"/>
                  </a:lnTo>
                  <a:lnTo>
                    <a:pt x="303" y="284"/>
                  </a:lnTo>
                  <a:lnTo>
                    <a:pt x="296" y="280"/>
                  </a:lnTo>
                  <a:lnTo>
                    <a:pt x="290" y="274"/>
                  </a:lnTo>
                  <a:lnTo>
                    <a:pt x="288" y="266"/>
                  </a:lnTo>
                  <a:lnTo>
                    <a:pt x="288" y="257"/>
                  </a:lnTo>
                  <a:lnTo>
                    <a:pt x="305" y="139"/>
                  </a:lnTo>
                  <a:lnTo>
                    <a:pt x="274" y="177"/>
                  </a:lnTo>
                  <a:lnTo>
                    <a:pt x="217" y="320"/>
                  </a:lnTo>
                  <a:lnTo>
                    <a:pt x="217" y="388"/>
                  </a:lnTo>
                  <a:lnTo>
                    <a:pt x="178" y="368"/>
                  </a:lnTo>
                  <a:lnTo>
                    <a:pt x="168" y="406"/>
                  </a:lnTo>
                  <a:lnTo>
                    <a:pt x="192" y="431"/>
                  </a:lnTo>
                  <a:lnTo>
                    <a:pt x="217" y="489"/>
                  </a:lnTo>
                  <a:lnTo>
                    <a:pt x="217" y="547"/>
                  </a:lnTo>
                  <a:lnTo>
                    <a:pt x="187" y="523"/>
                  </a:lnTo>
                  <a:lnTo>
                    <a:pt x="187" y="562"/>
                  </a:lnTo>
                  <a:lnTo>
                    <a:pt x="206" y="600"/>
                  </a:lnTo>
                  <a:lnTo>
                    <a:pt x="206" y="659"/>
                  </a:lnTo>
                  <a:lnTo>
                    <a:pt x="187" y="702"/>
                  </a:lnTo>
                  <a:lnTo>
                    <a:pt x="135" y="654"/>
                  </a:lnTo>
                  <a:lnTo>
                    <a:pt x="115" y="581"/>
                  </a:lnTo>
                  <a:lnTo>
                    <a:pt x="115" y="417"/>
                  </a:lnTo>
                  <a:lnTo>
                    <a:pt x="115" y="340"/>
                  </a:lnTo>
                  <a:lnTo>
                    <a:pt x="87" y="397"/>
                  </a:lnTo>
                  <a:lnTo>
                    <a:pt x="87" y="518"/>
                  </a:lnTo>
                  <a:lnTo>
                    <a:pt x="34" y="606"/>
                  </a:lnTo>
                  <a:lnTo>
                    <a:pt x="0" y="591"/>
                  </a:lnTo>
                  <a:lnTo>
                    <a:pt x="0" y="489"/>
                  </a:lnTo>
                  <a:lnTo>
                    <a:pt x="67" y="254"/>
                  </a:lnTo>
                  <a:lnTo>
                    <a:pt x="68" y="213"/>
                  </a:lnTo>
                  <a:lnTo>
                    <a:pt x="74" y="177"/>
                  </a:lnTo>
                  <a:lnTo>
                    <a:pt x="81" y="146"/>
                  </a:lnTo>
                  <a:lnTo>
                    <a:pt x="92" y="119"/>
                  </a:lnTo>
                  <a:lnTo>
                    <a:pt x="106" y="92"/>
                  </a:lnTo>
                  <a:lnTo>
                    <a:pt x="123" y="64"/>
                  </a:lnTo>
                  <a:lnTo>
                    <a:pt x="143" y="3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3A2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511" name="Freeform 261"/>
            <p:cNvSpPr>
              <a:spLocks/>
            </p:cNvSpPr>
            <p:nvPr/>
          </p:nvSpPr>
          <p:spPr bwMode="auto">
            <a:xfrm>
              <a:off x="3943" y="2142"/>
              <a:ext cx="367" cy="730"/>
            </a:xfrm>
            <a:custGeom>
              <a:avLst/>
              <a:gdLst>
                <a:gd name="T0" fmla="*/ 598 w 326"/>
                <a:gd name="T1" fmla="*/ 529 h 627"/>
                <a:gd name="T2" fmla="*/ 365 w 326"/>
                <a:gd name="T3" fmla="*/ 1476 h 627"/>
                <a:gd name="T4" fmla="*/ 231 w 326"/>
                <a:gd name="T5" fmla="*/ 1845 h 627"/>
                <a:gd name="T6" fmla="*/ 29 w 326"/>
                <a:gd name="T7" fmla="*/ 2317 h 627"/>
                <a:gd name="T8" fmla="*/ 0 w 326"/>
                <a:gd name="T9" fmla="*/ 2671 h 627"/>
                <a:gd name="T10" fmla="*/ 98 w 326"/>
                <a:gd name="T11" fmla="*/ 2804 h 627"/>
                <a:gd name="T12" fmla="*/ 249 w 326"/>
                <a:gd name="T13" fmla="*/ 2804 h 627"/>
                <a:gd name="T14" fmla="*/ 455 w 326"/>
                <a:gd name="T15" fmla="*/ 2821 h 627"/>
                <a:gd name="T16" fmla="*/ 753 w 326"/>
                <a:gd name="T17" fmla="*/ 2776 h 627"/>
                <a:gd name="T18" fmla="*/ 1065 w 326"/>
                <a:gd name="T19" fmla="*/ 2871 h 627"/>
                <a:gd name="T20" fmla="*/ 1037 w 326"/>
                <a:gd name="T21" fmla="*/ 2696 h 627"/>
                <a:gd name="T22" fmla="*/ 535 w 326"/>
                <a:gd name="T23" fmla="*/ 2671 h 627"/>
                <a:gd name="T24" fmla="*/ 330 w 326"/>
                <a:gd name="T25" fmla="*/ 2380 h 627"/>
                <a:gd name="T26" fmla="*/ 436 w 326"/>
                <a:gd name="T27" fmla="*/ 1824 h 627"/>
                <a:gd name="T28" fmla="*/ 674 w 326"/>
                <a:gd name="T29" fmla="*/ 786 h 627"/>
                <a:gd name="T30" fmla="*/ 782 w 326"/>
                <a:gd name="T31" fmla="*/ 0 h 627"/>
                <a:gd name="T32" fmla="*/ 598 w 326"/>
                <a:gd name="T33" fmla="*/ 529 h 62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326" h="627">
                  <a:moveTo>
                    <a:pt x="182" y="115"/>
                  </a:moveTo>
                  <a:lnTo>
                    <a:pt x="111" y="322"/>
                  </a:lnTo>
                  <a:lnTo>
                    <a:pt x="71" y="403"/>
                  </a:lnTo>
                  <a:lnTo>
                    <a:pt x="9" y="506"/>
                  </a:lnTo>
                  <a:lnTo>
                    <a:pt x="0" y="583"/>
                  </a:lnTo>
                  <a:lnTo>
                    <a:pt x="29" y="612"/>
                  </a:lnTo>
                  <a:lnTo>
                    <a:pt x="76" y="612"/>
                  </a:lnTo>
                  <a:lnTo>
                    <a:pt x="139" y="616"/>
                  </a:lnTo>
                  <a:lnTo>
                    <a:pt x="230" y="607"/>
                  </a:lnTo>
                  <a:lnTo>
                    <a:pt x="326" y="627"/>
                  </a:lnTo>
                  <a:lnTo>
                    <a:pt x="317" y="588"/>
                  </a:lnTo>
                  <a:lnTo>
                    <a:pt x="164" y="583"/>
                  </a:lnTo>
                  <a:lnTo>
                    <a:pt x="101" y="520"/>
                  </a:lnTo>
                  <a:lnTo>
                    <a:pt x="134" y="399"/>
                  </a:lnTo>
                  <a:lnTo>
                    <a:pt x="206" y="172"/>
                  </a:lnTo>
                  <a:lnTo>
                    <a:pt x="240" y="0"/>
                  </a:lnTo>
                  <a:lnTo>
                    <a:pt x="182" y="115"/>
                  </a:lnTo>
                  <a:close/>
                </a:path>
              </a:pathLst>
            </a:custGeom>
            <a:solidFill>
              <a:srgbClr val="3A2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512" name="Freeform 262"/>
            <p:cNvSpPr>
              <a:spLocks/>
            </p:cNvSpPr>
            <p:nvPr/>
          </p:nvSpPr>
          <p:spPr bwMode="auto">
            <a:xfrm>
              <a:off x="4353" y="3033"/>
              <a:ext cx="83" cy="170"/>
            </a:xfrm>
            <a:custGeom>
              <a:avLst/>
              <a:gdLst>
                <a:gd name="T0" fmla="*/ 169 w 74"/>
                <a:gd name="T1" fmla="*/ 0 h 146"/>
                <a:gd name="T2" fmla="*/ 233 w 74"/>
                <a:gd name="T3" fmla="*/ 298 h 146"/>
                <a:gd name="T4" fmla="*/ 233 w 74"/>
                <a:gd name="T5" fmla="*/ 670 h 146"/>
                <a:gd name="T6" fmla="*/ 0 w 74"/>
                <a:gd name="T7" fmla="*/ 670 h 146"/>
                <a:gd name="T8" fmla="*/ 0 w 74"/>
                <a:gd name="T9" fmla="*/ 364 h 146"/>
                <a:gd name="T10" fmla="*/ 127 w 74"/>
                <a:gd name="T11" fmla="*/ 208 h 146"/>
                <a:gd name="T12" fmla="*/ 169 w 74"/>
                <a:gd name="T13" fmla="*/ 0 h 14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74" h="146">
                  <a:moveTo>
                    <a:pt x="54" y="0"/>
                  </a:moveTo>
                  <a:lnTo>
                    <a:pt x="74" y="65"/>
                  </a:lnTo>
                  <a:lnTo>
                    <a:pt x="74" y="146"/>
                  </a:lnTo>
                  <a:lnTo>
                    <a:pt x="0" y="146"/>
                  </a:lnTo>
                  <a:lnTo>
                    <a:pt x="0" y="79"/>
                  </a:lnTo>
                  <a:lnTo>
                    <a:pt x="40" y="45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7F9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18476" name="AutoShape 263"/>
          <p:cNvSpPr>
            <a:spLocks noChangeArrowheads="1"/>
          </p:cNvSpPr>
          <p:nvPr/>
        </p:nvSpPr>
        <p:spPr bwMode="auto">
          <a:xfrm>
            <a:off x="6444208" y="3645024"/>
            <a:ext cx="2089150" cy="2481262"/>
          </a:xfrm>
          <a:prstGeom prst="wedgeEllipseCallout">
            <a:avLst>
              <a:gd name="adj1" fmla="val -78801"/>
              <a:gd name="adj2" fmla="val 1106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latinLnBrk="0" hangingPunct="0"/>
            <a:r>
              <a:rPr kumimoji="0" lang="ko-KR" altLang="en-US" sz="1400">
                <a:latin typeface="Trebuchet MS" pitchFamily="34" charset="0"/>
                <a:ea typeface="+mj-ea"/>
              </a:rPr>
              <a:t>용도에 맞는 것을 골라 사용하세요</a:t>
            </a:r>
            <a:r>
              <a:rPr kumimoji="0" lang="en-US" altLang="ko-KR" sz="1400">
                <a:latin typeface="Trebuchet MS" pitchFamily="34" charset="0"/>
                <a:ea typeface="+mj-ea"/>
              </a:rPr>
              <a:t>!</a:t>
            </a:r>
          </a:p>
          <a:p>
            <a:pPr algn="ctr" eaLnBrk="0" latinLnBrk="0" hangingPunct="0"/>
            <a:endParaRPr kumimoji="0" lang="en-US" altLang="ko-KR" sz="1400">
              <a:latin typeface="Trebuchet MS" pitchFamily="34" charset="0"/>
              <a:ea typeface="+mj-ea"/>
            </a:endParaRPr>
          </a:p>
          <a:p>
            <a:pPr algn="ctr" eaLnBrk="0" latinLnBrk="0" hangingPunct="0"/>
            <a:r>
              <a:rPr kumimoji="0" lang="ko-KR" altLang="en-US" sz="1400">
                <a:latin typeface="Trebuchet MS" pitchFamily="34" charset="0"/>
                <a:ea typeface="+mj-ea"/>
              </a:rPr>
              <a:t>버퍼가 없이 </a:t>
            </a:r>
            <a:r>
              <a:rPr kumimoji="0" lang="ko-KR" altLang="en-US" sz="1400" b="1">
                <a:latin typeface="Trebuchet MS" pitchFamily="34" charset="0"/>
                <a:ea typeface="+mj-ea"/>
              </a:rPr>
              <a:t>바로 받으려면 </a:t>
            </a:r>
            <a:r>
              <a:rPr kumimoji="0" lang="en-US" altLang="ko-KR" sz="1400" b="1">
                <a:latin typeface="Trebuchet MS" pitchFamily="34" charset="0"/>
                <a:ea typeface="+mj-ea"/>
              </a:rPr>
              <a:t>getch()</a:t>
            </a:r>
            <a:r>
              <a:rPr kumimoji="0" lang="ko-KR" altLang="en-US" sz="1400">
                <a:latin typeface="Trebuchet MS" pitchFamily="34" charset="0"/>
                <a:ea typeface="+mj-ea"/>
              </a:rPr>
              <a:t>를 사용합니다</a:t>
            </a:r>
            <a:r>
              <a:rPr kumimoji="0" lang="en-US" altLang="ko-KR" sz="1400">
                <a:latin typeface="Trebuchet MS" pitchFamily="34" charset="0"/>
                <a:ea typeface="+mj-ea"/>
              </a:rPr>
              <a:t>.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7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중간 점검</a:t>
            </a:r>
          </a:p>
        </p:txBody>
      </p:sp>
      <p:sp>
        <p:nvSpPr>
          <p:cNvPr id="49155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getchar</a:t>
            </a:r>
            <a:r>
              <a:rPr lang="en-US" altLang="ko-KR" dirty="0"/>
              <a:t>()</a:t>
            </a:r>
            <a:r>
              <a:rPr lang="ko-KR" altLang="en-US" dirty="0"/>
              <a:t>와 </a:t>
            </a:r>
            <a:r>
              <a:rPr lang="en-US" altLang="ko-KR" dirty="0" smtClean="0"/>
              <a:t>_</a:t>
            </a:r>
            <a:r>
              <a:rPr lang="en-US" altLang="ko-KR" dirty="0" err="1" smtClean="0"/>
              <a:t>getch</a:t>
            </a:r>
            <a:r>
              <a:rPr lang="en-US" altLang="ko-KR" dirty="0"/>
              <a:t>()</a:t>
            </a:r>
            <a:r>
              <a:rPr lang="ko-KR" altLang="en-US" dirty="0"/>
              <a:t>가 다른 점은 무엇인가</a:t>
            </a:r>
            <a:r>
              <a:rPr lang="en-US" altLang="ko-KR" dirty="0"/>
              <a:t>?</a:t>
            </a:r>
            <a:endParaRPr lang="ko-KR" altLang="en-US" dirty="0"/>
          </a:p>
          <a:p>
            <a:r>
              <a:rPr lang="ko-KR" altLang="en-US" dirty="0" smtClean="0"/>
              <a:t>하나의 </a:t>
            </a:r>
            <a:r>
              <a:rPr lang="ko-KR" altLang="en-US" dirty="0"/>
              <a:t>문자를 </a:t>
            </a:r>
            <a:r>
              <a:rPr lang="ko-KR" altLang="en-US" dirty="0" err="1"/>
              <a:t>입력받는</a:t>
            </a:r>
            <a:r>
              <a:rPr lang="ko-KR" altLang="en-US" dirty="0"/>
              <a:t> 방법에는 몇 가지나 있는가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9156" name="Rectangle 5"/>
          <p:cNvSpPr>
            <a:spLocks noChangeArrowheads="1"/>
          </p:cNvSpPr>
          <p:nvPr/>
        </p:nvSpPr>
        <p:spPr bwMode="auto">
          <a:xfrm>
            <a:off x="0" y="30384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49157" name="Picture 9" descr="MC900434929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1275" y="3590925"/>
            <a:ext cx="18288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811769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문자열 입출력 라이브러리 함수</a:t>
            </a:r>
          </a:p>
        </p:txBody>
      </p:sp>
      <p:sp>
        <p:nvSpPr>
          <p:cNvPr id="19459" name="Rectangle 4"/>
          <p:cNvSpPr>
            <a:spLocks noChangeArrowheads="1"/>
          </p:cNvSpPr>
          <p:nvPr/>
        </p:nvSpPr>
        <p:spPr bwMode="auto">
          <a:xfrm>
            <a:off x="0" y="27463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150618" name="Group 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0772581"/>
              </p:ext>
            </p:extLst>
          </p:nvPr>
        </p:nvGraphicFramePr>
        <p:xfrm>
          <a:off x="1116013" y="1125538"/>
          <a:ext cx="7704137" cy="1524000"/>
        </p:xfrm>
        <a:graphic>
          <a:graphicData uri="http://schemas.openxmlformats.org/drawingml/2006/table">
            <a:tbl>
              <a:tblPr/>
              <a:tblGrid>
                <a:gridCol w="2189162"/>
                <a:gridCol w="5514975"/>
              </a:tblGrid>
              <a:tr h="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입출력 함수</a:t>
                      </a:r>
                      <a:endParaRPr kumimoji="1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설명</a:t>
                      </a:r>
                      <a:endParaRPr kumimoji="1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int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 </a:t>
                      </a:r>
                      <a:r>
                        <a:rPr kumimoji="1" lang="en-US" altLang="ko-KR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scanf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("%s", s)</a:t>
                      </a: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문자열을 읽어서 문자배열 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s[]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에 저장</a:t>
                      </a:r>
                      <a:endParaRPr kumimoji="1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int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 </a:t>
                      </a:r>
                      <a:r>
                        <a:rPr kumimoji="1" lang="en-US" altLang="ko-KR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printf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("%s", s)</a:t>
                      </a: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배열 </a:t>
                      </a: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s[]</a:t>
                      </a: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에 저장되어 있는 문자열을 출력한다</a:t>
                      </a: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.</a:t>
                      </a:r>
                      <a:endParaRPr kumimoji="1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char *gets(char *s)</a:t>
                      </a:r>
                      <a:endParaRPr kumimoji="1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한 줄의 문자열을 읽어서 문자 배열 </a:t>
                      </a: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s[]</a:t>
                      </a: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에 저장한다</a:t>
                      </a: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.</a:t>
                      </a:r>
                      <a:endParaRPr kumimoji="1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int puts(const char *s)</a:t>
                      </a:r>
                      <a:endParaRPr kumimoji="1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배열 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s[]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에 저장되어 있는 한 줄의 문자열을 출력한다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.</a:t>
                      </a: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</a:tr>
            </a:tbl>
          </a:graphicData>
        </a:graphic>
      </p:graphicFrame>
      <p:pic>
        <p:nvPicPr>
          <p:cNvPr id="19480" name="Picture 97" descr="MCj0384136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3429000"/>
            <a:ext cx="1819275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81" name="AutoShape 98"/>
          <p:cNvSpPr>
            <a:spLocks noChangeArrowheads="1"/>
          </p:cNvSpPr>
          <p:nvPr/>
        </p:nvSpPr>
        <p:spPr bwMode="auto">
          <a:xfrm>
            <a:off x="5724525" y="3213100"/>
            <a:ext cx="1079500" cy="1944688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ko-KR" altLang="en-US"/>
              <a:t>프로그램</a:t>
            </a:r>
          </a:p>
        </p:txBody>
      </p:sp>
      <p:sp>
        <p:nvSpPr>
          <p:cNvPr id="19482" name="Line 99"/>
          <p:cNvSpPr>
            <a:spLocks noChangeShapeType="1"/>
          </p:cNvSpPr>
          <p:nvPr/>
        </p:nvSpPr>
        <p:spPr bwMode="auto">
          <a:xfrm>
            <a:off x="3348038" y="4365625"/>
            <a:ext cx="2087562" cy="0"/>
          </a:xfrm>
          <a:prstGeom prst="line">
            <a:avLst/>
          </a:prstGeom>
          <a:noFill/>
          <a:ln w="38100">
            <a:solidFill>
              <a:srgbClr val="FF0000"/>
            </a:solidFill>
            <a:prstDash val="dash"/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9483" name="Freeform 108"/>
          <p:cNvSpPr>
            <a:spLocks/>
          </p:cNvSpPr>
          <p:nvPr/>
        </p:nvSpPr>
        <p:spPr bwMode="auto">
          <a:xfrm>
            <a:off x="4117975" y="5321300"/>
            <a:ext cx="100013" cy="277813"/>
          </a:xfrm>
          <a:custGeom>
            <a:avLst/>
            <a:gdLst>
              <a:gd name="T0" fmla="*/ 2147483647 w 949"/>
              <a:gd name="T1" fmla="*/ 2147483647 h 2625"/>
              <a:gd name="T2" fmla="*/ 2147483647 w 949"/>
              <a:gd name="T3" fmla="*/ 2147483647 h 2625"/>
              <a:gd name="T4" fmla="*/ 2147483647 w 949"/>
              <a:gd name="T5" fmla="*/ 2147483647 h 2625"/>
              <a:gd name="T6" fmla="*/ 2147483647 w 949"/>
              <a:gd name="T7" fmla="*/ 2147483647 h 2625"/>
              <a:gd name="T8" fmla="*/ 2147483647 w 949"/>
              <a:gd name="T9" fmla="*/ 2147483647 h 2625"/>
              <a:gd name="T10" fmla="*/ 2147483647 w 949"/>
              <a:gd name="T11" fmla="*/ 2147483647 h 2625"/>
              <a:gd name="T12" fmla="*/ 2147483647 w 949"/>
              <a:gd name="T13" fmla="*/ 2147483647 h 2625"/>
              <a:gd name="T14" fmla="*/ 2147483647 w 949"/>
              <a:gd name="T15" fmla="*/ 2147483647 h 2625"/>
              <a:gd name="T16" fmla="*/ 2147483647 w 949"/>
              <a:gd name="T17" fmla="*/ 2147483647 h 2625"/>
              <a:gd name="T18" fmla="*/ 2147483647 w 949"/>
              <a:gd name="T19" fmla="*/ 2147483647 h 2625"/>
              <a:gd name="T20" fmla="*/ 2147483647 w 949"/>
              <a:gd name="T21" fmla="*/ 2147483647 h 2625"/>
              <a:gd name="T22" fmla="*/ 2147483647 w 949"/>
              <a:gd name="T23" fmla="*/ 2147483647 h 2625"/>
              <a:gd name="T24" fmla="*/ 2147483647 w 949"/>
              <a:gd name="T25" fmla="*/ 2147483647 h 2625"/>
              <a:gd name="T26" fmla="*/ 2147483647 w 949"/>
              <a:gd name="T27" fmla="*/ 2147483647 h 2625"/>
              <a:gd name="T28" fmla="*/ 2147483647 w 949"/>
              <a:gd name="T29" fmla="*/ 2147483647 h 2625"/>
              <a:gd name="T30" fmla="*/ 2147483647 w 949"/>
              <a:gd name="T31" fmla="*/ 2147483647 h 2625"/>
              <a:gd name="T32" fmla="*/ 2147483647 w 949"/>
              <a:gd name="T33" fmla="*/ 2147483647 h 2625"/>
              <a:gd name="T34" fmla="*/ 2147483647 w 949"/>
              <a:gd name="T35" fmla="*/ 2147483647 h 2625"/>
              <a:gd name="T36" fmla="*/ 2147483647 w 949"/>
              <a:gd name="T37" fmla="*/ 2147483647 h 2625"/>
              <a:gd name="T38" fmla="*/ 2147483647 w 949"/>
              <a:gd name="T39" fmla="*/ 2147483647 h 2625"/>
              <a:gd name="T40" fmla="*/ 2147483647 w 949"/>
              <a:gd name="T41" fmla="*/ 2147483647 h 2625"/>
              <a:gd name="T42" fmla="*/ 2147483647 w 949"/>
              <a:gd name="T43" fmla="*/ 2147483647 h 2625"/>
              <a:gd name="T44" fmla="*/ 2147483647 w 949"/>
              <a:gd name="T45" fmla="*/ 2147483647 h 2625"/>
              <a:gd name="T46" fmla="*/ 2147483647 w 949"/>
              <a:gd name="T47" fmla="*/ 2147483647 h 2625"/>
              <a:gd name="T48" fmla="*/ 2147483647 w 949"/>
              <a:gd name="T49" fmla="*/ 2147483647 h 2625"/>
              <a:gd name="T50" fmla="*/ 2147483647 w 949"/>
              <a:gd name="T51" fmla="*/ 2147483647 h 2625"/>
              <a:gd name="T52" fmla="*/ 2147483647 w 949"/>
              <a:gd name="T53" fmla="*/ 2147483647 h 2625"/>
              <a:gd name="T54" fmla="*/ 2147483647 w 949"/>
              <a:gd name="T55" fmla="*/ 2147483647 h 2625"/>
              <a:gd name="T56" fmla="*/ 2147483647 w 949"/>
              <a:gd name="T57" fmla="*/ 2147483647 h 2625"/>
              <a:gd name="T58" fmla="*/ 2147483647 w 949"/>
              <a:gd name="T59" fmla="*/ 2147483647 h 2625"/>
              <a:gd name="T60" fmla="*/ 2147483647 w 949"/>
              <a:gd name="T61" fmla="*/ 2147483647 h 2625"/>
              <a:gd name="T62" fmla="*/ 2147483647 w 949"/>
              <a:gd name="T63" fmla="*/ 2147483647 h 2625"/>
              <a:gd name="T64" fmla="*/ 2147483647 w 949"/>
              <a:gd name="T65" fmla="*/ 2147483647 h 2625"/>
              <a:gd name="T66" fmla="*/ 2147483647 w 949"/>
              <a:gd name="T67" fmla="*/ 2147483647 h 2625"/>
              <a:gd name="T68" fmla="*/ 2147483647 w 949"/>
              <a:gd name="T69" fmla="*/ 2147483647 h 2625"/>
              <a:gd name="T70" fmla="*/ 2147483647 w 949"/>
              <a:gd name="T71" fmla="*/ 2147483647 h 2625"/>
              <a:gd name="T72" fmla="*/ 2147483647 w 949"/>
              <a:gd name="T73" fmla="*/ 2147483647 h 2625"/>
              <a:gd name="T74" fmla="*/ 2147483647 w 949"/>
              <a:gd name="T75" fmla="*/ 2147483647 h 2625"/>
              <a:gd name="T76" fmla="*/ 2147483647 w 949"/>
              <a:gd name="T77" fmla="*/ 2147483647 h 2625"/>
              <a:gd name="T78" fmla="*/ 2147483647 w 949"/>
              <a:gd name="T79" fmla="*/ 2147483647 h 2625"/>
              <a:gd name="T80" fmla="*/ 2147483647 w 949"/>
              <a:gd name="T81" fmla="*/ 2147483647 h 2625"/>
              <a:gd name="T82" fmla="*/ 2147483647 w 949"/>
              <a:gd name="T83" fmla="*/ 2147483647 h 2625"/>
              <a:gd name="T84" fmla="*/ 2147483647 w 949"/>
              <a:gd name="T85" fmla="*/ 2147483647 h 2625"/>
              <a:gd name="T86" fmla="*/ 2147483647 w 949"/>
              <a:gd name="T87" fmla="*/ 2147483647 h 2625"/>
              <a:gd name="T88" fmla="*/ 2147483647 w 949"/>
              <a:gd name="T89" fmla="*/ 2147483647 h 2625"/>
              <a:gd name="T90" fmla="*/ 2147483647 w 949"/>
              <a:gd name="T91" fmla="*/ 2147483647 h 2625"/>
              <a:gd name="T92" fmla="*/ 2147483647 w 949"/>
              <a:gd name="T93" fmla="*/ 2147483647 h 2625"/>
              <a:gd name="T94" fmla="*/ 2147483647 w 949"/>
              <a:gd name="T95" fmla="*/ 2147483647 h 2625"/>
              <a:gd name="T96" fmla="*/ 2147483647 w 949"/>
              <a:gd name="T97" fmla="*/ 2147483647 h 2625"/>
              <a:gd name="T98" fmla="*/ 2147483647 w 949"/>
              <a:gd name="T99" fmla="*/ 2147483647 h 2625"/>
              <a:gd name="T100" fmla="*/ 2147483647 w 949"/>
              <a:gd name="T101" fmla="*/ 2147483647 h 2625"/>
              <a:gd name="T102" fmla="*/ 2147483647 w 949"/>
              <a:gd name="T103" fmla="*/ 2147483647 h 2625"/>
              <a:gd name="T104" fmla="*/ 2147483647 w 949"/>
              <a:gd name="T105" fmla="*/ 2147483647 h 2625"/>
              <a:gd name="T106" fmla="*/ 2147483647 w 949"/>
              <a:gd name="T107" fmla="*/ 2147483647 h 2625"/>
              <a:gd name="T108" fmla="*/ 2147483647 w 949"/>
              <a:gd name="T109" fmla="*/ 2147483647 h 2625"/>
              <a:gd name="T110" fmla="*/ 2147483647 w 949"/>
              <a:gd name="T111" fmla="*/ 2147483647 h 2625"/>
              <a:gd name="T112" fmla="*/ 2147483647 w 949"/>
              <a:gd name="T113" fmla="*/ 2147483647 h 2625"/>
              <a:gd name="T114" fmla="*/ 2147483647 w 949"/>
              <a:gd name="T115" fmla="*/ 2147483647 h 2625"/>
              <a:gd name="T116" fmla="*/ 2147483647 w 949"/>
              <a:gd name="T117" fmla="*/ 0 h 2625"/>
              <a:gd name="T118" fmla="*/ 2147483647 w 949"/>
              <a:gd name="T119" fmla="*/ 2147483647 h 2625"/>
              <a:gd name="T120" fmla="*/ 2147483647 w 949"/>
              <a:gd name="T121" fmla="*/ 2147483647 h 2625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949" h="2625">
                <a:moveTo>
                  <a:pt x="728" y="283"/>
                </a:moveTo>
                <a:lnTo>
                  <a:pt x="734" y="296"/>
                </a:lnTo>
                <a:lnTo>
                  <a:pt x="738" y="307"/>
                </a:lnTo>
                <a:lnTo>
                  <a:pt x="740" y="319"/>
                </a:lnTo>
                <a:lnTo>
                  <a:pt x="740" y="330"/>
                </a:lnTo>
                <a:lnTo>
                  <a:pt x="740" y="342"/>
                </a:lnTo>
                <a:lnTo>
                  <a:pt x="737" y="353"/>
                </a:lnTo>
                <a:lnTo>
                  <a:pt x="734" y="365"/>
                </a:lnTo>
                <a:lnTo>
                  <a:pt x="728" y="377"/>
                </a:lnTo>
                <a:lnTo>
                  <a:pt x="722" y="389"/>
                </a:lnTo>
                <a:lnTo>
                  <a:pt x="714" y="403"/>
                </a:lnTo>
                <a:lnTo>
                  <a:pt x="705" y="416"/>
                </a:lnTo>
                <a:lnTo>
                  <a:pt x="695" y="430"/>
                </a:lnTo>
                <a:lnTo>
                  <a:pt x="670" y="461"/>
                </a:lnTo>
                <a:lnTo>
                  <a:pt x="640" y="497"/>
                </a:lnTo>
                <a:lnTo>
                  <a:pt x="520" y="656"/>
                </a:lnTo>
                <a:lnTo>
                  <a:pt x="495" y="698"/>
                </a:lnTo>
                <a:lnTo>
                  <a:pt x="466" y="746"/>
                </a:lnTo>
                <a:lnTo>
                  <a:pt x="436" y="797"/>
                </a:lnTo>
                <a:lnTo>
                  <a:pt x="403" y="854"/>
                </a:lnTo>
                <a:lnTo>
                  <a:pt x="369" y="913"/>
                </a:lnTo>
                <a:lnTo>
                  <a:pt x="334" y="975"/>
                </a:lnTo>
                <a:lnTo>
                  <a:pt x="299" y="1039"/>
                </a:lnTo>
                <a:lnTo>
                  <a:pt x="265" y="1103"/>
                </a:lnTo>
                <a:lnTo>
                  <a:pt x="230" y="1166"/>
                </a:lnTo>
                <a:lnTo>
                  <a:pt x="197" y="1229"/>
                </a:lnTo>
                <a:lnTo>
                  <a:pt x="165" y="1289"/>
                </a:lnTo>
                <a:lnTo>
                  <a:pt x="135" y="1345"/>
                </a:lnTo>
                <a:lnTo>
                  <a:pt x="107" y="1398"/>
                </a:lnTo>
                <a:lnTo>
                  <a:pt x="82" y="1445"/>
                </a:lnTo>
                <a:lnTo>
                  <a:pt x="61" y="1487"/>
                </a:lnTo>
                <a:lnTo>
                  <a:pt x="43" y="1521"/>
                </a:lnTo>
                <a:lnTo>
                  <a:pt x="35" y="1539"/>
                </a:lnTo>
                <a:lnTo>
                  <a:pt x="28" y="1556"/>
                </a:lnTo>
                <a:lnTo>
                  <a:pt x="21" y="1573"/>
                </a:lnTo>
                <a:lnTo>
                  <a:pt x="15" y="1589"/>
                </a:lnTo>
                <a:lnTo>
                  <a:pt x="11" y="1605"/>
                </a:lnTo>
                <a:lnTo>
                  <a:pt x="7" y="1622"/>
                </a:lnTo>
                <a:lnTo>
                  <a:pt x="4" y="1638"/>
                </a:lnTo>
                <a:lnTo>
                  <a:pt x="1" y="1652"/>
                </a:lnTo>
                <a:lnTo>
                  <a:pt x="0" y="1668"/>
                </a:lnTo>
                <a:lnTo>
                  <a:pt x="0" y="1683"/>
                </a:lnTo>
                <a:lnTo>
                  <a:pt x="0" y="1697"/>
                </a:lnTo>
                <a:lnTo>
                  <a:pt x="1" y="1712"/>
                </a:lnTo>
                <a:lnTo>
                  <a:pt x="5" y="1726"/>
                </a:lnTo>
                <a:lnTo>
                  <a:pt x="8" y="1739"/>
                </a:lnTo>
                <a:lnTo>
                  <a:pt x="11" y="1753"/>
                </a:lnTo>
                <a:lnTo>
                  <a:pt x="16" y="1766"/>
                </a:lnTo>
                <a:lnTo>
                  <a:pt x="22" y="1779"/>
                </a:lnTo>
                <a:lnTo>
                  <a:pt x="29" y="1792"/>
                </a:lnTo>
                <a:lnTo>
                  <a:pt x="36" y="1803"/>
                </a:lnTo>
                <a:lnTo>
                  <a:pt x="44" y="1815"/>
                </a:lnTo>
                <a:lnTo>
                  <a:pt x="54" y="1826"/>
                </a:lnTo>
                <a:lnTo>
                  <a:pt x="64" y="1838"/>
                </a:lnTo>
                <a:lnTo>
                  <a:pt x="75" y="1848"/>
                </a:lnTo>
                <a:lnTo>
                  <a:pt x="87" y="1858"/>
                </a:lnTo>
                <a:lnTo>
                  <a:pt x="100" y="1867"/>
                </a:lnTo>
                <a:lnTo>
                  <a:pt x="114" y="1877"/>
                </a:lnTo>
                <a:lnTo>
                  <a:pt x="127" y="1885"/>
                </a:lnTo>
                <a:lnTo>
                  <a:pt x="143" y="1894"/>
                </a:lnTo>
                <a:lnTo>
                  <a:pt x="159" y="1902"/>
                </a:lnTo>
                <a:lnTo>
                  <a:pt x="176" y="1909"/>
                </a:lnTo>
                <a:lnTo>
                  <a:pt x="193" y="1916"/>
                </a:lnTo>
                <a:lnTo>
                  <a:pt x="212" y="1922"/>
                </a:lnTo>
                <a:lnTo>
                  <a:pt x="236" y="1929"/>
                </a:lnTo>
                <a:lnTo>
                  <a:pt x="262" y="1934"/>
                </a:lnTo>
                <a:lnTo>
                  <a:pt x="287" y="1939"/>
                </a:lnTo>
                <a:lnTo>
                  <a:pt x="313" y="1942"/>
                </a:lnTo>
                <a:lnTo>
                  <a:pt x="339" y="1944"/>
                </a:lnTo>
                <a:lnTo>
                  <a:pt x="367" y="1945"/>
                </a:lnTo>
                <a:lnTo>
                  <a:pt x="393" y="1945"/>
                </a:lnTo>
                <a:lnTo>
                  <a:pt x="419" y="1945"/>
                </a:lnTo>
                <a:lnTo>
                  <a:pt x="464" y="1946"/>
                </a:lnTo>
                <a:lnTo>
                  <a:pt x="503" y="1948"/>
                </a:lnTo>
                <a:lnTo>
                  <a:pt x="520" y="1949"/>
                </a:lnTo>
                <a:lnTo>
                  <a:pt x="535" y="1951"/>
                </a:lnTo>
                <a:lnTo>
                  <a:pt x="550" y="1953"/>
                </a:lnTo>
                <a:lnTo>
                  <a:pt x="563" y="1956"/>
                </a:lnTo>
                <a:lnTo>
                  <a:pt x="574" y="1961"/>
                </a:lnTo>
                <a:lnTo>
                  <a:pt x="584" y="1965"/>
                </a:lnTo>
                <a:lnTo>
                  <a:pt x="593" y="1970"/>
                </a:lnTo>
                <a:lnTo>
                  <a:pt x="600" y="1975"/>
                </a:lnTo>
                <a:lnTo>
                  <a:pt x="607" y="1983"/>
                </a:lnTo>
                <a:lnTo>
                  <a:pt x="612" y="1991"/>
                </a:lnTo>
                <a:lnTo>
                  <a:pt x="616" y="1999"/>
                </a:lnTo>
                <a:lnTo>
                  <a:pt x="619" y="2010"/>
                </a:lnTo>
                <a:lnTo>
                  <a:pt x="621" y="2022"/>
                </a:lnTo>
                <a:lnTo>
                  <a:pt x="623" y="2035"/>
                </a:lnTo>
                <a:lnTo>
                  <a:pt x="624" y="2048"/>
                </a:lnTo>
                <a:lnTo>
                  <a:pt x="624" y="2059"/>
                </a:lnTo>
                <a:lnTo>
                  <a:pt x="623" y="2072"/>
                </a:lnTo>
                <a:lnTo>
                  <a:pt x="621" y="2083"/>
                </a:lnTo>
                <a:lnTo>
                  <a:pt x="619" y="2096"/>
                </a:lnTo>
                <a:lnTo>
                  <a:pt x="616" y="2107"/>
                </a:lnTo>
                <a:lnTo>
                  <a:pt x="610" y="2132"/>
                </a:lnTo>
                <a:lnTo>
                  <a:pt x="602" y="2156"/>
                </a:lnTo>
                <a:lnTo>
                  <a:pt x="593" y="2180"/>
                </a:lnTo>
                <a:lnTo>
                  <a:pt x="583" y="2204"/>
                </a:lnTo>
                <a:lnTo>
                  <a:pt x="573" y="2229"/>
                </a:lnTo>
                <a:lnTo>
                  <a:pt x="564" y="2255"/>
                </a:lnTo>
                <a:lnTo>
                  <a:pt x="554" y="2281"/>
                </a:lnTo>
                <a:lnTo>
                  <a:pt x="548" y="2308"/>
                </a:lnTo>
                <a:lnTo>
                  <a:pt x="545" y="2320"/>
                </a:lnTo>
                <a:lnTo>
                  <a:pt x="544" y="2334"/>
                </a:lnTo>
                <a:lnTo>
                  <a:pt x="542" y="2347"/>
                </a:lnTo>
                <a:lnTo>
                  <a:pt x="542" y="2361"/>
                </a:lnTo>
                <a:lnTo>
                  <a:pt x="542" y="2375"/>
                </a:lnTo>
                <a:lnTo>
                  <a:pt x="544" y="2388"/>
                </a:lnTo>
                <a:lnTo>
                  <a:pt x="546" y="2402"/>
                </a:lnTo>
                <a:lnTo>
                  <a:pt x="549" y="2417"/>
                </a:lnTo>
                <a:lnTo>
                  <a:pt x="553" y="2429"/>
                </a:lnTo>
                <a:lnTo>
                  <a:pt x="559" y="2443"/>
                </a:lnTo>
                <a:lnTo>
                  <a:pt x="565" y="2455"/>
                </a:lnTo>
                <a:lnTo>
                  <a:pt x="572" y="2469"/>
                </a:lnTo>
                <a:lnTo>
                  <a:pt x="580" y="2482"/>
                </a:lnTo>
                <a:lnTo>
                  <a:pt x="588" y="2493"/>
                </a:lnTo>
                <a:lnTo>
                  <a:pt x="597" y="2506"/>
                </a:lnTo>
                <a:lnTo>
                  <a:pt x="608" y="2517"/>
                </a:lnTo>
                <a:lnTo>
                  <a:pt x="618" y="2528"/>
                </a:lnTo>
                <a:lnTo>
                  <a:pt x="630" y="2538"/>
                </a:lnTo>
                <a:lnTo>
                  <a:pt x="641" y="2549"/>
                </a:lnTo>
                <a:lnTo>
                  <a:pt x="654" y="2559"/>
                </a:lnTo>
                <a:lnTo>
                  <a:pt x="668" y="2568"/>
                </a:lnTo>
                <a:lnTo>
                  <a:pt x="681" y="2577"/>
                </a:lnTo>
                <a:lnTo>
                  <a:pt x="696" y="2584"/>
                </a:lnTo>
                <a:lnTo>
                  <a:pt x="711" y="2593"/>
                </a:lnTo>
                <a:lnTo>
                  <a:pt x="725" y="2599"/>
                </a:lnTo>
                <a:lnTo>
                  <a:pt x="741" y="2605"/>
                </a:lnTo>
                <a:lnTo>
                  <a:pt x="757" y="2611"/>
                </a:lnTo>
                <a:lnTo>
                  <a:pt x="773" y="2615"/>
                </a:lnTo>
                <a:lnTo>
                  <a:pt x="787" y="2619"/>
                </a:lnTo>
                <a:lnTo>
                  <a:pt x="803" y="2621"/>
                </a:lnTo>
                <a:lnTo>
                  <a:pt x="819" y="2623"/>
                </a:lnTo>
                <a:lnTo>
                  <a:pt x="833" y="2624"/>
                </a:lnTo>
                <a:lnTo>
                  <a:pt x="849" y="2625"/>
                </a:lnTo>
                <a:lnTo>
                  <a:pt x="864" y="2624"/>
                </a:lnTo>
                <a:lnTo>
                  <a:pt x="878" y="2623"/>
                </a:lnTo>
                <a:lnTo>
                  <a:pt x="893" y="2621"/>
                </a:lnTo>
                <a:lnTo>
                  <a:pt x="908" y="2619"/>
                </a:lnTo>
                <a:lnTo>
                  <a:pt x="921" y="2615"/>
                </a:lnTo>
                <a:lnTo>
                  <a:pt x="935" y="2611"/>
                </a:lnTo>
                <a:lnTo>
                  <a:pt x="949" y="2605"/>
                </a:lnTo>
                <a:lnTo>
                  <a:pt x="911" y="2516"/>
                </a:lnTo>
                <a:lnTo>
                  <a:pt x="902" y="2520"/>
                </a:lnTo>
                <a:lnTo>
                  <a:pt x="893" y="2523"/>
                </a:lnTo>
                <a:lnTo>
                  <a:pt x="884" y="2525"/>
                </a:lnTo>
                <a:lnTo>
                  <a:pt x="875" y="2527"/>
                </a:lnTo>
                <a:lnTo>
                  <a:pt x="865" y="2528"/>
                </a:lnTo>
                <a:lnTo>
                  <a:pt x="855" y="2528"/>
                </a:lnTo>
                <a:lnTo>
                  <a:pt x="846" y="2528"/>
                </a:lnTo>
                <a:lnTo>
                  <a:pt x="835" y="2528"/>
                </a:lnTo>
                <a:lnTo>
                  <a:pt x="814" y="2525"/>
                </a:lnTo>
                <a:lnTo>
                  <a:pt x="795" y="2520"/>
                </a:lnTo>
                <a:lnTo>
                  <a:pt x="773" y="2514"/>
                </a:lnTo>
                <a:lnTo>
                  <a:pt x="753" y="2505"/>
                </a:lnTo>
                <a:lnTo>
                  <a:pt x="732" y="2494"/>
                </a:lnTo>
                <a:lnTo>
                  <a:pt x="714" y="2482"/>
                </a:lnTo>
                <a:lnTo>
                  <a:pt x="696" y="2469"/>
                </a:lnTo>
                <a:lnTo>
                  <a:pt x="681" y="2454"/>
                </a:lnTo>
                <a:lnTo>
                  <a:pt x="674" y="2447"/>
                </a:lnTo>
                <a:lnTo>
                  <a:pt x="669" y="2439"/>
                </a:lnTo>
                <a:lnTo>
                  <a:pt x="662" y="2431"/>
                </a:lnTo>
                <a:lnTo>
                  <a:pt x="657" y="2423"/>
                </a:lnTo>
                <a:lnTo>
                  <a:pt x="653" y="2415"/>
                </a:lnTo>
                <a:lnTo>
                  <a:pt x="649" y="2406"/>
                </a:lnTo>
                <a:lnTo>
                  <a:pt x="646" y="2398"/>
                </a:lnTo>
                <a:lnTo>
                  <a:pt x="642" y="2389"/>
                </a:lnTo>
                <a:lnTo>
                  <a:pt x="640" y="2381"/>
                </a:lnTo>
                <a:lnTo>
                  <a:pt x="639" y="2373"/>
                </a:lnTo>
                <a:lnTo>
                  <a:pt x="638" y="2364"/>
                </a:lnTo>
                <a:lnTo>
                  <a:pt x="638" y="2356"/>
                </a:lnTo>
                <a:lnTo>
                  <a:pt x="640" y="2338"/>
                </a:lnTo>
                <a:lnTo>
                  <a:pt x="645" y="2320"/>
                </a:lnTo>
                <a:lnTo>
                  <a:pt x="650" y="2301"/>
                </a:lnTo>
                <a:lnTo>
                  <a:pt x="657" y="2281"/>
                </a:lnTo>
                <a:lnTo>
                  <a:pt x="664" y="2262"/>
                </a:lnTo>
                <a:lnTo>
                  <a:pt x="673" y="2239"/>
                </a:lnTo>
                <a:lnTo>
                  <a:pt x="684" y="2212"/>
                </a:lnTo>
                <a:lnTo>
                  <a:pt x="695" y="2184"/>
                </a:lnTo>
                <a:lnTo>
                  <a:pt x="704" y="2155"/>
                </a:lnTo>
                <a:lnTo>
                  <a:pt x="713" y="2123"/>
                </a:lnTo>
                <a:lnTo>
                  <a:pt x="716" y="2107"/>
                </a:lnTo>
                <a:lnTo>
                  <a:pt x="718" y="2092"/>
                </a:lnTo>
                <a:lnTo>
                  <a:pt x="719" y="2075"/>
                </a:lnTo>
                <a:lnTo>
                  <a:pt x="720" y="2059"/>
                </a:lnTo>
                <a:lnTo>
                  <a:pt x="720" y="2041"/>
                </a:lnTo>
                <a:lnTo>
                  <a:pt x="719" y="2025"/>
                </a:lnTo>
                <a:lnTo>
                  <a:pt x="717" y="2007"/>
                </a:lnTo>
                <a:lnTo>
                  <a:pt x="714" y="1989"/>
                </a:lnTo>
                <a:lnTo>
                  <a:pt x="711" y="1976"/>
                </a:lnTo>
                <a:lnTo>
                  <a:pt x="706" y="1965"/>
                </a:lnTo>
                <a:lnTo>
                  <a:pt x="702" y="1953"/>
                </a:lnTo>
                <a:lnTo>
                  <a:pt x="697" y="1943"/>
                </a:lnTo>
                <a:lnTo>
                  <a:pt x="692" y="1933"/>
                </a:lnTo>
                <a:lnTo>
                  <a:pt x="685" y="1925"/>
                </a:lnTo>
                <a:lnTo>
                  <a:pt x="679" y="1917"/>
                </a:lnTo>
                <a:lnTo>
                  <a:pt x="672" y="1909"/>
                </a:lnTo>
                <a:lnTo>
                  <a:pt x="664" y="1902"/>
                </a:lnTo>
                <a:lnTo>
                  <a:pt x="656" y="1896"/>
                </a:lnTo>
                <a:lnTo>
                  <a:pt x="649" y="1889"/>
                </a:lnTo>
                <a:lnTo>
                  <a:pt x="639" y="1884"/>
                </a:lnTo>
                <a:lnTo>
                  <a:pt x="631" y="1879"/>
                </a:lnTo>
                <a:lnTo>
                  <a:pt x="621" y="1875"/>
                </a:lnTo>
                <a:lnTo>
                  <a:pt x="611" y="1870"/>
                </a:lnTo>
                <a:lnTo>
                  <a:pt x="602" y="1867"/>
                </a:lnTo>
                <a:lnTo>
                  <a:pt x="581" y="1861"/>
                </a:lnTo>
                <a:lnTo>
                  <a:pt x="559" y="1857"/>
                </a:lnTo>
                <a:lnTo>
                  <a:pt x="536" y="1854"/>
                </a:lnTo>
                <a:lnTo>
                  <a:pt x="513" y="1852"/>
                </a:lnTo>
                <a:lnTo>
                  <a:pt x="467" y="1849"/>
                </a:lnTo>
                <a:lnTo>
                  <a:pt x="420" y="1848"/>
                </a:lnTo>
                <a:lnTo>
                  <a:pt x="397" y="1848"/>
                </a:lnTo>
                <a:lnTo>
                  <a:pt x="373" y="1847"/>
                </a:lnTo>
                <a:lnTo>
                  <a:pt x="350" y="1847"/>
                </a:lnTo>
                <a:lnTo>
                  <a:pt x="327" y="1845"/>
                </a:lnTo>
                <a:lnTo>
                  <a:pt x="305" y="1843"/>
                </a:lnTo>
                <a:lnTo>
                  <a:pt x="283" y="1840"/>
                </a:lnTo>
                <a:lnTo>
                  <a:pt x="262" y="1836"/>
                </a:lnTo>
                <a:lnTo>
                  <a:pt x="243" y="1831"/>
                </a:lnTo>
                <a:lnTo>
                  <a:pt x="217" y="1821"/>
                </a:lnTo>
                <a:lnTo>
                  <a:pt x="192" y="1811"/>
                </a:lnTo>
                <a:lnTo>
                  <a:pt x="182" y="1805"/>
                </a:lnTo>
                <a:lnTo>
                  <a:pt x="171" y="1799"/>
                </a:lnTo>
                <a:lnTo>
                  <a:pt x="162" y="1793"/>
                </a:lnTo>
                <a:lnTo>
                  <a:pt x="154" y="1787"/>
                </a:lnTo>
                <a:lnTo>
                  <a:pt x="145" y="1780"/>
                </a:lnTo>
                <a:lnTo>
                  <a:pt x="138" y="1774"/>
                </a:lnTo>
                <a:lnTo>
                  <a:pt x="131" y="1767"/>
                </a:lnTo>
                <a:lnTo>
                  <a:pt x="124" y="1759"/>
                </a:lnTo>
                <a:lnTo>
                  <a:pt x="119" y="1752"/>
                </a:lnTo>
                <a:lnTo>
                  <a:pt x="114" y="1745"/>
                </a:lnTo>
                <a:lnTo>
                  <a:pt x="110" y="1737"/>
                </a:lnTo>
                <a:lnTo>
                  <a:pt x="106" y="1729"/>
                </a:lnTo>
                <a:lnTo>
                  <a:pt x="103" y="1722"/>
                </a:lnTo>
                <a:lnTo>
                  <a:pt x="100" y="1713"/>
                </a:lnTo>
                <a:lnTo>
                  <a:pt x="99" y="1704"/>
                </a:lnTo>
                <a:lnTo>
                  <a:pt x="98" y="1695"/>
                </a:lnTo>
                <a:lnTo>
                  <a:pt x="97" y="1686"/>
                </a:lnTo>
                <a:lnTo>
                  <a:pt x="97" y="1677"/>
                </a:lnTo>
                <a:lnTo>
                  <a:pt x="98" y="1666"/>
                </a:lnTo>
                <a:lnTo>
                  <a:pt x="99" y="1657"/>
                </a:lnTo>
                <a:lnTo>
                  <a:pt x="103" y="1635"/>
                </a:lnTo>
                <a:lnTo>
                  <a:pt x="110" y="1613"/>
                </a:lnTo>
                <a:lnTo>
                  <a:pt x="119" y="1589"/>
                </a:lnTo>
                <a:lnTo>
                  <a:pt x="129" y="1564"/>
                </a:lnTo>
                <a:lnTo>
                  <a:pt x="149" y="1527"/>
                </a:lnTo>
                <a:lnTo>
                  <a:pt x="171" y="1483"/>
                </a:lnTo>
                <a:lnTo>
                  <a:pt x="198" y="1433"/>
                </a:lnTo>
                <a:lnTo>
                  <a:pt x="226" y="1380"/>
                </a:lnTo>
                <a:lnTo>
                  <a:pt x="256" y="1322"/>
                </a:lnTo>
                <a:lnTo>
                  <a:pt x="289" y="1261"/>
                </a:lnTo>
                <a:lnTo>
                  <a:pt x="321" y="1199"/>
                </a:lnTo>
                <a:lnTo>
                  <a:pt x="356" y="1138"/>
                </a:lnTo>
                <a:lnTo>
                  <a:pt x="391" y="1075"/>
                </a:lnTo>
                <a:lnTo>
                  <a:pt x="425" y="1013"/>
                </a:lnTo>
                <a:lnTo>
                  <a:pt x="459" y="952"/>
                </a:lnTo>
                <a:lnTo>
                  <a:pt x="491" y="894"/>
                </a:lnTo>
                <a:lnTo>
                  <a:pt x="522" y="841"/>
                </a:lnTo>
                <a:lnTo>
                  <a:pt x="551" y="792"/>
                </a:lnTo>
                <a:lnTo>
                  <a:pt x="578" y="747"/>
                </a:lnTo>
                <a:lnTo>
                  <a:pt x="602" y="709"/>
                </a:lnTo>
                <a:lnTo>
                  <a:pt x="715" y="559"/>
                </a:lnTo>
                <a:lnTo>
                  <a:pt x="746" y="522"/>
                </a:lnTo>
                <a:lnTo>
                  <a:pt x="775" y="484"/>
                </a:lnTo>
                <a:lnTo>
                  <a:pt x="788" y="467"/>
                </a:lnTo>
                <a:lnTo>
                  <a:pt x="800" y="448"/>
                </a:lnTo>
                <a:lnTo>
                  <a:pt x="810" y="428"/>
                </a:lnTo>
                <a:lnTo>
                  <a:pt x="820" y="409"/>
                </a:lnTo>
                <a:lnTo>
                  <a:pt x="827" y="389"/>
                </a:lnTo>
                <a:lnTo>
                  <a:pt x="832" y="369"/>
                </a:lnTo>
                <a:lnTo>
                  <a:pt x="834" y="360"/>
                </a:lnTo>
                <a:lnTo>
                  <a:pt x="837" y="349"/>
                </a:lnTo>
                <a:lnTo>
                  <a:pt x="838" y="339"/>
                </a:lnTo>
                <a:lnTo>
                  <a:pt x="838" y="328"/>
                </a:lnTo>
                <a:lnTo>
                  <a:pt x="837" y="318"/>
                </a:lnTo>
                <a:lnTo>
                  <a:pt x="837" y="307"/>
                </a:lnTo>
                <a:lnTo>
                  <a:pt x="834" y="297"/>
                </a:lnTo>
                <a:lnTo>
                  <a:pt x="832" y="285"/>
                </a:lnTo>
                <a:lnTo>
                  <a:pt x="829" y="275"/>
                </a:lnTo>
                <a:lnTo>
                  <a:pt x="825" y="263"/>
                </a:lnTo>
                <a:lnTo>
                  <a:pt x="821" y="252"/>
                </a:lnTo>
                <a:lnTo>
                  <a:pt x="814" y="240"/>
                </a:lnTo>
                <a:lnTo>
                  <a:pt x="805" y="218"/>
                </a:lnTo>
                <a:lnTo>
                  <a:pt x="797" y="197"/>
                </a:lnTo>
                <a:lnTo>
                  <a:pt x="789" y="177"/>
                </a:lnTo>
                <a:lnTo>
                  <a:pt x="784" y="157"/>
                </a:lnTo>
                <a:lnTo>
                  <a:pt x="781" y="140"/>
                </a:lnTo>
                <a:lnTo>
                  <a:pt x="778" y="123"/>
                </a:lnTo>
                <a:lnTo>
                  <a:pt x="777" y="107"/>
                </a:lnTo>
                <a:lnTo>
                  <a:pt x="776" y="92"/>
                </a:lnTo>
                <a:lnTo>
                  <a:pt x="777" y="67"/>
                </a:lnTo>
                <a:lnTo>
                  <a:pt x="779" y="48"/>
                </a:lnTo>
                <a:lnTo>
                  <a:pt x="781" y="36"/>
                </a:lnTo>
                <a:lnTo>
                  <a:pt x="782" y="31"/>
                </a:lnTo>
                <a:lnTo>
                  <a:pt x="691" y="0"/>
                </a:lnTo>
                <a:lnTo>
                  <a:pt x="689" y="7"/>
                </a:lnTo>
                <a:lnTo>
                  <a:pt x="684" y="25"/>
                </a:lnTo>
                <a:lnTo>
                  <a:pt x="682" y="37"/>
                </a:lnTo>
                <a:lnTo>
                  <a:pt x="681" y="50"/>
                </a:lnTo>
                <a:lnTo>
                  <a:pt x="680" y="67"/>
                </a:lnTo>
                <a:lnTo>
                  <a:pt x="679" y="85"/>
                </a:lnTo>
                <a:lnTo>
                  <a:pt x="680" y="105"/>
                </a:lnTo>
                <a:lnTo>
                  <a:pt x="681" y="126"/>
                </a:lnTo>
                <a:lnTo>
                  <a:pt x="684" y="149"/>
                </a:lnTo>
                <a:lnTo>
                  <a:pt x="690" y="174"/>
                </a:lnTo>
                <a:lnTo>
                  <a:pt x="696" y="199"/>
                </a:lnTo>
                <a:lnTo>
                  <a:pt x="704" y="227"/>
                </a:lnTo>
                <a:lnTo>
                  <a:pt x="715" y="254"/>
                </a:lnTo>
                <a:lnTo>
                  <a:pt x="728" y="28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9484" name="Freeform 111"/>
          <p:cNvSpPr>
            <a:spLocks/>
          </p:cNvSpPr>
          <p:nvPr/>
        </p:nvSpPr>
        <p:spPr bwMode="auto">
          <a:xfrm>
            <a:off x="4137025" y="5337175"/>
            <a:ext cx="414338" cy="479425"/>
          </a:xfrm>
          <a:custGeom>
            <a:avLst/>
            <a:gdLst>
              <a:gd name="T0" fmla="*/ 2147483647 w 3923"/>
              <a:gd name="T1" fmla="*/ 2147483647 h 4521"/>
              <a:gd name="T2" fmla="*/ 2147483647 w 3923"/>
              <a:gd name="T3" fmla="*/ 2147483647 h 4521"/>
              <a:gd name="T4" fmla="*/ 2147483647 w 3923"/>
              <a:gd name="T5" fmla="*/ 2147483647 h 4521"/>
              <a:gd name="T6" fmla="*/ 2147483647 w 3923"/>
              <a:gd name="T7" fmla="*/ 2147483647 h 4521"/>
              <a:gd name="T8" fmla="*/ 2147483647 w 3923"/>
              <a:gd name="T9" fmla="*/ 2147483647 h 4521"/>
              <a:gd name="T10" fmla="*/ 2147483647 w 3923"/>
              <a:gd name="T11" fmla="*/ 2147483647 h 4521"/>
              <a:gd name="T12" fmla="*/ 2147483647 w 3923"/>
              <a:gd name="T13" fmla="*/ 2147483647 h 4521"/>
              <a:gd name="T14" fmla="*/ 2147483647 w 3923"/>
              <a:gd name="T15" fmla="*/ 2147483647 h 4521"/>
              <a:gd name="T16" fmla="*/ 2147483647 w 3923"/>
              <a:gd name="T17" fmla="*/ 2147483647 h 4521"/>
              <a:gd name="T18" fmla="*/ 2147483647 w 3923"/>
              <a:gd name="T19" fmla="*/ 2147483647 h 4521"/>
              <a:gd name="T20" fmla="*/ 2147483647 w 3923"/>
              <a:gd name="T21" fmla="*/ 2147483647 h 4521"/>
              <a:gd name="T22" fmla="*/ 2147483647 w 3923"/>
              <a:gd name="T23" fmla="*/ 2147483647 h 4521"/>
              <a:gd name="T24" fmla="*/ 2147483647 w 3923"/>
              <a:gd name="T25" fmla="*/ 2147483647 h 4521"/>
              <a:gd name="T26" fmla="*/ 2147483647 w 3923"/>
              <a:gd name="T27" fmla="*/ 2147483647 h 4521"/>
              <a:gd name="T28" fmla="*/ 2147483647 w 3923"/>
              <a:gd name="T29" fmla="*/ 2147483647 h 4521"/>
              <a:gd name="T30" fmla="*/ 2147483647 w 3923"/>
              <a:gd name="T31" fmla="*/ 2147483647 h 4521"/>
              <a:gd name="T32" fmla="*/ 2147483647 w 3923"/>
              <a:gd name="T33" fmla="*/ 2147483647 h 4521"/>
              <a:gd name="T34" fmla="*/ 2147483647 w 3923"/>
              <a:gd name="T35" fmla="*/ 2147483647 h 4521"/>
              <a:gd name="T36" fmla="*/ 2147483647 w 3923"/>
              <a:gd name="T37" fmla="*/ 2147483647 h 4521"/>
              <a:gd name="T38" fmla="*/ 2147483647 w 3923"/>
              <a:gd name="T39" fmla="*/ 2147483647 h 4521"/>
              <a:gd name="T40" fmla="*/ 2147483647 w 3923"/>
              <a:gd name="T41" fmla="*/ 2147483647 h 4521"/>
              <a:gd name="T42" fmla="*/ 2147483647 w 3923"/>
              <a:gd name="T43" fmla="*/ 2147483647 h 4521"/>
              <a:gd name="T44" fmla="*/ 2147483647 w 3923"/>
              <a:gd name="T45" fmla="*/ 2147483647 h 4521"/>
              <a:gd name="T46" fmla="*/ 2147483647 w 3923"/>
              <a:gd name="T47" fmla="*/ 2147483647 h 4521"/>
              <a:gd name="T48" fmla="*/ 2147483647 w 3923"/>
              <a:gd name="T49" fmla="*/ 2147483647 h 4521"/>
              <a:gd name="T50" fmla="*/ 2147483647 w 3923"/>
              <a:gd name="T51" fmla="*/ 2147483647 h 4521"/>
              <a:gd name="T52" fmla="*/ 2147483647 w 3923"/>
              <a:gd name="T53" fmla="*/ 2147483647 h 4521"/>
              <a:gd name="T54" fmla="*/ 2147483647 w 3923"/>
              <a:gd name="T55" fmla="*/ 2147483647 h 4521"/>
              <a:gd name="T56" fmla="*/ 2147483647 w 3923"/>
              <a:gd name="T57" fmla="*/ 2147483647 h 4521"/>
              <a:gd name="T58" fmla="*/ 2147483647 w 3923"/>
              <a:gd name="T59" fmla="*/ 2147483647 h 4521"/>
              <a:gd name="T60" fmla="*/ 2147483647 w 3923"/>
              <a:gd name="T61" fmla="*/ 2147483647 h 4521"/>
              <a:gd name="T62" fmla="*/ 2147483647 w 3923"/>
              <a:gd name="T63" fmla="*/ 2147483647 h 4521"/>
              <a:gd name="T64" fmla="*/ 2147483647 w 3923"/>
              <a:gd name="T65" fmla="*/ 2147483647 h 4521"/>
              <a:gd name="T66" fmla="*/ 2147483647 w 3923"/>
              <a:gd name="T67" fmla="*/ 2147483647 h 4521"/>
              <a:gd name="T68" fmla="*/ 2147483647 w 3923"/>
              <a:gd name="T69" fmla="*/ 2147483647 h 4521"/>
              <a:gd name="T70" fmla="*/ 2147483647 w 3923"/>
              <a:gd name="T71" fmla="*/ 2147483647 h 4521"/>
              <a:gd name="T72" fmla="*/ 2147483647 w 3923"/>
              <a:gd name="T73" fmla="*/ 2147483647 h 4521"/>
              <a:gd name="T74" fmla="*/ 2147483647 w 3923"/>
              <a:gd name="T75" fmla="*/ 2147483647 h 4521"/>
              <a:gd name="T76" fmla="*/ 2147483647 w 3923"/>
              <a:gd name="T77" fmla="*/ 2147483647 h 4521"/>
              <a:gd name="T78" fmla="*/ 2147483647 w 3923"/>
              <a:gd name="T79" fmla="*/ 2147483647 h 4521"/>
              <a:gd name="T80" fmla="*/ 2147483647 w 3923"/>
              <a:gd name="T81" fmla="*/ 2147483647 h 4521"/>
              <a:gd name="T82" fmla="*/ 2147483647 w 3923"/>
              <a:gd name="T83" fmla="*/ 2147483647 h 4521"/>
              <a:gd name="T84" fmla="*/ 2147483647 w 3923"/>
              <a:gd name="T85" fmla="*/ 2147483647 h 4521"/>
              <a:gd name="T86" fmla="*/ 2147483647 w 3923"/>
              <a:gd name="T87" fmla="*/ 2147483647 h 4521"/>
              <a:gd name="T88" fmla="*/ 2147483647 w 3923"/>
              <a:gd name="T89" fmla="*/ 2147483647 h 4521"/>
              <a:gd name="T90" fmla="*/ 2147483647 w 3923"/>
              <a:gd name="T91" fmla="*/ 2147483647 h 4521"/>
              <a:gd name="T92" fmla="*/ 2147483647 w 3923"/>
              <a:gd name="T93" fmla="*/ 2147483647 h 4521"/>
              <a:gd name="T94" fmla="*/ 2147483647 w 3923"/>
              <a:gd name="T95" fmla="*/ 2147483647 h 4521"/>
              <a:gd name="T96" fmla="*/ 2147483647 w 3923"/>
              <a:gd name="T97" fmla="*/ 2147483647 h 4521"/>
              <a:gd name="T98" fmla="*/ 2147483647 w 3923"/>
              <a:gd name="T99" fmla="*/ 2147483647 h 4521"/>
              <a:gd name="T100" fmla="*/ 2147483647 w 3923"/>
              <a:gd name="T101" fmla="*/ 2147483647 h 4521"/>
              <a:gd name="T102" fmla="*/ 2147483647 w 3923"/>
              <a:gd name="T103" fmla="*/ 2147483647 h 4521"/>
              <a:gd name="T104" fmla="*/ 2147483647 w 3923"/>
              <a:gd name="T105" fmla="*/ 2147483647 h 4521"/>
              <a:gd name="T106" fmla="*/ 2147483647 w 3923"/>
              <a:gd name="T107" fmla="*/ 2147483647 h 4521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0" t="0" r="r" b="b"/>
            <a:pathLst>
              <a:path w="3923" h="4521">
                <a:moveTo>
                  <a:pt x="1516" y="39"/>
                </a:moveTo>
                <a:lnTo>
                  <a:pt x="1370" y="58"/>
                </a:lnTo>
                <a:lnTo>
                  <a:pt x="1277" y="70"/>
                </a:lnTo>
                <a:lnTo>
                  <a:pt x="1197" y="82"/>
                </a:lnTo>
                <a:lnTo>
                  <a:pt x="1161" y="88"/>
                </a:lnTo>
                <a:lnTo>
                  <a:pt x="1128" y="97"/>
                </a:lnTo>
                <a:lnTo>
                  <a:pt x="1096" y="105"/>
                </a:lnTo>
                <a:lnTo>
                  <a:pt x="1066" y="116"/>
                </a:lnTo>
                <a:lnTo>
                  <a:pt x="1052" y="122"/>
                </a:lnTo>
                <a:lnTo>
                  <a:pt x="1037" y="128"/>
                </a:lnTo>
                <a:lnTo>
                  <a:pt x="1024" y="135"/>
                </a:lnTo>
                <a:lnTo>
                  <a:pt x="1010" y="142"/>
                </a:lnTo>
                <a:lnTo>
                  <a:pt x="997" y="150"/>
                </a:lnTo>
                <a:lnTo>
                  <a:pt x="984" y="159"/>
                </a:lnTo>
                <a:lnTo>
                  <a:pt x="971" y="168"/>
                </a:lnTo>
                <a:lnTo>
                  <a:pt x="959" y="178"/>
                </a:lnTo>
                <a:lnTo>
                  <a:pt x="945" y="188"/>
                </a:lnTo>
                <a:lnTo>
                  <a:pt x="932" y="200"/>
                </a:lnTo>
                <a:lnTo>
                  <a:pt x="920" y="211"/>
                </a:lnTo>
                <a:lnTo>
                  <a:pt x="906" y="225"/>
                </a:lnTo>
                <a:lnTo>
                  <a:pt x="880" y="253"/>
                </a:lnTo>
                <a:lnTo>
                  <a:pt x="853" y="285"/>
                </a:lnTo>
                <a:lnTo>
                  <a:pt x="828" y="316"/>
                </a:lnTo>
                <a:lnTo>
                  <a:pt x="800" y="353"/>
                </a:lnTo>
                <a:lnTo>
                  <a:pt x="771" y="396"/>
                </a:lnTo>
                <a:lnTo>
                  <a:pt x="739" y="442"/>
                </a:lnTo>
                <a:lnTo>
                  <a:pt x="706" y="493"/>
                </a:lnTo>
                <a:lnTo>
                  <a:pt x="670" y="548"/>
                </a:lnTo>
                <a:lnTo>
                  <a:pt x="633" y="604"/>
                </a:lnTo>
                <a:lnTo>
                  <a:pt x="597" y="664"/>
                </a:lnTo>
                <a:lnTo>
                  <a:pt x="558" y="726"/>
                </a:lnTo>
                <a:lnTo>
                  <a:pt x="519" y="789"/>
                </a:lnTo>
                <a:lnTo>
                  <a:pt x="481" y="852"/>
                </a:lnTo>
                <a:lnTo>
                  <a:pt x="443" y="916"/>
                </a:lnTo>
                <a:lnTo>
                  <a:pt x="405" y="979"/>
                </a:lnTo>
                <a:lnTo>
                  <a:pt x="367" y="1040"/>
                </a:lnTo>
                <a:lnTo>
                  <a:pt x="330" y="1101"/>
                </a:lnTo>
                <a:lnTo>
                  <a:pt x="296" y="1160"/>
                </a:lnTo>
                <a:lnTo>
                  <a:pt x="165" y="1378"/>
                </a:lnTo>
                <a:lnTo>
                  <a:pt x="139" y="1420"/>
                </a:lnTo>
                <a:lnTo>
                  <a:pt x="116" y="1458"/>
                </a:lnTo>
                <a:lnTo>
                  <a:pt x="96" y="1493"/>
                </a:lnTo>
                <a:lnTo>
                  <a:pt x="78" y="1525"/>
                </a:lnTo>
                <a:lnTo>
                  <a:pt x="64" y="1555"/>
                </a:lnTo>
                <a:lnTo>
                  <a:pt x="50" y="1581"/>
                </a:lnTo>
                <a:lnTo>
                  <a:pt x="39" y="1605"/>
                </a:lnTo>
                <a:lnTo>
                  <a:pt x="29" y="1626"/>
                </a:lnTo>
                <a:lnTo>
                  <a:pt x="16" y="1661"/>
                </a:lnTo>
                <a:lnTo>
                  <a:pt x="6" y="1686"/>
                </a:lnTo>
                <a:lnTo>
                  <a:pt x="1" y="1702"/>
                </a:lnTo>
                <a:lnTo>
                  <a:pt x="0" y="1710"/>
                </a:lnTo>
                <a:lnTo>
                  <a:pt x="94" y="1729"/>
                </a:lnTo>
                <a:lnTo>
                  <a:pt x="95" y="1725"/>
                </a:lnTo>
                <a:lnTo>
                  <a:pt x="99" y="1712"/>
                </a:lnTo>
                <a:lnTo>
                  <a:pt x="108" y="1690"/>
                </a:lnTo>
                <a:lnTo>
                  <a:pt x="122" y="1659"/>
                </a:lnTo>
                <a:lnTo>
                  <a:pt x="140" y="1617"/>
                </a:lnTo>
                <a:lnTo>
                  <a:pt x="168" y="1566"/>
                </a:lnTo>
                <a:lnTo>
                  <a:pt x="183" y="1536"/>
                </a:lnTo>
                <a:lnTo>
                  <a:pt x="202" y="1503"/>
                </a:lnTo>
                <a:lnTo>
                  <a:pt x="223" y="1467"/>
                </a:lnTo>
                <a:lnTo>
                  <a:pt x="246" y="1429"/>
                </a:lnTo>
                <a:lnTo>
                  <a:pt x="379" y="1209"/>
                </a:lnTo>
                <a:lnTo>
                  <a:pt x="412" y="1155"/>
                </a:lnTo>
                <a:lnTo>
                  <a:pt x="447" y="1096"/>
                </a:lnTo>
                <a:lnTo>
                  <a:pt x="482" y="1036"/>
                </a:lnTo>
                <a:lnTo>
                  <a:pt x="520" y="974"/>
                </a:lnTo>
                <a:lnTo>
                  <a:pt x="558" y="911"/>
                </a:lnTo>
                <a:lnTo>
                  <a:pt x="596" y="849"/>
                </a:lnTo>
                <a:lnTo>
                  <a:pt x="634" y="787"/>
                </a:lnTo>
                <a:lnTo>
                  <a:pt x="672" y="725"/>
                </a:lnTo>
                <a:lnTo>
                  <a:pt x="710" y="665"/>
                </a:lnTo>
                <a:lnTo>
                  <a:pt x="747" y="607"/>
                </a:lnTo>
                <a:lnTo>
                  <a:pt x="782" y="553"/>
                </a:lnTo>
                <a:lnTo>
                  <a:pt x="816" y="502"/>
                </a:lnTo>
                <a:lnTo>
                  <a:pt x="847" y="455"/>
                </a:lnTo>
                <a:lnTo>
                  <a:pt x="877" y="413"/>
                </a:lnTo>
                <a:lnTo>
                  <a:pt x="904" y="377"/>
                </a:lnTo>
                <a:lnTo>
                  <a:pt x="927" y="346"/>
                </a:lnTo>
                <a:lnTo>
                  <a:pt x="950" y="319"/>
                </a:lnTo>
                <a:lnTo>
                  <a:pt x="972" y="296"/>
                </a:lnTo>
                <a:lnTo>
                  <a:pt x="993" y="275"/>
                </a:lnTo>
                <a:lnTo>
                  <a:pt x="1014" y="257"/>
                </a:lnTo>
                <a:lnTo>
                  <a:pt x="1035" y="242"/>
                </a:lnTo>
                <a:lnTo>
                  <a:pt x="1057" y="228"/>
                </a:lnTo>
                <a:lnTo>
                  <a:pt x="1079" y="215"/>
                </a:lnTo>
                <a:lnTo>
                  <a:pt x="1103" y="206"/>
                </a:lnTo>
                <a:lnTo>
                  <a:pt x="1129" y="196"/>
                </a:lnTo>
                <a:lnTo>
                  <a:pt x="1156" y="189"/>
                </a:lnTo>
                <a:lnTo>
                  <a:pt x="1186" y="183"/>
                </a:lnTo>
                <a:lnTo>
                  <a:pt x="1218" y="177"/>
                </a:lnTo>
                <a:lnTo>
                  <a:pt x="1292" y="165"/>
                </a:lnTo>
                <a:lnTo>
                  <a:pt x="1381" y="153"/>
                </a:lnTo>
                <a:lnTo>
                  <a:pt x="1529" y="135"/>
                </a:lnTo>
                <a:lnTo>
                  <a:pt x="1628" y="123"/>
                </a:lnTo>
                <a:lnTo>
                  <a:pt x="1720" y="113"/>
                </a:lnTo>
                <a:lnTo>
                  <a:pt x="1806" y="105"/>
                </a:lnTo>
                <a:lnTo>
                  <a:pt x="1887" y="101"/>
                </a:lnTo>
                <a:lnTo>
                  <a:pt x="1961" y="99"/>
                </a:lnTo>
                <a:lnTo>
                  <a:pt x="2028" y="99"/>
                </a:lnTo>
                <a:lnTo>
                  <a:pt x="2059" y="99"/>
                </a:lnTo>
                <a:lnTo>
                  <a:pt x="2090" y="100"/>
                </a:lnTo>
                <a:lnTo>
                  <a:pt x="2118" y="102"/>
                </a:lnTo>
                <a:lnTo>
                  <a:pt x="2145" y="104"/>
                </a:lnTo>
                <a:lnTo>
                  <a:pt x="2170" y="107"/>
                </a:lnTo>
                <a:lnTo>
                  <a:pt x="2194" y="110"/>
                </a:lnTo>
                <a:lnTo>
                  <a:pt x="2216" y="114"/>
                </a:lnTo>
                <a:lnTo>
                  <a:pt x="2237" y="118"/>
                </a:lnTo>
                <a:lnTo>
                  <a:pt x="2256" y="122"/>
                </a:lnTo>
                <a:lnTo>
                  <a:pt x="2274" y="126"/>
                </a:lnTo>
                <a:lnTo>
                  <a:pt x="2291" y="131"/>
                </a:lnTo>
                <a:lnTo>
                  <a:pt x="2306" y="137"/>
                </a:lnTo>
                <a:lnTo>
                  <a:pt x="2319" y="143"/>
                </a:lnTo>
                <a:lnTo>
                  <a:pt x="2331" y="148"/>
                </a:lnTo>
                <a:lnTo>
                  <a:pt x="2341" y="155"/>
                </a:lnTo>
                <a:lnTo>
                  <a:pt x="2351" y="162"/>
                </a:lnTo>
                <a:lnTo>
                  <a:pt x="2358" y="168"/>
                </a:lnTo>
                <a:lnTo>
                  <a:pt x="2364" y="175"/>
                </a:lnTo>
                <a:lnTo>
                  <a:pt x="2369" y="183"/>
                </a:lnTo>
                <a:lnTo>
                  <a:pt x="2373" y="190"/>
                </a:lnTo>
                <a:lnTo>
                  <a:pt x="2378" y="212"/>
                </a:lnTo>
                <a:lnTo>
                  <a:pt x="2383" y="235"/>
                </a:lnTo>
                <a:lnTo>
                  <a:pt x="2385" y="259"/>
                </a:lnTo>
                <a:lnTo>
                  <a:pt x="2387" y="285"/>
                </a:lnTo>
                <a:lnTo>
                  <a:pt x="2389" y="311"/>
                </a:lnTo>
                <a:lnTo>
                  <a:pt x="2389" y="337"/>
                </a:lnTo>
                <a:lnTo>
                  <a:pt x="2389" y="364"/>
                </a:lnTo>
                <a:lnTo>
                  <a:pt x="2389" y="391"/>
                </a:lnTo>
                <a:lnTo>
                  <a:pt x="2387" y="438"/>
                </a:lnTo>
                <a:lnTo>
                  <a:pt x="2387" y="484"/>
                </a:lnTo>
                <a:lnTo>
                  <a:pt x="2389" y="507"/>
                </a:lnTo>
                <a:lnTo>
                  <a:pt x="2391" y="529"/>
                </a:lnTo>
                <a:lnTo>
                  <a:pt x="2393" y="552"/>
                </a:lnTo>
                <a:lnTo>
                  <a:pt x="2396" y="573"/>
                </a:lnTo>
                <a:lnTo>
                  <a:pt x="2401" y="594"/>
                </a:lnTo>
                <a:lnTo>
                  <a:pt x="2406" y="615"/>
                </a:lnTo>
                <a:lnTo>
                  <a:pt x="2414" y="635"/>
                </a:lnTo>
                <a:lnTo>
                  <a:pt x="2422" y="654"/>
                </a:lnTo>
                <a:lnTo>
                  <a:pt x="2433" y="671"/>
                </a:lnTo>
                <a:lnTo>
                  <a:pt x="2444" y="689"/>
                </a:lnTo>
                <a:lnTo>
                  <a:pt x="2451" y="698"/>
                </a:lnTo>
                <a:lnTo>
                  <a:pt x="2458" y="705"/>
                </a:lnTo>
                <a:lnTo>
                  <a:pt x="2466" y="713"/>
                </a:lnTo>
                <a:lnTo>
                  <a:pt x="2475" y="721"/>
                </a:lnTo>
                <a:lnTo>
                  <a:pt x="2661" y="841"/>
                </a:lnTo>
                <a:lnTo>
                  <a:pt x="2726" y="880"/>
                </a:lnTo>
                <a:lnTo>
                  <a:pt x="2795" y="922"/>
                </a:lnTo>
                <a:lnTo>
                  <a:pt x="2829" y="944"/>
                </a:lnTo>
                <a:lnTo>
                  <a:pt x="2863" y="966"/>
                </a:lnTo>
                <a:lnTo>
                  <a:pt x="2895" y="989"/>
                </a:lnTo>
                <a:lnTo>
                  <a:pt x="2928" y="1012"/>
                </a:lnTo>
                <a:lnTo>
                  <a:pt x="2957" y="1036"/>
                </a:lnTo>
                <a:lnTo>
                  <a:pt x="2985" y="1059"/>
                </a:lnTo>
                <a:lnTo>
                  <a:pt x="3011" y="1083"/>
                </a:lnTo>
                <a:lnTo>
                  <a:pt x="3034" y="1107"/>
                </a:lnTo>
                <a:lnTo>
                  <a:pt x="3044" y="1120"/>
                </a:lnTo>
                <a:lnTo>
                  <a:pt x="3054" y="1133"/>
                </a:lnTo>
                <a:lnTo>
                  <a:pt x="3063" y="1144"/>
                </a:lnTo>
                <a:lnTo>
                  <a:pt x="3070" y="1157"/>
                </a:lnTo>
                <a:lnTo>
                  <a:pt x="3078" y="1168"/>
                </a:lnTo>
                <a:lnTo>
                  <a:pt x="3083" y="1181"/>
                </a:lnTo>
                <a:lnTo>
                  <a:pt x="3088" y="1192"/>
                </a:lnTo>
                <a:lnTo>
                  <a:pt x="3091" y="1205"/>
                </a:lnTo>
                <a:lnTo>
                  <a:pt x="3108" y="1275"/>
                </a:lnTo>
                <a:lnTo>
                  <a:pt x="3138" y="1405"/>
                </a:lnTo>
                <a:lnTo>
                  <a:pt x="3178" y="1586"/>
                </a:lnTo>
                <a:lnTo>
                  <a:pt x="3228" y="1806"/>
                </a:lnTo>
                <a:lnTo>
                  <a:pt x="3283" y="2059"/>
                </a:lnTo>
                <a:lnTo>
                  <a:pt x="3345" y="2337"/>
                </a:lnTo>
                <a:lnTo>
                  <a:pt x="3410" y="2630"/>
                </a:lnTo>
                <a:lnTo>
                  <a:pt x="3476" y="2929"/>
                </a:lnTo>
                <a:lnTo>
                  <a:pt x="3542" y="3226"/>
                </a:lnTo>
                <a:lnTo>
                  <a:pt x="3606" y="3512"/>
                </a:lnTo>
                <a:lnTo>
                  <a:pt x="3665" y="3780"/>
                </a:lnTo>
                <a:lnTo>
                  <a:pt x="3718" y="4019"/>
                </a:lnTo>
                <a:lnTo>
                  <a:pt x="3763" y="4221"/>
                </a:lnTo>
                <a:lnTo>
                  <a:pt x="3797" y="4377"/>
                </a:lnTo>
                <a:lnTo>
                  <a:pt x="3819" y="4480"/>
                </a:lnTo>
                <a:lnTo>
                  <a:pt x="3829" y="4521"/>
                </a:lnTo>
                <a:lnTo>
                  <a:pt x="3923" y="4500"/>
                </a:lnTo>
                <a:lnTo>
                  <a:pt x="3911" y="4445"/>
                </a:lnTo>
                <a:lnTo>
                  <a:pt x="3886" y="4329"/>
                </a:lnTo>
                <a:lnTo>
                  <a:pt x="3849" y="4165"/>
                </a:lnTo>
                <a:lnTo>
                  <a:pt x="3804" y="3957"/>
                </a:lnTo>
                <a:lnTo>
                  <a:pt x="3750" y="3716"/>
                </a:lnTo>
                <a:lnTo>
                  <a:pt x="3691" y="3450"/>
                </a:lnTo>
                <a:lnTo>
                  <a:pt x="3629" y="3165"/>
                </a:lnTo>
                <a:lnTo>
                  <a:pt x="3563" y="2871"/>
                </a:lnTo>
                <a:lnTo>
                  <a:pt x="3498" y="2577"/>
                </a:lnTo>
                <a:lnTo>
                  <a:pt x="3434" y="2290"/>
                </a:lnTo>
                <a:lnTo>
                  <a:pt x="3374" y="2017"/>
                </a:lnTo>
                <a:lnTo>
                  <a:pt x="3319" y="1770"/>
                </a:lnTo>
                <a:lnTo>
                  <a:pt x="3270" y="1554"/>
                </a:lnTo>
                <a:lnTo>
                  <a:pt x="3231" y="1379"/>
                </a:lnTo>
                <a:lnTo>
                  <a:pt x="3202" y="1251"/>
                </a:lnTo>
                <a:lnTo>
                  <a:pt x="3185" y="1181"/>
                </a:lnTo>
                <a:lnTo>
                  <a:pt x="3181" y="1165"/>
                </a:lnTo>
                <a:lnTo>
                  <a:pt x="3175" y="1150"/>
                </a:lnTo>
                <a:lnTo>
                  <a:pt x="3168" y="1135"/>
                </a:lnTo>
                <a:lnTo>
                  <a:pt x="3161" y="1120"/>
                </a:lnTo>
                <a:lnTo>
                  <a:pt x="3152" y="1104"/>
                </a:lnTo>
                <a:lnTo>
                  <a:pt x="3143" y="1090"/>
                </a:lnTo>
                <a:lnTo>
                  <a:pt x="3132" y="1075"/>
                </a:lnTo>
                <a:lnTo>
                  <a:pt x="3121" y="1060"/>
                </a:lnTo>
                <a:lnTo>
                  <a:pt x="3108" y="1047"/>
                </a:lnTo>
                <a:lnTo>
                  <a:pt x="3096" y="1032"/>
                </a:lnTo>
                <a:lnTo>
                  <a:pt x="3082" y="1018"/>
                </a:lnTo>
                <a:lnTo>
                  <a:pt x="3067" y="1004"/>
                </a:lnTo>
                <a:lnTo>
                  <a:pt x="3037" y="976"/>
                </a:lnTo>
                <a:lnTo>
                  <a:pt x="3004" y="950"/>
                </a:lnTo>
                <a:lnTo>
                  <a:pt x="2970" y="924"/>
                </a:lnTo>
                <a:lnTo>
                  <a:pt x="2934" y="898"/>
                </a:lnTo>
                <a:lnTo>
                  <a:pt x="2897" y="874"/>
                </a:lnTo>
                <a:lnTo>
                  <a:pt x="2861" y="849"/>
                </a:lnTo>
                <a:lnTo>
                  <a:pt x="2785" y="802"/>
                </a:lnTo>
                <a:lnTo>
                  <a:pt x="2711" y="758"/>
                </a:lnTo>
                <a:lnTo>
                  <a:pt x="2537" y="647"/>
                </a:lnTo>
                <a:lnTo>
                  <a:pt x="2527" y="638"/>
                </a:lnTo>
                <a:lnTo>
                  <a:pt x="2519" y="626"/>
                </a:lnTo>
                <a:lnTo>
                  <a:pt x="2511" y="615"/>
                </a:lnTo>
                <a:lnTo>
                  <a:pt x="2505" y="602"/>
                </a:lnTo>
                <a:lnTo>
                  <a:pt x="2500" y="589"/>
                </a:lnTo>
                <a:lnTo>
                  <a:pt x="2496" y="574"/>
                </a:lnTo>
                <a:lnTo>
                  <a:pt x="2492" y="558"/>
                </a:lnTo>
                <a:lnTo>
                  <a:pt x="2489" y="541"/>
                </a:lnTo>
                <a:lnTo>
                  <a:pt x="2487" y="525"/>
                </a:lnTo>
                <a:lnTo>
                  <a:pt x="2486" y="507"/>
                </a:lnTo>
                <a:lnTo>
                  <a:pt x="2485" y="489"/>
                </a:lnTo>
                <a:lnTo>
                  <a:pt x="2484" y="470"/>
                </a:lnTo>
                <a:lnTo>
                  <a:pt x="2484" y="432"/>
                </a:lnTo>
                <a:lnTo>
                  <a:pt x="2485" y="392"/>
                </a:lnTo>
                <a:lnTo>
                  <a:pt x="2485" y="363"/>
                </a:lnTo>
                <a:lnTo>
                  <a:pt x="2485" y="333"/>
                </a:lnTo>
                <a:lnTo>
                  <a:pt x="2485" y="302"/>
                </a:lnTo>
                <a:lnTo>
                  <a:pt x="2484" y="273"/>
                </a:lnTo>
                <a:lnTo>
                  <a:pt x="2481" y="244"/>
                </a:lnTo>
                <a:lnTo>
                  <a:pt x="2478" y="215"/>
                </a:lnTo>
                <a:lnTo>
                  <a:pt x="2475" y="201"/>
                </a:lnTo>
                <a:lnTo>
                  <a:pt x="2471" y="187"/>
                </a:lnTo>
                <a:lnTo>
                  <a:pt x="2468" y="173"/>
                </a:lnTo>
                <a:lnTo>
                  <a:pt x="2464" y="160"/>
                </a:lnTo>
                <a:lnTo>
                  <a:pt x="2458" y="145"/>
                </a:lnTo>
                <a:lnTo>
                  <a:pt x="2450" y="131"/>
                </a:lnTo>
                <a:lnTo>
                  <a:pt x="2442" y="118"/>
                </a:lnTo>
                <a:lnTo>
                  <a:pt x="2432" y="105"/>
                </a:lnTo>
                <a:lnTo>
                  <a:pt x="2420" y="94"/>
                </a:lnTo>
                <a:lnTo>
                  <a:pt x="2406" y="83"/>
                </a:lnTo>
                <a:lnTo>
                  <a:pt x="2392" y="73"/>
                </a:lnTo>
                <a:lnTo>
                  <a:pt x="2375" y="63"/>
                </a:lnTo>
                <a:lnTo>
                  <a:pt x="2356" y="54"/>
                </a:lnTo>
                <a:lnTo>
                  <a:pt x="2337" y="45"/>
                </a:lnTo>
                <a:lnTo>
                  <a:pt x="2315" y="38"/>
                </a:lnTo>
                <a:lnTo>
                  <a:pt x="2293" y="31"/>
                </a:lnTo>
                <a:lnTo>
                  <a:pt x="2269" y="25"/>
                </a:lnTo>
                <a:lnTo>
                  <a:pt x="2243" y="19"/>
                </a:lnTo>
                <a:lnTo>
                  <a:pt x="2215" y="14"/>
                </a:lnTo>
                <a:lnTo>
                  <a:pt x="2186" y="11"/>
                </a:lnTo>
                <a:lnTo>
                  <a:pt x="2156" y="7"/>
                </a:lnTo>
                <a:lnTo>
                  <a:pt x="2124" y="5"/>
                </a:lnTo>
                <a:lnTo>
                  <a:pt x="2091" y="2"/>
                </a:lnTo>
                <a:lnTo>
                  <a:pt x="2055" y="0"/>
                </a:lnTo>
                <a:lnTo>
                  <a:pt x="2018" y="0"/>
                </a:lnTo>
                <a:lnTo>
                  <a:pt x="1980" y="0"/>
                </a:lnTo>
                <a:lnTo>
                  <a:pt x="1941" y="1"/>
                </a:lnTo>
                <a:lnTo>
                  <a:pt x="1900" y="2"/>
                </a:lnTo>
                <a:lnTo>
                  <a:pt x="1857" y="5"/>
                </a:lnTo>
                <a:lnTo>
                  <a:pt x="1813" y="8"/>
                </a:lnTo>
                <a:lnTo>
                  <a:pt x="1767" y="11"/>
                </a:lnTo>
                <a:lnTo>
                  <a:pt x="1720" y="15"/>
                </a:lnTo>
                <a:lnTo>
                  <a:pt x="1621" y="26"/>
                </a:lnTo>
                <a:lnTo>
                  <a:pt x="1516" y="3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9485" name="Text Box 136"/>
          <p:cNvSpPr txBox="1">
            <a:spLocks noChangeArrowheads="1"/>
          </p:cNvSpPr>
          <p:nvPr/>
        </p:nvSpPr>
        <p:spPr bwMode="auto">
          <a:xfrm>
            <a:off x="3492500" y="3860800"/>
            <a:ext cx="18430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>
                <a:solidFill>
                  <a:schemeClr val="tx2"/>
                </a:solidFill>
                <a:latin typeface="Comic Sans MS" pitchFamily="66" charset="0"/>
              </a:rPr>
              <a:t>…Hello World!...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600" smtClean="0"/>
              <a:t>gets()</a:t>
            </a:r>
            <a:r>
              <a:rPr lang="ko-KR" altLang="en-US" sz="3600" smtClean="0"/>
              <a:t>와 </a:t>
            </a:r>
            <a:r>
              <a:rPr lang="en-US" altLang="ko-KR" sz="3600" smtClean="0"/>
              <a:t>puts() </a:t>
            </a:r>
            <a:r>
              <a:rPr lang="ko-KR" altLang="en-US" sz="3600" smtClean="0"/>
              <a:t>문자열 입출력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773238"/>
            <a:ext cx="8229600" cy="3921125"/>
          </a:xfrm>
        </p:spPr>
        <p:txBody>
          <a:bodyPr/>
          <a:lstStyle/>
          <a:p>
            <a:pPr eaLnBrk="1" hangingPunct="1"/>
            <a:r>
              <a:rPr lang="en-US" altLang="ko-KR" dirty="0" smtClean="0"/>
              <a:t>gets()</a:t>
            </a:r>
          </a:p>
          <a:p>
            <a:pPr lvl="1" eaLnBrk="1" hangingPunct="1"/>
            <a:r>
              <a:rPr lang="ko-KR" altLang="en-US" dirty="0" smtClean="0"/>
              <a:t>표준 입력으로부터 </a:t>
            </a:r>
            <a:r>
              <a:rPr lang="ko-KR" altLang="en-US" dirty="0" err="1" smtClean="0"/>
              <a:t>엔터키가</a:t>
            </a:r>
            <a:r>
              <a:rPr lang="ko-KR" altLang="en-US" dirty="0" smtClean="0"/>
              <a:t> 나올 때까지 한 줄의 라인을 입력</a:t>
            </a:r>
          </a:p>
          <a:p>
            <a:pPr lvl="1" eaLnBrk="1" hangingPunct="1"/>
            <a:r>
              <a:rPr lang="ko-KR" altLang="en-US" dirty="0" smtClean="0"/>
              <a:t>문자열에 </a:t>
            </a:r>
            <a:r>
              <a:rPr lang="ko-KR" altLang="en-US" dirty="0" err="1" smtClean="0"/>
              <a:t>줄바꿈</a:t>
            </a:r>
            <a:r>
              <a:rPr lang="ko-KR" altLang="en-US" dirty="0" smtClean="0"/>
              <a:t> 문자</a:t>
            </a:r>
            <a:r>
              <a:rPr lang="en-US" altLang="ko-KR" dirty="0" smtClean="0"/>
              <a:t>('\n')</a:t>
            </a:r>
            <a:r>
              <a:rPr lang="ko-KR" altLang="en-US" dirty="0" smtClean="0"/>
              <a:t>는 포함되지 않으며 대신에 자동으로 </a:t>
            </a:r>
            <a:r>
              <a:rPr lang="en-US" altLang="ko-KR" dirty="0" smtClean="0"/>
              <a:t>NULL </a:t>
            </a:r>
            <a:r>
              <a:rPr lang="ko-KR" altLang="en-US" dirty="0" smtClean="0"/>
              <a:t>문자</a:t>
            </a:r>
            <a:r>
              <a:rPr lang="en-US" altLang="ko-KR" dirty="0" smtClean="0"/>
              <a:t>('\0')</a:t>
            </a:r>
            <a:r>
              <a:rPr lang="ko-KR" altLang="en-US" dirty="0" smtClean="0"/>
              <a:t>를 추가한다</a:t>
            </a:r>
            <a:r>
              <a:rPr lang="en-US" altLang="ko-KR" dirty="0" smtClean="0"/>
              <a:t>. </a:t>
            </a:r>
          </a:p>
          <a:p>
            <a:pPr lvl="1" eaLnBrk="1" hangingPunct="1"/>
            <a:r>
              <a:rPr lang="ko-KR" altLang="en-US" dirty="0" err="1" smtClean="0"/>
              <a:t>입력받은</a:t>
            </a:r>
            <a:r>
              <a:rPr lang="ko-KR" altLang="en-US" dirty="0" smtClean="0"/>
              <a:t> 문자열은 </a:t>
            </a:r>
            <a:r>
              <a:rPr lang="en-US" altLang="ko-KR" dirty="0" smtClean="0"/>
              <a:t>buffer</a:t>
            </a:r>
            <a:r>
              <a:rPr lang="ko-KR" altLang="en-US" dirty="0" smtClean="0"/>
              <a:t>가 가리키는 주소에 저장된다</a:t>
            </a:r>
            <a:r>
              <a:rPr lang="en-US" altLang="ko-KR" dirty="0" smtClean="0"/>
              <a:t>. </a:t>
            </a:r>
          </a:p>
          <a:p>
            <a:pPr lvl="1" eaLnBrk="1" hangingPunct="1"/>
            <a:endParaRPr lang="en-US" altLang="ko-KR" dirty="0" smtClean="0"/>
          </a:p>
          <a:p>
            <a:pPr lvl="1" eaLnBrk="1" hangingPunct="1">
              <a:buFont typeface="Symbol" pitchFamily="18" charset="2"/>
              <a:buNone/>
            </a:pPr>
            <a:endParaRPr lang="en-US" altLang="ko-KR" dirty="0" smtClean="0"/>
          </a:p>
        </p:txBody>
      </p:sp>
      <p:sp>
        <p:nvSpPr>
          <p:cNvPr id="21508" name="Rectangle 5"/>
          <p:cNvSpPr>
            <a:spLocks noChangeArrowheads="1"/>
          </p:cNvSpPr>
          <p:nvPr/>
        </p:nvSpPr>
        <p:spPr bwMode="auto">
          <a:xfrm>
            <a:off x="0" y="31813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1509" name="_x76116128"/>
          <p:cNvSpPr>
            <a:spLocks noChangeArrowheads="1"/>
          </p:cNvSpPr>
          <p:nvPr/>
        </p:nvSpPr>
        <p:spPr bwMode="auto">
          <a:xfrm>
            <a:off x="1116013" y="1125538"/>
            <a:ext cx="7777162" cy="574675"/>
          </a:xfrm>
          <a:prstGeom prst="rect">
            <a:avLst/>
          </a:prstGeom>
          <a:solidFill>
            <a:srgbClr val="FFFFCC"/>
          </a:solidFill>
          <a:ln w="4191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ko-KR" sz="1600">
                <a:solidFill>
                  <a:srgbClr val="0000FF"/>
                </a:solidFill>
                <a:latin typeface="Trebuchet MS" pitchFamily="34" charset="0"/>
                <a:ea typeface="HY엽서L" pitchFamily="18" charset="-127"/>
              </a:rPr>
              <a:t>char</a:t>
            </a:r>
            <a:r>
              <a:rPr lang="en-US" altLang="ko-KR" sz="1600">
                <a:solidFill>
                  <a:srgbClr val="000000"/>
                </a:solidFill>
                <a:latin typeface="Trebuchet MS" pitchFamily="34" charset="0"/>
                <a:ea typeface="HY엽서L" pitchFamily="18" charset="-127"/>
              </a:rPr>
              <a:t> *gets(char *buffer);</a:t>
            </a:r>
            <a:endParaRPr lang="en-US" altLang="ko-KR" sz="1600">
              <a:latin typeface="Trebuchet MS" pitchFamily="34" charset="0"/>
              <a:ea typeface="HY엽서L" pitchFamily="18" charset="-127"/>
            </a:endParaRPr>
          </a:p>
          <a:p>
            <a:pPr eaLnBrk="0" latinLnBrk="0" hangingPunct="0"/>
            <a:r>
              <a:rPr lang="en-US" altLang="ko-KR" sz="1600">
                <a:solidFill>
                  <a:srgbClr val="0000FF"/>
                </a:solidFill>
                <a:latin typeface="Trebuchet MS" pitchFamily="34" charset="0"/>
                <a:ea typeface="HY엽서L" pitchFamily="18" charset="-127"/>
              </a:rPr>
              <a:t>int</a:t>
            </a:r>
            <a:r>
              <a:rPr lang="en-US" altLang="ko-KR" sz="1600">
                <a:solidFill>
                  <a:srgbClr val="000000"/>
                </a:solidFill>
                <a:latin typeface="Trebuchet MS" pitchFamily="34" charset="0"/>
                <a:ea typeface="HY엽서L" pitchFamily="18" charset="-127"/>
              </a:rPr>
              <a:t> puts(const char *str);</a:t>
            </a:r>
            <a:endParaRPr lang="en-US" altLang="ko-KR" sz="1600">
              <a:latin typeface="Trebuchet MS" pitchFamily="34" charset="0"/>
              <a:ea typeface="HY엽서L" pitchFamily="18" charset="-127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4005064"/>
            <a:ext cx="6796336" cy="1693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문자의 중요성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인간한테 텍스트는 대단히 중요하다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grpSp>
        <p:nvGrpSpPr>
          <p:cNvPr id="4" name="그룹 29705"/>
          <p:cNvGrpSpPr>
            <a:grpSpLocks/>
          </p:cNvGrpSpPr>
          <p:nvPr/>
        </p:nvGrpSpPr>
        <p:grpSpPr bwMode="auto">
          <a:xfrm>
            <a:off x="3235821" y="3366930"/>
            <a:ext cx="1497013" cy="1382712"/>
            <a:chOff x="2170113" y="3187700"/>
            <a:chExt cx="1497012" cy="1382713"/>
          </a:xfrm>
        </p:grpSpPr>
        <p:sp>
          <p:nvSpPr>
            <p:cNvPr id="5" name="Freeform 11"/>
            <p:cNvSpPr>
              <a:spLocks noEditPoints="1"/>
            </p:cNvSpPr>
            <p:nvPr/>
          </p:nvSpPr>
          <p:spPr bwMode="auto">
            <a:xfrm>
              <a:off x="3241675" y="3417888"/>
              <a:ext cx="425450" cy="606425"/>
            </a:xfrm>
            <a:custGeom>
              <a:avLst/>
              <a:gdLst>
                <a:gd name="T0" fmla="*/ 2147483647 w 4024"/>
                <a:gd name="T1" fmla="*/ 2147483647 h 5727"/>
                <a:gd name="T2" fmla="*/ 2147483647 w 4024"/>
                <a:gd name="T3" fmla="*/ 2147483647 h 5727"/>
                <a:gd name="T4" fmla="*/ 2147483647 w 4024"/>
                <a:gd name="T5" fmla="*/ 2147483647 h 5727"/>
                <a:gd name="T6" fmla="*/ 2147483647 w 4024"/>
                <a:gd name="T7" fmla="*/ 2147483647 h 5727"/>
                <a:gd name="T8" fmla="*/ 2147483647 w 4024"/>
                <a:gd name="T9" fmla="*/ 2147483647 h 5727"/>
                <a:gd name="T10" fmla="*/ 2147483647 w 4024"/>
                <a:gd name="T11" fmla="*/ 2147483647 h 5727"/>
                <a:gd name="T12" fmla="*/ 2147483647 w 4024"/>
                <a:gd name="T13" fmla="*/ 2147483647 h 5727"/>
                <a:gd name="T14" fmla="*/ 2147483647 w 4024"/>
                <a:gd name="T15" fmla="*/ 2147483647 h 5727"/>
                <a:gd name="T16" fmla="*/ 2147483647 w 4024"/>
                <a:gd name="T17" fmla="*/ 2147483647 h 5727"/>
                <a:gd name="T18" fmla="*/ 2147483647 w 4024"/>
                <a:gd name="T19" fmla="*/ 2147483647 h 5727"/>
                <a:gd name="T20" fmla="*/ 2147483647 w 4024"/>
                <a:gd name="T21" fmla="*/ 2147483647 h 5727"/>
                <a:gd name="T22" fmla="*/ 2147483647 w 4024"/>
                <a:gd name="T23" fmla="*/ 2147483647 h 5727"/>
                <a:gd name="T24" fmla="*/ 2147483647 w 4024"/>
                <a:gd name="T25" fmla="*/ 2147483647 h 5727"/>
                <a:gd name="T26" fmla="*/ 2147483647 w 4024"/>
                <a:gd name="T27" fmla="*/ 2147483647 h 5727"/>
                <a:gd name="T28" fmla="*/ 2147483647 w 4024"/>
                <a:gd name="T29" fmla="*/ 2147483647 h 5727"/>
                <a:gd name="T30" fmla="*/ 2147483647 w 4024"/>
                <a:gd name="T31" fmla="*/ 2147483647 h 5727"/>
                <a:gd name="T32" fmla="*/ 2147483647 w 4024"/>
                <a:gd name="T33" fmla="*/ 2147483647 h 5727"/>
                <a:gd name="T34" fmla="*/ 2147483647 w 4024"/>
                <a:gd name="T35" fmla="*/ 2147483647 h 5727"/>
                <a:gd name="T36" fmla="*/ 2147483647 w 4024"/>
                <a:gd name="T37" fmla="*/ 2147483647 h 5727"/>
                <a:gd name="T38" fmla="*/ 2147483647 w 4024"/>
                <a:gd name="T39" fmla="*/ 2147483647 h 5727"/>
                <a:gd name="T40" fmla="*/ 2147483647 w 4024"/>
                <a:gd name="T41" fmla="*/ 2147483647 h 5727"/>
                <a:gd name="T42" fmla="*/ 2147483647 w 4024"/>
                <a:gd name="T43" fmla="*/ 2147483647 h 5727"/>
                <a:gd name="T44" fmla="*/ 2147483647 w 4024"/>
                <a:gd name="T45" fmla="*/ 2147483647 h 5727"/>
                <a:gd name="T46" fmla="*/ 2147483647 w 4024"/>
                <a:gd name="T47" fmla="*/ 2147483647 h 5727"/>
                <a:gd name="T48" fmla="*/ 2147483647 w 4024"/>
                <a:gd name="T49" fmla="*/ 2147483647 h 5727"/>
                <a:gd name="T50" fmla="*/ 2147483647 w 4024"/>
                <a:gd name="T51" fmla="*/ 2147483647 h 5727"/>
                <a:gd name="T52" fmla="*/ 2147483647 w 4024"/>
                <a:gd name="T53" fmla="*/ 2147483647 h 5727"/>
                <a:gd name="T54" fmla="*/ 2147483647 w 4024"/>
                <a:gd name="T55" fmla="*/ 2147483647 h 5727"/>
                <a:gd name="T56" fmla="*/ 2147483647 w 4024"/>
                <a:gd name="T57" fmla="*/ 2147483647 h 5727"/>
                <a:gd name="T58" fmla="*/ 2147483647 w 4024"/>
                <a:gd name="T59" fmla="*/ 2147483647 h 5727"/>
                <a:gd name="T60" fmla="*/ 2147483647 w 4024"/>
                <a:gd name="T61" fmla="*/ 2147483647 h 5727"/>
                <a:gd name="T62" fmla="*/ 2147483647 w 4024"/>
                <a:gd name="T63" fmla="*/ 2147483647 h 5727"/>
                <a:gd name="T64" fmla="*/ 2147483647 w 4024"/>
                <a:gd name="T65" fmla="*/ 2147483647 h 5727"/>
                <a:gd name="T66" fmla="*/ 2147483647 w 4024"/>
                <a:gd name="T67" fmla="*/ 2147483647 h 5727"/>
                <a:gd name="T68" fmla="*/ 2147483647 w 4024"/>
                <a:gd name="T69" fmla="*/ 2147483647 h 5727"/>
                <a:gd name="T70" fmla="*/ 2147483647 w 4024"/>
                <a:gd name="T71" fmla="*/ 2147483647 h 5727"/>
                <a:gd name="T72" fmla="*/ 2147483647 w 4024"/>
                <a:gd name="T73" fmla="*/ 2147483647 h 5727"/>
                <a:gd name="T74" fmla="*/ 2147483647 w 4024"/>
                <a:gd name="T75" fmla="*/ 2147483647 h 5727"/>
                <a:gd name="T76" fmla="*/ 2147483647 w 4024"/>
                <a:gd name="T77" fmla="*/ 2147483647 h 5727"/>
                <a:gd name="T78" fmla="*/ 2147483647 w 4024"/>
                <a:gd name="T79" fmla="*/ 2147483647 h 5727"/>
                <a:gd name="T80" fmla="*/ 2147483647 w 4024"/>
                <a:gd name="T81" fmla="*/ 2147483647 h 5727"/>
                <a:gd name="T82" fmla="*/ 2147483647 w 4024"/>
                <a:gd name="T83" fmla="*/ 2147483647 h 5727"/>
                <a:gd name="T84" fmla="*/ 2147483647 w 4024"/>
                <a:gd name="T85" fmla="*/ 2147483647 h 5727"/>
                <a:gd name="T86" fmla="*/ 2147483647 w 4024"/>
                <a:gd name="T87" fmla="*/ 2147483647 h 5727"/>
                <a:gd name="T88" fmla="*/ 2147483647 w 4024"/>
                <a:gd name="T89" fmla="*/ 2147483647 h 5727"/>
                <a:gd name="T90" fmla="*/ 2147483647 w 4024"/>
                <a:gd name="T91" fmla="*/ 2147483647 h 5727"/>
                <a:gd name="T92" fmla="*/ 2147483647 w 4024"/>
                <a:gd name="T93" fmla="*/ 2147483647 h 5727"/>
                <a:gd name="T94" fmla="*/ 2147483647 w 4024"/>
                <a:gd name="T95" fmla="*/ 2147483647 h 5727"/>
                <a:gd name="T96" fmla="*/ 2147483647 w 4024"/>
                <a:gd name="T97" fmla="*/ 2147483647 h 5727"/>
                <a:gd name="T98" fmla="*/ 2147483647 w 4024"/>
                <a:gd name="T99" fmla="*/ 2147483647 h 5727"/>
                <a:gd name="T100" fmla="*/ 2147483647 w 4024"/>
                <a:gd name="T101" fmla="*/ 2147483647 h 5727"/>
                <a:gd name="T102" fmla="*/ 2147483647 w 4024"/>
                <a:gd name="T103" fmla="*/ 2147483647 h 5727"/>
                <a:gd name="T104" fmla="*/ 2147483647 w 4024"/>
                <a:gd name="T105" fmla="*/ 2147483647 h 5727"/>
                <a:gd name="T106" fmla="*/ 2147483647 w 4024"/>
                <a:gd name="T107" fmla="*/ 2147483647 h 5727"/>
                <a:gd name="T108" fmla="*/ 2147483647 w 4024"/>
                <a:gd name="T109" fmla="*/ 2147483647 h 5727"/>
                <a:gd name="T110" fmla="*/ 2147483647 w 4024"/>
                <a:gd name="T111" fmla="*/ 2147483647 h 5727"/>
                <a:gd name="T112" fmla="*/ 2147483647 w 4024"/>
                <a:gd name="T113" fmla="*/ 2147483647 h 5727"/>
                <a:gd name="T114" fmla="*/ 2147483647 w 4024"/>
                <a:gd name="T115" fmla="*/ 2147483647 h 5727"/>
                <a:gd name="T116" fmla="*/ 2147483647 w 4024"/>
                <a:gd name="T117" fmla="*/ 2147483647 h 5727"/>
                <a:gd name="T118" fmla="*/ 2147483647 w 4024"/>
                <a:gd name="T119" fmla="*/ 2147483647 h 5727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4024" h="5727">
                  <a:moveTo>
                    <a:pt x="2223" y="4"/>
                  </a:moveTo>
                  <a:lnTo>
                    <a:pt x="2203" y="1"/>
                  </a:lnTo>
                  <a:lnTo>
                    <a:pt x="2182" y="0"/>
                  </a:lnTo>
                  <a:lnTo>
                    <a:pt x="2161" y="0"/>
                  </a:lnTo>
                  <a:lnTo>
                    <a:pt x="2141" y="3"/>
                  </a:lnTo>
                  <a:lnTo>
                    <a:pt x="2121" y="7"/>
                  </a:lnTo>
                  <a:lnTo>
                    <a:pt x="2102" y="12"/>
                  </a:lnTo>
                  <a:lnTo>
                    <a:pt x="2083" y="20"/>
                  </a:lnTo>
                  <a:lnTo>
                    <a:pt x="2065" y="29"/>
                  </a:lnTo>
                  <a:lnTo>
                    <a:pt x="2049" y="40"/>
                  </a:lnTo>
                  <a:lnTo>
                    <a:pt x="2033" y="52"/>
                  </a:lnTo>
                  <a:lnTo>
                    <a:pt x="2018" y="66"/>
                  </a:lnTo>
                  <a:lnTo>
                    <a:pt x="2005" y="80"/>
                  </a:lnTo>
                  <a:lnTo>
                    <a:pt x="1992" y="96"/>
                  </a:lnTo>
                  <a:lnTo>
                    <a:pt x="1981" y="114"/>
                  </a:lnTo>
                  <a:lnTo>
                    <a:pt x="1972" y="132"/>
                  </a:lnTo>
                  <a:lnTo>
                    <a:pt x="1964" y="152"/>
                  </a:lnTo>
                  <a:lnTo>
                    <a:pt x="1945" y="208"/>
                  </a:lnTo>
                  <a:lnTo>
                    <a:pt x="1941" y="222"/>
                  </a:lnTo>
                  <a:lnTo>
                    <a:pt x="1937" y="236"/>
                  </a:lnTo>
                  <a:lnTo>
                    <a:pt x="1934" y="254"/>
                  </a:lnTo>
                  <a:lnTo>
                    <a:pt x="1933" y="273"/>
                  </a:lnTo>
                  <a:lnTo>
                    <a:pt x="1933" y="293"/>
                  </a:lnTo>
                  <a:lnTo>
                    <a:pt x="1934" y="311"/>
                  </a:lnTo>
                  <a:lnTo>
                    <a:pt x="1938" y="330"/>
                  </a:lnTo>
                  <a:lnTo>
                    <a:pt x="1943" y="349"/>
                  </a:lnTo>
                  <a:lnTo>
                    <a:pt x="1949" y="366"/>
                  </a:lnTo>
                  <a:lnTo>
                    <a:pt x="1957" y="383"/>
                  </a:lnTo>
                  <a:lnTo>
                    <a:pt x="1966" y="399"/>
                  </a:lnTo>
                  <a:lnTo>
                    <a:pt x="1977" y="415"/>
                  </a:lnTo>
                  <a:lnTo>
                    <a:pt x="1989" y="430"/>
                  </a:lnTo>
                  <a:lnTo>
                    <a:pt x="2001" y="443"/>
                  </a:lnTo>
                  <a:lnTo>
                    <a:pt x="2016" y="456"/>
                  </a:lnTo>
                  <a:lnTo>
                    <a:pt x="2032" y="467"/>
                  </a:lnTo>
                  <a:lnTo>
                    <a:pt x="2049" y="478"/>
                  </a:lnTo>
                  <a:lnTo>
                    <a:pt x="2066" y="487"/>
                  </a:lnTo>
                  <a:lnTo>
                    <a:pt x="2084" y="496"/>
                  </a:lnTo>
                  <a:lnTo>
                    <a:pt x="2100" y="504"/>
                  </a:lnTo>
                  <a:lnTo>
                    <a:pt x="2112" y="510"/>
                  </a:lnTo>
                  <a:lnTo>
                    <a:pt x="2120" y="517"/>
                  </a:lnTo>
                  <a:lnTo>
                    <a:pt x="2131" y="526"/>
                  </a:lnTo>
                  <a:lnTo>
                    <a:pt x="2136" y="530"/>
                  </a:lnTo>
                  <a:lnTo>
                    <a:pt x="2138" y="541"/>
                  </a:lnTo>
                  <a:lnTo>
                    <a:pt x="2140" y="552"/>
                  </a:lnTo>
                  <a:lnTo>
                    <a:pt x="2141" y="567"/>
                  </a:lnTo>
                  <a:lnTo>
                    <a:pt x="2142" y="583"/>
                  </a:lnTo>
                  <a:lnTo>
                    <a:pt x="2141" y="601"/>
                  </a:lnTo>
                  <a:lnTo>
                    <a:pt x="2140" y="623"/>
                  </a:lnTo>
                  <a:lnTo>
                    <a:pt x="2137" y="647"/>
                  </a:lnTo>
                  <a:lnTo>
                    <a:pt x="2131" y="674"/>
                  </a:lnTo>
                  <a:lnTo>
                    <a:pt x="1398" y="4195"/>
                  </a:lnTo>
                  <a:lnTo>
                    <a:pt x="1392" y="4223"/>
                  </a:lnTo>
                  <a:lnTo>
                    <a:pt x="1386" y="4248"/>
                  </a:lnTo>
                  <a:lnTo>
                    <a:pt x="1378" y="4273"/>
                  </a:lnTo>
                  <a:lnTo>
                    <a:pt x="1371" y="4297"/>
                  </a:lnTo>
                  <a:lnTo>
                    <a:pt x="1363" y="4319"/>
                  </a:lnTo>
                  <a:lnTo>
                    <a:pt x="1354" y="4341"/>
                  </a:lnTo>
                  <a:lnTo>
                    <a:pt x="1345" y="4361"/>
                  </a:lnTo>
                  <a:lnTo>
                    <a:pt x="1335" y="4380"/>
                  </a:lnTo>
                  <a:lnTo>
                    <a:pt x="1326" y="4398"/>
                  </a:lnTo>
                  <a:lnTo>
                    <a:pt x="1315" y="4414"/>
                  </a:lnTo>
                  <a:lnTo>
                    <a:pt x="1304" y="4431"/>
                  </a:lnTo>
                  <a:lnTo>
                    <a:pt x="1292" y="4445"/>
                  </a:lnTo>
                  <a:lnTo>
                    <a:pt x="1281" y="4458"/>
                  </a:lnTo>
                  <a:lnTo>
                    <a:pt x="1268" y="4471"/>
                  </a:lnTo>
                  <a:lnTo>
                    <a:pt x="1256" y="4483"/>
                  </a:lnTo>
                  <a:lnTo>
                    <a:pt x="1242" y="4492"/>
                  </a:lnTo>
                  <a:lnTo>
                    <a:pt x="1228" y="4500"/>
                  </a:lnTo>
                  <a:lnTo>
                    <a:pt x="1214" y="4508"/>
                  </a:lnTo>
                  <a:lnTo>
                    <a:pt x="1197" y="4514"/>
                  </a:lnTo>
                  <a:lnTo>
                    <a:pt x="1180" y="4519"/>
                  </a:lnTo>
                  <a:lnTo>
                    <a:pt x="1161" y="4525"/>
                  </a:lnTo>
                  <a:lnTo>
                    <a:pt x="1141" y="4528"/>
                  </a:lnTo>
                  <a:lnTo>
                    <a:pt x="1119" y="4530"/>
                  </a:lnTo>
                  <a:lnTo>
                    <a:pt x="1097" y="4532"/>
                  </a:lnTo>
                  <a:lnTo>
                    <a:pt x="1073" y="4533"/>
                  </a:lnTo>
                  <a:lnTo>
                    <a:pt x="1049" y="4532"/>
                  </a:lnTo>
                  <a:lnTo>
                    <a:pt x="1023" y="4531"/>
                  </a:lnTo>
                  <a:lnTo>
                    <a:pt x="995" y="4529"/>
                  </a:lnTo>
                  <a:lnTo>
                    <a:pt x="968" y="4526"/>
                  </a:lnTo>
                  <a:lnTo>
                    <a:pt x="939" y="4521"/>
                  </a:lnTo>
                  <a:lnTo>
                    <a:pt x="909" y="4516"/>
                  </a:lnTo>
                  <a:lnTo>
                    <a:pt x="878" y="4511"/>
                  </a:lnTo>
                  <a:lnTo>
                    <a:pt x="859" y="4506"/>
                  </a:lnTo>
                  <a:lnTo>
                    <a:pt x="830" y="4495"/>
                  </a:lnTo>
                  <a:lnTo>
                    <a:pt x="811" y="4488"/>
                  </a:lnTo>
                  <a:lnTo>
                    <a:pt x="789" y="4478"/>
                  </a:lnTo>
                  <a:lnTo>
                    <a:pt x="764" y="4466"/>
                  </a:lnTo>
                  <a:lnTo>
                    <a:pt x="734" y="4451"/>
                  </a:lnTo>
                  <a:lnTo>
                    <a:pt x="716" y="4442"/>
                  </a:lnTo>
                  <a:lnTo>
                    <a:pt x="701" y="4430"/>
                  </a:lnTo>
                  <a:lnTo>
                    <a:pt x="684" y="4419"/>
                  </a:lnTo>
                  <a:lnTo>
                    <a:pt x="669" y="4405"/>
                  </a:lnTo>
                  <a:lnTo>
                    <a:pt x="653" y="4389"/>
                  </a:lnTo>
                  <a:lnTo>
                    <a:pt x="640" y="4373"/>
                  </a:lnTo>
                  <a:lnTo>
                    <a:pt x="625" y="4355"/>
                  </a:lnTo>
                  <a:lnTo>
                    <a:pt x="612" y="4335"/>
                  </a:lnTo>
                  <a:lnTo>
                    <a:pt x="602" y="4321"/>
                  </a:lnTo>
                  <a:lnTo>
                    <a:pt x="591" y="4309"/>
                  </a:lnTo>
                  <a:lnTo>
                    <a:pt x="580" y="4296"/>
                  </a:lnTo>
                  <a:lnTo>
                    <a:pt x="567" y="4286"/>
                  </a:lnTo>
                  <a:lnTo>
                    <a:pt x="554" y="4275"/>
                  </a:lnTo>
                  <a:lnTo>
                    <a:pt x="540" y="4266"/>
                  </a:lnTo>
                  <a:lnTo>
                    <a:pt x="526" y="4258"/>
                  </a:lnTo>
                  <a:lnTo>
                    <a:pt x="512" y="4251"/>
                  </a:lnTo>
                  <a:lnTo>
                    <a:pt x="496" y="4246"/>
                  </a:lnTo>
                  <a:lnTo>
                    <a:pt x="480" y="4240"/>
                  </a:lnTo>
                  <a:lnTo>
                    <a:pt x="465" y="4237"/>
                  </a:lnTo>
                  <a:lnTo>
                    <a:pt x="448" y="4234"/>
                  </a:lnTo>
                  <a:lnTo>
                    <a:pt x="431" y="4233"/>
                  </a:lnTo>
                  <a:lnTo>
                    <a:pt x="415" y="4233"/>
                  </a:lnTo>
                  <a:lnTo>
                    <a:pt x="398" y="4234"/>
                  </a:lnTo>
                  <a:lnTo>
                    <a:pt x="382" y="4237"/>
                  </a:lnTo>
                  <a:lnTo>
                    <a:pt x="365" y="4240"/>
                  </a:lnTo>
                  <a:lnTo>
                    <a:pt x="348" y="4246"/>
                  </a:lnTo>
                  <a:lnTo>
                    <a:pt x="333" y="4252"/>
                  </a:lnTo>
                  <a:lnTo>
                    <a:pt x="318" y="4259"/>
                  </a:lnTo>
                  <a:lnTo>
                    <a:pt x="304" y="4268"/>
                  </a:lnTo>
                  <a:lnTo>
                    <a:pt x="290" y="4276"/>
                  </a:lnTo>
                  <a:lnTo>
                    <a:pt x="277" y="4287"/>
                  </a:lnTo>
                  <a:lnTo>
                    <a:pt x="265" y="4297"/>
                  </a:lnTo>
                  <a:lnTo>
                    <a:pt x="254" y="4310"/>
                  </a:lnTo>
                  <a:lnTo>
                    <a:pt x="243" y="4322"/>
                  </a:lnTo>
                  <a:lnTo>
                    <a:pt x="234" y="4336"/>
                  </a:lnTo>
                  <a:lnTo>
                    <a:pt x="225" y="4349"/>
                  </a:lnTo>
                  <a:lnTo>
                    <a:pt x="218" y="4364"/>
                  </a:lnTo>
                  <a:lnTo>
                    <a:pt x="212" y="4380"/>
                  </a:lnTo>
                  <a:lnTo>
                    <a:pt x="206" y="4396"/>
                  </a:lnTo>
                  <a:lnTo>
                    <a:pt x="202" y="4412"/>
                  </a:lnTo>
                  <a:lnTo>
                    <a:pt x="4" y="5362"/>
                  </a:lnTo>
                  <a:lnTo>
                    <a:pt x="1" y="5382"/>
                  </a:lnTo>
                  <a:lnTo>
                    <a:pt x="0" y="5401"/>
                  </a:lnTo>
                  <a:lnTo>
                    <a:pt x="0" y="5420"/>
                  </a:lnTo>
                  <a:lnTo>
                    <a:pt x="1" y="5438"/>
                  </a:lnTo>
                  <a:lnTo>
                    <a:pt x="4" y="5457"/>
                  </a:lnTo>
                  <a:lnTo>
                    <a:pt x="9" y="5474"/>
                  </a:lnTo>
                  <a:lnTo>
                    <a:pt x="16" y="5491"/>
                  </a:lnTo>
                  <a:lnTo>
                    <a:pt x="23" y="5508"/>
                  </a:lnTo>
                  <a:lnTo>
                    <a:pt x="31" y="5525"/>
                  </a:lnTo>
                  <a:lnTo>
                    <a:pt x="42" y="5539"/>
                  </a:lnTo>
                  <a:lnTo>
                    <a:pt x="53" y="5554"/>
                  </a:lnTo>
                  <a:lnTo>
                    <a:pt x="66" y="5568"/>
                  </a:lnTo>
                  <a:lnTo>
                    <a:pt x="80" y="5580"/>
                  </a:lnTo>
                  <a:lnTo>
                    <a:pt x="94" y="5592"/>
                  </a:lnTo>
                  <a:lnTo>
                    <a:pt x="110" y="5602"/>
                  </a:lnTo>
                  <a:lnTo>
                    <a:pt x="127" y="5612"/>
                  </a:lnTo>
                  <a:lnTo>
                    <a:pt x="181" y="5638"/>
                  </a:lnTo>
                  <a:lnTo>
                    <a:pt x="201" y="5646"/>
                  </a:lnTo>
                  <a:lnTo>
                    <a:pt x="221" y="5653"/>
                  </a:lnTo>
                  <a:lnTo>
                    <a:pt x="241" y="5657"/>
                  </a:lnTo>
                  <a:lnTo>
                    <a:pt x="262" y="5660"/>
                  </a:lnTo>
                  <a:lnTo>
                    <a:pt x="282" y="5660"/>
                  </a:lnTo>
                  <a:lnTo>
                    <a:pt x="302" y="5659"/>
                  </a:lnTo>
                  <a:lnTo>
                    <a:pt x="322" y="5657"/>
                  </a:lnTo>
                  <a:lnTo>
                    <a:pt x="342" y="5652"/>
                  </a:lnTo>
                  <a:lnTo>
                    <a:pt x="361" y="5645"/>
                  </a:lnTo>
                  <a:lnTo>
                    <a:pt x="380" y="5637"/>
                  </a:lnTo>
                  <a:lnTo>
                    <a:pt x="397" y="5627"/>
                  </a:lnTo>
                  <a:lnTo>
                    <a:pt x="414" y="5616"/>
                  </a:lnTo>
                  <a:lnTo>
                    <a:pt x="430" y="5603"/>
                  </a:lnTo>
                  <a:lnTo>
                    <a:pt x="445" y="5589"/>
                  </a:lnTo>
                  <a:lnTo>
                    <a:pt x="458" y="5573"/>
                  </a:lnTo>
                  <a:lnTo>
                    <a:pt x="470" y="5555"/>
                  </a:lnTo>
                  <a:lnTo>
                    <a:pt x="473" y="5553"/>
                  </a:lnTo>
                  <a:lnTo>
                    <a:pt x="475" y="5551"/>
                  </a:lnTo>
                  <a:lnTo>
                    <a:pt x="500" y="5557"/>
                  </a:lnTo>
                  <a:lnTo>
                    <a:pt x="529" y="5565"/>
                  </a:lnTo>
                  <a:lnTo>
                    <a:pt x="559" y="5572"/>
                  </a:lnTo>
                  <a:lnTo>
                    <a:pt x="588" y="5579"/>
                  </a:lnTo>
                  <a:lnTo>
                    <a:pt x="615" y="5586"/>
                  </a:lnTo>
                  <a:lnTo>
                    <a:pt x="636" y="5591"/>
                  </a:lnTo>
                  <a:lnTo>
                    <a:pt x="649" y="5595"/>
                  </a:lnTo>
                  <a:lnTo>
                    <a:pt x="654" y="5596"/>
                  </a:lnTo>
                  <a:lnTo>
                    <a:pt x="917" y="5662"/>
                  </a:lnTo>
                  <a:lnTo>
                    <a:pt x="971" y="5674"/>
                  </a:lnTo>
                  <a:lnTo>
                    <a:pt x="1025" y="5684"/>
                  </a:lnTo>
                  <a:lnTo>
                    <a:pt x="1078" y="5692"/>
                  </a:lnTo>
                  <a:lnTo>
                    <a:pt x="1131" y="5701"/>
                  </a:lnTo>
                  <a:lnTo>
                    <a:pt x="1183" y="5707"/>
                  </a:lnTo>
                  <a:lnTo>
                    <a:pt x="1233" y="5713"/>
                  </a:lnTo>
                  <a:lnTo>
                    <a:pt x="1285" y="5718"/>
                  </a:lnTo>
                  <a:lnTo>
                    <a:pt x="1334" y="5722"/>
                  </a:lnTo>
                  <a:lnTo>
                    <a:pt x="1382" y="5725"/>
                  </a:lnTo>
                  <a:lnTo>
                    <a:pt x="1431" y="5727"/>
                  </a:lnTo>
                  <a:lnTo>
                    <a:pt x="1478" y="5727"/>
                  </a:lnTo>
                  <a:lnTo>
                    <a:pt x="1525" y="5727"/>
                  </a:lnTo>
                  <a:lnTo>
                    <a:pt x="1570" y="5726"/>
                  </a:lnTo>
                  <a:lnTo>
                    <a:pt x="1615" y="5724"/>
                  </a:lnTo>
                  <a:lnTo>
                    <a:pt x="1660" y="5721"/>
                  </a:lnTo>
                  <a:lnTo>
                    <a:pt x="1703" y="5717"/>
                  </a:lnTo>
                  <a:lnTo>
                    <a:pt x="1746" y="5711"/>
                  </a:lnTo>
                  <a:lnTo>
                    <a:pt x="1788" y="5705"/>
                  </a:lnTo>
                  <a:lnTo>
                    <a:pt x="1829" y="5698"/>
                  </a:lnTo>
                  <a:lnTo>
                    <a:pt x="1870" y="5689"/>
                  </a:lnTo>
                  <a:lnTo>
                    <a:pt x="1910" y="5680"/>
                  </a:lnTo>
                  <a:lnTo>
                    <a:pt x="1949" y="5669"/>
                  </a:lnTo>
                  <a:lnTo>
                    <a:pt x="1987" y="5658"/>
                  </a:lnTo>
                  <a:lnTo>
                    <a:pt x="2024" y="5645"/>
                  </a:lnTo>
                  <a:lnTo>
                    <a:pt x="2061" y="5633"/>
                  </a:lnTo>
                  <a:lnTo>
                    <a:pt x="2097" y="5618"/>
                  </a:lnTo>
                  <a:lnTo>
                    <a:pt x="2131" y="5602"/>
                  </a:lnTo>
                  <a:lnTo>
                    <a:pt x="2166" y="5587"/>
                  </a:lnTo>
                  <a:lnTo>
                    <a:pt x="2199" y="5569"/>
                  </a:lnTo>
                  <a:lnTo>
                    <a:pt x="2232" y="5550"/>
                  </a:lnTo>
                  <a:lnTo>
                    <a:pt x="2264" y="5531"/>
                  </a:lnTo>
                  <a:lnTo>
                    <a:pt x="2294" y="5510"/>
                  </a:lnTo>
                  <a:lnTo>
                    <a:pt x="2325" y="5489"/>
                  </a:lnTo>
                  <a:lnTo>
                    <a:pt x="2354" y="5467"/>
                  </a:lnTo>
                  <a:lnTo>
                    <a:pt x="2382" y="5445"/>
                  </a:lnTo>
                  <a:lnTo>
                    <a:pt x="2411" y="5422"/>
                  </a:lnTo>
                  <a:lnTo>
                    <a:pt x="2438" y="5398"/>
                  </a:lnTo>
                  <a:lnTo>
                    <a:pt x="2464" y="5373"/>
                  </a:lnTo>
                  <a:lnTo>
                    <a:pt x="2490" y="5348"/>
                  </a:lnTo>
                  <a:lnTo>
                    <a:pt x="2516" y="5321"/>
                  </a:lnTo>
                  <a:lnTo>
                    <a:pt x="2541" y="5295"/>
                  </a:lnTo>
                  <a:lnTo>
                    <a:pt x="2565" y="5268"/>
                  </a:lnTo>
                  <a:lnTo>
                    <a:pt x="2588" y="5240"/>
                  </a:lnTo>
                  <a:lnTo>
                    <a:pt x="2611" y="5210"/>
                  </a:lnTo>
                  <a:lnTo>
                    <a:pt x="2633" y="5181"/>
                  </a:lnTo>
                  <a:lnTo>
                    <a:pt x="2654" y="5150"/>
                  </a:lnTo>
                  <a:lnTo>
                    <a:pt x="2675" y="5120"/>
                  </a:lnTo>
                  <a:lnTo>
                    <a:pt x="2695" y="5089"/>
                  </a:lnTo>
                  <a:lnTo>
                    <a:pt x="2715" y="5056"/>
                  </a:lnTo>
                  <a:lnTo>
                    <a:pt x="2734" y="5023"/>
                  </a:lnTo>
                  <a:lnTo>
                    <a:pt x="2751" y="4989"/>
                  </a:lnTo>
                  <a:lnTo>
                    <a:pt x="2769" y="4955"/>
                  </a:lnTo>
                  <a:lnTo>
                    <a:pt x="2786" y="4920"/>
                  </a:lnTo>
                  <a:lnTo>
                    <a:pt x="2802" y="4884"/>
                  </a:lnTo>
                  <a:lnTo>
                    <a:pt x="2818" y="4847"/>
                  </a:lnTo>
                  <a:lnTo>
                    <a:pt x="2832" y="4811"/>
                  </a:lnTo>
                  <a:lnTo>
                    <a:pt x="2846" y="4773"/>
                  </a:lnTo>
                  <a:lnTo>
                    <a:pt x="2860" y="4735"/>
                  </a:lnTo>
                  <a:lnTo>
                    <a:pt x="2872" y="4695"/>
                  </a:lnTo>
                  <a:lnTo>
                    <a:pt x="2884" y="4656"/>
                  </a:lnTo>
                  <a:lnTo>
                    <a:pt x="2895" y="4616"/>
                  </a:lnTo>
                  <a:lnTo>
                    <a:pt x="2906" y="4575"/>
                  </a:lnTo>
                  <a:lnTo>
                    <a:pt x="2915" y="4533"/>
                  </a:lnTo>
                  <a:lnTo>
                    <a:pt x="2925" y="4490"/>
                  </a:lnTo>
                  <a:lnTo>
                    <a:pt x="3655" y="990"/>
                  </a:lnTo>
                  <a:lnTo>
                    <a:pt x="3659" y="971"/>
                  </a:lnTo>
                  <a:lnTo>
                    <a:pt x="3664" y="952"/>
                  </a:lnTo>
                  <a:lnTo>
                    <a:pt x="3669" y="935"/>
                  </a:lnTo>
                  <a:lnTo>
                    <a:pt x="3676" y="919"/>
                  </a:lnTo>
                  <a:lnTo>
                    <a:pt x="3683" y="904"/>
                  </a:lnTo>
                  <a:lnTo>
                    <a:pt x="3690" y="892"/>
                  </a:lnTo>
                  <a:lnTo>
                    <a:pt x="3698" y="880"/>
                  </a:lnTo>
                  <a:lnTo>
                    <a:pt x="3705" y="872"/>
                  </a:lnTo>
                  <a:lnTo>
                    <a:pt x="3709" y="869"/>
                  </a:lnTo>
                  <a:lnTo>
                    <a:pt x="3716" y="866"/>
                  </a:lnTo>
                  <a:lnTo>
                    <a:pt x="3724" y="861"/>
                  </a:lnTo>
                  <a:lnTo>
                    <a:pt x="3734" y="858"/>
                  </a:lnTo>
                  <a:lnTo>
                    <a:pt x="3748" y="854"/>
                  </a:lnTo>
                  <a:lnTo>
                    <a:pt x="3765" y="851"/>
                  </a:lnTo>
                  <a:lnTo>
                    <a:pt x="3785" y="849"/>
                  </a:lnTo>
                  <a:lnTo>
                    <a:pt x="3808" y="847"/>
                  </a:lnTo>
                  <a:lnTo>
                    <a:pt x="3829" y="845"/>
                  </a:lnTo>
                  <a:lnTo>
                    <a:pt x="3849" y="841"/>
                  </a:lnTo>
                  <a:lnTo>
                    <a:pt x="3868" y="834"/>
                  </a:lnTo>
                  <a:lnTo>
                    <a:pt x="3887" y="827"/>
                  </a:lnTo>
                  <a:lnTo>
                    <a:pt x="3904" y="817"/>
                  </a:lnTo>
                  <a:lnTo>
                    <a:pt x="3921" y="807"/>
                  </a:lnTo>
                  <a:lnTo>
                    <a:pt x="3937" y="795"/>
                  </a:lnTo>
                  <a:lnTo>
                    <a:pt x="3953" y="782"/>
                  </a:lnTo>
                  <a:lnTo>
                    <a:pt x="3965" y="768"/>
                  </a:lnTo>
                  <a:lnTo>
                    <a:pt x="3978" y="752"/>
                  </a:lnTo>
                  <a:lnTo>
                    <a:pt x="3988" y="736"/>
                  </a:lnTo>
                  <a:lnTo>
                    <a:pt x="3998" y="718"/>
                  </a:lnTo>
                  <a:lnTo>
                    <a:pt x="4006" y="699"/>
                  </a:lnTo>
                  <a:lnTo>
                    <a:pt x="4011" y="680"/>
                  </a:lnTo>
                  <a:lnTo>
                    <a:pt x="4017" y="660"/>
                  </a:lnTo>
                  <a:lnTo>
                    <a:pt x="4019" y="639"/>
                  </a:lnTo>
                  <a:lnTo>
                    <a:pt x="4023" y="581"/>
                  </a:lnTo>
                  <a:lnTo>
                    <a:pt x="4024" y="560"/>
                  </a:lnTo>
                  <a:lnTo>
                    <a:pt x="4023" y="539"/>
                  </a:lnTo>
                  <a:lnTo>
                    <a:pt x="4020" y="519"/>
                  </a:lnTo>
                  <a:lnTo>
                    <a:pt x="4015" y="499"/>
                  </a:lnTo>
                  <a:lnTo>
                    <a:pt x="4008" y="480"/>
                  </a:lnTo>
                  <a:lnTo>
                    <a:pt x="4000" y="461"/>
                  </a:lnTo>
                  <a:lnTo>
                    <a:pt x="3990" y="444"/>
                  </a:lnTo>
                  <a:lnTo>
                    <a:pt x="3979" y="427"/>
                  </a:lnTo>
                  <a:lnTo>
                    <a:pt x="3966" y="412"/>
                  </a:lnTo>
                  <a:lnTo>
                    <a:pt x="3953" y="398"/>
                  </a:lnTo>
                  <a:lnTo>
                    <a:pt x="3937" y="384"/>
                  </a:lnTo>
                  <a:lnTo>
                    <a:pt x="3921" y="373"/>
                  </a:lnTo>
                  <a:lnTo>
                    <a:pt x="3903" y="362"/>
                  </a:lnTo>
                  <a:lnTo>
                    <a:pt x="3884" y="354"/>
                  </a:lnTo>
                  <a:lnTo>
                    <a:pt x="3866" y="347"/>
                  </a:lnTo>
                  <a:lnTo>
                    <a:pt x="3845" y="341"/>
                  </a:lnTo>
                  <a:lnTo>
                    <a:pt x="2223" y="4"/>
                  </a:lnTo>
                  <a:close/>
                  <a:moveTo>
                    <a:pt x="138" y="5261"/>
                  </a:moveTo>
                  <a:lnTo>
                    <a:pt x="126" y="5274"/>
                  </a:lnTo>
                  <a:lnTo>
                    <a:pt x="112" y="5287"/>
                  </a:lnTo>
                  <a:lnTo>
                    <a:pt x="106" y="5293"/>
                  </a:lnTo>
                  <a:lnTo>
                    <a:pt x="99" y="5300"/>
                  </a:lnTo>
                  <a:lnTo>
                    <a:pt x="94" y="5308"/>
                  </a:lnTo>
                  <a:lnTo>
                    <a:pt x="89" y="5315"/>
                  </a:lnTo>
                  <a:lnTo>
                    <a:pt x="99" y="5299"/>
                  </a:lnTo>
                  <a:lnTo>
                    <a:pt x="112" y="5286"/>
                  </a:lnTo>
                  <a:lnTo>
                    <a:pt x="125" y="5272"/>
                  </a:lnTo>
                  <a:lnTo>
                    <a:pt x="138" y="5261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" name="Freeform 12"/>
            <p:cNvSpPr>
              <a:spLocks/>
            </p:cNvSpPr>
            <p:nvPr/>
          </p:nvSpPr>
          <p:spPr bwMode="auto">
            <a:xfrm>
              <a:off x="3265488" y="3441700"/>
              <a:ext cx="377825" cy="558800"/>
            </a:xfrm>
            <a:custGeom>
              <a:avLst/>
              <a:gdLst>
                <a:gd name="T0" fmla="*/ 2147483647 w 3573"/>
                <a:gd name="T1" fmla="*/ 2147483647 h 5278"/>
                <a:gd name="T2" fmla="*/ 2147483647 w 3573"/>
                <a:gd name="T3" fmla="*/ 2147483647 h 5278"/>
                <a:gd name="T4" fmla="*/ 2147483647 w 3573"/>
                <a:gd name="T5" fmla="*/ 2147483647 h 5278"/>
                <a:gd name="T6" fmla="*/ 2147483647 w 3573"/>
                <a:gd name="T7" fmla="*/ 2147483647 h 5278"/>
                <a:gd name="T8" fmla="*/ 2147483647 w 3573"/>
                <a:gd name="T9" fmla="*/ 2147483647 h 5278"/>
                <a:gd name="T10" fmla="*/ 2147483647 w 3573"/>
                <a:gd name="T11" fmla="*/ 2147483647 h 5278"/>
                <a:gd name="T12" fmla="*/ 2147483647 w 3573"/>
                <a:gd name="T13" fmla="*/ 2147483647 h 5278"/>
                <a:gd name="T14" fmla="*/ 2147483647 w 3573"/>
                <a:gd name="T15" fmla="*/ 2147483647 h 5278"/>
                <a:gd name="T16" fmla="*/ 2147483647 w 3573"/>
                <a:gd name="T17" fmla="*/ 2147483647 h 5278"/>
                <a:gd name="T18" fmla="*/ 2147483647 w 3573"/>
                <a:gd name="T19" fmla="*/ 2147483647 h 5278"/>
                <a:gd name="T20" fmla="*/ 2147483647 w 3573"/>
                <a:gd name="T21" fmla="*/ 2147483647 h 5278"/>
                <a:gd name="T22" fmla="*/ 2147483647 w 3573"/>
                <a:gd name="T23" fmla="*/ 2147483647 h 5278"/>
                <a:gd name="T24" fmla="*/ 2147483647 w 3573"/>
                <a:gd name="T25" fmla="*/ 2147483647 h 5278"/>
                <a:gd name="T26" fmla="*/ 2147483647 w 3573"/>
                <a:gd name="T27" fmla="*/ 2147483647 h 5278"/>
                <a:gd name="T28" fmla="*/ 2147483647 w 3573"/>
                <a:gd name="T29" fmla="*/ 2147483647 h 5278"/>
                <a:gd name="T30" fmla="*/ 2147483647 w 3573"/>
                <a:gd name="T31" fmla="*/ 2147483647 h 5278"/>
                <a:gd name="T32" fmla="*/ 2147483647 w 3573"/>
                <a:gd name="T33" fmla="*/ 2147483647 h 5278"/>
                <a:gd name="T34" fmla="*/ 2147483647 w 3573"/>
                <a:gd name="T35" fmla="*/ 2147483647 h 5278"/>
                <a:gd name="T36" fmla="*/ 2147483647 w 3573"/>
                <a:gd name="T37" fmla="*/ 2147483647 h 5278"/>
                <a:gd name="T38" fmla="*/ 2147483647 w 3573"/>
                <a:gd name="T39" fmla="*/ 2147483647 h 5278"/>
                <a:gd name="T40" fmla="*/ 2147483647 w 3573"/>
                <a:gd name="T41" fmla="*/ 2147483647 h 5278"/>
                <a:gd name="T42" fmla="*/ 2147483647 w 3573"/>
                <a:gd name="T43" fmla="*/ 2147483647 h 5278"/>
                <a:gd name="T44" fmla="*/ 2147483647 w 3573"/>
                <a:gd name="T45" fmla="*/ 2147483647 h 5278"/>
                <a:gd name="T46" fmla="*/ 2147483647 w 3573"/>
                <a:gd name="T47" fmla="*/ 2147483647 h 5278"/>
                <a:gd name="T48" fmla="*/ 2147483647 w 3573"/>
                <a:gd name="T49" fmla="*/ 2147483647 h 5278"/>
                <a:gd name="T50" fmla="*/ 2147483647 w 3573"/>
                <a:gd name="T51" fmla="*/ 2147483647 h 5278"/>
                <a:gd name="T52" fmla="*/ 2147483647 w 3573"/>
                <a:gd name="T53" fmla="*/ 2147483647 h 5278"/>
                <a:gd name="T54" fmla="*/ 2147483647 w 3573"/>
                <a:gd name="T55" fmla="*/ 2147483647 h 5278"/>
                <a:gd name="T56" fmla="*/ 2147483647 w 3573"/>
                <a:gd name="T57" fmla="*/ 2147483647 h 5278"/>
                <a:gd name="T58" fmla="*/ 2147483647 w 3573"/>
                <a:gd name="T59" fmla="*/ 2147483647 h 5278"/>
                <a:gd name="T60" fmla="*/ 2147483647 w 3573"/>
                <a:gd name="T61" fmla="*/ 2147483647 h 5278"/>
                <a:gd name="T62" fmla="*/ 2147483647 w 3573"/>
                <a:gd name="T63" fmla="*/ 2147483647 h 5278"/>
                <a:gd name="T64" fmla="*/ 2147483647 w 3573"/>
                <a:gd name="T65" fmla="*/ 2147483647 h 5278"/>
                <a:gd name="T66" fmla="*/ 2147483647 w 3573"/>
                <a:gd name="T67" fmla="*/ 2147483647 h 5278"/>
                <a:gd name="T68" fmla="*/ 2147483647 w 3573"/>
                <a:gd name="T69" fmla="*/ 2147483647 h 5278"/>
                <a:gd name="T70" fmla="*/ 2147483647 w 3573"/>
                <a:gd name="T71" fmla="*/ 2147483647 h 5278"/>
                <a:gd name="T72" fmla="*/ 2147483647 w 3573"/>
                <a:gd name="T73" fmla="*/ 2147483647 h 5278"/>
                <a:gd name="T74" fmla="*/ 2147483647 w 3573"/>
                <a:gd name="T75" fmla="*/ 2147483647 h 5278"/>
                <a:gd name="T76" fmla="*/ 2147483647 w 3573"/>
                <a:gd name="T77" fmla="*/ 2147483647 h 5278"/>
                <a:gd name="T78" fmla="*/ 2147483647 w 3573"/>
                <a:gd name="T79" fmla="*/ 2147483647 h 5278"/>
                <a:gd name="T80" fmla="*/ 2147483647 w 3573"/>
                <a:gd name="T81" fmla="*/ 2147483647 h 5278"/>
                <a:gd name="T82" fmla="*/ 2147483647 w 3573"/>
                <a:gd name="T83" fmla="*/ 2147483647 h 5278"/>
                <a:gd name="T84" fmla="*/ 2147483647 w 3573"/>
                <a:gd name="T85" fmla="*/ 2147483647 h 5278"/>
                <a:gd name="T86" fmla="*/ 2147483647 w 3573"/>
                <a:gd name="T87" fmla="*/ 2147483647 h 5278"/>
                <a:gd name="T88" fmla="*/ 2147483647 w 3573"/>
                <a:gd name="T89" fmla="*/ 2147483647 h 5278"/>
                <a:gd name="T90" fmla="*/ 2147483647 w 3573"/>
                <a:gd name="T91" fmla="*/ 2147483647 h 5278"/>
                <a:gd name="T92" fmla="*/ 2147483647 w 3573"/>
                <a:gd name="T93" fmla="*/ 2147483647 h 5278"/>
                <a:gd name="T94" fmla="*/ 2147483647 w 3573"/>
                <a:gd name="T95" fmla="*/ 2147483647 h 5278"/>
                <a:gd name="T96" fmla="*/ 2147483647 w 3573"/>
                <a:gd name="T97" fmla="*/ 2147483647 h 5278"/>
                <a:gd name="T98" fmla="*/ 2147483647 w 3573"/>
                <a:gd name="T99" fmla="*/ 2147483647 h 5278"/>
                <a:gd name="T100" fmla="*/ 2147483647 w 3573"/>
                <a:gd name="T101" fmla="*/ 2147483647 h 5278"/>
                <a:gd name="T102" fmla="*/ 2147483647 w 3573"/>
                <a:gd name="T103" fmla="*/ 2147483647 h 5278"/>
                <a:gd name="T104" fmla="*/ 2147483647 w 3573"/>
                <a:gd name="T105" fmla="*/ 2147483647 h 5278"/>
                <a:gd name="T106" fmla="*/ 2147483647 w 3573"/>
                <a:gd name="T107" fmla="*/ 2147483647 h 5278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3573" h="5278">
                  <a:moveTo>
                    <a:pt x="3569" y="396"/>
                  </a:moveTo>
                  <a:lnTo>
                    <a:pt x="3548" y="398"/>
                  </a:lnTo>
                  <a:lnTo>
                    <a:pt x="3528" y="401"/>
                  </a:lnTo>
                  <a:lnTo>
                    <a:pt x="3509" y="403"/>
                  </a:lnTo>
                  <a:lnTo>
                    <a:pt x="3491" y="406"/>
                  </a:lnTo>
                  <a:lnTo>
                    <a:pt x="3473" y="410"/>
                  </a:lnTo>
                  <a:lnTo>
                    <a:pt x="3456" y="414"/>
                  </a:lnTo>
                  <a:lnTo>
                    <a:pt x="3439" y="419"/>
                  </a:lnTo>
                  <a:lnTo>
                    <a:pt x="3423" y="425"/>
                  </a:lnTo>
                  <a:lnTo>
                    <a:pt x="3408" y="431"/>
                  </a:lnTo>
                  <a:lnTo>
                    <a:pt x="3393" y="437"/>
                  </a:lnTo>
                  <a:lnTo>
                    <a:pt x="3379" y="444"/>
                  </a:lnTo>
                  <a:lnTo>
                    <a:pt x="3367" y="452"/>
                  </a:lnTo>
                  <a:lnTo>
                    <a:pt x="3354" y="460"/>
                  </a:lnTo>
                  <a:lnTo>
                    <a:pt x="3342" y="469"/>
                  </a:lnTo>
                  <a:lnTo>
                    <a:pt x="3331" y="478"/>
                  </a:lnTo>
                  <a:lnTo>
                    <a:pt x="3321" y="488"/>
                  </a:lnTo>
                  <a:lnTo>
                    <a:pt x="3310" y="498"/>
                  </a:lnTo>
                  <a:lnTo>
                    <a:pt x="3301" y="509"/>
                  </a:lnTo>
                  <a:lnTo>
                    <a:pt x="3292" y="520"/>
                  </a:lnTo>
                  <a:lnTo>
                    <a:pt x="3283" y="533"/>
                  </a:lnTo>
                  <a:lnTo>
                    <a:pt x="3274" y="545"/>
                  </a:lnTo>
                  <a:lnTo>
                    <a:pt x="3267" y="558"/>
                  </a:lnTo>
                  <a:lnTo>
                    <a:pt x="3260" y="571"/>
                  </a:lnTo>
                  <a:lnTo>
                    <a:pt x="3252" y="586"/>
                  </a:lnTo>
                  <a:lnTo>
                    <a:pt x="3245" y="601"/>
                  </a:lnTo>
                  <a:lnTo>
                    <a:pt x="3239" y="617"/>
                  </a:lnTo>
                  <a:lnTo>
                    <a:pt x="3233" y="632"/>
                  </a:lnTo>
                  <a:lnTo>
                    <a:pt x="3227" y="648"/>
                  </a:lnTo>
                  <a:lnTo>
                    <a:pt x="3217" y="683"/>
                  </a:lnTo>
                  <a:lnTo>
                    <a:pt x="3208" y="719"/>
                  </a:lnTo>
                  <a:lnTo>
                    <a:pt x="2479" y="4220"/>
                  </a:lnTo>
                  <a:lnTo>
                    <a:pt x="2471" y="4257"/>
                  </a:lnTo>
                  <a:lnTo>
                    <a:pt x="2462" y="4293"/>
                  </a:lnTo>
                  <a:lnTo>
                    <a:pt x="2453" y="4329"/>
                  </a:lnTo>
                  <a:lnTo>
                    <a:pt x="2444" y="4363"/>
                  </a:lnTo>
                  <a:lnTo>
                    <a:pt x="2433" y="4399"/>
                  </a:lnTo>
                  <a:lnTo>
                    <a:pt x="2422" y="4433"/>
                  </a:lnTo>
                  <a:lnTo>
                    <a:pt x="2411" y="4466"/>
                  </a:lnTo>
                  <a:lnTo>
                    <a:pt x="2399" y="4499"/>
                  </a:lnTo>
                  <a:lnTo>
                    <a:pt x="2386" y="4531"/>
                  </a:lnTo>
                  <a:lnTo>
                    <a:pt x="2373" y="4563"/>
                  </a:lnTo>
                  <a:lnTo>
                    <a:pt x="2360" y="4593"/>
                  </a:lnTo>
                  <a:lnTo>
                    <a:pt x="2345" y="4623"/>
                  </a:lnTo>
                  <a:lnTo>
                    <a:pt x="2330" y="4653"/>
                  </a:lnTo>
                  <a:lnTo>
                    <a:pt x="2315" y="4682"/>
                  </a:lnTo>
                  <a:lnTo>
                    <a:pt x="2299" y="4711"/>
                  </a:lnTo>
                  <a:lnTo>
                    <a:pt x="2282" y="4739"/>
                  </a:lnTo>
                  <a:lnTo>
                    <a:pt x="2265" y="4766"/>
                  </a:lnTo>
                  <a:lnTo>
                    <a:pt x="2247" y="4792"/>
                  </a:lnTo>
                  <a:lnTo>
                    <a:pt x="2230" y="4818"/>
                  </a:lnTo>
                  <a:lnTo>
                    <a:pt x="2211" y="4844"/>
                  </a:lnTo>
                  <a:lnTo>
                    <a:pt x="2192" y="4869"/>
                  </a:lnTo>
                  <a:lnTo>
                    <a:pt x="2172" y="4892"/>
                  </a:lnTo>
                  <a:lnTo>
                    <a:pt x="2151" y="4916"/>
                  </a:lnTo>
                  <a:lnTo>
                    <a:pt x="2130" y="4939"/>
                  </a:lnTo>
                  <a:lnTo>
                    <a:pt x="2109" y="4961"/>
                  </a:lnTo>
                  <a:lnTo>
                    <a:pt x="2087" y="4983"/>
                  </a:lnTo>
                  <a:lnTo>
                    <a:pt x="2064" y="5004"/>
                  </a:lnTo>
                  <a:lnTo>
                    <a:pt x="2041" y="5024"/>
                  </a:lnTo>
                  <a:lnTo>
                    <a:pt x="2017" y="5044"/>
                  </a:lnTo>
                  <a:lnTo>
                    <a:pt x="1993" y="5063"/>
                  </a:lnTo>
                  <a:lnTo>
                    <a:pt x="1967" y="5082"/>
                  </a:lnTo>
                  <a:lnTo>
                    <a:pt x="1942" y="5099"/>
                  </a:lnTo>
                  <a:lnTo>
                    <a:pt x="1916" y="5117"/>
                  </a:lnTo>
                  <a:lnTo>
                    <a:pt x="1889" y="5133"/>
                  </a:lnTo>
                  <a:lnTo>
                    <a:pt x="1861" y="5149"/>
                  </a:lnTo>
                  <a:lnTo>
                    <a:pt x="1833" y="5163"/>
                  </a:lnTo>
                  <a:lnTo>
                    <a:pt x="1804" y="5177"/>
                  </a:lnTo>
                  <a:lnTo>
                    <a:pt x="1774" y="5190"/>
                  </a:lnTo>
                  <a:lnTo>
                    <a:pt x="1744" y="5202"/>
                  </a:lnTo>
                  <a:lnTo>
                    <a:pt x="1712" y="5213"/>
                  </a:lnTo>
                  <a:lnTo>
                    <a:pt x="1680" y="5223"/>
                  </a:lnTo>
                  <a:lnTo>
                    <a:pt x="1647" y="5233"/>
                  </a:lnTo>
                  <a:lnTo>
                    <a:pt x="1614" y="5241"/>
                  </a:lnTo>
                  <a:lnTo>
                    <a:pt x="1579" y="5248"/>
                  </a:lnTo>
                  <a:lnTo>
                    <a:pt x="1545" y="5255"/>
                  </a:lnTo>
                  <a:lnTo>
                    <a:pt x="1509" y="5261"/>
                  </a:lnTo>
                  <a:lnTo>
                    <a:pt x="1472" y="5266"/>
                  </a:lnTo>
                  <a:lnTo>
                    <a:pt x="1434" y="5270"/>
                  </a:lnTo>
                  <a:lnTo>
                    <a:pt x="1397" y="5273"/>
                  </a:lnTo>
                  <a:lnTo>
                    <a:pt x="1358" y="5276"/>
                  </a:lnTo>
                  <a:lnTo>
                    <a:pt x="1318" y="5277"/>
                  </a:lnTo>
                  <a:lnTo>
                    <a:pt x="1278" y="5278"/>
                  </a:lnTo>
                  <a:lnTo>
                    <a:pt x="1237" y="5278"/>
                  </a:lnTo>
                  <a:lnTo>
                    <a:pt x="1195" y="5277"/>
                  </a:lnTo>
                  <a:lnTo>
                    <a:pt x="1153" y="5275"/>
                  </a:lnTo>
                  <a:lnTo>
                    <a:pt x="1109" y="5271"/>
                  </a:lnTo>
                  <a:lnTo>
                    <a:pt x="1065" y="5267"/>
                  </a:lnTo>
                  <a:lnTo>
                    <a:pt x="1021" y="5263"/>
                  </a:lnTo>
                  <a:lnTo>
                    <a:pt x="975" y="5258"/>
                  </a:lnTo>
                  <a:lnTo>
                    <a:pt x="929" y="5251"/>
                  </a:lnTo>
                  <a:lnTo>
                    <a:pt x="883" y="5244"/>
                  </a:lnTo>
                  <a:lnTo>
                    <a:pt x="834" y="5236"/>
                  </a:lnTo>
                  <a:lnTo>
                    <a:pt x="786" y="5227"/>
                  </a:lnTo>
                  <a:lnTo>
                    <a:pt x="737" y="5217"/>
                  </a:lnTo>
                  <a:lnTo>
                    <a:pt x="713" y="5212"/>
                  </a:lnTo>
                  <a:lnTo>
                    <a:pt x="686" y="5205"/>
                  </a:lnTo>
                  <a:lnTo>
                    <a:pt x="658" y="5199"/>
                  </a:lnTo>
                  <a:lnTo>
                    <a:pt x="629" y="5192"/>
                  </a:lnTo>
                  <a:lnTo>
                    <a:pt x="597" y="5183"/>
                  </a:lnTo>
                  <a:lnTo>
                    <a:pt x="564" y="5175"/>
                  </a:lnTo>
                  <a:lnTo>
                    <a:pt x="528" y="5164"/>
                  </a:lnTo>
                  <a:lnTo>
                    <a:pt x="491" y="5155"/>
                  </a:lnTo>
                  <a:lnTo>
                    <a:pt x="454" y="5145"/>
                  </a:lnTo>
                  <a:lnTo>
                    <a:pt x="418" y="5134"/>
                  </a:lnTo>
                  <a:lnTo>
                    <a:pt x="384" y="5126"/>
                  </a:lnTo>
                  <a:lnTo>
                    <a:pt x="353" y="5117"/>
                  </a:lnTo>
                  <a:lnTo>
                    <a:pt x="323" y="5110"/>
                  </a:lnTo>
                  <a:lnTo>
                    <a:pt x="295" y="5104"/>
                  </a:lnTo>
                  <a:lnTo>
                    <a:pt x="269" y="5097"/>
                  </a:lnTo>
                  <a:lnTo>
                    <a:pt x="245" y="5092"/>
                  </a:lnTo>
                  <a:lnTo>
                    <a:pt x="230" y="5090"/>
                  </a:lnTo>
                  <a:lnTo>
                    <a:pt x="216" y="5089"/>
                  </a:lnTo>
                  <a:lnTo>
                    <a:pt x="203" y="5090"/>
                  </a:lnTo>
                  <a:lnTo>
                    <a:pt x="189" y="5092"/>
                  </a:lnTo>
                  <a:lnTo>
                    <a:pt x="176" y="5096"/>
                  </a:lnTo>
                  <a:lnTo>
                    <a:pt x="163" y="5103"/>
                  </a:lnTo>
                  <a:lnTo>
                    <a:pt x="150" y="5110"/>
                  </a:lnTo>
                  <a:lnTo>
                    <a:pt x="138" y="5118"/>
                  </a:lnTo>
                  <a:lnTo>
                    <a:pt x="125" y="5129"/>
                  </a:lnTo>
                  <a:lnTo>
                    <a:pt x="114" y="5138"/>
                  </a:lnTo>
                  <a:lnTo>
                    <a:pt x="103" y="5150"/>
                  </a:lnTo>
                  <a:lnTo>
                    <a:pt x="92" y="5160"/>
                  </a:lnTo>
                  <a:lnTo>
                    <a:pt x="82" y="5172"/>
                  </a:lnTo>
                  <a:lnTo>
                    <a:pt x="73" y="5184"/>
                  </a:lnTo>
                  <a:lnTo>
                    <a:pt x="63" y="5197"/>
                  </a:lnTo>
                  <a:lnTo>
                    <a:pt x="55" y="5211"/>
                  </a:lnTo>
                  <a:lnTo>
                    <a:pt x="0" y="5183"/>
                  </a:lnTo>
                  <a:lnTo>
                    <a:pt x="198" y="4233"/>
                  </a:lnTo>
                  <a:lnTo>
                    <a:pt x="209" y="4249"/>
                  </a:lnTo>
                  <a:lnTo>
                    <a:pt x="220" y="4265"/>
                  </a:lnTo>
                  <a:lnTo>
                    <a:pt x="231" y="4280"/>
                  </a:lnTo>
                  <a:lnTo>
                    <a:pt x="243" y="4294"/>
                  </a:lnTo>
                  <a:lnTo>
                    <a:pt x="255" y="4308"/>
                  </a:lnTo>
                  <a:lnTo>
                    <a:pt x="267" y="4322"/>
                  </a:lnTo>
                  <a:lnTo>
                    <a:pt x="279" y="4335"/>
                  </a:lnTo>
                  <a:lnTo>
                    <a:pt x="293" y="4347"/>
                  </a:lnTo>
                  <a:lnTo>
                    <a:pt x="306" y="4359"/>
                  </a:lnTo>
                  <a:lnTo>
                    <a:pt x="319" y="4370"/>
                  </a:lnTo>
                  <a:lnTo>
                    <a:pt x="333" y="4381"/>
                  </a:lnTo>
                  <a:lnTo>
                    <a:pt x="347" y="4391"/>
                  </a:lnTo>
                  <a:lnTo>
                    <a:pt x="361" y="4401"/>
                  </a:lnTo>
                  <a:lnTo>
                    <a:pt x="376" y="4410"/>
                  </a:lnTo>
                  <a:lnTo>
                    <a:pt x="391" y="4419"/>
                  </a:lnTo>
                  <a:lnTo>
                    <a:pt x="405" y="4426"/>
                  </a:lnTo>
                  <a:lnTo>
                    <a:pt x="436" y="4442"/>
                  </a:lnTo>
                  <a:lnTo>
                    <a:pt x="464" y="4456"/>
                  </a:lnTo>
                  <a:lnTo>
                    <a:pt x="491" y="4467"/>
                  </a:lnTo>
                  <a:lnTo>
                    <a:pt x="518" y="4478"/>
                  </a:lnTo>
                  <a:lnTo>
                    <a:pt x="542" y="4487"/>
                  </a:lnTo>
                  <a:lnTo>
                    <a:pt x="565" y="4495"/>
                  </a:lnTo>
                  <a:lnTo>
                    <a:pt x="587" y="4501"/>
                  </a:lnTo>
                  <a:lnTo>
                    <a:pt x="608" y="4506"/>
                  </a:lnTo>
                  <a:lnTo>
                    <a:pt x="651" y="4514"/>
                  </a:lnTo>
                  <a:lnTo>
                    <a:pt x="693" y="4522"/>
                  </a:lnTo>
                  <a:lnTo>
                    <a:pt x="734" y="4527"/>
                  </a:lnTo>
                  <a:lnTo>
                    <a:pt x="774" y="4530"/>
                  </a:lnTo>
                  <a:lnTo>
                    <a:pt x="811" y="4532"/>
                  </a:lnTo>
                  <a:lnTo>
                    <a:pt x="848" y="4533"/>
                  </a:lnTo>
                  <a:lnTo>
                    <a:pt x="884" y="4532"/>
                  </a:lnTo>
                  <a:lnTo>
                    <a:pt x="918" y="4529"/>
                  </a:lnTo>
                  <a:lnTo>
                    <a:pt x="951" y="4526"/>
                  </a:lnTo>
                  <a:lnTo>
                    <a:pt x="982" y="4520"/>
                  </a:lnTo>
                  <a:lnTo>
                    <a:pt x="1013" y="4512"/>
                  </a:lnTo>
                  <a:lnTo>
                    <a:pt x="1042" y="4504"/>
                  </a:lnTo>
                  <a:lnTo>
                    <a:pt x="1069" y="4493"/>
                  </a:lnTo>
                  <a:lnTo>
                    <a:pt x="1096" y="4481"/>
                  </a:lnTo>
                  <a:lnTo>
                    <a:pt x="1121" y="4467"/>
                  </a:lnTo>
                  <a:lnTo>
                    <a:pt x="1144" y="4453"/>
                  </a:lnTo>
                  <a:lnTo>
                    <a:pt x="1167" y="4436"/>
                  </a:lnTo>
                  <a:lnTo>
                    <a:pt x="1189" y="4418"/>
                  </a:lnTo>
                  <a:lnTo>
                    <a:pt x="1209" y="4399"/>
                  </a:lnTo>
                  <a:lnTo>
                    <a:pt x="1229" y="4378"/>
                  </a:lnTo>
                  <a:lnTo>
                    <a:pt x="1248" y="4356"/>
                  </a:lnTo>
                  <a:lnTo>
                    <a:pt x="1266" y="4332"/>
                  </a:lnTo>
                  <a:lnTo>
                    <a:pt x="1283" y="4307"/>
                  </a:lnTo>
                  <a:lnTo>
                    <a:pt x="1299" y="4281"/>
                  </a:lnTo>
                  <a:lnTo>
                    <a:pt x="1314" y="4252"/>
                  </a:lnTo>
                  <a:lnTo>
                    <a:pt x="1328" y="4223"/>
                  </a:lnTo>
                  <a:lnTo>
                    <a:pt x="1341" y="4193"/>
                  </a:lnTo>
                  <a:lnTo>
                    <a:pt x="1354" y="4160"/>
                  </a:lnTo>
                  <a:lnTo>
                    <a:pt x="1365" y="4127"/>
                  </a:lnTo>
                  <a:lnTo>
                    <a:pt x="1376" y="4091"/>
                  </a:lnTo>
                  <a:lnTo>
                    <a:pt x="1385" y="4054"/>
                  </a:lnTo>
                  <a:lnTo>
                    <a:pt x="1393" y="4016"/>
                  </a:lnTo>
                  <a:lnTo>
                    <a:pt x="2128" y="495"/>
                  </a:lnTo>
                  <a:lnTo>
                    <a:pt x="2134" y="457"/>
                  </a:lnTo>
                  <a:lnTo>
                    <a:pt x="2139" y="422"/>
                  </a:lnTo>
                  <a:lnTo>
                    <a:pt x="2141" y="387"/>
                  </a:lnTo>
                  <a:lnTo>
                    <a:pt x="2143" y="354"/>
                  </a:lnTo>
                  <a:lnTo>
                    <a:pt x="2141" y="322"/>
                  </a:lnTo>
                  <a:lnTo>
                    <a:pt x="2137" y="292"/>
                  </a:lnTo>
                  <a:lnTo>
                    <a:pt x="2135" y="277"/>
                  </a:lnTo>
                  <a:lnTo>
                    <a:pt x="2132" y="263"/>
                  </a:lnTo>
                  <a:lnTo>
                    <a:pt x="2129" y="249"/>
                  </a:lnTo>
                  <a:lnTo>
                    <a:pt x="2125" y="235"/>
                  </a:lnTo>
                  <a:lnTo>
                    <a:pt x="2121" y="221"/>
                  </a:lnTo>
                  <a:lnTo>
                    <a:pt x="2114" y="209"/>
                  </a:lnTo>
                  <a:lnTo>
                    <a:pt x="2108" y="196"/>
                  </a:lnTo>
                  <a:lnTo>
                    <a:pt x="2101" y="184"/>
                  </a:lnTo>
                  <a:lnTo>
                    <a:pt x="2092" y="171"/>
                  </a:lnTo>
                  <a:lnTo>
                    <a:pt x="2082" y="159"/>
                  </a:lnTo>
                  <a:lnTo>
                    <a:pt x="2071" y="148"/>
                  </a:lnTo>
                  <a:lnTo>
                    <a:pt x="2060" y="136"/>
                  </a:lnTo>
                  <a:lnTo>
                    <a:pt x="2048" y="125"/>
                  </a:lnTo>
                  <a:lnTo>
                    <a:pt x="2034" y="114"/>
                  </a:lnTo>
                  <a:lnTo>
                    <a:pt x="2020" y="104"/>
                  </a:lnTo>
                  <a:lnTo>
                    <a:pt x="2004" y="93"/>
                  </a:lnTo>
                  <a:lnTo>
                    <a:pt x="1988" y="84"/>
                  </a:lnTo>
                  <a:lnTo>
                    <a:pt x="1970" y="75"/>
                  </a:lnTo>
                  <a:lnTo>
                    <a:pt x="1953" y="65"/>
                  </a:lnTo>
                  <a:lnTo>
                    <a:pt x="1933" y="56"/>
                  </a:lnTo>
                  <a:lnTo>
                    <a:pt x="1953" y="0"/>
                  </a:lnTo>
                  <a:lnTo>
                    <a:pt x="3573" y="338"/>
                  </a:lnTo>
                  <a:lnTo>
                    <a:pt x="3569" y="396"/>
                  </a:lnTo>
                  <a:close/>
                </a:path>
              </a:pathLst>
            </a:custGeom>
            <a:solidFill>
              <a:srgbClr val="6DB7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" name="Freeform 13"/>
            <p:cNvSpPr>
              <a:spLocks/>
            </p:cNvSpPr>
            <p:nvPr/>
          </p:nvSpPr>
          <p:spPr bwMode="auto">
            <a:xfrm>
              <a:off x="3265488" y="3441700"/>
              <a:ext cx="377825" cy="552450"/>
            </a:xfrm>
            <a:custGeom>
              <a:avLst/>
              <a:gdLst>
                <a:gd name="T0" fmla="*/ 2147483647 w 3573"/>
                <a:gd name="T1" fmla="*/ 2147483647 h 5211"/>
                <a:gd name="T2" fmla="*/ 2147483647 w 3573"/>
                <a:gd name="T3" fmla="*/ 2147483647 h 5211"/>
                <a:gd name="T4" fmla="*/ 2147483647 w 3573"/>
                <a:gd name="T5" fmla="*/ 2147483647 h 5211"/>
                <a:gd name="T6" fmla="*/ 2147483647 w 3573"/>
                <a:gd name="T7" fmla="*/ 2147483647 h 5211"/>
                <a:gd name="T8" fmla="*/ 2147483647 w 3573"/>
                <a:gd name="T9" fmla="*/ 2147483647 h 5211"/>
                <a:gd name="T10" fmla="*/ 2147483647 w 3573"/>
                <a:gd name="T11" fmla="*/ 2147483647 h 5211"/>
                <a:gd name="T12" fmla="*/ 2147483647 w 3573"/>
                <a:gd name="T13" fmla="*/ 2147483647 h 5211"/>
                <a:gd name="T14" fmla="*/ 2147483647 w 3573"/>
                <a:gd name="T15" fmla="*/ 2147483647 h 5211"/>
                <a:gd name="T16" fmla="*/ 2147483647 w 3573"/>
                <a:gd name="T17" fmla="*/ 2147483647 h 5211"/>
                <a:gd name="T18" fmla="*/ 2147483647 w 3573"/>
                <a:gd name="T19" fmla="*/ 2147483647 h 5211"/>
                <a:gd name="T20" fmla="*/ 2147483647 w 3573"/>
                <a:gd name="T21" fmla="*/ 2147483647 h 5211"/>
                <a:gd name="T22" fmla="*/ 2147483647 w 3573"/>
                <a:gd name="T23" fmla="*/ 2147483647 h 5211"/>
                <a:gd name="T24" fmla="*/ 2147483647 w 3573"/>
                <a:gd name="T25" fmla="*/ 2147483647 h 5211"/>
                <a:gd name="T26" fmla="*/ 2147483647 w 3573"/>
                <a:gd name="T27" fmla="*/ 2147483647 h 5211"/>
                <a:gd name="T28" fmla="*/ 2147483647 w 3573"/>
                <a:gd name="T29" fmla="*/ 2147483647 h 5211"/>
                <a:gd name="T30" fmla="*/ 2147483647 w 3573"/>
                <a:gd name="T31" fmla="*/ 2147483647 h 5211"/>
                <a:gd name="T32" fmla="*/ 2147483647 w 3573"/>
                <a:gd name="T33" fmla="*/ 2147483647 h 5211"/>
                <a:gd name="T34" fmla="*/ 2147483647 w 3573"/>
                <a:gd name="T35" fmla="*/ 2147483647 h 5211"/>
                <a:gd name="T36" fmla="*/ 2147483647 w 3573"/>
                <a:gd name="T37" fmla="*/ 2147483647 h 5211"/>
                <a:gd name="T38" fmla="*/ 2147483647 w 3573"/>
                <a:gd name="T39" fmla="*/ 2147483647 h 5211"/>
                <a:gd name="T40" fmla="*/ 2147483647 w 3573"/>
                <a:gd name="T41" fmla="*/ 2147483647 h 5211"/>
                <a:gd name="T42" fmla="*/ 2147483647 w 3573"/>
                <a:gd name="T43" fmla="*/ 2147483647 h 5211"/>
                <a:gd name="T44" fmla="*/ 2147483647 w 3573"/>
                <a:gd name="T45" fmla="*/ 2147483647 h 5211"/>
                <a:gd name="T46" fmla="*/ 2147483647 w 3573"/>
                <a:gd name="T47" fmla="*/ 2147483647 h 5211"/>
                <a:gd name="T48" fmla="*/ 2147483647 w 3573"/>
                <a:gd name="T49" fmla="*/ 2147483647 h 5211"/>
                <a:gd name="T50" fmla="*/ 2147483647 w 3573"/>
                <a:gd name="T51" fmla="*/ 2147483647 h 5211"/>
                <a:gd name="T52" fmla="*/ 2147483647 w 3573"/>
                <a:gd name="T53" fmla="*/ 2147483647 h 5211"/>
                <a:gd name="T54" fmla="*/ 2147483647 w 3573"/>
                <a:gd name="T55" fmla="*/ 2147483647 h 5211"/>
                <a:gd name="T56" fmla="*/ 2147483647 w 3573"/>
                <a:gd name="T57" fmla="*/ 2147483647 h 5211"/>
                <a:gd name="T58" fmla="*/ 2147483647 w 3573"/>
                <a:gd name="T59" fmla="*/ 2147483647 h 5211"/>
                <a:gd name="T60" fmla="*/ 2147483647 w 3573"/>
                <a:gd name="T61" fmla="*/ 2147483647 h 5211"/>
                <a:gd name="T62" fmla="*/ 2147483647 w 3573"/>
                <a:gd name="T63" fmla="*/ 2147483647 h 5211"/>
                <a:gd name="T64" fmla="*/ 2147483647 w 3573"/>
                <a:gd name="T65" fmla="*/ 2147483647 h 5211"/>
                <a:gd name="T66" fmla="*/ 2147483647 w 3573"/>
                <a:gd name="T67" fmla="*/ 2147483647 h 5211"/>
                <a:gd name="T68" fmla="*/ 2147483647 w 3573"/>
                <a:gd name="T69" fmla="*/ 2147483647 h 5211"/>
                <a:gd name="T70" fmla="*/ 2147483647 w 3573"/>
                <a:gd name="T71" fmla="*/ 2147483647 h 5211"/>
                <a:gd name="T72" fmla="*/ 2147483647 w 3573"/>
                <a:gd name="T73" fmla="*/ 2147483647 h 5211"/>
                <a:gd name="T74" fmla="*/ 2147483647 w 3573"/>
                <a:gd name="T75" fmla="*/ 2147483647 h 5211"/>
                <a:gd name="T76" fmla="*/ 2147483647 w 3573"/>
                <a:gd name="T77" fmla="*/ 2147483647 h 5211"/>
                <a:gd name="T78" fmla="*/ 2147483647 w 3573"/>
                <a:gd name="T79" fmla="*/ 2147483647 h 5211"/>
                <a:gd name="T80" fmla="*/ 2147483647 w 3573"/>
                <a:gd name="T81" fmla="*/ 2147483647 h 5211"/>
                <a:gd name="T82" fmla="*/ 2147483647 w 3573"/>
                <a:gd name="T83" fmla="*/ 2147483647 h 5211"/>
                <a:gd name="T84" fmla="*/ 2147483647 w 3573"/>
                <a:gd name="T85" fmla="*/ 2147483647 h 5211"/>
                <a:gd name="T86" fmla="*/ 2147483647 w 3573"/>
                <a:gd name="T87" fmla="*/ 2147483647 h 5211"/>
                <a:gd name="T88" fmla="*/ 2147483647 w 3573"/>
                <a:gd name="T89" fmla="*/ 2147483647 h 5211"/>
                <a:gd name="T90" fmla="*/ 2147483647 w 3573"/>
                <a:gd name="T91" fmla="*/ 2147483647 h 5211"/>
                <a:gd name="T92" fmla="*/ 2147483647 w 3573"/>
                <a:gd name="T93" fmla="*/ 2147483647 h 5211"/>
                <a:gd name="T94" fmla="*/ 2147483647 w 3573"/>
                <a:gd name="T95" fmla="*/ 2147483647 h 5211"/>
                <a:gd name="T96" fmla="*/ 2147483647 w 3573"/>
                <a:gd name="T97" fmla="*/ 2147483647 h 5211"/>
                <a:gd name="T98" fmla="*/ 2147483647 w 3573"/>
                <a:gd name="T99" fmla="*/ 2147483647 h 5211"/>
                <a:gd name="T100" fmla="*/ 2147483647 w 3573"/>
                <a:gd name="T101" fmla="*/ 2147483647 h 5211"/>
                <a:gd name="T102" fmla="*/ 2147483647 w 3573"/>
                <a:gd name="T103" fmla="*/ 2147483647 h 5211"/>
                <a:gd name="T104" fmla="*/ 2147483647 w 3573"/>
                <a:gd name="T105" fmla="*/ 2147483647 h 5211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3573" h="5211">
                  <a:moveTo>
                    <a:pt x="687" y="4708"/>
                  </a:moveTo>
                  <a:lnTo>
                    <a:pt x="718" y="4724"/>
                  </a:lnTo>
                  <a:lnTo>
                    <a:pt x="746" y="4737"/>
                  </a:lnTo>
                  <a:lnTo>
                    <a:pt x="774" y="4749"/>
                  </a:lnTo>
                  <a:lnTo>
                    <a:pt x="800" y="4760"/>
                  </a:lnTo>
                  <a:lnTo>
                    <a:pt x="824" y="4769"/>
                  </a:lnTo>
                  <a:lnTo>
                    <a:pt x="847" y="4777"/>
                  </a:lnTo>
                  <a:lnTo>
                    <a:pt x="869" y="4783"/>
                  </a:lnTo>
                  <a:lnTo>
                    <a:pt x="889" y="4788"/>
                  </a:lnTo>
                  <a:lnTo>
                    <a:pt x="933" y="4796"/>
                  </a:lnTo>
                  <a:lnTo>
                    <a:pt x="975" y="4803"/>
                  </a:lnTo>
                  <a:lnTo>
                    <a:pt x="1016" y="4809"/>
                  </a:lnTo>
                  <a:lnTo>
                    <a:pt x="1055" y="4812"/>
                  </a:lnTo>
                  <a:lnTo>
                    <a:pt x="1093" y="4814"/>
                  </a:lnTo>
                  <a:lnTo>
                    <a:pt x="1130" y="4815"/>
                  </a:lnTo>
                  <a:lnTo>
                    <a:pt x="1166" y="4814"/>
                  </a:lnTo>
                  <a:lnTo>
                    <a:pt x="1200" y="4811"/>
                  </a:lnTo>
                  <a:lnTo>
                    <a:pt x="1233" y="4807"/>
                  </a:lnTo>
                  <a:lnTo>
                    <a:pt x="1264" y="4802"/>
                  </a:lnTo>
                  <a:lnTo>
                    <a:pt x="1295" y="4794"/>
                  </a:lnTo>
                  <a:lnTo>
                    <a:pt x="1324" y="4786"/>
                  </a:lnTo>
                  <a:lnTo>
                    <a:pt x="1352" y="4776"/>
                  </a:lnTo>
                  <a:lnTo>
                    <a:pt x="1378" y="4763"/>
                  </a:lnTo>
                  <a:lnTo>
                    <a:pt x="1403" y="4749"/>
                  </a:lnTo>
                  <a:lnTo>
                    <a:pt x="1427" y="4735"/>
                  </a:lnTo>
                  <a:lnTo>
                    <a:pt x="1449" y="4718"/>
                  </a:lnTo>
                  <a:lnTo>
                    <a:pt x="1471" y="4700"/>
                  </a:lnTo>
                  <a:lnTo>
                    <a:pt x="1491" y="4680"/>
                  </a:lnTo>
                  <a:lnTo>
                    <a:pt x="1511" y="4660"/>
                  </a:lnTo>
                  <a:lnTo>
                    <a:pt x="1530" y="4637"/>
                  </a:lnTo>
                  <a:lnTo>
                    <a:pt x="1548" y="4614"/>
                  </a:lnTo>
                  <a:lnTo>
                    <a:pt x="1564" y="4589"/>
                  </a:lnTo>
                  <a:lnTo>
                    <a:pt x="1581" y="4562"/>
                  </a:lnTo>
                  <a:lnTo>
                    <a:pt x="1596" y="4534"/>
                  </a:lnTo>
                  <a:lnTo>
                    <a:pt x="1610" y="4505"/>
                  </a:lnTo>
                  <a:lnTo>
                    <a:pt x="1623" y="4474"/>
                  </a:lnTo>
                  <a:lnTo>
                    <a:pt x="1636" y="4441"/>
                  </a:lnTo>
                  <a:lnTo>
                    <a:pt x="1647" y="4408"/>
                  </a:lnTo>
                  <a:lnTo>
                    <a:pt x="1658" y="4373"/>
                  </a:lnTo>
                  <a:lnTo>
                    <a:pt x="1667" y="4336"/>
                  </a:lnTo>
                  <a:lnTo>
                    <a:pt x="1676" y="4298"/>
                  </a:lnTo>
                  <a:lnTo>
                    <a:pt x="2409" y="777"/>
                  </a:lnTo>
                  <a:lnTo>
                    <a:pt x="2416" y="739"/>
                  </a:lnTo>
                  <a:lnTo>
                    <a:pt x="2421" y="704"/>
                  </a:lnTo>
                  <a:lnTo>
                    <a:pt x="2424" y="669"/>
                  </a:lnTo>
                  <a:lnTo>
                    <a:pt x="2425" y="635"/>
                  </a:lnTo>
                  <a:lnTo>
                    <a:pt x="2423" y="604"/>
                  </a:lnTo>
                  <a:lnTo>
                    <a:pt x="2419" y="574"/>
                  </a:lnTo>
                  <a:lnTo>
                    <a:pt x="2417" y="559"/>
                  </a:lnTo>
                  <a:lnTo>
                    <a:pt x="2414" y="544"/>
                  </a:lnTo>
                  <a:lnTo>
                    <a:pt x="2411" y="531"/>
                  </a:lnTo>
                  <a:lnTo>
                    <a:pt x="2407" y="517"/>
                  </a:lnTo>
                  <a:lnTo>
                    <a:pt x="2403" y="503"/>
                  </a:lnTo>
                  <a:lnTo>
                    <a:pt x="2396" y="491"/>
                  </a:lnTo>
                  <a:lnTo>
                    <a:pt x="2390" y="477"/>
                  </a:lnTo>
                  <a:lnTo>
                    <a:pt x="2383" y="465"/>
                  </a:lnTo>
                  <a:lnTo>
                    <a:pt x="2373" y="453"/>
                  </a:lnTo>
                  <a:lnTo>
                    <a:pt x="2364" y="440"/>
                  </a:lnTo>
                  <a:lnTo>
                    <a:pt x="2353" y="429"/>
                  </a:lnTo>
                  <a:lnTo>
                    <a:pt x="2342" y="417"/>
                  </a:lnTo>
                  <a:lnTo>
                    <a:pt x="2329" y="407"/>
                  </a:lnTo>
                  <a:lnTo>
                    <a:pt x="2316" y="396"/>
                  </a:lnTo>
                  <a:lnTo>
                    <a:pt x="2302" y="386"/>
                  </a:lnTo>
                  <a:lnTo>
                    <a:pt x="2286" y="375"/>
                  </a:lnTo>
                  <a:lnTo>
                    <a:pt x="2269" y="366"/>
                  </a:lnTo>
                  <a:lnTo>
                    <a:pt x="2253" y="357"/>
                  </a:lnTo>
                  <a:lnTo>
                    <a:pt x="2235" y="347"/>
                  </a:lnTo>
                  <a:lnTo>
                    <a:pt x="2215" y="338"/>
                  </a:lnTo>
                  <a:lnTo>
                    <a:pt x="2235" y="282"/>
                  </a:lnTo>
                  <a:lnTo>
                    <a:pt x="3306" y="504"/>
                  </a:lnTo>
                  <a:lnTo>
                    <a:pt x="3313" y="496"/>
                  </a:lnTo>
                  <a:lnTo>
                    <a:pt x="3321" y="488"/>
                  </a:lnTo>
                  <a:lnTo>
                    <a:pt x="3331" y="478"/>
                  </a:lnTo>
                  <a:lnTo>
                    <a:pt x="3342" y="469"/>
                  </a:lnTo>
                  <a:lnTo>
                    <a:pt x="3354" y="460"/>
                  </a:lnTo>
                  <a:lnTo>
                    <a:pt x="3367" y="452"/>
                  </a:lnTo>
                  <a:lnTo>
                    <a:pt x="3379" y="444"/>
                  </a:lnTo>
                  <a:lnTo>
                    <a:pt x="3393" y="437"/>
                  </a:lnTo>
                  <a:lnTo>
                    <a:pt x="3408" y="431"/>
                  </a:lnTo>
                  <a:lnTo>
                    <a:pt x="3423" y="425"/>
                  </a:lnTo>
                  <a:lnTo>
                    <a:pt x="3439" y="419"/>
                  </a:lnTo>
                  <a:lnTo>
                    <a:pt x="3456" y="414"/>
                  </a:lnTo>
                  <a:lnTo>
                    <a:pt x="3473" y="410"/>
                  </a:lnTo>
                  <a:lnTo>
                    <a:pt x="3491" y="406"/>
                  </a:lnTo>
                  <a:lnTo>
                    <a:pt x="3509" y="403"/>
                  </a:lnTo>
                  <a:lnTo>
                    <a:pt x="3528" y="401"/>
                  </a:lnTo>
                  <a:lnTo>
                    <a:pt x="3548" y="398"/>
                  </a:lnTo>
                  <a:lnTo>
                    <a:pt x="3569" y="396"/>
                  </a:lnTo>
                  <a:lnTo>
                    <a:pt x="3573" y="338"/>
                  </a:lnTo>
                  <a:lnTo>
                    <a:pt x="1953" y="0"/>
                  </a:lnTo>
                  <a:lnTo>
                    <a:pt x="1933" y="56"/>
                  </a:lnTo>
                  <a:lnTo>
                    <a:pt x="1953" y="65"/>
                  </a:lnTo>
                  <a:lnTo>
                    <a:pt x="1970" y="75"/>
                  </a:lnTo>
                  <a:lnTo>
                    <a:pt x="1988" y="84"/>
                  </a:lnTo>
                  <a:lnTo>
                    <a:pt x="2004" y="93"/>
                  </a:lnTo>
                  <a:lnTo>
                    <a:pt x="2020" y="104"/>
                  </a:lnTo>
                  <a:lnTo>
                    <a:pt x="2034" y="114"/>
                  </a:lnTo>
                  <a:lnTo>
                    <a:pt x="2048" y="125"/>
                  </a:lnTo>
                  <a:lnTo>
                    <a:pt x="2060" y="136"/>
                  </a:lnTo>
                  <a:lnTo>
                    <a:pt x="2071" y="148"/>
                  </a:lnTo>
                  <a:lnTo>
                    <a:pt x="2082" y="159"/>
                  </a:lnTo>
                  <a:lnTo>
                    <a:pt x="2092" y="171"/>
                  </a:lnTo>
                  <a:lnTo>
                    <a:pt x="2101" y="184"/>
                  </a:lnTo>
                  <a:lnTo>
                    <a:pt x="2108" y="196"/>
                  </a:lnTo>
                  <a:lnTo>
                    <a:pt x="2114" y="209"/>
                  </a:lnTo>
                  <a:lnTo>
                    <a:pt x="2121" y="221"/>
                  </a:lnTo>
                  <a:lnTo>
                    <a:pt x="2125" y="235"/>
                  </a:lnTo>
                  <a:lnTo>
                    <a:pt x="2129" y="249"/>
                  </a:lnTo>
                  <a:lnTo>
                    <a:pt x="2132" y="263"/>
                  </a:lnTo>
                  <a:lnTo>
                    <a:pt x="2135" y="277"/>
                  </a:lnTo>
                  <a:lnTo>
                    <a:pt x="2137" y="292"/>
                  </a:lnTo>
                  <a:lnTo>
                    <a:pt x="2141" y="322"/>
                  </a:lnTo>
                  <a:lnTo>
                    <a:pt x="2143" y="354"/>
                  </a:lnTo>
                  <a:lnTo>
                    <a:pt x="2141" y="387"/>
                  </a:lnTo>
                  <a:lnTo>
                    <a:pt x="2139" y="422"/>
                  </a:lnTo>
                  <a:lnTo>
                    <a:pt x="2134" y="457"/>
                  </a:lnTo>
                  <a:lnTo>
                    <a:pt x="2128" y="495"/>
                  </a:lnTo>
                  <a:lnTo>
                    <a:pt x="1393" y="4016"/>
                  </a:lnTo>
                  <a:lnTo>
                    <a:pt x="1385" y="4054"/>
                  </a:lnTo>
                  <a:lnTo>
                    <a:pt x="1376" y="4091"/>
                  </a:lnTo>
                  <a:lnTo>
                    <a:pt x="1365" y="4127"/>
                  </a:lnTo>
                  <a:lnTo>
                    <a:pt x="1354" y="4160"/>
                  </a:lnTo>
                  <a:lnTo>
                    <a:pt x="1341" y="4193"/>
                  </a:lnTo>
                  <a:lnTo>
                    <a:pt x="1328" y="4223"/>
                  </a:lnTo>
                  <a:lnTo>
                    <a:pt x="1314" y="4252"/>
                  </a:lnTo>
                  <a:lnTo>
                    <a:pt x="1299" y="4281"/>
                  </a:lnTo>
                  <a:lnTo>
                    <a:pt x="1283" y="4307"/>
                  </a:lnTo>
                  <a:lnTo>
                    <a:pt x="1266" y="4332"/>
                  </a:lnTo>
                  <a:lnTo>
                    <a:pt x="1248" y="4356"/>
                  </a:lnTo>
                  <a:lnTo>
                    <a:pt x="1229" y="4378"/>
                  </a:lnTo>
                  <a:lnTo>
                    <a:pt x="1209" y="4399"/>
                  </a:lnTo>
                  <a:lnTo>
                    <a:pt x="1189" y="4418"/>
                  </a:lnTo>
                  <a:lnTo>
                    <a:pt x="1167" y="4436"/>
                  </a:lnTo>
                  <a:lnTo>
                    <a:pt x="1144" y="4453"/>
                  </a:lnTo>
                  <a:lnTo>
                    <a:pt x="1121" y="4467"/>
                  </a:lnTo>
                  <a:lnTo>
                    <a:pt x="1096" y="4481"/>
                  </a:lnTo>
                  <a:lnTo>
                    <a:pt x="1069" y="4493"/>
                  </a:lnTo>
                  <a:lnTo>
                    <a:pt x="1042" y="4504"/>
                  </a:lnTo>
                  <a:lnTo>
                    <a:pt x="1013" y="4512"/>
                  </a:lnTo>
                  <a:lnTo>
                    <a:pt x="982" y="4520"/>
                  </a:lnTo>
                  <a:lnTo>
                    <a:pt x="951" y="4526"/>
                  </a:lnTo>
                  <a:lnTo>
                    <a:pt x="918" y="4529"/>
                  </a:lnTo>
                  <a:lnTo>
                    <a:pt x="884" y="4532"/>
                  </a:lnTo>
                  <a:lnTo>
                    <a:pt x="848" y="4533"/>
                  </a:lnTo>
                  <a:lnTo>
                    <a:pt x="811" y="4532"/>
                  </a:lnTo>
                  <a:lnTo>
                    <a:pt x="774" y="4530"/>
                  </a:lnTo>
                  <a:lnTo>
                    <a:pt x="734" y="4527"/>
                  </a:lnTo>
                  <a:lnTo>
                    <a:pt x="693" y="4522"/>
                  </a:lnTo>
                  <a:lnTo>
                    <a:pt x="651" y="4514"/>
                  </a:lnTo>
                  <a:lnTo>
                    <a:pt x="608" y="4506"/>
                  </a:lnTo>
                  <a:lnTo>
                    <a:pt x="587" y="4501"/>
                  </a:lnTo>
                  <a:lnTo>
                    <a:pt x="565" y="4495"/>
                  </a:lnTo>
                  <a:lnTo>
                    <a:pt x="542" y="4487"/>
                  </a:lnTo>
                  <a:lnTo>
                    <a:pt x="518" y="4478"/>
                  </a:lnTo>
                  <a:lnTo>
                    <a:pt x="491" y="4467"/>
                  </a:lnTo>
                  <a:lnTo>
                    <a:pt x="464" y="4456"/>
                  </a:lnTo>
                  <a:lnTo>
                    <a:pt x="436" y="4442"/>
                  </a:lnTo>
                  <a:lnTo>
                    <a:pt x="405" y="4426"/>
                  </a:lnTo>
                  <a:lnTo>
                    <a:pt x="391" y="4419"/>
                  </a:lnTo>
                  <a:lnTo>
                    <a:pt x="376" y="4410"/>
                  </a:lnTo>
                  <a:lnTo>
                    <a:pt x="361" y="4401"/>
                  </a:lnTo>
                  <a:lnTo>
                    <a:pt x="347" y="4391"/>
                  </a:lnTo>
                  <a:lnTo>
                    <a:pt x="333" y="4381"/>
                  </a:lnTo>
                  <a:lnTo>
                    <a:pt x="319" y="4370"/>
                  </a:lnTo>
                  <a:lnTo>
                    <a:pt x="306" y="4359"/>
                  </a:lnTo>
                  <a:lnTo>
                    <a:pt x="293" y="4347"/>
                  </a:lnTo>
                  <a:lnTo>
                    <a:pt x="279" y="4335"/>
                  </a:lnTo>
                  <a:lnTo>
                    <a:pt x="267" y="4322"/>
                  </a:lnTo>
                  <a:lnTo>
                    <a:pt x="255" y="4308"/>
                  </a:lnTo>
                  <a:lnTo>
                    <a:pt x="243" y="4294"/>
                  </a:lnTo>
                  <a:lnTo>
                    <a:pt x="231" y="4280"/>
                  </a:lnTo>
                  <a:lnTo>
                    <a:pt x="220" y="4265"/>
                  </a:lnTo>
                  <a:lnTo>
                    <a:pt x="209" y="4249"/>
                  </a:lnTo>
                  <a:lnTo>
                    <a:pt x="198" y="4233"/>
                  </a:lnTo>
                  <a:lnTo>
                    <a:pt x="0" y="5183"/>
                  </a:lnTo>
                  <a:lnTo>
                    <a:pt x="55" y="5211"/>
                  </a:lnTo>
                  <a:lnTo>
                    <a:pt x="63" y="5197"/>
                  </a:lnTo>
                  <a:lnTo>
                    <a:pt x="73" y="5184"/>
                  </a:lnTo>
                  <a:lnTo>
                    <a:pt x="82" y="5172"/>
                  </a:lnTo>
                  <a:lnTo>
                    <a:pt x="92" y="5160"/>
                  </a:lnTo>
                  <a:lnTo>
                    <a:pt x="103" y="5150"/>
                  </a:lnTo>
                  <a:lnTo>
                    <a:pt x="114" y="5138"/>
                  </a:lnTo>
                  <a:lnTo>
                    <a:pt x="125" y="5129"/>
                  </a:lnTo>
                  <a:lnTo>
                    <a:pt x="138" y="5118"/>
                  </a:lnTo>
                  <a:lnTo>
                    <a:pt x="150" y="5110"/>
                  </a:lnTo>
                  <a:lnTo>
                    <a:pt x="163" y="5103"/>
                  </a:lnTo>
                  <a:lnTo>
                    <a:pt x="176" y="5096"/>
                  </a:lnTo>
                  <a:lnTo>
                    <a:pt x="189" y="5092"/>
                  </a:lnTo>
                  <a:lnTo>
                    <a:pt x="203" y="5090"/>
                  </a:lnTo>
                  <a:lnTo>
                    <a:pt x="216" y="5089"/>
                  </a:lnTo>
                  <a:lnTo>
                    <a:pt x="230" y="5090"/>
                  </a:lnTo>
                  <a:lnTo>
                    <a:pt x="245" y="5092"/>
                  </a:lnTo>
                  <a:lnTo>
                    <a:pt x="269" y="5097"/>
                  </a:lnTo>
                  <a:lnTo>
                    <a:pt x="295" y="5104"/>
                  </a:lnTo>
                  <a:lnTo>
                    <a:pt x="325" y="5110"/>
                  </a:lnTo>
                  <a:lnTo>
                    <a:pt x="355" y="5117"/>
                  </a:lnTo>
                  <a:lnTo>
                    <a:pt x="480" y="4516"/>
                  </a:lnTo>
                  <a:lnTo>
                    <a:pt x="490" y="4531"/>
                  </a:lnTo>
                  <a:lnTo>
                    <a:pt x="502" y="4547"/>
                  </a:lnTo>
                  <a:lnTo>
                    <a:pt x="513" y="4562"/>
                  </a:lnTo>
                  <a:lnTo>
                    <a:pt x="525" y="4576"/>
                  </a:lnTo>
                  <a:lnTo>
                    <a:pt x="536" y="4590"/>
                  </a:lnTo>
                  <a:lnTo>
                    <a:pt x="549" y="4604"/>
                  </a:lnTo>
                  <a:lnTo>
                    <a:pt x="562" y="4616"/>
                  </a:lnTo>
                  <a:lnTo>
                    <a:pt x="574" y="4629"/>
                  </a:lnTo>
                  <a:lnTo>
                    <a:pt x="588" y="4640"/>
                  </a:lnTo>
                  <a:lnTo>
                    <a:pt x="601" y="4652"/>
                  </a:lnTo>
                  <a:lnTo>
                    <a:pt x="615" y="4662"/>
                  </a:lnTo>
                  <a:lnTo>
                    <a:pt x="629" y="4673"/>
                  </a:lnTo>
                  <a:lnTo>
                    <a:pt x="643" y="4682"/>
                  </a:lnTo>
                  <a:lnTo>
                    <a:pt x="658" y="4692"/>
                  </a:lnTo>
                  <a:lnTo>
                    <a:pt x="673" y="4700"/>
                  </a:lnTo>
                  <a:lnTo>
                    <a:pt x="687" y="4708"/>
                  </a:lnTo>
                  <a:close/>
                </a:path>
              </a:pathLst>
            </a:custGeom>
            <a:solidFill>
              <a:srgbClr val="C2DC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" name="Freeform 21"/>
            <p:cNvSpPr>
              <a:spLocks noEditPoints="1"/>
            </p:cNvSpPr>
            <p:nvPr/>
          </p:nvSpPr>
          <p:spPr bwMode="auto">
            <a:xfrm>
              <a:off x="2859088" y="3187700"/>
              <a:ext cx="569912" cy="696913"/>
            </a:xfrm>
            <a:custGeom>
              <a:avLst/>
              <a:gdLst>
                <a:gd name="T0" fmla="*/ 2147483647 w 5384"/>
                <a:gd name="T1" fmla="*/ 2147483647 h 6584"/>
                <a:gd name="T2" fmla="*/ 2147483647 w 5384"/>
                <a:gd name="T3" fmla="*/ 2147483647 h 6584"/>
                <a:gd name="T4" fmla="*/ 2147483647 w 5384"/>
                <a:gd name="T5" fmla="*/ 2147483647 h 6584"/>
                <a:gd name="T6" fmla="*/ 2147483647 w 5384"/>
                <a:gd name="T7" fmla="*/ 2147483647 h 6584"/>
                <a:gd name="T8" fmla="*/ 2147483647 w 5384"/>
                <a:gd name="T9" fmla="*/ 2147483647 h 6584"/>
                <a:gd name="T10" fmla="*/ 2147483647 w 5384"/>
                <a:gd name="T11" fmla="*/ 2147483647 h 6584"/>
                <a:gd name="T12" fmla="*/ 2147483647 w 5384"/>
                <a:gd name="T13" fmla="*/ 2147483647 h 6584"/>
                <a:gd name="T14" fmla="*/ 2147483647 w 5384"/>
                <a:gd name="T15" fmla="*/ 2147483647 h 6584"/>
                <a:gd name="T16" fmla="*/ 2147483647 w 5384"/>
                <a:gd name="T17" fmla="*/ 2147483647 h 6584"/>
                <a:gd name="T18" fmla="*/ 2147483647 w 5384"/>
                <a:gd name="T19" fmla="*/ 2147483647 h 6584"/>
                <a:gd name="T20" fmla="*/ 2147483647 w 5384"/>
                <a:gd name="T21" fmla="*/ 2147483647 h 6584"/>
                <a:gd name="T22" fmla="*/ 2147483647 w 5384"/>
                <a:gd name="T23" fmla="*/ 2147483647 h 6584"/>
                <a:gd name="T24" fmla="*/ 2147483647 w 5384"/>
                <a:gd name="T25" fmla="*/ 2147483647 h 6584"/>
                <a:gd name="T26" fmla="*/ 2147483647 w 5384"/>
                <a:gd name="T27" fmla="*/ 2147483647 h 6584"/>
                <a:gd name="T28" fmla="*/ 2147483647 w 5384"/>
                <a:gd name="T29" fmla="*/ 2147483647 h 6584"/>
                <a:gd name="T30" fmla="*/ 2147483647 w 5384"/>
                <a:gd name="T31" fmla="*/ 2147483647 h 6584"/>
                <a:gd name="T32" fmla="*/ 2147483647 w 5384"/>
                <a:gd name="T33" fmla="*/ 2147483647 h 6584"/>
                <a:gd name="T34" fmla="*/ 2147483647 w 5384"/>
                <a:gd name="T35" fmla="*/ 2147483647 h 6584"/>
                <a:gd name="T36" fmla="*/ 2147483647 w 5384"/>
                <a:gd name="T37" fmla="*/ 2147483647 h 6584"/>
                <a:gd name="T38" fmla="*/ 2147483647 w 5384"/>
                <a:gd name="T39" fmla="*/ 2147483647 h 6584"/>
                <a:gd name="T40" fmla="*/ 2147483647 w 5384"/>
                <a:gd name="T41" fmla="*/ 2147483647 h 6584"/>
                <a:gd name="T42" fmla="*/ 2147483647 w 5384"/>
                <a:gd name="T43" fmla="*/ 2147483647 h 6584"/>
                <a:gd name="T44" fmla="*/ 2147483647 w 5384"/>
                <a:gd name="T45" fmla="*/ 2147483647 h 6584"/>
                <a:gd name="T46" fmla="*/ 2147483647 w 5384"/>
                <a:gd name="T47" fmla="*/ 2147483647 h 6584"/>
                <a:gd name="T48" fmla="*/ 2147483647 w 5384"/>
                <a:gd name="T49" fmla="*/ 2147483647 h 6584"/>
                <a:gd name="T50" fmla="*/ 2147483647 w 5384"/>
                <a:gd name="T51" fmla="*/ 2147483647 h 6584"/>
                <a:gd name="T52" fmla="*/ 2147483647 w 5384"/>
                <a:gd name="T53" fmla="*/ 2147483647 h 6584"/>
                <a:gd name="T54" fmla="*/ 2147483647 w 5384"/>
                <a:gd name="T55" fmla="*/ 2147483647 h 6584"/>
                <a:gd name="T56" fmla="*/ 2147483647 w 5384"/>
                <a:gd name="T57" fmla="*/ 2147483647 h 6584"/>
                <a:gd name="T58" fmla="*/ 2147483647 w 5384"/>
                <a:gd name="T59" fmla="*/ 2147483647 h 6584"/>
                <a:gd name="T60" fmla="*/ 2147483647 w 5384"/>
                <a:gd name="T61" fmla="*/ 2147483647 h 6584"/>
                <a:gd name="T62" fmla="*/ 2147483647 w 5384"/>
                <a:gd name="T63" fmla="*/ 2147483647 h 6584"/>
                <a:gd name="T64" fmla="*/ 2147483647 w 5384"/>
                <a:gd name="T65" fmla="*/ 2147483647 h 6584"/>
                <a:gd name="T66" fmla="*/ 2147483647 w 5384"/>
                <a:gd name="T67" fmla="*/ 2147483647 h 6584"/>
                <a:gd name="T68" fmla="*/ 2147483647 w 5384"/>
                <a:gd name="T69" fmla="*/ 2147483647 h 6584"/>
                <a:gd name="T70" fmla="*/ 2147483647 w 5384"/>
                <a:gd name="T71" fmla="*/ 2147483647 h 6584"/>
                <a:gd name="T72" fmla="*/ 2147483647 w 5384"/>
                <a:gd name="T73" fmla="*/ 2147483647 h 6584"/>
                <a:gd name="T74" fmla="*/ 2147483647 w 5384"/>
                <a:gd name="T75" fmla="*/ 2147483647 h 6584"/>
                <a:gd name="T76" fmla="*/ 2147483647 w 5384"/>
                <a:gd name="T77" fmla="*/ 2147483647 h 6584"/>
                <a:gd name="T78" fmla="*/ 2147483647 w 5384"/>
                <a:gd name="T79" fmla="*/ 2147483647 h 6584"/>
                <a:gd name="T80" fmla="*/ 2147483647 w 5384"/>
                <a:gd name="T81" fmla="*/ 2147483647 h 6584"/>
                <a:gd name="T82" fmla="*/ 2147483647 w 5384"/>
                <a:gd name="T83" fmla="*/ 2147483647 h 6584"/>
                <a:gd name="T84" fmla="*/ 2147483647 w 5384"/>
                <a:gd name="T85" fmla="*/ 2147483647 h 6584"/>
                <a:gd name="T86" fmla="*/ 2147483647 w 5384"/>
                <a:gd name="T87" fmla="*/ 2147483647 h 6584"/>
                <a:gd name="T88" fmla="*/ 2147483647 w 5384"/>
                <a:gd name="T89" fmla="*/ 2147483647 h 6584"/>
                <a:gd name="T90" fmla="*/ 2147483647 w 5384"/>
                <a:gd name="T91" fmla="*/ 2147483647 h 6584"/>
                <a:gd name="T92" fmla="*/ 2147483647 w 5384"/>
                <a:gd name="T93" fmla="*/ 2147483647 h 6584"/>
                <a:gd name="T94" fmla="*/ 2147483647 w 5384"/>
                <a:gd name="T95" fmla="*/ 2147483647 h 6584"/>
                <a:gd name="T96" fmla="*/ 2147483647 w 5384"/>
                <a:gd name="T97" fmla="*/ 2147483647 h 6584"/>
                <a:gd name="T98" fmla="*/ 2147483647 w 5384"/>
                <a:gd name="T99" fmla="*/ 2147483647 h 6584"/>
                <a:gd name="T100" fmla="*/ 2147483647 w 5384"/>
                <a:gd name="T101" fmla="*/ 2147483647 h 6584"/>
                <a:gd name="T102" fmla="*/ 2147483647 w 5384"/>
                <a:gd name="T103" fmla="*/ 2147483647 h 6584"/>
                <a:gd name="T104" fmla="*/ 2147483647 w 5384"/>
                <a:gd name="T105" fmla="*/ 2147483647 h 6584"/>
                <a:gd name="T106" fmla="*/ 2147483647 w 5384"/>
                <a:gd name="T107" fmla="*/ 2147483647 h 6584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5384" h="6584">
                  <a:moveTo>
                    <a:pt x="4137" y="81"/>
                  </a:moveTo>
                  <a:lnTo>
                    <a:pt x="713" y="4095"/>
                  </a:lnTo>
                  <a:lnTo>
                    <a:pt x="681" y="4131"/>
                  </a:lnTo>
                  <a:lnTo>
                    <a:pt x="650" y="4165"/>
                  </a:lnTo>
                  <a:lnTo>
                    <a:pt x="617" y="4198"/>
                  </a:lnTo>
                  <a:lnTo>
                    <a:pt x="586" y="4228"/>
                  </a:lnTo>
                  <a:lnTo>
                    <a:pt x="553" y="4258"/>
                  </a:lnTo>
                  <a:lnTo>
                    <a:pt x="521" y="4285"/>
                  </a:lnTo>
                  <a:lnTo>
                    <a:pt x="487" y="4310"/>
                  </a:lnTo>
                  <a:lnTo>
                    <a:pt x="455" y="4333"/>
                  </a:lnTo>
                  <a:lnTo>
                    <a:pt x="428" y="4350"/>
                  </a:lnTo>
                  <a:lnTo>
                    <a:pt x="403" y="4363"/>
                  </a:lnTo>
                  <a:lnTo>
                    <a:pt x="389" y="4370"/>
                  </a:lnTo>
                  <a:lnTo>
                    <a:pt x="377" y="4376"/>
                  </a:lnTo>
                  <a:lnTo>
                    <a:pt x="363" y="4381"/>
                  </a:lnTo>
                  <a:lnTo>
                    <a:pt x="350" y="4385"/>
                  </a:lnTo>
                  <a:lnTo>
                    <a:pt x="337" y="4390"/>
                  </a:lnTo>
                  <a:lnTo>
                    <a:pt x="323" y="4393"/>
                  </a:lnTo>
                  <a:lnTo>
                    <a:pt x="310" y="4396"/>
                  </a:lnTo>
                  <a:lnTo>
                    <a:pt x="296" y="4398"/>
                  </a:lnTo>
                  <a:lnTo>
                    <a:pt x="282" y="4400"/>
                  </a:lnTo>
                  <a:lnTo>
                    <a:pt x="269" y="4402"/>
                  </a:lnTo>
                  <a:lnTo>
                    <a:pt x="254" y="4402"/>
                  </a:lnTo>
                  <a:lnTo>
                    <a:pt x="241" y="4403"/>
                  </a:lnTo>
                  <a:lnTo>
                    <a:pt x="221" y="4404"/>
                  </a:lnTo>
                  <a:lnTo>
                    <a:pt x="201" y="4406"/>
                  </a:lnTo>
                  <a:lnTo>
                    <a:pt x="182" y="4411"/>
                  </a:lnTo>
                  <a:lnTo>
                    <a:pt x="163" y="4417"/>
                  </a:lnTo>
                  <a:lnTo>
                    <a:pt x="145" y="4424"/>
                  </a:lnTo>
                  <a:lnTo>
                    <a:pt x="128" y="4434"/>
                  </a:lnTo>
                  <a:lnTo>
                    <a:pt x="111" y="4443"/>
                  </a:lnTo>
                  <a:lnTo>
                    <a:pt x="97" y="4455"/>
                  </a:lnTo>
                  <a:lnTo>
                    <a:pt x="82" y="4467"/>
                  </a:lnTo>
                  <a:lnTo>
                    <a:pt x="70" y="4482"/>
                  </a:lnTo>
                  <a:lnTo>
                    <a:pt x="57" y="4497"/>
                  </a:lnTo>
                  <a:lnTo>
                    <a:pt x="46" y="4512"/>
                  </a:lnTo>
                  <a:lnTo>
                    <a:pt x="37" y="4530"/>
                  </a:lnTo>
                  <a:lnTo>
                    <a:pt x="29" y="4548"/>
                  </a:lnTo>
                  <a:lnTo>
                    <a:pt x="22" y="4566"/>
                  </a:lnTo>
                  <a:lnTo>
                    <a:pt x="17" y="4586"/>
                  </a:lnTo>
                  <a:lnTo>
                    <a:pt x="6" y="4644"/>
                  </a:lnTo>
                  <a:lnTo>
                    <a:pt x="2" y="4665"/>
                  </a:lnTo>
                  <a:lnTo>
                    <a:pt x="0" y="4686"/>
                  </a:lnTo>
                  <a:lnTo>
                    <a:pt x="1" y="4707"/>
                  </a:lnTo>
                  <a:lnTo>
                    <a:pt x="3" y="4728"/>
                  </a:lnTo>
                  <a:lnTo>
                    <a:pt x="8" y="4748"/>
                  </a:lnTo>
                  <a:lnTo>
                    <a:pt x="14" y="4768"/>
                  </a:lnTo>
                  <a:lnTo>
                    <a:pt x="22" y="4786"/>
                  </a:lnTo>
                  <a:lnTo>
                    <a:pt x="31" y="4805"/>
                  </a:lnTo>
                  <a:lnTo>
                    <a:pt x="42" y="4822"/>
                  </a:lnTo>
                  <a:lnTo>
                    <a:pt x="55" y="4837"/>
                  </a:lnTo>
                  <a:lnTo>
                    <a:pt x="68" y="4853"/>
                  </a:lnTo>
                  <a:lnTo>
                    <a:pt x="83" y="4867"/>
                  </a:lnTo>
                  <a:lnTo>
                    <a:pt x="100" y="4879"/>
                  </a:lnTo>
                  <a:lnTo>
                    <a:pt x="118" y="4890"/>
                  </a:lnTo>
                  <a:lnTo>
                    <a:pt x="137" y="4899"/>
                  </a:lnTo>
                  <a:lnTo>
                    <a:pt x="157" y="4908"/>
                  </a:lnTo>
                  <a:lnTo>
                    <a:pt x="1458" y="5349"/>
                  </a:lnTo>
                  <a:lnTo>
                    <a:pt x="1469" y="5353"/>
                  </a:lnTo>
                  <a:lnTo>
                    <a:pt x="1480" y="5355"/>
                  </a:lnTo>
                  <a:lnTo>
                    <a:pt x="1491" y="5357"/>
                  </a:lnTo>
                  <a:lnTo>
                    <a:pt x="1503" y="5359"/>
                  </a:lnTo>
                  <a:lnTo>
                    <a:pt x="1514" y="5360"/>
                  </a:lnTo>
                  <a:lnTo>
                    <a:pt x="1525" y="5361"/>
                  </a:lnTo>
                  <a:lnTo>
                    <a:pt x="1536" y="5361"/>
                  </a:lnTo>
                  <a:lnTo>
                    <a:pt x="1548" y="5360"/>
                  </a:lnTo>
                  <a:lnTo>
                    <a:pt x="1558" y="5360"/>
                  </a:lnTo>
                  <a:lnTo>
                    <a:pt x="1570" y="5358"/>
                  </a:lnTo>
                  <a:lnTo>
                    <a:pt x="1580" y="5356"/>
                  </a:lnTo>
                  <a:lnTo>
                    <a:pt x="1592" y="5354"/>
                  </a:lnTo>
                  <a:lnTo>
                    <a:pt x="1602" y="5351"/>
                  </a:lnTo>
                  <a:lnTo>
                    <a:pt x="1613" y="5347"/>
                  </a:lnTo>
                  <a:lnTo>
                    <a:pt x="1623" y="5343"/>
                  </a:lnTo>
                  <a:lnTo>
                    <a:pt x="1634" y="5337"/>
                  </a:lnTo>
                  <a:lnTo>
                    <a:pt x="1643" y="5332"/>
                  </a:lnTo>
                  <a:lnTo>
                    <a:pt x="1654" y="5327"/>
                  </a:lnTo>
                  <a:lnTo>
                    <a:pt x="1663" y="5321"/>
                  </a:lnTo>
                  <a:lnTo>
                    <a:pt x="1671" y="5314"/>
                  </a:lnTo>
                  <a:lnTo>
                    <a:pt x="1681" y="5307"/>
                  </a:lnTo>
                  <a:lnTo>
                    <a:pt x="1689" y="5300"/>
                  </a:lnTo>
                  <a:lnTo>
                    <a:pt x="1697" y="5291"/>
                  </a:lnTo>
                  <a:lnTo>
                    <a:pt x="1704" y="5284"/>
                  </a:lnTo>
                  <a:lnTo>
                    <a:pt x="1711" y="5274"/>
                  </a:lnTo>
                  <a:lnTo>
                    <a:pt x="1719" y="5266"/>
                  </a:lnTo>
                  <a:lnTo>
                    <a:pt x="1725" y="5257"/>
                  </a:lnTo>
                  <a:lnTo>
                    <a:pt x="1730" y="5247"/>
                  </a:lnTo>
                  <a:lnTo>
                    <a:pt x="1735" y="5238"/>
                  </a:lnTo>
                  <a:lnTo>
                    <a:pt x="1741" y="5227"/>
                  </a:lnTo>
                  <a:lnTo>
                    <a:pt x="1745" y="5217"/>
                  </a:lnTo>
                  <a:lnTo>
                    <a:pt x="1749" y="5206"/>
                  </a:lnTo>
                  <a:lnTo>
                    <a:pt x="1769" y="5150"/>
                  </a:lnTo>
                  <a:lnTo>
                    <a:pt x="1773" y="5133"/>
                  </a:lnTo>
                  <a:lnTo>
                    <a:pt x="1776" y="5116"/>
                  </a:lnTo>
                  <a:lnTo>
                    <a:pt x="1778" y="5099"/>
                  </a:lnTo>
                  <a:lnTo>
                    <a:pt x="1779" y="5083"/>
                  </a:lnTo>
                  <a:lnTo>
                    <a:pt x="1778" y="5068"/>
                  </a:lnTo>
                  <a:lnTo>
                    <a:pt x="1777" y="5053"/>
                  </a:lnTo>
                  <a:lnTo>
                    <a:pt x="1775" y="5039"/>
                  </a:lnTo>
                  <a:lnTo>
                    <a:pt x="1771" y="5024"/>
                  </a:lnTo>
                  <a:lnTo>
                    <a:pt x="1767" y="5010"/>
                  </a:lnTo>
                  <a:lnTo>
                    <a:pt x="1762" y="4997"/>
                  </a:lnTo>
                  <a:lnTo>
                    <a:pt x="1755" y="4983"/>
                  </a:lnTo>
                  <a:lnTo>
                    <a:pt x="1748" y="4969"/>
                  </a:lnTo>
                  <a:lnTo>
                    <a:pt x="1740" y="4957"/>
                  </a:lnTo>
                  <a:lnTo>
                    <a:pt x="1731" y="4945"/>
                  </a:lnTo>
                  <a:lnTo>
                    <a:pt x="1722" y="4933"/>
                  </a:lnTo>
                  <a:lnTo>
                    <a:pt x="1712" y="4922"/>
                  </a:lnTo>
                  <a:lnTo>
                    <a:pt x="1701" y="4912"/>
                  </a:lnTo>
                  <a:lnTo>
                    <a:pt x="1689" y="4901"/>
                  </a:lnTo>
                  <a:lnTo>
                    <a:pt x="1678" y="4892"/>
                  </a:lnTo>
                  <a:lnTo>
                    <a:pt x="1665" y="4883"/>
                  </a:lnTo>
                  <a:lnTo>
                    <a:pt x="1688" y="4853"/>
                  </a:lnTo>
                  <a:lnTo>
                    <a:pt x="1713" y="4822"/>
                  </a:lnTo>
                  <a:lnTo>
                    <a:pt x="1733" y="4796"/>
                  </a:lnTo>
                  <a:lnTo>
                    <a:pt x="1742" y="4786"/>
                  </a:lnTo>
                  <a:lnTo>
                    <a:pt x="1752" y="4773"/>
                  </a:lnTo>
                  <a:lnTo>
                    <a:pt x="1783" y="4739"/>
                  </a:lnTo>
                  <a:lnTo>
                    <a:pt x="1828" y="4688"/>
                  </a:lnTo>
                  <a:lnTo>
                    <a:pt x="1882" y="4627"/>
                  </a:lnTo>
                  <a:lnTo>
                    <a:pt x="1943" y="4557"/>
                  </a:lnTo>
                  <a:lnTo>
                    <a:pt x="2005" y="4487"/>
                  </a:lnTo>
                  <a:lnTo>
                    <a:pt x="2064" y="4420"/>
                  </a:lnTo>
                  <a:lnTo>
                    <a:pt x="2115" y="4361"/>
                  </a:lnTo>
                  <a:lnTo>
                    <a:pt x="2146" y="4371"/>
                  </a:lnTo>
                  <a:lnTo>
                    <a:pt x="2178" y="4382"/>
                  </a:lnTo>
                  <a:lnTo>
                    <a:pt x="2214" y="4394"/>
                  </a:lnTo>
                  <a:lnTo>
                    <a:pt x="2251" y="4406"/>
                  </a:lnTo>
                  <a:lnTo>
                    <a:pt x="2291" y="4420"/>
                  </a:lnTo>
                  <a:lnTo>
                    <a:pt x="2333" y="4434"/>
                  </a:lnTo>
                  <a:lnTo>
                    <a:pt x="2378" y="4449"/>
                  </a:lnTo>
                  <a:lnTo>
                    <a:pt x="2426" y="4465"/>
                  </a:lnTo>
                  <a:lnTo>
                    <a:pt x="2475" y="4482"/>
                  </a:lnTo>
                  <a:lnTo>
                    <a:pt x="2527" y="4500"/>
                  </a:lnTo>
                  <a:lnTo>
                    <a:pt x="2582" y="4519"/>
                  </a:lnTo>
                  <a:lnTo>
                    <a:pt x="2640" y="4537"/>
                  </a:lnTo>
                  <a:lnTo>
                    <a:pt x="2698" y="4558"/>
                  </a:lnTo>
                  <a:lnTo>
                    <a:pt x="2760" y="4579"/>
                  </a:lnTo>
                  <a:lnTo>
                    <a:pt x="2825" y="4601"/>
                  </a:lnTo>
                  <a:lnTo>
                    <a:pt x="2891" y="4624"/>
                  </a:lnTo>
                  <a:lnTo>
                    <a:pt x="2911" y="4632"/>
                  </a:lnTo>
                  <a:lnTo>
                    <a:pt x="2964" y="4650"/>
                  </a:lnTo>
                  <a:lnTo>
                    <a:pt x="3041" y="4676"/>
                  </a:lnTo>
                  <a:lnTo>
                    <a:pt x="3134" y="4708"/>
                  </a:lnTo>
                  <a:lnTo>
                    <a:pt x="3233" y="4742"/>
                  </a:lnTo>
                  <a:lnTo>
                    <a:pt x="3330" y="4775"/>
                  </a:lnTo>
                  <a:lnTo>
                    <a:pt x="3416" y="4805"/>
                  </a:lnTo>
                  <a:lnTo>
                    <a:pt x="3482" y="4828"/>
                  </a:lnTo>
                  <a:lnTo>
                    <a:pt x="3489" y="4914"/>
                  </a:lnTo>
                  <a:lnTo>
                    <a:pt x="3498" y="5017"/>
                  </a:lnTo>
                  <a:lnTo>
                    <a:pt x="3507" y="5128"/>
                  </a:lnTo>
                  <a:lnTo>
                    <a:pt x="3517" y="5239"/>
                  </a:lnTo>
                  <a:lnTo>
                    <a:pt x="3525" y="5339"/>
                  </a:lnTo>
                  <a:lnTo>
                    <a:pt x="3532" y="5422"/>
                  </a:lnTo>
                  <a:lnTo>
                    <a:pt x="3537" y="5479"/>
                  </a:lnTo>
                  <a:lnTo>
                    <a:pt x="3539" y="5500"/>
                  </a:lnTo>
                  <a:lnTo>
                    <a:pt x="3539" y="5505"/>
                  </a:lnTo>
                  <a:lnTo>
                    <a:pt x="3540" y="5511"/>
                  </a:lnTo>
                  <a:lnTo>
                    <a:pt x="3540" y="5512"/>
                  </a:lnTo>
                  <a:lnTo>
                    <a:pt x="3519" y="5510"/>
                  </a:lnTo>
                  <a:lnTo>
                    <a:pt x="3499" y="5510"/>
                  </a:lnTo>
                  <a:lnTo>
                    <a:pt x="3479" y="5511"/>
                  </a:lnTo>
                  <a:lnTo>
                    <a:pt x="3459" y="5515"/>
                  </a:lnTo>
                  <a:lnTo>
                    <a:pt x="3440" y="5520"/>
                  </a:lnTo>
                  <a:lnTo>
                    <a:pt x="3421" y="5526"/>
                  </a:lnTo>
                  <a:lnTo>
                    <a:pt x="3403" y="5534"/>
                  </a:lnTo>
                  <a:lnTo>
                    <a:pt x="3387" y="5544"/>
                  </a:lnTo>
                  <a:lnTo>
                    <a:pt x="3370" y="5554"/>
                  </a:lnTo>
                  <a:lnTo>
                    <a:pt x="3354" y="5567"/>
                  </a:lnTo>
                  <a:lnTo>
                    <a:pt x="3340" y="5581"/>
                  </a:lnTo>
                  <a:lnTo>
                    <a:pt x="3327" y="5595"/>
                  </a:lnTo>
                  <a:lnTo>
                    <a:pt x="3315" y="5611"/>
                  </a:lnTo>
                  <a:lnTo>
                    <a:pt x="3305" y="5628"/>
                  </a:lnTo>
                  <a:lnTo>
                    <a:pt x="3296" y="5647"/>
                  </a:lnTo>
                  <a:lnTo>
                    <a:pt x="3288" y="5665"/>
                  </a:lnTo>
                  <a:lnTo>
                    <a:pt x="3269" y="5722"/>
                  </a:lnTo>
                  <a:lnTo>
                    <a:pt x="3266" y="5734"/>
                  </a:lnTo>
                  <a:lnTo>
                    <a:pt x="3263" y="5744"/>
                  </a:lnTo>
                  <a:lnTo>
                    <a:pt x="3261" y="5756"/>
                  </a:lnTo>
                  <a:lnTo>
                    <a:pt x="3259" y="5767"/>
                  </a:lnTo>
                  <a:lnTo>
                    <a:pt x="3258" y="5779"/>
                  </a:lnTo>
                  <a:lnTo>
                    <a:pt x="3258" y="5789"/>
                  </a:lnTo>
                  <a:lnTo>
                    <a:pt x="3258" y="5801"/>
                  </a:lnTo>
                  <a:lnTo>
                    <a:pt x="3258" y="5812"/>
                  </a:lnTo>
                  <a:lnTo>
                    <a:pt x="3259" y="5823"/>
                  </a:lnTo>
                  <a:lnTo>
                    <a:pt x="3261" y="5834"/>
                  </a:lnTo>
                  <a:lnTo>
                    <a:pt x="3263" y="5845"/>
                  </a:lnTo>
                  <a:lnTo>
                    <a:pt x="3265" y="5855"/>
                  </a:lnTo>
                  <a:lnTo>
                    <a:pt x="3268" y="5866"/>
                  </a:lnTo>
                  <a:lnTo>
                    <a:pt x="3272" y="5876"/>
                  </a:lnTo>
                  <a:lnTo>
                    <a:pt x="3276" y="5887"/>
                  </a:lnTo>
                  <a:lnTo>
                    <a:pt x="3281" y="5896"/>
                  </a:lnTo>
                  <a:lnTo>
                    <a:pt x="3286" y="5907"/>
                  </a:lnTo>
                  <a:lnTo>
                    <a:pt x="3291" y="5916"/>
                  </a:lnTo>
                  <a:lnTo>
                    <a:pt x="3297" y="5925"/>
                  </a:lnTo>
                  <a:lnTo>
                    <a:pt x="3304" y="5934"/>
                  </a:lnTo>
                  <a:lnTo>
                    <a:pt x="3311" y="5942"/>
                  </a:lnTo>
                  <a:lnTo>
                    <a:pt x="3318" y="5951"/>
                  </a:lnTo>
                  <a:lnTo>
                    <a:pt x="3326" y="5959"/>
                  </a:lnTo>
                  <a:lnTo>
                    <a:pt x="3334" y="5966"/>
                  </a:lnTo>
                  <a:lnTo>
                    <a:pt x="3343" y="5974"/>
                  </a:lnTo>
                  <a:lnTo>
                    <a:pt x="3352" y="5980"/>
                  </a:lnTo>
                  <a:lnTo>
                    <a:pt x="3360" y="5987"/>
                  </a:lnTo>
                  <a:lnTo>
                    <a:pt x="3371" y="5993"/>
                  </a:lnTo>
                  <a:lnTo>
                    <a:pt x="3380" y="5998"/>
                  </a:lnTo>
                  <a:lnTo>
                    <a:pt x="3391" y="6003"/>
                  </a:lnTo>
                  <a:lnTo>
                    <a:pt x="3401" y="6008"/>
                  </a:lnTo>
                  <a:lnTo>
                    <a:pt x="3413" y="6011"/>
                  </a:lnTo>
                  <a:lnTo>
                    <a:pt x="5062" y="6571"/>
                  </a:lnTo>
                  <a:lnTo>
                    <a:pt x="5074" y="6575"/>
                  </a:lnTo>
                  <a:lnTo>
                    <a:pt x="5084" y="6578"/>
                  </a:lnTo>
                  <a:lnTo>
                    <a:pt x="5096" y="6581"/>
                  </a:lnTo>
                  <a:lnTo>
                    <a:pt x="5107" y="6582"/>
                  </a:lnTo>
                  <a:lnTo>
                    <a:pt x="5119" y="6583"/>
                  </a:lnTo>
                  <a:lnTo>
                    <a:pt x="5129" y="6584"/>
                  </a:lnTo>
                  <a:lnTo>
                    <a:pt x="5141" y="6584"/>
                  </a:lnTo>
                  <a:lnTo>
                    <a:pt x="5152" y="6583"/>
                  </a:lnTo>
                  <a:lnTo>
                    <a:pt x="5163" y="6582"/>
                  </a:lnTo>
                  <a:lnTo>
                    <a:pt x="5174" y="6581"/>
                  </a:lnTo>
                  <a:lnTo>
                    <a:pt x="5185" y="6579"/>
                  </a:lnTo>
                  <a:lnTo>
                    <a:pt x="5195" y="6575"/>
                  </a:lnTo>
                  <a:lnTo>
                    <a:pt x="5216" y="6569"/>
                  </a:lnTo>
                  <a:lnTo>
                    <a:pt x="5236" y="6560"/>
                  </a:lnTo>
                  <a:lnTo>
                    <a:pt x="5247" y="6555"/>
                  </a:lnTo>
                  <a:lnTo>
                    <a:pt x="5256" y="6549"/>
                  </a:lnTo>
                  <a:lnTo>
                    <a:pt x="5266" y="6544"/>
                  </a:lnTo>
                  <a:lnTo>
                    <a:pt x="5274" y="6537"/>
                  </a:lnTo>
                  <a:lnTo>
                    <a:pt x="5282" y="6530"/>
                  </a:lnTo>
                  <a:lnTo>
                    <a:pt x="5291" y="6523"/>
                  </a:lnTo>
                  <a:lnTo>
                    <a:pt x="5299" y="6516"/>
                  </a:lnTo>
                  <a:lnTo>
                    <a:pt x="5306" y="6507"/>
                  </a:lnTo>
                  <a:lnTo>
                    <a:pt x="5314" y="6499"/>
                  </a:lnTo>
                  <a:lnTo>
                    <a:pt x="5320" y="6490"/>
                  </a:lnTo>
                  <a:lnTo>
                    <a:pt x="5327" y="6480"/>
                  </a:lnTo>
                  <a:lnTo>
                    <a:pt x="5333" y="6471"/>
                  </a:lnTo>
                  <a:lnTo>
                    <a:pt x="5339" y="6461"/>
                  </a:lnTo>
                  <a:lnTo>
                    <a:pt x="5343" y="6451"/>
                  </a:lnTo>
                  <a:lnTo>
                    <a:pt x="5348" y="6440"/>
                  </a:lnTo>
                  <a:lnTo>
                    <a:pt x="5353" y="6429"/>
                  </a:lnTo>
                  <a:lnTo>
                    <a:pt x="5371" y="6372"/>
                  </a:lnTo>
                  <a:lnTo>
                    <a:pt x="5378" y="6351"/>
                  </a:lnTo>
                  <a:lnTo>
                    <a:pt x="5382" y="6330"/>
                  </a:lnTo>
                  <a:lnTo>
                    <a:pt x="5384" y="6309"/>
                  </a:lnTo>
                  <a:lnTo>
                    <a:pt x="5384" y="6289"/>
                  </a:lnTo>
                  <a:lnTo>
                    <a:pt x="5382" y="6268"/>
                  </a:lnTo>
                  <a:lnTo>
                    <a:pt x="5378" y="6248"/>
                  </a:lnTo>
                  <a:lnTo>
                    <a:pt x="5373" y="6228"/>
                  </a:lnTo>
                  <a:lnTo>
                    <a:pt x="5366" y="6210"/>
                  </a:lnTo>
                  <a:lnTo>
                    <a:pt x="5357" y="6191"/>
                  </a:lnTo>
                  <a:lnTo>
                    <a:pt x="5346" y="6173"/>
                  </a:lnTo>
                  <a:lnTo>
                    <a:pt x="5335" y="6156"/>
                  </a:lnTo>
                  <a:lnTo>
                    <a:pt x="5321" y="6141"/>
                  </a:lnTo>
                  <a:lnTo>
                    <a:pt x="5306" y="6127"/>
                  </a:lnTo>
                  <a:lnTo>
                    <a:pt x="5290" y="6113"/>
                  </a:lnTo>
                  <a:lnTo>
                    <a:pt x="5272" y="6102"/>
                  </a:lnTo>
                  <a:lnTo>
                    <a:pt x="5253" y="6091"/>
                  </a:lnTo>
                  <a:lnTo>
                    <a:pt x="5248" y="6089"/>
                  </a:lnTo>
                  <a:lnTo>
                    <a:pt x="5240" y="6085"/>
                  </a:lnTo>
                  <a:lnTo>
                    <a:pt x="5232" y="6079"/>
                  </a:lnTo>
                  <a:lnTo>
                    <a:pt x="5221" y="6071"/>
                  </a:lnTo>
                  <a:lnTo>
                    <a:pt x="5211" y="6060"/>
                  </a:lnTo>
                  <a:lnTo>
                    <a:pt x="5198" y="6045"/>
                  </a:lnTo>
                  <a:lnTo>
                    <a:pt x="5187" y="6027"/>
                  </a:lnTo>
                  <a:lnTo>
                    <a:pt x="5174" y="6005"/>
                  </a:lnTo>
                  <a:lnTo>
                    <a:pt x="5163" y="5981"/>
                  </a:lnTo>
                  <a:lnTo>
                    <a:pt x="5152" y="5957"/>
                  </a:lnTo>
                  <a:lnTo>
                    <a:pt x="5143" y="5931"/>
                  </a:lnTo>
                  <a:lnTo>
                    <a:pt x="5135" y="5905"/>
                  </a:lnTo>
                  <a:lnTo>
                    <a:pt x="5129" y="5876"/>
                  </a:lnTo>
                  <a:lnTo>
                    <a:pt x="5124" y="5848"/>
                  </a:lnTo>
                  <a:lnTo>
                    <a:pt x="5120" y="5819"/>
                  </a:lnTo>
                  <a:lnTo>
                    <a:pt x="5117" y="5788"/>
                  </a:lnTo>
                  <a:lnTo>
                    <a:pt x="4666" y="254"/>
                  </a:lnTo>
                  <a:lnTo>
                    <a:pt x="4664" y="237"/>
                  </a:lnTo>
                  <a:lnTo>
                    <a:pt x="4661" y="220"/>
                  </a:lnTo>
                  <a:lnTo>
                    <a:pt x="4657" y="204"/>
                  </a:lnTo>
                  <a:lnTo>
                    <a:pt x="4652" y="189"/>
                  </a:lnTo>
                  <a:lnTo>
                    <a:pt x="4646" y="173"/>
                  </a:lnTo>
                  <a:lnTo>
                    <a:pt x="4637" y="158"/>
                  </a:lnTo>
                  <a:lnTo>
                    <a:pt x="4629" y="145"/>
                  </a:lnTo>
                  <a:lnTo>
                    <a:pt x="4619" y="131"/>
                  </a:lnTo>
                  <a:lnTo>
                    <a:pt x="4609" y="118"/>
                  </a:lnTo>
                  <a:lnTo>
                    <a:pt x="4597" y="107"/>
                  </a:lnTo>
                  <a:lnTo>
                    <a:pt x="4585" y="96"/>
                  </a:lnTo>
                  <a:lnTo>
                    <a:pt x="4572" y="86"/>
                  </a:lnTo>
                  <a:lnTo>
                    <a:pt x="4557" y="77"/>
                  </a:lnTo>
                  <a:lnTo>
                    <a:pt x="4543" y="69"/>
                  </a:lnTo>
                  <a:lnTo>
                    <a:pt x="4528" y="62"/>
                  </a:lnTo>
                  <a:lnTo>
                    <a:pt x="4512" y="56"/>
                  </a:lnTo>
                  <a:lnTo>
                    <a:pt x="4384" y="13"/>
                  </a:lnTo>
                  <a:lnTo>
                    <a:pt x="4368" y="7"/>
                  </a:lnTo>
                  <a:lnTo>
                    <a:pt x="4351" y="3"/>
                  </a:lnTo>
                  <a:lnTo>
                    <a:pt x="4334" y="1"/>
                  </a:lnTo>
                  <a:lnTo>
                    <a:pt x="4317" y="0"/>
                  </a:lnTo>
                  <a:lnTo>
                    <a:pt x="4300" y="0"/>
                  </a:lnTo>
                  <a:lnTo>
                    <a:pt x="4284" y="2"/>
                  </a:lnTo>
                  <a:lnTo>
                    <a:pt x="4267" y="4"/>
                  </a:lnTo>
                  <a:lnTo>
                    <a:pt x="4250" y="8"/>
                  </a:lnTo>
                  <a:lnTo>
                    <a:pt x="4234" y="14"/>
                  </a:lnTo>
                  <a:lnTo>
                    <a:pt x="4219" y="20"/>
                  </a:lnTo>
                  <a:lnTo>
                    <a:pt x="4203" y="27"/>
                  </a:lnTo>
                  <a:lnTo>
                    <a:pt x="4188" y="36"/>
                  </a:lnTo>
                  <a:lnTo>
                    <a:pt x="4174" y="45"/>
                  </a:lnTo>
                  <a:lnTo>
                    <a:pt x="4161" y="56"/>
                  </a:lnTo>
                  <a:lnTo>
                    <a:pt x="4148" y="68"/>
                  </a:lnTo>
                  <a:lnTo>
                    <a:pt x="4137" y="81"/>
                  </a:lnTo>
                  <a:close/>
                  <a:moveTo>
                    <a:pt x="3960" y="5760"/>
                  </a:moveTo>
                  <a:lnTo>
                    <a:pt x="3957" y="5766"/>
                  </a:lnTo>
                  <a:lnTo>
                    <a:pt x="3954" y="5772"/>
                  </a:lnTo>
                  <a:lnTo>
                    <a:pt x="3955" y="5769"/>
                  </a:lnTo>
                  <a:lnTo>
                    <a:pt x="3956" y="5766"/>
                  </a:lnTo>
                  <a:lnTo>
                    <a:pt x="3958" y="5763"/>
                  </a:lnTo>
                  <a:lnTo>
                    <a:pt x="3960" y="5760"/>
                  </a:lnTo>
                  <a:close/>
                  <a:moveTo>
                    <a:pt x="4997" y="6463"/>
                  </a:moveTo>
                  <a:lnTo>
                    <a:pt x="5012" y="6474"/>
                  </a:lnTo>
                  <a:lnTo>
                    <a:pt x="5026" y="6485"/>
                  </a:lnTo>
                  <a:lnTo>
                    <a:pt x="5034" y="6491"/>
                  </a:lnTo>
                  <a:lnTo>
                    <a:pt x="5041" y="6496"/>
                  </a:lnTo>
                  <a:lnTo>
                    <a:pt x="5048" y="6501"/>
                  </a:lnTo>
                  <a:lnTo>
                    <a:pt x="5057" y="6505"/>
                  </a:lnTo>
                  <a:lnTo>
                    <a:pt x="5040" y="6497"/>
                  </a:lnTo>
                  <a:lnTo>
                    <a:pt x="5024" y="6486"/>
                  </a:lnTo>
                  <a:lnTo>
                    <a:pt x="5011" y="6475"/>
                  </a:lnTo>
                  <a:lnTo>
                    <a:pt x="4997" y="6463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" name="Freeform 22"/>
            <p:cNvSpPr>
              <a:spLocks noEditPoints="1"/>
            </p:cNvSpPr>
            <p:nvPr/>
          </p:nvSpPr>
          <p:spPr bwMode="auto">
            <a:xfrm>
              <a:off x="2884488" y="3211513"/>
              <a:ext cx="520700" cy="649288"/>
            </a:xfrm>
            <a:custGeom>
              <a:avLst/>
              <a:gdLst>
                <a:gd name="T0" fmla="*/ 2147483647 w 4924"/>
                <a:gd name="T1" fmla="*/ 2147483647 h 6125"/>
                <a:gd name="T2" fmla="*/ 2147483647 w 4924"/>
                <a:gd name="T3" fmla="*/ 2147483647 h 6125"/>
                <a:gd name="T4" fmla="*/ 2147483647 w 4924"/>
                <a:gd name="T5" fmla="*/ 2147483647 h 6125"/>
                <a:gd name="T6" fmla="*/ 2147483647 w 4924"/>
                <a:gd name="T7" fmla="*/ 2147483647 h 6125"/>
                <a:gd name="T8" fmla="*/ 2147483647 w 4924"/>
                <a:gd name="T9" fmla="*/ 2147483647 h 6125"/>
                <a:gd name="T10" fmla="*/ 2147483647 w 4924"/>
                <a:gd name="T11" fmla="*/ 2147483647 h 6125"/>
                <a:gd name="T12" fmla="*/ 2147483647 w 4924"/>
                <a:gd name="T13" fmla="*/ 2147483647 h 6125"/>
                <a:gd name="T14" fmla="*/ 2147483647 w 4924"/>
                <a:gd name="T15" fmla="*/ 2147483647 h 6125"/>
                <a:gd name="T16" fmla="*/ 2147483647 w 4924"/>
                <a:gd name="T17" fmla="*/ 2147483647 h 6125"/>
                <a:gd name="T18" fmla="*/ 2147483647 w 4924"/>
                <a:gd name="T19" fmla="*/ 2147483647 h 6125"/>
                <a:gd name="T20" fmla="*/ 2147483647 w 4924"/>
                <a:gd name="T21" fmla="*/ 2147483647 h 6125"/>
                <a:gd name="T22" fmla="*/ 2147483647 w 4924"/>
                <a:gd name="T23" fmla="*/ 2147483647 h 6125"/>
                <a:gd name="T24" fmla="*/ 2147483647 w 4924"/>
                <a:gd name="T25" fmla="*/ 2147483647 h 6125"/>
                <a:gd name="T26" fmla="*/ 2147483647 w 4924"/>
                <a:gd name="T27" fmla="*/ 2147483647 h 6125"/>
                <a:gd name="T28" fmla="*/ 2147483647 w 4924"/>
                <a:gd name="T29" fmla="*/ 2147483647 h 6125"/>
                <a:gd name="T30" fmla="*/ 2147483647 w 4924"/>
                <a:gd name="T31" fmla="*/ 2147483647 h 6125"/>
                <a:gd name="T32" fmla="*/ 2147483647 w 4924"/>
                <a:gd name="T33" fmla="*/ 2147483647 h 6125"/>
                <a:gd name="T34" fmla="*/ 2147483647 w 4924"/>
                <a:gd name="T35" fmla="*/ 2147483647 h 6125"/>
                <a:gd name="T36" fmla="*/ 2147483647 w 4924"/>
                <a:gd name="T37" fmla="*/ 2147483647 h 6125"/>
                <a:gd name="T38" fmla="*/ 2147483647 w 4924"/>
                <a:gd name="T39" fmla="*/ 2147483647 h 6125"/>
                <a:gd name="T40" fmla="*/ 2147483647 w 4924"/>
                <a:gd name="T41" fmla="*/ 2147483647 h 6125"/>
                <a:gd name="T42" fmla="*/ 2147483647 w 4924"/>
                <a:gd name="T43" fmla="*/ 2147483647 h 6125"/>
                <a:gd name="T44" fmla="*/ 2147483647 w 4924"/>
                <a:gd name="T45" fmla="*/ 2147483647 h 6125"/>
                <a:gd name="T46" fmla="*/ 2147483647 w 4924"/>
                <a:gd name="T47" fmla="*/ 2147483647 h 6125"/>
                <a:gd name="T48" fmla="*/ 2147483647 w 4924"/>
                <a:gd name="T49" fmla="*/ 2147483647 h 6125"/>
                <a:gd name="T50" fmla="*/ 2147483647 w 4924"/>
                <a:gd name="T51" fmla="*/ 2147483647 h 6125"/>
                <a:gd name="T52" fmla="*/ 2147483647 w 4924"/>
                <a:gd name="T53" fmla="*/ 2147483647 h 6125"/>
                <a:gd name="T54" fmla="*/ 2147483647 w 4924"/>
                <a:gd name="T55" fmla="*/ 2147483647 h 6125"/>
                <a:gd name="T56" fmla="*/ 2147483647 w 4924"/>
                <a:gd name="T57" fmla="*/ 2147483647 h 6125"/>
                <a:gd name="T58" fmla="*/ 2147483647 w 4924"/>
                <a:gd name="T59" fmla="*/ 2147483647 h 6125"/>
                <a:gd name="T60" fmla="*/ 2147483647 w 4924"/>
                <a:gd name="T61" fmla="*/ 2147483647 h 6125"/>
                <a:gd name="T62" fmla="*/ 2147483647 w 4924"/>
                <a:gd name="T63" fmla="*/ 2147483647 h 6125"/>
                <a:gd name="T64" fmla="*/ 2147483647 w 4924"/>
                <a:gd name="T65" fmla="*/ 2147483647 h 6125"/>
                <a:gd name="T66" fmla="*/ 2147483647 w 4924"/>
                <a:gd name="T67" fmla="*/ 2147483647 h 6125"/>
                <a:gd name="T68" fmla="*/ 2147483647 w 4924"/>
                <a:gd name="T69" fmla="*/ 2147483647 h 6125"/>
                <a:gd name="T70" fmla="*/ 2147483647 w 4924"/>
                <a:gd name="T71" fmla="*/ 2147483647 h 6125"/>
                <a:gd name="T72" fmla="*/ 2147483647 w 4924"/>
                <a:gd name="T73" fmla="*/ 2147483647 h 6125"/>
                <a:gd name="T74" fmla="*/ 2147483647 w 4924"/>
                <a:gd name="T75" fmla="*/ 2147483647 h 6125"/>
                <a:gd name="T76" fmla="*/ 2147483647 w 4924"/>
                <a:gd name="T77" fmla="*/ 2147483647 h 6125"/>
                <a:gd name="T78" fmla="*/ 2147483647 w 4924"/>
                <a:gd name="T79" fmla="*/ 2147483647 h 6125"/>
                <a:gd name="T80" fmla="*/ 2147483647 w 4924"/>
                <a:gd name="T81" fmla="*/ 2147483647 h 6125"/>
                <a:gd name="T82" fmla="*/ 2147483647 w 4924"/>
                <a:gd name="T83" fmla="*/ 0 h 6125"/>
                <a:gd name="T84" fmla="*/ 2147483647 w 4924"/>
                <a:gd name="T85" fmla="*/ 2147483647 h 6125"/>
                <a:gd name="T86" fmla="*/ 2147483647 w 4924"/>
                <a:gd name="T87" fmla="*/ 2147483647 h 6125"/>
                <a:gd name="T88" fmla="*/ 2147483647 w 4924"/>
                <a:gd name="T89" fmla="*/ 2147483647 h 6125"/>
                <a:gd name="T90" fmla="*/ 2147483647 w 4924"/>
                <a:gd name="T91" fmla="*/ 2147483647 h 6125"/>
                <a:gd name="T92" fmla="*/ 2147483647 w 4924"/>
                <a:gd name="T93" fmla="*/ 2147483647 h 6125"/>
                <a:gd name="T94" fmla="*/ 2147483647 w 4924"/>
                <a:gd name="T95" fmla="*/ 2147483647 h 6125"/>
                <a:gd name="T96" fmla="*/ 2147483647 w 4924"/>
                <a:gd name="T97" fmla="*/ 2147483647 h 6125"/>
                <a:gd name="T98" fmla="*/ 2147483647 w 4924"/>
                <a:gd name="T99" fmla="*/ 2147483647 h 6125"/>
                <a:gd name="T100" fmla="*/ 2147483647 w 4924"/>
                <a:gd name="T101" fmla="*/ 2147483647 h 6125"/>
                <a:gd name="T102" fmla="*/ 2147483647 w 4924"/>
                <a:gd name="T103" fmla="*/ 2147483647 h 6125"/>
                <a:gd name="T104" fmla="*/ 2147483647 w 4924"/>
                <a:gd name="T105" fmla="*/ 2147483647 h 6125"/>
                <a:gd name="T106" fmla="*/ 2147483647 w 4924"/>
                <a:gd name="T107" fmla="*/ 2147483647 h 6125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4924" h="6125">
                  <a:moveTo>
                    <a:pt x="3256" y="5566"/>
                  </a:moveTo>
                  <a:lnTo>
                    <a:pt x="3275" y="5510"/>
                  </a:lnTo>
                  <a:lnTo>
                    <a:pt x="3296" y="5513"/>
                  </a:lnTo>
                  <a:lnTo>
                    <a:pt x="3316" y="5515"/>
                  </a:lnTo>
                  <a:lnTo>
                    <a:pt x="3335" y="5516"/>
                  </a:lnTo>
                  <a:lnTo>
                    <a:pt x="3354" y="5517"/>
                  </a:lnTo>
                  <a:lnTo>
                    <a:pt x="3372" y="5517"/>
                  </a:lnTo>
                  <a:lnTo>
                    <a:pt x="3391" y="5516"/>
                  </a:lnTo>
                  <a:lnTo>
                    <a:pt x="3407" y="5515"/>
                  </a:lnTo>
                  <a:lnTo>
                    <a:pt x="3424" y="5513"/>
                  </a:lnTo>
                  <a:lnTo>
                    <a:pt x="3433" y="5512"/>
                  </a:lnTo>
                  <a:lnTo>
                    <a:pt x="3440" y="5510"/>
                  </a:lnTo>
                  <a:lnTo>
                    <a:pt x="3447" y="5508"/>
                  </a:lnTo>
                  <a:lnTo>
                    <a:pt x="3455" y="5505"/>
                  </a:lnTo>
                  <a:lnTo>
                    <a:pt x="3462" y="5501"/>
                  </a:lnTo>
                  <a:lnTo>
                    <a:pt x="3469" y="5498"/>
                  </a:lnTo>
                  <a:lnTo>
                    <a:pt x="3476" y="5494"/>
                  </a:lnTo>
                  <a:lnTo>
                    <a:pt x="3482" y="5489"/>
                  </a:lnTo>
                  <a:lnTo>
                    <a:pt x="3493" y="5478"/>
                  </a:lnTo>
                  <a:lnTo>
                    <a:pt x="3504" y="5466"/>
                  </a:lnTo>
                  <a:lnTo>
                    <a:pt x="3513" y="5452"/>
                  </a:lnTo>
                  <a:lnTo>
                    <a:pt x="3522" y="5435"/>
                  </a:lnTo>
                  <a:lnTo>
                    <a:pt x="3527" y="5426"/>
                  </a:lnTo>
                  <a:lnTo>
                    <a:pt x="3531" y="5416"/>
                  </a:lnTo>
                  <a:lnTo>
                    <a:pt x="3534" y="5405"/>
                  </a:lnTo>
                  <a:lnTo>
                    <a:pt x="3537" y="5394"/>
                  </a:lnTo>
                  <a:lnTo>
                    <a:pt x="3540" y="5383"/>
                  </a:lnTo>
                  <a:lnTo>
                    <a:pt x="3542" y="5371"/>
                  </a:lnTo>
                  <a:lnTo>
                    <a:pt x="3543" y="5360"/>
                  </a:lnTo>
                  <a:lnTo>
                    <a:pt x="3543" y="5348"/>
                  </a:lnTo>
                  <a:lnTo>
                    <a:pt x="3543" y="5324"/>
                  </a:lnTo>
                  <a:lnTo>
                    <a:pt x="3542" y="5300"/>
                  </a:lnTo>
                  <a:lnTo>
                    <a:pt x="3540" y="5276"/>
                  </a:lnTo>
                  <a:lnTo>
                    <a:pt x="3536" y="5252"/>
                  </a:lnTo>
                  <a:lnTo>
                    <a:pt x="3468" y="4431"/>
                  </a:lnTo>
                  <a:lnTo>
                    <a:pt x="3469" y="4431"/>
                  </a:lnTo>
                  <a:lnTo>
                    <a:pt x="3464" y="4430"/>
                  </a:lnTo>
                  <a:lnTo>
                    <a:pt x="3454" y="4426"/>
                  </a:lnTo>
                  <a:lnTo>
                    <a:pt x="3436" y="4420"/>
                  </a:lnTo>
                  <a:lnTo>
                    <a:pt x="3412" y="4412"/>
                  </a:lnTo>
                  <a:lnTo>
                    <a:pt x="3382" y="4402"/>
                  </a:lnTo>
                  <a:lnTo>
                    <a:pt x="3345" y="4389"/>
                  </a:lnTo>
                  <a:lnTo>
                    <a:pt x="3302" y="4374"/>
                  </a:lnTo>
                  <a:lnTo>
                    <a:pt x="3254" y="4358"/>
                  </a:lnTo>
                  <a:lnTo>
                    <a:pt x="3199" y="4339"/>
                  </a:lnTo>
                  <a:lnTo>
                    <a:pt x="3138" y="4317"/>
                  </a:lnTo>
                  <a:lnTo>
                    <a:pt x="3070" y="4294"/>
                  </a:lnTo>
                  <a:lnTo>
                    <a:pt x="2996" y="4269"/>
                  </a:lnTo>
                  <a:lnTo>
                    <a:pt x="2915" y="4241"/>
                  </a:lnTo>
                  <a:lnTo>
                    <a:pt x="2829" y="4211"/>
                  </a:lnTo>
                  <a:lnTo>
                    <a:pt x="2736" y="4179"/>
                  </a:lnTo>
                  <a:lnTo>
                    <a:pt x="2643" y="4147"/>
                  </a:lnTo>
                  <a:lnTo>
                    <a:pt x="2554" y="4117"/>
                  </a:lnTo>
                  <a:lnTo>
                    <a:pt x="2471" y="4088"/>
                  </a:lnTo>
                  <a:lnTo>
                    <a:pt x="2391" y="4061"/>
                  </a:lnTo>
                  <a:lnTo>
                    <a:pt x="2316" y="4036"/>
                  </a:lnTo>
                  <a:lnTo>
                    <a:pt x="2247" y="4012"/>
                  </a:lnTo>
                  <a:lnTo>
                    <a:pt x="2182" y="3990"/>
                  </a:lnTo>
                  <a:lnTo>
                    <a:pt x="2122" y="3970"/>
                  </a:lnTo>
                  <a:lnTo>
                    <a:pt x="2067" y="3951"/>
                  </a:lnTo>
                  <a:lnTo>
                    <a:pt x="2015" y="3934"/>
                  </a:lnTo>
                  <a:lnTo>
                    <a:pt x="1970" y="3919"/>
                  </a:lnTo>
                  <a:lnTo>
                    <a:pt x="1928" y="3906"/>
                  </a:lnTo>
                  <a:lnTo>
                    <a:pt x="1893" y="3894"/>
                  </a:lnTo>
                  <a:lnTo>
                    <a:pt x="1861" y="3884"/>
                  </a:lnTo>
                  <a:lnTo>
                    <a:pt x="1834" y="3875"/>
                  </a:lnTo>
                  <a:lnTo>
                    <a:pt x="1812" y="3869"/>
                  </a:lnTo>
                  <a:lnTo>
                    <a:pt x="1335" y="4410"/>
                  </a:lnTo>
                  <a:lnTo>
                    <a:pt x="1304" y="4449"/>
                  </a:lnTo>
                  <a:lnTo>
                    <a:pt x="1277" y="4484"/>
                  </a:lnTo>
                  <a:lnTo>
                    <a:pt x="1252" y="4516"/>
                  </a:lnTo>
                  <a:lnTo>
                    <a:pt x="1231" y="4544"/>
                  </a:lnTo>
                  <a:lnTo>
                    <a:pt x="1222" y="4558"/>
                  </a:lnTo>
                  <a:lnTo>
                    <a:pt x="1214" y="4572"/>
                  </a:lnTo>
                  <a:lnTo>
                    <a:pt x="1205" y="4585"/>
                  </a:lnTo>
                  <a:lnTo>
                    <a:pt x="1199" y="4600"/>
                  </a:lnTo>
                  <a:lnTo>
                    <a:pt x="1193" y="4614"/>
                  </a:lnTo>
                  <a:lnTo>
                    <a:pt x="1189" y="4628"/>
                  </a:lnTo>
                  <a:lnTo>
                    <a:pt x="1184" y="4643"/>
                  </a:lnTo>
                  <a:lnTo>
                    <a:pt x="1180" y="4658"/>
                  </a:lnTo>
                  <a:lnTo>
                    <a:pt x="1179" y="4675"/>
                  </a:lnTo>
                  <a:lnTo>
                    <a:pt x="1179" y="4693"/>
                  </a:lnTo>
                  <a:lnTo>
                    <a:pt x="1181" y="4710"/>
                  </a:lnTo>
                  <a:lnTo>
                    <a:pt x="1185" y="4727"/>
                  </a:lnTo>
                  <a:lnTo>
                    <a:pt x="1189" y="4734"/>
                  </a:lnTo>
                  <a:lnTo>
                    <a:pt x="1192" y="4741"/>
                  </a:lnTo>
                  <a:lnTo>
                    <a:pt x="1196" y="4749"/>
                  </a:lnTo>
                  <a:lnTo>
                    <a:pt x="1200" y="4756"/>
                  </a:lnTo>
                  <a:lnTo>
                    <a:pt x="1210" y="4769"/>
                  </a:lnTo>
                  <a:lnTo>
                    <a:pt x="1221" y="4782"/>
                  </a:lnTo>
                  <a:lnTo>
                    <a:pt x="1234" y="4794"/>
                  </a:lnTo>
                  <a:lnTo>
                    <a:pt x="1246" y="4804"/>
                  </a:lnTo>
                  <a:lnTo>
                    <a:pt x="1259" y="4814"/>
                  </a:lnTo>
                  <a:lnTo>
                    <a:pt x="1271" y="4822"/>
                  </a:lnTo>
                  <a:lnTo>
                    <a:pt x="1284" y="4831"/>
                  </a:lnTo>
                  <a:lnTo>
                    <a:pt x="1297" y="4837"/>
                  </a:lnTo>
                  <a:lnTo>
                    <a:pt x="1309" y="4842"/>
                  </a:lnTo>
                  <a:lnTo>
                    <a:pt x="1322" y="4847"/>
                  </a:lnTo>
                  <a:lnTo>
                    <a:pt x="1303" y="4904"/>
                  </a:lnTo>
                  <a:lnTo>
                    <a:pt x="0" y="4461"/>
                  </a:lnTo>
                  <a:lnTo>
                    <a:pt x="12" y="4403"/>
                  </a:lnTo>
                  <a:lnTo>
                    <a:pt x="35" y="4402"/>
                  </a:lnTo>
                  <a:lnTo>
                    <a:pt x="57" y="4401"/>
                  </a:lnTo>
                  <a:lnTo>
                    <a:pt x="79" y="4399"/>
                  </a:lnTo>
                  <a:lnTo>
                    <a:pt x="102" y="4395"/>
                  </a:lnTo>
                  <a:lnTo>
                    <a:pt x="124" y="4391"/>
                  </a:lnTo>
                  <a:lnTo>
                    <a:pt x="145" y="4387"/>
                  </a:lnTo>
                  <a:lnTo>
                    <a:pt x="167" y="4382"/>
                  </a:lnTo>
                  <a:lnTo>
                    <a:pt x="188" y="4374"/>
                  </a:lnTo>
                  <a:lnTo>
                    <a:pt x="209" y="4368"/>
                  </a:lnTo>
                  <a:lnTo>
                    <a:pt x="231" y="4360"/>
                  </a:lnTo>
                  <a:lnTo>
                    <a:pt x="251" y="4350"/>
                  </a:lnTo>
                  <a:lnTo>
                    <a:pt x="272" y="4341"/>
                  </a:lnTo>
                  <a:lnTo>
                    <a:pt x="293" y="4330"/>
                  </a:lnTo>
                  <a:lnTo>
                    <a:pt x="313" y="4319"/>
                  </a:lnTo>
                  <a:lnTo>
                    <a:pt x="333" y="4306"/>
                  </a:lnTo>
                  <a:lnTo>
                    <a:pt x="352" y="4294"/>
                  </a:lnTo>
                  <a:lnTo>
                    <a:pt x="392" y="4265"/>
                  </a:lnTo>
                  <a:lnTo>
                    <a:pt x="431" y="4236"/>
                  </a:lnTo>
                  <a:lnTo>
                    <a:pt x="470" y="4204"/>
                  </a:lnTo>
                  <a:lnTo>
                    <a:pt x="509" y="4170"/>
                  </a:lnTo>
                  <a:lnTo>
                    <a:pt x="547" y="4134"/>
                  </a:lnTo>
                  <a:lnTo>
                    <a:pt x="583" y="4097"/>
                  </a:lnTo>
                  <a:lnTo>
                    <a:pt x="621" y="4056"/>
                  </a:lnTo>
                  <a:lnTo>
                    <a:pt x="657" y="4014"/>
                  </a:lnTo>
                  <a:lnTo>
                    <a:pt x="4081" y="0"/>
                  </a:lnTo>
                  <a:lnTo>
                    <a:pt x="4209" y="44"/>
                  </a:lnTo>
                  <a:lnTo>
                    <a:pt x="4658" y="5577"/>
                  </a:lnTo>
                  <a:lnTo>
                    <a:pt x="4662" y="5619"/>
                  </a:lnTo>
                  <a:lnTo>
                    <a:pt x="4668" y="5660"/>
                  </a:lnTo>
                  <a:lnTo>
                    <a:pt x="4676" y="5700"/>
                  </a:lnTo>
                  <a:lnTo>
                    <a:pt x="4685" y="5737"/>
                  </a:lnTo>
                  <a:lnTo>
                    <a:pt x="4690" y="5756"/>
                  </a:lnTo>
                  <a:lnTo>
                    <a:pt x="4697" y="5775"/>
                  </a:lnTo>
                  <a:lnTo>
                    <a:pt x="4702" y="5794"/>
                  </a:lnTo>
                  <a:lnTo>
                    <a:pt x="4709" y="5812"/>
                  </a:lnTo>
                  <a:lnTo>
                    <a:pt x="4717" y="5830"/>
                  </a:lnTo>
                  <a:lnTo>
                    <a:pt x="4724" y="5846"/>
                  </a:lnTo>
                  <a:lnTo>
                    <a:pt x="4732" y="5864"/>
                  </a:lnTo>
                  <a:lnTo>
                    <a:pt x="4741" y="5881"/>
                  </a:lnTo>
                  <a:lnTo>
                    <a:pt x="4749" y="5897"/>
                  </a:lnTo>
                  <a:lnTo>
                    <a:pt x="4759" y="5912"/>
                  </a:lnTo>
                  <a:lnTo>
                    <a:pt x="4768" y="5928"/>
                  </a:lnTo>
                  <a:lnTo>
                    <a:pt x="4777" y="5943"/>
                  </a:lnTo>
                  <a:lnTo>
                    <a:pt x="4788" y="5956"/>
                  </a:lnTo>
                  <a:lnTo>
                    <a:pt x="4798" y="5970"/>
                  </a:lnTo>
                  <a:lnTo>
                    <a:pt x="4809" y="5983"/>
                  </a:lnTo>
                  <a:lnTo>
                    <a:pt x="4820" y="5995"/>
                  </a:lnTo>
                  <a:lnTo>
                    <a:pt x="4832" y="6007"/>
                  </a:lnTo>
                  <a:lnTo>
                    <a:pt x="4845" y="6017"/>
                  </a:lnTo>
                  <a:lnTo>
                    <a:pt x="4857" y="6028"/>
                  </a:lnTo>
                  <a:lnTo>
                    <a:pt x="4870" y="6037"/>
                  </a:lnTo>
                  <a:lnTo>
                    <a:pt x="4883" y="6047"/>
                  </a:lnTo>
                  <a:lnTo>
                    <a:pt x="4896" y="6055"/>
                  </a:lnTo>
                  <a:lnTo>
                    <a:pt x="4911" y="6062"/>
                  </a:lnTo>
                  <a:lnTo>
                    <a:pt x="4924" y="6070"/>
                  </a:lnTo>
                  <a:lnTo>
                    <a:pt x="4905" y="6125"/>
                  </a:lnTo>
                  <a:lnTo>
                    <a:pt x="3256" y="5566"/>
                  </a:lnTo>
                  <a:close/>
                  <a:moveTo>
                    <a:pt x="3296" y="2195"/>
                  </a:moveTo>
                  <a:lnTo>
                    <a:pt x="2345" y="3277"/>
                  </a:lnTo>
                  <a:lnTo>
                    <a:pt x="3406" y="3637"/>
                  </a:lnTo>
                  <a:lnTo>
                    <a:pt x="3296" y="2195"/>
                  </a:lnTo>
                  <a:close/>
                </a:path>
              </a:pathLst>
            </a:custGeom>
            <a:solidFill>
              <a:srgbClr val="E08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" name="Freeform 23"/>
            <p:cNvSpPr>
              <a:spLocks/>
            </p:cNvSpPr>
            <p:nvPr/>
          </p:nvSpPr>
          <p:spPr bwMode="auto">
            <a:xfrm>
              <a:off x="2884488" y="3211513"/>
              <a:ext cx="449262" cy="493713"/>
            </a:xfrm>
            <a:custGeom>
              <a:avLst/>
              <a:gdLst>
                <a:gd name="T0" fmla="*/ 2147483647 w 4246"/>
                <a:gd name="T1" fmla="*/ 2147483647 h 4664"/>
                <a:gd name="T2" fmla="*/ 2147483647 w 4246"/>
                <a:gd name="T3" fmla="*/ 2147483647 h 4664"/>
                <a:gd name="T4" fmla="*/ 2147483647 w 4246"/>
                <a:gd name="T5" fmla="*/ 2147483647 h 4664"/>
                <a:gd name="T6" fmla="*/ 2147483647 w 4246"/>
                <a:gd name="T7" fmla="*/ 0 h 4664"/>
                <a:gd name="T8" fmla="*/ 2147483647 w 4246"/>
                <a:gd name="T9" fmla="*/ 2147483647 h 4664"/>
                <a:gd name="T10" fmla="*/ 2147483647 w 4246"/>
                <a:gd name="T11" fmla="*/ 2147483647 h 4664"/>
                <a:gd name="T12" fmla="*/ 2147483647 w 4246"/>
                <a:gd name="T13" fmla="*/ 2147483647 h 4664"/>
                <a:gd name="T14" fmla="*/ 2147483647 w 4246"/>
                <a:gd name="T15" fmla="*/ 2147483647 h 4664"/>
                <a:gd name="T16" fmla="*/ 2147483647 w 4246"/>
                <a:gd name="T17" fmla="*/ 2147483647 h 4664"/>
                <a:gd name="T18" fmla="*/ 2147483647 w 4246"/>
                <a:gd name="T19" fmla="*/ 2147483647 h 4664"/>
                <a:gd name="T20" fmla="*/ 2147483647 w 4246"/>
                <a:gd name="T21" fmla="*/ 2147483647 h 4664"/>
                <a:gd name="T22" fmla="*/ 2147483647 w 4246"/>
                <a:gd name="T23" fmla="*/ 2147483647 h 4664"/>
                <a:gd name="T24" fmla="*/ 2147483647 w 4246"/>
                <a:gd name="T25" fmla="*/ 2147483647 h 4664"/>
                <a:gd name="T26" fmla="*/ 2147483647 w 4246"/>
                <a:gd name="T27" fmla="*/ 2147483647 h 4664"/>
                <a:gd name="T28" fmla="*/ 2147483647 w 4246"/>
                <a:gd name="T29" fmla="*/ 2147483647 h 4664"/>
                <a:gd name="T30" fmla="*/ 2147483647 w 4246"/>
                <a:gd name="T31" fmla="*/ 2147483647 h 4664"/>
                <a:gd name="T32" fmla="*/ 2147483647 w 4246"/>
                <a:gd name="T33" fmla="*/ 2147483647 h 4664"/>
                <a:gd name="T34" fmla="*/ 2147483647 w 4246"/>
                <a:gd name="T35" fmla="*/ 2147483647 h 4664"/>
                <a:gd name="T36" fmla="*/ 2147483647 w 4246"/>
                <a:gd name="T37" fmla="*/ 2147483647 h 4664"/>
                <a:gd name="T38" fmla="*/ 2147483647 w 4246"/>
                <a:gd name="T39" fmla="*/ 2147483647 h 4664"/>
                <a:gd name="T40" fmla="*/ 2147483647 w 4246"/>
                <a:gd name="T41" fmla="*/ 2147483647 h 4664"/>
                <a:gd name="T42" fmla="*/ 2147483647 w 4246"/>
                <a:gd name="T43" fmla="*/ 2147483647 h 4664"/>
                <a:gd name="T44" fmla="*/ 2147483647 w 4246"/>
                <a:gd name="T45" fmla="*/ 2147483647 h 4664"/>
                <a:gd name="T46" fmla="*/ 2147483647 w 4246"/>
                <a:gd name="T47" fmla="*/ 2147483647 h 4664"/>
                <a:gd name="T48" fmla="*/ 2147483647 w 4246"/>
                <a:gd name="T49" fmla="*/ 2147483647 h 4664"/>
                <a:gd name="T50" fmla="*/ 2147483647 w 4246"/>
                <a:gd name="T51" fmla="*/ 2147483647 h 4664"/>
                <a:gd name="T52" fmla="*/ 2147483647 w 4246"/>
                <a:gd name="T53" fmla="*/ 2147483647 h 4664"/>
                <a:gd name="T54" fmla="*/ 2147483647 w 4246"/>
                <a:gd name="T55" fmla="*/ 2147483647 h 4664"/>
                <a:gd name="T56" fmla="*/ 2147483647 w 4246"/>
                <a:gd name="T57" fmla="*/ 2147483647 h 4664"/>
                <a:gd name="T58" fmla="*/ 0 w 4246"/>
                <a:gd name="T59" fmla="*/ 2147483647 h 4664"/>
                <a:gd name="T60" fmla="*/ 2147483647 w 4246"/>
                <a:gd name="T61" fmla="*/ 2147483647 h 4664"/>
                <a:gd name="T62" fmla="*/ 2147483647 w 4246"/>
                <a:gd name="T63" fmla="*/ 2147483647 h 4664"/>
                <a:gd name="T64" fmla="*/ 2147483647 w 4246"/>
                <a:gd name="T65" fmla="*/ 2147483647 h 4664"/>
                <a:gd name="T66" fmla="*/ 2147483647 w 4246"/>
                <a:gd name="T67" fmla="*/ 2147483647 h 4664"/>
                <a:gd name="T68" fmla="*/ 2147483647 w 4246"/>
                <a:gd name="T69" fmla="*/ 2147483647 h 4664"/>
                <a:gd name="T70" fmla="*/ 2147483647 w 4246"/>
                <a:gd name="T71" fmla="*/ 2147483647 h 4664"/>
                <a:gd name="T72" fmla="*/ 2147483647 w 4246"/>
                <a:gd name="T73" fmla="*/ 2147483647 h 4664"/>
                <a:gd name="T74" fmla="*/ 2147483647 w 4246"/>
                <a:gd name="T75" fmla="*/ 2147483647 h 4664"/>
                <a:gd name="T76" fmla="*/ 2147483647 w 4246"/>
                <a:gd name="T77" fmla="*/ 2147483647 h 4664"/>
                <a:gd name="T78" fmla="*/ 2147483647 w 4246"/>
                <a:gd name="T79" fmla="*/ 2147483647 h 4664"/>
                <a:gd name="T80" fmla="*/ 2147483647 w 4246"/>
                <a:gd name="T81" fmla="*/ 2147483647 h 4664"/>
                <a:gd name="T82" fmla="*/ 2147483647 w 4246"/>
                <a:gd name="T83" fmla="*/ 2147483647 h 4664"/>
                <a:gd name="T84" fmla="*/ 2147483647 w 4246"/>
                <a:gd name="T85" fmla="*/ 2147483647 h 466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4246" h="4664">
                  <a:moveTo>
                    <a:pt x="980" y="4337"/>
                  </a:moveTo>
                  <a:lnTo>
                    <a:pt x="4246" y="507"/>
                  </a:lnTo>
                  <a:lnTo>
                    <a:pt x="4209" y="44"/>
                  </a:lnTo>
                  <a:lnTo>
                    <a:pt x="4081" y="0"/>
                  </a:lnTo>
                  <a:lnTo>
                    <a:pt x="657" y="4014"/>
                  </a:lnTo>
                  <a:lnTo>
                    <a:pt x="621" y="4056"/>
                  </a:lnTo>
                  <a:lnTo>
                    <a:pt x="583" y="4097"/>
                  </a:lnTo>
                  <a:lnTo>
                    <a:pt x="547" y="4134"/>
                  </a:lnTo>
                  <a:lnTo>
                    <a:pt x="509" y="4170"/>
                  </a:lnTo>
                  <a:lnTo>
                    <a:pt x="470" y="4204"/>
                  </a:lnTo>
                  <a:lnTo>
                    <a:pt x="431" y="4236"/>
                  </a:lnTo>
                  <a:lnTo>
                    <a:pt x="392" y="4265"/>
                  </a:lnTo>
                  <a:lnTo>
                    <a:pt x="352" y="4294"/>
                  </a:lnTo>
                  <a:lnTo>
                    <a:pt x="333" y="4306"/>
                  </a:lnTo>
                  <a:lnTo>
                    <a:pt x="313" y="4319"/>
                  </a:lnTo>
                  <a:lnTo>
                    <a:pt x="293" y="4330"/>
                  </a:lnTo>
                  <a:lnTo>
                    <a:pt x="272" y="4341"/>
                  </a:lnTo>
                  <a:lnTo>
                    <a:pt x="251" y="4350"/>
                  </a:lnTo>
                  <a:lnTo>
                    <a:pt x="231" y="4360"/>
                  </a:lnTo>
                  <a:lnTo>
                    <a:pt x="209" y="4368"/>
                  </a:lnTo>
                  <a:lnTo>
                    <a:pt x="188" y="4374"/>
                  </a:lnTo>
                  <a:lnTo>
                    <a:pt x="167" y="4382"/>
                  </a:lnTo>
                  <a:lnTo>
                    <a:pt x="145" y="4387"/>
                  </a:lnTo>
                  <a:lnTo>
                    <a:pt x="124" y="4391"/>
                  </a:lnTo>
                  <a:lnTo>
                    <a:pt x="102" y="4395"/>
                  </a:lnTo>
                  <a:lnTo>
                    <a:pt x="79" y="4399"/>
                  </a:lnTo>
                  <a:lnTo>
                    <a:pt x="57" y="4401"/>
                  </a:lnTo>
                  <a:lnTo>
                    <a:pt x="35" y="4402"/>
                  </a:lnTo>
                  <a:lnTo>
                    <a:pt x="12" y="4403"/>
                  </a:lnTo>
                  <a:lnTo>
                    <a:pt x="0" y="4461"/>
                  </a:lnTo>
                  <a:lnTo>
                    <a:pt x="595" y="4664"/>
                  </a:lnTo>
                  <a:lnTo>
                    <a:pt x="615" y="4653"/>
                  </a:lnTo>
                  <a:lnTo>
                    <a:pt x="636" y="4642"/>
                  </a:lnTo>
                  <a:lnTo>
                    <a:pt x="656" y="4629"/>
                  </a:lnTo>
                  <a:lnTo>
                    <a:pt x="676" y="4616"/>
                  </a:lnTo>
                  <a:lnTo>
                    <a:pt x="715" y="4588"/>
                  </a:lnTo>
                  <a:lnTo>
                    <a:pt x="754" y="4558"/>
                  </a:lnTo>
                  <a:lnTo>
                    <a:pt x="793" y="4526"/>
                  </a:lnTo>
                  <a:lnTo>
                    <a:pt x="831" y="4492"/>
                  </a:lnTo>
                  <a:lnTo>
                    <a:pt x="869" y="4456"/>
                  </a:lnTo>
                  <a:lnTo>
                    <a:pt x="906" y="4419"/>
                  </a:lnTo>
                  <a:lnTo>
                    <a:pt x="943" y="4379"/>
                  </a:lnTo>
                  <a:lnTo>
                    <a:pt x="980" y="4337"/>
                  </a:lnTo>
                  <a:close/>
                </a:path>
              </a:pathLst>
            </a:custGeom>
            <a:solidFill>
              <a:srgbClr val="EAB5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" name="Freeform 27"/>
            <p:cNvSpPr>
              <a:spLocks/>
            </p:cNvSpPr>
            <p:nvPr/>
          </p:nvSpPr>
          <p:spPr bwMode="auto">
            <a:xfrm>
              <a:off x="3176588" y="3944938"/>
              <a:ext cx="444500" cy="512763"/>
            </a:xfrm>
            <a:custGeom>
              <a:avLst/>
              <a:gdLst>
                <a:gd name="T0" fmla="*/ 2147483647 w 4207"/>
                <a:gd name="T1" fmla="*/ 2147483647 h 4850"/>
                <a:gd name="T2" fmla="*/ 2147483647 w 4207"/>
                <a:gd name="T3" fmla="*/ 2147483647 h 4850"/>
                <a:gd name="T4" fmla="*/ 2147483647 w 4207"/>
                <a:gd name="T5" fmla="*/ 2147483647 h 4850"/>
                <a:gd name="T6" fmla="*/ 2147483647 w 4207"/>
                <a:gd name="T7" fmla="*/ 2147483647 h 4850"/>
                <a:gd name="T8" fmla="*/ 2147483647 w 4207"/>
                <a:gd name="T9" fmla="*/ 2147483647 h 4850"/>
                <a:gd name="T10" fmla="*/ 2147483647 w 4207"/>
                <a:gd name="T11" fmla="*/ 2147483647 h 4850"/>
                <a:gd name="T12" fmla="*/ 2147483647 w 4207"/>
                <a:gd name="T13" fmla="*/ 2147483647 h 4850"/>
                <a:gd name="T14" fmla="*/ 2147483647 w 4207"/>
                <a:gd name="T15" fmla="*/ 2147483647 h 4850"/>
                <a:gd name="T16" fmla="*/ 2147483647 w 4207"/>
                <a:gd name="T17" fmla="*/ 2147483647 h 4850"/>
                <a:gd name="T18" fmla="*/ 2147483647 w 4207"/>
                <a:gd name="T19" fmla="*/ 2147483647 h 4850"/>
                <a:gd name="T20" fmla="*/ 2147483647 w 4207"/>
                <a:gd name="T21" fmla="*/ 2147483647 h 4850"/>
                <a:gd name="T22" fmla="*/ 2147483647 w 4207"/>
                <a:gd name="T23" fmla="*/ 2147483647 h 4850"/>
                <a:gd name="T24" fmla="*/ 2147483647 w 4207"/>
                <a:gd name="T25" fmla="*/ 2147483647 h 4850"/>
                <a:gd name="T26" fmla="*/ 2147483647 w 4207"/>
                <a:gd name="T27" fmla="*/ 2147483647 h 4850"/>
                <a:gd name="T28" fmla="*/ 2147483647 w 4207"/>
                <a:gd name="T29" fmla="*/ 2147483647 h 4850"/>
                <a:gd name="T30" fmla="*/ 2147483647 w 4207"/>
                <a:gd name="T31" fmla="*/ 2147483647 h 4850"/>
                <a:gd name="T32" fmla="*/ 2147483647 w 4207"/>
                <a:gd name="T33" fmla="*/ 2147483647 h 4850"/>
                <a:gd name="T34" fmla="*/ 2147483647 w 4207"/>
                <a:gd name="T35" fmla="*/ 2147483647 h 4850"/>
                <a:gd name="T36" fmla="*/ 2147483647 w 4207"/>
                <a:gd name="T37" fmla="*/ 2147483647 h 4850"/>
                <a:gd name="T38" fmla="*/ 2147483647 w 4207"/>
                <a:gd name="T39" fmla="*/ 2147483647 h 4850"/>
                <a:gd name="T40" fmla="*/ 2147483647 w 4207"/>
                <a:gd name="T41" fmla="*/ 2147483647 h 4850"/>
                <a:gd name="T42" fmla="*/ 2147483647 w 4207"/>
                <a:gd name="T43" fmla="*/ 2147483647 h 4850"/>
                <a:gd name="T44" fmla="*/ 2147483647 w 4207"/>
                <a:gd name="T45" fmla="*/ 2147483647 h 4850"/>
                <a:gd name="T46" fmla="*/ 2147483647 w 4207"/>
                <a:gd name="T47" fmla="*/ 2147483647 h 4850"/>
                <a:gd name="T48" fmla="*/ 2147483647 w 4207"/>
                <a:gd name="T49" fmla="*/ 2147483647 h 4850"/>
                <a:gd name="T50" fmla="*/ 2147483647 w 4207"/>
                <a:gd name="T51" fmla="*/ 2147483647 h 4850"/>
                <a:gd name="T52" fmla="*/ 2147483647 w 4207"/>
                <a:gd name="T53" fmla="*/ 2147483647 h 4850"/>
                <a:gd name="T54" fmla="*/ 2147483647 w 4207"/>
                <a:gd name="T55" fmla="*/ 2147483647 h 4850"/>
                <a:gd name="T56" fmla="*/ 2147483647 w 4207"/>
                <a:gd name="T57" fmla="*/ 2147483647 h 4850"/>
                <a:gd name="T58" fmla="*/ 2147483647 w 4207"/>
                <a:gd name="T59" fmla="*/ 2147483647 h 4850"/>
                <a:gd name="T60" fmla="*/ 2147483647 w 4207"/>
                <a:gd name="T61" fmla="*/ 2147483647 h 4850"/>
                <a:gd name="T62" fmla="*/ 2147483647 w 4207"/>
                <a:gd name="T63" fmla="*/ 2147483647 h 4850"/>
                <a:gd name="T64" fmla="*/ 2147483647 w 4207"/>
                <a:gd name="T65" fmla="*/ 2147483647 h 4850"/>
                <a:gd name="T66" fmla="*/ 2147483647 w 4207"/>
                <a:gd name="T67" fmla="*/ 2147483647 h 4850"/>
                <a:gd name="T68" fmla="*/ 2147483647 w 4207"/>
                <a:gd name="T69" fmla="*/ 2147483647 h 4850"/>
                <a:gd name="T70" fmla="*/ 2147483647 w 4207"/>
                <a:gd name="T71" fmla="*/ 2147483647 h 4850"/>
                <a:gd name="T72" fmla="*/ 2147483647 w 4207"/>
                <a:gd name="T73" fmla="*/ 2147483647 h 4850"/>
                <a:gd name="T74" fmla="*/ 2147483647 w 4207"/>
                <a:gd name="T75" fmla="*/ 2147483647 h 4850"/>
                <a:gd name="T76" fmla="*/ 2147483647 w 4207"/>
                <a:gd name="T77" fmla="*/ 2147483647 h 4850"/>
                <a:gd name="T78" fmla="*/ 2147483647 w 4207"/>
                <a:gd name="T79" fmla="*/ 2147483647 h 4850"/>
                <a:gd name="T80" fmla="*/ 2147483647 w 4207"/>
                <a:gd name="T81" fmla="*/ 2147483647 h 4850"/>
                <a:gd name="T82" fmla="*/ 2147483647 w 4207"/>
                <a:gd name="T83" fmla="*/ 2147483647 h 4850"/>
                <a:gd name="T84" fmla="*/ 2147483647 w 4207"/>
                <a:gd name="T85" fmla="*/ 2147483647 h 4850"/>
                <a:gd name="T86" fmla="*/ 2147483647 w 4207"/>
                <a:gd name="T87" fmla="*/ 2147483647 h 4850"/>
                <a:gd name="T88" fmla="*/ 2147483647 w 4207"/>
                <a:gd name="T89" fmla="*/ 2147483647 h 4850"/>
                <a:gd name="T90" fmla="*/ 2147483647 w 4207"/>
                <a:gd name="T91" fmla="*/ 2147483647 h 4850"/>
                <a:gd name="T92" fmla="*/ 2147483647 w 4207"/>
                <a:gd name="T93" fmla="*/ 2147483647 h 4850"/>
                <a:gd name="T94" fmla="*/ 2147483647 w 4207"/>
                <a:gd name="T95" fmla="*/ 2147483647 h 4850"/>
                <a:gd name="T96" fmla="*/ 2147483647 w 4207"/>
                <a:gd name="T97" fmla="*/ 2147483647 h 4850"/>
                <a:gd name="T98" fmla="*/ 2147483647 w 4207"/>
                <a:gd name="T99" fmla="*/ 2147483647 h 4850"/>
                <a:gd name="T100" fmla="*/ 2147483647 w 4207"/>
                <a:gd name="T101" fmla="*/ 2147483647 h 4850"/>
                <a:gd name="T102" fmla="*/ 2147483647 w 4207"/>
                <a:gd name="T103" fmla="*/ 2147483647 h 4850"/>
                <a:gd name="T104" fmla="*/ 2147483647 w 4207"/>
                <a:gd name="T105" fmla="*/ 2147483647 h 4850"/>
                <a:gd name="T106" fmla="*/ 2147483647 w 4207"/>
                <a:gd name="T107" fmla="*/ 2147483647 h 4850"/>
                <a:gd name="T108" fmla="*/ 2147483647 w 4207"/>
                <a:gd name="T109" fmla="*/ 2147483647 h 4850"/>
                <a:gd name="T110" fmla="*/ 2147483647 w 4207"/>
                <a:gd name="T111" fmla="*/ 2147483647 h 4850"/>
                <a:gd name="T112" fmla="*/ 2147483647 w 4207"/>
                <a:gd name="T113" fmla="*/ 2147483647 h 485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4207" h="4850">
                  <a:moveTo>
                    <a:pt x="3341" y="4630"/>
                  </a:moveTo>
                  <a:lnTo>
                    <a:pt x="3343" y="4643"/>
                  </a:lnTo>
                  <a:lnTo>
                    <a:pt x="3347" y="4657"/>
                  </a:lnTo>
                  <a:lnTo>
                    <a:pt x="3351" y="4670"/>
                  </a:lnTo>
                  <a:lnTo>
                    <a:pt x="3356" y="4683"/>
                  </a:lnTo>
                  <a:lnTo>
                    <a:pt x="3362" y="4697"/>
                  </a:lnTo>
                  <a:lnTo>
                    <a:pt x="3370" y="4709"/>
                  </a:lnTo>
                  <a:lnTo>
                    <a:pt x="3378" y="4722"/>
                  </a:lnTo>
                  <a:lnTo>
                    <a:pt x="3386" y="4734"/>
                  </a:lnTo>
                  <a:lnTo>
                    <a:pt x="3396" y="4747"/>
                  </a:lnTo>
                  <a:lnTo>
                    <a:pt x="3407" y="4760"/>
                  </a:lnTo>
                  <a:lnTo>
                    <a:pt x="3419" y="4772"/>
                  </a:lnTo>
                  <a:lnTo>
                    <a:pt x="3431" y="4784"/>
                  </a:lnTo>
                  <a:lnTo>
                    <a:pt x="3445" y="4795"/>
                  </a:lnTo>
                  <a:lnTo>
                    <a:pt x="3460" y="4807"/>
                  </a:lnTo>
                  <a:lnTo>
                    <a:pt x="3476" y="4818"/>
                  </a:lnTo>
                  <a:lnTo>
                    <a:pt x="3491" y="4830"/>
                  </a:lnTo>
                  <a:lnTo>
                    <a:pt x="3431" y="4836"/>
                  </a:lnTo>
                  <a:lnTo>
                    <a:pt x="3372" y="4840"/>
                  </a:lnTo>
                  <a:lnTo>
                    <a:pt x="3312" y="4845"/>
                  </a:lnTo>
                  <a:lnTo>
                    <a:pt x="3252" y="4848"/>
                  </a:lnTo>
                  <a:lnTo>
                    <a:pt x="3192" y="4849"/>
                  </a:lnTo>
                  <a:lnTo>
                    <a:pt x="3131" y="4850"/>
                  </a:lnTo>
                  <a:lnTo>
                    <a:pt x="3071" y="4849"/>
                  </a:lnTo>
                  <a:lnTo>
                    <a:pt x="3010" y="4848"/>
                  </a:lnTo>
                  <a:lnTo>
                    <a:pt x="2949" y="4845"/>
                  </a:lnTo>
                  <a:lnTo>
                    <a:pt x="2888" y="4841"/>
                  </a:lnTo>
                  <a:lnTo>
                    <a:pt x="2826" y="4836"/>
                  </a:lnTo>
                  <a:lnTo>
                    <a:pt x="2765" y="4831"/>
                  </a:lnTo>
                  <a:lnTo>
                    <a:pt x="2703" y="4824"/>
                  </a:lnTo>
                  <a:lnTo>
                    <a:pt x="2642" y="4816"/>
                  </a:lnTo>
                  <a:lnTo>
                    <a:pt x="2580" y="4807"/>
                  </a:lnTo>
                  <a:lnTo>
                    <a:pt x="2518" y="4796"/>
                  </a:lnTo>
                  <a:lnTo>
                    <a:pt x="2455" y="4786"/>
                  </a:lnTo>
                  <a:lnTo>
                    <a:pt x="2393" y="4774"/>
                  </a:lnTo>
                  <a:lnTo>
                    <a:pt x="2332" y="4762"/>
                  </a:lnTo>
                  <a:lnTo>
                    <a:pt x="2270" y="4749"/>
                  </a:lnTo>
                  <a:lnTo>
                    <a:pt x="2209" y="4735"/>
                  </a:lnTo>
                  <a:lnTo>
                    <a:pt x="2148" y="4721"/>
                  </a:lnTo>
                  <a:lnTo>
                    <a:pt x="2089" y="4706"/>
                  </a:lnTo>
                  <a:lnTo>
                    <a:pt x="2029" y="4690"/>
                  </a:lnTo>
                  <a:lnTo>
                    <a:pt x="1968" y="4674"/>
                  </a:lnTo>
                  <a:lnTo>
                    <a:pt x="1909" y="4657"/>
                  </a:lnTo>
                  <a:lnTo>
                    <a:pt x="1849" y="4639"/>
                  </a:lnTo>
                  <a:lnTo>
                    <a:pt x="1791" y="4621"/>
                  </a:lnTo>
                  <a:lnTo>
                    <a:pt x="1733" y="4602"/>
                  </a:lnTo>
                  <a:lnTo>
                    <a:pt x="1674" y="4582"/>
                  </a:lnTo>
                  <a:lnTo>
                    <a:pt x="1617" y="4562"/>
                  </a:lnTo>
                  <a:lnTo>
                    <a:pt x="1559" y="4542"/>
                  </a:lnTo>
                  <a:lnTo>
                    <a:pt x="1497" y="4517"/>
                  </a:lnTo>
                  <a:lnTo>
                    <a:pt x="1436" y="4493"/>
                  </a:lnTo>
                  <a:lnTo>
                    <a:pt x="1376" y="4467"/>
                  </a:lnTo>
                  <a:lnTo>
                    <a:pt x="1319" y="4441"/>
                  </a:lnTo>
                  <a:lnTo>
                    <a:pt x="1261" y="4414"/>
                  </a:lnTo>
                  <a:lnTo>
                    <a:pt x="1205" y="4386"/>
                  </a:lnTo>
                  <a:lnTo>
                    <a:pt x="1151" y="4357"/>
                  </a:lnTo>
                  <a:lnTo>
                    <a:pt x="1097" y="4328"/>
                  </a:lnTo>
                  <a:lnTo>
                    <a:pt x="1045" y="4296"/>
                  </a:lnTo>
                  <a:lnTo>
                    <a:pt x="995" y="4265"/>
                  </a:lnTo>
                  <a:lnTo>
                    <a:pt x="944" y="4233"/>
                  </a:lnTo>
                  <a:lnTo>
                    <a:pt x="896" y="4200"/>
                  </a:lnTo>
                  <a:lnTo>
                    <a:pt x="849" y="4165"/>
                  </a:lnTo>
                  <a:lnTo>
                    <a:pt x="803" y="4131"/>
                  </a:lnTo>
                  <a:lnTo>
                    <a:pt x="757" y="4095"/>
                  </a:lnTo>
                  <a:lnTo>
                    <a:pt x="714" y="4058"/>
                  </a:lnTo>
                  <a:lnTo>
                    <a:pt x="672" y="4020"/>
                  </a:lnTo>
                  <a:lnTo>
                    <a:pt x="630" y="3982"/>
                  </a:lnTo>
                  <a:lnTo>
                    <a:pt x="591" y="3943"/>
                  </a:lnTo>
                  <a:lnTo>
                    <a:pt x="553" y="3903"/>
                  </a:lnTo>
                  <a:lnTo>
                    <a:pt x="515" y="3862"/>
                  </a:lnTo>
                  <a:lnTo>
                    <a:pt x="479" y="3820"/>
                  </a:lnTo>
                  <a:lnTo>
                    <a:pt x="444" y="3777"/>
                  </a:lnTo>
                  <a:lnTo>
                    <a:pt x="410" y="3733"/>
                  </a:lnTo>
                  <a:lnTo>
                    <a:pt x="378" y="3689"/>
                  </a:lnTo>
                  <a:lnTo>
                    <a:pt x="346" y="3644"/>
                  </a:lnTo>
                  <a:lnTo>
                    <a:pt x="317" y="3598"/>
                  </a:lnTo>
                  <a:lnTo>
                    <a:pt x="288" y="3551"/>
                  </a:lnTo>
                  <a:lnTo>
                    <a:pt x="260" y="3503"/>
                  </a:lnTo>
                  <a:lnTo>
                    <a:pt x="234" y="3453"/>
                  </a:lnTo>
                  <a:lnTo>
                    <a:pt x="209" y="3404"/>
                  </a:lnTo>
                  <a:lnTo>
                    <a:pt x="186" y="3354"/>
                  </a:lnTo>
                  <a:lnTo>
                    <a:pt x="163" y="3302"/>
                  </a:lnTo>
                  <a:lnTo>
                    <a:pt x="142" y="3251"/>
                  </a:lnTo>
                  <a:lnTo>
                    <a:pt x="123" y="3199"/>
                  </a:lnTo>
                  <a:lnTo>
                    <a:pt x="104" y="3147"/>
                  </a:lnTo>
                  <a:lnTo>
                    <a:pt x="87" y="3095"/>
                  </a:lnTo>
                  <a:lnTo>
                    <a:pt x="72" y="3041"/>
                  </a:lnTo>
                  <a:lnTo>
                    <a:pt x="59" y="2988"/>
                  </a:lnTo>
                  <a:lnTo>
                    <a:pt x="46" y="2934"/>
                  </a:lnTo>
                  <a:lnTo>
                    <a:pt x="36" y="2880"/>
                  </a:lnTo>
                  <a:lnTo>
                    <a:pt x="26" y="2825"/>
                  </a:lnTo>
                  <a:lnTo>
                    <a:pt x="18" y="2771"/>
                  </a:lnTo>
                  <a:lnTo>
                    <a:pt x="12" y="2716"/>
                  </a:lnTo>
                  <a:lnTo>
                    <a:pt x="6" y="2661"/>
                  </a:lnTo>
                  <a:lnTo>
                    <a:pt x="3" y="2604"/>
                  </a:lnTo>
                  <a:lnTo>
                    <a:pt x="1" y="2549"/>
                  </a:lnTo>
                  <a:lnTo>
                    <a:pt x="0" y="2492"/>
                  </a:lnTo>
                  <a:lnTo>
                    <a:pt x="1" y="2434"/>
                  </a:lnTo>
                  <a:lnTo>
                    <a:pt x="3" y="2378"/>
                  </a:lnTo>
                  <a:lnTo>
                    <a:pt x="6" y="2320"/>
                  </a:lnTo>
                  <a:lnTo>
                    <a:pt x="12" y="2261"/>
                  </a:lnTo>
                  <a:lnTo>
                    <a:pt x="19" y="2204"/>
                  </a:lnTo>
                  <a:lnTo>
                    <a:pt x="26" y="2145"/>
                  </a:lnTo>
                  <a:lnTo>
                    <a:pt x="36" y="2085"/>
                  </a:lnTo>
                  <a:lnTo>
                    <a:pt x="47" y="2025"/>
                  </a:lnTo>
                  <a:lnTo>
                    <a:pt x="60" y="1966"/>
                  </a:lnTo>
                  <a:lnTo>
                    <a:pt x="73" y="1906"/>
                  </a:lnTo>
                  <a:lnTo>
                    <a:pt x="88" y="1845"/>
                  </a:lnTo>
                  <a:lnTo>
                    <a:pt x="105" y="1784"/>
                  </a:lnTo>
                  <a:lnTo>
                    <a:pt x="124" y="1722"/>
                  </a:lnTo>
                  <a:lnTo>
                    <a:pt x="144" y="1661"/>
                  </a:lnTo>
                  <a:lnTo>
                    <a:pt x="165" y="1599"/>
                  </a:lnTo>
                  <a:lnTo>
                    <a:pt x="187" y="1537"/>
                  </a:lnTo>
                  <a:lnTo>
                    <a:pt x="210" y="1477"/>
                  </a:lnTo>
                  <a:lnTo>
                    <a:pt x="234" y="1418"/>
                  </a:lnTo>
                  <a:lnTo>
                    <a:pt x="258" y="1361"/>
                  </a:lnTo>
                  <a:lnTo>
                    <a:pt x="284" y="1304"/>
                  </a:lnTo>
                  <a:lnTo>
                    <a:pt x="311" y="1249"/>
                  </a:lnTo>
                  <a:lnTo>
                    <a:pt x="339" y="1195"/>
                  </a:lnTo>
                  <a:lnTo>
                    <a:pt x="367" y="1142"/>
                  </a:lnTo>
                  <a:lnTo>
                    <a:pt x="397" y="1090"/>
                  </a:lnTo>
                  <a:lnTo>
                    <a:pt x="428" y="1040"/>
                  </a:lnTo>
                  <a:lnTo>
                    <a:pt x="459" y="990"/>
                  </a:lnTo>
                  <a:lnTo>
                    <a:pt x="492" y="941"/>
                  </a:lnTo>
                  <a:lnTo>
                    <a:pt x="525" y="894"/>
                  </a:lnTo>
                  <a:lnTo>
                    <a:pt x="559" y="848"/>
                  </a:lnTo>
                  <a:lnTo>
                    <a:pt x="595" y="804"/>
                  </a:lnTo>
                  <a:lnTo>
                    <a:pt x="630" y="760"/>
                  </a:lnTo>
                  <a:lnTo>
                    <a:pt x="668" y="717"/>
                  </a:lnTo>
                  <a:lnTo>
                    <a:pt x="706" y="676"/>
                  </a:lnTo>
                  <a:lnTo>
                    <a:pt x="746" y="635"/>
                  </a:lnTo>
                  <a:lnTo>
                    <a:pt x="786" y="596"/>
                  </a:lnTo>
                  <a:lnTo>
                    <a:pt x="827" y="559"/>
                  </a:lnTo>
                  <a:lnTo>
                    <a:pt x="869" y="522"/>
                  </a:lnTo>
                  <a:lnTo>
                    <a:pt x="912" y="485"/>
                  </a:lnTo>
                  <a:lnTo>
                    <a:pt x="956" y="452"/>
                  </a:lnTo>
                  <a:lnTo>
                    <a:pt x="1001" y="418"/>
                  </a:lnTo>
                  <a:lnTo>
                    <a:pt x="1047" y="386"/>
                  </a:lnTo>
                  <a:lnTo>
                    <a:pt x="1093" y="354"/>
                  </a:lnTo>
                  <a:lnTo>
                    <a:pt x="1141" y="325"/>
                  </a:lnTo>
                  <a:lnTo>
                    <a:pt x="1191" y="296"/>
                  </a:lnTo>
                  <a:lnTo>
                    <a:pt x="1240" y="268"/>
                  </a:lnTo>
                  <a:lnTo>
                    <a:pt x="1290" y="241"/>
                  </a:lnTo>
                  <a:lnTo>
                    <a:pt x="1342" y="216"/>
                  </a:lnTo>
                  <a:lnTo>
                    <a:pt x="1395" y="192"/>
                  </a:lnTo>
                  <a:lnTo>
                    <a:pt x="1448" y="169"/>
                  </a:lnTo>
                  <a:lnTo>
                    <a:pt x="1501" y="148"/>
                  </a:lnTo>
                  <a:lnTo>
                    <a:pt x="1555" y="127"/>
                  </a:lnTo>
                  <a:lnTo>
                    <a:pt x="1609" y="109"/>
                  </a:lnTo>
                  <a:lnTo>
                    <a:pt x="1664" y="92"/>
                  </a:lnTo>
                  <a:lnTo>
                    <a:pt x="1718" y="76"/>
                  </a:lnTo>
                  <a:lnTo>
                    <a:pt x="1773" y="62"/>
                  </a:lnTo>
                  <a:lnTo>
                    <a:pt x="1829" y="49"/>
                  </a:lnTo>
                  <a:lnTo>
                    <a:pt x="1884" y="38"/>
                  </a:lnTo>
                  <a:lnTo>
                    <a:pt x="1940" y="28"/>
                  </a:lnTo>
                  <a:lnTo>
                    <a:pt x="1995" y="20"/>
                  </a:lnTo>
                  <a:lnTo>
                    <a:pt x="2052" y="12"/>
                  </a:lnTo>
                  <a:lnTo>
                    <a:pt x="2109" y="7"/>
                  </a:lnTo>
                  <a:lnTo>
                    <a:pt x="2165" y="3"/>
                  </a:lnTo>
                  <a:lnTo>
                    <a:pt x="2223" y="1"/>
                  </a:lnTo>
                  <a:lnTo>
                    <a:pt x="2281" y="0"/>
                  </a:lnTo>
                  <a:lnTo>
                    <a:pt x="2338" y="1"/>
                  </a:lnTo>
                  <a:lnTo>
                    <a:pt x="2396" y="2"/>
                  </a:lnTo>
                  <a:lnTo>
                    <a:pt x="2455" y="6"/>
                  </a:lnTo>
                  <a:lnTo>
                    <a:pt x="2514" y="10"/>
                  </a:lnTo>
                  <a:lnTo>
                    <a:pt x="2572" y="17"/>
                  </a:lnTo>
                  <a:lnTo>
                    <a:pt x="2632" y="25"/>
                  </a:lnTo>
                  <a:lnTo>
                    <a:pt x="2691" y="35"/>
                  </a:lnTo>
                  <a:lnTo>
                    <a:pt x="2751" y="45"/>
                  </a:lnTo>
                  <a:lnTo>
                    <a:pt x="2811" y="57"/>
                  </a:lnTo>
                  <a:lnTo>
                    <a:pt x="2871" y="70"/>
                  </a:lnTo>
                  <a:lnTo>
                    <a:pt x="2932" y="86"/>
                  </a:lnTo>
                  <a:lnTo>
                    <a:pt x="2993" y="103"/>
                  </a:lnTo>
                  <a:lnTo>
                    <a:pt x="3055" y="120"/>
                  </a:lnTo>
                  <a:lnTo>
                    <a:pt x="3116" y="139"/>
                  </a:lnTo>
                  <a:lnTo>
                    <a:pt x="3178" y="160"/>
                  </a:lnTo>
                  <a:lnTo>
                    <a:pt x="3241" y="183"/>
                  </a:lnTo>
                  <a:lnTo>
                    <a:pt x="3266" y="193"/>
                  </a:lnTo>
                  <a:lnTo>
                    <a:pt x="3292" y="203"/>
                  </a:lnTo>
                  <a:lnTo>
                    <a:pt x="3318" y="215"/>
                  </a:lnTo>
                  <a:lnTo>
                    <a:pt x="3347" y="226"/>
                  </a:lnTo>
                  <a:lnTo>
                    <a:pt x="3375" y="240"/>
                  </a:lnTo>
                  <a:lnTo>
                    <a:pt x="3404" y="254"/>
                  </a:lnTo>
                  <a:lnTo>
                    <a:pt x="3434" y="268"/>
                  </a:lnTo>
                  <a:lnTo>
                    <a:pt x="3464" y="283"/>
                  </a:lnTo>
                  <a:lnTo>
                    <a:pt x="3495" y="299"/>
                  </a:lnTo>
                  <a:lnTo>
                    <a:pt x="3525" y="313"/>
                  </a:lnTo>
                  <a:lnTo>
                    <a:pt x="3554" y="328"/>
                  </a:lnTo>
                  <a:lnTo>
                    <a:pt x="3581" y="343"/>
                  </a:lnTo>
                  <a:lnTo>
                    <a:pt x="3609" y="356"/>
                  </a:lnTo>
                  <a:lnTo>
                    <a:pt x="3635" y="370"/>
                  </a:lnTo>
                  <a:lnTo>
                    <a:pt x="3660" y="383"/>
                  </a:lnTo>
                  <a:lnTo>
                    <a:pt x="3685" y="395"/>
                  </a:lnTo>
                  <a:lnTo>
                    <a:pt x="3720" y="415"/>
                  </a:lnTo>
                  <a:lnTo>
                    <a:pt x="3752" y="434"/>
                  </a:lnTo>
                  <a:lnTo>
                    <a:pt x="3783" y="452"/>
                  </a:lnTo>
                  <a:lnTo>
                    <a:pt x="3811" y="470"/>
                  </a:lnTo>
                  <a:lnTo>
                    <a:pt x="3825" y="477"/>
                  </a:lnTo>
                  <a:lnTo>
                    <a:pt x="3837" y="484"/>
                  </a:lnTo>
                  <a:lnTo>
                    <a:pt x="3851" y="491"/>
                  </a:lnTo>
                  <a:lnTo>
                    <a:pt x="3863" y="497"/>
                  </a:lnTo>
                  <a:lnTo>
                    <a:pt x="3875" y="502"/>
                  </a:lnTo>
                  <a:lnTo>
                    <a:pt x="3887" y="506"/>
                  </a:lnTo>
                  <a:lnTo>
                    <a:pt x="3898" y="509"/>
                  </a:lnTo>
                  <a:lnTo>
                    <a:pt x="3910" y="513"/>
                  </a:lnTo>
                  <a:lnTo>
                    <a:pt x="3931" y="515"/>
                  </a:lnTo>
                  <a:lnTo>
                    <a:pt x="3952" y="516"/>
                  </a:lnTo>
                  <a:lnTo>
                    <a:pt x="3972" y="515"/>
                  </a:lnTo>
                  <a:lnTo>
                    <a:pt x="3991" y="512"/>
                  </a:lnTo>
                  <a:lnTo>
                    <a:pt x="4010" y="507"/>
                  </a:lnTo>
                  <a:lnTo>
                    <a:pt x="4026" y="501"/>
                  </a:lnTo>
                  <a:lnTo>
                    <a:pt x="4043" y="493"/>
                  </a:lnTo>
                  <a:lnTo>
                    <a:pt x="4058" y="483"/>
                  </a:lnTo>
                  <a:lnTo>
                    <a:pt x="4072" y="473"/>
                  </a:lnTo>
                  <a:lnTo>
                    <a:pt x="4086" y="460"/>
                  </a:lnTo>
                  <a:lnTo>
                    <a:pt x="4100" y="447"/>
                  </a:lnTo>
                  <a:lnTo>
                    <a:pt x="4113" y="431"/>
                  </a:lnTo>
                  <a:lnTo>
                    <a:pt x="4126" y="415"/>
                  </a:lnTo>
                  <a:lnTo>
                    <a:pt x="4139" y="397"/>
                  </a:lnTo>
                  <a:lnTo>
                    <a:pt x="4150" y="378"/>
                  </a:lnTo>
                  <a:lnTo>
                    <a:pt x="4162" y="357"/>
                  </a:lnTo>
                  <a:lnTo>
                    <a:pt x="4207" y="382"/>
                  </a:lnTo>
                  <a:lnTo>
                    <a:pt x="3819" y="1424"/>
                  </a:lnTo>
                  <a:lnTo>
                    <a:pt x="3767" y="1418"/>
                  </a:lnTo>
                  <a:lnTo>
                    <a:pt x="3763" y="1390"/>
                  </a:lnTo>
                  <a:lnTo>
                    <a:pt x="3758" y="1363"/>
                  </a:lnTo>
                  <a:lnTo>
                    <a:pt x="3751" y="1337"/>
                  </a:lnTo>
                  <a:lnTo>
                    <a:pt x="3744" y="1309"/>
                  </a:lnTo>
                  <a:lnTo>
                    <a:pt x="3735" y="1284"/>
                  </a:lnTo>
                  <a:lnTo>
                    <a:pt x="3723" y="1258"/>
                  </a:lnTo>
                  <a:lnTo>
                    <a:pt x="3712" y="1233"/>
                  </a:lnTo>
                  <a:lnTo>
                    <a:pt x="3698" y="1208"/>
                  </a:lnTo>
                  <a:lnTo>
                    <a:pt x="3682" y="1184"/>
                  </a:lnTo>
                  <a:lnTo>
                    <a:pt x="3666" y="1159"/>
                  </a:lnTo>
                  <a:lnTo>
                    <a:pt x="3649" y="1136"/>
                  </a:lnTo>
                  <a:lnTo>
                    <a:pt x="3629" y="1113"/>
                  </a:lnTo>
                  <a:lnTo>
                    <a:pt x="3608" y="1090"/>
                  </a:lnTo>
                  <a:lnTo>
                    <a:pt x="3586" y="1068"/>
                  </a:lnTo>
                  <a:lnTo>
                    <a:pt x="3563" y="1046"/>
                  </a:lnTo>
                  <a:lnTo>
                    <a:pt x="3537" y="1025"/>
                  </a:lnTo>
                  <a:lnTo>
                    <a:pt x="3512" y="1004"/>
                  </a:lnTo>
                  <a:lnTo>
                    <a:pt x="3486" y="983"/>
                  </a:lnTo>
                  <a:lnTo>
                    <a:pt x="3459" y="963"/>
                  </a:lnTo>
                  <a:lnTo>
                    <a:pt x="3431" y="945"/>
                  </a:lnTo>
                  <a:lnTo>
                    <a:pt x="3404" y="926"/>
                  </a:lnTo>
                  <a:lnTo>
                    <a:pt x="3376" y="908"/>
                  </a:lnTo>
                  <a:lnTo>
                    <a:pt x="3348" y="890"/>
                  </a:lnTo>
                  <a:lnTo>
                    <a:pt x="3319" y="873"/>
                  </a:lnTo>
                  <a:lnTo>
                    <a:pt x="3290" y="856"/>
                  </a:lnTo>
                  <a:lnTo>
                    <a:pt x="3260" y="841"/>
                  </a:lnTo>
                  <a:lnTo>
                    <a:pt x="3230" y="826"/>
                  </a:lnTo>
                  <a:lnTo>
                    <a:pt x="3200" y="811"/>
                  </a:lnTo>
                  <a:lnTo>
                    <a:pt x="3168" y="797"/>
                  </a:lnTo>
                  <a:lnTo>
                    <a:pt x="3137" y="783"/>
                  </a:lnTo>
                  <a:lnTo>
                    <a:pt x="3105" y="770"/>
                  </a:lnTo>
                  <a:lnTo>
                    <a:pt x="3073" y="758"/>
                  </a:lnTo>
                  <a:lnTo>
                    <a:pt x="3033" y="743"/>
                  </a:lnTo>
                  <a:lnTo>
                    <a:pt x="2993" y="731"/>
                  </a:lnTo>
                  <a:lnTo>
                    <a:pt x="2952" y="718"/>
                  </a:lnTo>
                  <a:lnTo>
                    <a:pt x="2913" y="707"/>
                  </a:lnTo>
                  <a:lnTo>
                    <a:pt x="2873" y="697"/>
                  </a:lnTo>
                  <a:lnTo>
                    <a:pt x="2835" y="688"/>
                  </a:lnTo>
                  <a:lnTo>
                    <a:pt x="2795" y="680"/>
                  </a:lnTo>
                  <a:lnTo>
                    <a:pt x="2756" y="673"/>
                  </a:lnTo>
                  <a:lnTo>
                    <a:pt x="2718" y="668"/>
                  </a:lnTo>
                  <a:lnTo>
                    <a:pt x="2679" y="664"/>
                  </a:lnTo>
                  <a:lnTo>
                    <a:pt x="2642" y="660"/>
                  </a:lnTo>
                  <a:lnTo>
                    <a:pt x="2604" y="658"/>
                  </a:lnTo>
                  <a:lnTo>
                    <a:pt x="2566" y="656"/>
                  </a:lnTo>
                  <a:lnTo>
                    <a:pt x="2528" y="656"/>
                  </a:lnTo>
                  <a:lnTo>
                    <a:pt x="2492" y="658"/>
                  </a:lnTo>
                  <a:lnTo>
                    <a:pt x="2455" y="660"/>
                  </a:lnTo>
                  <a:lnTo>
                    <a:pt x="2418" y="664"/>
                  </a:lnTo>
                  <a:lnTo>
                    <a:pt x="2381" y="668"/>
                  </a:lnTo>
                  <a:lnTo>
                    <a:pt x="2345" y="673"/>
                  </a:lnTo>
                  <a:lnTo>
                    <a:pt x="2309" y="680"/>
                  </a:lnTo>
                  <a:lnTo>
                    <a:pt x="2273" y="688"/>
                  </a:lnTo>
                  <a:lnTo>
                    <a:pt x="2238" y="697"/>
                  </a:lnTo>
                  <a:lnTo>
                    <a:pt x="2203" y="707"/>
                  </a:lnTo>
                  <a:lnTo>
                    <a:pt x="2167" y="718"/>
                  </a:lnTo>
                  <a:lnTo>
                    <a:pt x="2133" y="731"/>
                  </a:lnTo>
                  <a:lnTo>
                    <a:pt x="2098" y="743"/>
                  </a:lnTo>
                  <a:lnTo>
                    <a:pt x="2065" y="758"/>
                  </a:lnTo>
                  <a:lnTo>
                    <a:pt x="2030" y="774"/>
                  </a:lnTo>
                  <a:lnTo>
                    <a:pt x="1996" y="790"/>
                  </a:lnTo>
                  <a:lnTo>
                    <a:pt x="1963" y="808"/>
                  </a:lnTo>
                  <a:lnTo>
                    <a:pt x="1929" y="827"/>
                  </a:lnTo>
                  <a:lnTo>
                    <a:pt x="1896" y="847"/>
                  </a:lnTo>
                  <a:lnTo>
                    <a:pt x="1863" y="868"/>
                  </a:lnTo>
                  <a:lnTo>
                    <a:pt x="1831" y="890"/>
                  </a:lnTo>
                  <a:lnTo>
                    <a:pt x="1799" y="912"/>
                  </a:lnTo>
                  <a:lnTo>
                    <a:pt x="1768" y="936"/>
                  </a:lnTo>
                  <a:lnTo>
                    <a:pt x="1737" y="959"/>
                  </a:lnTo>
                  <a:lnTo>
                    <a:pt x="1707" y="984"/>
                  </a:lnTo>
                  <a:lnTo>
                    <a:pt x="1677" y="1010"/>
                  </a:lnTo>
                  <a:lnTo>
                    <a:pt x="1648" y="1036"/>
                  </a:lnTo>
                  <a:lnTo>
                    <a:pt x="1620" y="1063"/>
                  </a:lnTo>
                  <a:lnTo>
                    <a:pt x="1591" y="1090"/>
                  </a:lnTo>
                  <a:lnTo>
                    <a:pt x="1564" y="1119"/>
                  </a:lnTo>
                  <a:lnTo>
                    <a:pt x="1537" y="1148"/>
                  </a:lnTo>
                  <a:lnTo>
                    <a:pt x="1511" y="1177"/>
                  </a:lnTo>
                  <a:lnTo>
                    <a:pt x="1484" y="1209"/>
                  </a:lnTo>
                  <a:lnTo>
                    <a:pt x="1458" y="1239"/>
                  </a:lnTo>
                  <a:lnTo>
                    <a:pt x="1434" y="1272"/>
                  </a:lnTo>
                  <a:lnTo>
                    <a:pt x="1409" y="1304"/>
                  </a:lnTo>
                  <a:lnTo>
                    <a:pt x="1385" y="1338"/>
                  </a:lnTo>
                  <a:lnTo>
                    <a:pt x="1362" y="1372"/>
                  </a:lnTo>
                  <a:lnTo>
                    <a:pt x="1339" y="1407"/>
                  </a:lnTo>
                  <a:lnTo>
                    <a:pt x="1317" y="1442"/>
                  </a:lnTo>
                  <a:lnTo>
                    <a:pt x="1295" y="1479"/>
                  </a:lnTo>
                  <a:lnTo>
                    <a:pt x="1274" y="1517"/>
                  </a:lnTo>
                  <a:lnTo>
                    <a:pt x="1253" y="1555"/>
                  </a:lnTo>
                  <a:lnTo>
                    <a:pt x="1232" y="1593"/>
                  </a:lnTo>
                  <a:lnTo>
                    <a:pt x="1212" y="1632"/>
                  </a:lnTo>
                  <a:lnTo>
                    <a:pt x="1193" y="1673"/>
                  </a:lnTo>
                  <a:lnTo>
                    <a:pt x="1174" y="1714"/>
                  </a:lnTo>
                  <a:lnTo>
                    <a:pt x="1156" y="1755"/>
                  </a:lnTo>
                  <a:lnTo>
                    <a:pt x="1138" y="1798"/>
                  </a:lnTo>
                  <a:lnTo>
                    <a:pt x="1120" y="1841"/>
                  </a:lnTo>
                  <a:lnTo>
                    <a:pt x="1104" y="1884"/>
                  </a:lnTo>
                  <a:lnTo>
                    <a:pt x="1088" y="1928"/>
                  </a:lnTo>
                  <a:lnTo>
                    <a:pt x="1073" y="1971"/>
                  </a:lnTo>
                  <a:lnTo>
                    <a:pt x="1060" y="2014"/>
                  </a:lnTo>
                  <a:lnTo>
                    <a:pt x="1046" y="2057"/>
                  </a:lnTo>
                  <a:lnTo>
                    <a:pt x="1034" y="2099"/>
                  </a:lnTo>
                  <a:lnTo>
                    <a:pt x="1023" y="2141"/>
                  </a:lnTo>
                  <a:lnTo>
                    <a:pt x="1012" y="2183"/>
                  </a:lnTo>
                  <a:lnTo>
                    <a:pt x="1002" y="2225"/>
                  </a:lnTo>
                  <a:lnTo>
                    <a:pt x="993" y="2267"/>
                  </a:lnTo>
                  <a:lnTo>
                    <a:pt x="985" y="2307"/>
                  </a:lnTo>
                  <a:lnTo>
                    <a:pt x="978" y="2349"/>
                  </a:lnTo>
                  <a:lnTo>
                    <a:pt x="971" y="2390"/>
                  </a:lnTo>
                  <a:lnTo>
                    <a:pt x="966" y="2431"/>
                  </a:lnTo>
                  <a:lnTo>
                    <a:pt x="962" y="2471"/>
                  </a:lnTo>
                  <a:lnTo>
                    <a:pt x="958" y="2512"/>
                  </a:lnTo>
                  <a:lnTo>
                    <a:pt x="955" y="2552"/>
                  </a:lnTo>
                  <a:lnTo>
                    <a:pt x="953" y="2592"/>
                  </a:lnTo>
                  <a:lnTo>
                    <a:pt x="951" y="2631"/>
                  </a:lnTo>
                  <a:lnTo>
                    <a:pt x="951" y="2670"/>
                  </a:lnTo>
                  <a:lnTo>
                    <a:pt x="951" y="2710"/>
                  </a:lnTo>
                  <a:lnTo>
                    <a:pt x="954" y="2749"/>
                  </a:lnTo>
                  <a:lnTo>
                    <a:pt x="956" y="2788"/>
                  </a:lnTo>
                  <a:lnTo>
                    <a:pt x="959" y="2825"/>
                  </a:lnTo>
                  <a:lnTo>
                    <a:pt x="962" y="2864"/>
                  </a:lnTo>
                  <a:lnTo>
                    <a:pt x="967" y="2902"/>
                  </a:lnTo>
                  <a:lnTo>
                    <a:pt x="972" y="2940"/>
                  </a:lnTo>
                  <a:lnTo>
                    <a:pt x="979" y="2977"/>
                  </a:lnTo>
                  <a:lnTo>
                    <a:pt x="986" y="3015"/>
                  </a:lnTo>
                  <a:lnTo>
                    <a:pt x="995" y="3052"/>
                  </a:lnTo>
                  <a:lnTo>
                    <a:pt x="1004" y="3090"/>
                  </a:lnTo>
                  <a:lnTo>
                    <a:pt x="1013" y="3126"/>
                  </a:lnTo>
                  <a:lnTo>
                    <a:pt x="1025" y="3162"/>
                  </a:lnTo>
                  <a:lnTo>
                    <a:pt x="1036" y="3199"/>
                  </a:lnTo>
                  <a:lnTo>
                    <a:pt x="1049" y="3234"/>
                  </a:lnTo>
                  <a:lnTo>
                    <a:pt x="1062" y="3269"/>
                  </a:lnTo>
                  <a:lnTo>
                    <a:pt x="1076" y="3302"/>
                  </a:lnTo>
                  <a:lnTo>
                    <a:pt x="1091" y="3336"/>
                  </a:lnTo>
                  <a:lnTo>
                    <a:pt x="1107" y="3368"/>
                  </a:lnTo>
                  <a:lnTo>
                    <a:pt x="1124" y="3401"/>
                  </a:lnTo>
                  <a:lnTo>
                    <a:pt x="1141" y="3431"/>
                  </a:lnTo>
                  <a:lnTo>
                    <a:pt x="1160" y="3463"/>
                  </a:lnTo>
                  <a:lnTo>
                    <a:pt x="1179" y="3492"/>
                  </a:lnTo>
                  <a:lnTo>
                    <a:pt x="1200" y="3521"/>
                  </a:lnTo>
                  <a:lnTo>
                    <a:pt x="1221" y="3550"/>
                  </a:lnTo>
                  <a:lnTo>
                    <a:pt x="1243" y="3578"/>
                  </a:lnTo>
                  <a:lnTo>
                    <a:pt x="1265" y="3605"/>
                  </a:lnTo>
                  <a:lnTo>
                    <a:pt x="1289" y="3632"/>
                  </a:lnTo>
                  <a:lnTo>
                    <a:pt x="1313" y="3657"/>
                  </a:lnTo>
                  <a:lnTo>
                    <a:pt x="1340" y="3682"/>
                  </a:lnTo>
                  <a:lnTo>
                    <a:pt x="1366" y="3707"/>
                  </a:lnTo>
                  <a:lnTo>
                    <a:pt x="1392" y="3730"/>
                  </a:lnTo>
                  <a:lnTo>
                    <a:pt x="1420" y="3753"/>
                  </a:lnTo>
                  <a:lnTo>
                    <a:pt x="1450" y="3775"/>
                  </a:lnTo>
                  <a:lnTo>
                    <a:pt x="1479" y="3797"/>
                  </a:lnTo>
                  <a:lnTo>
                    <a:pt x="1510" y="3818"/>
                  </a:lnTo>
                  <a:lnTo>
                    <a:pt x="1541" y="3838"/>
                  </a:lnTo>
                  <a:lnTo>
                    <a:pt x="1574" y="3858"/>
                  </a:lnTo>
                  <a:lnTo>
                    <a:pt x="1606" y="3877"/>
                  </a:lnTo>
                  <a:lnTo>
                    <a:pt x="1641" y="3895"/>
                  </a:lnTo>
                  <a:lnTo>
                    <a:pt x="1675" y="3912"/>
                  </a:lnTo>
                  <a:lnTo>
                    <a:pt x="1711" y="3929"/>
                  </a:lnTo>
                  <a:lnTo>
                    <a:pt x="1748" y="3945"/>
                  </a:lnTo>
                  <a:lnTo>
                    <a:pt x="1784" y="3961"/>
                  </a:lnTo>
                  <a:lnTo>
                    <a:pt x="1823" y="3975"/>
                  </a:lnTo>
                  <a:lnTo>
                    <a:pt x="1866" y="3991"/>
                  </a:lnTo>
                  <a:lnTo>
                    <a:pt x="1909" y="4005"/>
                  </a:lnTo>
                  <a:lnTo>
                    <a:pt x="1952" y="4018"/>
                  </a:lnTo>
                  <a:lnTo>
                    <a:pt x="1996" y="4031"/>
                  </a:lnTo>
                  <a:lnTo>
                    <a:pt x="2039" y="4042"/>
                  </a:lnTo>
                  <a:lnTo>
                    <a:pt x="2083" y="4053"/>
                  </a:lnTo>
                  <a:lnTo>
                    <a:pt x="2129" y="4063"/>
                  </a:lnTo>
                  <a:lnTo>
                    <a:pt x="2173" y="4072"/>
                  </a:lnTo>
                  <a:lnTo>
                    <a:pt x="2217" y="4079"/>
                  </a:lnTo>
                  <a:lnTo>
                    <a:pt x="2259" y="4084"/>
                  </a:lnTo>
                  <a:lnTo>
                    <a:pt x="2300" y="4089"/>
                  </a:lnTo>
                  <a:lnTo>
                    <a:pt x="2339" y="4090"/>
                  </a:lnTo>
                  <a:lnTo>
                    <a:pt x="2377" y="4090"/>
                  </a:lnTo>
                  <a:lnTo>
                    <a:pt x="2414" y="4089"/>
                  </a:lnTo>
                  <a:lnTo>
                    <a:pt x="2449" y="4084"/>
                  </a:lnTo>
                  <a:lnTo>
                    <a:pt x="2482" y="4079"/>
                  </a:lnTo>
                  <a:lnTo>
                    <a:pt x="2941" y="2847"/>
                  </a:lnTo>
                  <a:lnTo>
                    <a:pt x="2309" y="2614"/>
                  </a:lnTo>
                  <a:lnTo>
                    <a:pt x="2278" y="2603"/>
                  </a:lnTo>
                  <a:lnTo>
                    <a:pt x="2245" y="2594"/>
                  </a:lnTo>
                  <a:lnTo>
                    <a:pt x="2215" y="2587"/>
                  </a:lnTo>
                  <a:lnTo>
                    <a:pt x="2183" y="2582"/>
                  </a:lnTo>
                  <a:lnTo>
                    <a:pt x="2153" y="2579"/>
                  </a:lnTo>
                  <a:lnTo>
                    <a:pt x="2123" y="2579"/>
                  </a:lnTo>
                  <a:lnTo>
                    <a:pt x="2094" y="2580"/>
                  </a:lnTo>
                  <a:lnTo>
                    <a:pt x="2066" y="2583"/>
                  </a:lnTo>
                  <a:lnTo>
                    <a:pt x="2052" y="2586"/>
                  </a:lnTo>
                  <a:lnTo>
                    <a:pt x="2038" y="2589"/>
                  </a:lnTo>
                  <a:lnTo>
                    <a:pt x="2025" y="2594"/>
                  </a:lnTo>
                  <a:lnTo>
                    <a:pt x="2011" y="2598"/>
                  </a:lnTo>
                  <a:lnTo>
                    <a:pt x="1998" y="2603"/>
                  </a:lnTo>
                  <a:lnTo>
                    <a:pt x="1987" y="2609"/>
                  </a:lnTo>
                  <a:lnTo>
                    <a:pt x="1975" y="2616"/>
                  </a:lnTo>
                  <a:lnTo>
                    <a:pt x="1964" y="2623"/>
                  </a:lnTo>
                  <a:lnTo>
                    <a:pt x="1952" y="2630"/>
                  </a:lnTo>
                  <a:lnTo>
                    <a:pt x="1942" y="2639"/>
                  </a:lnTo>
                  <a:lnTo>
                    <a:pt x="1931" y="2648"/>
                  </a:lnTo>
                  <a:lnTo>
                    <a:pt x="1922" y="2659"/>
                  </a:lnTo>
                  <a:lnTo>
                    <a:pt x="1912" y="2669"/>
                  </a:lnTo>
                  <a:lnTo>
                    <a:pt x="1903" y="2680"/>
                  </a:lnTo>
                  <a:lnTo>
                    <a:pt x="1895" y="2692"/>
                  </a:lnTo>
                  <a:lnTo>
                    <a:pt x="1886" y="2705"/>
                  </a:lnTo>
                  <a:lnTo>
                    <a:pt x="1841" y="2682"/>
                  </a:lnTo>
                  <a:lnTo>
                    <a:pt x="2215" y="1679"/>
                  </a:lnTo>
                  <a:lnTo>
                    <a:pt x="2263" y="1691"/>
                  </a:lnTo>
                  <a:lnTo>
                    <a:pt x="2262" y="1709"/>
                  </a:lnTo>
                  <a:lnTo>
                    <a:pt x="2261" y="1726"/>
                  </a:lnTo>
                  <a:lnTo>
                    <a:pt x="2261" y="1742"/>
                  </a:lnTo>
                  <a:lnTo>
                    <a:pt x="2262" y="1758"/>
                  </a:lnTo>
                  <a:lnTo>
                    <a:pt x="2263" y="1774"/>
                  </a:lnTo>
                  <a:lnTo>
                    <a:pt x="2265" y="1788"/>
                  </a:lnTo>
                  <a:lnTo>
                    <a:pt x="2268" y="1803"/>
                  </a:lnTo>
                  <a:lnTo>
                    <a:pt x="2271" y="1818"/>
                  </a:lnTo>
                  <a:lnTo>
                    <a:pt x="2275" y="1831"/>
                  </a:lnTo>
                  <a:lnTo>
                    <a:pt x="2280" y="1844"/>
                  </a:lnTo>
                  <a:lnTo>
                    <a:pt x="2286" y="1857"/>
                  </a:lnTo>
                  <a:lnTo>
                    <a:pt x="2291" y="1868"/>
                  </a:lnTo>
                  <a:lnTo>
                    <a:pt x="2298" y="1880"/>
                  </a:lnTo>
                  <a:lnTo>
                    <a:pt x="2306" y="1891"/>
                  </a:lnTo>
                  <a:lnTo>
                    <a:pt x="2313" y="1901"/>
                  </a:lnTo>
                  <a:lnTo>
                    <a:pt x="2323" y="1911"/>
                  </a:lnTo>
                  <a:lnTo>
                    <a:pt x="2342" y="1930"/>
                  </a:lnTo>
                  <a:lnTo>
                    <a:pt x="2361" y="1948"/>
                  </a:lnTo>
                  <a:lnTo>
                    <a:pt x="2385" y="1965"/>
                  </a:lnTo>
                  <a:lnTo>
                    <a:pt x="2409" y="1981"/>
                  </a:lnTo>
                  <a:lnTo>
                    <a:pt x="2435" y="1996"/>
                  </a:lnTo>
                  <a:lnTo>
                    <a:pt x="2463" y="2011"/>
                  </a:lnTo>
                  <a:lnTo>
                    <a:pt x="2493" y="2023"/>
                  </a:lnTo>
                  <a:lnTo>
                    <a:pt x="2524" y="2036"/>
                  </a:lnTo>
                  <a:lnTo>
                    <a:pt x="4039" y="2599"/>
                  </a:lnTo>
                  <a:lnTo>
                    <a:pt x="3371" y="4396"/>
                  </a:lnTo>
                  <a:lnTo>
                    <a:pt x="3360" y="4426"/>
                  </a:lnTo>
                  <a:lnTo>
                    <a:pt x="3352" y="4457"/>
                  </a:lnTo>
                  <a:lnTo>
                    <a:pt x="3345" y="4487"/>
                  </a:lnTo>
                  <a:lnTo>
                    <a:pt x="3340" y="4516"/>
                  </a:lnTo>
                  <a:lnTo>
                    <a:pt x="3337" y="4546"/>
                  </a:lnTo>
                  <a:lnTo>
                    <a:pt x="3337" y="4574"/>
                  </a:lnTo>
                  <a:lnTo>
                    <a:pt x="3338" y="4602"/>
                  </a:lnTo>
                  <a:lnTo>
                    <a:pt x="3341" y="4630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" name="Freeform 28"/>
            <p:cNvSpPr>
              <a:spLocks noEditPoints="1"/>
            </p:cNvSpPr>
            <p:nvPr/>
          </p:nvSpPr>
          <p:spPr bwMode="auto">
            <a:xfrm>
              <a:off x="3151188" y="3917950"/>
              <a:ext cx="501650" cy="565150"/>
            </a:xfrm>
            <a:custGeom>
              <a:avLst/>
              <a:gdLst>
                <a:gd name="T0" fmla="*/ 2147483647 w 4749"/>
                <a:gd name="T1" fmla="*/ 2147483647 h 5332"/>
                <a:gd name="T2" fmla="*/ 2147483647 w 4749"/>
                <a:gd name="T3" fmla="*/ 2147483647 h 5332"/>
                <a:gd name="T4" fmla="*/ 2147483647 w 4749"/>
                <a:gd name="T5" fmla="*/ 2147483647 h 5332"/>
                <a:gd name="T6" fmla="*/ 2147483647 w 4749"/>
                <a:gd name="T7" fmla="*/ 2147483647 h 5332"/>
                <a:gd name="T8" fmla="*/ 2147483647 w 4749"/>
                <a:gd name="T9" fmla="*/ 2147483647 h 5332"/>
                <a:gd name="T10" fmla="*/ 2147483647 w 4749"/>
                <a:gd name="T11" fmla="*/ 2147483647 h 5332"/>
                <a:gd name="T12" fmla="*/ 2147483647 w 4749"/>
                <a:gd name="T13" fmla="*/ 2147483647 h 5332"/>
                <a:gd name="T14" fmla="*/ 2147483647 w 4749"/>
                <a:gd name="T15" fmla="*/ 2147483647 h 5332"/>
                <a:gd name="T16" fmla="*/ 2147483647 w 4749"/>
                <a:gd name="T17" fmla="*/ 2147483647 h 5332"/>
                <a:gd name="T18" fmla="*/ 2147483647 w 4749"/>
                <a:gd name="T19" fmla="*/ 2147483647 h 5332"/>
                <a:gd name="T20" fmla="*/ 2147483647 w 4749"/>
                <a:gd name="T21" fmla="*/ 2147483647 h 5332"/>
                <a:gd name="T22" fmla="*/ 2147483647 w 4749"/>
                <a:gd name="T23" fmla="*/ 2147483647 h 5332"/>
                <a:gd name="T24" fmla="*/ 2147483647 w 4749"/>
                <a:gd name="T25" fmla="*/ 2147483647 h 5332"/>
                <a:gd name="T26" fmla="*/ 2147483647 w 4749"/>
                <a:gd name="T27" fmla="*/ 2147483647 h 5332"/>
                <a:gd name="T28" fmla="*/ 2147483647 w 4749"/>
                <a:gd name="T29" fmla="*/ 2147483647 h 5332"/>
                <a:gd name="T30" fmla="*/ 2147483647 w 4749"/>
                <a:gd name="T31" fmla="*/ 2147483647 h 5332"/>
                <a:gd name="T32" fmla="*/ 2147483647 w 4749"/>
                <a:gd name="T33" fmla="*/ 2147483647 h 5332"/>
                <a:gd name="T34" fmla="*/ 2147483647 w 4749"/>
                <a:gd name="T35" fmla="*/ 2147483647 h 5332"/>
                <a:gd name="T36" fmla="*/ 2147483647 w 4749"/>
                <a:gd name="T37" fmla="*/ 2147483647 h 5332"/>
                <a:gd name="T38" fmla="*/ 2147483647 w 4749"/>
                <a:gd name="T39" fmla="*/ 2147483647 h 5332"/>
                <a:gd name="T40" fmla="*/ 2147483647 w 4749"/>
                <a:gd name="T41" fmla="*/ 2147483647 h 5332"/>
                <a:gd name="T42" fmla="*/ 2147483647 w 4749"/>
                <a:gd name="T43" fmla="*/ 2147483647 h 5332"/>
                <a:gd name="T44" fmla="*/ 2147483647 w 4749"/>
                <a:gd name="T45" fmla="*/ 2147483647 h 5332"/>
                <a:gd name="T46" fmla="*/ 2147483647 w 4749"/>
                <a:gd name="T47" fmla="*/ 2147483647 h 5332"/>
                <a:gd name="T48" fmla="*/ 2147483647 w 4749"/>
                <a:gd name="T49" fmla="*/ 2147483647 h 5332"/>
                <a:gd name="T50" fmla="*/ 2147483647 w 4749"/>
                <a:gd name="T51" fmla="*/ 2147483647 h 5332"/>
                <a:gd name="T52" fmla="*/ 2147483647 w 4749"/>
                <a:gd name="T53" fmla="*/ 2147483647 h 5332"/>
                <a:gd name="T54" fmla="*/ 2147483647 w 4749"/>
                <a:gd name="T55" fmla="*/ 2147483647 h 5332"/>
                <a:gd name="T56" fmla="*/ 2147483647 w 4749"/>
                <a:gd name="T57" fmla="*/ 0 h 5332"/>
                <a:gd name="T58" fmla="*/ 2147483647 w 4749"/>
                <a:gd name="T59" fmla="*/ 2147483647 h 5332"/>
                <a:gd name="T60" fmla="*/ 2147483647 w 4749"/>
                <a:gd name="T61" fmla="*/ 2147483647 h 5332"/>
                <a:gd name="T62" fmla="*/ 2147483647 w 4749"/>
                <a:gd name="T63" fmla="*/ 2147483647 h 5332"/>
                <a:gd name="T64" fmla="*/ 2147483647 w 4749"/>
                <a:gd name="T65" fmla="*/ 2147483647 h 5332"/>
                <a:gd name="T66" fmla="*/ 2147483647 w 4749"/>
                <a:gd name="T67" fmla="*/ 2147483647 h 5332"/>
                <a:gd name="T68" fmla="*/ 2147483647 w 4749"/>
                <a:gd name="T69" fmla="*/ 2147483647 h 5332"/>
                <a:gd name="T70" fmla="*/ 2147483647 w 4749"/>
                <a:gd name="T71" fmla="*/ 2147483647 h 5332"/>
                <a:gd name="T72" fmla="*/ 2147483647 w 4749"/>
                <a:gd name="T73" fmla="*/ 2147483647 h 5332"/>
                <a:gd name="T74" fmla="*/ 2147483647 w 4749"/>
                <a:gd name="T75" fmla="*/ 2147483647 h 5332"/>
                <a:gd name="T76" fmla="*/ 2147483647 w 4749"/>
                <a:gd name="T77" fmla="*/ 2147483647 h 5332"/>
                <a:gd name="T78" fmla="*/ 2147483647 w 4749"/>
                <a:gd name="T79" fmla="*/ 2147483647 h 5332"/>
                <a:gd name="T80" fmla="*/ 2147483647 w 4749"/>
                <a:gd name="T81" fmla="*/ 2147483647 h 5332"/>
                <a:gd name="T82" fmla="*/ 2147483647 w 4749"/>
                <a:gd name="T83" fmla="*/ 2147483647 h 5332"/>
                <a:gd name="T84" fmla="*/ 2147483647 w 4749"/>
                <a:gd name="T85" fmla="*/ 2147483647 h 5332"/>
                <a:gd name="T86" fmla="*/ 2147483647 w 4749"/>
                <a:gd name="T87" fmla="*/ 2147483647 h 5332"/>
                <a:gd name="T88" fmla="*/ 2147483647 w 4749"/>
                <a:gd name="T89" fmla="*/ 2147483647 h 5332"/>
                <a:gd name="T90" fmla="*/ 2147483647 w 4749"/>
                <a:gd name="T91" fmla="*/ 2147483647 h 5332"/>
                <a:gd name="T92" fmla="*/ 2147483647 w 4749"/>
                <a:gd name="T93" fmla="*/ 2147483647 h 5332"/>
                <a:gd name="T94" fmla="*/ 2147483647 w 4749"/>
                <a:gd name="T95" fmla="*/ 2147483647 h 5332"/>
                <a:gd name="T96" fmla="*/ 2147483647 w 4749"/>
                <a:gd name="T97" fmla="*/ 2147483647 h 5332"/>
                <a:gd name="T98" fmla="*/ 2147483647 w 4749"/>
                <a:gd name="T99" fmla="*/ 2147483647 h 5332"/>
                <a:gd name="T100" fmla="*/ 2147483647 w 4749"/>
                <a:gd name="T101" fmla="*/ 2147483647 h 5332"/>
                <a:gd name="T102" fmla="*/ 2147483647 w 4749"/>
                <a:gd name="T103" fmla="*/ 2147483647 h 5332"/>
                <a:gd name="T104" fmla="*/ 2147483647 w 4749"/>
                <a:gd name="T105" fmla="*/ 2147483647 h 5332"/>
                <a:gd name="T106" fmla="*/ 2147483647 w 4749"/>
                <a:gd name="T107" fmla="*/ 2147483647 h 5332"/>
                <a:gd name="T108" fmla="*/ 2147483647 w 4749"/>
                <a:gd name="T109" fmla="*/ 2147483647 h 5332"/>
                <a:gd name="T110" fmla="*/ 2147483647 w 4749"/>
                <a:gd name="T111" fmla="*/ 2147483647 h 5332"/>
                <a:gd name="T112" fmla="*/ 2147483647 w 4749"/>
                <a:gd name="T113" fmla="*/ 2147483647 h 5332"/>
                <a:gd name="T114" fmla="*/ 2147483647 w 4749"/>
                <a:gd name="T115" fmla="*/ 2147483647 h 5332"/>
                <a:gd name="T116" fmla="*/ 2147483647 w 4749"/>
                <a:gd name="T117" fmla="*/ 2147483647 h 5332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4749" h="5332">
                  <a:moveTo>
                    <a:pt x="1538" y="212"/>
                  </a:moveTo>
                  <a:lnTo>
                    <a:pt x="1479" y="239"/>
                  </a:lnTo>
                  <a:lnTo>
                    <a:pt x="1422" y="267"/>
                  </a:lnTo>
                  <a:lnTo>
                    <a:pt x="1367" y="296"/>
                  </a:lnTo>
                  <a:lnTo>
                    <a:pt x="1311" y="327"/>
                  </a:lnTo>
                  <a:lnTo>
                    <a:pt x="1258" y="358"/>
                  </a:lnTo>
                  <a:lnTo>
                    <a:pt x="1204" y="392"/>
                  </a:lnTo>
                  <a:lnTo>
                    <a:pt x="1153" y="426"/>
                  </a:lnTo>
                  <a:lnTo>
                    <a:pt x="1102" y="462"/>
                  </a:lnTo>
                  <a:lnTo>
                    <a:pt x="1052" y="499"/>
                  </a:lnTo>
                  <a:lnTo>
                    <a:pt x="1004" y="537"/>
                  </a:lnTo>
                  <a:lnTo>
                    <a:pt x="955" y="576"/>
                  </a:lnTo>
                  <a:lnTo>
                    <a:pt x="909" y="617"/>
                  </a:lnTo>
                  <a:lnTo>
                    <a:pt x="863" y="659"/>
                  </a:lnTo>
                  <a:lnTo>
                    <a:pt x="819" y="702"/>
                  </a:lnTo>
                  <a:lnTo>
                    <a:pt x="776" y="747"/>
                  </a:lnTo>
                  <a:lnTo>
                    <a:pt x="733" y="792"/>
                  </a:lnTo>
                  <a:lnTo>
                    <a:pt x="692" y="840"/>
                  </a:lnTo>
                  <a:lnTo>
                    <a:pt x="651" y="888"/>
                  </a:lnTo>
                  <a:lnTo>
                    <a:pt x="612" y="938"/>
                  </a:lnTo>
                  <a:lnTo>
                    <a:pt x="575" y="988"/>
                  </a:lnTo>
                  <a:lnTo>
                    <a:pt x="537" y="1041"/>
                  </a:lnTo>
                  <a:lnTo>
                    <a:pt x="501" y="1093"/>
                  </a:lnTo>
                  <a:lnTo>
                    <a:pt x="467" y="1148"/>
                  </a:lnTo>
                  <a:lnTo>
                    <a:pt x="433" y="1204"/>
                  </a:lnTo>
                  <a:lnTo>
                    <a:pt x="399" y="1261"/>
                  </a:lnTo>
                  <a:lnTo>
                    <a:pt x="368" y="1319"/>
                  </a:lnTo>
                  <a:lnTo>
                    <a:pt x="338" y="1378"/>
                  </a:lnTo>
                  <a:lnTo>
                    <a:pt x="308" y="1439"/>
                  </a:lnTo>
                  <a:lnTo>
                    <a:pt x="280" y="1501"/>
                  </a:lnTo>
                  <a:lnTo>
                    <a:pt x="253" y="1564"/>
                  </a:lnTo>
                  <a:lnTo>
                    <a:pt x="226" y="1628"/>
                  </a:lnTo>
                  <a:lnTo>
                    <a:pt x="201" y="1693"/>
                  </a:lnTo>
                  <a:lnTo>
                    <a:pt x="176" y="1761"/>
                  </a:lnTo>
                  <a:lnTo>
                    <a:pt x="154" y="1829"/>
                  </a:lnTo>
                  <a:lnTo>
                    <a:pt x="132" y="1896"/>
                  </a:lnTo>
                  <a:lnTo>
                    <a:pt x="112" y="1963"/>
                  </a:lnTo>
                  <a:lnTo>
                    <a:pt x="94" y="2031"/>
                  </a:lnTo>
                  <a:lnTo>
                    <a:pt x="77" y="2097"/>
                  </a:lnTo>
                  <a:lnTo>
                    <a:pt x="63" y="2163"/>
                  </a:lnTo>
                  <a:lnTo>
                    <a:pt x="49" y="2228"/>
                  </a:lnTo>
                  <a:lnTo>
                    <a:pt x="37" y="2294"/>
                  </a:lnTo>
                  <a:lnTo>
                    <a:pt x="27" y="2359"/>
                  </a:lnTo>
                  <a:lnTo>
                    <a:pt x="19" y="2424"/>
                  </a:lnTo>
                  <a:lnTo>
                    <a:pt x="11" y="2488"/>
                  </a:lnTo>
                  <a:lnTo>
                    <a:pt x="6" y="2552"/>
                  </a:lnTo>
                  <a:lnTo>
                    <a:pt x="2" y="2616"/>
                  </a:lnTo>
                  <a:lnTo>
                    <a:pt x="0" y="2678"/>
                  </a:lnTo>
                  <a:lnTo>
                    <a:pt x="0" y="2741"/>
                  </a:lnTo>
                  <a:lnTo>
                    <a:pt x="1" y="2803"/>
                  </a:lnTo>
                  <a:lnTo>
                    <a:pt x="3" y="2866"/>
                  </a:lnTo>
                  <a:lnTo>
                    <a:pt x="7" y="2928"/>
                  </a:lnTo>
                  <a:lnTo>
                    <a:pt x="12" y="2989"/>
                  </a:lnTo>
                  <a:lnTo>
                    <a:pt x="20" y="3050"/>
                  </a:lnTo>
                  <a:lnTo>
                    <a:pt x="29" y="3110"/>
                  </a:lnTo>
                  <a:lnTo>
                    <a:pt x="40" y="3171"/>
                  </a:lnTo>
                  <a:lnTo>
                    <a:pt x="52" y="3231"/>
                  </a:lnTo>
                  <a:lnTo>
                    <a:pt x="66" y="3290"/>
                  </a:lnTo>
                  <a:lnTo>
                    <a:pt x="80" y="3349"/>
                  </a:lnTo>
                  <a:lnTo>
                    <a:pt x="97" y="3408"/>
                  </a:lnTo>
                  <a:lnTo>
                    <a:pt x="116" y="3466"/>
                  </a:lnTo>
                  <a:lnTo>
                    <a:pt x="136" y="3523"/>
                  </a:lnTo>
                  <a:lnTo>
                    <a:pt x="158" y="3581"/>
                  </a:lnTo>
                  <a:lnTo>
                    <a:pt x="181" y="3638"/>
                  </a:lnTo>
                  <a:lnTo>
                    <a:pt x="206" y="3694"/>
                  </a:lnTo>
                  <a:lnTo>
                    <a:pt x="233" y="3751"/>
                  </a:lnTo>
                  <a:lnTo>
                    <a:pt x="260" y="3805"/>
                  </a:lnTo>
                  <a:lnTo>
                    <a:pt x="289" y="3860"/>
                  </a:lnTo>
                  <a:lnTo>
                    <a:pt x="320" y="3912"/>
                  </a:lnTo>
                  <a:lnTo>
                    <a:pt x="351" y="3965"/>
                  </a:lnTo>
                  <a:lnTo>
                    <a:pt x="385" y="4016"/>
                  </a:lnTo>
                  <a:lnTo>
                    <a:pt x="419" y="4066"/>
                  </a:lnTo>
                  <a:lnTo>
                    <a:pt x="455" y="4116"/>
                  </a:lnTo>
                  <a:lnTo>
                    <a:pt x="492" y="4164"/>
                  </a:lnTo>
                  <a:lnTo>
                    <a:pt x="531" y="4211"/>
                  </a:lnTo>
                  <a:lnTo>
                    <a:pt x="570" y="4258"/>
                  </a:lnTo>
                  <a:lnTo>
                    <a:pt x="612" y="4303"/>
                  </a:lnTo>
                  <a:lnTo>
                    <a:pt x="654" y="4348"/>
                  </a:lnTo>
                  <a:lnTo>
                    <a:pt x="698" y="4391"/>
                  </a:lnTo>
                  <a:lnTo>
                    <a:pt x="743" y="4434"/>
                  </a:lnTo>
                  <a:lnTo>
                    <a:pt x="791" y="4475"/>
                  </a:lnTo>
                  <a:lnTo>
                    <a:pt x="838" y="4516"/>
                  </a:lnTo>
                  <a:lnTo>
                    <a:pt x="887" y="4556"/>
                  </a:lnTo>
                  <a:lnTo>
                    <a:pt x="939" y="4595"/>
                  </a:lnTo>
                  <a:lnTo>
                    <a:pt x="990" y="4633"/>
                  </a:lnTo>
                  <a:lnTo>
                    <a:pt x="1044" y="4669"/>
                  </a:lnTo>
                  <a:lnTo>
                    <a:pt x="1098" y="4705"/>
                  </a:lnTo>
                  <a:lnTo>
                    <a:pt x="1154" y="4741"/>
                  </a:lnTo>
                  <a:lnTo>
                    <a:pt x="1211" y="4774"/>
                  </a:lnTo>
                  <a:lnTo>
                    <a:pt x="1269" y="4807"/>
                  </a:lnTo>
                  <a:lnTo>
                    <a:pt x="1329" y="4838"/>
                  </a:lnTo>
                  <a:lnTo>
                    <a:pt x="1391" y="4870"/>
                  </a:lnTo>
                  <a:lnTo>
                    <a:pt x="1453" y="4899"/>
                  </a:lnTo>
                  <a:lnTo>
                    <a:pt x="1517" y="4928"/>
                  </a:lnTo>
                  <a:lnTo>
                    <a:pt x="1582" y="4956"/>
                  </a:lnTo>
                  <a:lnTo>
                    <a:pt x="1648" y="4983"/>
                  </a:lnTo>
                  <a:lnTo>
                    <a:pt x="1716" y="5009"/>
                  </a:lnTo>
                  <a:lnTo>
                    <a:pt x="1776" y="5031"/>
                  </a:lnTo>
                  <a:lnTo>
                    <a:pt x="1836" y="5052"/>
                  </a:lnTo>
                  <a:lnTo>
                    <a:pt x="1896" y="5072"/>
                  </a:lnTo>
                  <a:lnTo>
                    <a:pt x="1958" y="5092"/>
                  </a:lnTo>
                  <a:lnTo>
                    <a:pt x="2019" y="5112"/>
                  </a:lnTo>
                  <a:lnTo>
                    <a:pt x="2081" y="5130"/>
                  </a:lnTo>
                  <a:lnTo>
                    <a:pt x="2144" y="5147"/>
                  </a:lnTo>
                  <a:lnTo>
                    <a:pt x="2206" y="5164"/>
                  </a:lnTo>
                  <a:lnTo>
                    <a:pt x="2269" y="5181"/>
                  </a:lnTo>
                  <a:lnTo>
                    <a:pt x="2333" y="5197"/>
                  </a:lnTo>
                  <a:lnTo>
                    <a:pt x="2396" y="5211"/>
                  </a:lnTo>
                  <a:lnTo>
                    <a:pt x="2460" y="5226"/>
                  </a:lnTo>
                  <a:lnTo>
                    <a:pt x="2524" y="5240"/>
                  </a:lnTo>
                  <a:lnTo>
                    <a:pt x="2588" y="5252"/>
                  </a:lnTo>
                  <a:lnTo>
                    <a:pt x="2653" y="5265"/>
                  </a:lnTo>
                  <a:lnTo>
                    <a:pt x="2718" y="5276"/>
                  </a:lnTo>
                  <a:lnTo>
                    <a:pt x="2784" y="5287"/>
                  </a:lnTo>
                  <a:lnTo>
                    <a:pt x="2850" y="5296"/>
                  </a:lnTo>
                  <a:lnTo>
                    <a:pt x="2915" y="5305"/>
                  </a:lnTo>
                  <a:lnTo>
                    <a:pt x="2981" y="5312"/>
                  </a:lnTo>
                  <a:lnTo>
                    <a:pt x="3047" y="5318"/>
                  </a:lnTo>
                  <a:lnTo>
                    <a:pt x="3112" y="5323"/>
                  </a:lnTo>
                  <a:lnTo>
                    <a:pt x="3178" y="5328"/>
                  </a:lnTo>
                  <a:lnTo>
                    <a:pt x="3243" y="5330"/>
                  </a:lnTo>
                  <a:lnTo>
                    <a:pt x="3308" y="5332"/>
                  </a:lnTo>
                  <a:lnTo>
                    <a:pt x="3373" y="5332"/>
                  </a:lnTo>
                  <a:lnTo>
                    <a:pt x="3439" y="5332"/>
                  </a:lnTo>
                  <a:lnTo>
                    <a:pt x="3503" y="5330"/>
                  </a:lnTo>
                  <a:lnTo>
                    <a:pt x="3567" y="5327"/>
                  </a:lnTo>
                  <a:lnTo>
                    <a:pt x="3632" y="5322"/>
                  </a:lnTo>
                  <a:lnTo>
                    <a:pt x="3695" y="5318"/>
                  </a:lnTo>
                  <a:lnTo>
                    <a:pt x="3759" y="5312"/>
                  </a:lnTo>
                  <a:lnTo>
                    <a:pt x="4419" y="5240"/>
                  </a:lnTo>
                  <a:lnTo>
                    <a:pt x="3868" y="4870"/>
                  </a:lnTo>
                  <a:lnTo>
                    <a:pt x="3846" y="4854"/>
                  </a:lnTo>
                  <a:lnTo>
                    <a:pt x="3832" y="4842"/>
                  </a:lnTo>
                  <a:lnTo>
                    <a:pt x="3825" y="4834"/>
                  </a:lnTo>
                  <a:lnTo>
                    <a:pt x="3821" y="4830"/>
                  </a:lnTo>
                  <a:lnTo>
                    <a:pt x="3820" y="4821"/>
                  </a:lnTo>
                  <a:lnTo>
                    <a:pt x="3819" y="4813"/>
                  </a:lnTo>
                  <a:lnTo>
                    <a:pt x="3820" y="4802"/>
                  </a:lnTo>
                  <a:lnTo>
                    <a:pt x="3821" y="4792"/>
                  </a:lnTo>
                  <a:lnTo>
                    <a:pt x="3822" y="4781"/>
                  </a:lnTo>
                  <a:lnTo>
                    <a:pt x="3825" y="4770"/>
                  </a:lnTo>
                  <a:lnTo>
                    <a:pt x="3831" y="4746"/>
                  </a:lnTo>
                  <a:lnTo>
                    <a:pt x="3838" y="4722"/>
                  </a:lnTo>
                  <a:lnTo>
                    <a:pt x="4591" y="2697"/>
                  </a:lnTo>
                  <a:lnTo>
                    <a:pt x="2849" y="2050"/>
                  </a:lnTo>
                  <a:lnTo>
                    <a:pt x="2829" y="2042"/>
                  </a:lnTo>
                  <a:lnTo>
                    <a:pt x="2811" y="2035"/>
                  </a:lnTo>
                  <a:lnTo>
                    <a:pt x="2795" y="2026"/>
                  </a:lnTo>
                  <a:lnTo>
                    <a:pt x="2782" y="2019"/>
                  </a:lnTo>
                  <a:lnTo>
                    <a:pt x="2770" y="2012"/>
                  </a:lnTo>
                  <a:lnTo>
                    <a:pt x="2761" y="2004"/>
                  </a:lnTo>
                  <a:lnTo>
                    <a:pt x="2752" y="1998"/>
                  </a:lnTo>
                  <a:lnTo>
                    <a:pt x="2746" y="1992"/>
                  </a:lnTo>
                  <a:lnTo>
                    <a:pt x="2745" y="1986"/>
                  </a:lnTo>
                  <a:lnTo>
                    <a:pt x="2744" y="1975"/>
                  </a:lnTo>
                  <a:lnTo>
                    <a:pt x="2744" y="1966"/>
                  </a:lnTo>
                  <a:lnTo>
                    <a:pt x="2745" y="1954"/>
                  </a:lnTo>
                  <a:lnTo>
                    <a:pt x="2765" y="1745"/>
                  </a:lnTo>
                  <a:lnTo>
                    <a:pt x="2302" y="1635"/>
                  </a:lnTo>
                  <a:lnTo>
                    <a:pt x="1781" y="3038"/>
                  </a:lnTo>
                  <a:lnTo>
                    <a:pt x="2194" y="3253"/>
                  </a:lnTo>
                  <a:lnTo>
                    <a:pt x="2201" y="3245"/>
                  </a:lnTo>
                  <a:lnTo>
                    <a:pt x="2217" y="3224"/>
                  </a:lnTo>
                  <a:lnTo>
                    <a:pt x="2241" y="3193"/>
                  </a:lnTo>
                  <a:lnTo>
                    <a:pt x="2267" y="3159"/>
                  </a:lnTo>
                  <a:lnTo>
                    <a:pt x="2294" y="3124"/>
                  </a:lnTo>
                  <a:lnTo>
                    <a:pt x="2317" y="3094"/>
                  </a:lnTo>
                  <a:lnTo>
                    <a:pt x="2334" y="3073"/>
                  </a:lnTo>
                  <a:lnTo>
                    <a:pt x="2340" y="3064"/>
                  </a:lnTo>
                  <a:lnTo>
                    <a:pt x="2342" y="3064"/>
                  </a:lnTo>
                  <a:lnTo>
                    <a:pt x="2344" y="3063"/>
                  </a:lnTo>
                  <a:lnTo>
                    <a:pt x="2357" y="3062"/>
                  </a:lnTo>
                  <a:lnTo>
                    <a:pt x="2371" y="3061"/>
                  </a:lnTo>
                  <a:lnTo>
                    <a:pt x="2385" y="3062"/>
                  </a:lnTo>
                  <a:lnTo>
                    <a:pt x="2400" y="3064"/>
                  </a:lnTo>
                  <a:lnTo>
                    <a:pt x="2416" y="3066"/>
                  </a:lnTo>
                  <a:lnTo>
                    <a:pt x="2431" y="3071"/>
                  </a:lnTo>
                  <a:lnTo>
                    <a:pt x="2448" y="3076"/>
                  </a:lnTo>
                  <a:lnTo>
                    <a:pt x="2466" y="3081"/>
                  </a:lnTo>
                  <a:lnTo>
                    <a:pt x="2475" y="3085"/>
                  </a:lnTo>
                  <a:lnTo>
                    <a:pt x="2503" y="3096"/>
                  </a:lnTo>
                  <a:lnTo>
                    <a:pt x="2545" y="3110"/>
                  </a:lnTo>
                  <a:lnTo>
                    <a:pt x="2598" y="3130"/>
                  </a:lnTo>
                  <a:lnTo>
                    <a:pt x="2660" y="3153"/>
                  </a:lnTo>
                  <a:lnTo>
                    <a:pt x="2728" y="3178"/>
                  </a:lnTo>
                  <a:lnTo>
                    <a:pt x="2799" y="3205"/>
                  </a:lnTo>
                  <a:lnTo>
                    <a:pt x="2870" y="3231"/>
                  </a:lnTo>
                  <a:lnTo>
                    <a:pt x="2851" y="3281"/>
                  </a:lnTo>
                  <a:lnTo>
                    <a:pt x="2831" y="3334"/>
                  </a:lnTo>
                  <a:lnTo>
                    <a:pt x="2811" y="3389"/>
                  </a:lnTo>
                  <a:lnTo>
                    <a:pt x="2789" y="3447"/>
                  </a:lnTo>
                  <a:lnTo>
                    <a:pt x="2768" y="3506"/>
                  </a:lnTo>
                  <a:lnTo>
                    <a:pt x="2745" y="3565"/>
                  </a:lnTo>
                  <a:lnTo>
                    <a:pt x="2723" y="3625"/>
                  </a:lnTo>
                  <a:lnTo>
                    <a:pt x="2701" y="3685"/>
                  </a:lnTo>
                  <a:lnTo>
                    <a:pt x="2679" y="3744"/>
                  </a:lnTo>
                  <a:lnTo>
                    <a:pt x="2658" y="3801"/>
                  </a:lnTo>
                  <a:lnTo>
                    <a:pt x="2637" y="3857"/>
                  </a:lnTo>
                  <a:lnTo>
                    <a:pt x="2617" y="3910"/>
                  </a:lnTo>
                  <a:lnTo>
                    <a:pt x="2599" y="3960"/>
                  </a:lnTo>
                  <a:lnTo>
                    <a:pt x="2581" y="4006"/>
                  </a:lnTo>
                  <a:lnTo>
                    <a:pt x="2566" y="4048"/>
                  </a:lnTo>
                  <a:lnTo>
                    <a:pt x="2552" y="4084"/>
                  </a:lnTo>
                  <a:lnTo>
                    <a:pt x="2530" y="4083"/>
                  </a:lnTo>
                  <a:lnTo>
                    <a:pt x="2507" y="4081"/>
                  </a:lnTo>
                  <a:lnTo>
                    <a:pt x="2483" y="4079"/>
                  </a:lnTo>
                  <a:lnTo>
                    <a:pt x="2458" y="4075"/>
                  </a:lnTo>
                  <a:lnTo>
                    <a:pt x="2419" y="4068"/>
                  </a:lnTo>
                  <a:lnTo>
                    <a:pt x="2379" y="4059"/>
                  </a:lnTo>
                  <a:lnTo>
                    <a:pt x="2340" y="4050"/>
                  </a:lnTo>
                  <a:lnTo>
                    <a:pt x="2301" y="4039"/>
                  </a:lnTo>
                  <a:lnTo>
                    <a:pt x="2263" y="4028"/>
                  </a:lnTo>
                  <a:lnTo>
                    <a:pt x="2225" y="4016"/>
                  </a:lnTo>
                  <a:lnTo>
                    <a:pt x="2186" y="4004"/>
                  </a:lnTo>
                  <a:lnTo>
                    <a:pt x="2148" y="3990"/>
                  </a:lnTo>
                  <a:lnTo>
                    <a:pt x="2117" y="3977"/>
                  </a:lnTo>
                  <a:lnTo>
                    <a:pt x="2086" y="3965"/>
                  </a:lnTo>
                  <a:lnTo>
                    <a:pt x="2056" y="3951"/>
                  </a:lnTo>
                  <a:lnTo>
                    <a:pt x="2027" y="3938"/>
                  </a:lnTo>
                  <a:lnTo>
                    <a:pt x="1998" y="3924"/>
                  </a:lnTo>
                  <a:lnTo>
                    <a:pt x="1970" y="3909"/>
                  </a:lnTo>
                  <a:lnTo>
                    <a:pt x="1943" y="3893"/>
                  </a:lnTo>
                  <a:lnTo>
                    <a:pt x="1916" y="3878"/>
                  </a:lnTo>
                  <a:lnTo>
                    <a:pt x="1890" y="3861"/>
                  </a:lnTo>
                  <a:lnTo>
                    <a:pt x="1866" y="3844"/>
                  </a:lnTo>
                  <a:lnTo>
                    <a:pt x="1841" y="3827"/>
                  </a:lnTo>
                  <a:lnTo>
                    <a:pt x="1818" y="3810"/>
                  </a:lnTo>
                  <a:lnTo>
                    <a:pt x="1795" y="3791"/>
                  </a:lnTo>
                  <a:lnTo>
                    <a:pt x="1773" y="3772"/>
                  </a:lnTo>
                  <a:lnTo>
                    <a:pt x="1752" y="3752"/>
                  </a:lnTo>
                  <a:lnTo>
                    <a:pt x="1731" y="3732"/>
                  </a:lnTo>
                  <a:lnTo>
                    <a:pt x="1711" y="3711"/>
                  </a:lnTo>
                  <a:lnTo>
                    <a:pt x="1692" y="3690"/>
                  </a:lnTo>
                  <a:lnTo>
                    <a:pt x="1673" y="3668"/>
                  </a:lnTo>
                  <a:lnTo>
                    <a:pt x="1656" y="3645"/>
                  </a:lnTo>
                  <a:lnTo>
                    <a:pt x="1638" y="3623"/>
                  </a:lnTo>
                  <a:lnTo>
                    <a:pt x="1623" y="3599"/>
                  </a:lnTo>
                  <a:lnTo>
                    <a:pt x="1607" y="3575"/>
                  </a:lnTo>
                  <a:lnTo>
                    <a:pt x="1592" y="3551"/>
                  </a:lnTo>
                  <a:lnTo>
                    <a:pt x="1578" y="3526"/>
                  </a:lnTo>
                  <a:lnTo>
                    <a:pt x="1564" y="3499"/>
                  </a:lnTo>
                  <a:lnTo>
                    <a:pt x="1551" y="3473"/>
                  </a:lnTo>
                  <a:lnTo>
                    <a:pt x="1539" y="3446"/>
                  </a:lnTo>
                  <a:lnTo>
                    <a:pt x="1527" y="3419"/>
                  </a:lnTo>
                  <a:lnTo>
                    <a:pt x="1517" y="3390"/>
                  </a:lnTo>
                  <a:lnTo>
                    <a:pt x="1506" y="3362"/>
                  </a:lnTo>
                  <a:lnTo>
                    <a:pt x="1498" y="3333"/>
                  </a:lnTo>
                  <a:lnTo>
                    <a:pt x="1489" y="3307"/>
                  </a:lnTo>
                  <a:lnTo>
                    <a:pt x="1483" y="3281"/>
                  </a:lnTo>
                  <a:lnTo>
                    <a:pt x="1476" y="3256"/>
                  </a:lnTo>
                  <a:lnTo>
                    <a:pt x="1470" y="3230"/>
                  </a:lnTo>
                  <a:lnTo>
                    <a:pt x="1459" y="3178"/>
                  </a:lnTo>
                  <a:lnTo>
                    <a:pt x="1451" y="3125"/>
                  </a:lnTo>
                  <a:lnTo>
                    <a:pt x="1444" y="3073"/>
                  </a:lnTo>
                  <a:lnTo>
                    <a:pt x="1439" y="3018"/>
                  </a:lnTo>
                  <a:lnTo>
                    <a:pt x="1436" y="2964"/>
                  </a:lnTo>
                  <a:lnTo>
                    <a:pt x="1435" y="2909"/>
                  </a:lnTo>
                  <a:lnTo>
                    <a:pt x="1436" y="2867"/>
                  </a:lnTo>
                  <a:lnTo>
                    <a:pt x="1437" y="2825"/>
                  </a:lnTo>
                  <a:lnTo>
                    <a:pt x="1440" y="2783"/>
                  </a:lnTo>
                  <a:lnTo>
                    <a:pt x="1443" y="2741"/>
                  </a:lnTo>
                  <a:lnTo>
                    <a:pt x="1448" y="2698"/>
                  </a:lnTo>
                  <a:lnTo>
                    <a:pt x="1455" y="2655"/>
                  </a:lnTo>
                  <a:lnTo>
                    <a:pt x="1461" y="2612"/>
                  </a:lnTo>
                  <a:lnTo>
                    <a:pt x="1469" y="2568"/>
                  </a:lnTo>
                  <a:lnTo>
                    <a:pt x="1479" y="2525"/>
                  </a:lnTo>
                  <a:lnTo>
                    <a:pt x="1488" y="2480"/>
                  </a:lnTo>
                  <a:lnTo>
                    <a:pt x="1500" y="2436"/>
                  </a:lnTo>
                  <a:lnTo>
                    <a:pt x="1512" y="2391"/>
                  </a:lnTo>
                  <a:lnTo>
                    <a:pt x="1525" y="2346"/>
                  </a:lnTo>
                  <a:lnTo>
                    <a:pt x="1540" y="2301"/>
                  </a:lnTo>
                  <a:lnTo>
                    <a:pt x="1555" y="2256"/>
                  </a:lnTo>
                  <a:lnTo>
                    <a:pt x="1572" y="2210"/>
                  </a:lnTo>
                  <a:lnTo>
                    <a:pt x="1587" y="2171"/>
                  </a:lnTo>
                  <a:lnTo>
                    <a:pt x="1602" y="2132"/>
                  </a:lnTo>
                  <a:lnTo>
                    <a:pt x="1617" y="2096"/>
                  </a:lnTo>
                  <a:lnTo>
                    <a:pt x="1634" y="2058"/>
                  </a:lnTo>
                  <a:lnTo>
                    <a:pt x="1651" y="2022"/>
                  </a:lnTo>
                  <a:lnTo>
                    <a:pt x="1668" y="1986"/>
                  </a:lnTo>
                  <a:lnTo>
                    <a:pt x="1686" y="1951"/>
                  </a:lnTo>
                  <a:lnTo>
                    <a:pt x="1703" y="1917"/>
                  </a:lnTo>
                  <a:lnTo>
                    <a:pt x="1721" y="1883"/>
                  </a:lnTo>
                  <a:lnTo>
                    <a:pt x="1740" y="1850"/>
                  </a:lnTo>
                  <a:lnTo>
                    <a:pt x="1760" y="1818"/>
                  </a:lnTo>
                  <a:lnTo>
                    <a:pt x="1780" y="1786"/>
                  </a:lnTo>
                  <a:lnTo>
                    <a:pt x="1800" y="1755"/>
                  </a:lnTo>
                  <a:lnTo>
                    <a:pt x="1820" y="1724"/>
                  </a:lnTo>
                  <a:lnTo>
                    <a:pt x="1842" y="1695"/>
                  </a:lnTo>
                  <a:lnTo>
                    <a:pt x="1863" y="1666"/>
                  </a:lnTo>
                  <a:lnTo>
                    <a:pt x="1885" y="1637"/>
                  </a:lnTo>
                  <a:lnTo>
                    <a:pt x="1907" y="1610"/>
                  </a:lnTo>
                  <a:lnTo>
                    <a:pt x="1930" y="1583"/>
                  </a:lnTo>
                  <a:lnTo>
                    <a:pt x="1953" y="1557"/>
                  </a:lnTo>
                  <a:lnTo>
                    <a:pt x="1977" y="1530"/>
                  </a:lnTo>
                  <a:lnTo>
                    <a:pt x="2001" y="1506"/>
                  </a:lnTo>
                  <a:lnTo>
                    <a:pt x="2025" y="1481"/>
                  </a:lnTo>
                  <a:lnTo>
                    <a:pt x="2051" y="1458"/>
                  </a:lnTo>
                  <a:lnTo>
                    <a:pt x="2076" y="1435"/>
                  </a:lnTo>
                  <a:lnTo>
                    <a:pt x="2102" y="1413"/>
                  </a:lnTo>
                  <a:lnTo>
                    <a:pt x="2128" y="1391"/>
                  </a:lnTo>
                  <a:lnTo>
                    <a:pt x="2154" y="1370"/>
                  </a:lnTo>
                  <a:lnTo>
                    <a:pt x="2182" y="1350"/>
                  </a:lnTo>
                  <a:lnTo>
                    <a:pt x="2209" y="1330"/>
                  </a:lnTo>
                  <a:lnTo>
                    <a:pt x="2237" y="1311"/>
                  </a:lnTo>
                  <a:lnTo>
                    <a:pt x="2266" y="1293"/>
                  </a:lnTo>
                  <a:lnTo>
                    <a:pt x="2292" y="1277"/>
                  </a:lnTo>
                  <a:lnTo>
                    <a:pt x="2319" y="1262"/>
                  </a:lnTo>
                  <a:lnTo>
                    <a:pt x="2346" y="1247"/>
                  </a:lnTo>
                  <a:lnTo>
                    <a:pt x="2375" y="1234"/>
                  </a:lnTo>
                  <a:lnTo>
                    <a:pt x="2402" y="1221"/>
                  </a:lnTo>
                  <a:lnTo>
                    <a:pt x="2430" y="1209"/>
                  </a:lnTo>
                  <a:lnTo>
                    <a:pt x="2458" y="1198"/>
                  </a:lnTo>
                  <a:lnTo>
                    <a:pt x="2487" y="1189"/>
                  </a:lnTo>
                  <a:lnTo>
                    <a:pt x="2515" y="1179"/>
                  </a:lnTo>
                  <a:lnTo>
                    <a:pt x="2544" y="1171"/>
                  </a:lnTo>
                  <a:lnTo>
                    <a:pt x="2572" y="1165"/>
                  </a:lnTo>
                  <a:lnTo>
                    <a:pt x="2601" y="1158"/>
                  </a:lnTo>
                  <a:lnTo>
                    <a:pt x="2631" y="1153"/>
                  </a:lnTo>
                  <a:lnTo>
                    <a:pt x="2660" y="1148"/>
                  </a:lnTo>
                  <a:lnTo>
                    <a:pt x="2691" y="1145"/>
                  </a:lnTo>
                  <a:lnTo>
                    <a:pt x="2720" y="1143"/>
                  </a:lnTo>
                  <a:lnTo>
                    <a:pt x="2750" y="1140"/>
                  </a:lnTo>
                  <a:lnTo>
                    <a:pt x="2781" y="1139"/>
                  </a:lnTo>
                  <a:lnTo>
                    <a:pt x="2811" y="1140"/>
                  </a:lnTo>
                  <a:lnTo>
                    <a:pt x="2842" y="1141"/>
                  </a:lnTo>
                  <a:lnTo>
                    <a:pt x="2873" y="1144"/>
                  </a:lnTo>
                  <a:lnTo>
                    <a:pt x="2904" y="1146"/>
                  </a:lnTo>
                  <a:lnTo>
                    <a:pt x="2935" y="1150"/>
                  </a:lnTo>
                  <a:lnTo>
                    <a:pt x="2968" y="1155"/>
                  </a:lnTo>
                  <a:lnTo>
                    <a:pt x="2999" y="1160"/>
                  </a:lnTo>
                  <a:lnTo>
                    <a:pt x="3032" y="1167"/>
                  </a:lnTo>
                  <a:lnTo>
                    <a:pt x="3064" y="1175"/>
                  </a:lnTo>
                  <a:lnTo>
                    <a:pt x="3097" y="1183"/>
                  </a:lnTo>
                  <a:lnTo>
                    <a:pt x="3129" y="1193"/>
                  </a:lnTo>
                  <a:lnTo>
                    <a:pt x="3163" y="1202"/>
                  </a:lnTo>
                  <a:lnTo>
                    <a:pt x="3196" y="1214"/>
                  </a:lnTo>
                  <a:lnTo>
                    <a:pt x="3230" y="1226"/>
                  </a:lnTo>
                  <a:lnTo>
                    <a:pt x="3257" y="1237"/>
                  </a:lnTo>
                  <a:lnTo>
                    <a:pt x="3284" y="1247"/>
                  </a:lnTo>
                  <a:lnTo>
                    <a:pt x="3311" y="1259"/>
                  </a:lnTo>
                  <a:lnTo>
                    <a:pt x="3337" y="1270"/>
                  </a:lnTo>
                  <a:lnTo>
                    <a:pt x="3363" y="1283"/>
                  </a:lnTo>
                  <a:lnTo>
                    <a:pt x="3388" y="1297"/>
                  </a:lnTo>
                  <a:lnTo>
                    <a:pt x="3413" y="1309"/>
                  </a:lnTo>
                  <a:lnTo>
                    <a:pt x="3439" y="1324"/>
                  </a:lnTo>
                  <a:lnTo>
                    <a:pt x="3463" y="1338"/>
                  </a:lnTo>
                  <a:lnTo>
                    <a:pt x="3487" y="1353"/>
                  </a:lnTo>
                  <a:lnTo>
                    <a:pt x="3511" y="1368"/>
                  </a:lnTo>
                  <a:lnTo>
                    <a:pt x="3534" y="1384"/>
                  </a:lnTo>
                  <a:lnTo>
                    <a:pt x="3557" y="1400"/>
                  </a:lnTo>
                  <a:lnTo>
                    <a:pt x="3580" y="1417"/>
                  </a:lnTo>
                  <a:lnTo>
                    <a:pt x="3602" y="1434"/>
                  </a:lnTo>
                  <a:lnTo>
                    <a:pt x="3624" y="1452"/>
                  </a:lnTo>
                  <a:lnTo>
                    <a:pt x="3645" y="1470"/>
                  </a:lnTo>
                  <a:lnTo>
                    <a:pt x="3663" y="1487"/>
                  </a:lnTo>
                  <a:lnTo>
                    <a:pt x="3680" y="1504"/>
                  </a:lnTo>
                  <a:lnTo>
                    <a:pt x="3695" y="1521"/>
                  </a:lnTo>
                  <a:lnTo>
                    <a:pt x="3708" y="1538"/>
                  </a:lnTo>
                  <a:lnTo>
                    <a:pt x="3719" y="1553"/>
                  </a:lnTo>
                  <a:lnTo>
                    <a:pt x="3729" y="1569"/>
                  </a:lnTo>
                  <a:lnTo>
                    <a:pt x="3738" y="1585"/>
                  </a:lnTo>
                  <a:lnTo>
                    <a:pt x="3744" y="1599"/>
                  </a:lnTo>
                  <a:lnTo>
                    <a:pt x="3750" y="1613"/>
                  </a:lnTo>
                  <a:lnTo>
                    <a:pt x="3755" y="1627"/>
                  </a:lnTo>
                  <a:lnTo>
                    <a:pt x="3759" y="1639"/>
                  </a:lnTo>
                  <a:lnTo>
                    <a:pt x="3765" y="1664"/>
                  </a:lnTo>
                  <a:lnTo>
                    <a:pt x="3768" y="1686"/>
                  </a:lnTo>
                  <a:lnTo>
                    <a:pt x="3789" y="1877"/>
                  </a:lnTo>
                  <a:lnTo>
                    <a:pt x="4221" y="1927"/>
                  </a:lnTo>
                  <a:lnTo>
                    <a:pt x="4749" y="506"/>
                  </a:lnTo>
                  <a:lnTo>
                    <a:pt x="4302" y="273"/>
                  </a:lnTo>
                  <a:lnTo>
                    <a:pt x="4190" y="485"/>
                  </a:lnTo>
                  <a:lnTo>
                    <a:pt x="4183" y="496"/>
                  </a:lnTo>
                  <a:lnTo>
                    <a:pt x="4177" y="503"/>
                  </a:lnTo>
                  <a:lnTo>
                    <a:pt x="4155" y="489"/>
                  </a:lnTo>
                  <a:lnTo>
                    <a:pt x="4109" y="463"/>
                  </a:lnTo>
                  <a:lnTo>
                    <a:pt x="4064" y="437"/>
                  </a:lnTo>
                  <a:lnTo>
                    <a:pt x="4044" y="424"/>
                  </a:lnTo>
                  <a:lnTo>
                    <a:pt x="4019" y="412"/>
                  </a:lnTo>
                  <a:lnTo>
                    <a:pt x="3973" y="389"/>
                  </a:lnTo>
                  <a:lnTo>
                    <a:pt x="3926" y="366"/>
                  </a:lnTo>
                  <a:lnTo>
                    <a:pt x="3906" y="355"/>
                  </a:lnTo>
                  <a:lnTo>
                    <a:pt x="3815" y="309"/>
                  </a:lnTo>
                  <a:lnTo>
                    <a:pt x="3805" y="304"/>
                  </a:lnTo>
                  <a:lnTo>
                    <a:pt x="3776" y="291"/>
                  </a:lnTo>
                  <a:lnTo>
                    <a:pt x="3735" y="273"/>
                  </a:lnTo>
                  <a:lnTo>
                    <a:pt x="3690" y="252"/>
                  </a:lnTo>
                  <a:lnTo>
                    <a:pt x="3644" y="233"/>
                  </a:lnTo>
                  <a:lnTo>
                    <a:pt x="3604" y="215"/>
                  </a:lnTo>
                  <a:lnTo>
                    <a:pt x="3576" y="202"/>
                  </a:lnTo>
                  <a:lnTo>
                    <a:pt x="3565" y="197"/>
                  </a:lnTo>
                  <a:lnTo>
                    <a:pt x="3498" y="173"/>
                  </a:lnTo>
                  <a:lnTo>
                    <a:pt x="3430" y="151"/>
                  </a:lnTo>
                  <a:lnTo>
                    <a:pt x="3363" y="129"/>
                  </a:lnTo>
                  <a:lnTo>
                    <a:pt x="3297" y="110"/>
                  </a:lnTo>
                  <a:lnTo>
                    <a:pt x="3230" y="92"/>
                  </a:lnTo>
                  <a:lnTo>
                    <a:pt x="3164" y="75"/>
                  </a:lnTo>
                  <a:lnTo>
                    <a:pt x="3098" y="61"/>
                  </a:lnTo>
                  <a:lnTo>
                    <a:pt x="3032" y="47"/>
                  </a:lnTo>
                  <a:lnTo>
                    <a:pt x="2965" y="35"/>
                  </a:lnTo>
                  <a:lnTo>
                    <a:pt x="2900" y="26"/>
                  </a:lnTo>
                  <a:lnTo>
                    <a:pt x="2835" y="18"/>
                  </a:lnTo>
                  <a:lnTo>
                    <a:pt x="2770" y="10"/>
                  </a:lnTo>
                  <a:lnTo>
                    <a:pt x="2706" y="6"/>
                  </a:lnTo>
                  <a:lnTo>
                    <a:pt x="2641" y="2"/>
                  </a:lnTo>
                  <a:lnTo>
                    <a:pt x="2577" y="0"/>
                  </a:lnTo>
                  <a:lnTo>
                    <a:pt x="2514" y="0"/>
                  </a:lnTo>
                  <a:lnTo>
                    <a:pt x="2450" y="1"/>
                  </a:lnTo>
                  <a:lnTo>
                    <a:pt x="2387" y="4"/>
                  </a:lnTo>
                  <a:lnTo>
                    <a:pt x="2324" y="8"/>
                  </a:lnTo>
                  <a:lnTo>
                    <a:pt x="2263" y="14"/>
                  </a:lnTo>
                  <a:lnTo>
                    <a:pt x="2200" y="22"/>
                  </a:lnTo>
                  <a:lnTo>
                    <a:pt x="2138" y="31"/>
                  </a:lnTo>
                  <a:lnTo>
                    <a:pt x="2077" y="42"/>
                  </a:lnTo>
                  <a:lnTo>
                    <a:pt x="2015" y="54"/>
                  </a:lnTo>
                  <a:lnTo>
                    <a:pt x="1954" y="69"/>
                  </a:lnTo>
                  <a:lnTo>
                    <a:pt x="1893" y="85"/>
                  </a:lnTo>
                  <a:lnTo>
                    <a:pt x="1833" y="101"/>
                  </a:lnTo>
                  <a:lnTo>
                    <a:pt x="1774" y="120"/>
                  </a:lnTo>
                  <a:lnTo>
                    <a:pt x="1714" y="141"/>
                  </a:lnTo>
                  <a:lnTo>
                    <a:pt x="1655" y="163"/>
                  </a:lnTo>
                  <a:lnTo>
                    <a:pt x="1595" y="186"/>
                  </a:lnTo>
                  <a:lnTo>
                    <a:pt x="1538" y="212"/>
                  </a:lnTo>
                  <a:close/>
                  <a:moveTo>
                    <a:pt x="2799" y="4799"/>
                  </a:moveTo>
                  <a:lnTo>
                    <a:pt x="2740" y="4789"/>
                  </a:lnTo>
                  <a:lnTo>
                    <a:pt x="2680" y="4777"/>
                  </a:lnTo>
                  <a:lnTo>
                    <a:pt x="2621" y="4766"/>
                  </a:lnTo>
                  <a:lnTo>
                    <a:pt x="2564" y="4753"/>
                  </a:lnTo>
                  <a:lnTo>
                    <a:pt x="2505" y="4741"/>
                  </a:lnTo>
                  <a:lnTo>
                    <a:pt x="2447" y="4727"/>
                  </a:lnTo>
                  <a:lnTo>
                    <a:pt x="2389" y="4712"/>
                  </a:lnTo>
                  <a:lnTo>
                    <a:pt x="2332" y="4698"/>
                  </a:lnTo>
                  <a:lnTo>
                    <a:pt x="2274" y="4682"/>
                  </a:lnTo>
                  <a:lnTo>
                    <a:pt x="2217" y="4665"/>
                  </a:lnTo>
                  <a:lnTo>
                    <a:pt x="2161" y="4648"/>
                  </a:lnTo>
                  <a:lnTo>
                    <a:pt x="2105" y="4632"/>
                  </a:lnTo>
                  <a:lnTo>
                    <a:pt x="2050" y="4614"/>
                  </a:lnTo>
                  <a:lnTo>
                    <a:pt x="1994" y="4595"/>
                  </a:lnTo>
                  <a:lnTo>
                    <a:pt x="1938" y="4575"/>
                  </a:lnTo>
                  <a:lnTo>
                    <a:pt x="1884" y="4555"/>
                  </a:lnTo>
                  <a:lnTo>
                    <a:pt x="1827" y="4534"/>
                  </a:lnTo>
                  <a:lnTo>
                    <a:pt x="1772" y="4511"/>
                  </a:lnTo>
                  <a:lnTo>
                    <a:pt x="1718" y="4488"/>
                  </a:lnTo>
                  <a:lnTo>
                    <a:pt x="1665" y="4465"/>
                  </a:lnTo>
                  <a:lnTo>
                    <a:pt x="1613" y="4440"/>
                  </a:lnTo>
                  <a:lnTo>
                    <a:pt x="1562" y="4415"/>
                  </a:lnTo>
                  <a:lnTo>
                    <a:pt x="1512" y="4388"/>
                  </a:lnTo>
                  <a:lnTo>
                    <a:pt x="1464" y="4362"/>
                  </a:lnTo>
                  <a:lnTo>
                    <a:pt x="1417" y="4335"/>
                  </a:lnTo>
                  <a:lnTo>
                    <a:pt x="1371" y="4307"/>
                  </a:lnTo>
                  <a:lnTo>
                    <a:pt x="1326" y="4278"/>
                  </a:lnTo>
                  <a:lnTo>
                    <a:pt x="1283" y="4248"/>
                  </a:lnTo>
                  <a:lnTo>
                    <a:pt x="1240" y="4217"/>
                  </a:lnTo>
                  <a:lnTo>
                    <a:pt x="1199" y="4187"/>
                  </a:lnTo>
                  <a:lnTo>
                    <a:pt x="1158" y="4155"/>
                  </a:lnTo>
                  <a:lnTo>
                    <a:pt x="1119" y="4122"/>
                  </a:lnTo>
                  <a:lnTo>
                    <a:pt x="1081" y="4088"/>
                  </a:lnTo>
                  <a:lnTo>
                    <a:pt x="1045" y="4055"/>
                  </a:lnTo>
                  <a:lnTo>
                    <a:pt x="1009" y="4019"/>
                  </a:lnTo>
                  <a:lnTo>
                    <a:pt x="974" y="3984"/>
                  </a:lnTo>
                  <a:lnTo>
                    <a:pt x="941" y="3948"/>
                  </a:lnTo>
                  <a:lnTo>
                    <a:pt x="908" y="3910"/>
                  </a:lnTo>
                  <a:lnTo>
                    <a:pt x="878" y="3873"/>
                  </a:lnTo>
                  <a:lnTo>
                    <a:pt x="847" y="3834"/>
                  </a:lnTo>
                  <a:lnTo>
                    <a:pt x="819" y="3794"/>
                  </a:lnTo>
                  <a:lnTo>
                    <a:pt x="791" y="3754"/>
                  </a:lnTo>
                  <a:lnTo>
                    <a:pt x="764" y="3712"/>
                  </a:lnTo>
                  <a:lnTo>
                    <a:pt x="738" y="3670"/>
                  </a:lnTo>
                  <a:lnTo>
                    <a:pt x="714" y="3628"/>
                  </a:lnTo>
                  <a:lnTo>
                    <a:pt x="691" y="3584"/>
                  </a:lnTo>
                  <a:lnTo>
                    <a:pt x="668" y="3540"/>
                  </a:lnTo>
                  <a:lnTo>
                    <a:pt x="647" y="3494"/>
                  </a:lnTo>
                  <a:lnTo>
                    <a:pt x="627" y="3449"/>
                  </a:lnTo>
                  <a:lnTo>
                    <a:pt x="608" y="3404"/>
                  </a:lnTo>
                  <a:lnTo>
                    <a:pt x="590" y="3358"/>
                  </a:lnTo>
                  <a:lnTo>
                    <a:pt x="575" y="3312"/>
                  </a:lnTo>
                  <a:lnTo>
                    <a:pt x="560" y="3266"/>
                  </a:lnTo>
                  <a:lnTo>
                    <a:pt x="546" y="3218"/>
                  </a:lnTo>
                  <a:lnTo>
                    <a:pt x="534" y="3171"/>
                  </a:lnTo>
                  <a:lnTo>
                    <a:pt x="523" y="3124"/>
                  </a:lnTo>
                  <a:lnTo>
                    <a:pt x="514" y="3077"/>
                  </a:lnTo>
                  <a:lnTo>
                    <a:pt x="505" y="3029"/>
                  </a:lnTo>
                  <a:lnTo>
                    <a:pt x="498" y="2980"/>
                  </a:lnTo>
                  <a:lnTo>
                    <a:pt x="493" y="2932"/>
                  </a:lnTo>
                  <a:lnTo>
                    <a:pt x="488" y="2883"/>
                  </a:lnTo>
                  <a:lnTo>
                    <a:pt x="484" y="2834"/>
                  </a:lnTo>
                  <a:lnTo>
                    <a:pt x="482" y="2784"/>
                  </a:lnTo>
                  <a:lnTo>
                    <a:pt x="482" y="2734"/>
                  </a:lnTo>
                  <a:lnTo>
                    <a:pt x="482" y="2683"/>
                  </a:lnTo>
                  <a:lnTo>
                    <a:pt x="484" y="2631"/>
                  </a:lnTo>
                  <a:lnTo>
                    <a:pt x="489" y="2579"/>
                  </a:lnTo>
                  <a:lnTo>
                    <a:pt x="493" y="2526"/>
                  </a:lnTo>
                  <a:lnTo>
                    <a:pt x="499" y="2473"/>
                  </a:lnTo>
                  <a:lnTo>
                    <a:pt x="506" y="2419"/>
                  </a:lnTo>
                  <a:lnTo>
                    <a:pt x="515" y="2366"/>
                  </a:lnTo>
                  <a:lnTo>
                    <a:pt x="525" y="2311"/>
                  </a:lnTo>
                  <a:lnTo>
                    <a:pt x="537" y="2257"/>
                  </a:lnTo>
                  <a:lnTo>
                    <a:pt x="549" y="2201"/>
                  </a:lnTo>
                  <a:lnTo>
                    <a:pt x="563" y="2146"/>
                  </a:lnTo>
                  <a:lnTo>
                    <a:pt x="579" y="2090"/>
                  </a:lnTo>
                  <a:lnTo>
                    <a:pt x="596" y="2034"/>
                  </a:lnTo>
                  <a:lnTo>
                    <a:pt x="614" y="1977"/>
                  </a:lnTo>
                  <a:lnTo>
                    <a:pt x="633" y="1919"/>
                  </a:lnTo>
                  <a:lnTo>
                    <a:pt x="654" y="1862"/>
                  </a:lnTo>
                  <a:lnTo>
                    <a:pt x="675" y="1807"/>
                  </a:lnTo>
                  <a:lnTo>
                    <a:pt x="697" y="1754"/>
                  </a:lnTo>
                  <a:lnTo>
                    <a:pt x="719" y="1702"/>
                  </a:lnTo>
                  <a:lnTo>
                    <a:pt x="742" y="1651"/>
                  </a:lnTo>
                  <a:lnTo>
                    <a:pt x="767" y="1601"/>
                  </a:lnTo>
                  <a:lnTo>
                    <a:pt x="792" y="1552"/>
                  </a:lnTo>
                  <a:lnTo>
                    <a:pt x="817" y="1504"/>
                  </a:lnTo>
                  <a:lnTo>
                    <a:pt x="844" y="1458"/>
                  </a:lnTo>
                  <a:lnTo>
                    <a:pt x="871" y="1412"/>
                  </a:lnTo>
                  <a:lnTo>
                    <a:pt x="900" y="1368"/>
                  </a:lnTo>
                  <a:lnTo>
                    <a:pt x="928" y="1324"/>
                  </a:lnTo>
                  <a:lnTo>
                    <a:pt x="959" y="1282"/>
                  </a:lnTo>
                  <a:lnTo>
                    <a:pt x="989" y="1241"/>
                  </a:lnTo>
                  <a:lnTo>
                    <a:pt x="1020" y="1200"/>
                  </a:lnTo>
                  <a:lnTo>
                    <a:pt x="1053" y="1161"/>
                  </a:lnTo>
                  <a:lnTo>
                    <a:pt x="1085" y="1123"/>
                  </a:lnTo>
                  <a:lnTo>
                    <a:pt x="1120" y="1086"/>
                  </a:lnTo>
                  <a:lnTo>
                    <a:pt x="1155" y="1050"/>
                  </a:lnTo>
                  <a:lnTo>
                    <a:pt x="1190" y="1015"/>
                  </a:lnTo>
                  <a:lnTo>
                    <a:pt x="1227" y="981"/>
                  </a:lnTo>
                  <a:lnTo>
                    <a:pt x="1264" y="949"/>
                  </a:lnTo>
                  <a:lnTo>
                    <a:pt x="1303" y="916"/>
                  </a:lnTo>
                  <a:lnTo>
                    <a:pt x="1341" y="886"/>
                  </a:lnTo>
                  <a:lnTo>
                    <a:pt x="1382" y="855"/>
                  </a:lnTo>
                  <a:lnTo>
                    <a:pt x="1423" y="827"/>
                  </a:lnTo>
                  <a:lnTo>
                    <a:pt x="1464" y="799"/>
                  </a:lnTo>
                  <a:lnTo>
                    <a:pt x="1507" y="772"/>
                  </a:lnTo>
                  <a:lnTo>
                    <a:pt x="1551" y="746"/>
                  </a:lnTo>
                  <a:lnTo>
                    <a:pt x="1595" y="722"/>
                  </a:lnTo>
                  <a:lnTo>
                    <a:pt x="1641" y="698"/>
                  </a:lnTo>
                  <a:lnTo>
                    <a:pt x="1688" y="675"/>
                  </a:lnTo>
                  <a:lnTo>
                    <a:pt x="1735" y="654"/>
                  </a:lnTo>
                  <a:lnTo>
                    <a:pt x="1782" y="633"/>
                  </a:lnTo>
                  <a:lnTo>
                    <a:pt x="1830" y="613"/>
                  </a:lnTo>
                  <a:lnTo>
                    <a:pt x="1879" y="595"/>
                  </a:lnTo>
                  <a:lnTo>
                    <a:pt x="1928" y="578"/>
                  </a:lnTo>
                  <a:lnTo>
                    <a:pt x="1976" y="564"/>
                  </a:lnTo>
                  <a:lnTo>
                    <a:pt x="2025" y="549"/>
                  </a:lnTo>
                  <a:lnTo>
                    <a:pt x="2075" y="537"/>
                  </a:lnTo>
                  <a:lnTo>
                    <a:pt x="2124" y="525"/>
                  </a:lnTo>
                  <a:lnTo>
                    <a:pt x="2173" y="516"/>
                  </a:lnTo>
                  <a:lnTo>
                    <a:pt x="2224" y="506"/>
                  </a:lnTo>
                  <a:lnTo>
                    <a:pt x="2274" y="499"/>
                  </a:lnTo>
                  <a:lnTo>
                    <a:pt x="2324" y="494"/>
                  </a:lnTo>
                  <a:lnTo>
                    <a:pt x="2375" y="488"/>
                  </a:lnTo>
                  <a:lnTo>
                    <a:pt x="2426" y="485"/>
                  </a:lnTo>
                  <a:lnTo>
                    <a:pt x="2478" y="483"/>
                  </a:lnTo>
                  <a:lnTo>
                    <a:pt x="2529" y="482"/>
                  </a:lnTo>
                  <a:lnTo>
                    <a:pt x="2580" y="483"/>
                  </a:lnTo>
                  <a:lnTo>
                    <a:pt x="2633" y="484"/>
                  </a:lnTo>
                  <a:lnTo>
                    <a:pt x="2685" y="488"/>
                  </a:lnTo>
                  <a:lnTo>
                    <a:pt x="2738" y="493"/>
                  </a:lnTo>
                  <a:lnTo>
                    <a:pt x="2791" y="499"/>
                  </a:lnTo>
                  <a:lnTo>
                    <a:pt x="2845" y="505"/>
                  </a:lnTo>
                  <a:lnTo>
                    <a:pt x="2898" y="515"/>
                  </a:lnTo>
                  <a:lnTo>
                    <a:pt x="2953" y="524"/>
                  </a:lnTo>
                  <a:lnTo>
                    <a:pt x="3006" y="536"/>
                  </a:lnTo>
                  <a:lnTo>
                    <a:pt x="3062" y="548"/>
                  </a:lnTo>
                  <a:lnTo>
                    <a:pt x="3116" y="562"/>
                  </a:lnTo>
                  <a:lnTo>
                    <a:pt x="3172" y="576"/>
                  </a:lnTo>
                  <a:lnTo>
                    <a:pt x="3228" y="593"/>
                  </a:lnTo>
                  <a:lnTo>
                    <a:pt x="3283" y="611"/>
                  </a:lnTo>
                  <a:lnTo>
                    <a:pt x="3340" y="630"/>
                  </a:lnTo>
                  <a:lnTo>
                    <a:pt x="3397" y="651"/>
                  </a:lnTo>
                  <a:lnTo>
                    <a:pt x="3597" y="740"/>
                  </a:lnTo>
                  <a:lnTo>
                    <a:pt x="3816" y="851"/>
                  </a:lnTo>
                  <a:lnTo>
                    <a:pt x="3815" y="851"/>
                  </a:lnTo>
                  <a:lnTo>
                    <a:pt x="3833" y="862"/>
                  </a:lnTo>
                  <a:lnTo>
                    <a:pt x="3871" y="884"/>
                  </a:lnTo>
                  <a:lnTo>
                    <a:pt x="3909" y="906"/>
                  </a:lnTo>
                  <a:lnTo>
                    <a:pt x="3925" y="916"/>
                  </a:lnTo>
                  <a:lnTo>
                    <a:pt x="3939" y="922"/>
                  </a:lnTo>
                  <a:lnTo>
                    <a:pt x="3974" y="936"/>
                  </a:lnTo>
                  <a:lnTo>
                    <a:pt x="4017" y="955"/>
                  </a:lnTo>
                  <a:lnTo>
                    <a:pt x="4060" y="973"/>
                  </a:lnTo>
                  <a:lnTo>
                    <a:pt x="4049" y="1000"/>
                  </a:lnTo>
                  <a:lnTo>
                    <a:pt x="4041" y="1022"/>
                  </a:lnTo>
                  <a:lnTo>
                    <a:pt x="4034" y="1041"/>
                  </a:lnTo>
                  <a:lnTo>
                    <a:pt x="4028" y="1057"/>
                  </a:lnTo>
                  <a:lnTo>
                    <a:pt x="4022" y="1073"/>
                  </a:lnTo>
                  <a:lnTo>
                    <a:pt x="4014" y="1092"/>
                  </a:lnTo>
                  <a:lnTo>
                    <a:pt x="4007" y="1114"/>
                  </a:lnTo>
                  <a:lnTo>
                    <a:pt x="3997" y="1141"/>
                  </a:lnTo>
                  <a:lnTo>
                    <a:pt x="3981" y="1126"/>
                  </a:lnTo>
                  <a:lnTo>
                    <a:pt x="3966" y="1110"/>
                  </a:lnTo>
                  <a:lnTo>
                    <a:pt x="3950" y="1094"/>
                  </a:lnTo>
                  <a:lnTo>
                    <a:pt x="3934" y="1080"/>
                  </a:lnTo>
                  <a:lnTo>
                    <a:pt x="3903" y="1056"/>
                  </a:lnTo>
                  <a:lnTo>
                    <a:pt x="3873" y="1031"/>
                  </a:lnTo>
                  <a:lnTo>
                    <a:pt x="3842" y="1009"/>
                  </a:lnTo>
                  <a:lnTo>
                    <a:pt x="3811" y="986"/>
                  </a:lnTo>
                  <a:lnTo>
                    <a:pt x="3779" y="965"/>
                  </a:lnTo>
                  <a:lnTo>
                    <a:pt x="3747" y="944"/>
                  </a:lnTo>
                  <a:lnTo>
                    <a:pt x="3714" y="924"/>
                  </a:lnTo>
                  <a:lnTo>
                    <a:pt x="3681" y="905"/>
                  </a:lnTo>
                  <a:lnTo>
                    <a:pt x="3647" y="886"/>
                  </a:lnTo>
                  <a:lnTo>
                    <a:pt x="3613" y="868"/>
                  </a:lnTo>
                  <a:lnTo>
                    <a:pt x="3578" y="850"/>
                  </a:lnTo>
                  <a:lnTo>
                    <a:pt x="3543" y="833"/>
                  </a:lnTo>
                  <a:lnTo>
                    <a:pt x="3508" y="816"/>
                  </a:lnTo>
                  <a:lnTo>
                    <a:pt x="3472" y="802"/>
                  </a:lnTo>
                  <a:lnTo>
                    <a:pt x="3435" y="786"/>
                  </a:lnTo>
                  <a:lnTo>
                    <a:pt x="3399" y="772"/>
                  </a:lnTo>
                  <a:lnTo>
                    <a:pt x="3351" y="756"/>
                  </a:lnTo>
                  <a:lnTo>
                    <a:pt x="3304" y="740"/>
                  </a:lnTo>
                  <a:lnTo>
                    <a:pt x="3258" y="725"/>
                  </a:lnTo>
                  <a:lnTo>
                    <a:pt x="3211" y="713"/>
                  </a:lnTo>
                  <a:lnTo>
                    <a:pt x="3165" y="701"/>
                  </a:lnTo>
                  <a:lnTo>
                    <a:pt x="3119" y="691"/>
                  </a:lnTo>
                  <a:lnTo>
                    <a:pt x="3073" y="681"/>
                  </a:lnTo>
                  <a:lnTo>
                    <a:pt x="3027" y="674"/>
                  </a:lnTo>
                  <a:lnTo>
                    <a:pt x="2982" y="668"/>
                  </a:lnTo>
                  <a:lnTo>
                    <a:pt x="2937" y="662"/>
                  </a:lnTo>
                  <a:lnTo>
                    <a:pt x="2892" y="659"/>
                  </a:lnTo>
                  <a:lnTo>
                    <a:pt x="2848" y="656"/>
                  </a:lnTo>
                  <a:lnTo>
                    <a:pt x="2803" y="655"/>
                  </a:lnTo>
                  <a:lnTo>
                    <a:pt x="2759" y="655"/>
                  </a:lnTo>
                  <a:lnTo>
                    <a:pt x="2715" y="657"/>
                  </a:lnTo>
                  <a:lnTo>
                    <a:pt x="2672" y="659"/>
                  </a:lnTo>
                  <a:lnTo>
                    <a:pt x="2628" y="663"/>
                  </a:lnTo>
                  <a:lnTo>
                    <a:pt x="2585" y="670"/>
                  </a:lnTo>
                  <a:lnTo>
                    <a:pt x="2542" y="676"/>
                  </a:lnTo>
                  <a:lnTo>
                    <a:pt x="2500" y="684"/>
                  </a:lnTo>
                  <a:lnTo>
                    <a:pt x="2457" y="694"/>
                  </a:lnTo>
                  <a:lnTo>
                    <a:pt x="2415" y="704"/>
                  </a:lnTo>
                  <a:lnTo>
                    <a:pt x="2373" y="716"/>
                  </a:lnTo>
                  <a:lnTo>
                    <a:pt x="2332" y="729"/>
                  </a:lnTo>
                  <a:lnTo>
                    <a:pt x="2290" y="744"/>
                  </a:lnTo>
                  <a:lnTo>
                    <a:pt x="2249" y="760"/>
                  </a:lnTo>
                  <a:lnTo>
                    <a:pt x="2208" y="778"/>
                  </a:lnTo>
                  <a:lnTo>
                    <a:pt x="2168" y="796"/>
                  </a:lnTo>
                  <a:lnTo>
                    <a:pt x="2127" y="815"/>
                  </a:lnTo>
                  <a:lnTo>
                    <a:pt x="2087" y="836"/>
                  </a:lnTo>
                  <a:lnTo>
                    <a:pt x="2049" y="859"/>
                  </a:lnTo>
                  <a:lnTo>
                    <a:pt x="2009" y="883"/>
                  </a:lnTo>
                  <a:lnTo>
                    <a:pt x="1972" y="907"/>
                  </a:lnTo>
                  <a:lnTo>
                    <a:pt x="1935" y="931"/>
                  </a:lnTo>
                  <a:lnTo>
                    <a:pt x="1900" y="957"/>
                  </a:lnTo>
                  <a:lnTo>
                    <a:pt x="1865" y="982"/>
                  </a:lnTo>
                  <a:lnTo>
                    <a:pt x="1829" y="1009"/>
                  </a:lnTo>
                  <a:lnTo>
                    <a:pt x="1796" y="1038"/>
                  </a:lnTo>
                  <a:lnTo>
                    <a:pt x="1762" y="1066"/>
                  </a:lnTo>
                  <a:lnTo>
                    <a:pt x="1730" y="1095"/>
                  </a:lnTo>
                  <a:lnTo>
                    <a:pt x="1697" y="1126"/>
                  </a:lnTo>
                  <a:lnTo>
                    <a:pt x="1666" y="1156"/>
                  </a:lnTo>
                  <a:lnTo>
                    <a:pt x="1634" y="1189"/>
                  </a:lnTo>
                  <a:lnTo>
                    <a:pt x="1604" y="1221"/>
                  </a:lnTo>
                  <a:lnTo>
                    <a:pt x="1573" y="1255"/>
                  </a:lnTo>
                  <a:lnTo>
                    <a:pt x="1544" y="1289"/>
                  </a:lnTo>
                  <a:lnTo>
                    <a:pt x="1516" y="1324"/>
                  </a:lnTo>
                  <a:lnTo>
                    <a:pt x="1487" y="1360"/>
                  </a:lnTo>
                  <a:lnTo>
                    <a:pt x="1460" y="1396"/>
                  </a:lnTo>
                  <a:lnTo>
                    <a:pt x="1433" y="1434"/>
                  </a:lnTo>
                  <a:lnTo>
                    <a:pt x="1407" y="1472"/>
                  </a:lnTo>
                  <a:lnTo>
                    <a:pt x="1380" y="1512"/>
                  </a:lnTo>
                  <a:lnTo>
                    <a:pt x="1355" y="1551"/>
                  </a:lnTo>
                  <a:lnTo>
                    <a:pt x="1331" y="1591"/>
                  </a:lnTo>
                  <a:lnTo>
                    <a:pt x="1307" y="1633"/>
                  </a:lnTo>
                  <a:lnTo>
                    <a:pt x="1284" y="1675"/>
                  </a:lnTo>
                  <a:lnTo>
                    <a:pt x="1261" y="1718"/>
                  </a:lnTo>
                  <a:lnTo>
                    <a:pt x="1239" y="1762"/>
                  </a:lnTo>
                  <a:lnTo>
                    <a:pt x="1217" y="1807"/>
                  </a:lnTo>
                  <a:lnTo>
                    <a:pt x="1196" y="1852"/>
                  </a:lnTo>
                  <a:lnTo>
                    <a:pt x="1176" y="1898"/>
                  </a:lnTo>
                  <a:lnTo>
                    <a:pt x="1156" y="1945"/>
                  </a:lnTo>
                  <a:lnTo>
                    <a:pt x="1137" y="1993"/>
                  </a:lnTo>
                  <a:lnTo>
                    <a:pt x="1118" y="2041"/>
                  </a:lnTo>
                  <a:lnTo>
                    <a:pt x="1101" y="2089"/>
                  </a:lnTo>
                  <a:lnTo>
                    <a:pt x="1084" y="2136"/>
                  </a:lnTo>
                  <a:lnTo>
                    <a:pt x="1069" y="2185"/>
                  </a:lnTo>
                  <a:lnTo>
                    <a:pt x="1054" y="2232"/>
                  </a:lnTo>
                  <a:lnTo>
                    <a:pt x="1040" y="2279"/>
                  </a:lnTo>
                  <a:lnTo>
                    <a:pt x="1028" y="2326"/>
                  </a:lnTo>
                  <a:lnTo>
                    <a:pt x="1016" y="2372"/>
                  </a:lnTo>
                  <a:lnTo>
                    <a:pt x="1006" y="2419"/>
                  </a:lnTo>
                  <a:lnTo>
                    <a:pt x="996" y="2466"/>
                  </a:lnTo>
                  <a:lnTo>
                    <a:pt x="987" y="2512"/>
                  </a:lnTo>
                  <a:lnTo>
                    <a:pt x="980" y="2558"/>
                  </a:lnTo>
                  <a:lnTo>
                    <a:pt x="972" y="2604"/>
                  </a:lnTo>
                  <a:lnTo>
                    <a:pt x="967" y="2650"/>
                  </a:lnTo>
                  <a:lnTo>
                    <a:pt x="962" y="2695"/>
                  </a:lnTo>
                  <a:lnTo>
                    <a:pt x="958" y="2740"/>
                  </a:lnTo>
                  <a:lnTo>
                    <a:pt x="954" y="2785"/>
                  </a:lnTo>
                  <a:lnTo>
                    <a:pt x="952" y="2830"/>
                  </a:lnTo>
                  <a:lnTo>
                    <a:pt x="951" y="2874"/>
                  </a:lnTo>
                  <a:lnTo>
                    <a:pt x="950" y="2918"/>
                  </a:lnTo>
                  <a:lnTo>
                    <a:pt x="951" y="2963"/>
                  </a:lnTo>
                  <a:lnTo>
                    <a:pt x="953" y="3007"/>
                  </a:lnTo>
                  <a:lnTo>
                    <a:pt x="955" y="3051"/>
                  </a:lnTo>
                  <a:lnTo>
                    <a:pt x="960" y="3094"/>
                  </a:lnTo>
                  <a:lnTo>
                    <a:pt x="964" y="3138"/>
                  </a:lnTo>
                  <a:lnTo>
                    <a:pt x="969" y="3181"/>
                  </a:lnTo>
                  <a:lnTo>
                    <a:pt x="975" y="3223"/>
                  </a:lnTo>
                  <a:lnTo>
                    <a:pt x="983" y="3266"/>
                  </a:lnTo>
                  <a:lnTo>
                    <a:pt x="991" y="3307"/>
                  </a:lnTo>
                  <a:lnTo>
                    <a:pt x="1001" y="3349"/>
                  </a:lnTo>
                  <a:lnTo>
                    <a:pt x="1011" y="3391"/>
                  </a:lnTo>
                  <a:lnTo>
                    <a:pt x="1021" y="3433"/>
                  </a:lnTo>
                  <a:lnTo>
                    <a:pt x="1034" y="3474"/>
                  </a:lnTo>
                  <a:lnTo>
                    <a:pt x="1048" y="3517"/>
                  </a:lnTo>
                  <a:lnTo>
                    <a:pt x="1062" y="3559"/>
                  </a:lnTo>
                  <a:lnTo>
                    <a:pt x="1079" y="3601"/>
                  </a:lnTo>
                  <a:lnTo>
                    <a:pt x="1096" y="3641"/>
                  </a:lnTo>
                  <a:lnTo>
                    <a:pt x="1114" y="3681"/>
                  </a:lnTo>
                  <a:lnTo>
                    <a:pt x="1133" y="3719"/>
                  </a:lnTo>
                  <a:lnTo>
                    <a:pt x="1153" y="3758"/>
                  </a:lnTo>
                  <a:lnTo>
                    <a:pt x="1174" y="3795"/>
                  </a:lnTo>
                  <a:lnTo>
                    <a:pt x="1196" y="3832"/>
                  </a:lnTo>
                  <a:lnTo>
                    <a:pt x="1219" y="3867"/>
                  </a:lnTo>
                  <a:lnTo>
                    <a:pt x="1243" y="3903"/>
                  </a:lnTo>
                  <a:lnTo>
                    <a:pt x="1268" y="3936"/>
                  </a:lnTo>
                  <a:lnTo>
                    <a:pt x="1294" y="3970"/>
                  </a:lnTo>
                  <a:lnTo>
                    <a:pt x="1320" y="4003"/>
                  </a:lnTo>
                  <a:lnTo>
                    <a:pt x="1349" y="4034"/>
                  </a:lnTo>
                  <a:lnTo>
                    <a:pt x="1378" y="4064"/>
                  </a:lnTo>
                  <a:lnTo>
                    <a:pt x="1409" y="4095"/>
                  </a:lnTo>
                  <a:lnTo>
                    <a:pt x="1439" y="4123"/>
                  </a:lnTo>
                  <a:lnTo>
                    <a:pt x="1472" y="4151"/>
                  </a:lnTo>
                  <a:lnTo>
                    <a:pt x="1505" y="4180"/>
                  </a:lnTo>
                  <a:lnTo>
                    <a:pt x="1539" y="4206"/>
                  </a:lnTo>
                  <a:lnTo>
                    <a:pt x="1574" y="4232"/>
                  </a:lnTo>
                  <a:lnTo>
                    <a:pt x="1610" y="4256"/>
                  </a:lnTo>
                  <a:lnTo>
                    <a:pt x="1647" y="4280"/>
                  </a:lnTo>
                  <a:lnTo>
                    <a:pt x="1686" y="4303"/>
                  </a:lnTo>
                  <a:lnTo>
                    <a:pt x="1724" y="4326"/>
                  </a:lnTo>
                  <a:lnTo>
                    <a:pt x="1764" y="4347"/>
                  </a:lnTo>
                  <a:lnTo>
                    <a:pt x="1805" y="4368"/>
                  </a:lnTo>
                  <a:lnTo>
                    <a:pt x="1847" y="4388"/>
                  </a:lnTo>
                  <a:lnTo>
                    <a:pt x="1891" y="4407"/>
                  </a:lnTo>
                  <a:lnTo>
                    <a:pt x="1934" y="4426"/>
                  </a:lnTo>
                  <a:lnTo>
                    <a:pt x="1979" y="4443"/>
                  </a:lnTo>
                  <a:lnTo>
                    <a:pt x="2028" y="4461"/>
                  </a:lnTo>
                  <a:lnTo>
                    <a:pt x="2076" y="4476"/>
                  </a:lnTo>
                  <a:lnTo>
                    <a:pt x="2124" y="4491"/>
                  </a:lnTo>
                  <a:lnTo>
                    <a:pt x="2173" y="4506"/>
                  </a:lnTo>
                  <a:lnTo>
                    <a:pt x="2222" y="4518"/>
                  </a:lnTo>
                  <a:lnTo>
                    <a:pt x="2271" y="4530"/>
                  </a:lnTo>
                  <a:lnTo>
                    <a:pt x="2320" y="4541"/>
                  </a:lnTo>
                  <a:lnTo>
                    <a:pt x="2370" y="4551"/>
                  </a:lnTo>
                  <a:lnTo>
                    <a:pt x="2398" y="4555"/>
                  </a:lnTo>
                  <a:lnTo>
                    <a:pt x="2425" y="4560"/>
                  </a:lnTo>
                  <a:lnTo>
                    <a:pt x="2451" y="4563"/>
                  </a:lnTo>
                  <a:lnTo>
                    <a:pt x="2479" y="4567"/>
                  </a:lnTo>
                  <a:lnTo>
                    <a:pt x="2505" y="4569"/>
                  </a:lnTo>
                  <a:lnTo>
                    <a:pt x="2530" y="4571"/>
                  </a:lnTo>
                  <a:lnTo>
                    <a:pt x="2556" y="4573"/>
                  </a:lnTo>
                  <a:lnTo>
                    <a:pt x="2581" y="4573"/>
                  </a:lnTo>
                  <a:lnTo>
                    <a:pt x="2606" y="4573"/>
                  </a:lnTo>
                  <a:lnTo>
                    <a:pt x="2631" y="4573"/>
                  </a:lnTo>
                  <a:lnTo>
                    <a:pt x="2655" y="4572"/>
                  </a:lnTo>
                  <a:lnTo>
                    <a:pt x="2678" y="4570"/>
                  </a:lnTo>
                  <a:lnTo>
                    <a:pt x="2701" y="4568"/>
                  </a:lnTo>
                  <a:lnTo>
                    <a:pt x="2724" y="4566"/>
                  </a:lnTo>
                  <a:lnTo>
                    <a:pt x="2747" y="4561"/>
                  </a:lnTo>
                  <a:lnTo>
                    <a:pt x="2769" y="4558"/>
                  </a:lnTo>
                  <a:lnTo>
                    <a:pt x="2902" y="4532"/>
                  </a:lnTo>
                  <a:lnTo>
                    <a:pt x="3492" y="2947"/>
                  </a:lnTo>
                  <a:lnTo>
                    <a:pt x="2635" y="2628"/>
                  </a:lnTo>
                  <a:lnTo>
                    <a:pt x="2613" y="2621"/>
                  </a:lnTo>
                  <a:lnTo>
                    <a:pt x="2592" y="2613"/>
                  </a:lnTo>
                  <a:lnTo>
                    <a:pt x="2571" y="2608"/>
                  </a:lnTo>
                  <a:lnTo>
                    <a:pt x="2549" y="2602"/>
                  </a:lnTo>
                  <a:lnTo>
                    <a:pt x="2528" y="2598"/>
                  </a:lnTo>
                  <a:lnTo>
                    <a:pt x="2507" y="2593"/>
                  </a:lnTo>
                  <a:lnTo>
                    <a:pt x="2486" y="2590"/>
                  </a:lnTo>
                  <a:lnTo>
                    <a:pt x="2465" y="2587"/>
                  </a:lnTo>
                  <a:lnTo>
                    <a:pt x="2474" y="2561"/>
                  </a:lnTo>
                  <a:lnTo>
                    <a:pt x="2483" y="2540"/>
                  </a:lnTo>
                  <a:lnTo>
                    <a:pt x="2489" y="2523"/>
                  </a:lnTo>
                  <a:lnTo>
                    <a:pt x="2494" y="2508"/>
                  </a:lnTo>
                  <a:lnTo>
                    <a:pt x="2501" y="2492"/>
                  </a:lnTo>
                  <a:lnTo>
                    <a:pt x="2507" y="2474"/>
                  </a:lnTo>
                  <a:lnTo>
                    <a:pt x="2514" y="2453"/>
                  </a:lnTo>
                  <a:lnTo>
                    <a:pt x="2525" y="2428"/>
                  </a:lnTo>
                  <a:lnTo>
                    <a:pt x="2543" y="2438"/>
                  </a:lnTo>
                  <a:lnTo>
                    <a:pt x="2560" y="2449"/>
                  </a:lnTo>
                  <a:lnTo>
                    <a:pt x="2579" y="2459"/>
                  </a:lnTo>
                  <a:lnTo>
                    <a:pt x="2598" y="2469"/>
                  </a:lnTo>
                  <a:lnTo>
                    <a:pt x="2618" y="2478"/>
                  </a:lnTo>
                  <a:lnTo>
                    <a:pt x="2638" y="2487"/>
                  </a:lnTo>
                  <a:lnTo>
                    <a:pt x="2659" y="2496"/>
                  </a:lnTo>
                  <a:lnTo>
                    <a:pt x="2681" y="2503"/>
                  </a:lnTo>
                  <a:lnTo>
                    <a:pt x="2692" y="2508"/>
                  </a:lnTo>
                  <a:lnTo>
                    <a:pt x="2722" y="2519"/>
                  </a:lnTo>
                  <a:lnTo>
                    <a:pt x="2771" y="2538"/>
                  </a:lnTo>
                  <a:lnTo>
                    <a:pt x="2835" y="2561"/>
                  </a:lnTo>
                  <a:lnTo>
                    <a:pt x="2913" y="2590"/>
                  </a:lnTo>
                  <a:lnTo>
                    <a:pt x="3002" y="2623"/>
                  </a:lnTo>
                  <a:lnTo>
                    <a:pt x="3099" y="2660"/>
                  </a:lnTo>
                  <a:lnTo>
                    <a:pt x="3201" y="2697"/>
                  </a:lnTo>
                  <a:lnTo>
                    <a:pt x="3308" y="2737"/>
                  </a:lnTo>
                  <a:lnTo>
                    <a:pt x="3418" y="2777"/>
                  </a:lnTo>
                  <a:lnTo>
                    <a:pt x="3525" y="2818"/>
                  </a:lnTo>
                  <a:lnTo>
                    <a:pt x="3629" y="2857"/>
                  </a:lnTo>
                  <a:lnTo>
                    <a:pt x="3728" y="2893"/>
                  </a:lnTo>
                  <a:lnTo>
                    <a:pt x="3819" y="2927"/>
                  </a:lnTo>
                  <a:lnTo>
                    <a:pt x="3900" y="2957"/>
                  </a:lnTo>
                  <a:lnTo>
                    <a:pt x="3969" y="2982"/>
                  </a:lnTo>
                  <a:lnTo>
                    <a:pt x="3941" y="3057"/>
                  </a:lnTo>
                  <a:lnTo>
                    <a:pt x="3906" y="3149"/>
                  </a:lnTo>
                  <a:lnTo>
                    <a:pt x="3868" y="3256"/>
                  </a:lnTo>
                  <a:lnTo>
                    <a:pt x="3824" y="3373"/>
                  </a:lnTo>
                  <a:lnTo>
                    <a:pt x="3776" y="3500"/>
                  </a:lnTo>
                  <a:lnTo>
                    <a:pt x="3727" y="3631"/>
                  </a:lnTo>
                  <a:lnTo>
                    <a:pt x="3678" y="3766"/>
                  </a:lnTo>
                  <a:lnTo>
                    <a:pt x="3628" y="3898"/>
                  </a:lnTo>
                  <a:lnTo>
                    <a:pt x="3581" y="4026"/>
                  </a:lnTo>
                  <a:lnTo>
                    <a:pt x="3536" y="4147"/>
                  </a:lnTo>
                  <a:lnTo>
                    <a:pt x="3494" y="4258"/>
                  </a:lnTo>
                  <a:lnTo>
                    <a:pt x="3458" y="4356"/>
                  </a:lnTo>
                  <a:lnTo>
                    <a:pt x="3428" y="4438"/>
                  </a:lnTo>
                  <a:lnTo>
                    <a:pt x="3405" y="4499"/>
                  </a:lnTo>
                  <a:lnTo>
                    <a:pt x="3390" y="4539"/>
                  </a:lnTo>
                  <a:lnTo>
                    <a:pt x="3385" y="4553"/>
                  </a:lnTo>
                  <a:lnTo>
                    <a:pt x="3373" y="4585"/>
                  </a:lnTo>
                  <a:lnTo>
                    <a:pt x="3363" y="4619"/>
                  </a:lnTo>
                  <a:lnTo>
                    <a:pt x="3355" y="4651"/>
                  </a:lnTo>
                  <a:lnTo>
                    <a:pt x="3348" y="4684"/>
                  </a:lnTo>
                  <a:lnTo>
                    <a:pt x="3343" y="4716"/>
                  </a:lnTo>
                  <a:lnTo>
                    <a:pt x="3339" y="4749"/>
                  </a:lnTo>
                  <a:lnTo>
                    <a:pt x="3337" y="4781"/>
                  </a:lnTo>
                  <a:lnTo>
                    <a:pt x="3336" y="4813"/>
                  </a:lnTo>
                  <a:lnTo>
                    <a:pt x="3336" y="4821"/>
                  </a:lnTo>
                  <a:lnTo>
                    <a:pt x="3337" y="4830"/>
                  </a:lnTo>
                  <a:lnTo>
                    <a:pt x="3338" y="4838"/>
                  </a:lnTo>
                  <a:lnTo>
                    <a:pt x="3338" y="4846"/>
                  </a:lnTo>
                  <a:lnTo>
                    <a:pt x="3272" y="4845"/>
                  </a:lnTo>
                  <a:lnTo>
                    <a:pt x="3205" y="4843"/>
                  </a:lnTo>
                  <a:lnTo>
                    <a:pt x="3137" y="4839"/>
                  </a:lnTo>
                  <a:lnTo>
                    <a:pt x="3070" y="4834"/>
                  </a:lnTo>
                  <a:lnTo>
                    <a:pt x="3002" y="4828"/>
                  </a:lnTo>
                  <a:lnTo>
                    <a:pt x="2935" y="4819"/>
                  </a:lnTo>
                  <a:lnTo>
                    <a:pt x="2867" y="4810"/>
                  </a:lnTo>
                  <a:lnTo>
                    <a:pt x="2799" y="4799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" name="Freeform 29"/>
            <p:cNvSpPr>
              <a:spLocks/>
            </p:cNvSpPr>
            <p:nvPr/>
          </p:nvSpPr>
          <p:spPr bwMode="auto">
            <a:xfrm>
              <a:off x="3176588" y="3944938"/>
              <a:ext cx="444500" cy="512763"/>
            </a:xfrm>
            <a:custGeom>
              <a:avLst/>
              <a:gdLst>
                <a:gd name="T0" fmla="*/ 2147483647 w 4207"/>
                <a:gd name="T1" fmla="*/ 2147483647 h 4850"/>
                <a:gd name="T2" fmla="*/ 2147483647 w 4207"/>
                <a:gd name="T3" fmla="*/ 2147483647 h 4850"/>
                <a:gd name="T4" fmla="*/ 2147483647 w 4207"/>
                <a:gd name="T5" fmla="*/ 2147483647 h 4850"/>
                <a:gd name="T6" fmla="*/ 2147483647 w 4207"/>
                <a:gd name="T7" fmla="*/ 2147483647 h 4850"/>
                <a:gd name="T8" fmla="*/ 2147483647 w 4207"/>
                <a:gd name="T9" fmla="*/ 2147483647 h 4850"/>
                <a:gd name="T10" fmla="*/ 2147483647 w 4207"/>
                <a:gd name="T11" fmla="*/ 2147483647 h 4850"/>
                <a:gd name="T12" fmla="*/ 2147483647 w 4207"/>
                <a:gd name="T13" fmla="*/ 2147483647 h 4850"/>
                <a:gd name="T14" fmla="*/ 2147483647 w 4207"/>
                <a:gd name="T15" fmla="*/ 2147483647 h 4850"/>
                <a:gd name="T16" fmla="*/ 2147483647 w 4207"/>
                <a:gd name="T17" fmla="*/ 2147483647 h 4850"/>
                <a:gd name="T18" fmla="*/ 2147483647 w 4207"/>
                <a:gd name="T19" fmla="*/ 2147483647 h 4850"/>
                <a:gd name="T20" fmla="*/ 2147483647 w 4207"/>
                <a:gd name="T21" fmla="*/ 2147483647 h 4850"/>
                <a:gd name="T22" fmla="*/ 2147483647 w 4207"/>
                <a:gd name="T23" fmla="*/ 2147483647 h 4850"/>
                <a:gd name="T24" fmla="*/ 2147483647 w 4207"/>
                <a:gd name="T25" fmla="*/ 2147483647 h 4850"/>
                <a:gd name="T26" fmla="*/ 2147483647 w 4207"/>
                <a:gd name="T27" fmla="*/ 2147483647 h 4850"/>
                <a:gd name="T28" fmla="*/ 2147483647 w 4207"/>
                <a:gd name="T29" fmla="*/ 2147483647 h 4850"/>
                <a:gd name="T30" fmla="*/ 2147483647 w 4207"/>
                <a:gd name="T31" fmla="*/ 2147483647 h 4850"/>
                <a:gd name="T32" fmla="*/ 2147483647 w 4207"/>
                <a:gd name="T33" fmla="*/ 2147483647 h 4850"/>
                <a:gd name="T34" fmla="*/ 2147483647 w 4207"/>
                <a:gd name="T35" fmla="*/ 2147483647 h 4850"/>
                <a:gd name="T36" fmla="*/ 2147483647 w 4207"/>
                <a:gd name="T37" fmla="*/ 2147483647 h 4850"/>
                <a:gd name="T38" fmla="*/ 2147483647 w 4207"/>
                <a:gd name="T39" fmla="*/ 2147483647 h 4850"/>
                <a:gd name="T40" fmla="*/ 2147483647 w 4207"/>
                <a:gd name="T41" fmla="*/ 2147483647 h 4850"/>
                <a:gd name="T42" fmla="*/ 2147483647 w 4207"/>
                <a:gd name="T43" fmla="*/ 2147483647 h 4850"/>
                <a:gd name="T44" fmla="*/ 2147483647 w 4207"/>
                <a:gd name="T45" fmla="*/ 2147483647 h 4850"/>
                <a:gd name="T46" fmla="*/ 2147483647 w 4207"/>
                <a:gd name="T47" fmla="*/ 2147483647 h 4850"/>
                <a:gd name="T48" fmla="*/ 2147483647 w 4207"/>
                <a:gd name="T49" fmla="*/ 2147483647 h 4850"/>
                <a:gd name="T50" fmla="*/ 2147483647 w 4207"/>
                <a:gd name="T51" fmla="*/ 2147483647 h 4850"/>
                <a:gd name="T52" fmla="*/ 2147483647 w 4207"/>
                <a:gd name="T53" fmla="*/ 2147483647 h 4850"/>
                <a:gd name="T54" fmla="*/ 2147483647 w 4207"/>
                <a:gd name="T55" fmla="*/ 2147483647 h 4850"/>
                <a:gd name="T56" fmla="*/ 2147483647 w 4207"/>
                <a:gd name="T57" fmla="*/ 2147483647 h 4850"/>
                <a:gd name="T58" fmla="*/ 2147483647 w 4207"/>
                <a:gd name="T59" fmla="*/ 2147483647 h 4850"/>
                <a:gd name="T60" fmla="*/ 2147483647 w 4207"/>
                <a:gd name="T61" fmla="*/ 2147483647 h 4850"/>
                <a:gd name="T62" fmla="*/ 2147483647 w 4207"/>
                <a:gd name="T63" fmla="*/ 2147483647 h 4850"/>
                <a:gd name="T64" fmla="*/ 2147483647 w 4207"/>
                <a:gd name="T65" fmla="*/ 2147483647 h 4850"/>
                <a:gd name="T66" fmla="*/ 2147483647 w 4207"/>
                <a:gd name="T67" fmla="*/ 2147483647 h 4850"/>
                <a:gd name="T68" fmla="*/ 2147483647 w 4207"/>
                <a:gd name="T69" fmla="*/ 2147483647 h 4850"/>
                <a:gd name="T70" fmla="*/ 2147483647 w 4207"/>
                <a:gd name="T71" fmla="*/ 2147483647 h 4850"/>
                <a:gd name="T72" fmla="*/ 2147483647 w 4207"/>
                <a:gd name="T73" fmla="*/ 2147483647 h 4850"/>
                <a:gd name="T74" fmla="*/ 2147483647 w 4207"/>
                <a:gd name="T75" fmla="*/ 2147483647 h 4850"/>
                <a:gd name="T76" fmla="*/ 2147483647 w 4207"/>
                <a:gd name="T77" fmla="*/ 2147483647 h 4850"/>
                <a:gd name="T78" fmla="*/ 2147483647 w 4207"/>
                <a:gd name="T79" fmla="*/ 2147483647 h 4850"/>
                <a:gd name="T80" fmla="*/ 2147483647 w 4207"/>
                <a:gd name="T81" fmla="*/ 2147483647 h 4850"/>
                <a:gd name="T82" fmla="*/ 2147483647 w 4207"/>
                <a:gd name="T83" fmla="*/ 2147483647 h 4850"/>
                <a:gd name="T84" fmla="*/ 2147483647 w 4207"/>
                <a:gd name="T85" fmla="*/ 2147483647 h 4850"/>
                <a:gd name="T86" fmla="*/ 2147483647 w 4207"/>
                <a:gd name="T87" fmla="*/ 2147483647 h 4850"/>
                <a:gd name="T88" fmla="*/ 2147483647 w 4207"/>
                <a:gd name="T89" fmla="*/ 2147483647 h 4850"/>
                <a:gd name="T90" fmla="*/ 2147483647 w 4207"/>
                <a:gd name="T91" fmla="*/ 2147483647 h 4850"/>
                <a:gd name="T92" fmla="*/ 2147483647 w 4207"/>
                <a:gd name="T93" fmla="*/ 2147483647 h 4850"/>
                <a:gd name="T94" fmla="*/ 2147483647 w 4207"/>
                <a:gd name="T95" fmla="*/ 2147483647 h 4850"/>
                <a:gd name="T96" fmla="*/ 2147483647 w 4207"/>
                <a:gd name="T97" fmla="*/ 2147483647 h 4850"/>
                <a:gd name="T98" fmla="*/ 2147483647 w 4207"/>
                <a:gd name="T99" fmla="*/ 2147483647 h 4850"/>
                <a:gd name="T100" fmla="*/ 2147483647 w 4207"/>
                <a:gd name="T101" fmla="*/ 2147483647 h 4850"/>
                <a:gd name="T102" fmla="*/ 2147483647 w 4207"/>
                <a:gd name="T103" fmla="*/ 2147483647 h 4850"/>
                <a:gd name="T104" fmla="*/ 2147483647 w 4207"/>
                <a:gd name="T105" fmla="*/ 2147483647 h 4850"/>
                <a:gd name="T106" fmla="*/ 2147483647 w 4207"/>
                <a:gd name="T107" fmla="*/ 2147483647 h 4850"/>
                <a:gd name="T108" fmla="*/ 2147483647 w 4207"/>
                <a:gd name="T109" fmla="*/ 2147483647 h 4850"/>
                <a:gd name="T110" fmla="*/ 2147483647 w 4207"/>
                <a:gd name="T111" fmla="*/ 2147483647 h 4850"/>
                <a:gd name="T112" fmla="*/ 2147483647 w 4207"/>
                <a:gd name="T113" fmla="*/ 2147483647 h 485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4207" h="4850">
                  <a:moveTo>
                    <a:pt x="3341" y="4630"/>
                  </a:moveTo>
                  <a:lnTo>
                    <a:pt x="3343" y="4643"/>
                  </a:lnTo>
                  <a:lnTo>
                    <a:pt x="3347" y="4657"/>
                  </a:lnTo>
                  <a:lnTo>
                    <a:pt x="3351" y="4670"/>
                  </a:lnTo>
                  <a:lnTo>
                    <a:pt x="3356" y="4683"/>
                  </a:lnTo>
                  <a:lnTo>
                    <a:pt x="3362" y="4697"/>
                  </a:lnTo>
                  <a:lnTo>
                    <a:pt x="3370" y="4709"/>
                  </a:lnTo>
                  <a:lnTo>
                    <a:pt x="3378" y="4722"/>
                  </a:lnTo>
                  <a:lnTo>
                    <a:pt x="3386" y="4734"/>
                  </a:lnTo>
                  <a:lnTo>
                    <a:pt x="3396" y="4747"/>
                  </a:lnTo>
                  <a:lnTo>
                    <a:pt x="3407" y="4760"/>
                  </a:lnTo>
                  <a:lnTo>
                    <a:pt x="3419" y="4772"/>
                  </a:lnTo>
                  <a:lnTo>
                    <a:pt x="3431" y="4784"/>
                  </a:lnTo>
                  <a:lnTo>
                    <a:pt x="3445" y="4795"/>
                  </a:lnTo>
                  <a:lnTo>
                    <a:pt x="3460" y="4807"/>
                  </a:lnTo>
                  <a:lnTo>
                    <a:pt x="3476" y="4818"/>
                  </a:lnTo>
                  <a:lnTo>
                    <a:pt x="3491" y="4830"/>
                  </a:lnTo>
                  <a:lnTo>
                    <a:pt x="3431" y="4836"/>
                  </a:lnTo>
                  <a:lnTo>
                    <a:pt x="3372" y="4840"/>
                  </a:lnTo>
                  <a:lnTo>
                    <a:pt x="3312" y="4845"/>
                  </a:lnTo>
                  <a:lnTo>
                    <a:pt x="3252" y="4848"/>
                  </a:lnTo>
                  <a:lnTo>
                    <a:pt x="3192" y="4849"/>
                  </a:lnTo>
                  <a:lnTo>
                    <a:pt x="3131" y="4850"/>
                  </a:lnTo>
                  <a:lnTo>
                    <a:pt x="3071" y="4849"/>
                  </a:lnTo>
                  <a:lnTo>
                    <a:pt x="3010" y="4848"/>
                  </a:lnTo>
                  <a:lnTo>
                    <a:pt x="2949" y="4845"/>
                  </a:lnTo>
                  <a:lnTo>
                    <a:pt x="2888" y="4841"/>
                  </a:lnTo>
                  <a:lnTo>
                    <a:pt x="2826" y="4836"/>
                  </a:lnTo>
                  <a:lnTo>
                    <a:pt x="2765" y="4831"/>
                  </a:lnTo>
                  <a:lnTo>
                    <a:pt x="2703" y="4824"/>
                  </a:lnTo>
                  <a:lnTo>
                    <a:pt x="2642" y="4816"/>
                  </a:lnTo>
                  <a:lnTo>
                    <a:pt x="2580" y="4807"/>
                  </a:lnTo>
                  <a:lnTo>
                    <a:pt x="2518" y="4796"/>
                  </a:lnTo>
                  <a:lnTo>
                    <a:pt x="2455" y="4786"/>
                  </a:lnTo>
                  <a:lnTo>
                    <a:pt x="2393" y="4774"/>
                  </a:lnTo>
                  <a:lnTo>
                    <a:pt x="2332" y="4762"/>
                  </a:lnTo>
                  <a:lnTo>
                    <a:pt x="2270" y="4749"/>
                  </a:lnTo>
                  <a:lnTo>
                    <a:pt x="2209" y="4735"/>
                  </a:lnTo>
                  <a:lnTo>
                    <a:pt x="2148" y="4721"/>
                  </a:lnTo>
                  <a:lnTo>
                    <a:pt x="2089" y="4706"/>
                  </a:lnTo>
                  <a:lnTo>
                    <a:pt x="2029" y="4690"/>
                  </a:lnTo>
                  <a:lnTo>
                    <a:pt x="1968" y="4674"/>
                  </a:lnTo>
                  <a:lnTo>
                    <a:pt x="1909" y="4657"/>
                  </a:lnTo>
                  <a:lnTo>
                    <a:pt x="1849" y="4639"/>
                  </a:lnTo>
                  <a:lnTo>
                    <a:pt x="1791" y="4621"/>
                  </a:lnTo>
                  <a:lnTo>
                    <a:pt x="1733" y="4602"/>
                  </a:lnTo>
                  <a:lnTo>
                    <a:pt x="1674" y="4582"/>
                  </a:lnTo>
                  <a:lnTo>
                    <a:pt x="1617" y="4562"/>
                  </a:lnTo>
                  <a:lnTo>
                    <a:pt x="1559" y="4542"/>
                  </a:lnTo>
                  <a:lnTo>
                    <a:pt x="1497" y="4517"/>
                  </a:lnTo>
                  <a:lnTo>
                    <a:pt x="1436" y="4493"/>
                  </a:lnTo>
                  <a:lnTo>
                    <a:pt x="1376" y="4467"/>
                  </a:lnTo>
                  <a:lnTo>
                    <a:pt x="1319" y="4441"/>
                  </a:lnTo>
                  <a:lnTo>
                    <a:pt x="1261" y="4414"/>
                  </a:lnTo>
                  <a:lnTo>
                    <a:pt x="1205" y="4386"/>
                  </a:lnTo>
                  <a:lnTo>
                    <a:pt x="1151" y="4357"/>
                  </a:lnTo>
                  <a:lnTo>
                    <a:pt x="1097" y="4328"/>
                  </a:lnTo>
                  <a:lnTo>
                    <a:pt x="1045" y="4296"/>
                  </a:lnTo>
                  <a:lnTo>
                    <a:pt x="995" y="4265"/>
                  </a:lnTo>
                  <a:lnTo>
                    <a:pt x="944" y="4233"/>
                  </a:lnTo>
                  <a:lnTo>
                    <a:pt x="896" y="4200"/>
                  </a:lnTo>
                  <a:lnTo>
                    <a:pt x="849" y="4165"/>
                  </a:lnTo>
                  <a:lnTo>
                    <a:pt x="803" y="4131"/>
                  </a:lnTo>
                  <a:lnTo>
                    <a:pt x="757" y="4095"/>
                  </a:lnTo>
                  <a:lnTo>
                    <a:pt x="714" y="4058"/>
                  </a:lnTo>
                  <a:lnTo>
                    <a:pt x="672" y="4020"/>
                  </a:lnTo>
                  <a:lnTo>
                    <a:pt x="630" y="3982"/>
                  </a:lnTo>
                  <a:lnTo>
                    <a:pt x="591" y="3943"/>
                  </a:lnTo>
                  <a:lnTo>
                    <a:pt x="553" y="3903"/>
                  </a:lnTo>
                  <a:lnTo>
                    <a:pt x="515" y="3862"/>
                  </a:lnTo>
                  <a:lnTo>
                    <a:pt x="479" y="3820"/>
                  </a:lnTo>
                  <a:lnTo>
                    <a:pt x="444" y="3777"/>
                  </a:lnTo>
                  <a:lnTo>
                    <a:pt x="410" y="3733"/>
                  </a:lnTo>
                  <a:lnTo>
                    <a:pt x="378" y="3689"/>
                  </a:lnTo>
                  <a:lnTo>
                    <a:pt x="346" y="3644"/>
                  </a:lnTo>
                  <a:lnTo>
                    <a:pt x="317" y="3598"/>
                  </a:lnTo>
                  <a:lnTo>
                    <a:pt x="288" y="3551"/>
                  </a:lnTo>
                  <a:lnTo>
                    <a:pt x="260" y="3503"/>
                  </a:lnTo>
                  <a:lnTo>
                    <a:pt x="234" y="3453"/>
                  </a:lnTo>
                  <a:lnTo>
                    <a:pt x="209" y="3404"/>
                  </a:lnTo>
                  <a:lnTo>
                    <a:pt x="186" y="3354"/>
                  </a:lnTo>
                  <a:lnTo>
                    <a:pt x="163" y="3302"/>
                  </a:lnTo>
                  <a:lnTo>
                    <a:pt x="142" y="3251"/>
                  </a:lnTo>
                  <a:lnTo>
                    <a:pt x="123" y="3199"/>
                  </a:lnTo>
                  <a:lnTo>
                    <a:pt x="104" y="3147"/>
                  </a:lnTo>
                  <a:lnTo>
                    <a:pt x="87" y="3095"/>
                  </a:lnTo>
                  <a:lnTo>
                    <a:pt x="72" y="3041"/>
                  </a:lnTo>
                  <a:lnTo>
                    <a:pt x="59" y="2988"/>
                  </a:lnTo>
                  <a:lnTo>
                    <a:pt x="46" y="2934"/>
                  </a:lnTo>
                  <a:lnTo>
                    <a:pt x="36" y="2880"/>
                  </a:lnTo>
                  <a:lnTo>
                    <a:pt x="26" y="2825"/>
                  </a:lnTo>
                  <a:lnTo>
                    <a:pt x="18" y="2771"/>
                  </a:lnTo>
                  <a:lnTo>
                    <a:pt x="12" y="2716"/>
                  </a:lnTo>
                  <a:lnTo>
                    <a:pt x="6" y="2661"/>
                  </a:lnTo>
                  <a:lnTo>
                    <a:pt x="3" y="2604"/>
                  </a:lnTo>
                  <a:lnTo>
                    <a:pt x="1" y="2549"/>
                  </a:lnTo>
                  <a:lnTo>
                    <a:pt x="0" y="2492"/>
                  </a:lnTo>
                  <a:lnTo>
                    <a:pt x="1" y="2434"/>
                  </a:lnTo>
                  <a:lnTo>
                    <a:pt x="3" y="2378"/>
                  </a:lnTo>
                  <a:lnTo>
                    <a:pt x="6" y="2320"/>
                  </a:lnTo>
                  <a:lnTo>
                    <a:pt x="12" y="2261"/>
                  </a:lnTo>
                  <a:lnTo>
                    <a:pt x="19" y="2204"/>
                  </a:lnTo>
                  <a:lnTo>
                    <a:pt x="26" y="2145"/>
                  </a:lnTo>
                  <a:lnTo>
                    <a:pt x="36" y="2085"/>
                  </a:lnTo>
                  <a:lnTo>
                    <a:pt x="47" y="2025"/>
                  </a:lnTo>
                  <a:lnTo>
                    <a:pt x="60" y="1966"/>
                  </a:lnTo>
                  <a:lnTo>
                    <a:pt x="73" y="1906"/>
                  </a:lnTo>
                  <a:lnTo>
                    <a:pt x="88" y="1845"/>
                  </a:lnTo>
                  <a:lnTo>
                    <a:pt x="105" y="1784"/>
                  </a:lnTo>
                  <a:lnTo>
                    <a:pt x="124" y="1722"/>
                  </a:lnTo>
                  <a:lnTo>
                    <a:pt x="144" y="1661"/>
                  </a:lnTo>
                  <a:lnTo>
                    <a:pt x="165" y="1599"/>
                  </a:lnTo>
                  <a:lnTo>
                    <a:pt x="187" y="1537"/>
                  </a:lnTo>
                  <a:lnTo>
                    <a:pt x="210" y="1477"/>
                  </a:lnTo>
                  <a:lnTo>
                    <a:pt x="234" y="1418"/>
                  </a:lnTo>
                  <a:lnTo>
                    <a:pt x="258" y="1361"/>
                  </a:lnTo>
                  <a:lnTo>
                    <a:pt x="284" y="1304"/>
                  </a:lnTo>
                  <a:lnTo>
                    <a:pt x="311" y="1249"/>
                  </a:lnTo>
                  <a:lnTo>
                    <a:pt x="339" y="1195"/>
                  </a:lnTo>
                  <a:lnTo>
                    <a:pt x="367" y="1142"/>
                  </a:lnTo>
                  <a:lnTo>
                    <a:pt x="397" y="1090"/>
                  </a:lnTo>
                  <a:lnTo>
                    <a:pt x="428" y="1040"/>
                  </a:lnTo>
                  <a:lnTo>
                    <a:pt x="459" y="990"/>
                  </a:lnTo>
                  <a:lnTo>
                    <a:pt x="492" y="941"/>
                  </a:lnTo>
                  <a:lnTo>
                    <a:pt x="525" y="894"/>
                  </a:lnTo>
                  <a:lnTo>
                    <a:pt x="559" y="848"/>
                  </a:lnTo>
                  <a:lnTo>
                    <a:pt x="595" y="804"/>
                  </a:lnTo>
                  <a:lnTo>
                    <a:pt x="630" y="760"/>
                  </a:lnTo>
                  <a:lnTo>
                    <a:pt x="668" y="717"/>
                  </a:lnTo>
                  <a:lnTo>
                    <a:pt x="706" y="676"/>
                  </a:lnTo>
                  <a:lnTo>
                    <a:pt x="746" y="635"/>
                  </a:lnTo>
                  <a:lnTo>
                    <a:pt x="786" y="596"/>
                  </a:lnTo>
                  <a:lnTo>
                    <a:pt x="827" y="559"/>
                  </a:lnTo>
                  <a:lnTo>
                    <a:pt x="869" y="522"/>
                  </a:lnTo>
                  <a:lnTo>
                    <a:pt x="912" y="485"/>
                  </a:lnTo>
                  <a:lnTo>
                    <a:pt x="956" y="452"/>
                  </a:lnTo>
                  <a:lnTo>
                    <a:pt x="1001" y="418"/>
                  </a:lnTo>
                  <a:lnTo>
                    <a:pt x="1047" y="386"/>
                  </a:lnTo>
                  <a:lnTo>
                    <a:pt x="1093" y="354"/>
                  </a:lnTo>
                  <a:lnTo>
                    <a:pt x="1141" y="325"/>
                  </a:lnTo>
                  <a:lnTo>
                    <a:pt x="1191" y="296"/>
                  </a:lnTo>
                  <a:lnTo>
                    <a:pt x="1240" y="268"/>
                  </a:lnTo>
                  <a:lnTo>
                    <a:pt x="1290" y="241"/>
                  </a:lnTo>
                  <a:lnTo>
                    <a:pt x="1342" y="216"/>
                  </a:lnTo>
                  <a:lnTo>
                    <a:pt x="1395" y="192"/>
                  </a:lnTo>
                  <a:lnTo>
                    <a:pt x="1448" y="169"/>
                  </a:lnTo>
                  <a:lnTo>
                    <a:pt x="1501" y="148"/>
                  </a:lnTo>
                  <a:lnTo>
                    <a:pt x="1555" y="127"/>
                  </a:lnTo>
                  <a:lnTo>
                    <a:pt x="1609" y="109"/>
                  </a:lnTo>
                  <a:lnTo>
                    <a:pt x="1664" y="92"/>
                  </a:lnTo>
                  <a:lnTo>
                    <a:pt x="1718" y="76"/>
                  </a:lnTo>
                  <a:lnTo>
                    <a:pt x="1773" y="62"/>
                  </a:lnTo>
                  <a:lnTo>
                    <a:pt x="1829" y="49"/>
                  </a:lnTo>
                  <a:lnTo>
                    <a:pt x="1884" y="38"/>
                  </a:lnTo>
                  <a:lnTo>
                    <a:pt x="1940" y="28"/>
                  </a:lnTo>
                  <a:lnTo>
                    <a:pt x="1995" y="20"/>
                  </a:lnTo>
                  <a:lnTo>
                    <a:pt x="2052" y="12"/>
                  </a:lnTo>
                  <a:lnTo>
                    <a:pt x="2109" y="7"/>
                  </a:lnTo>
                  <a:lnTo>
                    <a:pt x="2165" y="3"/>
                  </a:lnTo>
                  <a:lnTo>
                    <a:pt x="2223" y="1"/>
                  </a:lnTo>
                  <a:lnTo>
                    <a:pt x="2281" y="0"/>
                  </a:lnTo>
                  <a:lnTo>
                    <a:pt x="2338" y="1"/>
                  </a:lnTo>
                  <a:lnTo>
                    <a:pt x="2396" y="2"/>
                  </a:lnTo>
                  <a:lnTo>
                    <a:pt x="2455" y="6"/>
                  </a:lnTo>
                  <a:lnTo>
                    <a:pt x="2514" y="10"/>
                  </a:lnTo>
                  <a:lnTo>
                    <a:pt x="2572" y="17"/>
                  </a:lnTo>
                  <a:lnTo>
                    <a:pt x="2632" y="25"/>
                  </a:lnTo>
                  <a:lnTo>
                    <a:pt x="2691" y="35"/>
                  </a:lnTo>
                  <a:lnTo>
                    <a:pt x="2751" y="45"/>
                  </a:lnTo>
                  <a:lnTo>
                    <a:pt x="2811" y="57"/>
                  </a:lnTo>
                  <a:lnTo>
                    <a:pt x="2871" y="70"/>
                  </a:lnTo>
                  <a:lnTo>
                    <a:pt x="2932" y="86"/>
                  </a:lnTo>
                  <a:lnTo>
                    <a:pt x="2993" y="103"/>
                  </a:lnTo>
                  <a:lnTo>
                    <a:pt x="3055" y="120"/>
                  </a:lnTo>
                  <a:lnTo>
                    <a:pt x="3116" y="139"/>
                  </a:lnTo>
                  <a:lnTo>
                    <a:pt x="3178" y="160"/>
                  </a:lnTo>
                  <a:lnTo>
                    <a:pt x="3241" y="183"/>
                  </a:lnTo>
                  <a:lnTo>
                    <a:pt x="3266" y="193"/>
                  </a:lnTo>
                  <a:lnTo>
                    <a:pt x="3292" y="203"/>
                  </a:lnTo>
                  <a:lnTo>
                    <a:pt x="3318" y="215"/>
                  </a:lnTo>
                  <a:lnTo>
                    <a:pt x="3347" y="226"/>
                  </a:lnTo>
                  <a:lnTo>
                    <a:pt x="3375" y="240"/>
                  </a:lnTo>
                  <a:lnTo>
                    <a:pt x="3404" y="254"/>
                  </a:lnTo>
                  <a:lnTo>
                    <a:pt x="3434" y="268"/>
                  </a:lnTo>
                  <a:lnTo>
                    <a:pt x="3464" y="283"/>
                  </a:lnTo>
                  <a:lnTo>
                    <a:pt x="3495" y="299"/>
                  </a:lnTo>
                  <a:lnTo>
                    <a:pt x="3525" y="313"/>
                  </a:lnTo>
                  <a:lnTo>
                    <a:pt x="3554" y="328"/>
                  </a:lnTo>
                  <a:lnTo>
                    <a:pt x="3581" y="343"/>
                  </a:lnTo>
                  <a:lnTo>
                    <a:pt x="3609" y="356"/>
                  </a:lnTo>
                  <a:lnTo>
                    <a:pt x="3635" y="370"/>
                  </a:lnTo>
                  <a:lnTo>
                    <a:pt x="3660" y="383"/>
                  </a:lnTo>
                  <a:lnTo>
                    <a:pt x="3685" y="395"/>
                  </a:lnTo>
                  <a:lnTo>
                    <a:pt x="3720" y="415"/>
                  </a:lnTo>
                  <a:lnTo>
                    <a:pt x="3752" y="434"/>
                  </a:lnTo>
                  <a:lnTo>
                    <a:pt x="3783" y="452"/>
                  </a:lnTo>
                  <a:lnTo>
                    <a:pt x="3811" y="470"/>
                  </a:lnTo>
                  <a:lnTo>
                    <a:pt x="3825" y="477"/>
                  </a:lnTo>
                  <a:lnTo>
                    <a:pt x="3837" y="484"/>
                  </a:lnTo>
                  <a:lnTo>
                    <a:pt x="3851" y="491"/>
                  </a:lnTo>
                  <a:lnTo>
                    <a:pt x="3863" y="497"/>
                  </a:lnTo>
                  <a:lnTo>
                    <a:pt x="3875" y="502"/>
                  </a:lnTo>
                  <a:lnTo>
                    <a:pt x="3887" y="506"/>
                  </a:lnTo>
                  <a:lnTo>
                    <a:pt x="3898" y="509"/>
                  </a:lnTo>
                  <a:lnTo>
                    <a:pt x="3910" y="513"/>
                  </a:lnTo>
                  <a:lnTo>
                    <a:pt x="3931" y="515"/>
                  </a:lnTo>
                  <a:lnTo>
                    <a:pt x="3952" y="516"/>
                  </a:lnTo>
                  <a:lnTo>
                    <a:pt x="3972" y="515"/>
                  </a:lnTo>
                  <a:lnTo>
                    <a:pt x="3991" y="512"/>
                  </a:lnTo>
                  <a:lnTo>
                    <a:pt x="4010" y="507"/>
                  </a:lnTo>
                  <a:lnTo>
                    <a:pt x="4026" y="501"/>
                  </a:lnTo>
                  <a:lnTo>
                    <a:pt x="4043" y="493"/>
                  </a:lnTo>
                  <a:lnTo>
                    <a:pt x="4058" y="483"/>
                  </a:lnTo>
                  <a:lnTo>
                    <a:pt x="4072" y="473"/>
                  </a:lnTo>
                  <a:lnTo>
                    <a:pt x="4086" y="460"/>
                  </a:lnTo>
                  <a:lnTo>
                    <a:pt x="4100" y="447"/>
                  </a:lnTo>
                  <a:lnTo>
                    <a:pt x="4113" y="431"/>
                  </a:lnTo>
                  <a:lnTo>
                    <a:pt x="4126" y="415"/>
                  </a:lnTo>
                  <a:lnTo>
                    <a:pt x="4139" y="397"/>
                  </a:lnTo>
                  <a:lnTo>
                    <a:pt x="4150" y="378"/>
                  </a:lnTo>
                  <a:lnTo>
                    <a:pt x="4162" y="357"/>
                  </a:lnTo>
                  <a:lnTo>
                    <a:pt x="4207" y="382"/>
                  </a:lnTo>
                  <a:lnTo>
                    <a:pt x="3819" y="1424"/>
                  </a:lnTo>
                  <a:lnTo>
                    <a:pt x="3767" y="1418"/>
                  </a:lnTo>
                  <a:lnTo>
                    <a:pt x="3763" y="1390"/>
                  </a:lnTo>
                  <a:lnTo>
                    <a:pt x="3758" y="1363"/>
                  </a:lnTo>
                  <a:lnTo>
                    <a:pt x="3751" y="1337"/>
                  </a:lnTo>
                  <a:lnTo>
                    <a:pt x="3744" y="1309"/>
                  </a:lnTo>
                  <a:lnTo>
                    <a:pt x="3735" y="1284"/>
                  </a:lnTo>
                  <a:lnTo>
                    <a:pt x="3723" y="1258"/>
                  </a:lnTo>
                  <a:lnTo>
                    <a:pt x="3712" y="1233"/>
                  </a:lnTo>
                  <a:lnTo>
                    <a:pt x="3698" y="1208"/>
                  </a:lnTo>
                  <a:lnTo>
                    <a:pt x="3682" y="1184"/>
                  </a:lnTo>
                  <a:lnTo>
                    <a:pt x="3666" y="1159"/>
                  </a:lnTo>
                  <a:lnTo>
                    <a:pt x="3649" y="1136"/>
                  </a:lnTo>
                  <a:lnTo>
                    <a:pt x="3629" y="1113"/>
                  </a:lnTo>
                  <a:lnTo>
                    <a:pt x="3608" y="1090"/>
                  </a:lnTo>
                  <a:lnTo>
                    <a:pt x="3586" y="1068"/>
                  </a:lnTo>
                  <a:lnTo>
                    <a:pt x="3563" y="1046"/>
                  </a:lnTo>
                  <a:lnTo>
                    <a:pt x="3537" y="1025"/>
                  </a:lnTo>
                  <a:lnTo>
                    <a:pt x="3512" y="1004"/>
                  </a:lnTo>
                  <a:lnTo>
                    <a:pt x="3486" y="983"/>
                  </a:lnTo>
                  <a:lnTo>
                    <a:pt x="3459" y="963"/>
                  </a:lnTo>
                  <a:lnTo>
                    <a:pt x="3431" y="945"/>
                  </a:lnTo>
                  <a:lnTo>
                    <a:pt x="3404" y="926"/>
                  </a:lnTo>
                  <a:lnTo>
                    <a:pt x="3376" y="908"/>
                  </a:lnTo>
                  <a:lnTo>
                    <a:pt x="3348" y="890"/>
                  </a:lnTo>
                  <a:lnTo>
                    <a:pt x="3319" y="873"/>
                  </a:lnTo>
                  <a:lnTo>
                    <a:pt x="3290" y="856"/>
                  </a:lnTo>
                  <a:lnTo>
                    <a:pt x="3260" y="841"/>
                  </a:lnTo>
                  <a:lnTo>
                    <a:pt x="3230" y="826"/>
                  </a:lnTo>
                  <a:lnTo>
                    <a:pt x="3200" y="811"/>
                  </a:lnTo>
                  <a:lnTo>
                    <a:pt x="3168" y="797"/>
                  </a:lnTo>
                  <a:lnTo>
                    <a:pt x="3137" y="783"/>
                  </a:lnTo>
                  <a:lnTo>
                    <a:pt x="3105" y="770"/>
                  </a:lnTo>
                  <a:lnTo>
                    <a:pt x="3073" y="758"/>
                  </a:lnTo>
                  <a:lnTo>
                    <a:pt x="3033" y="743"/>
                  </a:lnTo>
                  <a:lnTo>
                    <a:pt x="2993" y="731"/>
                  </a:lnTo>
                  <a:lnTo>
                    <a:pt x="2952" y="718"/>
                  </a:lnTo>
                  <a:lnTo>
                    <a:pt x="2913" y="707"/>
                  </a:lnTo>
                  <a:lnTo>
                    <a:pt x="2873" y="697"/>
                  </a:lnTo>
                  <a:lnTo>
                    <a:pt x="2835" y="688"/>
                  </a:lnTo>
                  <a:lnTo>
                    <a:pt x="2795" y="680"/>
                  </a:lnTo>
                  <a:lnTo>
                    <a:pt x="2756" y="673"/>
                  </a:lnTo>
                  <a:lnTo>
                    <a:pt x="2718" y="668"/>
                  </a:lnTo>
                  <a:lnTo>
                    <a:pt x="2679" y="664"/>
                  </a:lnTo>
                  <a:lnTo>
                    <a:pt x="2642" y="660"/>
                  </a:lnTo>
                  <a:lnTo>
                    <a:pt x="2604" y="658"/>
                  </a:lnTo>
                  <a:lnTo>
                    <a:pt x="2566" y="656"/>
                  </a:lnTo>
                  <a:lnTo>
                    <a:pt x="2528" y="656"/>
                  </a:lnTo>
                  <a:lnTo>
                    <a:pt x="2492" y="658"/>
                  </a:lnTo>
                  <a:lnTo>
                    <a:pt x="2455" y="660"/>
                  </a:lnTo>
                  <a:lnTo>
                    <a:pt x="2418" y="664"/>
                  </a:lnTo>
                  <a:lnTo>
                    <a:pt x="2381" y="668"/>
                  </a:lnTo>
                  <a:lnTo>
                    <a:pt x="2345" y="673"/>
                  </a:lnTo>
                  <a:lnTo>
                    <a:pt x="2309" y="680"/>
                  </a:lnTo>
                  <a:lnTo>
                    <a:pt x="2273" y="688"/>
                  </a:lnTo>
                  <a:lnTo>
                    <a:pt x="2238" y="697"/>
                  </a:lnTo>
                  <a:lnTo>
                    <a:pt x="2203" y="707"/>
                  </a:lnTo>
                  <a:lnTo>
                    <a:pt x="2167" y="718"/>
                  </a:lnTo>
                  <a:lnTo>
                    <a:pt x="2133" y="731"/>
                  </a:lnTo>
                  <a:lnTo>
                    <a:pt x="2098" y="743"/>
                  </a:lnTo>
                  <a:lnTo>
                    <a:pt x="2065" y="758"/>
                  </a:lnTo>
                  <a:lnTo>
                    <a:pt x="2030" y="774"/>
                  </a:lnTo>
                  <a:lnTo>
                    <a:pt x="1996" y="790"/>
                  </a:lnTo>
                  <a:lnTo>
                    <a:pt x="1963" y="808"/>
                  </a:lnTo>
                  <a:lnTo>
                    <a:pt x="1929" y="827"/>
                  </a:lnTo>
                  <a:lnTo>
                    <a:pt x="1896" y="847"/>
                  </a:lnTo>
                  <a:lnTo>
                    <a:pt x="1863" y="868"/>
                  </a:lnTo>
                  <a:lnTo>
                    <a:pt x="1831" y="890"/>
                  </a:lnTo>
                  <a:lnTo>
                    <a:pt x="1799" y="912"/>
                  </a:lnTo>
                  <a:lnTo>
                    <a:pt x="1768" y="936"/>
                  </a:lnTo>
                  <a:lnTo>
                    <a:pt x="1737" y="959"/>
                  </a:lnTo>
                  <a:lnTo>
                    <a:pt x="1707" y="984"/>
                  </a:lnTo>
                  <a:lnTo>
                    <a:pt x="1677" y="1010"/>
                  </a:lnTo>
                  <a:lnTo>
                    <a:pt x="1648" y="1036"/>
                  </a:lnTo>
                  <a:lnTo>
                    <a:pt x="1620" y="1063"/>
                  </a:lnTo>
                  <a:lnTo>
                    <a:pt x="1591" y="1090"/>
                  </a:lnTo>
                  <a:lnTo>
                    <a:pt x="1564" y="1119"/>
                  </a:lnTo>
                  <a:lnTo>
                    <a:pt x="1537" y="1148"/>
                  </a:lnTo>
                  <a:lnTo>
                    <a:pt x="1511" y="1177"/>
                  </a:lnTo>
                  <a:lnTo>
                    <a:pt x="1484" y="1209"/>
                  </a:lnTo>
                  <a:lnTo>
                    <a:pt x="1458" y="1239"/>
                  </a:lnTo>
                  <a:lnTo>
                    <a:pt x="1434" y="1272"/>
                  </a:lnTo>
                  <a:lnTo>
                    <a:pt x="1409" y="1304"/>
                  </a:lnTo>
                  <a:lnTo>
                    <a:pt x="1385" y="1338"/>
                  </a:lnTo>
                  <a:lnTo>
                    <a:pt x="1362" y="1372"/>
                  </a:lnTo>
                  <a:lnTo>
                    <a:pt x="1339" y="1407"/>
                  </a:lnTo>
                  <a:lnTo>
                    <a:pt x="1317" y="1442"/>
                  </a:lnTo>
                  <a:lnTo>
                    <a:pt x="1295" y="1479"/>
                  </a:lnTo>
                  <a:lnTo>
                    <a:pt x="1274" y="1517"/>
                  </a:lnTo>
                  <a:lnTo>
                    <a:pt x="1253" y="1555"/>
                  </a:lnTo>
                  <a:lnTo>
                    <a:pt x="1232" y="1593"/>
                  </a:lnTo>
                  <a:lnTo>
                    <a:pt x="1212" y="1632"/>
                  </a:lnTo>
                  <a:lnTo>
                    <a:pt x="1193" y="1673"/>
                  </a:lnTo>
                  <a:lnTo>
                    <a:pt x="1174" y="1714"/>
                  </a:lnTo>
                  <a:lnTo>
                    <a:pt x="1156" y="1755"/>
                  </a:lnTo>
                  <a:lnTo>
                    <a:pt x="1138" y="1798"/>
                  </a:lnTo>
                  <a:lnTo>
                    <a:pt x="1120" y="1841"/>
                  </a:lnTo>
                  <a:lnTo>
                    <a:pt x="1104" y="1884"/>
                  </a:lnTo>
                  <a:lnTo>
                    <a:pt x="1088" y="1928"/>
                  </a:lnTo>
                  <a:lnTo>
                    <a:pt x="1073" y="1971"/>
                  </a:lnTo>
                  <a:lnTo>
                    <a:pt x="1060" y="2014"/>
                  </a:lnTo>
                  <a:lnTo>
                    <a:pt x="1046" y="2057"/>
                  </a:lnTo>
                  <a:lnTo>
                    <a:pt x="1034" y="2099"/>
                  </a:lnTo>
                  <a:lnTo>
                    <a:pt x="1023" y="2141"/>
                  </a:lnTo>
                  <a:lnTo>
                    <a:pt x="1012" y="2183"/>
                  </a:lnTo>
                  <a:lnTo>
                    <a:pt x="1002" y="2225"/>
                  </a:lnTo>
                  <a:lnTo>
                    <a:pt x="993" y="2267"/>
                  </a:lnTo>
                  <a:lnTo>
                    <a:pt x="985" y="2307"/>
                  </a:lnTo>
                  <a:lnTo>
                    <a:pt x="978" y="2349"/>
                  </a:lnTo>
                  <a:lnTo>
                    <a:pt x="971" y="2390"/>
                  </a:lnTo>
                  <a:lnTo>
                    <a:pt x="966" y="2431"/>
                  </a:lnTo>
                  <a:lnTo>
                    <a:pt x="962" y="2471"/>
                  </a:lnTo>
                  <a:lnTo>
                    <a:pt x="958" y="2512"/>
                  </a:lnTo>
                  <a:lnTo>
                    <a:pt x="955" y="2552"/>
                  </a:lnTo>
                  <a:lnTo>
                    <a:pt x="953" y="2592"/>
                  </a:lnTo>
                  <a:lnTo>
                    <a:pt x="951" y="2631"/>
                  </a:lnTo>
                  <a:lnTo>
                    <a:pt x="951" y="2670"/>
                  </a:lnTo>
                  <a:lnTo>
                    <a:pt x="951" y="2710"/>
                  </a:lnTo>
                  <a:lnTo>
                    <a:pt x="954" y="2749"/>
                  </a:lnTo>
                  <a:lnTo>
                    <a:pt x="956" y="2788"/>
                  </a:lnTo>
                  <a:lnTo>
                    <a:pt x="959" y="2825"/>
                  </a:lnTo>
                  <a:lnTo>
                    <a:pt x="962" y="2864"/>
                  </a:lnTo>
                  <a:lnTo>
                    <a:pt x="967" y="2902"/>
                  </a:lnTo>
                  <a:lnTo>
                    <a:pt x="972" y="2940"/>
                  </a:lnTo>
                  <a:lnTo>
                    <a:pt x="979" y="2977"/>
                  </a:lnTo>
                  <a:lnTo>
                    <a:pt x="986" y="3015"/>
                  </a:lnTo>
                  <a:lnTo>
                    <a:pt x="995" y="3052"/>
                  </a:lnTo>
                  <a:lnTo>
                    <a:pt x="1004" y="3090"/>
                  </a:lnTo>
                  <a:lnTo>
                    <a:pt x="1013" y="3126"/>
                  </a:lnTo>
                  <a:lnTo>
                    <a:pt x="1025" y="3162"/>
                  </a:lnTo>
                  <a:lnTo>
                    <a:pt x="1036" y="3199"/>
                  </a:lnTo>
                  <a:lnTo>
                    <a:pt x="1049" y="3234"/>
                  </a:lnTo>
                  <a:lnTo>
                    <a:pt x="1062" y="3269"/>
                  </a:lnTo>
                  <a:lnTo>
                    <a:pt x="1076" y="3302"/>
                  </a:lnTo>
                  <a:lnTo>
                    <a:pt x="1091" y="3336"/>
                  </a:lnTo>
                  <a:lnTo>
                    <a:pt x="1107" y="3368"/>
                  </a:lnTo>
                  <a:lnTo>
                    <a:pt x="1124" y="3401"/>
                  </a:lnTo>
                  <a:lnTo>
                    <a:pt x="1141" y="3431"/>
                  </a:lnTo>
                  <a:lnTo>
                    <a:pt x="1160" y="3463"/>
                  </a:lnTo>
                  <a:lnTo>
                    <a:pt x="1179" y="3492"/>
                  </a:lnTo>
                  <a:lnTo>
                    <a:pt x="1200" y="3521"/>
                  </a:lnTo>
                  <a:lnTo>
                    <a:pt x="1221" y="3550"/>
                  </a:lnTo>
                  <a:lnTo>
                    <a:pt x="1243" y="3578"/>
                  </a:lnTo>
                  <a:lnTo>
                    <a:pt x="1265" y="3605"/>
                  </a:lnTo>
                  <a:lnTo>
                    <a:pt x="1289" y="3632"/>
                  </a:lnTo>
                  <a:lnTo>
                    <a:pt x="1313" y="3657"/>
                  </a:lnTo>
                  <a:lnTo>
                    <a:pt x="1340" y="3682"/>
                  </a:lnTo>
                  <a:lnTo>
                    <a:pt x="1366" y="3707"/>
                  </a:lnTo>
                  <a:lnTo>
                    <a:pt x="1392" y="3730"/>
                  </a:lnTo>
                  <a:lnTo>
                    <a:pt x="1420" y="3753"/>
                  </a:lnTo>
                  <a:lnTo>
                    <a:pt x="1450" y="3775"/>
                  </a:lnTo>
                  <a:lnTo>
                    <a:pt x="1479" y="3797"/>
                  </a:lnTo>
                  <a:lnTo>
                    <a:pt x="1510" y="3818"/>
                  </a:lnTo>
                  <a:lnTo>
                    <a:pt x="1541" y="3838"/>
                  </a:lnTo>
                  <a:lnTo>
                    <a:pt x="1574" y="3858"/>
                  </a:lnTo>
                  <a:lnTo>
                    <a:pt x="1606" y="3877"/>
                  </a:lnTo>
                  <a:lnTo>
                    <a:pt x="1641" y="3895"/>
                  </a:lnTo>
                  <a:lnTo>
                    <a:pt x="1675" y="3912"/>
                  </a:lnTo>
                  <a:lnTo>
                    <a:pt x="1711" y="3929"/>
                  </a:lnTo>
                  <a:lnTo>
                    <a:pt x="1748" y="3945"/>
                  </a:lnTo>
                  <a:lnTo>
                    <a:pt x="1784" y="3961"/>
                  </a:lnTo>
                  <a:lnTo>
                    <a:pt x="1823" y="3975"/>
                  </a:lnTo>
                  <a:lnTo>
                    <a:pt x="1866" y="3991"/>
                  </a:lnTo>
                  <a:lnTo>
                    <a:pt x="1909" y="4005"/>
                  </a:lnTo>
                  <a:lnTo>
                    <a:pt x="1952" y="4018"/>
                  </a:lnTo>
                  <a:lnTo>
                    <a:pt x="1996" y="4031"/>
                  </a:lnTo>
                  <a:lnTo>
                    <a:pt x="2039" y="4042"/>
                  </a:lnTo>
                  <a:lnTo>
                    <a:pt x="2083" y="4053"/>
                  </a:lnTo>
                  <a:lnTo>
                    <a:pt x="2129" y="4063"/>
                  </a:lnTo>
                  <a:lnTo>
                    <a:pt x="2173" y="4072"/>
                  </a:lnTo>
                  <a:lnTo>
                    <a:pt x="2217" y="4079"/>
                  </a:lnTo>
                  <a:lnTo>
                    <a:pt x="2259" y="4084"/>
                  </a:lnTo>
                  <a:lnTo>
                    <a:pt x="2300" y="4089"/>
                  </a:lnTo>
                  <a:lnTo>
                    <a:pt x="2339" y="4090"/>
                  </a:lnTo>
                  <a:lnTo>
                    <a:pt x="2377" y="4090"/>
                  </a:lnTo>
                  <a:lnTo>
                    <a:pt x="2414" y="4089"/>
                  </a:lnTo>
                  <a:lnTo>
                    <a:pt x="2449" y="4084"/>
                  </a:lnTo>
                  <a:lnTo>
                    <a:pt x="2482" y="4079"/>
                  </a:lnTo>
                  <a:lnTo>
                    <a:pt x="2941" y="2847"/>
                  </a:lnTo>
                  <a:lnTo>
                    <a:pt x="2309" y="2614"/>
                  </a:lnTo>
                  <a:lnTo>
                    <a:pt x="2278" y="2603"/>
                  </a:lnTo>
                  <a:lnTo>
                    <a:pt x="2245" y="2594"/>
                  </a:lnTo>
                  <a:lnTo>
                    <a:pt x="2215" y="2587"/>
                  </a:lnTo>
                  <a:lnTo>
                    <a:pt x="2183" y="2582"/>
                  </a:lnTo>
                  <a:lnTo>
                    <a:pt x="2153" y="2579"/>
                  </a:lnTo>
                  <a:lnTo>
                    <a:pt x="2123" y="2579"/>
                  </a:lnTo>
                  <a:lnTo>
                    <a:pt x="2094" y="2580"/>
                  </a:lnTo>
                  <a:lnTo>
                    <a:pt x="2066" y="2583"/>
                  </a:lnTo>
                  <a:lnTo>
                    <a:pt x="2052" y="2586"/>
                  </a:lnTo>
                  <a:lnTo>
                    <a:pt x="2038" y="2589"/>
                  </a:lnTo>
                  <a:lnTo>
                    <a:pt x="2025" y="2594"/>
                  </a:lnTo>
                  <a:lnTo>
                    <a:pt x="2011" y="2598"/>
                  </a:lnTo>
                  <a:lnTo>
                    <a:pt x="1998" y="2603"/>
                  </a:lnTo>
                  <a:lnTo>
                    <a:pt x="1987" y="2609"/>
                  </a:lnTo>
                  <a:lnTo>
                    <a:pt x="1975" y="2616"/>
                  </a:lnTo>
                  <a:lnTo>
                    <a:pt x="1964" y="2623"/>
                  </a:lnTo>
                  <a:lnTo>
                    <a:pt x="1952" y="2630"/>
                  </a:lnTo>
                  <a:lnTo>
                    <a:pt x="1942" y="2639"/>
                  </a:lnTo>
                  <a:lnTo>
                    <a:pt x="1931" y="2648"/>
                  </a:lnTo>
                  <a:lnTo>
                    <a:pt x="1922" y="2659"/>
                  </a:lnTo>
                  <a:lnTo>
                    <a:pt x="1912" y="2669"/>
                  </a:lnTo>
                  <a:lnTo>
                    <a:pt x="1903" y="2680"/>
                  </a:lnTo>
                  <a:lnTo>
                    <a:pt x="1895" y="2692"/>
                  </a:lnTo>
                  <a:lnTo>
                    <a:pt x="1886" y="2705"/>
                  </a:lnTo>
                  <a:lnTo>
                    <a:pt x="1841" y="2682"/>
                  </a:lnTo>
                  <a:lnTo>
                    <a:pt x="2215" y="1679"/>
                  </a:lnTo>
                  <a:lnTo>
                    <a:pt x="2263" y="1691"/>
                  </a:lnTo>
                  <a:lnTo>
                    <a:pt x="2262" y="1709"/>
                  </a:lnTo>
                  <a:lnTo>
                    <a:pt x="2261" y="1726"/>
                  </a:lnTo>
                  <a:lnTo>
                    <a:pt x="2261" y="1742"/>
                  </a:lnTo>
                  <a:lnTo>
                    <a:pt x="2262" y="1758"/>
                  </a:lnTo>
                  <a:lnTo>
                    <a:pt x="2263" y="1774"/>
                  </a:lnTo>
                  <a:lnTo>
                    <a:pt x="2265" y="1788"/>
                  </a:lnTo>
                  <a:lnTo>
                    <a:pt x="2268" y="1803"/>
                  </a:lnTo>
                  <a:lnTo>
                    <a:pt x="2271" y="1818"/>
                  </a:lnTo>
                  <a:lnTo>
                    <a:pt x="2275" y="1831"/>
                  </a:lnTo>
                  <a:lnTo>
                    <a:pt x="2280" y="1844"/>
                  </a:lnTo>
                  <a:lnTo>
                    <a:pt x="2286" y="1857"/>
                  </a:lnTo>
                  <a:lnTo>
                    <a:pt x="2291" y="1868"/>
                  </a:lnTo>
                  <a:lnTo>
                    <a:pt x="2298" y="1880"/>
                  </a:lnTo>
                  <a:lnTo>
                    <a:pt x="2306" y="1891"/>
                  </a:lnTo>
                  <a:lnTo>
                    <a:pt x="2313" y="1901"/>
                  </a:lnTo>
                  <a:lnTo>
                    <a:pt x="2323" y="1911"/>
                  </a:lnTo>
                  <a:lnTo>
                    <a:pt x="2342" y="1930"/>
                  </a:lnTo>
                  <a:lnTo>
                    <a:pt x="2361" y="1948"/>
                  </a:lnTo>
                  <a:lnTo>
                    <a:pt x="2385" y="1965"/>
                  </a:lnTo>
                  <a:lnTo>
                    <a:pt x="2409" y="1981"/>
                  </a:lnTo>
                  <a:lnTo>
                    <a:pt x="2435" y="1996"/>
                  </a:lnTo>
                  <a:lnTo>
                    <a:pt x="2463" y="2011"/>
                  </a:lnTo>
                  <a:lnTo>
                    <a:pt x="2493" y="2023"/>
                  </a:lnTo>
                  <a:lnTo>
                    <a:pt x="2524" y="2036"/>
                  </a:lnTo>
                  <a:lnTo>
                    <a:pt x="4039" y="2599"/>
                  </a:lnTo>
                  <a:lnTo>
                    <a:pt x="3371" y="4396"/>
                  </a:lnTo>
                  <a:lnTo>
                    <a:pt x="3360" y="4426"/>
                  </a:lnTo>
                  <a:lnTo>
                    <a:pt x="3352" y="4457"/>
                  </a:lnTo>
                  <a:lnTo>
                    <a:pt x="3345" y="4487"/>
                  </a:lnTo>
                  <a:lnTo>
                    <a:pt x="3340" y="4516"/>
                  </a:lnTo>
                  <a:lnTo>
                    <a:pt x="3337" y="4546"/>
                  </a:lnTo>
                  <a:lnTo>
                    <a:pt x="3337" y="4574"/>
                  </a:lnTo>
                  <a:lnTo>
                    <a:pt x="3338" y="4602"/>
                  </a:lnTo>
                  <a:lnTo>
                    <a:pt x="3341" y="4630"/>
                  </a:lnTo>
                  <a:close/>
                </a:path>
              </a:pathLst>
            </a:custGeom>
            <a:solidFill>
              <a:srgbClr val="E68F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" name="Freeform 30"/>
            <p:cNvSpPr>
              <a:spLocks/>
            </p:cNvSpPr>
            <p:nvPr/>
          </p:nvSpPr>
          <p:spPr bwMode="auto">
            <a:xfrm>
              <a:off x="3176588" y="3954463"/>
              <a:ext cx="444500" cy="349250"/>
            </a:xfrm>
            <a:custGeom>
              <a:avLst/>
              <a:gdLst>
                <a:gd name="T0" fmla="*/ 2147483647 w 4206"/>
                <a:gd name="T1" fmla="*/ 2147483647 h 3293"/>
                <a:gd name="T2" fmla="*/ 2147483647 w 4206"/>
                <a:gd name="T3" fmla="*/ 2147483647 h 3293"/>
                <a:gd name="T4" fmla="*/ 2147483647 w 4206"/>
                <a:gd name="T5" fmla="*/ 2147483647 h 3293"/>
                <a:gd name="T6" fmla="*/ 2147483647 w 4206"/>
                <a:gd name="T7" fmla="*/ 2147483647 h 3293"/>
                <a:gd name="T8" fmla="*/ 2147483647 w 4206"/>
                <a:gd name="T9" fmla="*/ 2147483647 h 3293"/>
                <a:gd name="T10" fmla="*/ 2147483647 w 4206"/>
                <a:gd name="T11" fmla="*/ 2147483647 h 3293"/>
                <a:gd name="T12" fmla="*/ 2147483647 w 4206"/>
                <a:gd name="T13" fmla="*/ 2147483647 h 3293"/>
                <a:gd name="T14" fmla="*/ 2147483647 w 4206"/>
                <a:gd name="T15" fmla="*/ 2147483647 h 3293"/>
                <a:gd name="T16" fmla="*/ 2147483647 w 4206"/>
                <a:gd name="T17" fmla="*/ 2147483647 h 3293"/>
                <a:gd name="T18" fmla="*/ 2147483647 w 4206"/>
                <a:gd name="T19" fmla="*/ 2147483647 h 3293"/>
                <a:gd name="T20" fmla="*/ 2147483647 w 4206"/>
                <a:gd name="T21" fmla="*/ 2147483647 h 3293"/>
                <a:gd name="T22" fmla="*/ 2147483647 w 4206"/>
                <a:gd name="T23" fmla="*/ 2147483647 h 3293"/>
                <a:gd name="T24" fmla="*/ 2147483647 w 4206"/>
                <a:gd name="T25" fmla="*/ 2147483647 h 3293"/>
                <a:gd name="T26" fmla="*/ 2147483647 w 4206"/>
                <a:gd name="T27" fmla="*/ 2147483647 h 3293"/>
                <a:gd name="T28" fmla="*/ 2147483647 w 4206"/>
                <a:gd name="T29" fmla="*/ 2147483647 h 3293"/>
                <a:gd name="T30" fmla="*/ 2147483647 w 4206"/>
                <a:gd name="T31" fmla="*/ 2147483647 h 3293"/>
                <a:gd name="T32" fmla="*/ 2147483647 w 4206"/>
                <a:gd name="T33" fmla="*/ 2147483647 h 3293"/>
                <a:gd name="T34" fmla="*/ 2147483647 w 4206"/>
                <a:gd name="T35" fmla="*/ 2147483647 h 3293"/>
                <a:gd name="T36" fmla="*/ 2147483647 w 4206"/>
                <a:gd name="T37" fmla="*/ 2147483647 h 3293"/>
                <a:gd name="T38" fmla="*/ 2147483647 w 4206"/>
                <a:gd name="T39" fmla="*/ 2147483647 h 3293"/>
                <a:gd name="T40" fmla="*/ 2147483647 w 4206"/>
                <a:gd name="T41" fmla="*/ 2147483647 h 3293"/>
                <a:gd name="T42" fmla="*/ 2147483647 w 4206"/>
                <a:gd name="T43" fmla="*/ 2147483647 h 3293"/>
                <a:gd name="T44" fmla="*/ 2147483647 w 4206"/>
                <a:gd name="T45" fmla="*/ 2147483647 h 3293"/>
                <a:gd name="T46" fmla="*/ 2147483647 w 4206"/>
                <a:gd name="T47" fmla="*/ 2147483647 h 3293"/>
                <a:gd name="T48" fmla="*/ 2147483647 w 4206"/>
                <a:gd name="T49" fmla="*/ 2147483647 h 3293"/>
                <a:gd name="T50" fmla="*/ 2147483647 w 4206"/>
                <a:gd name="T51" fmla="*/ 2147483647 h 3293"/>
                <a:gd name="T52" fmla="*/ 2147483647 w 4206"/>
                <a:gd name="T53" fmla="*/ 2147483647 h 3293"/>
                <a:gd name="T54" fmla="*/ 2147483647 w 4206"/>
                <a:gd name="T55" fmla="*/ 2147483647 h 3293"/>
                <a:gd name="T56" fmla="*/ 2147483647 w 4206"/>
                <a:gd name="T57" fmla="*/ 2147483647 h 3293"/>
                <a:gd name="T58" fmla="*/ 2147483647 w 4206"/>
                <a:gd name="T59" fmla="*/ 2147483647 h 3293"/>
                <a:gd name="T60" fmla="*/ 2147483647 w 4206"/>
                <a:gd name="T61" fmla="*/ 2147483647 h 3293"/>
                <a:gd name="T62" fmla="*/ 2147483647 w 4206"/>
                <a:gd name="T63" fmla="*/ 2147483647 h 3293"/>
                <a:gd name="T64" fmla="*/ 2147483647 w 4206"/>
                <a:gd name="T65" fmla="*/ 2147483647 h 3293"/>
                <a:gd name="T66" fmla="*/ 2147483647 w 4206"/>
                <a:gd name="T67" fmla="*/ 2147483647 h 3293"/>
                <a:gd name="T68" fmla="*/ 2147483647 w 4206"/>
                <a:gd name="T69" fmla="*/ 2147483647 h 3293"/>
                <a:gd name="T70" fmla="*/ 2147483647 w 4206"/>
                <a:gd name="T71" fmla="*/ 2147483647 h 3293"/>
                <a:gd name="T72" fmla="*/ 2147483647 w 4206"/>
                <a:gd name="T73" fmla="*/ 2147483647 h 3293"/>
                <a:gd name="T74" fmla="*/ 2147483647 w 4206"/>
                <a:gd name="T75" fmla="*/ 2147483647 h 3293"/>
                <a:gd name="T76" fmla="*/ 2147483647 w 4206"/>
                <a:gd name="T77" fmla="*/ 2147483647 h 3293"/>
                <a:gd name="T78" fmla="*/ 2147483647 w 4206"/>
                <a:gd name="T79" fmla="*/ 2147483647 h 3293"/>
                <a:gd name="T80" fmla="*/ 2147483647 w 4206"/>
                <a:gd name="T81" fmla="*/ 2147483647 h 3293"/>
                <a:gd name="T82" fmla="*/ 2147483647 w 4206"/>
                <a:gd name="T83" fmla="*/ 2147483647 h 3293"/>
                <a:gd name="T84" fmla="*/ 2147483647 w 4206"/>
                <a:gd name="T85" fmla="*/ 2147483647 h 3293"/>
                <a:gd name="T86" fmla="*/ 2147483647 w 4206"/>
                <a:gd name="T87" fmla="*/ 2147483647 h 3293"/>
                <a:gd name="T88" fmla="*/ 2147483647 w 4206"/>
                <a:gd name="T89" fmla="*/ 2147483647 h 3293"/>
                <a:gd name="T90" fmla="*/ 2147483647 w 4206"/>
                <a:gd name="T91" fmla="*/ 2147483647 h 3293"/>
                <a:gd name="T92" fmla="*/ 2147483647 w 4206"/>
                <a:gd name="T93" fmla="*/ 2147483647 h 3293"/>
                <a:gd name="T94" fmla="*/ 2147483647 w 4206"/>
                <a:gd name="T95" fmla="*/ 2147483647 h 3293"/>
                <a:gd name="T96" fmla="*/ 2147483647 w 4206"/>
                <a:gd name="T97" fmla="*/ 2147483647 h 3293"/>
                <a:gd name="T98" fmla="*/ 2147483647 w 4206"/>
                <a:gd name="T99" fmla="*/ 2147483647 h 3293"/>
                <a:gd name="T100" fmla="*/ 2147483647 w 4206"/>
                <a:gd name="T101" fmla="*/ 2147483647 h 3293"/>
                <a:gd name="T102" fmla="*/ 2147483647 w 4206"/>
                <a:gd name="T103" fmla="*/ 2147483647 h 3293"/>
                <a:gd name="T104" fmla="*/ 2147483647 w 4206"/>
                <a:gd name="T105" fmla="*/ 2147483647 h 3293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4206" h="3293">
                  <a:moveTo>
                    <a:pt x="282" y="1827"/>
                  </a:moveTo>
                  <a:lnTo>
                    <a:pt x="305" y="1767"/>
                  </a:lnTo>
                  <a:lnTo>
                    <a:pt x="329" y="1708"/>
                  </a:lnTo>
                  <a:lnTo>
                    <a:pt x="355" y="1651"/>
                  </a:lnTo>
                  <a:lnTo>
                    <a:pt x="380" y="1594"/>
                  </a:lnTo>
                  <a:lnTo>
                    <a:pt x="407" y="1539"/>
                  </a:lnTo>
                  <a:lnTo>
                    <a:pt x="434" y="1485"/>
                  </a:lnTo>
                  <a:lnTo>
                    <a:pt x="463" y="1433"/>
                  </a:lnTo>
                  <a:lnTo>
                    <a:pt x="493" y="1380"/>
                  </a:lnTo>
                  <a:lnTo>
                    <a:pt x="524" y="1330"/>
                  </a:lnTo>
                  <a:lnTo>
                    <a:pt x="555" y="1280"/>
                  </a:lnTo>
                  <a:lnTo>
                    <a:pt x="588" y="1232"/>
                  </a:lnTo>
                  <a:lnTo>
                    <a:pt x="621" y="1185"/>
                  </a:lnTo>
                  <a:lnTo>
                    <a:pt x="656" y="1139"/>
                  </a:lnTo>
                  <a:lnTo>
                    <a:pt x="690" y="1094"/>
                  </a:lnTo>
                  <a:lnTo>
                    <a:pt x="727" y="1050"/>
                  </a:lnTo>
                  <a:lnTo>
                    <a:pt x="764" y="1007"/>
                  </a:lnTo>
                  <a:lnTo>
                    <a:pt x="803" y="966"/>
                  </a:lnTo>
                  <a:lnTo>
                    <a:pt x="841" y="925"/>
                  </a:lnTo>
                  <a:lnTo>
                    <a:pt x="881" y="886"/>
                  </a:lnTo>
                  <a:lnTo>
                    <a:pt x="923" y="849"/>
                  </a:lnTo>
                  <a:lnTo>
                    <a:pt x="965" y="812"/>
                  </a:lnTo>
                  <a:lnTo>
                    <a:pt x="1008" y="776"/>
                  </a:lnTo>
                  <a:lnTo>
                    <a:pt x="1052" y="742"/>
                  </a:lnTo>
                  <a:lnTo>
                    <a:pt x="1096" y="708"/>
                  </a:lnTo>
                  <a:lnTo>
                    <a:pt x="1142" y="676"/>
                  </a:lnTo>
                  <a:lnTo>
                    <a:pt x="1190" y="644"/>
                  </a:lnTo>
                  <a:lnTo>
                    <a:pt x="1237" y="615"/>
                  </a:lnTo>
                  <a:lnTo>
                    <a:pt x="1286" y="585"/>
                  </a:lnTo>
                  <a:lnTo>
                    <a:pt x="1336" y="558"/>
                  </a:lnTo>
                  <a:lnTo>
                    <a:pt x="1387" y="532"/>
                  </a:lnTo>
                  <a:lnTo>
                    <a:pt x="1438" y="506"/>
                  </a:lnTo>
                  <a:lnTo>
                    <a:pt x="1491" y="482"/>
                  </a:lnTo>
                  <a:lnTo>
                    <a:pt x="1544" y="459"/>
                  </a:lnTo>
                  <a:lnTo>
                    <a:pt x="1598" y="438"/>
                  </a:lnTo>
                  <a:lnTo>
                    <a:pt x="1651" y="418"/>
                  </a:lnTo>
                  <a:lnTo>
                    <a:pt x="1705" y="399"/>
                  </a:lnTo>
                  <a:lnTo>
                    <a:pt x="1759" y="382"/>
                  </a:lnTo>
                  <a:lnTo>
                    <a:pt x="1814" y="366"/>
                  </a:lnTo>
                  <a:lnTo>
                    <a:pt x="1869" y="352"/>
                  </a:lnTo>
                  <a:lnTo>
                    <a:pt x="1924" y="339"/>
                  </a:lnTo>
                  <a:lnTo>
                    <a:pt x="1980" y="328"/>
                  </a:lnTo>
                  <a:lnTo>
                    <a:pt x="2035" y="318"/>
                  </a:lnTo>
                  <a:lnTo>
                    <a:pt x="2092" y="310"/>
                  </a:lnTo>
                  <a:lnTo>
                    <a:pt x="2147" y="303"/>
                  </a:lnTo>
                  <a:lnTo>
                    <a:pt x="2204" y="298"/>
                  </a:lnTo>
                  <a:lnTo>
                    <a:pt x="2262" y="294"/>
                  </a:lnTo>
                  <a:lnTo>
                    <a:pt x="2318" y="291"/>
                  </a:lnTo>
                  <a:lnTo>
                    <a:pt x="2376" y="290"/>
                  </a:lnTo>
                  <a:lnTo>
                    <a:pt x="2434" y="291"/>
                  </a:lnTo>
                  <a:lnTo>
                    <a:pt x="2493" y="293"/>
                  </a:lnTo>
                  <a:lnTo>
                    <a:pt x="2550" y="296"/>
                  </a:lnTo>
                  <a:lnTo>
                    <a:pt x="2609" y="301"/>
                  </a:lnTo>
                  <a:lnTo>
                    <a:pt x="2668" y="308"/>
                  </a:lnTo>
                  <a:lnTo>
                    <a:pt x="2728" y="315"/>
                  </a:lnTo>
                  <a:lnTo>
                    <a:pt x="2787" y="324"/>
                  </a:lnTo>
                  <a:lnTo>
                    <a:pt x="2847" y="335"/>
                  </a:lnTo>
                  <a:lnTo>
                    <a:pt x="2907" y="347"/>
                  </a:lnTo>
                  <a:lnTo>
                    <a:pt x="2968" y="361"/>
                  </a:lnTo>
                  <a:lnTo>
                    <a:pt x="3028" y="376"/>
                  </a:lnTo>
                  <a:lnTo>
                    <a:pt x="3090" y="393"/>
                  </a:lnTo>
                  <a:lnTo>
                    <a:pt x="3150" y="410"/>
                  </a:lnTo>
                  <a:lnTo>
                    <a:pt x="3212" y="430"/>
                  </a:lnTo>
                  <a:lnTo>
                    <a:pt x="3274" y="451"/>
                  </a:lnTo>
                  <a:lnTo>
                    <a:pt x="3336" y="473"/>
                  </a:lnTo>
                  <a:lnTo>
                    <a:pt x="3361" y="483"/>
                  </a:lnTo>
                  <a:lnTo>
                    <a:pt x="3387" y="493"/>
                  </a:lnTo>
                  <a:lnTo>
                    <a:pt x="3415" y="505"/>
                  </a:lnTo>
                  <a:lnTo>
                    <a:pt x="3442" y="517"/>
                  </a:lnTo>
                  <a:lnTo>
                    <a:pt x="3470" y="530"/>
                  </a:lnTo>
                  <a:lnTo>
                    <a:pt x="3500" y="543"/>
                  </a:lnTo>
                  <a:lnTo>
                    <a:pt x="3530" y="558"/>
                  </a:lnTo>
                  <a:lnTo>
                    <a:pt x="3561" y="573"/>
                  </a:lnTo>
                  <a:lnTo>
                    <a:pt x="3591" y="589"/>
                  </a:lnTo>
                  <a:lnTo>
                    <a:pt x="3620" y="604"/>
                  </a:lnTo>
                  <a:lnTo>
                    <a:pt x="3650" y="619"/>
                  </a:lnTo>
                  <a:lnTo>
                    <a:pt x="3678" y="633"/>
                  </a:lnTo>
                  <a:lnTo>
                    <a:pt x="3704" y="646"/>
                  </a:lnTo>
                  <a:lnTo>
                    <a:pt x="3731" y="660"/>
                  </a:lnTo>
                  <a:lnTo>
                    <a:pt x="3756" y="672"/>
                  </a:lnTo>
                  <a:lnTo>
                    <a:pt x="3781" y="685"/>
                  </a:lnTo>
                  <a:lnTo>
                    <a:pt x="3815" y="705"/>
                  </a:lnTo>
                  <a:lnTo>
                    <a:pt x="3848" y="724"/>
                  </a:lnTo>
                  <a:lnTo>
                    <a:pt x="3878" y="742"/>
                  </a:lnTo>
                  <a:lnTo>
                    <a:pt x="3908" y="759"/>
                  </a:lnTo>
                  <a:lnTo>
                    <a:pt x="3934" y="774"/>
                  </a:lnTo>
                  <a:lnTo>
                    <a:pt x="3959" y="787"/>
                  </a:lnTo>
                  <a:lnTo>
                    <a:pt x="3971" y="792"/>
                  </a:lnTo>
                  <a:lnTo>
                    <a:pt x="3983" y="796"/>
                  </a:lnTo>
                  <a:lnTo>
                    <a:pt x="3994" y="799"/>
                  </a:lnTo>
                  <a:lnTo>
                    <a:pt x="4005" y="802"/>
                  </a:lnTo>
                  <a:lnTo>
                    <a:pt x="4016" y="803"/>
                  </a:lnTo>
                  <a:lnTo>
                    <a:pt x="4027" y="805"/>
                  </a:lnTo>
                  <a:lnTo>
                    <a:pt x="4038" y="806"/>
                  </a:lnTo>
                  <a:lnTo>
                    <a:pt x="4047" y="806"/>
                  </a:lnTo>
                  <a:lnTo>
                    <a:pt x="4206" y="381"/>
                  </a:lnTo>
                  <a:lnTo>
                    <a:pt x="4161" y="358"/>
                  </a:lnTo>
                  <a:lnTo>
                    <a:pt x="4149" y="378"/>
                  </a:lnTo>
                  <a:lnTo>
                    <a:pt x="4138" y="397"/>
                  </a:lnTo>
                  <a:lnTo>
                    <a:pt x="4125" y="415"/>
                  </a:lnTo>
                  <a:lnTo>
                    <a:pt x="4112" y="431"/>
                  </a:lnTo>
                  <a:lnTo>
                    <a:pt x="4099" y="446"/>
                  </a:lnTo>
                  <a:lnTo>
                    <a:pt x="4085" y="460"/>
                  </a:lnTo>
                  <a:lnTo>
                    <a:pt x="4071" y="472"/>
                  </a:lnTo>
                  <a:lnTo>
                    <a:pt x="4057" y="483"/>
                  </a:lnTo>
                  <a:lnTo>
                    <a:pt x="4042" y="493"/>
                  </a:lnTo>
                  <a:lnTo>
                    <a:pt x="4025" y="500"/>
                  </a:lnTo>
                  <a:lnTo>
                    <a:pt x="4009" y="507"/>
                  </a:lnTo>
                  <a:lnTo>
                    <a:pt x="3990" y="511"/>
                  </a:lnTo>
                  <a:lnTo>
                    <a:pt x="3971" y="514"/>
                  </a:lnTo>
                  <a:lnTo>
                    <a:pt x="3951" y="515"/>
                  </a:lnTo>
                  <a:lnTo>
                    <a:pt x="3930" y="514"/>
                  </a:lnTo>
                  <a:lnTo>
                    <a:pt x="3909" y="512"/>
                  </a:lnTo>
                  <a:lnTo>
                    <a:pt x="3897" y="509"/>
                  </a:lnTo>
                  <a:lnTo>
                    <a:pt x="3886" y="506"/>
                  </a:lnTo>
                  <a:lnTo>
                    <a:pt x="3874" y="502"/>
                  </a:lnTo>
                  <a:lnTo>
                    <a:pt x="3862" y="496"/>
                  </a:lnTo>
                  <a:lnTo>
                    <a:pt x="3850" y="491"/>
                  </a:lnTo>
                  <a:lnTo>
                    <a:pt x="3836" y="484"/>
                  </a:lnTo>
                  <a:lnTo>
                    <a:pt x="3824" y="477"/>
                  </a:lnTo>
                  <a:lnTo>
                    <a:pt x="3810" y="469"/>
                  </a:lnTo>
                  <a:lnTo>
                    <a:pt x="3782" y="451"/>
                  </a:lnTo>
                  <a:lnTo>
                    <a:pt x="3751" y="433"/>
                  </a:lnTo>
                  <a:lnTo>
                    <a:pt x="3719" y="415"/>
                  </a:lnTo>
                  <a:lnTo>
                    <a:pt x="3684" y="395"/>
                  </a:lnTo>
                  <a:lnTo>
                    <a:pt x="3659" y="382"/>
                  </a:lnTo>
                  <a:lnTo>
                    <a:pt x="3634" y="369"/>
                  </a:lnTo>
                  <a:lnTo>
                    <a:pt x="3608" y="356"/>
                  </a:lnTo>
                  <a:lnTo>
                    <a:pt x="3580" y="342"/>
                  </a:lnTo>
                  <a:lnTo>
                    <a:pt x="3553" y="329"/>
                  </a:lnTo>
                  <a:lnTo>
                    <a:pt x="3524" y="314"/>
                  </a:lnTo>
                  <a:lnTo>
                    <a:pt x="3494" y="298"/>
                  </a:lnTo>
                  <a:lnTo>
                    <a:pt x="3463" y="282"/>
                  </a:lnTo>
                  <a:lnTo>
                    <a:pt x="3433" y="268"/>
                  </a:lnTo>
                  <a:lnTo>
                    <a:pt x="3403" y="253"/>
                  </a:lnTo>
                  <a:lnTo>
                    <a:pt x="3374" y="239"/>
                  </a:lnTo>
                  <a:lnTo>
                    <a:pt x="3346" y="227"/>
                  </a:lnTo>
                  <a:lnTo>
                    <a:pt x="3317" y="214"/>
                  </a:lnTo>
                  <a:lnTo>
                    <a:pt x="3291" y="203"/>
                  </a:lnTo>
                  <a:lnTo>
                    <a:pt x="3265" y="192"/>
                  </a:lnTo>
                  <a:lnTo>
                    <a:pt x="3240" y="183"/>
                  </a:lnTo>
                  <a:lnTo>
                    <a:pt x="3177" y="161"/>
                  </a:lnTo>
                  <a:lnTo>
                    <a:pt x="3115" y="140"/>
                  </a:lnTo>
                  <a:lnTo>
                    <a:pt x="3054" y="120"/>
                  </a:lnTo>
                  <a:lnTo>
                    <a:pt x="2992" y="102"/>
                  </a:lnTo>
                  <a:lnTo>
                    <a:pt x="2931" y="85"/>
                  </a:lnTo>
                  <a:lnTo>
                    <a:pt x="2870" y="71"/>
                  </a:lnTo>
                  <a:lnTo>
                    <a:pt x="2810" y="57"/>
                  </a:lnTo>
                  <a:lnTo>
                    <a:pt x="2750" y="44"/>
                  </a:lnTo>
                  <a:lnTo>
                    <a:pt x="2690" y="34"/>
                  </a:lnTo>
                  <a:lnTo>
                    <a:pt x="2631" y="25"/>
                  </a:lnTo>
                  <a:lnTo>
                    <a:pt x="2571" y="17"/>
                  </a:lnTo>
                  <a:lnTo>
                    <a:pt x="2513" y="11"/>
                  </a:lnTo>
                  <a:lnTo>
                    <a:pt x="2454" y="6"/>
                  </a:lnTo>
                  <a:lnTo>
                    <a:pt x="2395" y="3"/>
                  </a:lnTo>
                  <a:lnTo>
                    <a:pt x="2337" y="0"/>
                  </a:lnTo>
                  <a:lnTo>
                    <a:pt x="2280" y="0"/>
                  </a:lnTo>
                  <a:lnTo>
                    <a:pt x="2222" y="1"/>
                  </a:lnTo>
                  <a:lnTo>
                    <a:pt x="2164" y="4"/>
                  </a:lnTo>
                  <a:lnTo>
                    <a:pt x="2108" y="8"/>
                  </a:lnTo>
                  <a:lnTo>
                    <a:pt x="2051" y="13"/>
                  </a:lnTo>
                  <a:lnTo>
                    <a:pt x="1994" y="19"/>
                  </a:lnTo>
                  <a:lnTo>
                    <a:pt x="1939" y="28"/>
                  </a:lnTo>
                  <a:lnTo>
                    <a:pt x="1883" y="38"/>
                  </a:lnTo>
                  <a:lnTo>
                    <a:pt x="1828" y="49"/>
                  </a:lnTo>
                  <a:lnTo>
                    <a:pt x="1772" y="61"/>
                  </a:lnTo>
                  <a:lnTo>
                    <a:pt x="1717" y="76"/>
                  </a:lnTo>
                  <a:lnTo>
                    <a:pt x="1663" y="92"/>
                  </a:lnTo>
                  <a:lnTo>
                    <a:pt x="1608" y="108"/>
                  </a:lnTo>
                  <a:lnTo>
                    <a:pt x="1554" y="127"/>
                  </a:lnTo>
                  <a:lnTo>
                    <a:pt x="1500" y="147"/>
                  </a:lnTo>
                  <a:lnTo>
                    <a:pt x="1447" y="168"/>
                  </a:lnTo>
                  <a:lnTo>
                    <a:pt x="1394" y="191"/>
                  </a:lnTo>
                  <a:lnTo>
                    <a:pt x="1341" y="215"/>
                  </a:lnTo>
                  <a:lnTo>
                    <a:pt x="1289" y="242"/>
                  </a:lnTo>
                  <a:lnTo>
                    <a:pt x="1239" y="268"/>
                  </a:lnTo>
                  <a:lnTo>
                    <a:pt x="1190" y="295"/>
                  </a:lnTo>
                  <a:lnTo>
                    <a:pt x="1140" y="324"/>
                  </a:lnTo>
                  <a:lnTo>
                    <a:pt x="1092" y="354"/>
                  </a:lnTo>
                  <a:lnTo>
                    <a:pt x="1046" y="385"/>
                  </a:lnTo>
                  <a:lnTo>
                    <a:pt x="1000" y="418"/>
                  </a:lnTo>
                  <a:lnTo>
                    <a:pt x="955" y="451"/>
                  </a:lnTo>
                  <a:lnTo>
                    <a:pt x="911" y="486"/>
                  </a:lnTo>
                  <a:lnTo>
                    <a:pt x="868" y="521"/>
                  </a:lnTo>
                  <a:lnTo>
                    <a:pt x="826" y="558"/>
                  </a:lnTo>
                  <a:lnTo>
                    <a:pt x="785" y="596"/>
                  </a:lnTo>
                  <a:lnTo>
                    <a:pt x="745" y="636"/>
                  </a:lnTo>
                  <a:lnTo>
                    <a:pt x="705" y="676"/>
                  </a:lnTo>
                  <a:lnTo>
                    <a:pt x="667" y="718"/>
                  </a:lnTo>
                  <a:lnTo>
                    <a:pt x="629" y="759"/>
                  </a:lnTo>
                  <a:lnTo>
                    <a:pt x="594" y="803"/>
                  </a:lnTo>
                  <a:lnTo>
                    <a:pt x="558" y="849"/>
                  </a:lnTo>
                  <a:lnTo>
                    <a:pt x="524" y="895"/>
                  </a:lnTo>
                  <a:lnTo>
                    <a:pt x="491" y="942"/>
                  </a:lnTo>
                  <a:lnTo>
                    <a:pt x="458" y="990"/>
                  </a:lnTo>
                  <a:lnTo>
                    <a:pt x="427" y="1039"/>
                  </a:lnTo>
                  <a:lnTo>
                    <a:pt x="396" y="1090"/>
                  </a:lnTo>
                  <a:lnTo>
                    <a:pt x="366" y="1142"/>
                  </a:lnTo>
                  <a:lnTo>
                    <a:pt x="338" y="1195"/>
                  </a:lnTo>
                  <a:lnTo>
                    <a:pt x="310" y="1249"/>
                  </a:lnTo>
                  <a:lnTo>
                    <a:pt x="283" y="1305"/>
                  </a:lnTo>
                  <a:lnTo>
                    <a:pt x="257" y="1360"/>
                  </a:lnTo>
                  <a:lnTo>
                    <a:pt x="233" y="1418"/>
                  </a:lnTo>
                  <a:lnTo>
                    <a:pt x="209" y="1477"/>
                  </a:lnTo>
                  <a:lnTo>
                    <a:pt x="186" y="1536"/>
                  </a:lnTo>
                  <a:lnTo>
                    <a:pt x="164" y="1597"/>
                  </a:lnTo>
                  <a:lnTo>
                    <a:pt x="144" y="1657"/>
                  </a:lnTo>
                  <a:lnTo>
                    <a:pt x="125" y="1716"/>
                  </a:lnTo>
                  <a:lnTo>
                    <a:pt x="107" y="1775"/>
                  </a:lnTo>
                  <a:lnTo>
                    <a:pt x="90" y="1834"/>
                  </a:lnTo>
                  <a:lnTo>
                    <a:pt x="76" y="1892"/>
                  </a:lnTo>
                  <a:lnTo>
                    <a:pt x="62" y="1950"/>
                  </a:lnTo>
                  <a:lnTo>
                    <a:pt x="49" y="2008"/>
                  </a:lnTo>
                  <a:lnTo>
                    <a:pt x="39" y="2066"/>
                  </a:lnTo>
                  <a:lnTo>
                    <a:pt x="29" y="2122"/>
                  </a:lnTo>
                  <a:lnTo>
                    <a:pt x="21" y="2179"/>
                  </a:lnTo>
                  <a:lnTo>
                    <a:pt x="14" y="2236"/>
                  </a:lnTo>
                  <a:lnTo>
                    <a:pt x="8" y="2292"/>
                  </a:lnTo>
                  <a:lnTo>
                    <a:pt x="4" y="2348"/>
                  </a:lnTo>
                  <a:lnTo>
                    <a:pt x="1" y="2403"/>
                  </a:lnTo>
                  <a:lnTo>
                    <a:pt x="0" y="2458"/>
                  </a:lnTo>
                  <a:lnTo>
                    <a:pt x="0" y="2512"/>
                  </a:lnTo>
                  <a:lnTo>
                    <a:pt x="1" y="2567"/>
                  </a:lnTo>
                  <a:lnTo>
                    <a:pt x="3" y="2621"/>
                  </a:lnTo>
                  <a:lnTo>
                    <a:pt x="7" y="2675"/>
                  </a:lnTo>
                  <a:lnTo>
                    <a:pt x="13" y="2728"/>
                  </a:lnTo>
                  <a:lnTo>
                    <a:pt x="19" y="2781"/>
                  </a:lnTo>
                  <a:lnTo>
                    <a:pt x="27" y="2834"/>
                  </a:lnTo>
                  <a:lnTo>
                    <a:pt x="36" y="2887"/>
                  </a:lnTo>
                  <a:lnTo>
                    <a:pt x="47" y="2938"/>
                  </a:lnTo>
                  <a:lnTo>
                    <a:pt x="59" y="2990"/>
                  </a:lnTo>
                  <a:lnTo>
                    <a:pt x="72" y="3042"/>
                  </a:lnTo>
                  <a:lnTo>
                    <a:pt x="87" y="3092"/>
                  </a:lnTo>
                  <a:lnTo>
                    <a:pt x="103" y="3143"/>
                  </a:lnTo>
                  <a:lnTo>
                    <a:pt x="120" y="3194"/>
                  </a:lnTo>
                  <a:lnTo>
                    <a:pt x="139" y="3243"/>
                  </a:lnTo>
                  <a:lnTo>
                    <a:pt x="158" y="3293"/>
                  </a:lnTo>
                  <a:lnTo>
                    <a:pt x="149" y="3250"/>
                  </a:lnTo>
                  <a:lnTo>
                    <a:pt x="140" y="3208"/>
                  </a:lnTo>
                  <a:lnTo>
                    <a:pt x="131" y="3165"/>
                  </a:lnTo>
                  <a:lnTo>
                    <a:pt x="124" y="3123"/>
                  </a:lnTo>
                  <a:lnTo>
                    <a:pt x="116" y="3080"/>
                  </a:lnTo>
                  <a:lnTo>
                    <a:pt x="111" y="3035"/>
                  </a:lnTo>
                  <a:lnTo>
                    <a:pt x="106" y="2993"/>
                  </a:lnTo>
                  <a:lnTo>
                    <a:pt x="103" y="2948"/>
                  </a:lnTo>
                  <a:lnTo>
                    <a:pt x="100" y="2904"/>
                  </a:lnTo>
                  <a:lnTo>
                    <a:pt x="98" y="2859"/>
                  </a:lnTo>
                  <a:lnTo>
                    <a:pt x="97" y="2815"/>
                  </a:lnTo>
                  <a:lnTo>
                    <a:pt x="97" y="2770"/>
                  </a:lnTo>
                  <a:lnTo>
                    <a:pt x="97" y="2725"/>
                  </a:lnTo>
                  <a:lnTo>
                    <a:pt x="99" y="2680"/>
                  </a:lnTo>
                  <a:lnTo>
                    <a:pt x="101" y="2635"/>
                  </a:lnTo>
                  <a:lnTo>
                    <a:pt x="105" y="2589"/>
                  </a:lnTo>
                  <a:lnTo>
                    <a:pt x="109" y="2543"/>
                  </a:lnTo>
                  <a:lnTo>
                    <a:pt x="114" y="2497"/>
                  </a:lnTo>
                  <a:lnTo>
                    <a:pt x="121" y="2450"/>
                  </a:lnTo>
                  <a:lnTo>
                    <a:pt x="127" y="2404"/>
                  </a:lnTo>
                  <a:lnTo>
                    <a:pt x="135" y="2357"/>
                  </a:lnTo>
                  <a:lnTo>
                    <a:pt x="144" y="2310"/>
                  </a:lnTo>
                  <a:lnTo>
                    <a:pt x="154" y="2263"/>
                  </a:lnTo>
                  <a:lnTo>
                    <a:pt x="165" y="2215"/>
                  </a:lnTo>
                  <a:lnTo>
                    <a:pt x="176" y="2167"/>
                  </a:lnTo>
                  <a:lnTo>
                    <a:pt x="189" y="2119"/>
                  </a:lnTo>
                  <a:lnTo>
                    <a:pt x="201" y="2071"/>
                  </a:lnTo>
                  <a:lnTo>
                    <a:pt x="216" y="2023"/>
                  </a:lnTo>
                  <a:lnTo>
                    <a:pt x="232" y="1975"/>
                  </a:lnTo>
                  <a:lnTo>
                    <a:pt x="248" y="1925"/>
                  </a:lnTo>
                  <a:lnTo>
                    <a:pt x="264" y="1876"/>
                  </a:lnTo>
                  <a:lnTo>
                    <a:pt x="282" y="1827"/>
                  </a:lnTo>
                  <a:close/>
                </a:path>
              </a:pathLst>
            </a:custGeom>
            <a:solidFill>
              <a:srgbClr val="EFCB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" name="Freeform 31"/>
            <p:cNvSpPr>
              <a:spLocks/>
            </p:cNvSpPr>
            <p:nvPr/>
          </p:nvSpPr>
          <p:spPr bwMode="auto">
            <a:xfrm>
              <a:off x="3370263" y="4132263"/>
              <a:ext cx="233362" cy="120650"/>
            </a:xfrm>
            <a:custGeom>
              <a:avLst/>
              <a:gdLst>
                <a:gd name="T0" fmla="*/ 2147483647 w 2198"/>
                <a:gd name="T1" fmla="*/ 2147483647 h 1143"/>
                <a:gd name="T2" fmla="*/ 2147483647 w 2198"/>
                <a:gd name="T3" fmla="*/ 2147483647 h 1143"/>
                <a:gd name="T4" fmla="*/ 2147483647 w 2198"/>
                <a:gd name="T5" fmla="*/ 2147483647 h 1143"/>
                <a:gd name="T6" fmla="*/ 2147483647 w 2198"/>
                <a:gd name="T7" fmla="*/ 2147483647 h 1143"/>
                <a:gd name="T8" fmla="*/ 2147483647 w 2198"/>
                <a:gd name="T9" fmla="*/ 2147483647 h 1143"/>
                <a:gd name="T10" fmla="*/ 2147483647 w 2198"/>
                <a:gd name="T11" fmla="*/ 2147483647 h 1143"/>
                <a:gd name="T12" fmla="*/ 2147483647 w 2198"/>
                <a:gd name="T13" fmla="*/ 2147483647 h 1143"/>
                <a:gd name="T14" fmla="*/ 2147483647 w 2198"/>
                <a:gd name="T15" fmla="*/ 2147483647 h 1143"/>
                <a:gd name="T16" fmla="*/ 2147483647 w 2198"/>
                <a:gd name="T17" fmla="*/ 2147483647 h 1143"/>
                <a:gd name="T18" fmla="*/ 2147483647 w 2198"/>
                <a:gd name="T19" fmla="*/ 2147483647 h 1143"/>
                <a:gd name="T20" fmla="*/ 2147483647 w 2198"/>
                <a:gd name="T21" fmla="*/ 2147483647 h 1143"/>
                <a:gd name="T22" fmla="*/ 2147483647 w 2198"/>
                <a:gd name="T23" fmla="*/ 2147483647 h 1143"/>
                <a:gd name="T24" fmla="*/ 2147483647 w 2198"/>
                <a:gd name="T25" fmla="*/ 2147483647 h 1143"/>
                <a:gd name="T26" fmla="*/ 2147483647 w 2198"/>
                <a:gd name="T27" fmla="*/ 2147483647 h 1143"/>
                <a:gd name="T28" fmla="*/ 2147483647 w 2198"/>
                <a:gd name="T29" fmla="*/ 2147483647 h 1143"/>
                <a:gd name="T30" fmla="*/ 2147483647 w 2198"/>
                <a:gd name="T31" fmla="*/ 2147483647 h 1143"/>
                <a:gd name="T32" fmla="*/ 2147483647 w 2198"/>
                <a:gd name="T33" fmla="*/ 2147483647 h 1143"/>
                <a:gd name="T34" fmla="*/ 2147483647 w 2198"/>
                <a:gd name="T35" fmla="*/ 2147483647 h 1143"/>
                <a:gd name="T36" fmla="*/ 2147483647 w 2198"/>
                <a:gd name="T37" fmla="*/ 2147483647 h 1143"/>
                <a:gd name="T38" fmla="*/ 2147483647 w 2198"/>
                <a:gd name="T39" fmla="*/ 2147483647 h 1143"/>
                <a:gd name="T40" fmla="*/ 2147483647 w 2198"/>
                <a:gd name="T41" fmla="*/ 2147483647 h 1143"/>
                <a:gd name="T42" fmla="*/ 2147483647 w 2198"/>
                <a:gd name="T43" fmla="*/ 2147483647 h 1143"/>
                <a:gd name="T44" fmla="*/ 2147483647 w 2198"/>
                <a:gd name="T45" fmla="*/ 2147483647 h 1143"/>
                <a:gd name="T46" fmla="*/ 2147483647 w 2198"/>
                <a:gd name="T47" fmla="*/ 2147483647 h 1143"/>
                <a:gd name="T48" fmla="*/ 2147483647 w 2198"/>
                <a:gd name="T49" fmla="*/ 2147483647 h 1143"/>
                <a:gd name="T50" fmla="*/ 2147483647 w 2198"/>
                <a:gd name="T51" fmla="*/ 2147483647 h 1143"/>
                <a:gd name="T52" fmla="*/ 0 w 2198"/>
                <a:gd name="T53" fmla="*/ 2147483647 h 1143"/>
                <a:gd name="T54" fmla="*/ 2147483647 w 2198"/>
                <a:gd name="T55" fmla="*/ 2147483647 h 1143"/>
                <a:gd name="T56" fmla="*/ 2147483647 w 2198"/>
                <a:gd name="T57" fmla="*/ 2147483647 h 1143"/>
                <a:gd name="T58" fmla="*/ 2147483647 w 2198"/>
                <a:gd name="T59" fmla="*/ 2147483647 h 1143"/>
                <a:gd name="T60" fmla="*/ 2147483647 w 2198"/>
                <a:gd name="T61" fmla="*/ 2147483647 h 1143"/>
                <a:gd name="T62" fmla="*/ 2147483647 w 2198"/>
                <a:gd name="T63" fmla="*/ 2147483647 h 1143"/>
                <a:gd name="T64" fmla="*/ 2147483647 w 2198"/>
                <a:gd name="T65" fmla="*/ 2147483647 h 1143"/>
                <a:gd name="T66" fmla="*/ 2147483647 w 2198"/>
                <a:gd name="T67" fmla="*/ 2147483647 h 1143"/>
                <a:gd name="T68" fmla="*/ 2147483647 w 2198"/>
                <a:gd name="T69" fmla="*/ 2147483647 h 1143"/>
                <a:gd name="T70" fmla="*/ 2147483647 w 2198"/>
                <a:gd name="T71" fmla="*/ 2147483647 h 1143"/>
                <a:gd name="T72" fmla="*/ 2147483647 w 2198"/>
                <a:gd name="T73" fmla="*/ 2147483647 h 1143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2198" h="1143">
                  <a:moveTo>
                    <a:pt x="519" y="302"/>
                  </a:moveTo>
                  <a:lnTo>
                    <a:pt x="517" y="320"/>
                  </a:lnTo>
                  <a:lnTo>
                    <a:pt x="517" y="336"/>
                  </a:lnTo>
                  <a:lnTo>
                    <a:pt x="517" y="353"/>
                  </a:lnTo>
                  <a:lnTo>
                    <a:pt x="517" y="369"/>
                  </a:lnTo>
                  <a:lnTo>
                    <a:pt x="519" y="385"/>
                  </a:lnTo>
                  <a:lnTo>
                    <a:pt x="521" y="400"/>
                  </a:lnTo>
                  <a:lnTo>
                    <a:pt x="524" y="415"/>
                  </a:lnTo>
                  <a:lnTo>
                    <a:pt x="527" y="429"/>
                  </a:lnTo>
                  <a:lnTo>
                    <a:pt x="531" y="442"/>
                  </a:lnTo>
                  <a:lnTo>
                    <a:pt x="536" y="455"/>
                  </a:lnTo>
                  <a:lnTo>
                    <a:pt x="541" y="467"/>
                  </a:lnTo>
                  <a:lnTo>
                    <a:pt x="548" y="479"/>
                  </a:lnTo>
                  <a:lnTo>
                    <a:pt x="554" y="491"/>
                  </a:lnTo>
                  <a:lnTo>
                    <a:pt x="561" y="502"/>
                  </a:lnTo>
                  <a:lnTo>
                    <a:pt x="570" y="513"/>
                  </a:lnTo>
                  <a:lnTo>
                    <a:pt x="578" y="522"/>
                  </a:lnTo>
                  <a:lnTo>
                    <a:pt x="597" y="541"/>
                  </a:lnTo>
                  <a:lnTo>
                    <a:pt x="618" y="559"/>
                  </a:lnTo>
                  <a:lnTo>
                    <a:pt x="640" y="575"/>
                  </a:lnTo>
                  <a:lnTo>
                    <a:pt x="664" y="592"/>
                  </a:lnTo>
                  <a:lnTo>
                    <a:pt x="690" y="607"/>
                  </a:lnTo>
                  <a:lnTo>
                    <a:pt x="719" y="622"/>
                  </a:lnTo>
                  <a:lnTo>
                    <a:pt x="748" y="635"/>
                  </a:lnTo>
                  <a:lnTo>
                    <a:pt x="780" y="647"/>
                  </a:lnTo>
                  <a:lnTo>
                    <a:pt x="2115" y="1143"/>
                  </a:lnTo>
                  <a:lnTo>
                    <a:pt x="2198" y="919"/>
                  </a:lnTo>
                  <a:lnTo>
                    <a:pt x="683" y="357"/>
                  </a:lnTo>
                  <a:lnTo>
                    <a:pt x="652" y="345"/>
                  </a:lnTo>
                  <a:lnTo>
                    <a:pt x="622" y="331"/>
                  </a:lnTo>
                  <a:lnTo>
                    <a:pt x="594" y="316"/>
                  </a:lnTo>
                  <a:lnTo>
                    <a:pt x="568" y="302"/>
                  </a:lnTo>
                  <a:lnTo>
                    <a:pt x="544" y="285"/>
                  </a:lnTo>
                  <a:lnTo>
                    <a:pt x="520" y="268"/>
                  </a:lnTo>
                  <a:lnTo>
                    <a:pt x="501" y="250"/>
                  </a:lnTo>
                  <a:lnTo>
                    <a:pt x="482" y="232"/>
                  </a:lnTo>
                  <a:lnTo>
                    <a:pt x="472" y="222"/>
                  </a:lnTo>
                  <a:lnTo>
                    <a:pt x="465" y="212"/>
                  </a:lnTo>
                  <a:lnTo>
                    <a:pt x="457" y="200"/>
                  </a:lnTo>
                  <a:lnTo>
                    <a:pt x="450" y="190"/>
                  </a:lnTo>
                  <a:lnTo>
                    <a:pt x="445" y="177"/>
                  </a:lnTo>
                  <a:lnTo>
                    <a:pt x="439" y="164"/>
                  </a:lnTo>
                  <a:lnTo>
                    <a:pt x="434" y="152"/>
                  </a:lnTo>
                  <a:lnTo>
                    <a:pt x="430" y="138"/>
                  </a:lnTo>
                  <a:lnTo>
                    <a:pt x="427" y="125"/>
                  </a:lnTo>
                  <a:lnTo>
                    <a:pt x="424" y="110"/>
                  </a:lnTo>
                  <a:lnTo>
                    <a:pt x="422" y="94"/>
                  </a:lnTo>
                  <a:lnTo>
                    <a:pt x="421" y="80"/>
                  </a:lnTo>
                  <a:lnTo>
                    <a:pt x="420" y="63"/>
                  </a:lnTo>
                  <a:lnTo>
                    <a:pt x="420" y="46"/>
                  </a:lnTo>
                  <a:lnTo>
                    <a:pt x="421" y="29"/>
                  </a:lnTo>
                  <a:lnTo>
                    <a:pt x="422" y="11"/>
                  </a:lnTo>
                  <a:lnTo>
                    <a:pt x="374" y="0"/>
                  </a:lnTo>
                  <a:lnTo>
                    <a:pt x="0" y="1002"/>
                  </a:lnTo>
                  <a:lnTo>
                    <a:pt x="45" y="1025"/>
                  </a:lnTo>
                  <a:lnTo>
                    <a:pt x="54" y="1013"/>
                  </a:lnTo>
                  <a:lnTo>
                    <a:pt x="62" y="1001"/>
                  </a:lnTo>
                  <a:lnTo>
                    <a:pt x="71" y="990"/>
                  </a:lnTo>
                  <a:lnTo>
                    <a:pt x="81" y="979"/>
                  </a:lnTo>
                  <a:lnTo>
                    <a:pt x="90" y="969"/>
                  </a:lnTo>
                  <a:lnTo>
                    <a:pt x="101" y="960"/>
                  </a:lnTo>
                  <a:lnTo>
                    <a:pt x="111" y="951"/>
                  </a:lnTo>
                  <a:lnTo>
                    <a:pt x="123" y="943"/>
                  </a:lnTo>
                  <a:lnTo>
                    <a:pt x="134" y="936"/>
                  </a:lnTo>
                  <a:lnTo>
                    <a:pt x="146" y="930"/>
                  </a:lnTo>
                  <a:lnTo>
                    <a:pt x="157" y="924"/>
                  </a:lnTo>
                  <a:lnTo>
                    <a:pt x="170" y="918"/>
                  </a:lnTo>
                  <a:lnTo>
                    <a:pt x="184" y="914"/>
                  </a:lnTo>
                  <a:lnTo>
                    <a:pt x="197" y="910"/>
                  </a:lnTo>
                  <a:lnTo>
                    <a:pt x="211" y="907"/>
                  </a:lnTo>
                  <a:lnTo>
                    <a:pt x="225" y="904"/>
                  </a:lnTo>
                  <a:lnTo>
                    <a:pt x="233" y="904"/>
                  </a:lnTo>
                  <a:lnTo>
                    <a:pt x="242" y="903"/>
                  </a:lnTo>
                  <a:lnTo>
                    <a:pt x="470" y="290"/>
                  </a:lnTo>
                  <a:lnTo>
                    <a:pt x="519" y="302"/>
                  </a:lnTo>
                  <a:close/>
                </a:path>
              </a:pathLst>
            </a:custGeom>
            <a:solidFill>
              <a:srgbClr val="EFCB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" name="Freeform 32"/>
            <p:cNvSpPr>
              <a:spLocks/>
            </p:cNvSpPr>
            <p:nvPr/>
          </p:nvSpPr>
          <p:spPr bwMode="auto">
            <a:xfrm>
              <a:off x="3540125" y="4460875"/>
              <a:ext cx="4762" cy="4763"/>
            </a:xfrm>
            <a:custGeom>
              <a:avLst/>
              <a:gdLst>
                <a:gd name="T0" fmla="*/ 2147483647 w 55"/>
                <a:gd name="T1" fmla="*/ 2147483647 h 43"/>
                <a:gd name="T2" fmla="*/ 2147483647 w 55"/>
                <a:gd name="T3" fmla="*/ 2147483647 h 43"/>
                <a:gd name="T4" fmla="*/ 2147483647 w 55"/>
                <a:gd name="T5" fmla="*/ 2147483647 h 43"/>
                <a:gd name="T6" fmla="*/ 2147483647 w 55"/>
                <a:gd name="T7" fmla="*/ 2147483647 h 43"/>
                <a:gd name="T8" fmla="*/ 2147483647 w 55"/>
                <a:gd name="T9" fmla="*/ 0 h 43"/>
                <a:gd name="T10" fmla="*/ 2147483647 w 55"/>
                <a:gd name="T11" fmla="*/ 2147483647 h 43"/>
                <a:gd name="T12" fmla="*/ 2147483647 w 55"/>
                <a:gd name="T13" fmla="*/ 2147483647 h 43"/>
                <a:gd name="T14" fmla="*/ 2147483647 w 55"/>
                <a:gd name="T15" fmla="*/ 2147483647 h 43"/>
                <a:gd name="T16" fmla="*/ 0 w 55"/>
                <a:gd name="T17" fmla="*/ 2147483647 h 43"/>
                <a:gd name="T18" fmla="*/ 2147483647 w 55"/>
                <a:gd name="T19" fmla="*/ 2147483647 h 43"/>
                <a:gd name="T20" fmla="*/ 2147483647 w 55"/>
                <a:gd name="T21" fmla="*/ 2147483647 h 43"/>
                <a:gd name="T22" fmla="*/ 2147483647 w 55"/>
                <a:gd name="T23" fmla="*/ 2147483647 h 43"/>
                <a:gd name="T24" fmla="*/ 2147483647 w 55"/>
                <a:gd name="T25" fmla="*/ 2147483647 h 4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55" h="43">
                  <a:moveTo>
                    <a:pt x="55" y="39"/>
                  </a:moveTo>
                  <a:lnTo>
                    <a:pt x="42" y="30"/>
                  </a:lnTo>
                  <a:lnTo>
                    <a:pt x="28" y="20"/>
                  </a:lnTo>
                  <a:lnTo>
                    <a:pt x="16" y="10"/>
                  </a:lnTo>
                  <a:lnTo>
                    <a:pt x="4" y="0"/>
                  </a:lnTo>
                  <a:lnTo>
                    <a:pt x="3" y="11"/>
                  </a:lnTo>
                  <a:lnTo>
                    <a:pt x="2" y="23"/>
                  </a:lnTo>
                  <a:lnTo>
                    <a:pt x="1" y="33"/>
                  </a:lnTo>
                  <a:lnTo>
                    <a:pt x="0" y="43"/>
                  </a:lnTo>
                  <a:lnTo>
                    <a:pt x="13" y="42"/>
                  </a:lnTo>
                  <a:lnTo>
                    <a:pt x="27" y="41"/>
                  </a:lnTo>
                  <a:lnTo>
                    <a:pt x="42" y="41"/>
                  </a:lnTo>
                  <a:lnTo>
                    <a:pt x="55" y="39"/>
                  </a:lnTo>
                  <a:close/>
                </a:path>
              </a:pathLst>
            </a:custGeom>
            <a:solidFill>
              <a:srgbClr val="EFCB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" name="Freeform 33"/>
            <p:cNvSpPr>
              <a:spLocks/>
            </p:cNvSpPr>
            <p:nvPr/>
          </p:nvSpPr>
          <p:spPr bwMode="auto">
            <a:xfrm>
              <a:off x="3290888" y="4279900"/>
              <a:ext cx="206375" cy="138113"/>
            </a:xfrm>
            <a:custGeom>
              <a:avLst/>
              <a:gdLst>
                <a:gd name="T0" fmla="*/ 2147483647 w 1947"/>
                <a:gd name="T1" fmla="*/ 2147483647 h 1310"/>
                <a:gd name="T2" fmla="*/ 2147483647 w 1947"/>
                <a:gd name="T3" fmla="*/ 2147483647 h 1310"/>
                <a:gd name="T4" fmla="*/ 2147483647 w 1947"/>
                <a:gd name="T5" fmla="*/ 2147483647 h 1310"/>
                <a:gd name="T6" fmla="*/ 2147483647 w 1947"/>
                <a:gd name="T7" fmla="*/ 2147483647 h 1310"/>
                <a:gd name="T8" fmla="*/ 2147483647 w 1947"/>
                <a:gd name="T9" fmla="*/ 2147483647 h 1310"/>
                <a:gd name="T10" fmla="*/ 2147483647 w 1947"/>
                <a:gd name="T11" fmla="*/ 2147483647 h 1310"/>
                <a:gd name="T12" fmla="*/ 2147483647 w 1947"/>
                <a:gd name="T13" fmla="*/ 2147483647 h 1310"/>
                <a:gd name="T14" fmla="*/ 2147483647 w 1947"/>
                <a:gd name="T15" fmla="*/ 2147483647 h 1310"/>
                <a:gd name="T16" fmla="*/ 2147483647 w 1947"/>
                <a:gd name="T17" fmla="*/ 2147483647 h 1310"/>
                <a:gd name="T18" fmla="*/ 2147483647 w 1947"/>
                <a:gd name="T19" fmla="*/ 2147483647 h 1310"/>
                <a:gd name="T20" fmla="*/ 2147483647 w 1947"/>
                <a:gd name="T21" fmla="*/ 2147483647 h 1310"/>
                <a:gd name="T22" fmla="*/ 2147483647 w 1947"/>
                <a:gd name="T23" fmla="*/ 2147483647 h 1310"/>
                <a:gd name="T24" fmla="*/ 2147483647 w 1947"/>
                <a:gd name="T25" fmla="*/ 2147483647 h 1310"/>
                <a:gd name="T26" fmla="*/ 2147483647 w 1947"/>
                <a:gd name="T27" fmla="*/ 2147483647 h 1310"/>
                <a:gd name="T28" fmla="*/ 2147483647 w 1947"/>
                <a:gd name="T29" fmla="*/ 2147483647 h 1310"/>
                <a:gd name="T30" fmla="*/ 2147483647 w 1947"/>
                <a:gd name="T31" fmla="*/ 2147483647 h 1310"/>
                <a:gd name="T32" fmla="*/ 2147483647 w 1947"/>
                <a:gd name="T33" fmla="*/ 2147483647 h 1310"/>
                <a:gd name="T34" fmla="*/ 2147483647 w 1947"/>
                <a:gd name="T35" fmla="*/ 2147483647 h 1310"/>
                <a:gd name="T36" fmla="*/ 2147483647 w 1947"/>
                <a:gd name="T37" fmla="*/ 2147483647 h 1310"/>
                <a:gd name="T38" fmla="*/ 2147483647 w 1947"/>
                <a:gd name="T39" fmla="*/ 2147483647 h 1310"/>
                <a:gd name="T40" fmla="*/ 2147483647 w 1947"/>
                <a:gd name="T41" fmla="*/ 2147483647 h 1310"/>
                <a:gd name="T42" fmla="*/ 2147483647 w 1947"/>
                <a:gd name="T43" fmla="*/ 2147483647 h 1310"/>
                <a:gd name="T44" fmla="*/ 2147483647 w 1947"/>
                <a:gd name="T45" fmla="*/ 2147483647 h 1310"/>
                <a:gd name="T46" fmla="*/ 2147483647 w 1947"/>
                <a:gd name="T47" fmla="*/ 2147483647 h 1310"/>
                <a:gd name="T48" fmla="*/ 2147483647 w 1947"/>
                <a:gd name="T49" fmla="*/ 2147483647 h 1310"/>
                <a:gd name="T50" fmla="*/ 2147483647 w 1947"/>
                <a:gd name="T51" fmla="*/ 2147483647 h 1310"/>
                <a:gd name="T52" fmla="*/ 2147483647 w 1947"/>
                <a:gd name="T53" fmla="*/ 2147483647 h 1310"/>
                <a:gd name="T54" fmla="*/ 2147483647 w 1947"/>
                <a:gd name="T55" fmla="*/ 2147483647 h 1310"/>
                <a:gd name="T56" fmla="*/ 2147483647 w 1947"/>
                <a:gd name="T57" fmla="*/ 2147483647 h 1310"/>
                <a:gd name="T58" fmla="*/ 2147483647 w 1947"/>
                <a:gd name="T59" fmla="*/ 2147483647 h 1310"/>
                <a:gd name="T60" fmla="*/ 2147483647 w 1947"/>
                <a:gd name="T61" fmla="*/ 2147483647 h 1310"/>
                <a:gd name="T62" fmla="*/ 2147483647 w 1947"/>
                <a:gd name="T63" fmla="*/ 2147483647 h 1310"/>
                <a:gd name="T64" fmla="*/ 2147483647 w 1947"/>
                <a:gd name="T65" fmla="*/ 2147483647 h 1310"/>
                <a:gd name="T66" fmla="*/ 0 w 1947"/>
                <a:gd name="T67" fmla="*/ 2147483647 h 1310"/>
                <a:gd name="T68" fmla="*/ 2147483647 w 1947"/>
                <a:gd name="T69" fmla="*/ 2147483647 h 1310"/>
                <a:gd name="T70" fmla="*/ 2147483647 w 1947"/>
                <a:gd name="T71" fmla="*/ 2147483647 h 1310"/>
                <a:gd name="T72" fmla="*/ 2147483647 w 1947"/>
                <a:gd name="T73" fmla="*/ 2147483647 h 1310"/>
                <a:gd name="T74" fmla="*/ 2147483647 w 1947"/>
                <a:gd name="T75" fmla="*/ 2147483647 h 1310"/>
                <a:gd name="T76" fmla="*/ 2147483647 w 1947"/>
                <a:gd name="T77" fmla="*/ 2147483647 h 1310"/>
                <a:gd name="T78" fmla="*/ 2147483647 w 1947"/>
                <a:gd name="T79" fmla="*/ 2147483647 h 1310"/>
                <a:gd name="T80" fmla="*/ 2147483647 w 1947"/>
                <a:gd name="T81" fmla="*/ 2147483647 h 1310"/>
                <a:gd name="T82" fmla="*/ 2147483647 w 1947"/>
                <a:gd name="T83" fmla="*/ 2147483647 h 1310"/>
                <a:gd name="T84" fmla="*/ 2147483647 w 1947"/>
                <a:gd name="T85" fmla="*/ 2147483647 h 1310"/>
                <a:gd name="T86" fmla="*/ 2147483647 w 1947"/>
                <a:gd name="T87" fmla="*/ 2147483647 h 1310"/>
                <a:gd name="T88" fmla="*/ 2147483647 w 1947"/>
                <a:gd name="T89" fmla="*/ 2147483647 h 1310"/>
                <a:gd name="T90" fmla="*/ 2147483647 w 1947"/>
                <a:gd name="T91" fmla="*/ 2147483647 h 1310"/>
                <a:gd name="T92" fmla="*/ 2147483647 w 1947"/>
                <a:gd name="T93" fmla="*/ 2147483647 h 1310"/>
                <a:gd name="T94" fmla="*/ 2147483647 w 1947"/>
                <a:gd name="T95" fmla="*/ 2147483647 h 1310"/>
                <a:gd name="T96" fmla="*/ 2147483647 w 1947"/>
                <a:gd name="T97" fmla="*/ 2147483647 h 1310"/>
                <a:gd name="T98" fmla="*/ 2147483647 w 1947"/>
                <a:gd name="T99" fmla="*/ 2147483647 h 1310"/>
                <a:gd name="T100" fmla="*/ 2147483647 w 1947"/>
                <a:gd name="T101" fmla="*/ 2147483647 h 1310"/>
                <a:gd name="T102" fmla="*/ 2147483647 w 1947"/>
                <a:gd name="T103" fmla="*/ 2147483647 h 1310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1947" h="1310">
                  <a:moveTo>
                    <a:pt x="830" y="1194"/>
                  </a:moveTo>
                  <a:lnTo>
                    <a:pt x="873" y="1210"/>
                  </a:lnTo>
                  <a:lnTo>
                    <a:pt x="916" y="1224"/>
                  </a:lnTo>
                  <a:lnTo>
                    <a:pt x="959" y="1237"/>
                  </a:lnTo>
                  <a:lnTo>
                    <a:pt x="1003" y="1250"/>
                  </a:lnTo>
                  <a:lnTo>
                    <a:pt x="1047" y="1261"/>
                  </a:lnTo>
                  <a:lnTo>
                    <a:pt x="1091" y="1272"/>
                  </a:lnTo>
                  <a:lnTo>
                    <a:pt x="1135" y="1282"/>
                  </a:lnTo>
                  <a:lnTo>
                    <a:pt x="1180" y="1291"/>
                  </a:lnTo>
                  <a:lnTo>
                    <a:pt x="1223" y="1298"/>
                  </a:lnTo>
                  <a:lnTo>
                    <a:pt x="1266" y="1303"/>
                  </a:lnTo>
                  <a:lnTo>
                    <a:pt x="1307" y="1307"/>
                  </a:lnTo>
                  <a:lnTo>
                    <a:pt x="1346" y="1310"/>
                  </a:lnTo>
                  <a:lnTo>
                    <a:pt x="1385" y="1310"/>
                  </a:lnTo>
                  <a:lnTo>
                    <a:pt x="1420" y="1307"/>
                  </a:lnTo>
                  <a:lnTo>
                    <a:pt x="1455" y="1303"/>
                  </a:lnTo>
                  <a:lnTo>
                    <a:pt x="1489" y="1298"/>
                  </a:lnTo>
                  <a:lnTo>
                    <a:pt x="1947" y="67"/>
                  </a:lnTo>
                  <a:lnTo>
                    <a:pt x="1767" y="0"/>
                  </a:lnTo>
                  <a:lnTo>
                    <a:pt x="1392" y="1008"/>
                  </a:lnTo>
                  <a:lnTo>
                    <a:pt x="1359" y="1014"/>
                  </a:lnTo>
                  <a:lnTo>
                    <a:pt x="1324" y="1017"/>
                  </a:lnTo>
                  <a:lnTo>
                    <a:pt x="1287" y="1019"/>
                  </a:lnTo>
                  <a:lnTo>
                    <a:pt x="1249" y="1019"/>
                  </a:lnTo>
                  <a:lnTo>
                    <a:pt x="1210" y="1017"/>
                  </a:lnTo>
                  <a:lnTo>
                    <a:pt x="1169" y="1014"/>
                  </a:lnTo>
                  <a:lnTo>
                    <a:pt x="1127" y="1008"/>
                  </a:lnTo>
                  <a:lnTo>
                    <a:pt x="1083" y="1000"/>
                  </a:lnTo>
                  <a:lnTo>
                    <a:pt x="1039" y="992"/>
                  </a:lnTo>
                  <a:lnTo>
                    <a:pt x="993" y="982"/>
                  </a:lnTo>
                  <a:lnTo>
                    <a:pt x="949" y="972"/>
                  </a:lnTo>
                  <a:lnTo>
                    <a:pt x="906" y="959"/>
                  </a:lnTo>
                  <a:lnTo>
                    <a:pt x="862" y="948"/>
                  </a:lnTo>
                  <a:lnTo>
                    <a:pt x="819" y="934"/>
                  </a:lnTo>
                  <a:lnTo>
                    <a:pt x="776" y="920"/>
                  </a:lnTo>
                  <a:lnTo>
                    <a:pt x="733" y="904"/>
                  </a:lnTo>
                  <a:lnTo>
                    <a:pt x="701" y="891"/>
                  </a:lnTo>
                  <a:lnTo>
                    <a:pt x="668" y="879"/>
                  </a:lnTo>
                  <a:lnTo>
                    <a:pt x="638" y="865"/>
                  </a:lnTo>
                  <a:lnTo>
                    <a:pt x="606" y="851"/>
                  </a:lnTo>
                  <a:lnTo>
                    <a:pt x="577" y="837"/>
                  </a:lnTo>
                  <a:lnTo>
                    <a:pt x="548" y="822"/>
                  </a:lnTo>
                  <a:lnTo>
                    <a:pt x="518" y="806"/>
                  </a:lnTo>
                  <a:lnTo>
                    <a:pt x="490" y="791"/>
                  </a:lnTo>
                  <a:lnTo>
                    <a:pt x="463" y="774"/>
                  </a:lnTo>
                  <a:lnTo>
                    <a:pt x="435" y="757"/>
                  </a:lnTo>
                  <a:lnTo>
                    <a:pt x="409" y="739"/>
                  </a:lnTo>
                  <a:lnTo>
                    <a:pt x="384" y="721"/>
                  </a:lnTo>
                  <a:lnTo>
                    <a:pt x="359" y="703"/>
                  </a:lnTo>
                  <a:lnTo>
                    <a:pt x="334" y="684"/>
                  </a:lnTo>
                  <a:lnTo>
                    <a:pt x="310" y="665"/>
                  </a:lnTo>
                  <a:lnTo>
                    <a:pt x="287" y="645"/>
                  </a:lnTo>
                  <a:lnTo>
                    <a:pt x="264" y="624"/>
                  </a:lnTo>
                  <a:lnTo>
                    <a:pt x="242" y="603"/>
                  </a:lnTo>
                  <a:lnTo>
                    <a:pt x="221" y="582"/>
                  </a:lnTo>
                  <a:lnTo>
                    <a:pt x="200" y="560"/>
                  </a:lnTo>
                  <a:lnTo>
                    <a:pt x="180" y="537"/>
                  </a:lnTo>
                  <a:lnTo>
                    <a:pt x="160" y="515"/>
                  </a:lnTo>
                  <a:lnTo>
                    <a:pt x="142" y="491"/>
                  </a:lnTo>
                  <a:lnTo>
                    <a:pt x="124" y="467"/>
                  </a:lnTo>
                  <a:lnTo>
                    <a:pt x="106" y="443"/>
                  </a:lnTo>
                  <a:lnTo>
                    <a:pt x="89" y="417"/>
                  </a:lnTo>
                  <a:lnTo>
                    <a:pt x="72" y="392"/>
                  </a:lnTo>
                  <a:lnTo>
                    <a:pt x="57" y="366"/>
                  </a:lnTo>
                  <a:lnTo>
                    <a:pt x="42" y="340"/>
                  </a:lnTo>
                  <a:lnTo>
                    <a:pt x="27" y="314"/>
                  </a:lnTo>
                  <a:lnTo>
                    <a:pt x="13" y="285"/>
                  </a:lnTo>
                  <a:lnTo>
                    <a:pt x="0" y="258"/>
                  </a:lnTo>
                  <a:lnTo>
                    <a:pt x="7" y="288"/>
                  </a:lnTo>
                  <a:lnTo>
                    <a:pt x="15" y="320"/>
                  </a:lnTo>
                  <a:lnTo>
                    <a:pt x="22" y="350"/>
                  </a:lnTo>
                  <a:lnTo>
                    <a:pt x="31" y="382"/>
                  </a:lnTo>
                  <a:lnTo>
                    <a:pt x="43" y="417"/>
                  </a:lnTo>
                  <a:lnTo>
                    <a:pt x="56" y="453"/>
                  </a:lnTo>
                  <a:lnTo>
                    <a:pt x="69" y="488"/>
                  </a:lnTo>
                  <a:lnTo>
                    <a:pt x="83" y="521"/>
                  </a:lnTo>
                  <a:lnTo>
                    <a:pt x="98" y="555"/>
                  </a:lnTo>
                  <a:lnTo>
                    <a:pt x="114" y="587"/>
                  </a:lnTo>
                  <a:lnTo>
                    <a:pt x="131" y="620"/>
                  </a:lnTo>
                  <a:lnTo>
                    <a:pt x="149" y="651"/>
                  </a:lnTo>
                  <a:lnTo>
                    <a:pt x="167" y="682"/>
                  </a:lnTo>
                  <a:lnTo>
                    <a:pt x="187" y="711"/>
                  </a:lnTo>
                  <a:lnTo>
                    <a:pt x="207" y="740"/>
                  </a:lnTo>
                  <a:lnTo>
                    <a:pt x="228" y="769"/>
                  </a:lnTo>
                  <a:lnTo>
                    <a:pt x="250" y="797"/>
                  </a:lnTo>
                  <a:lnTo>
                    <a:pt x="273" y="824"/>
                  </a:lnTo>
                  <a:lnTo>
                    <a:pt x="296" y="850"/>
                  </a:lnTo>
                  <a:lnTo>
                    <a:pt x="321" y="876"/>
                  </a:lnTo>
                  <a:lnTo>
                    <a:pt x="346" y="901"/>
                  </a:lnTo>
                  <a:lnTo>
                    <a:pt x="372" y="926"/>
                  </a:lnTo>
                  <a:lnTo>
                    <a:pt x="400" y="949"/>
                  </a:lnTo>
                  <a:lnTo>
                    <a:pt x="427" y="972"/>
                  </a:lnTo>
                  <a:lnTo>
                    <a:pt x="456" y="994"/>
                  </a:lnTo>
                  <a:lnTo>
                    <a:pt x="486" y="1016"/>
                  </a:lnTo>
                  <a:lnTo>
                    <a:pt x="516" y="1037"/>
                  </a:lnTo>
                  <a:lnTo>
                    <a:pt x="548" y="1057"/>
                  </a:lnTo>
                  <a:lnTo>
                    <a:pt x="580" y="1077"/>
                  </a:lnTo>
                  <a:lnTo>
                    <a:pt x="613" y="1096"/>
                  </a:lnTo>
                  <a:lnTo>
                    <a:pt x="647" y="1114"/>
                  </a:lnTo>
                  <a:lnTo>
                    <a:pt x="682" y="1131"/>
                  </a:lnTo>
                  <a:lnTo>
                    <a:pt x="718" y="1148"/>
                  </a:lnTo>
                  <a:lnTo>
                    <a:pt x="754" y="1164"/>
                  </a:lnTo>
                  <a:lnTo>
                    <a:pt x="792" y="1180"/>
                  </a:lnTo>
                  <a:lnTo>
                    <a:pt x="830" y="1194"/>
                  </a:lnTo>
                  <a:close/>
                </a:path>
              </a:pathLst>
            </a:custGeom>
            <a:solidFill>
              <a:srgbClr val="EFCB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" name="Freeform 34"/>
            <p:cNvSpPr>
              <a:spLocks/>
            </p:cNvSpPr>
            <p:nvPr/>
          </p:nvSpPr>
          <p:spPr bwMode="auto">
            <a:xfrm>
              <a:off x="2670175" y="3754438"/>
              <a:ext cx="576262" cy="715963"/>
            </a:xfrm>
            <a:custGeom>
              <a:avLst/>
              <a:gdLst>
                <a:gd name="T0" fmla="*/ 2147483647 w 5450"/>
                <a:gd name="T1" fmla="*/ 2147483647 h 6768"/>
                <a:gd name="T2" fmla="*/ 2147483647 w 5450"/>
                <a:gd name="T3" fmla="*/ 2147483647 h 6768"/>
                <a:gd name="T4" fmla="*/ 2147483647 w 5450"/>
                <a:gd name="T5" fmla="*/ 2147483647 h 6768"/>
                <a:gd name="T6" fmla="*/ 2147483647 w 5450"/>
                <a:gd name="T7" fmla="*/ 2147483647 h 6768"/>
                <a:gd name="T8" fmla="*/ 2147483647 w 5450"/>
                <a:gd name="T9" fmla="*/ 2147483647 h 6768"/>
                <a:gd name="T10" fmla="*/ 2147483647 w 5450"/>
                <a:gd name="T11" fmla="*/ 2147483647 h 6768"/>
                <a:gd name="T12" fmla="*/ 2147483647 w 5450"/>
                <a:gd name="T13" fmla="*/ 2147483647 h 6768"/>
                <a:gd name="T14" fmla="*/ 2147483647 w 5450"/>
                <a:gd name="T15" fmla="*/ 2147483647 h 6768"/>
                <a:gd name="T16" fmla="*/ 2147483647 w 5450"/>
                <a:gd name="T17" fmla="*/ 2147483647 h 6768"/>
                <a:gd name="T18" fmla="*/ 2147483647 w 5450"/>
                <a:gd name="T19" fmla="*/ 2147483647 h 6768"/>
                <a:gd name="T20" fmla="*/ 2147483647 w 5450"/>
                <a:gd name="T21" fmla="*/ 2147483647 h 6768"/>
                <a:gd name="T22" fmla="*/ 2147483647 w 5450"/>
                <a:gd name="T23" fmla="*/ 2147483647 h 6768"/>
                <a:gd name="T24" fmla="*/ 2147483647 w 5450"/>
                <a:gd name="T25" fmla="*/ 2147483647 h 6768"/>
                <a:gd name="T26" fmla="*/ 2147483647 w 5450"/>
                <a:gd name="T27" fmla="*/ 2147483647 h 6768"/>
                <a:gd name="T28" fmla="*/ 2147483647 w 5450"/>
                <a:gd name="T29" fmla="*/ 2147483647 h 6768"/>
                <a:gd name="T30" fmla="*/ 2147483647 w 5450"/>
                <a:gd name="T31" fmla="*/ 2147483647 h 6768"/>
                <a:gd name="T32" fmla="*/ 2147483647 w 5450"/>
                <a:gd name="T33" fmla="*/ 2147483647 h 6768"/>
                <a:gd name="T34" fmla="*/ 2147483647 w 5450"/>
                <a:gd name="T35" fmla="*/ 2147483647 h 6768"/>
                <a:gd name="T36" fmla="*/ 2147483647 w 5450"/>
                <a:gd name="T37" fmla="*/ 2147483647 h 6768"/>
                <a:gd name="T38" fmla="*/ 2147483647 w 5450"/>
                <a:gd name="T39" fmla="*/ 2147483647 h 6768"/>
                <a:gd name="T40" fmla="*/ 2147483647 w 5450"/>
                <a:gd name="T41" fmla="*/ 2147483647 h 6768"/>
                <a:gd name="T42" fmla="*/ 2147483647 w 5450"/>
                <a:gd name="T43" fmla="*/ 2147483647 h 6768"/>
                <a:gd name="T44" fmla="*/ 2147483647 w 5450"/>
                <a:gd name="T45" fmla="*/ 2147483647 h 6768"/>
                <a:gd name="T46" fmla="*/ 0 w 5450"/>
                <a:gd name="T47" fmla="*/ 2147483647 h 6768"/>
                <a:gd name="T48" fmla="*/ 2147483647 w 5450"/>
                <a:gd name="T49" fmla="*/ 2147483647 h 6768"/>
                <a:gd name="T50" fmla="*/ 2147483647 w 5450"/>
                <a:gd name="T51" fmla="*/ 2147483647 h 6768"/>
                <a:gd name="T52" fmla="*/ 2147483647 w 5450"/>
                <a:gd name="T53" fmla="*/ 2147483647 h 6768"/>
                <a:gd name="T54" fmla="*/ 2147483647 w 5450"/>
                <a:gd name="T55" fmla="*/ 2147483647 h 6768"/>
                <a:gd name="T56" fmla="*/ 2147483647 w 5450"/>
                <a:gd name="T57" fmla="*/ 2147483647 h 6768"/>
                <a:gd name="T58" fmla="*/ 2147483647 w 5450"/>
                <a:gd name="T59" fmla="*/ 2147483647 h 6768"/>
                <a:gd name="T60" fmla="*/ 2147483647 w 5450"/>
                <a:gd name="T61" fmla="*/ 2147483647 h 6768"/>
                <a:gd name="T62" fmla="*/ 2147483647 w 5450"/>
                <a:gd name="T63" fmla="*/ 2147483647 h 6768"/>
                <a:gd name="T64" fmla="*/ 2147483647 w 5450"/>
                <a:gd name="T65" fmla="*/ 2147483647 h 6768"/>
                <a:gd name="T66" fmla="*/ 2147483647 w 5450"/>
                <a:gd name="T67" fmla="*/ 2147483647 h 6768"/>
                <a:gd name="T68" fmla="*/ 2147483647 w 5450"/>
                <a:gd name="T69" fmla="*/ 0 h 6768"/>
                <a:gd name="T70" fmla="*/ 2147483647 w 5450"/>
                <a:gd name="T71" fmla="*/ 2147483647 h 6768"/>
                <a:gd name="T72" fmla="*/ 2147483647 w 5450"/>
                <a:gd name="T73" fmla="*/ 2147483647 h 6768"/>
                <a:gd name="T74" fmla="*/ 2147483647 w 5450"/>
                <a:gd name="T75" fmla="*/ 2147483647 h 6768"/>
                <a:gd name="T76" fmla="*/ 2147483647 w 5450"/>
                <a:gd name="T77" fmla="*/ 2147483647 h 6768"/>
                <a:gd name="T78" fmla="*/ 2147483647 w 5450"/>
                <a:gd name="T79" fmla="*/ 2147483647 h 6768"/>
                <a:gd name="T80" fmla="*/ 2147483647 w 5450"/>
                <a:gd name="T81" fmla="*/ 2147483647 h 6768"/>
                <a:gd name="T82" fmla="*/ 2147483647 w 5450"/>
                <a:gd name="T83" fmla="*/ 2147483647 h 6768"/>
                <a:gd name="T84" fmla="*/ 2147483647 w 5450"/>
                <a:gd name="T85" fmla="*/ 2147483647 h 6768"/>
                <a:gd name="T86" fmla="*/ 2147483647 w 5450"/>
                <a:gd name="T87" fmla="*/ 2147483647 h 6768"/>
                <a:gd name="T88" fmla="*/ 2147483647 w 5450"/>
                <a:gd name="T89" fmla="*/ 2147483647 h 6768"/>
                <a:gd name="T90" fmla="*/ 2147483647 w 5450"/>
                <a:gd name="T91" fmla="*/ 2147483647 h 6768"/>
                <a:gd name="T92" fmla="*/ 2147483647 w 5450"/>
                <a:gd name="T93" fmla="*/ 2147483647 h 6768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5450" h="6768">
                  <a:moveTo>
                    <a:pt x="5450" y="280"/>
                  </a:moveTo>
                  <a:lnTo>
                    <a:pt x="5426" y="286"/>
                  </a:lnTo>
                  <a:lnTo>
                    <a:pt x="5404" y="294"/>
                  </a:lnTo>
                  <a:lnTo>
                    <a:pt x="5383" y="302"/>
                  </a:lnTo>
                  <a:lnTo>
                    <a:pt x="5362" y="310"/>
                  </a:lnTo>
                  <a:lnTo>
                    <a:pt x="5342" y="320"/>
                  </a:lnTo>
                  <a:lnTo>
                    <a:pt x="5325" y="329"/>
                  </a:lnTo>
                  <a:lnTo>
                    <a:pt x="5306" y="339"/>
                  </a:lnTo>
                  <a:lnTo>
                    <a:pt x="5289" y="349"/>
                  </a:lnTo>
                  <a:lnTo>
                    <a:pt x="5273" y="361"/>
                  </a:lnTo>
                  <a:lnTo>
                    <a:pt x="5257" y="371"/>
                  </a:lnTo>
                  <a:lnTo>
                    <a:pt x="5244" y="384"/>
                  </a:lnTo>
                  <a:lnTo>
                    <a:pt x="5230" y="396"/>
                  </a:lnTo>
                  <a:lnTo>
                    <a:pt x="5218" y="409"/>
                  </a:lnTo>
                  <a:lnTo>
                    <a:pt x="5206" y="423"/>
                  </a:lnTo>
                  <a:lnTo>
                    <a:pt x="5194" y="436"/>
                  </a:lnTo>
                  <a:lnTo>
                    <a:pt x="5185" y="450"/>
                  </a:lnTo>
                  <a:lnTo>
                    <a:pt x="5176" y="466"/>
                  </a:lnTo>
                  <a:lnTo>
                    <a:pt x="5167" y="480"/>
                  </a:lnTo>
                  <a:lnTo>
                    <a:pt x="5159" y="497"/>
                  </a:lnTo>
                  <a:lnTo>
                    <a:pt x="5151" y="513"/>
                  </a:lnTo>
                  <a:lnTo>
                    <a:pt x="5144" y="531"/>
                  </a:lnTo>
                  <a:lnTo>
                    <a:pt x="5138" y="548"/>
                  </a:lnTo>
                  <a:lnTo>
                    <a:pt x="5133" y="566"/>
                  </a:lnTo>
                  <a:lnTo>
                    <a:pt x="5127" y="585"/>
                  </a:lnTo>
                  <a:lnTo>
                    <a:pt x="5123" y="604"/>
                  </a:lnTo>
                  <a:lnTo>
                    <a:pt x="5119" y="624"/>
                  </a:lnTo>
                  <a:lnTo>
                    <a:pt x="5116" y="645"/>
                  </a:lnTo>
                  <a:lnTo>
                    <a:pt x="5113" y="666"/>
                  </a:lnTo>
                  <a:lnTo>
                    <a:pt x="5111" y="688"/>
                  </a:lnTo>
                  <a:lnTo>
                    <a:pt x="5110" y="710"/>
                  </a:lnTo>
                  <a:lnTo>
                    <a:pt x="5108" y="733"/>
                  </a:lnTo>
                  <a:lnTo>
                    <a:pt x="5108" y="756"/>
                  </a:lnTo>
                  <a:lnTo>
                    <a:pt x="5108" y="6768"/>
                  </a:lnTo>
                  <a:lnTo>
                    <a:pt x="4892" y="6760"/>
                  </a:lnTo>
                  <a:lnTo>
                    <a:pt x="1259" y="2698"/>
                  </a:lnTo>
                  <a:lnTo>
                    <a:pt x="1259" y="6067"/>
                  </a:lnTo>
                  <a:lnTo>
                    <a:pt x="1259" y="6092"/>
                  </a:lnTo>
                  <a:lnTo>
                    <a:pt x="1260" y="6115"/>
                  </a:lnTo>
                  <a:lnTo>
                    <a:pt x="1262" y="6139"/>
                  </a:lnTo>
                  <a:lnTo>
                    <a:pt x="1264" y="6161"/>
                  </a:lnTo>
                  <a:lnTo>
                    <a:pt x="1267" y="6183"/>
                  </a:lnTo>
                  <a:lnTo>
                    <a:pt x="1270" y="6204"/>
                  </a:lnTo>
                  <a:lnTo>
                    <a:pt x="1273" y="6225"/>
                  </a:lnTo>
                  <a:lnTo>
                    <a:pt x="1278" y="6245"/>
                  </a:lnTo>
                  <a:lnTo>
                    <a:pt x="1283" y="6264"/>
                  </a:lnTo>
                  <a:lnTo>
                    <a:pt x="1289" y="6283"/>
                  </a:lnTo>
                  <a:lnTo>
                    <a:pt x="1295" y="6302"/>
                  </a:lnTo>
                  <a:lnTo>
                    <a:pt x="1301" y="6319"/>
                  </a:lnTo>
                  <a:lnTo>
                    <a:pt x="1309" y="6335"/>
                  </a:lnTo>
                  <a:lnTo>
                    <a:pt x="1317" y="6352"/>
                  </a:lnTo>
                  <a:lnTo>
                    <a:pt x="1326" y="6368"/>
                  </a:lnTo>
                  <a:lnTo>
                    <a:pt x="1335" y="6383"/>
                  </a:lnTo>
                  <a:lnTo>
                    <a:pt x="1345" y="6396"/>
                  </a:lnTo>
                  <a:lnTo>
                    <a:pt x="1356" y="6411"/>
                  </a:lnTo>
                  <a:lnTo>
                    <a:pt x="1367" y="6424"/>
                  </a:lnTo>
                  <a:lnTo>
                    <a:pt x="1381" y="6437"/>
                  </a:lnTo>
                  <a:lnTo>
                    <a:pt x="1395" y="6450"/>
                  </a:lnTo>
                  <a:lnTo>
                    <a:pt x="1409" y="6461"/>
                  </a:lnTo>
                  <a:lnTo>
                    <a:pt x="1425" y="6473"/>
                  </a:lnTo>
                  <a:lnTo>
                    <a:pt x="1442" y="6483"/>
                  </a:lnTo>
                  <a:lnTo>
                    <a:pt x="1460" y="6494"/>
                  </a:lnTo>
                  <a:lnTo>
                    <a:pt x="1478" y="6504"/>
                  </a:lnTo>
                  <a:lnTo>
                    <a:pt x="1498" y="6514"/>
                  </a:lnTo>
                  <a:lnTo>
                    <a:pt x="1519" y="6522"/>
                  </a:lnTo>
                  <a:lnTo>
                    <a:pt x="1540" y="6530"/>
                  </a:lnTo>
                  <a:lnTo>
                    <a:pt x="1562" y="6539"/>
                  </a:lnTo>
                  <a:lnTo>
                    <a:pt x="1585" y="6546"/>
                  </a:lnTo>
                  <a:lnTo>
                    <a:pt x="1610" y="6554"/>
                  </a:lnTo>
                  <a:lnTo>
                    <a:pt x="1600" y="6625"/>
                  </a:lnTo>
                  <a:lnTo>
                    <a:pt x="9" y="6625"/>
                  </a:lnTo>
                  <a:lnTo>
                    <a:pt x="0" y="6554"/>
                  </a:lnTo>
                  <a:lnTo>
                    <a:pt x="25" y="6547"/>
                  </a:lnTo>
                  <a:lnTo>
                    <a:pt x="49" y="6541"/>
                  </a:lnTo>
                  <a:lnTo>
                    <a:pt x="72" y="6534"/>
                  </a:lnTo>
                  <a:lnTo>
                    <a:pt x="94" y="6526"/>
                  </a:lnTo>
                  <a:lnTo>
                    <a:pt x="115" y="6518"/>
                  </a:lnTo>
                  <a:lnTo>
                    <a:pt x="135" y="6508"/>
                  </a:lnTo>
                  <a:lnTo>
                    <a:pt x="154" y="6499"/>
                  </a:lnTo>
                  <a:lnTo>
                    <a:pt x="172" y="6489"/>
                  </a:lnTo>
                  <a:lnTo>
                    <a:pt x="188" y="6478"/>
                  </a:lnTo>
                  <a:lnTo>
                    <a:pt x="204" y="6468"/>
                  </a:lnTo>
                  <a:lnTo>
                    <a:pt x="218" y="6455"/>
                  </a:lnTo>
                  <a:lnTo>
                    <a:pt x="231" y="6442"/>
                  </a:lnTo>
                  <a:lnTo>
                    <a:pt x="244" y="6430"/>
                  </a:lnTo>
                  <a:lnTo>
                    <a:pt x="254" y="6416"/>
                  </a:lnTo>
                  <a:lnTo>
                    <a:pt x="265" y="6402"/>
                  </a:lnTo>
                  <a:lnTo>
                    <a:pt x="274" y="6387"/>
                  </a:lnTo>
                  <a:lnTo>
                    <a:pt x="282" y="6371"/>
                  </a:lnTo>
                  <a:lnTo>
                    <a:pt x="290" y="6355"/>
                  </a:lnTo>
                  <a:lnTo>
                    <a:pt x="296" y="6339"/>
                  </a:lnTo>
                  <a:lnTo>
                    <a:pt x="304" y="6321"/>
                  </a:lnTo>
                  <a:lnTo>
                    <a:pt x="309" y="6303"/>
                  </a:lnTo>
                  <a:lnTo>
                    <a:pt x="315" y="6285"/>
                  </a:lnTo>
                  <a:lnTo>
                    <a:pt x="319" y="6266"/>
                  </a:lnTo>
                  <a:lnTo>
                    <a:pt x="325" y="6246"/>
                  </a:lnTo>
                  <a:lnTo>
                    <a:pt x="329" y="6226"/>
                  </a:lnTo>
                  <a:lnTo>
                    <a:pt x="332" y="6205"/>
                  </a:lnTo>
                  <a:lnTo>
                    <a:pt x="335" y="6183"/>
                  </a:lnTo>
                  <a:lnTo>
                    <a:pt x="337" y="6161"/>
                  </a:lnTo>
                  <a:lnTo>
                    <a:pt x="339" y="6139"/>
                  </a:lnTo>
                  <a:lnTo>
                    <a:pt x="340" y="6116"/>
                  </a:lnTo>
                  <a:lnTo>
                    <a:pt x="342" y="6092"/>
                  </a:lnTo>
                  <a:lnTo>
                    <a:pt x="342" y="6067"/>
                  </a:lnTo>
                  <a:lnTo>
                    <a:pt x="342" y="0"/>
                  </a:lnTo>
                  <a:lnTo>
                    <a:pt x="548" y="0"/>
                  </a:lnTo>
                  <a:lnTo>
                    <a:pt x="4182" y="3991"/>
                  </a:lnTo>
                  <a:lnTo>
                    <a:pt x="4182" y="756"/>
                  </a:lnTo>
                  <a:lnTo>
                    <a:pt x="4181" y="733"/>
                  </a:lnTo>
                  <a:lnTo>
                    <a:pt x="4181" y="710"/>
                  </a:lnTo>
                  <a:lnTo>
                    <a:pt x="4179" y="688"/>
                  </a:lnTo>
                  <a:lnTo>
                    <a:pt x="4178" y="666"/>
                  </a:lnTo>
                  <a:lnTo>
                    <a:pt x="4175" y="645"/>
                  </a:lnTo>
                  <a:lnTo>
                    <a:pt x="4173" y="624"/>
                  </a:lnTo>
                  <a:lnTo>
                    <a:pt x="4168" y="604"/>
                  </a:lnTo>
                  <a:lnTo>
                    <a:pt x="4165" y="584"/>
                  </a:lnTo>
                  <a:lnTo>
                    <a:pt x="4160" y="565"/>
                  </a:lnTo>
                  <a:lnTo>
                    <a:pt x="4155" y="546"/>
                  </a:lnTo>
                  <a:lnTo>
                    <a:pt x="4150" y="528"/>
                  </a:lnTo>
                  <a:lnTo>
                    <a:pt x="4143" y="511"/>
                  </a:lnTo>
                  <a:lnTo>
                    <a:pt x="4137" y="494"/>
                  </a:lnTo>
                  <a:lnTo>
                    <a:pt x="4130" y="477"/>
                  </a:lnTo>
                  <a:lnTo>
                    <a:pt x="4122" y="461"/>
                  </a:lnTo>
                  <a:lnTo>
                    <a:pt x="4114" y="446"/>
                  </a:lnTo>
                  <a:lnTo>
                    <a:pt x="4106" y="431"/>
                  </a:lnTo>
                  <a:lnTo>
                    <a:pt x="4095" y="416"/>
                  </a:lnTo>
                  <a:lnTo>
                    <a:pt x="4085" y="403"/>
                  </a:lnTo>
                  <a:lnTo>
                    <a:pt x="4072" y="390"/>
                  </a:lnTo>
                  <a:lnTo>
                    <a:pt x="4058" y="377"/>
                  </a:lnTo>
                  <a:lnTo>
                    <a:pt x="4045" y="366"/>
                  </a:lnTo>
                  <a:lnTo>
                    <a:pt x="4029" y="354"/>
                  </a:lnTo>
                  <a:lnTo>
                    <a:pt x="4012" y="344"/>
                  </a:lnTo>
                  <a:lnTo>
                    <a:pt x="3994" y="333"/>
                  </a:lnTo>
                  <a:lnTo>
                    <a:pt x="3975" y="324"/>
                  </a:lnTo>
                  <a:lnTo>
                    <a:pt x="3956" y="316"/>
                  </a:lnTo>
                  <a:lnTo>
                    <a:pt x="3935" y="307"/>
                  </a:lnTo>
                  <a:lnTo>
                    <a:pt x="3913" y="299"/>
                  </a:lnTo>
                  <a:lnTo>
                    <a:pt x="3889" y="292"/>
                  </a:lnTo>
                  <a:lnTo>
                    <a:pt x="3865" y="285"/>
                  </a:lnTo>
                  <a:lnTo>
                    <a:pt x="3840" y="280"/>
                  </a:lnTo>
                  <a:lnTo>
                    <a:pt x="3849" y="208"/>
                  </a:lnTo>
                  <a:lnTo>
                    <a:pt x="5441" y="208"/>
                  </a:lnTo>
                  <a:lnTo>
                    <a:pt x="5450" y="280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" name="Freeform 35"/>
            <p:cNvSpPr>
              <a:spLocks noEditPoints="1"/>
            </p:cNvSpPr>
            <p:nvPr/>
          </p:nvSpPr>
          <p:spPr bwMode="auto">
            <a:xfrm>
              <a:off x="2641600" y="3729038"/>
              <a:ext cx="633412" cy="768350"/>
            </a:xfrm>
            <a:custGeom>
              <a:avLst/>
              <a:gdLst>
                <a:gd name="T0" fmla="*/ 2147483647 w 5984"/>
                <a:gd name="T1" fmla="*/ 2147483647 h 7261"/>
                <a:gd name="T2" fmla="*/ 2147483647 w 5984"/>
                <a:gd name="T3" fmla="*/ 2147483647 h 7261"/>
                <a:gd name="T4" fmla="*/ 2147483647 w 5984"/>
                <a:gd name="T5" fmla="*/ 2147483647 h 7261"/>
                <a:gd name="T6" fmla="*/ 0 w 5984"/>
                <a:gd name="T7" fmla="*/ 2147483647 h 7261"/>
                <a:gd name="T8" fmla="*/ 2147483647 w 5984"/>
                <a:gd name="T9" fmla="*/ 2147483647 h 7261"/>
                <a:gd name="T10" fmla="*/ 2147483647 w 5984"/>
                <a:gd name="T11" fmla="*/ 2147483647 h 7261"/>
                <a:gd name="T12" fmla="*/ 2147483647 w 5984"/>
                <a:gd name="T13" fmla="*/ 2147483647 h 7261"/>
                <a:gd name="T14" fmla="*/ 2147483647 w 5984"/>
                <a:gd name="T15" fmla="*/ 2147483647 h 7261"/>
                <a:gd name="T16" fmla="*/ 2147483647 w 5984"/>
                <a:gd name="T17" fmla="*/ 2147483647 h 7261"/>
                <a:gd name="T18" fmla="*/ 2147483647 w 5984"/>
                <a:gd name="T19" fmla="*/ 2147483647 h 7261"/>
                <a:gd name="T20" fmla="*/ 2147483647 w 5984"/>
                <a:gd name="T21" fmla="*/ 2147483647 h 7261"/>
                <a:gd name="T22" fmla="*/ 2147483647 w 5984"/>
                <a:gd name="T23" fmla="*/ 2147483647 h 7261"/>
                <a:gd name="T24" fmla="*/ 2147483647 w 5984"/>
                <a:gd name="T25" fmla="*/ 2147483647 h 7261"/>
                <a:gd name="T26" fmla="*/ 2147483647 w 5984"/>
                <a:gd name="T27" fmla="*/ 2147483647 h 7261"/>
                <a:gd name="T28" fmla="*/ 2147483647 w 5984"/>
                <a:gd name="T29" fmla="*/ 2147483647 h 7261"/>
                <a:gd name="T30" fmla="*/ 2147483647 w 5984"/>
                <a:gd name="T31" fmla="*/ 2147483647 h 7261"/>
                <a:gd name="T32" fmla="*/ 2147483647 w 5984"/>
                <a:gd name="T33" fmla="*/ 2147483647 h 7261"/>
                <a:gd name="T34" fmla="*/ 2147483647 w 5984"/>
                <a:gd name="T35" fmla="*/ 2147483647 h 7261"/>
                <a:gd name="T36" fmla="*/ 2147483647 w 5984"/>
                <a:gd name="T37" fmla="*/ 2147483647 h 7261"/>
                <a:gd name="T38" fmla="*/ 2147483647 w 5984"/>
                <a:gd name="T39" fmla="*/ 2147483647 h 7261"/>
                <a:gd name="T40" fmla="*/ 2147483647 w 5984"/>
                <a:gd name="T41" fmla="*/ 2147483647 h 7261"/>
                <a:gd name="T42" fmla="*/ 2147483647 w 5984"/>
                <a:gd name="T43" fmla="*/ 2147483647 h 7261"/>
                <a:gd name="T44" fmla="*/ 2147483647 w 5984"/>
                <a:gd name="T45" fmla="*/ 2147483647 h 7261"/>
                <a:gd name="T46" fmla="*/ 2147483647 w 5984"/>
                <a:gd name="T47" fmla="*/ 2147483647 h 7261"/>
                <a:gd name="T48" fmla="*/ 2147483647 w 5984"/>
                <a:gd name="T49" fmla="*/ 2147483647 h 7261"/>
                <a:gd name="T50" fmla="*/ 2147483647 w 5984"/>
                <a:gd name="T51" fmla="*/ 2147483647 h 7261"/>
                <a:gd name="T52" fmla="*/ 2147483647 w 5984"/>
                <a:gd name="T53" fmla="*/ 2147483647 h 7261"/>
                <a:gd name="T54" fmla="*/ 2147483647 w 5984"/>
                <a:gd name="T55" fmla="*/ 2147483647 h 7261"/>
                <a:gd name="T56" fmla="*/ 2147483647 w 5984"/>
                <a:gd name="T57" fmla="*/ 0 h 7261"/>
                <a:gd name="T58" fmla="*/ 2147483647 w 5984"/>
                <a:gd name="T59" fmla="*/ 2147483647 h 7261"/>
                <a:gd name="T60" fmla="*/ 2147483647 w 5984"/>
                <a:gd name="T61" fmla="*/ 2147483647 h 7261"/>
                <a:gd name="T62" fmla="*/ 2147483647 w 5984"/>
                <a:gd name="T63" fmla="*/ 2147483647 h 7261"/>
                <a:gd name="T64" fmla="*/ 2147483647 w 5984"/>
                <a:gd name="T65" fmla="*/ 2147483647 h 7261"/>
                <a:gd name="T66" fmla="*/ 2147483647 w 5984"/>
                <a:gd name="T67" fmla="*/ 2147483647 h 7261"/>
                <a:gd name="T68" fmla="*/ 2147483647 w 5984"/>
                <a:gd name="T69" fmla="*/ 2147483647 h 7261"/>
                <a:gd name="T70" fmla="*/ 2147483647 w 5984"/>
                <a:gd name="T71" fmla="*/ 2147483647 h 7261"/>
                <a:gd name="T72" fmla="*/ 2147483647 w 5984"/>
                <a:gd name="T73" fmla="*/ 2147483647 h 7261"/>
                <a:gd name="T74" fmla="*/ 2147483647 w 5984"/>
                <a:gd name="T75" fmla="*/ 2147483647 h 7261"/>
                <a:gd name="T76" fmla="*/ 2147483647 w 5984"/>
                <a:gd name="T77" fmla="*/ 2147483647 h 7261"/>
                <a:gd name="T78" fmla="*/ 2147483647 w 5984"/>
                <a:gd name="T79" fmla="*/ 2147483647 h 7261"/>
                <a:gd name="T80" fmla="*/ 2147483647 w 5984"/>
                <a:gd name="T81" fmla="*/ 2147483647 h 7261"/>
                <a:gd name="T82" fmla="*/ 2147483647 w 5984"/>
                <a:gd name="T83" fmla="*/ 2147483647 h 7261"/>
                <a:gd name="T84" fmla="*/ 2147483647 w 5984"/>
                <a:gd name="T85" fmla="*/ 2147483647 h 7261"/>
                <a:gd name="T86" fmla="*/ 2147483647 w 5984"/>
                <a:gd name="T87" fmla="*/ 2147483647 h 7261"/>
                <a:gd name="T88" fmla="*/ 2147483647 w 5984"/>
                <a:gd name="T89" fmla="*/ 2147483647 h 7261"/>
                <a:gd name="T90" fmla="*/ 2147483647 w 5984"/>
                <a:gd name="T91" fmla="*/ 2147483647 h 7261"/>
                <a:gd name="T92" fmla="*/ 2147483647 w 5984"/>
                <a:gd name="T93" fmla="*/ 2147483647 h 7261"/>
                <a:gd name="T94" fmla="*/ 2147483647 w 5984"/>
                <a:gd name="T95" fmla="*/ 2147483647 h 7261"/>
                <a:gd name="T96" fmla="*/ 2147483647 w 5984"/>
                <a:gd name="T97" fmla="*/ 2147483647 h 7261"/>
                <a:gd name="T98" fmla="*/ 2147483647 w 5984"/>
                <a:gd name="T99" fmla="*/ 2147483647 h 7261"/>
                <a:gd name="T100" fmla="*/ 2147483647 w 5984"/>
                <a:gd name="T101" fmla="*/ 2147483647 h 7261"/>
                <a:gd name="T102" fmla="*/ 2147483647 w 5984"/>
                <a:gd name="T103" fmla="*/ 2147483647 h 7261"/>
                <a:gd name="T104" fmla="*/ 2147483647 w 5984"/>
                <a:gd name="T105" fmla="*/ 2147483647 h 7261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5984" h="7261">
                  <a:moveTo>
                    <a:pt x="816" y="0"/>
                  </a:moveTo>
                  <a:lnTo>
                    <a:pt x="367" y="0"/>
                  </a:lnTo>
                  <a:lnTo>
                    <a:pt x="367" y="6308"/>
                  </a:lnTo>
                  <a:lnTo>
                    <a:pt x="366" y="6348"/>
                  </a:lnTo>
                  <a:lnTo>
                    <a:pt x="364" y="6383"/>
                  </a:lnTo>
                  <a:lnTo>
                    <a:pt x="360" y="6413"/>
                  </a:lnTo>
                  <a:lnTo>
                    <a:pt x="355" y="6440"/>
                  </a:lnTo>
                  <a:lnTo>
                    <a:pt x="349" y="6462"/>
                  </a:lnTo>
                  <a:lnTo>
                    <a:pt x="343" y="6482"/>
                  </a:lnTo>
                  <a:lnTo>
                    <a:pt x="337" y="6498"/>
                  </a:lnTo>
                  <a:lnTo>
                    <a:pt x="330" y="6510"/>
                  </a:lnTo>
                  <a:lnTo>
                    <a:pt x="329" y="6511"/>
                  </a:lnTo>
                  <a:lnTo>
                    <a:pt x="325" y="6516"/>
                  </a:lnTo>
                  <a:lnTo>
                    <a:pt x="319" y="6521"/>
                  </a:lnTo>
                  <a:lnTo>
                    <a:pt x="308" y="6527"/>
                  </a:lnTo>
                  <a:lnTo>
                    <a:pt x="294" y="6535"/>
                  </a:lnTo>
                  <a:lnTo>
                    <a:pt x="274" y="6542"/>
                  </a:lnTo>
                  <a:lnTo>
                    <a:pt x="248" y="6550"/>
                  </a:lnTo>
                  <a:lnTo>
                    <a:pt x="216" y="6558"/>
                  </a:lnTo>
                  <a:lnTo>
                    <a:pt x="0" y="6605"/>
                  </a:lnTo>
                  <a:lnTo>
                    <a:pt x="63" y="7108"/>
                  </a:lnTo>
                  <a:lnTo>
                    <a:pt x="2082" y="7108"/>
                  </a:lnTo>
                  <a:lnTo>
                    <a:pt x="2143" y="6615"/>
                  </a:lnTo>
                  <a:lnTo>
                    <a:pt x="1941" y="6561"/>
                  </a:lnTo>
                  <a:lnTo>
                    <a:pt x="1923" y="6556"/>
                  </a:lnTo>
                  <a:lnTo>
                    <a:pt x="1906" y="6550"/>
                  </a:lnTo>
                  <a:lnTo>
                    <a:pt x="1891" y="6545"/>
                  </a:lnTo>
                  <a:lnTo>
                    <a:pt x="1878" y="6540"/>
                  </a:lnTo>
                  <a:lnTo>
                    <a:pt x="1856" y="6529"/>
                  </a:lnTo>
                  <a:lnTo>
                    <a:pt x="1838" y="6519"/>
                  </a:lnTo>
                  <a:lnTo>
                    <a:pt x="1824" y="6510"/>
                  </a:lnTo>
                  <a:lnTo>
                    <a:pt x="1816" y="6502"/>
                  </a:lnTo>
                  <a:lnTo>
                    <a:pt x="1810" y="6496"/>
                  </a:lnTo>
                  <a:lnTo>
                    <a:pt x="1806" y="6491"/>
                  </a:lnTo>
                  <a:lnTo>
                    <a:pt x="1801" y="6484"/>
                  </a:lnTo>
                  <a:lnTo>
                    <a:pt x="1797" y="6476"/>
                  </a:lnTo>
                  <a:lnTo>
                    <a:pt x="1794" y="6467"/>
                  </a:lnTo>
                  <a:lnTo>
                    <a:pt x="1790" y="6458"/>
                  </a:lnTo>
                  <a:lnTo>
                    <a:pt x="1783" y="6439"/>
                  </a:lnTo>
                  <a:lnTo>
                    <a:pt x="1778" y="6416"/>
                  </a:lnTo>
                  <a:lnTo>
                    <a:pt x="1774" y="6392"/>
                  </a:lnTo>
                  <a:lnTo>
                    <a:pt x="1771" y="6366"/>
                  </a:lnTo>
                  <a:lnTo>
                    <a:pt x="1770" y="6338"/>
                  </a:lnTo>
                  <a:lnTo>
                    <a:pt x="1769" y="6308"/>
                  </a:lnTo>
                  <a:lnTo>
                    <a:pt x="1769" y="6287"/>
                  </a:lnTo>
                  <a:lnTo>
                    <a:pt x="1769" y="6225"/>
                  </a:lnTo>
                  <a:lnTo>
                    <a:pt x="1769" y="6128"/>
                  </a:lnTo>
                  <a:lnTo>
                    <a:pt x="1769" y="5999"/>
                  </a:lnTo>
                  <a:lnTo>
                    <a:pt x="1769" y="5843"/>
                  </a:lnTo>
                  <a:lnTo>
                    <a:pt x="1769" y="5663"/>
                  </a:lnTo>
                  <a:lnTo>
                    <a:pt x="1769" y="5465"/>
                  </a:lnTo>
                  <a:lnTo>
                    <a:pt x="1769" y="5253"/>
                  </a:lnTo>
                  <a:lnTo>
                    <a:pt x="1769" y="5032"/>
                  </a:lnTo>
                  <a:lnTo>
                    <a:pt x="1769" y="4805"/>
                  </a:lnTo>
                  <a:lnTo>
                    <a:pt x="1769" y="4577"/>
                  </a:lnTo>
                  <a:lnTo>
                    <a:pt x="1769" y="4352"/>
                  </a:lnTo>
                  <a:lnTo>
                    <a:pt x="1769" y="4135"/>
                  </a:lnTo>
                  <a:lnTo>
                    <a:pt x="1769" y="3929"/>
                  </a:lnTo>
                  <a:lnTo>
                    <a:pt x="1769" y="3741"/>
                  </a:lnTo>
                  <a:lnTo>
                    <a:pt x="1769" y="3572"/>
                  </a:lnTo>
                  <a:lnTo>
                    <a:pt x="1915" y="3734"/>
                  </a:lnTo>
                  <a:lnTo>
                    <a:pt x="2099" y="3941"/>
                  </a:lnTo>
                  <a:lnTo>
                    <a:pt x="2316" y="4184"/>
                  </a:lnTo>
                  <a:lnTo>
                    <a:pt x="2560" y="4456"/>
                  </a:lnTo>
                  <a:lnTo>
                    <a:pt x="2822" y="4749"/>
                  </a:lnTo>
                  <a:lnTo>
                    <a:pt x="3097" y="5056"/>
                  </a:lnTo>
                  <a:lnTo>
                    <a:pt x="3377" y="5370"/>
                  </a:lnTo>
                  <a:lnTo>
                    <a:pt x="3656" y="5681"/>
                  </a:lnTo>
                  <a:lnTo>
                    <a:pt x="3928" y="5985"/>
                  </a:lnTo>
                  <a:lnTo>
                    <a:pt x="4185" y="6272"/>
                  </a:lnTo>
                  <a:lnTo>
                    <a:pt x="4421" y="6537"/>
                  </a:lnTo>
                  <a:lnTo>
                    <a:pt x="4628" y="6769"/>
                  </a:lnTo>
                  <a:lnTo>
                    <a:pt x="4802" y="6963"/>
                  </a:lnTo>
                  <a:lnTo>
                    <a:pt x="4934" y="7111"/>
                  </a:lnTo>
                  <a:lnTo>
                    <a:pt x="5019" y="7206"/>
                  </a:lnTo>
                  <a:lnTo>
                    <a:pt x="5048" y="7238"/>
                  </a:lnTo>
                  <a:lnTo>
                    <a:pt x="5619" y="7261"/>
                  </a:lnTo>
                  <a:lnTo>
                    <a:pt x="5619" y="997"/>
                  </a:lnTo>
                  <a:lnTo>
                    <a:pt x="5619" y="969"/>
                  </a:lnTo>
                  <a:lnTo>
                    <a:pt x="5621" y="942"/>
                  </a:lnTo>
                  <a:lnTo>
                    <a:pt x="5624" y="918"/>
                  </a:lnTo>
                  <a:lnTo>
                    <a:pt x="5627" y="895"/>
                  </a:lnTo>
                  <a:lnTo>
                    <a:pt x="5632" y="874"/>
                  </a:lnTo>
                  <a:lnTo>
                    <a:pt x="5639" y="855"/>
                  </a:lnTo>
                  <a:lnTo>
                    <a:pt x="5646" y="839"/>
                  </a:lnTo>
                  <a:lnTo>
                    <a:pt x="5654" y="824"/>
                  </a:lnTo>
                  <a:lnTo>
                    <a:pt x="5663" y="815"/>
                  </a:lnTo>
                  <a:lnTo>
                    <a:pt x="5673" y="804"/>
                  </a:lnTo>
                  <a:lnTo>
                    <a:pt x="5687" y="795"/>
                  </a:lnTo>
                  <a:lnTo>
                    <a:pt x="5702" y="785"/>
                  </a:lnTo>
                  <a:lnTo>
                    <a:pt x="5719" y="777"/>
                  </a:lnTo>
                  <a:lnTo>
                    <a:pt x="5739" y="768"/>
                  </a:lnTo>
                  <a:lnTo>
                    <a:pt x="5760" y="760"/>
                  </a:lnTo>
                  <a:lnTo>
                    <a:pt x="5785" y="754"/>
                  </a:lnTo>
                  <a:lnTo>
                    <a:pt x="5984" y="696"/>
                  </a:lnTo>
                  <a:lnTo>
                    <a:pt x="5923" y="206"/>
                  </a:lnTo>
                  <a:lnTo>
                    <a:pt x="3903" y="206"/>
                  </a:lnTo>
                  <a:lnTo>
                    <a:pt x="3841" y="710"/>
                  </a:lnTo>
                  <a:lnTo>
                    <a:pt x="4057" y="757"/>
                  </a:lnTo>
                  <a:lnTo>
                    <a:pt x="4088" y="764"/>
                  </a:lnTo>
                  <a:lnTo>
                    <a:pt x="4114" y="773"/>
                  </a:lnTo>
                  <a:lnTo>
                    <a:pt x="4134" y="781"/>
                  </a:lnTo>
                  <a:lnTo>
                    <a:pt x="4149" y="788"/>
                  </a:lnTo>
                  <a:lnTo>
                    <a:pt x="4166" y="800"/>
                  </a:lnTo>
                  <a:lnTo>
                    <a:pt x="4171" y="804"/>
                  </a:lnTo>
                  <a:lnTo>
                    <a:pt x="4179" y="822"/>
                  </a:lnTo>
                  <a:lnTo>
                    <a:pt x="4187" y="841"/>
                  </a:lnTo>
                  <a:lnTo>
                    <a:pt x="4193" y="863"/>
                  </a:lnTo>
                  <a:lnTo>
                    <a:pt x="4198" y="886"/>
                  </a:lnTo>
                  <a:lnTo>
                    <a:pt x="4203" y="911"/>
                  </a:lnTo>
                  <a:lnTo>
                    <a:pt x="4206" y="938"/>
                  </a:lnTo>
                  <a:lnTo>
                    <a:pt x="4208" y="967"/>
                  </a:lnTo>
                  <a:lnTo>
                    <a:pt x="4208" y="997"/>
                  </a:lnTo>
                  <a:lnTo>
                    <a:pt x="4208" y="1017"/>
                  </a:lnTo>
                  <a:lnTo>
                    <a:pt x="4208" y="1076"/>
                  </a:lnTo>
                  <a:lnTo>
                    <a:pt x="4208" y="1168"/>
                  </a:lnTo>
                  <a:lnTo>
                    <a:pt x="4208" y="1291"/>
                  </a:lnTo>
                  <a:lnTo>
                    <a:pt x="4208" y="1438"/>
                  </a:lnTo>
                  <a:lnTo>
                    <a:pt x="4208" y="1608"/>
                  </a:lnTo>
                  <a:lnTo>
                    <a:pt x="4208" y="1796"/>
                  </a:lnTo>
                  <a:lnTo>
                    <a:pt x="4208" y="1997"/>
                  </a:lnTo>
                  <a:lnTo>
                    <a:pt x="4208" y="2208"/>
                  </a:lnTo>
                  <a:lnTo>
                    <a:pt x="4208" y="2424"/>
                  </a:lnTo>
                  <a:lnTo>
                    <a:pt x="4208" y="2641"/>
                  </a:lnTo>
                  <a:lnTo>
                    <a:pt x="4208" y="2856"/>
                  </a:lnTo>
                  <a:lnTo>
                    <a:pt x="4208" y="3064"/>
                  </a:lnTo>
                  <a:lnTo>
                    <a:pt x="4208" y="3261"/>
                  </a:lnTo>
                  <a:lnTo>
                    <a:pt x="4208" y="3444"/>
                  </a:lnTo>
                  <a:lnTo>
                    <a:pt x="4208" y="3607"/>
                  </a:lnTo>
                  <a:lnTo>
                    <a:pt x="4063" y="3448"/>
                  </a:lnTo>
                  <a:lnTo>
                    <a:pt x="3877" y="3245"/>
                  </a:lnTo>
                  <a:lnTo>
                    <a:pt x="3660" y="3006"/>
                  </a:lnTo>
                  <a:lnTo>
                    <a:pt x="3417" y="2738"/>
                  </a:lnTo>
                  <a:lnTo>
                    <a:pt x="3155" y="2450"/>
                  </a:lnTo>
                  <a:lnTo>
                    <a:pt x="2880" y="2148"/>
                  </a:lnTo>
                  <a:lnTo>
                    <a:pt x="2599" y="1840"/>
                  </a:lnTo>
                  <a:lnTo>
                    <a:pt x="2318" y="1533"/>
                  </a:lnTo>
                  <a:lnTo>
                    <a:pt x="2047" y="1234"/>
                  </a:lnTo>
                  <a:lnTo>
                    <a:pt x="1789" y="951"/>
                  </a:lnTo>
                  <a:lnTo>
                    <a:pt x="1553" y="691"/>
                  </a:lnTo>
                  <a:lnTo>
                    <a:pt x="1344" y="461"/>
                  </a:lnTo>
                  <a:lnTo>
                    <a:pt x="1170" y="270"/>
                  </a:lnTo>
                  <a:lnTo>
                    <a:pt x="1038" y="125"/>
                  </a:lnTo>
                  <a:lnTo>
                    <a:pt x="953" y="32"/>
                  </a:lnTo>
                  <a:lnTo>
                    <a:pt x="923" y="0"/>
                  </a:lnTo>
                  <a:lnTo>
                    <a:pt x="816" y="0"/>
                  </a:lnTo>
                  <a:close/>
                  <a:moveTo>
                    <a:pt x="852" y="6308"/>
                  </a:moveTo>
                  <a:lnTo>
                    <a:pt x="852" y="6253"/>
                  </a:lnTo>
                  <a:lnTo>
                    <a:pt x="852" y="6093"/>
                  </a:lnTo>
                  <a:lnTo>
                    <a:pt x="852" y="5845"/>
                  </a:lnTo>
                  <a:lnTo>
                    <a:pt x="852" y="5521"/>
                  </a:lnTo>
                  <a:lnTo>
                    <a:pt x="852" y="5134"/>
                  </a:lnTo>
                  <a:lnTo>
                    <a:pt x="852" y="4698"/>
                  </a:lnTo>
                  <a:lnTo>
                    <a:pt x="852" y="4227"/>
                  </a:lnTo>
                  <a:lnTo>
                    <a:pt x="852" y="3735"/>
                  </a:lnTo>
                  <a:lnTo>
                    <a:pt x="852" y="3234"/>
                  </a:lnTo>
                  <a:lnTo>
                    <a:pt x="852" y="2739"/>
                  </a:lnTo>
                  <a:lnTo>
                    <a:pt x="852" y="2262"/>
                  </a:lnTo>
                  <a:lnTo>
                    <a:pt x="852" y="1819"/>
                  </a:lnTo>
                  <a:lnTo>
                    <a:pt x="852" y="1422"/>
                  </a:lnTo>
                  <a:lnTo>
                    <a:pt x="852" y="1083"/>
                  </a:lnTo>
                  <a:lnTo>
                    <a:pt x="852" y="818"/>
                  </a:lnTo>
                  <a:lnTo>
                    <a:pt x="852" y="639"/>
                  </a:lnTo>
                  <a:lnTo>
                    <a:pt x="957" y="756"/>
                  </a:lnTo>
                  <a:lnTo>
                    <a:pt x="1126" y="940"/>
                  </a:lnTo>
                  <a:lnTo>
                    <a:pt x="1347" y="1184"/>
                  </a:lnTo>
                  <a:lnTo>
                    <a:pt x="1611" y="1475"/>
                  </a:lnTo>
                  <a:lnTo>
                    <a:pt x="1910" y="1803"/>
                  </a:lnTo>
                  <a:lnTo>
                    <a:pt x="2233" y="2158"/>
                  </a:lnTo>
                  <a:lnTo>
                    <a:pt x="2571" y="2529"/>
                  </a:lnTo>
                  <a:lnTo>
                    <a:pt x="2914" y="2905"/>
                  </a:lnTo>
                  <a:lnTo>
                    <a:pt x="3252" y="3277"/>
                  </a:lnTo>
                  <a:lnTo>
                    <a:pt x="3576" y="3633"/>
                  </a:lnTo>
                  <a:lnTo>
                    <a:pt x="3877" y="3964"/>
                  </a:lnTo>
                  <a:lnTo>
                    <a:pt x="4145" y="4257"/>
                  </a:lnTo>
                  <a:lnTo>
                    <a:pt x="4369" y="4504"/>
                  </a:lnTo>
                  <a:lnTo>
                    <a:pt x="4542" y="4694"/>
                  </a:lnTo>
                  <a:lnTo>
                    <a:pt x="4653" y="4815"/>
                  </a:lnTo>
                  <a:lnTo>
                    <a:pt x="4691" y="4858"/>
                  </a:lnTo>
                  <a:lnTo>
                    <a:pt x="4691" y="997"/>
                  </a:lnTo>
                  <a:lnTo>
                    <a:pt x="4690" y="955"/>
                  </a:lnTo>
                  <a:lnTo>
                    <a:pt x="4688" y="913"/>
                  </a:lnTo>
                  <a:lnTo>
                    <a:pt x="4683" y="873"/>
                  </a:lnTo>
                  <a:lnTo>
                    <a:pt x="4677" y="834"/>
                  </a:lnTo>
                  <a:lnTo>
                    <a:pt x="4669" y="798"/>
                  </a:lnTo>
                  <a:lnTo>
                    <a:pt x="4661" y="761"/>
                  </a:lnTo>
                  <a:lnTo>
                    <a:pt x="4651" y="725"/>
                  </a:lnTo>
                  <a:lnTo>
                    <a:pt x="4639" y="690"/>
                  </a:lnTo>
                  <a:lnTo>
                    <a:pt x="4723" y="690"/>
                  </a:lnTo>
                  <a:lnTo>
                    <a:pt x="4794" y="690"/>
                  </a:lnTo>
                  <a:lnTo>
                    <a:pt x="4857" y="690"/>
                  </a:lnTo>
                  <a:lnTo>
                    <a:pt x="4917" y="690"/>
                  </a:lnTo>
                  <a:lnTo>
                    <a:pt x="4976" y="690"/>
                  </a:lnTo>
                  <a:lnTo>
                    <a:pt x="5038" y="690"/>
                  </a:lnTo>
                  <a:lnTo>
                    <a:pt x="5109" y="690"/>
                  </a:lnTo>
                  <a:lnTo>
                    <a:pt x="5193" y="690"/>
                  </a:lnTo>
                  <a:lnTo>
                    <a:pt x="5180" y="725"/>
                  </a:lnTo>
                  <a:lnTo>
                    <a:pt x="5169" y="760"/>
                  </a:lnTo>
                  <a:lnTo>
                    <a:pt x="5159" y="797"/>
                  </a:lnTo>
                  <a:lnTo>
                    <a:pt x="5150" y="834"/>
                  </a:lnTo>
                  <a:lnTo>
                    <a:pt x="5144" y="873"/>
                  </a:lnTo>
                  <a:lnTo>
                    <a:pt x="5138" y="913"/>
                  </a:lnTo>
                  <a:lnTo>
                    <a:pt x="5136" y="933"/>
                  </a:lnTo>
                  <a:lnTo>
                    <a:pt x="5135" y="954"/>
                  </a:lnTo>
                  <a:lnTo>
                    <a:pt x="5134" y="976"/>
                  </a:lnTo>
                  <a:lnTo>
                    <a:pt x="5134" y="997"/>
                  </a:lnTo>
                  <a:lnTo>
                    <a:pt x="5134" y="1053"/>
                  </a:lnTo>
                  <a:lnTo>
                    <a:pt x="5134" y="1210"/>
                  </a:lnTo>
                  <a:lnTo>
                    <a:pt x="5134" y="1455"/>
                  </a:lnTo>
                  <a:lnTo>
                    <a:pt x="5134" y="1776"/>
                  </a:lnTo>
                  <a:lnTo>
                    <a:pt x="5134" y="2158"/>
                  </a:lnTo>
                  <a:lnTo>
                    <a:pt x="5134" y="2588"/>
                  </a:lnTo>
                  <a:lnTo>
                    <a:pt x="5134" y="3054"/>
                  </a:lnTo>
                  <a:lnTo>
                    <a:pt x="5134" y="3540"/>
                  </a:lnTo>
                  <a:lnTo>
                    <a:pt x="5134" y="4036"/>
                  </a:lnTo>
                  <a:lnTo>
                    <a:pt x="5134" y="4526"/>
                  </a:lnTo>
                  <a:lnTo>
                    <a:pt x="5134" y="4998"/>
                  </a:lnTo>
                  <a:lnTo>
                    <a:pt x="5134" y="5437"/>
                  </a:lnTo>
                  <a:lnTo>
                    <a:pt x="5134" y="5831"/>
                  </a:lnTo>
                  <a:lnTo>
                    <a:pt x="5134" y="6167"/>
                  </a:lnTo>
                  <a:lnTo>
                    <a:pt x="5134" y="6430"/>
                  </a:lnTo>
                  <a:lnTo>
                    <a:pt x="5134" y="6608"/>
                  </a:lnTo>
                  <a:lnTo>
                    <a:pt x="5030" y="6493"/>
                  </a:lnTo>
                  <a:lnTo>
                    <a:pt x="4863" y="6305"/>
                  </a:lnTo>
                  <a:lnTo>
                    <a:pt x="4642" y="6059"/>
                  </a:lnTo>
                  <a:lnTo>
                    <a:pt x="4378" y="5762"/>
                  </a:lnTo>
                  <a:lnTo>
                    <a:pt x="4079" y="5427"/>
                  </a:lnTo>
                  <a:lnTo>
                    <a:pt x="3755" y="5066"/>
                  </a:lnTo>
                  <a:lnTo>
                    <a:pt x="3416" y="4687"/>
                  </a:lnTo>
                  <a:lnTo>
                    <a:pt x="3072" y="4303"/>
                  </a:lnTo>
                  <a:lnTo>
                    <a:pt x="2732" y="3922"/>
                  </a:lnTo>
                  <a:lnTo>
                    <a:pt x="2406" y="3558"/>
                  </a:lnTo>
                  <a:lnTo>
                    <a:pt x="2103" y="3221"/>
                  </a:lnTo>
                  <a:lnTo>
                    <a:pt x="1835" y="2920"/>
                  </a:lnTo>
                  <a:lnTo>
                    <a:pt x="1608" y="2667"/>
                  </a:lnTo>
                  <a:lnTo>
                    <a:pt x="1435" y="2473"/>
                  </a:lnTo>
                  <a:lnTo>
                    <a:pt x="1324" y="2348"/>
                  </a:lnTo>
                  <a:lnTo>
                    <a:pt x="1285" y="2304"/>
                  </a:lnTo>
                  <a:lnTo>
                    <a:pt x="1285" y="6308"/>
                  </a:lnTo>
                  <a:lnTo>
                    <a:pt x="1285" y="6331"/>
                  </a:lnTo>
                  <a:lnTo>
                    <a:pt x="1286" y="6353"/>
                  </a:lnTo>
                  <a:lnTo>
                    <a:pt x="1287" y="6374"/>
                  </a:lnTo>
                  <a:lnTo>
                    <a:pt x="1289" y="6396"/>
                  </a:lnTo>
                  <a:lnTo>
                    <a:pt x="1295" y="6437"/>
                  </a:lnTo>
                  <a:lnTo>
                    <a:pt x="1301" y="6477"/>
                  </a:lnTo>
                  <a:lnTo>
                    <a:pt x="1309" y="6515"/>
                  </a:lnTo>
                  <a:lnTo>
                    <a:pt x="1320" y="6552"/>
                  </a:lnTo>
                  <a:lnTo>
                    <a:pt x="1331" y="6589"/>
                  </a:lnTo>
                  <a:lnTo>
                    <a:pt x="1344" y="6624"/>
                  </a:lnTo>
                  <a:lnTo>
                    <a:pt x="1261" y="6624"/>
                  </a:lnTo>
                  <a:lnTo>
                    <a:pt x="1191" y="6624"/>
                  </a:lnTo>
                  <a:lnTo>
                    <a:pt x="1129" y="6624"/>
                  </a:lnTo>
                  <a:lnTo>
                    <a:pt x="1071" y="6624"/>
                  </a:lnTo>
                  <a:lnTo>
                    <a:pt x="1013" y="6624"/>
                  </a:lnTo>
                  <a:lnTo>
                    <a:pt x="952" y="6624"/>
                  </a:lnTo>
                  <a:lnTo>
                    <a:pt x="881" y="6624"/>
                  </a:lnTo>
                  <a:lnTo>
                    <a:pt x="798" y="6624"/>
                  </a:lnTo>
                  <a:lnTo>
                    <a:pt x="810" y="6588"/>
                  </a:lnTo>
                  <a:lnTo>
                    <a:pt x="820" y="6552"/>
                  </a:lnTo>
                  <a:lnTo>
                    <a:pt x="829" y="6515"/>
                  </a:lnTo>
                  <a:lnTo>
                    <a:pt x="837" y="6476"/>
                  </a:lnTo>
                  <a:lnTo>
                    <a:pt x="842" y="6436"/>
                  </a:lnTo>
                  <a:lnTo>
                    <a:pt x="848" y="6395"/>
                  </a:lnTo>
                  <a:lnTo>
                    <a:pt x="851" y="6352"/>
                  </a:lnTo>
                  <a:lnTo>
                    <a:pt x="852" y="6308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" name="Freeform 36"/>
            <p:cNvSpPr>
              <a:spLocks/>
            </p:cNvSpPr>
            <p:nvPr/>
          </p:nvSpPr>
          <p:spPr bwMode="auto">
            <a:xfrm>
              <a:off x="2670175" y="3754438"/>
              <a:ext cx="576262" cy="715963"/>
            </a:xfrm>
            <a:custGeom>
              <a:avLst/>
              <a:gdLst>
                <a:gd name="T0" fmla="*/ 2147483647 w 5450"/>
                <a:gd name="T1" fmla="*/ 2147483647 h 6768"/>
                <a:gd name="T2" fmla="*/ 2147483647 w 5450"/>
                <a:gd name="T3" fmla="*/ 2147483647 h 6768"/>
                <a:gd name="T4" fmla="*/ 2147483647 w 5450"/>
                <a:gd name="T5" fmla="*/ 2147483647 h 6768"/>
                <a:gd name="T6" fmla="*/ 2147483647 w 5450"/>
                <a:gd name="T7" fmla="*/ 2147483647 h 6768"/>
                <a:gd name="T8" fmla="*/ 2147483647 w 5450"/>
                <a:gd name="T9" fmla="*/ 2147483647 h 6768"/>
                <a:gd name="T10" fmla="*/ 2147483647 w 5450"/>
                <a:gd name="T11" fmla="*/ 2147483647 h 6768"/>
                <a:gd name="T12" fmla="*/ 2147483647 w 5450"/>
                <a:gd name="T13" fmla="*/ 2147483647 h 6768"/>
                <a:gd name="T14" fmla="*/ 2147483647 w 5450"/>
                <a:gd name="T15" fmla="*/ 2147483647 h 6768"/>
                <a:gd name="T16" fmla="*/ 2147483647 w 5450"/>
                <a:gd name="T17" fmla="*/ 2147483647 h 6768"/>
                <a:gd name="T18" fmla="*/ 2147483647 w 5450"/>
                <a:gd name="T19" fmla="*/ 2147483647 h 6768"/>
                <a:gd name="T20" fmla="*/ 2147483647 w 5450"/>
                <a:gd name="T21" fmla="*/ 2147483647 h 6768"/>
                <a:gd name="T22" fmla="*/ 2147483647 w 5450"/>
                <a:gd name="T23" fmla="*/ 2147483647 h 6768"/>
                <a:gd name="T24" fmla="*/ 2147483647 w 5450"/>
                <a:gd name="T25" fmla="*/ 2147483647 h 6768"/>
                <a:gd name="T26" fmla="*/ 2147483647 w 5450"/>
                <a:gd name="T27" fmla="*/ 2147483647 h 6768"/>
                <a:gd name="T28" fmla="*/ 2147483647 w 5450"/>
                <a:gd name="T29" fmla="*/ 2147483647 h 6768"/>
                <a:gd name="T30" fmla="*/ 2147483647 w 5450"/>
                <a:gd name="T31" fmla="*/ 2147483647 h 6768"/>
                <a:gd name="T32" fmla="*/ 2147483647 w 5450"/>
                <a:gd name="T33" fmla="*/ 2147483647 h 6768"/>
                <a:gd name="T34" fmla="*/ 2147483647 w 5450"/>
                <a:gd name="T35" fmla="*/ 2147483647 h 6768"/>
                <a:gd name="T36" fmla="*/ 2147483647 w 5450"/>
                <a:gd name="T37" fmla="*/ 2147483647 h 6768"/>
                <a:gd name="T38" fmla="*/ 2147483647 w 5450"/>
                <a:gd name="T39" fmla="*/ 2147483647 h 6768"/>
                <a:gd name="T40" fmla="*/ 2147483647 w 5450"/>
                <a:gd name="T41" fmla="*/ 2147483647 h 6768"/>
                <a:gd name="T42" fmla="*/ 2147483647 w 5450"/>
                <a:gd name="T43" fmla="*/ 2147483647 h 6768"/>
                <a:gd name="T44" fmla="*/ 2147483647 w 5450"/>
                <a:gd name="T45" fmla="*/ 2147483647 h 6768"/>
                <a:gd name="T46" fmla="*/ 0 w 5450"/>
                <a:gd name="T47" fmla="*/ 2147483647 h 6768"/>
                <a:gd name="T48" fmla="*/ 2147483647 w 5450"/>
                <a:gd name="T49" fmla="*/ 2147483647 h 6768"/>
                <a:gd name="T50" fmla="*/ 2147483647 w 5450"/>
                <a:gd name="T51" fmla="*/ 2147483647 h 6768"/>
                <a:gd name="T52" fmla="*/ 2147483647 w 5450"/>
                <a:gd name="T53" fmla="*/ 2147483647 h 6768"/>
                <a:gd name="T54" fmla="*/ 2147483647 w 5450"/>
                <a:gd name="T55" fmla="*/ 2147483647 h 6768"/>
                <a:gd name="T56" fmla="*/ 2147483647 w 5450"/>
                <a:gd name="T57" fmla="*/ 2147483647 h 6768"/>
                <a:gd name="T58" fmla="*/ 2147483647 w 5450"/>
                <a:gd name="T59" fmla="*/ 2147483647 h 6768"/>
                <a:gd name="T60" fmla="*/ 2147483647 w 5450"/>
                <a:gd name="T61" fmla="*/ 2147483647 h 6768"/>
                <a:gd name="T62" fmla="*/ 2147483647 w 5450"/>
                <a:gd name="T63" fmla="*/ 2147483647 h 6768"/>
                <a:gd name="T64" fmla="*/ 2147483647 w 5450"/>
                <a:gd name="T65" fmla="*/ 2147483647 h 6768"/>
                <a:gd name="T66" fmla="*/ 2147483647 w 5450"/>
                <a:gd name="T67" fmla="*/ 2147483647 h 6768"/>
                <a:gd name="T68" fmla="*/ 2147483647 w 5450"/>
                <a:gd name="T69" fmla="*/ 0 h 6768"/>
                <a:gd name="T70" fmla="*/ 2147483647 w 5450"/>
                <a:gd name="T71" fmla="*/ 2147483647 h 6768"/>
                <a:gd name="T72" fmla="*/ 2147483647 w 5450"/>
                <a:gd name="T73" fmla="*/ 2147483647 h 6768"/>
                <a:gd name="T74" fmla="*/ 2147483647 w 5450"/>
                <a:gd name="T75" fmla="*/ 2147483647 h 6768"/>
                <a:gd name="T76" fmla="*/ 2147483647 w 5450"/>
                <a:gd name="T77" fmla="*/ 2147483647 h 6768"/>
                <a:gd name="T78" fmla="*/ 2147483647 w 5450"/>
                <a:gd name="T79" fmla="*/ 2147483647 h 6768"/>
                <a:gd name="T80" fmla="*/ 2147483647 w 5450"/>
                <a:gd name="T81" fmla="*/ 2147483647 h 6768"/>
                <a:gd name="T82" fmla="*/ 2147483647 w 5450"/>
                <a:gd name="T83" fmla="*/ 2147483647 h 6768"/>
                <a:gd name="T84" fmla="*/ 2147483647 w 5450"/>
                <a:gd name="T85" fmla="*/ 2147483647 h 6768"/>
                <a:gd name="T86" fmla="*/ 2147483647 w 5450"/>
                <a:gd name="T87" fmla="*/ 2147483647 h 6768"/>
                <a:gd name="T88" fmla="*/ 2147483647 w 5450"/>
                <a:gd name="T89" fmla="*/ 2147483647 h 6768"/>
                <a:gd name="T90" fmla="*/ 2147483647 w 5450"/>
                <a:gd name="T91" fmla="*/ 2147483647 h 6768"/>
                <a:gd name="T92" fmla="*/ 2147483647 w 5450"/>
                <a:gd name="T93" fmla="*/ 2147483647 h 6768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5450" h="6768">
                  <a:moveTo>
                    <a:pt x="5450" y="280"/>
                  </a:moveTo>
                  <a:lnTo>
                    <a:pt x="5426" y="286"/>
                  </a:lnTo>
                  <a:lnTo>
                    <a:pt x="5404" y="294"/>
                  </a:lnTo>
                  <a:lnTo>
                    <a:pt x="5383" y="302"/>
                  </a:lnTo>
                  <a:lnTo>
                    <a:pt x="5362" y="310"/>
                  </a:lnTo>
                  <a:lnTo>
                    <a:pt x="5342" y="320"/>
                  </a:lnTo>
                  <a:lnTo>
                    <a:pt x="5325" y="329"/>
                  </a:lnTo>
                  <a:lnTo>
                    <a:pt x="5306" y="339"/>
                  </a:lnTo>
                  <a:lnTo>
                    <a:pt x="5289" y="349"/>
                  </a:lnTo>
                  <a:lnTo>
                    <a:pt x="5273" y="361"/>
                  </a:lnTo>
                  <a:lnTo>
                    <a:pt x="5257" y="371"/>
                  </a:lnTo>
                  <a:lnTo>
                    <a:pt x="5244" y="384"/>
                  </a:lnTo>
                  <a:lnTo>
                    <a:pt x="5230" y="396"/>
                  </a:lnTo>
                  <a:lnTo>
                    <a:pt x="5218" y="409"/>
                  </a:lnTo>
                  <a:lnTo>
                    <a:pt x="5206" y="423"/>
                  </a:lnTo>
                  <a:lnTo>
                    <a:pt x="5194" y="436"/>
                  </a:lnTo>
                  <a:lnTo>
                    <a:pt x="5185" y="450"/>
                  </a:lnTo>
                  <a:lnTo>
                    <a:pt x="5176" y="466"/>
                  </a:lnTo>
                  <a:lnTo>
                    <a:pt x="5167" y="480"/>
                  </a:lnTo>
                  <a:lnTo>
                    <a:pt x="5159" y="497"/>
                  </a:lnTo>
                  <a:lnTo>
                    <a:pt x="5151" y="513"/>
                  </a:lnTo>
                  <a:lnTo>
                    <a:pt x="5144" y="531"/>
                  </a:lnTo>
                  <a:lnTo>
                    <a:pt x="5138" y="548"/>
                  </a:lnTo>
                  <a:lnTo>
                    <a:pt x="5133" y="566"/>
                  </a:lnTo>
                  <a:lnTo>
                    <a:pt x="5127" y="585"/>
                  </a:lnTo>
                  <a:lnTo>
                    <a:pt x="5123" y="604"/>
                  </a:lnTo>
                  <a:lnTo>
                    <a:pt x="5119" y="624"/>
                  </a:lnTo>
                  <a:lnTo>
                    <a:pt x="5116" y="645"/>
                  </a:lnTo>
                  <a:lnTo>
                    <a:pt x="5113" y="666"/>
                  </a:lnTo>
                  <a:lnTo>
                    <a:pt x="5111" y="688"/>
                  </a:lnTo>
                  <a:lnTo>
                    <a:pt x="5110" y="710"/>
                  </a:lnTo>
                  <a:lnTo>
                    <a:pt x="5108" y="733"/>
                  </a:lnTo>
                  <a:lnTo>
                    <a:pt x="5108" y="756"/>
                  </a:lnTo>
                  <a:lnTo>
                    <a:pt x="5108" y="6768"/>
                  </a:lnTo>
                  <a:lnTo>
                    <a:pt x="4892" y="6760"/>
                  </a:lnTo>
                  <a:lnTo>
                    <a:pt x="1259" y="2698"/>
                  </a:lnTo>
                  <a:lnTo>
                    <a:pt x="1259" y="6067"/>
                  </a:lnTo>
                  <a:lnTo>
                    <a:pt x="1259" y="6092"/>
                  </a:lnTo>
                  <a:lnTo>
                    <a:pt x="1260" y="6115"/>
                  </a:lnTo>
                  <a:lnTo>
                    <a:pt x="1262" y="6139"/>
                  </a:lnTo>
                  <a:lnTo>
                    <a:pt x="1264" y="6161"/>
                  </a:lnTo>
                  <a:lnTo>
                    <a:pt x="1267" y="6183"/>
                  </a:lnTo>
                  <a:lnTo>
                    <a:pt x="1270" y="6204"/>
                  </a:lnTo>
                  <a:lnTo>
                    <a:pt x="1273" y="6225"/>
                  </a:lnTo>
                  <a:lnTo>
                    <a:pt x="1278" y="6245"/>
                  </a:lnTo>
                  <a:lnTo>
                    <a:pt x="1283" y="6264"/>
                  </a:lnTo>
                  <a:lnTo>
                    <a:pt x="1289" y="6283"/>
                  </a:lnTo>
                  <a:lnTo>
                    <a:pt x="1295" y="6302"/>
                  </a:lnTo>
                  <a:lnTo>
                    <a:pt x="1301" y="6319"/>
                  </a:lnTo>
                  <a:lnTo>
                    <a:pt x="1309" y="6335"/>
                  </a:lnTo>
                  <a:lnTo>
                    <a:pt x="1317" y="6352"/>
                  </a:lnTo>
                  <a:lnTo>
                    <a:pt x="1326" y="6368"/>
                  </a:lnTo>
                  <a:lnTo>
                    <a:pt x="1335" y="6383"/>
                  </a:lnTo>
                  <a:lnTo>
                    <a:pt x="1345" y="6396"/>
                  </a:lnTo>
                  <a:lnTo>
                    <a:pt x="1356" y="6411"/>
                  </a:lnTo>
                  <a:lnTo>
                    <a:pt x="1367" y="6424"/>
                  </a:lnTo>
                  <a:lnTo>
                    <a:pt x="1381" y="6437"/>
                  </a:lnTo>
                  <a:lnTo>
                    <a:pt x="1395" y="6450"/>
                  </a:lnTo>
                  <a:lnTo>
                    <a:pt x="1409" y="6461"/>
                  </a:lnTo>
                  <a:lnTo>
                    <a:pt x="1425" y="6473"/>
                  </a:lnTo>
                  <a:lnTo>
                    <a:pt x="1442" y="6483"/>
                  </a:lnTo>
                  <a:lnTo>
                    <a:pt x="1460" y="6494"/>
                  </a:lnTo>
                  <a:lnTo>
                    <a:pt x="1478" y="6504"/>
                  </a:lnTo>
                  <a:lnTo>
                    <a:pt x="1498" y="6514"/>
                  </a:lnTo>
                  <a:lnTo>
                    <a:pt x="1519" y="6522"/>
                  </a:lnTo>
                  <a:lnTo>
                    <a:pt x="1540" y="6530"/>
                  </a:lnTo>
                  <a:lnTo>
                    <a:pt x="1562" y="6539"/>
                  </a:lnTo>
                  <a:lnTo>
                    <a:pt x="1585" y="6546"/>
                  </a:lnTo>
                  <a:lnTo>
                    <a:pt x="1610" y="6554"/>
                  </a:lnTo>
                  <a:lnTo>
                    <a:pt x="1600" y="6625"/>
                  </a:lnTo>
                  <a:lnTo>
                    <a:pt x="9" y="6625"/>
                  </a:lnTo>
                  <a:lnTo>
                    <a:pt x="0" y="6554"/>
                  </a:lnTo>
                  <a:lnTo>
                    <a:pt x="25" y="6547"/>
                  </a:lnTo>
                  <a:lnTo>
                    <a:pt x="49" y="6541"/>
                  </a:lnTo>
                  <a:lnTo>
                    <a:pt x="72" y="6534"/>
                  </a:lnTo>
                  <a:lnTo>
                    <a:pt x="94" y="6526"/>
                  </a:lnTo>
                  <a:lnTo>
                    <a:pt x="115" y="6518"/>
                  </a:lnTo>
                  <a:lnTo>
                    <a:pt x="135" y="6508"/>
                  </a:lnTo>
                  <a:lnTo>
                    <a:pt x="154" y="6499"/>
                  </a:lnTo>
                  <a:lnTo>
                    <a:pt x="172" y="6489"/>
                  </a:lnTo>
                  <a:lnTo>
                    <a:pt x="188" y="6478"/>
                  </a:lnTo>
                  <a:lnTo>
                    <a:pt x="204" y="6468"/>
                  </a:lnTo>
                  <a:lnTo>
                    <a:pt x="218" y="6455"/>
                  </a:lnTo>
                  <a:lnTo>
                    <a:pt x="231" y="6442"/>
                  </a:lnTo>
                  <a:lnTo>
                    <a:pt x="244" y="6430"/>
                  </a:lnTo>
                  <a:lnTo>
                    <a:pt x="254" y="6416"/>
                  </a:lnTo>
                  <a:lnTo>
                    <a:pt x="265" y="6402"/>
                  </a:lnTo>
                  <a:lnTo>
                    <a:pt x="274" y="6387"/>
                  </a:lnTo>
                  <a:lnTo>
                    <a:pt x="282" y="6371"/>
                  </a:lnTo>
                  <a:lnTo>
                    <a:pt x="290" y="6355"/>
                  </a:lnTo>
                  <a:lnTo>
                    <a:pt x="296" y="6339"/>
                  </a:lnTo>
                  <a:lnTo>
                    <a:pt x="304" y="6321"/>
                  </a:lnTo>
                  <a:lnTo>
                    <a:pt x="309" y="6303"/>
                  </a:lnTo>
                  <a:lnTo>
                    <a:pt x="315" y="6285"/>
                  </a:lnTo>
                  <a:lnTo>
                    <a:pt x="319" y="6266"/>
                  </a:lnTo>
                  <a:lnTo>
                    <a:pt x="325" y="6246"/>
                  </a:lnTo>
                  <a:lnTo>
                    <a:pt x="329" y="6226"/>
                  </a:lnTo>
                  <a:lnTo>
                    <a:pt x="332" y="6205"/>
                  </a:lnTo>
                  <a:lnTo>
                    <a:pt x="335" y="6183"/>
                  </a:lnTo>
                  <a:lnTo>
                    <a:pt x="337" y="6161"/>
                  </a:lnTo>
                  <a:lnTo>
                    <a:pt x="339" y="6139"/>
                  </a:lnTo>
                  <a:lnTo>
                    <a:pt x="340" y="6116"/>
                  </a:lnTo>
                  <a:lnTo>
                    <a:pt x="342" y="6092"/>
                  </a:lnTo>
                  <a:lnTo>
                    <a:pt x="342" y="6067"/>
                  </a:lnTo>
                  <a:lnTo>
                    <a:pt x="342" y="0"/>
                  </a:lnTo>
                  <a:lnTo>
                    <a:pt x="548" y="0"/>
                  </a:lnTo>
                  <a:lnTo>
                    <a:pt x="4182" y="3991"/>
                  </a:lnTo>
                  <a:lnTo>
                    <a:pt x="4182" y="756"/>
                  </a:lnTo>
                  <a:lnTo>
                    <a:pt x="4181" y="733"/>
                  </a:lnTo>
                  <a:lnTo>
                    <a:pt x="4181" y="710"/>
                  </a:lnTo>
                  <a:lnTo>
                    <a:pt x="4179" y="688"/>
                  </a:lnTo>
                  <a:lnTo>
                    <a:pt x="4178" y="666"/>
                  </a:lnTo>
                  <a:lnTo>
                    <a:pt x="4175" y="645"/>
                  </a:lnTo>
                  <a:lnTo>
                    <a:pt x="4173" y="624"/>
                  </a:lnTo>
                  <a:lnTo>
                    <a:pt x="4168" y="604"/>
                  </a:lnTo>
                  <a:lnTo>
                    <a:pt x="4165" y="584"/>
                  </a:lnTo>
                  <a:lnTo>
                    <a:pt x="4160" y="565"/>
                  </a:lnTo>
                  <a:lnTo>
                    <a:pt x="4155" y="546"/>
                  </a:lnTo>
                  <a:lnTo>
                    <a:pt x="4150" y="528"/>
                  </a:lnTo>
                  <a:lnTo>
                    <a:pt x="4143" y="511"/>
                  </a:lnTo>
                  <a:lnTo>
                    <a:pt x="4137" y="494"/>
                  </a:lnTo>
                  <a:lnTo>
                    <a:pt x="4130" y="477"/>
                  </a:lnTo>
                  <a:lnTo>
                    <a:pt x="4122" y="461"/>
                  </a:lnTo>
                  <a:lnTo>
                    <a:pt x="4114" y="446"/>
                  </a:lnTo>
                  <a:lnTo>
                    <a:pt x="4106" y="431"/>
                  </a:lnTo>
                  <a:lnTo>
                    <a:pt x="4095" y="416"/>
                  </a:lnTo>
                  <a:lnTo>
                    <a:pt x="4085" y="403"/>
                  </a:lnTo>
                  <a:lnTo>
                    <a:pt x="4072" y="390"/>
                  </a:lnTo>
                  <a:lnTo>
                    <a:pt x="4058" y="377"/>
                  </a:lnTo>
                  <a:lnTo>
                    <a:pt x="4045" y="366"/>
                  </a:lnTo>
                  <a:lnTo>
                    <a:pt x="4029" y="354"/>
                  </a:lnTo>
                  <a:lnTo>
                    <a:pt x="4012" y="344"/>
                  </a:lnTo>
                  <a:lnTo>
                    <a:pt x="3994" y="333"/>
                  </a:lnTo>
                  <a:lnTo>
                    <a:pt x="3975" y="324"/>
                  </a:lnTo>
                  <a:lnTo>
                    <a:pt x="3956" y="316"/>
                  </a:lnTo>
                  <a:lnTo>
                    <a:pt x="3935" y="307"/>
                  </a:lnTo>
                  <a:lnTo>
                    <a:pt x="3913" y="299"/>
                  </a:lnTo>
                  <a:lnTo>
                    <a:pt x="3889" y="292"/>
                  </a:lnTo>
                  <a:lnTo>
                    <a:pt x="3865" y="285"/>
                  </a:lnTo>
                  <a:lnTo>
                    <a:pt x="3840" y="280"/>
                  </a:lnTo>
                  <a:lnTo>
                    <a:pt x="3849" y="208"/>
                  </a:lnTo>
                  <a:lnTo>
                    <a:pt x="5441" y="208"/>
                  </a:lnTo>
                  <a:lnTo>
                    <a:pt x="5450" y="280"/>
                  </a:lnTo>
                  <a:close/>
                </a:path>
              </a:pathLst>
            </a:custGeom>
            <a:solidFill>
              <a:srgbClr val="33AD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" name="Freeform 37"/>
            <p:cNvSpPr>
              <a:spLocks/>
            </p:cNvSpPr>
            <p:nvPr/>
          </p:nvSpPr>
          <p:spPr bwMode="auto">
            <a:xfrm>
              <a:off x="2670175" y="3763963"/>
              <a:ext cx="576262" cy="701675"/>
            </a:xfrm>
            <a:custGeom>
              <a:avLst/>
              <a:gdLst>
                <a:gd name="T0" fmla="*/ 2147483647 w 5450"/>
                <a:gd name="T1" fmla="*/ 2147483647 h 6624"/>
                <a:gd name="T2" fmla="*/ 2147483647 w 5450"/>
                <a:gd name="T3" fmla="*/ 2147483647 h 6624"/>
                <a:gd name="T4" fmla="*/ 2147483647 w 5450"/>
                <a:gd name="T5" fmla="*/ 2147483647 h 6624"/>
                <a:gd name="T6" fmla="*/ 2147483647 w 5450"/>
                <a:gd name="T7" fmla="*/ 2147483647 h 6624"/>
                <a:gd name="T8" fmla="*/ 2147483647 w 5450"/>
                <a:gd name="T9" fmla="*/ 2147483647 h 6624"/>
                <a:gd name="T10" fmla="*/ 2147483647 w 5450"/>
                <a:gd name="T11" fmla="*/ 2147483647 h 6624"/>
                <a:gd name="T12" fmla="*/ 2147483647 w 5450"/>
                <a:gd name="T13" fmla="*/ 2147483647 h 6624"/>
                <a:gd name="T14" fmla="*/ 2147483647 w 5450"/>
                <a:gd name="T15" fmla="*/ 2147483647 h 6624"/>
                <a:gd name="T16" fmla="*/ 2147483647 w 5450"/>
                <a:gd name="T17" fmla="*/ 2147483647 h 6624"/>
                <a:gd name="T18" fmla="*/ 2147483647 w 5450"/>
                <a:gd name="T19" fmla="*/ 2147483647 h 6624"/>
                <a:gd name="T20" fmla="*/ 2147483647 w 5450"/>
                <a:gd name="T21" fmla="*/ 2147483647 h 6624"/>
                <a:gd name="T22" fmla="*/ 2147483647 w 5450"/>
                <a:gd name="T23" fmla="*/ 2147483647 h 6624"/>
                <a:gd name="T24" fmla="*/ 2147483647 w 5450"/>
                <a:gd name="T25" fmla="*/ 2147483647 h 6624"/>
                <a:gd name="T26" fmla="*/ 2147483647 w 5450"/>
                <a:gd name="T27" fmla="*/ 2147483647 h 6624"/>
                <a:gd name="T28" fmla="*/ 2147483647 w 5450"/>
                <a:gd name="T29" fmla="*/ 2147483647 h 6624"/>
                <a:gd name="T30" fmla="*/ 2147483647 w 5450"/>
                <a:gd name="T31" fmla="*/ 2147483647 h 6624"/>
                <a:gd name="T32" fmla="*/ 2147483647 w 5450"/>
                <a:gd name="T33" fmla="*/ 0 h 6624"/>
                <a:gd name="T34" fmla="*/ 2147483647 w 5450"/>
                <a:gd name="T35" fmla="*/ 2147483647 h 6624"/>
                <a:gd name="T36" fmla="*/ 2147483647 w 5450"/>
                <a:gd name="T37" fmla="*/ 2147483647 h 6624"/>
                <a:gd name="T38" fmla="*/ 2147483647 w 5450"/>
                <a:gd name="T39" fmla="*/ 2147483647 h 6624"/>
                <a:gd name="T40" fmla="*/ 2147483647 w 5450"/>
                <a:gd name="T41" fmla="*/ 2147483647 h 6624"/>
                <a:gd name="T42" fmla="*/ 2147483647 w 5450"/>
                <a:gd name="T43" fmla="*/ 2147483647 h 6624"/>
                <a:gd name="T44" fmla="*/ 2147483647 w 5450"/>
                <a:gd name="T45" fmla="*/ 2147483647 h 6624"/>
                <a:gd name="T46" fmla="*/ 2147483647 w 5450"/>
                <a:gd name="T47" fmla="*/ 2147483647 h 6624"/>
                <a:gd name="T48" fmla="*/ 2147483647 w 5450"/>
                <a:gd name="T49" fmla="*/ 2147483647 h 6624"/>
                <a:gd name="T50" fmla="*/ 2147483647 w 5450"/>
                <a:gd name="T51" fmla="*/ 2147483647 h 6624"/>
                <a:gd name="T52" fmla="*/ 2147483647 w 5450"/>
                <a:gd name="T53" fmla="*/ 2147483647 h 6624"/>
                <a:gd name="T54" fmla="*/ 2147483647 w 5450"/>
                <a:gd name="T55" fmla="*/ 2147483647 h 6624"/>
                <a:gd name="T56" fmla="*/ 2147483647 w 5450"/>
                <a:gd name="T57" fmla="*/ 2147483647 h 6624"/>
                <a:gd name="T58" fmla="*/ 2147483647 w 5450"/>
                <a:gd name="T59" fmla="*/ 2147483647 h 6624"/>
                <a:gd name="T60" fmla="*/ 0 w 5450"/>
                <a:gd name="T61" fmla="*/ 2147483647 h 6624"/>
                <a:gd name="T62" fmla="*/ 2147483647 w 5450"/>
                <a:gd name="T63" fmla="*/ 2147483647 h 6624"/>
                <a:gd name="T64" fmla="*/ 2147483647 w 5450"/>
                <a:gd name="T65" fmla="*/ 2147483647 h 6624"/>
                <a:gd name="T66" fmla="*/ 2147483647 w 5450"/>
                <a:gd name="T67" fmla="*/ 2147483647 h 6624"/>
                <a:gd name="T68" fmla="*/ 2147483647 w 5450"/>
                <a:gd name="T69" fmla="*/ 2147483647 h 6624"/>
                <a:gd name="T70" fmla="*/ 2147483647 w 5450"/>
                <a:gd name="T71" fmla="*/ 2147483647 h 6624"/>
                <a:gd name="T72" fmla="*/ 2147483647 w 5450"/>
                <a:gd name="T73" fmla="*/ 2147483647 h 6624"/>
                <a:gd name="T74" fmla="*/ 2147483647 w 5450"/>
                <a:gd name="T75" fmla="*/ 2147483647 h 6624"/>
                <a:gd name="T76" fmla="*/ 2147483647 w 5450"/>
                <a:gd name="T77" fmla="*/ 2147483647 h 6624"/>
                <a:gd name="T78" fmla="*/ 2147483647 w 5450"/>
                <a:gd name="T79" fmla="*/ 2147483647 h 6624"/>
                <a:gd name="T80" fmla="*/ 2147483647 w 5450"/>
                <a:gd name="T81" fmla="*/ 2147483647 h 6624"/>
                <a:gd name="T82" fmla="*/ 2147483647 w 5450"/>
                <a:gd name="T83" fmla="*/ 2147483647 h 6624"/>
                <a:gd name="T84" fmla="*/ 2147483647 w 5450"/>
                <a:gd name="T85" fmla="*/ 2147483647 h 6624"/>
                <a:gd name="T86" fmla="*/ 2147483647 w 5450"/>
                <a:gd name="T87" fmla="*/ 2147483647 h 662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5450" h="6624">
                  <a:moveTo>
                    <a:pt x="5441" y="207"/>
                  </a:moveTo>
                  <a:lnTo>
                    <a:pt x="3849" y="207"/>
                  </a:lnTo>
                  <a:lnTo>
                    <a:pt x="3840" y="279"/>
                  </a:lnTo>
                  <a:lnTo>
                    <a:pt x="3865" y="284"/>
                  </a:lnTo>
                  <a:lnTo>
                    <a:pt x="3889" y="292"/>
                  </a:lnTo>
                  <a:lnTo>
                    <a:pt x="3913" y="298"/>
                  </a:lnTo>
                  <a:lnTo>
                    <a:pt x="3935" y="306"/>
                  </a:lnTo>
                  <a:lnTo>
                    <a:pt x="3956" y="315"/>
                  </a:lnTo>
                  <a:lnTo>
                    <a:pt x="3975" y="323"/>
                  </a:lnTo>
                  <a:lnTo>
                    <a:pt x="3994" y="333"/>
                  </a:lnTo>
                  <a:lnTo>
                    <a:pt x="4012" y="343"/>
                  </a:lnTo>
                  <a:lnTo>
                    <a:pt x="4029" y="354"/>
                  </a:lnTo>
                  <a:lnTo>
                    <a:pt x="4045" y="365"/>
                  </a:lnTo>
                  <a:lnTo>
                    <a:pt x="4058" y="377"/>
                  </a:lnTo>
                  <a:lnTo>
                    <a:pt x="4072" y="389"/>
                  </a:lnTo>
                  <a:lnTo>
                    <a:pt x="4085" y="402"/>
                  </a:lnTo>
                  <a:lnTo>
                    <a:pt x="4095" y="415"/>
                  </a:lnTo>
                  <a:lnTo>
                    <a:pt x="4106" y="430"/>
                  </a:lnTo>
                  <a:lnTo>
                    <a:pt x="4114" y="445"/>
                  </a:lnTo>
                  <a:lnTo>
                    <a:pt x="4122" y="461"/>
                  </a:lnTo>
                  <a:lnTo>
                    <a:pt x="4130" y="476"/>
                  </a:lnTo>
                  <a:lnTo>
                    <a:pt x="4137" y="493"/>
                  </a:lnTo>
                  <a:lnTo>
                    <a:pt x="4143" y="510"/>
                  </a:lnTo>
                  <a:lnTo>
                    <a:pt x="4150" y="528"/>
                  </a:lnTo>
                  <a:lnTo>
                    <a:pt x="4155" y="545"/>
                  </a:lnTo>
                  <a:lnTo>
                    <a:pt x="4160" y="564"/>
                  </a:lnTo>
                  <a:lnTo>
                    <a:pt x="4165" y="583"/>
                  </a:lnTo>
                  <a:lnTo>
                    <a:pt x="4168" y="603"/>
                  </a:lnTo>
                  <a:lnTo>
                    <a:pt x="4173" y="623"/>
                  </a:lnTo>
                  <a:lnTo>
                    <a:pt x="4175" y="644"/>
                  </a:lnTo>
                  <a:lnTo>
                    <a:pt x="4178" y="665"/>
                  </a:lnTo>
                  <a:lnTo>
                    <a:pt x="4179" y="687"/>
                  </a:lnTo>
                  <a:lnTo>
                    <a:pt x="4181" y="709"/>
                  </a:lnTo>
                  <a:lnTo>
                    <a:pt x="4181" y="732"/>
                  </a:lnTo>
                  <a:lnTo>
                    <a:pt x="4182" y="755"/>
                  </a:lnTo>
                  <a:lnTo>
                    <a:pt x="4182" y="839"/>
                  </a:lnTo>
                  <a:lnTo>
                    <a:pt x="4266" y="839"/>
                  </a:lnTo>
                  <a:lnTo>
                    <a:pt x="4257" y="861"/>
                  </a:lnTo>
                  <a:lnTo>
                    <a:pt x="4246" y="880"/>
                  </a:lnTo>
                  <a:lnTo>
                    <a:pt x="4237" y="898"/>
                  </a:lnTo>
                  <a:lnTo>
                    <a:pt x="4226" y="911"/>
                  </a:lnTo>
                  <a:lnTo>
                    <a:pt x="4221" y="918"/>
                  </a:lnTo>
                  <a:lnTo>
                    <a:pt x="4216" y="923"/>
                  </a:lnTo>
                  <a:lnTo>
                    <a:pt x="4209" y="927"/>
                  </a:lnTo>
                  <a:lnTo>
                    <a:pt x="4204" y="930"/>
                  </a:lnTo>
                  <a:lnTo>
                    <a:pt x="4199" y="932"/>
                  </a:lnTo>
                  <a:lnTo>
                    <a:pt x="4194" y="933"/>
                  </a:lnTo>
                  <a:lnTo>
                    <a:pt x="4187" y="933"/>
                  </a:lnTo>
                  <a:lnTo>
                    <a:pt x="4182" y="931"/>
                  </a:lnTo>
                  <a:lnTo>
                    <a:pt x="4182" y="3990"/>
                  </a:lnTo>
                  <a:lnTo>
                    <a:pt x="548" y="0"/>
                  </a:lnTo>
                  <a:lnTo>
                    <a:pt x="342" y="0"/>
                  </a:lnTo>
                  <a:lnTo>
                    <a:pt x="342" y="6067"/>
                  </a:lnTo>
                  <a:lnTo>
                    <a:pt x="342" y="6091"/>
                  </a:lnTo>
                  <a:lnTo>
                    <a:pt x="340" y="6116"/>
                  </a:lnTo>
                  <a:lnTo>
                    <a:pt x="339" y="6139"/>
                  </a:lnTo>
                  <a:lnTo>
                    <a:pt x="337" y="6161"/>
                  </a:lnTo>
                  <a:lnTo>
                    <a:pt x="335" y="6184"/>
                  </a:lnTo>
                  <a:lnTo>
                    <a:pt x="332" y="6205"/>
                  </a:lnTo>
                  <a:lnTo>
                    <a:pt x="329" y="6226"/>
                  </a:lnTo>
                  <a:lnTo>
                    <a:pt x="325" y="6246"/>
                  </a:lnTo>
                  <a:lnTo>
                    <a:pt x="319" y="6265"/>
                  </a:lnTo>
                  <a:lnTo>
                    <a:pt x="315" y="6284"/>
                  </a:lnTo>
                  <a:lnTo>
                    <a:pt x="309" y="6303"/>
                  </a:lnTo>
                  <a:lnTo>
                    <a:pt x="304" y="6321"/>
                  </a:lnTo>
                  <a:lnTo>
                    <a:pt x="296" y="6338"/>
                  </a:lnTo>
                  <a:lnTo>
                    <a:pt x="290" y="6355"/>
                  </a:lnTo>
                  <a:lnTo>
                    <a:pt x="282" y="6370"/>
                  </a:lnTo>
                  <a:lnTo>
                    <a:pt x="274" y="6386"/>
                  </a:lnTo>
                  <a:lnTo>
                    <a:pt x="269" y="6393"/>
                  </a:lnTo>
                  <a:lnTo>
                    <a:pt x="265" y="6399"/>
                  </a:lnTo>
                  <a:lnTo>
                    <a:pt x="260" y="6404"/>
                  </a:lnTo>
                  <a:lnTo>
                    <a:pt x="254" y="6408"/>
                  </a:lnTo>
                  <a:lnTo>
                    <a:pt x="249" y="6410"/>
                  </a:lnTo>
                  <a:lnTo>
                    <a:pt x="244" y="6412"/>
                  </a:lnTo>
                  <a:lnTo>
                    <a:pt x="238" y="6413"/>
                  </a:lnTo>
                  <a:lnTo>
                    <a:pt x="231" y="6414"/>
                  </a:lnTo>
                  <a:lnTo>
                    <a:pt x="218" y="6412"/>
                  </a:lnTo>
                  <a:lnTo>
                    <a:pt x="204" y="6409"/>
                  </a:lnTo>
                  <a:lnTo>
                    <a:pt x="188" y="6404"/>
                  </a:lnTo>
                  <a:lnTo>
                    <a:pt x="172" y="6398"/>
                  </a:lnTo>
                  <a:lnTo>
                    <a:pt x="154" y="6391"/>
                  </a:lnTo>
                  <a:lnTo>
                    <a:pt x="135" y="6385"/>
                  </a:lnTo>
                  <a:lnTo>
                    <a:pt x="115" y="6379"/>
                  </a:lnTo>
                  <a:lnTo>
                    <a:pt x="94" y="6372"/>
                  </a:lnTo>
                  <a:lnTo>
                    <a:pt x="83" y="6370"/>
                  </a:lnTo>
                  <a:lnTo>
                    <a:pt x="72" y="6369"/>
                  </a:lnTo>
                  <a:lnTo>
                    <a:pt x="60" y="6368"/>
                  </a:lnTo>
                  <a:lnTo>
                    <a:pt x="49" y="6367"/>
                  </a:lnTo>
                  <a:lnTo>
                    <a:pt x="37" y="6367"/>
                  </a:lnTo>
                  <a:lnTo>
                    <a:pt x="25" y="6368"/>
                  </a:lnTo>
                  <a:lnTo>
                    <a:pt x="12" y="6369"/>
                  </a:lnTo>
                  <a:lnTo>
                    <a:pt x="0" y="6371"/>
                  </a:lnTo>
                  <a:lnTo>
                    <a:pt x="9" y="6624"/>
                  </a:lnTo>
                  <a:lnTo>
                    <a:pt x="612" y="6444"/>
                  </a:lnTo>
                  <a:lnTo>
                    <a:pt x="612" y="632"/>
                  </a:lnTo>
                  <a:lnTo>
                    <a:pt x="820" y="632"/>
                  </a:lnTo>
                  <a:lnTo>
                    <a:pt x="4453" y="4623"/>
                  </a:lnTo>
                  <a:lnTo>
                    <a:pt x="4453" y="477"/>
                  </a:lnTo>
                  <a:lnTo>
                    <a:pt x="5108" y="477"/>
                  </a:lnTo>
                  <a:lnTo>
                    <a:pt x="5108" y="755"/>
                  </a:lnTo>
                  <a:lnTo>
                    <a:pt x="5108" y="732"/>
                  </a:lnTo>
                  <a:lnTo>
                    <a:pt x="5110" y="709"/>
                  </a:lnTo>
                  <a:lnTo>
                    <a:pt x="5111" y="687"/>
                  </a:lnTo>
                  <a:lnTo>
                    <a:pt x="5113" y="665"/>
                  </a:lnTo>
                  <a:lnTo>
                    <a:pt x="5116" y="644"/>
                  </a:lnTo>
                  <a:lnTo>
                    <a:pt x="5119" y="624"/>
                  </a:lnTo>
                  <a:lnTo>
                    <a:pt x="5123" y="604"/>
                  </a:lnTo>
                  <a:lnTo>
                    <a:pt x="5127" y="584"/>
                  </a:lnTo>
                  <a:lnTo>
                    <a:pt x="5133" y="565"/>
                  </a:lnTo>
                  <a:lnTo>
                    <a:pt x="5138" y="548"/>
                  </a:lnTo>
                  <a:lnTo>
                    <a:pt x="5144" y="530"/>
                  </a:lnTo>
                  <a:lnTo>
                    <a:pt x="5151" y="513"/>
                  </a:lnTo>
                  <a:lnTo>
                    <a:pt x="5159" y="496"/>
                  </a:lnTo>
                  <a:lnTo>
                    <a:pt x="5167" y="480"/>
                  </a:lnTo>
                  <a:lnTo>
                    <a:pt x="5176" y="465"/>
                  </a:lnTo>
                  <a:lnTo>
                    <a:pt x="5185" y="450"/>
                  </a:lnTo>
                  <a:lnTo>
                    <a:pt x="5194" y="435"/>
                  </a:lnTo>
                  <a:lnTo>
                    <a:pt x="5206" y="422"/>
                  </a:lnTo>
                  <a:lnTo>
                    <a:pt x="5218" y="408"/>
                  </a:lnTo>
                  <a:lnTo>
                    <a:pt x="5230" y="396"/>
                  </a:lnTo>
                  <a:lnTo>
                    <a:pt x="5244" y="383"/>
                  </a:lnTo>
                  <a:lnTo>
                    <a:pt x="5257" y="371"/>
                  </a:lnTo>
                  <a:lnTo>
                    <a:pt x="5273" y="360"/>
                  </a:lnTo>
                  <a:lnTo>
                    <a:pt x="5289" y="348"/>
                  </a:lnTo>
                  <a:lnTo>
                    <a:pt x="5306" y="338"/>
                  </a:lnTo>
                  <a:lnTo>
                    <a:pt x="5325" y="328"/>
                  </a:lnTo>
                  <a:lnTo>
                    <a:pt x="5342" y="319"/>
                  </a:lnTo>
                  <a:lnTo>
                    <a:pt x="5362" y="310"/>
                  </a:lnTo>
                  <a:lnTo>
                    <a:pt x="5383" y="301"/>
                  </a:lnTo>
                  <a:lnTo>
                    <a:pt x="5404" y="294"/>
                  </a:lnTo>
                  <a:lnTo>
                    <a:pt x="5426" y="285"/>
                  </a:lnTo>
                  <a:lnTo>
                    <a:pt x="5450" y="279"/>
                  </a:lnTo>
                  <a:lnTo>
                    <a:pt x="5441" y="207"/>
                  </a:lnTo>
                  <a:close/>
                </a:path>
              </a:pathLst>
            </a:custGeom>
            <a:solidFill>
              <a:srgbClr val="B2D5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" name="Freeform 38"/>
            <p:cNvSpPr>
              <a:spLocks noEditPoints="1"/>
            </p:cNvSpPr>
            <p:nvPr/>
          </p:nvSpPr>
          <p:spPr bwMode="auto">
            <a:xfrm>
              <a:off x="2170113" y="3749675"/>
              <a:ext cx="754062" cy="820738"/>
            </a:xfrm>
            <a:custGeom>
              <a:avLst/>
              <a:gdLst>
                <a:gd name="T0" fmla="*/ 2147483647 w 7127"/>
                <a:gd name="T1" fmla="*/ 2147483647 h 7754"/>
                <a:gd name="T2" fmla="*/ 2147483647 w 7127"/>
                <a:gd name="T3" fmla="*/ 2147483647 h 7754"/>
                <a:gd name="T4" fmla="*/ 2147483647 w 7127"/>
                <a:gd name="T5" fmla="*/ 2147483647 h 7754"/>
                <a:gd name="T6" fmla="*/ 2147483647 w 7127"/>
                <a:gd name="T7" fmla="*/ 2147483647 h 7754"/>
                <a:gd name="T8" fmla="*/ 2147483647 w 7127"/>
                <a:gd name="T9" fmla="*/ 2147483647 h 7754"/>
                <a:gd name="T10" fmla="*/ 2147483647 w 7127"/>
                <a:gd name="T11" fmla="*/ 2147483647 h 7754"/>
                <a:gd name="T12" fmla="*/ 2147483647 w 7127"/>
                <a:gd name="T13" fmla="*/ 2147483647 h 7754"/>
                <a:gd name="T14" fmla="*/ 2147483647 w 7127"/>
                <a:gd name="T15" fmla="*/ 2147483647 h 7754"/>
                <a:gd name="T16" fmla="*/ 2147483647 w 7127"/>
                <a:gd name="T17" fmla="*/ 2147483647 h 7754"/>
                <a:gd name="T18" fmla="*/ 2147483647 w 7127"/>
                <a:gd name="T19" fmla="*/ 2147483647 h 7754"/>
                <a:gd name="T20" fmla="*/ 2147483647 w 7127"/>
                <a:gd name="T21" fmla="*/ 2147483647 h 7754"/>
                <a:gd name="T22" fmla="*/ 2147483647 w 7127"/>
                <a:gd name="T23" fmla="*/ 2147483647 h 7754"/>
                <a:gd name="T24" fmla="*/ 2147483647 w 7127"/>
                <a:gd name="T25" fmla="*/ 2147483647 h 7754"/>
                <a:gd name="T26" fmla="*/ 2147483647 w 7127"/>
                <a:gd name="T27" fmla="*/ 2147483647 h 7754"/>
                <a:gd name="T28" fmla="*/ 2147483647 w 7127"/>
                <a:gd name="T29" fmla="*/ 2147483647 h 7754"/>
                <a:gd name="T30" fmla="*/ 2147483647 w 7127"/>
                <a:gd name="T31" fmla="*/ 2147483647 h 7754"/>
                <a:gd name="T32" fmla="*/ 2147483647 w 7127"/>
                <a:gd name="T33" fmla="*/ 2147483647 h 7754"/>
                <a:gd name="T34" fmla="*/ 2147483647 w 7127"/>
                <a:gd name="T35" fmla="*/ 2147483647 h 7754"/>
                <a:gd name="T36" fmla="*/ 2147483647 w 7127"/>
                <a:gd name="T37" fmla="*/ 2147483647 h 7754"/>
                <a:gd name="T38" fmla="*/ 2147483647 w 7127"/>
                <a:gd name="T39" fmla="*/ 2147483647 h 7754"/>
                <a:gd name="T40" fmla="*/ 2147483647 w 7127"/>
                <a:gd name="T41" fmla="*/ 2147483647 h 7754"/>
                <a:gd name="T42" fmla="*/ 2147483647 w 7127"/>
                <a:gd name="T43" fmla="*/ 2147483647 h 7754"/>
                <a:gd name="T44" fmla="*/ 2147483647 w 7127"/>
                <a:gd name="T45" fmla="*/ 2147483647 h 7754"/>
                <a:gd name="T46" fmla="*/ 2147483647 w 7127"/>
                <a:gd name="T47" fmla="*/ 2147483647 h 7754"/>
                <a:gd name="T48" fmla="*/ 2147483647 w 7127"/>
                <a:gd name="T49" fmla="*/ 2147483647 h 7754"/>
                <a:gd name="T50" fmla="*/ 2147483647 w 7127"/>
                <a:gd name="T51" fmla="*/ 2147483647 h 7754"/>
                <a:gd name="T52" fmla="*/ 2147483647 w 7127"/>
                <a:gd name="T53" fmla="*/ 2147483647 h 7754"/>
                <a:gd name="T54" fmla="*/ 2147483647 w 7127"/>
                <a:gd name="T55" fmla="*/ 2147483647 h 7754"/>
                <a:gd name="T56" fmla="*/ 2147483647 w 7127"/>
                <a:gd name="T57" fmla="*/ 2147483647 h 7754"/>
                <a:gd name="T58" fmla="*/ 2147483647 w 7127"/>
                <a:gd name="T59" fmla="*/ 2147483647 h 7754"/>
                <a:gd name="T60" fmla="*/ 2147483647 w 7127"/>
                <a:gd name="T61" fmla="*/ 2147483647 h 7754"/>
                <a:gd name="T62" fmla="*/ 2147483647 w 7127"/>
                <a:gd name="T63" fmla="*/ 2147483647 h 7754"/>
                <a:gd name="T64" fmla="*/ 2147483647 w 7127"/>
                <a:gd name="T65" fmla="*/ 2147483647 h 7754"/>
                <a:gd name="T66" fmla="*/ 2147483647 w 7127"/>
                <a:gd name="T67" fmla="*/ 2147483647 h 7754"/>
                <a:gd name="T68" fmla="*/ 2147483647 w 7127"/>
                <a:gd name="T69" fmla="*/ 2147483647 h 7754"/>
                <a:gd name="T70" fmla="*/ 2147483647 w 7127"/>
                <a:gd name="T71" fmla="*/ 2147483647 h 7754"/>
                <a:gd name="T72" fmla="*/ 2147483647 w 7127"/>
                <a:gd name="T73" fmla="*/ 2147483647 h 7754"/>
                <a:gd name="T74" fmla="*/ 2147483647 w 7127"/>
                <a:gd name="T75" fmla="*/ 2147483647 h 7754"/>
                <a:gd name="T76" fmla="*/ 2147483647 w 7127"/>
                <a:gd name="T77" fmla="*/ 2147483647 h 7754"/>
                <a:gd name="T78" fmla="*/ 2147483647 w 7127"/>
                <a:gd name="T79" fmla="*/ 2147483647 h 7754"/>
                <a:gd name="T80" fmla="*/ 2147483647 w 7127"/>
                <a:gd name="T81" fmla="*/ 2147483647 h 7754"/>
                <a:gd name="T82" fmla="*/ 2147483647 w 7127"/>
                <a:gd name="T83" fmla="*/ 2147483647 h 7754"/>
                <a:gd name="T84" fmla="*/ 2147483647 w 7127"/>
                <a:gd name="T85" fmla="*/ 2147483647 h 7754"/>
                <a:gd name="T86" fmla="*/ 2147483647 w 7127"/>
                <a:gd name="T87" fmla="*/ 2147483647 h 7754"/>
                <a:gd name="T88" fmla="*/ 2147483647 w 7127"/>
                <a:gd name="T89" fmla="*/ 2147483647 h 7754"/>
                <a:gd name="T90" fmla="*/ 2147483647 w 7127"/>
                <a:gd name="T91" fmla="*/ 2147483647 h 7754"/>
                <a:gd name="T92" fmla="*/ 2147483647 w 7127"/>
                <a:gd name="T93" fmla="*/ 2147483647 h 7754"/>
                <a:gd name="T94" fmla="*/ 2147483647 w 7127"/>
                <a:gd name="T95" fmla="*/ 2147483647 h 7754"/>
                <a:gd name="T96" fmla="*/ 2147483647 w 7127"/>
                <a:gd name="T97" fmla="*/ 2147483647 h 7754"/>
                <a:gd name="T98" fmla="*/ 2147483647 w 7127"/>
                <a:gd name="T99" fmla="*/ 2147483647 h 7754"/>
                <a:gd name="T100" fmla="*/ 2147483647 w 7127"/>
                <a:gd name="T101" fmla="*/ 2147483647 h 7754"/>
                <a:gd name="T102" fmla="*/ 2147483647 w 7127"/>
                <a:gd name="T103" fmla="*/ 2147483647 h 7754"/>
                <a:gd name="T104" fmla="*/ 2147483647 w 7127"/>
                <a:gd name="T105" fmla="*/ 2147483647 h 7754"/>
                <a:gd name="T106" fmla="*/ 2147483647 w 7127"/>
                <a:gd name="T107" fmla="*/ 2147483647 h 7754"/>
                <a:gd name="T108" fmla="*/ 2147483647 w 7127"/>
                <a:gd name="T109" fmla="*/ 2147483647 h 7754"/>
                <a:gd name="T110" fmla="*/ 2147483647 w 7127"/>
                <a:gd name="T111" fmla="*/ 2147483647 h 7754"/>
                <a:gd name="T112" fmla="*/ 2147483647 w 7127"/>
                <a:gd name="T113" fmla="*/ 2147483647 h 7754"/>
                <a:gd name="T114" fmla="*/ 2147483647 w 7127"/>
                <a:gd name="T115" fmla="*/ 2147483647 h 7754"/>
                <a:gd name="T116" fmla="*/ 2147483647 w 7127"/>
                <a:gd name="T117" fmla="*/ 2147483647 h 7754"/>
                <a:gd name="T118" fmla="*/ 2147483647 w 7127"/>
                <a:gd name="T119" fmla="*/ 2147483647 h 7754"/>
                <a:gd name="T120" fmla="*/ 2147483647 w 7127"/>
                <a:gd name="T121" fmla="*/ 2147483647 h 7754"/>
                <a:gd name="T122" fmla="*/ 2147483647 w 7127"/>
                <a:gd name="T123" fmla="*/ 2147483647 h 7754"/>
                <a:gd name="T124" fmla="*/ 2147483647 w 7127"/>
                <a:gd name="T125" fmla="*/ 2147483647 h 7754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7127" h="7754">
                  <a:moveTo>
                    <a:pt x="3836" y="112"/>
                  </a:moveTo>
                  <a:lnTo>
                    <a:pt x="0" y="2105"/>
                  </a:lnTo>
                  <a:lnTo>
                    <a:pt x="300" y="2729"/>
                  </a:lnTo>
                  <a:lnTo>
                    <a:pt x="494" y="2677"/>
                  </a:lnTo>
                  <a:lnTo>
                    <a:pt x="513" y="2672"/>
                  </a:lnTo>
                  <a:lnTo>
                    <a:pt x="532" y="2669"/>
                  </a:lnTo>
                  <a:lnTo>
                    <a:pt x="551" y="2668"/>
                  </a:lnTo>
                  <a:lnTo>
                    <a:pt x="569" y="2667"/>
                  </a:lnTo>
                  <a:lnTo>
                    <a:pt x="587" y="2667"/>
                  </a:lnTo>
                  <a:lnTo>
                    <a:pt x="603" y="2669"/>
                  </a:lnTo>
                  <a:lnTo>
                    <a:pt x="618" y="2670"/>
                  </a:lnTo>
                  <a:lnTo>
                    <a:pt x="632" y="2674"/>
                  </a:lnTo>
                  <a:lnTo>
                    <a:pt x="663" y="2735"/>
                  </a:lnTo>
                  <a:lnTo>
                    <a:pt x="740" y="2882"/>
                  </a:lnTo>
                  <a:lnTo>
                    <a:pt x="854" y="3100"/>
                  </a:lnTo>
                  <a:lnTo>
                    <a:pt x="999" y="3379"/>
                  </a:lnTo>
                  <a:lnTo>
                    <a:pt x="1168" y="3705"/>
                  </a:lnTo>
                  <a:lnTo>
                    <a:pt x="1357" y="4067"/>
                  </a:lnTo>
                  <a:lnTo>
                    <a:pt x="1557" y="4452"/>
                  </a:lnTo>
                  <a:lnTo>
                    <a:pt x="1763" y="4848"/>
                  </a:lnTo>
                  <a:lnTo>
                    <a:pt x="1968" y="5243"/>
                  </a:lnTo>
                  <a:lnTo>
                    <a:pt x="2168" y="5625"/>
                  </a:lnTo>
                  <a:lnTo>
                    <a:pt x="2353" y="5981"/>
                  </a:lnTo>
                  <a:lnTo>
                    <a:pt x="2519" y="6301"/>
                  </a:lnTo>
                  <a:lnTo>
                    <a:pt x="2660" y="6569"/>
                  </a:lnTo>
                  <a:lnTo>
                    <a:pt x="2768" y="6777"/>
                  </a:lnTo>
                  <a:lnTo>
                    <a:pt x="2837" y="6911"/>
                  </a:lnTo>
                  <a:lnTo>
                    <a:pt x="2861" y="6958"/>
                  </a:lnTo>
                  <a:lnTo>
                    <a:pt x="2877" y="6989"/>
                  </a:lnTo>
                  <a:lnTo>
                    <a:pt x="2888" y="7017"/>
                  </a:lnTo>
                  <a:lnTo>
                    <a:pt x="2898" y="7042"/>
                  </a:lnTo>
                  <a:lnTo>
                    <a:pt x="2905" y="7064"/>
                  </a:lnTo>
                  <a:lnTo>
                    <a:pt x="2909" y="7083"/>
                  </a:lnTo>
                  <a:lnTo>
                    <a:pt x="2912" y="7100"/>
                  </a:lnTo>
                  <a:lnTo>
                    <a:pt x="2913" y="7113"/>
                  </a:lnTo>
                  <a:lnTo>
                    <a:pt x="2915" y="7124"/>
                  </a:lnTo>
                  <a:lnTo>
                    <a:pt x="2915" y="7125"/>
                  </a:lnTo>
                  <a:lnTo>
                    <a:pt x="2915" y="7126"/>
                  </a:lnTo>
                  <a:lnTo>
                    <a:pt x="2911" y="7131"/>
                  </a:lnTo>
                  <a:lnTo>
                    <a:pt x="2903" y="7146"/>
                  </a:lnTo>
                  <a:lnTo>
                    <a:pt x="2895" y="7156"/>
                  </a:lnTo>
                  <a:lnTo>
                    <a:pt x="2883" y="7169"/>
                  </a:lnTo>
                  <a:lnTo>
                    <a:pt x="2868" y="7183"/>
                  </a:lnTo>
                  <a:lnTo>
                    <a:pt x="2849" y="7199"/>
                  </a:lnTo>
                  <a:lnTo>
                    <a:pt x="2677" y="7341"/>
                  </a:lnTo>
                  <a:lnTo>
                    <a:pt x="2963" y="7754"/>
                  </a:lnTo>
                  <a:lnTo>
                    <a:pt x="7127" y="5590"/>
                  </a:lnTo>
                  <a:lnTo>
                    <a:pt x="6372" y="4139"/>
                  </a:lnTo>
                  <a:lnTo>
                    <a:pt x="5925" y="4304"/>
                  </a:lnTo>
                  <a:lnTo>
                    <a:pt x="5954" y="4498"/>
                  </a:lnTo>
                  <a:lnTo>
                    <a:pt x="5955" y="4510"/>
                  </a:lnTo>
                  <a:lnTo>
                    <a:pt x="5956" y="4522"/>
                  </a:lnTo>
                  <a:lnTo>
                    <a:pt x="5957" y="4534"/>
                  </a:lnTo>
                  <a:lnTo>
                    <a:pt x="5957" y="4546"/>
                  </a:lnTo>
                  <a:lnTo>
                    <a:pt x="5957" y="4565"/>
                  </a:lnTo>
                  <a:lnTo>
                    <a:pt x="5955" y="4585"/>
                  </a:lnTo>
                  <a:lnTo>
                    <a:pt x="5951" y="4603"/>
                  </a:lnTo>
                  <a:lnTo>
                    <a:pt x="5945" y="4620"/>
                  </a:lnTo>
                  <a:lnTo>
                    <a:pt x="5939" y="4639"/>
                  </a:lnTo>
                  <a:lnTo>
                    <a:pt x="5932" y="4656"/>
                  </a:lnTo>
                  <a:lnTo>
                    <a:pt x="5922" y="4674"/>
                  </a:lnTo>
                  <a:lnTo>
                    <a:pt x="5911" y="4692"/>
                  </a:lnTo>
                  <a:lnTo>
                    <a:pt x="5901" y="4705"/>
                  </a:lnTo>
                  <a:lnTo>
                    <a:pt x="5891" y="4719"/>
                  </a:lnTo>
                  <a:lnTo>
                    <a:pt x="5879" y="4733"/>
                  </a:lnTo>
                  <a:lnTo>
                    <a:pt x="5867" y="4746"/>
                  </a:lnTo>
                  <a:lnTo>
                    <a:pt x="5853" y="4760"/>
                  </a:lnTo>
                  <a:lnTo>
                    <a:pt x="5839" y="4773"/>
                  </a:lnTo>
                  <a:lnTo>
                    <a:pt x="5825" y="4786"/>
                  </a:lnTo>
                  <a:lnTo>
                    <a:pt x="5809" y="4800"/>
                  </a:lnTo>
                  <a:lnTo>
                    <a:pt x="5793" y="4812"/>
                  </a:lnTo>
                  <a:lnTo>
                    <a:pt x="5775" y="4825"/>
                  </a:lnTo>
                  <a:lnTo>
                    <a:pt x="5758" y="4837"/>
                  </a:lnTo>
                  <a:lnTo>
                    <a:pt x="5739" y="4850"/>
                  </a:lnTo>
                  <a:lnTo>
                    <a:pt x="5720" y="4863"/>
                  </a:lnTo>
                  <a:lnTo>
                    <a:pt x="5699" y="4874"/>
                  </a:lnTo>
                  <a:lnTo>
                    <a:pt x="5678" y="4886"/>
                  </a:lnTo>
                  <a:lnTo>
                    <a:pt x="5656" y="4897"/>
                  </a:lnTo>
                  <a:lnTo>
                    <a:pt x="5642" y="4904"/>
                  </a:lnTo>
                  <a:lnTo>
                    <a:pt x="5604" y="4924"/>
                  </a:lnTo>
                  <a:lnTo>
                    <a:pt x="5545" y="4956"/>
                  </a:lnTo>
                  <a:lnTo>
                    <a:pt x="5466" y="4997"/>
                  </a:lnTo>
                  <a:lnTo>
                    <a:pt x="5370" y="5046"/>
                  </a:lnTo>
                  <a:lnTo>
                    <a:pt x="5263" y="5102"/>
                  </a:lnTo>
                  <a:lnTo>
                    <a:pt x="5146" y="5162"/>
                  </a:lnTo>
                  <a:lnTo>
                    <a:pt x="5022" y="5227"/>
                  </a:lnTo>
                  <a:lnTo>
                    <a:pt x="4894" y="5293"/>
                  </a:lnTo>
                  <a:lnTo>
                    <a:pt x="4765" y="5361"/>
                  </a:lnTo>
                  <a:lnTo>
                    <a:pt x="4638" y="5427"/>
                  </a:lnTo>
                  <a:lnTo>
                    <a:pt x="4516" y="5489"/>
                  </a:lnTo>
                  <a:lnTo>
                    <a:pt x="4403" y="5548"/>
                  </a:lnTo>
                  <a:lnTo>
                    <a:pt x="4300" y="5602"/>
                  </a:lnTo>
                  <a:lnTo>
                    <a:pt x="4212" y="5648"/>
                  </a:lnTo>
                  <a:lnTo>
                    <a:pt x="4141" y="5684"/>
                  </a:lnTo>
                  <a:lnTo>
                    <a:pt x="4113" y="5630"/>
                  </a:lnTo>
                  <a:lnTo>
                    <a:pt x="4080" y="5569"/>
                  </a:lnTo>
                  <a:lnTo>
                    <a:pt x="4045" y="5501"/>
                  </a:lnTo>
                  <a:lnTo>
                    <a:pt x="4008" y="5429"/>
                  </a:lnTo>
                  <a:lnTo>
                    <a:pt x="3968" y="5352"/>
                  </a:lnTo>
                  <a:lnTo>
                    <a:pt x="3926" y="5272"/>
                  </a:lnTo>
                  <a:lnTo>
                    <a:pt x="3884" y="5192"/>
                  </a:lnTo>
                  <a:lnTo>
                    <a:pt x="3841" y="5109"/>
                  </a:lnTo>
                  <a:lnTo>
                    <a:pt x="3798" y="5026"/>
                  </a:lnTo>
                  <a:lnTo>
                    <a:pt x="3756" y="4944"/>
                  </a:lnTo>
                  <a:lnTo>
                    <a:pt x="3714" y="4865"/>
                  </a:lnTo>
                  <a:lnTo>
                    <a:pt x="3674" y="4788"/>
                  </a:lnTo>
                  <a:lnTo>
                    <a:pt x="3636" y="4716"/>
                  </a:lnTo>
                  <a:lnTo>
                    <a:pt x="3602" y="4649"/>
                  </a:lnTo>
                  <a:lnTo>
                    <a:pt x="3569" y="4587"/>
                  </a:lnTo>
                  <a:lnTo>
                    <a:pt x="3541" y="4532"/>
                  </a:lnTo>
                  <a:lnTo>
                    <a:pt x="3602" y="4501"/>
                  </a:lnTo>
                  <a:lnTo>
                    <a:pt x="3671" y="4464"/>
                  </a:lnTo>
                  <a:lnTo>
                    <a:pt x="3749" y="4424"/>
                  </a:lnTo>
                  <a:lnTo>
                    <a:pt x="3830" y="4381"/>
                  </a:lnTo>
                  <a:lnTo>
                    <a:pt x="3916" y="4337"/>
                  </a:lnTo>
                  <a:lnTo>
                    <a:pt x="4005" y="4291"/>
                  </a:lnTo>
                  <a:lnTo>
                    <a:pt x="4093" y="4246"/>
                  </a:lnTo>
                  <a:lnTo>
                    <a:pt x="4179" y="4201"/>
                  </a:lnTo>
                  <a:lnTo>
                    <a:pt x="4262" y="4158"/>
                  </a:lnTo>
                  <a:lnTo>
                    <a:pt x="4339" y="4117"/>
                  </a:lnTo>
                  <a:lnTo>
                    <a:pt x="4409" y="4080"/>
                  </a:lnTo>
                  <a:lnTo>
                    <a:pt x="4471" y="4049"/>
                  </a:lnTo>
                  <a:lnTo>
                    <a:pt x="4523" y="4022"/>
                  </a:lnTo>
                  <a:lnTo>
                    <a:pt x="4562" y="4002"/>
                  </a:lnTo>
                  <a:lnTo>
                    <a:pt x="4586" y="3989"/>
                  </a:lnTo>
                  <a:lnTo>
                    <a:pt x="4594" y="3985"/>
                  </a:lnTo>
                  <a:lnTo>
                    <a:pt x="4620" y="3972"/>
                  </a:lnTo>
                  <a:lnTo>
                    <a:pt x="4645" y="3961"/>
                  </a:lnTo>
                  <a:lnTo>
                    <a:pt x="4671" y="3953"/>
                  </a:lnTo>
                  <a:lnTo>
                    <a:pt x="4695" y="3945"/>
                  </a:lnTo>
                  <a:lnTo>
                    <a:pt x="4719" y="3939"/>
                  </a:lnTo>
                  <a:lnTo>
                    <a:pt x="4742" y="3936"/>
                  </a:lnTo>
                  <a:lnTo>
                    <a:pt x="4765" y="3934"/>
                  </a:lnTo>
                  <a:lnTo>
                    <a:pt x="4788" y="3934"/>
                  </a:lnTo>
                  <a:lnTo>
                    <a:pt x="4798" y="3934"/>
                  </a:lnTo>
                  <a:lnTo>
                    <a:pt x="4806" y="3936"/>
                  </a:lnTo>
                  <a:lnTo>
                    <a:pt x="4815" y="3938"/>
                  </a:lnTo>
                  <a:lnTo>
                    <a:pt x="4824" y="3942"/>
                  </a:lnTo>
                  <a:lnTo>
                    <a:pt x="4833" y="3947"/>
                  </a:lnTo>
                  <a:lnTo>
                    <a:pt x="4842" y="3954"/>
                  </a:lnTo>
                  <a:lnTo>
                    <a:pt x="4851" y="3963"/>
                  </a:lnTo>
                  <a:lnTo>
                    <a:pt x="4862" y="3974"/>
                  </a:lnTo>
                  <a:lnTo>
                    <a:pt x="5002" y="4145"/>
                  </a:lnTo>
                  <a:lnTo>
                    <a:pt x="5417" y="3861"/>
                  </a:lnTo>
                  <a:lnTo>
                    <a:pt x="4568" y="2230"/>
                  </a:lnTo>
                  <a:lnTo>
                    <a:pt x="4099" y="2402"/>
                  </a:lnTo>
                  <a:lnTo>
                    <a:pt x="4156" y="2615"/>
                  </a:lnTo>
                  <a:lnTo>
                    <a:pt x="4159" y="2632"/>
                  </a:lnTo>
                  <a:lnTo>
                    <a:pt x="4162" y="2647"/>
                  </a:lnTo>
                  <a:lnTo>
                    <a:pt x="4164" y="2660"/>
                  </a:lnTo>
                  <a:lnTo>
                    <a:pt x="4164" y="2671"/>
                  </a:lnTo>
                  <a:lnTo>
                    <a:pt x="4164" y="2680"/>
                  </a:lnTo>
                  <a:lnTo>
                    <a:pt x="4163" y="2686"/>
                  </a:lnTo>
                  <a:lnTo>
                    <a:pt x="4161" y="2691"/>
                  </a:lnTo>
                  <a:lnTo>
                    <a:pt x="4160" y="2694"/>
                  </a:lnTo>
                  <a:lnTo>
                    <a:pt x="4145" y="2711"/>
                  </a:lnTo>
                  <a:lnTo>
                    <a:pt x="4128" y="2728"/>
                  </a:lnTo>
                  <a:lnTo>
                    <a:pt x="4110" y="2745"/>
                  </a:lnTo>
                  <a:lnTo>
                    <a:pt x="4089" y="2762"/>
                  </a:lnTo>
                  <a:lnTo>
                    <a:pt x="4067" y="2777"/>
                  </a:lnTo>
                  <a:lnTo>
                    <a:pt x="4043" y="2793"/>
                  </a:lnTo>
                  <a:lnTo>
                    <a:pt x="4018" y="2809"/>
                  </a:lnTo>
                  <a:lnTo>
                    <a:pt x="3990" y="2823"/>
                  </a:lnTo>
                  <a:lnTo>
                    <a:pt x="3981" y="2828"/>
                  </a:lnTo>
                  <a:lnTo>
                    <a:pt x="3957" y="2840"/>
                  </a:lnTo>
                  <a:lnTo>
                    <a:pt x="3918" y="2860"/>
                  </a:lnTo>
                  <a:lnTo>
                    <a:pt x="3867" y="2887"/>
                  </a:lnTo>
                  <a:lnTo>
                    <a:pt x="3805" y="2919"/>
                  </a:lnTo>
                  <a:lnTo>
                    <a:pt x="3735" y="2956"/>
                  </a:lnTo>
                  <a:lnTo>
                    <a:pt x="3657" y="2996"/>
                  </a:lnTo>
                  <a:lnTo>
                    <a:pt x="3574" y="3039"/>
                  </a:lnTo>
                  <a:lnTo>
                    <a:pt x="3488" y="3084"/>
                  </a:lnTo>
                  <a:lnTo>
                    <a:pt x="3400" y="3130"/>
                  </a:lnTo>
                  <a:lnTo>
                    <a:pt x="3312" y="3176"/>
                  </a:lnTo>
                  <a:lnTo>
                    <a:pt x="3226" y="3220"/>
                  </a:lnTo>
                  <a:lnTo>
                    <a:pt x="3144" y="3263"/>
                  </a:lnTo>
                  <a:lnTo>
                    <a:pt x="3067" y="3303"/>
                  </a:lnTo>
                  <a:lnTo>
                    <a:pt x="2997" y="3339"/>
                  </a:lnTo>
                  <a:lnTo>
                    <a:pt x="2937" y="3371"/>
                  </a:lnTo>
                  <a:lnTo>
                    <a:pt x="2909" y="3318"/>
                  </a:lnTo>
                  <a:lnTo>
                    <a:pt x="2879" y="3259"/>
                  </a:lnTo>
                  <a:lnTo>
                    <a:pt x="2845" y="3195"/>
                  </a:lnTo>
                  <a:lnTo>
                    <a:pt x="2810" y="3126"/>
                  </a:lnTo>
                  <a:lnTo>
                    <a:pt x="2772" y="3055"/>
                  </a:lnTo>
                  <a:lnTo>
                    <a:pt x="2734" y="2981"/>
                  </a:lnTo>
                  <a:lnTo>
                    <a:pt x="2694" y="2904"/>
                  </a:lnTo>
                  <a:lnTo>
                    <a:pt x="2654" y="2828"/>
                  </a:lnTo>
                  <a:lnTo>
                    <a:pt x="2613" y="2750"/>
                  </a:lnTo>
                  <a:lnTo>
                    <a:pt x="2575" y="2675"/>
                  </a:lnTo>
                  <a:lnTo>
                    <a:pt x="2536" y="2600"/>
                  </a:lnTo>
                  <a:lnTo>
                    <a:pt x="2498" y="2528"/>
                  </a:lnTo>
                  <a:lnTo>
                    <a:pt x="2462" y="2460"/>
                  </a:lnTo>
                  <a:lnTo>
                    <a:pt x="2429" y="2396"/>
                  </a:lnTo>
                  <a:lnTo>
                    <a:pt x="2398" y="2337"/>
                  </a:lnTo>
                  <a:lnTo>
                    <a:pt x="2371" y="2284"/>
                  </a:lnTo>
                  <a:lnTo>
                    <a:pt x="2439" y="2248"/>
                  </a:lnTo>
                  <a:lnTo>
                    <a:pt x="2523" y="2205"/>
                  </a:lnTo>
                  <a:lnTo>
                    <a:pt x="2619" y="2156"/>
                  </a:lnTo>
                  <a:lnTo>
                    <a:pt x="2723" y="2101"/>
                  </a:lnTo>
                  <a:lnTo>
                    <a:pt x="2835" y="2043"/>
                  </a:lnTo>
                  <a:lnTo>
                    <a:pt x="2950" y="1983"/>
                  </a:lnTo>
                  <a:lnTo>
                    <a:pt x="3068" y="1922"/>
                  </a:lnTo>
                  <a:lnTo>
                    <a:pt x="3183" y="1862"/>
                  </a:lnTo>
                  <a:lnTo>
                    <a:pt x="3295" y="1803"/>
                  </a:lnTo>
                  <a:lnTo>
                    <a:pt x="3401" y="1749"/>
                  </a:lnTo>
                  <a:lnTo>
                    <a:pt x="3498" y="1699"/>
                  </a:lnTo>
                  <a:lnTo>
                    <a:pt x="3583" y="1653"/>
                  </a:lnTo>
                  <a:lnTo>
                    <a:pt x="3654" y="1617"/>
                  </a:lnTo>
                  <a:lnTo>
                    <a:pt x="3708" y="1589"/>
                  </a:lnTo>
                  <a:lnTo>
                    <a:pt x="3742" y="1572"/>
                  </a:lnTo>
                  <a:lnTo>
                    <a:pt x="3754" y="1565"/>
                  </a:lnTo>
                  <a:lnTo>
                    <a:pt x="3777" y="1554"/>
                  </a:lnTo>
                  <a:lnTo>
                    <a:pt x="3800" y="1542"/>
                  </a:lnTo>
                  <a:lnTo>
                    <a:pt x="3822" y="1533"/>
                  </a:lnTo>
                  <a:lnTo>
                    <a:pt x="3844" y="1523"/>
                  </a:lnTo>
                  <a:lnTo>
                    <a:pt x="3866" y="1515"/>
                  </a:lnTo>
                  <a:lnTo>
                    <a:pt x="3887" y="1507"/>
                  </a:lnTo>
                  <a:lnTo>
                    <a:pt x="3908" y="1499"/>
                  </a:lnTo>
                  <a:lnTo>
                    <a:pt x="3928" y="1493"/>
                  </a:lnTo>
                  <a:lnTo>
                    <a:pt x="3948" y="1488"/>
                  </a:lnTo>
                  <a:lnTo>
                    <a:pt x="3968" y="1484"/>
                  </a:lnTo>
                  <a:lnTo>
                    <a:pt x="3987" y="1479"/>
                  </a:lnTo>
                  <a:lnTo>
                    <a:pt x="4006" y="1476"/>
                  </a:lnTo>
                  <a:lnTo>
                    <a:pt x="4024" y="1473"/>
                  </a:lnTo>
                  <a:lnTo>
                    <a:pt x="4042" y="1472"/>
                  </a:lnTo>
                  <a:lnTo>
                    <a:pt x="4060" y="1471"/>
                  </a:lnTo>
                  <a:lnTo>
                    <a:pt x="4077" y="1471"/>
                  </a:lnTo>
                  <a:lnTo>
                    <a:pt x="4089" y="1472"/>
                  </a:lnTo>
                  <a:lnTo>
                    <a:pt x="4102" y="1473"/>
                  </a:lnTo>
                  <a:lnTo>
                    <a:pt x="4114" y="1474"/>
                  </a:lnTo>
                  <a:lnTo>
                    <a:pt x="4125" y="1476"/>
                  </a:lnTo>
                  <a:lnTo>
                    <a:pt x="4137" y="1478"/>
                  </a:lnTo>
                  <a:lnTo>
                    <a:pt x="4147" y="1482"/>
                  </a:lnTo>
                  <a:lnTo>
                    <a:pt x="4158" y="1486"/>
                  </a:lnTo>
                  <a:lnTo>
                    <a:pt x="4169" y="1490"/>
                  </a:lnTo>
                  <a:lnTo>
                    <a:pt x="4179" y="1495"/>
                  </a:lnTo>
                  <a:lnTo>
                    <a:pt x="4189" y="1500"/>
                  </a:lnTo>
                  <a:lnTo>
                    <a:pt x="4199" y="1506"/>
                  </a:lnTo>
                  <a:lnTo>
                    <a:pt x="4208" y="1512"/>
                  </a:lnTo>
                  <a:lnTo>
                    <a:pt x="4227" y="1528"/>
                  </a:lnTo>
                  <a:lnTo>
                    <a:pt x="4246" y="1544"/>
                  </a:lnTo>
                  <a:lnTo>
                    <a:pt x="4387" y="1689"/>
                  </a:lnTo>
                  <a:lnTo>
                    <a:pt x="4787" y="1415"/>
                  </a:lnTo>
                  <a:lnTo>
                    <a:pt x="4051" y="0"/>
                  </a:lnTo>
                  <a:lnTo>
                    <a:pt x="3836" y="112"/>
                  </a:lnTo>
                  <a:close/>
                  <a:moveTo>
                    <a:pt x="3844" y="653"/>
                  </a:moveTo>
                  <a:lnTo>
                    <a:pt x="3865" y="693"/>
                  </a:lnTo>
                  <a:lnTo>
                    <a:pt x="3885" y="731"/>
                  </a:lnTo>
                  <a:lnTo>
                    <a:pt x="3904" y="767"/>
                  </a:lnTo>
                  <a:lnTo>
                    <a:pt x="3923" y="803"/>
                  </a:lnTo>
                  <a:lnTo>
                    <a:pt x="3943" y="842"/>
                  </a:lnTo>
                  <a:lnTo>
                    <a:pt x="3966" y="886"/>
                  </a:lnTo>
                  <a:lnTo>
                    <a:pt x="3992" y="935"/>
                  </a:lnTo>
                  <a:lnTo>
                    <a:pt x="4021" y="994"/>
                  </a:lnTo>
                  <a:lnTo>
                    <a:pt x="3993" y="996"/>
                  </a:lnTo>
                  <a:lnTo>
                    <a:pt x="3964" y="999"/>
                  </a:lnTo>
                  <a:lnTo>
                    <a:pt x="3934" y="1002"/>
                  </a:lnTo>
                  <a:lnTo>
                    <a:pt x="3904" y="1008"/>
                  </a:lnTo>
                  <a:lnTo>
                    <a:pt x="3874" y="1013"/>
                  </a:lnTo>
                  <a:lnTo>
                    <a:pt x="3844" y="1019"/>
                  </a:lnTo>
                  <a:lnTo>
                    <a:pt x="3814" y="1027"/>
                  </a:lnTo>
                  <a:lnTo>
                    <a:pt x="3783" y="1035"/>
                  </a:lnTo>
                  <a:lnTo>
                    <a:pt x="3753" y="1044"/>
                  </a:lnTo>
                  <a:lnTo>
                    <a:pt x="3721" y="1054"/>
                  </a:lnTo>
                  <a:lnTo>
                    <a:pt x="3690" y="1065"/>
                  </a:lnTo>
                  <a:lnTo>
                    <a:pt x="3658" y="1077"/>
                  </a:lnTo>
                  <a:lnTo>
                    <a:pt x="3627" y="1090"/>
                  </a:lnTo>
                  <a:lnTo>
                    <a:pt x="3595" y="1104"/>
                  </a:lnTo>
                  <a:lnTo>
                    <a:pt x="3563" y="1120"/>
                  </a:lnTo>
                  <a:lnTo>
                    <a:pt x="3530" y="1136"/>
                  </a:lnTo>
                  <a:lnTo>
                    <a:pt x="1719" y="2078"/>
                  </a:lnTo>
                  <a:lnTo>
                    <a:pt x="2731" y="4023"/>
                  </a:lnTo>
                  <a:lnTo>
                    <a:pt x="4213" y="3252"/>
                  </a:lnTo>
                  <a:lnTo>
                    <a:pt x="4249" y="3232"/>
                  </a:lnTo>
                  <a:lnTo>
                    <a:pt x="4284" y="3212"/>
                  </a:lnTo>
                  <a:lnTo>
                    <a:pt x="4317" y="3190"/>
                  </a:lnTo>
                  <a:lnTo>
                    <a:pt x="4349" y="3168"/>
                  </a:lnTo>
                  <a:lnTo>
                    <a:pt x="4378" y="3145"/>
                  </a:lnTo>
                  <a:lnTo>
                    <a:pt x="4407" y="3121"/>
                  </a:lnTo>
                  <a:lnTo>
                    <a:pt x="4435" y="3097"/>
                  </a:lnTo>
                  <a:lnTo>
                    <a:pt x="4461" y="3072"/>
                  </a:lnTo>
                  <a:lnTo>
                    <a:pt x="4492" y="3133"/>
                  </a:lnTo>
                  <a:lnTo>
                    <a:pt x="4519" y="3183"/>
                  </a:lnTo>
                  <a:lnTo>
                    <a:pt x="4542" y="3227"/>
                  </a:lnTo>
                  <a:lnTo>
                    <a:pt x="4563" y="3268"/>
                  </a:lnTo>
                  <a:lnTo>
                    <a:pt x="4585" y="3309"/>
                  </a:lnTo>
                  <a:lnTo>
                    <a:pt x="4608" y="3353"/>
                  </a:lnTo>
                  <a:lnTo>
                    <a:pt x="4634" y="3404"/>
                  </a:lnTo>
                  <a:lnTo>
                    <a:pt x="4665" y="3464"/>
                  </a:lnTo>
                  <a:lnTo>
                    <a:pt x="4629" y="3470"/>
                  </a:lnTo>
                  <a:lnTo>
                    <a:pt x="4591" y="3478"/>
                  </a:lnTo>
                  <a:lnTo>
                    <a:pt x="4554" y="3486"/>
                  </a:lnTo>
                  <a:lnTo>
                    <a:pt x="4518" y="3497"/>
                  </a:lnTo>
                  <a:lnTo>
                    <a:pt x="4481" y="3508"/>
                  </a:lnTo>
                  <a:lnTo>
                    <a:pt x="4444" y="3522"/>
                  </a:lnTo>
                  <a:lnTo>
                    <a:pt x="4407" y="3537"/>
                  </a:lnTo>
                  <a:lnTo>
                    <a:pt x="4371" y="3555"/>
                  </a:lnTo>
                  <a:lnTo>
                    <a:pt x="2888" y="4327"/>
                  </a:lnTo>
                  <a:lnTo>
                    <a:pt x="3934" y="6338"/>
                  </a:lnTo>
                  <a:lnTo>
                    <a:pt x="5879" y="5327"/>
                  </a:lnTo>
                  <a:lnTo>
                    <a:pt x="5911" y="5310"/>
                  </a:lnTo>
                  <a:lnTo>
                    <a:pt x="5941" y="5292"/>
                  </a:lnTo>
                  <a:lnTo>
                    <a:pt x="5972" y="5275"/>
                  </a:lnTo>
                  <a:lnTo>
                    <a:pt x="6000" y="5256"/>
                  </a:lnTo>
                  <a:lnTo>
                    <a:pt x="6028" y="5237"/>
                  </a:lnTo>
                  <a:lnTo>
                    <a:pt x="6054" y="5218"/>
                  </a:lnTo>
                  <a:lnTo>
                    <a:pt x="6081" y="5198"/>
                  </a:lnTo>
                  <a:lnTo>
                    <a:pt x="6106" y="5178"/>
                  </a:lnTo>
                  <a:lnTo>
                    <a:pt x="6130" y="5157"/>
                  </a:lnTo>
                  <a:lnTo>
                    <a:pt x="6153" y="5136"/>
                  </a:lnTo>
                  <a:lnTo>
                    <a:pt x="6176" y="5115"/>
                  </a:lnTo>
                  <a:lnTo>
                    <a:pt x="6197" y="5093"/>
                  </a:lnTo>
                  <a:lnTo>
                    <a:pt x="6218" y="5071"/>
                  </a:lnTo>
                  <a:lnTo>
                    <a:pt x="6238" y="5048"/>
                  </a:lnTo>
                  <a:lnTo>
                    <a:pt x="6257" y="5026"/>
                  </a:lnTo>
                  <a:lnTo>
                    <a:pt x="6276" y="5002"/>
                  </a:lnTo>
                  <a:lnTo>
                    <a:pt x="6309" y="5067"/>
                  </a:lnTo>
                  <a:lnTo>
                    <a:pt x="6339" y="5124"/>
                  </a:lnTo>
                  <a:lnTo>
                    <a:pt x="6364" y="5173"/>
                  </a:lnTo>
                  <a:lnTo>
                    <a:pt x="6387" y="5217"/>
                  </a:lnTo>
                  <a:lnTo>
                    <a:pt x="6408" y="5258"/>
                  </a:lnTo>
                  <a:lnTo>
                    <a:pt x="6429" y="5299"/>
                  </a:lnTo>
                  <a:lnTo>
                    <a:pt x="6451" y="5340"/>
                  </a:lnTo>
                  <a:lnTo>
                    <a:pt x="6474" y="5384"/>
                  </a:lnTo>
                  <a:lnTo>
                    <a:pt x="6391" y="5427"/>
                  </a:lnTo>
                  <a:lnTo>
                    <a:pt x="6272" y="5488"/>
                  </a:lnTo>
                  <a:lnTo>
                    <a:pt x="6120" y="5568"/>
                  </a:lnTo>
                  <a:lnTo>
                    <a:pt x="5941" y="5660"/>
                  </a:lnTo>
                  <a:lnTo>
                    <a:pt x="5740" y="5765"/>
                  </a:lnTo>
                  <a:lnTo>
                    <a:pt x="5520" y="5879"/>
                  </a:lnTo>
                  <a:lnTo>
                    <a:pt x="5288" y="6001"/>
                  </a:lnTo>
                  <a:lnTo>
                    <a:pt x="5046" y="6126"/>
                  </a:lnTo>
                  <a:lnTo>
                    <a:pt x="4801" y="6254"/>
                  </a:lnTo>
                  <a:lnTo>
                    <a:pt x="4557" y="6381"/>
                  </a:lnTo>
                  <a:lnTo>
                    <a:pt x="4319" y="6504"/>
                  </a:lnTo>
                  <a:lnTo>
                    <a:pt x="4092" y="6623"/>
                  </a:lnTo>
                  <a:lnTo>
                    <a:pt x="3879" y="6733"/>
                  </a:lnTo>
                  <a:lnTo>
                    <a:pt x="3686" y="6832"/>
                  </a:lnTo>
                  <a:lnTo>
                    <a:pt x="3518" y="6921"/>
                  </a:lnTo>
                  <a:lnTo>
                    <a:pt x="3379" y="6992"/>
                  </a:lnTo>
                  <a:lnTo>
                    <a:pt x="3373" y="6961"/>
                  </a:lnTo>
                  <a:lnTo>
                    <a:pt x="3366" y="6930"/>
                  </a:lnTo>
                  <a:lnTo>
                    <a:pt x="3356" y="6897"/>
                  </a:lnTo>
                  <a:lnTo>
                    <a:pt x="3347" y="6866"/>
                  </a:lnTo>
                  <a:lnTo>
                    <a:pt x="3335" y="6834"/>
                  </a:lnTo>
                  <a:lnTo>
                    <a:pt x="3322" y="6801"/>
                  </a:lnTo>
                  <a:lnTo>
                    <a:pt x="3307" y="6769"/>
                  </a:lnTo>
                  <a:lnTo>
                    <a:pt x="3291" y="6735"/>
                  </a:lnTo>
                  <a:lnTo>
                    <a:pt x="1038" y="2406"/>
                  </a:lnTo>
                  <a:lnTo>
                    <a:pt x="1029" y="2389"/>
                  </a:lnTo>
                  <a:lnTo>
                    <a:pt x="1019" y="2374"/>
                  </a:lnTo>
                  <a:lnTo>
                    <a:pt x="1008" y="2358"/>
                  </a:lnTo>
                  <a:lnTo>
                    <a:pt x="997" y="2344"/>
                  </a:lnTo>
                  <a:lnTo>
                    <a:pt x="985" y="2331"/>
                  </a:lnTo>
                  <a:lnTo>
                    <a:pt x="973" y="2317"/>
                  </a:lnTo>
                  <a:lnTo>
                    <a:pt x="959" y="2306"/>
                  </a:lnTo>
                  <a:lnTo>
                    <a:pt x="945" y="2294"/>
                  </a:lnTo>
                  <a:lnTo>
                    <a:pt x="932" y="2282"/>
                  </a:lnTo>
                  <a:lnTo>
                    <a:pt x="917" y="2273"/>
                  </a:lnTo>
                  <a:lnTo>
                    <a:pt x="901" y="2263"/>
                  </a:lnTo>
                  <a:lnTo>
                    <a:pt x="887" y="2254"/>
                  </a:lnTo>
                  <a:lnTo>
                    <a:pt x="870" y="2246"/>
                  </a:lnTo>
                  <a:lnTo>
                    <a:pt x="854" y="2238"/>
                  </a:lnTo>
                  <a:lnTo>
                    <a:pt x="837" y="2231"/>
                  </a:lnTo>
                  <a:lnTo>
                    <a:pt x="821" y="2224"/>
                  </a:lnTo>
                  <a:lnTo>
                    <a:pt x="946" y="2159"/>
                  </a:lnTo>
                  <a:lnTo>
                    <a:pt x="1104" y="2077"/>
                  </a:lnTo>
                  <a:lnTo>
                    <a:pt x="1286" y="1983"/>
                  </a:lnTo>
                  <a:lnTo>
                    <a:pt x="1491" y="1876"/>
                  </a:lnTo>
                  <a:lnTo>
                    <a:pt x="1711" y="1761"/>
                  </a:lnTo>
                  <a:lnTo>
                    <a:pt x="1944" y="1641"/>
                  </a:lnTo>
                  <a:lnTo>
                    <a:pt x="2182" y="1516"/>
                  </a:lnTo>
                  <a:lnTo>
                    <a:pt x="2424" y="1391"/>
                  </a:lnTo>
                  <a:lnTo>
                    <a:pt x="2662" y="1268"/>
                  </a:lnTo>
                  <a:lnTo>
                    <a:pt x="2893" y="1148"/>
                  </a:lnTo>
                  <a:lnTo>
                    <a:pt x="3111" y="1034"/>
                  </a:lnTo>
                  <a:lnTo>
                    <a:pt x="3311" y="930"/>
                  </a:lnTo>
                  <a:lnTo>
                    <a:pt x="3490" y="837"/>
                  </a:lnTo>
                  <a:lnTo>
                    <a:pt x="3642" y="758"/>
                  </a:lnTo>
                  <a:lnTo>
                    <a:pt x="3761" y="696"/>
                  </a:lnTo>
                  <a:lnTo>
                    <a:pt x="3844" y="653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" name="Freeform 39"/>
            <p:cNvSpPr>
              <a:spLocks/>
            </p:cNvSpPr>
            <p:nvPr/>
          </p:nvSpPr>
          <p:spPr bwMode="auto">
            <a:xfrm>
              <a:off x="2203450" y="3784600"/>
              <a:ext cx="685800" cy="752475"/>
            </a:xfrm>
            <a:custGeom>
              <a:avLst/>
              <a:gdLst>
                <a:gd name="T0" fmla="*/ 2147483647 w 6480"/>
                <a:gd name="T1" fmla="*/ 2147483647 h 7114"/>
                <a:gd name="T2" fmla="*/ 2147483647 w 6480"/>
                <a:gd name="T3" fmla="*/ 2147483647 h 7114"/>
                <a:gd name="T4" fmla="*/ 2147483647 w 6480"/>
                <a:gd name="T5" fmla="*/ 2147483647 h 7114"/>
                <a:gd name="T6" fmla="*/ 2147483647 w 6480"/>
                <a:gd name="T7" fmla="*/ 2147483647 h 7114"/>
                <a:gd name="T8" fmla="*/ 2147483647 w 6480"/>
                <a:gd name="T9" fmla="*/ 2147483647 h 7114"/>
                <a:gd name="T10" fmla="*/ 2147483647 w 6480"/>
                <a:gd name="T11" fmla="*/ 2147483647 h 7114"/>
                <a:gd name="T12" fmla="*/ 2147483647 w 6480"/>
                <a:gd name="T13" fmla="*/ 2147483647 h 7114"/>
                <a:gd name="T14" fmla="*/ 2147483647 w 6480"/>
                <a:gd name="T15" fmla="*/ 2147483647 h 7114"/>
                <a:gd name="T16" fmla="*/ 2147483647 w 6480"/>
                <a:gd name="T17" fmla="*/ 2147483647 h 7114"/>
                <a:gd name="T18" fmla="*/ 2147483647 w 6480"/>
                <a:gd name="T19" fmla="*/ 2147483647 h 7114"/>
                <a:gd name="T20" fmla="*/ 2147483647 w 6480"/>
                <a:gd name="T21" fmla="*/ 2147483647 h 7114"/>
                <a:gd name="T22" fmla="*/ 2147483647 w 6480"/>
                <a:gd name="T23" fmla="*/ 2147483647 h 7114"/>
                <a:gd name="T24" fmla="*/ 2147483647 w 6480"/>
                <a:gd name="T25" fmla="*/ 2147483647 h 7114"/>
                <a:gd name="T26" fmla="*/ 0 w 6480"/>
                <a:gd name="T27" fmla="*/ 2147483647 h 7114"/>
                <a:gd name="T28" fmla="*/ 2147483647 w 6480"/>
                <a:gd name="T29" fmla="*/ 2147483647 h 7114"/>
                <a:gd name="T30" fmla="*/ 2147483647 w 6480"/>
                <a:gd name="T31" fmla="*/ 2147483647 h 7114"/>
                <a:gd name="T32" fmla="*/ 2147483647 w 6480"/>
                <a:gd name="T33" fmla="*/ 2147483647 h 7114"/>
                <a:gd name="T34" fmla="*/ 2147483647 w 6480"/>
                <a:gd name="T35" fmla="*/ 2147483647 h 7114"/>
                <a:gd name="T36" fmla="*/ 2147483647 w 6480"/>
                <a:gd name="T37" fmla="*/ 2147483647 h 7114"/>
                <a:gd name="T38" fmla="*/ 2147483647 w 6480"/>
                <a:gd name="T39" fmla="*/ 2147483647 h 7114"/>
                <a:gd name="T40" fmla="*/ 2147483647 w 6480"/>
                <a:gd name="T41" fmla="*/ 2147483647 h 7114"/>
                <a:gd name="T42" fmla="*/ 2147483647 w 6480"/>
                <a:gd name="T43" fmla="*/ 2147483647 h 7114"/>
                <a:gd name="T44" fmla="*/ 2147483647 w 6480"/>
                <a:gd name="T45" fmla="*/ 2147483647 h 7114"/>
                <a:gd name="T46" fmla="*/ 2147483647 w 6480"/>
                <a:gd name="T47" fmla="*/ 2147483647 h 7114"/>
                <a:gd name="T48" fmla="*/ 2147483647 w 6480"/>
                <a:gd name="T49" fmla="*/ 2147483647 h 7114"/>
                <a:gd name="T50" fmla="*/ 2147483647 w 6480"/>
                <a:gd name="T51" fmla="*/ 2147483647 h 7114"/>
                <a:gd name="T52" fmla="*/ 2147483647 w 6480"/>
                <a:gd name="T53" fmla="*/ 2147483647 h 7114"/>
                <a:gd name="T54" fmla="*/ 2147483647 w 6480"/>
                <a:gd name="T55" fmla="*/ 2147483647 h 7114"/>
                <a:gd name="T56" fmla="*/ 2147483647 w 6480"/>
                <a:gd name="T57" fmla="*/ 2147483647 h 7114"/>
                <a:gd name="T58" fmla="*/ 2147483647 w 6480"/>
                <a:gd name="T59" fmla="*/ 2147483647 h 7114"/>
                <a:gd name="T60" fmla="*/ 2147483647 w 6480"/>
                <a:gd name="T61" fmla="*/ 2147483647 h 7114"/>
                <a:gd name="T62" fmla="*/ 2147483647 w 6480"/>
                <a:gd name="T63" fmla="*/ 2147483647 h 7114"/>
                <a:gd name="T64" fmla="*/ 2147483647 w 6480"/>
                <a:gd name="T65" fmla="*/ 2147483647 h 7114"/>
                <a:gd name="T66" fmla="*/ 2147483647 w 6480"/>
                <a:gd name="T67" fmla="*/ 2147483647 h 7114"/>
                <a:gd name="T68" fmla="*/ 2147483647 w 6480"/>
                <a:gd name="T69" fmla="*/ 2147483647 h 7114"/>
                <a:gd name="T70" fmla="*/ 2147483647 w 6480"/>
                <a:gd name="T71" fmla="*/ 2147483647 h 7114"/>
                <a:gd name="T72" fmla="*/ 2147483647 w 6480"/>
                <a:gd name="T73" fmla="*/ 2147483647 h 7114"/>
                <a:gd name="T74" fmla="*/ 2147483647 w 6480"/>
                <a:gd name="T75" fmla="*/ 2147483647 h 7114"/>
                <a:gd name="T76" fmla="*/ 2147483647 w 6480"/>
                <a:gd name="T77" fmla="*/ 2147483647 h 7114"/>
                <a:gd name="T78" fmla="*/ 2147483647 w 6480"/>
                <a:gd name="T79" fmla="*/ 2147483647 h 7114"/>
                <a:gd name="T80" fmla="*/ 2147483647 w 6480"/>
                <a:gd name="T81" fmla="*/ 2147483647 h 7114"/>
                <a:gd name="T82" fmla="*/ 2147483647 w 6480"/>
                <a:gd name="T83" fmla="*/ 2147483647 h 7114"/>
                <a:gd name="T84" fmla="*/ 2147483647 w 6480"/>
                <a:gd name="T85" fmla="*/ 2147483647 h 7114"/>
                <a:gd name="T86" fmla="*/ 2147483647 w 6480"/>
                <a:gd name="T87" fmla="*/ 2147483647 h 7114"/>
                <a:gd name="T88" fmla="*/ 2147483647 w 6480"/>
                <a:gd name="T89" fmla="*/ 2147483647 h 7114"/>
                <a:gd name="T90" fmla="*/ 2147483647 w 6480"/>
                <a:gd name="T91" fmla="*/ 2147483647 h 7114"/>
                <a:gd name="T92" fmla="*/ 2147483647 w 6480"/>
                <a:gd name="T93" fmla="*/ 2147483647 h 7114"/>
                <a:gd name="T94" fmla="*/ 2147483647 w 6480"/>
                <a:gd name="T95" fmla="*/ 2147483647 h 7114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6480" h="7114">
                  <a:moveTo>
                    <a:pt x="2720" y="7114"/>
                  </a:moveTo>
                  <a:lnTo>
                    <a:pt x="2683" y="7059"/>
                  </a:lnTo>
                  <a:lnTo>
                    <a:pt x="2702" y="7043"/>
                  </a:lnTo>
                  <a:lnTo>
                    <a:pt x="2718" y="7029"/>
                  </a:lnTo>
                  <a:lnTo>
                    <a:pt x="2734" y="7013"/>
                  </a:lnTo>
                  <a:lnTo>
                    <a:pt x="2749" y="6997"/>
                  </a:lnTo>
                  <a:lnTo>
                    <a:pt x="2762" y="6981"/>
                  </a:lnTo>
                  <a:lnTo>
                    <a:pt x="2775" y="6966"/>
                  </a:lnTo>
                  <a:lnTo>
                    <a:pt x="2785" y="6950"/>
                  </a:lnTo>
                  <a:lnTo>
                    <a:pt x="2796" y="6934"/>
                  </a:lnTo>
                  <a:lnTo>
                    <a:pt x="2805" y="6919"/>
                  </a:lnTo>
                  <a:lnTo>
                    <a:pt x="2813" y="6903"/>
                  </a:lnTo>
                  <a:lnTo>
                    <a:pt x="2820" y="6887"/>
                  </a:lnTo>
                  <a:lnTo>
                    <a:pt x="2825" y="6871"/>
                  </a:lnTo>
                  <a:lnTo>
                    <a:pt x="2830" y="6856"/>
                  </a:lnTo>
                  <a:lnTo>
                    <a:pt x="2833" y="6840"/>
                  </a:lnTo>
                  <a:lnTo>
                    <a:pt x="2835" y="6824"/>
                  </a:lnTo>
                  <a:lnTo>
                    <a:pt x="2836" y="6807"/>
                  </a:lnTo>
                  <a:lnTo>
                    <a:pt x="2836" y="6792"/>
                  </a:lnTo>
                  <a:lnTo>
                    <a:pt x="2836" y="6775"/>
                  </a:lnTo>
                  <a:lnTo>
                    <a:pt x="2835" y="6759"/>
                  </a:lnTo>
                  <a:lnTo>
                    <a:pt x="2833" y="6742"/>
                  </a:lnTo>
                  <a:lnTo>
                    <a:pt x="2830" y="6725"/>
                  </a:lnTo>
                  <a:lnTo>
                    <a:pt x="2826" y="6708"/>
                  </a:lnTo>
                  <a:lnTo>
                    <a:pt x="2822" y="6690"/>
                  </a:lnTo>
                  <a:lnTo>
                    <a:pt x="2818" y="6672"/>
                  </a:lnTo>
                  <a:lnTo>
                    <a:pt x="2813" y="6653"/>
                  </a:lnTo>
                  <a:lnTo>
                    <a:pt x="2806" y="6635"/>
                  </a:lnTo>
                  <a:lnTo>
                    <a:pt x="2800" y="6617"/>
                  </a:lnTo>
                  <a:lnTo>
                    <a:pt x="2793" y="6598"/>
                  </a:lnTo>
                  <a:lnTo>
                    <a:pt x="2776" y="6559"/>
                  </a:lnTo>
                  <a:lnTo>
                    <a:pt x="2756" y="6519"/>
                  </a:lnTo>
                  <a:lnTo>
                    <a:pt x="504" y="2191"/>
                  </a:lnTo>
                  <a:lnTo>
                    <a:pt x="499" y="2182"/>
                  </a:lnTo>
                  <a:lnTo>
                    <a:pt x="492" y="2172"/>
                  </a:lnTo>
                  <a:lnTo>
                    <a:pt x="485" y="2164"/>
                  </a:lnTo>
                  <a:lnTo>
                    <a:pt x="476" y="2157"/>
                  </a:lnTo>
                  <a:lnTo>
                    <a:pt x="468" y="2149"/>
                  </a:lnTo>
                  <a:lnTo>
                    <a:pt x="459" y="2143"/>
                  </a:lnTo>
                  <a:lnTo>
                    <a:pt x="448" y="2137"/>
                  </a:lnTo>
                  <a:lnTo>
                    <a:pt x="438" y="2132"/>
                  </a:lnTo>
                  <a:lnTo>
                    <a:pt x="426" y="2126"/>
                  </a:lnTo>
                  <a:lnTo>
                    <a:pt x="415" y="2121"/>
                  </a:lnTo>
                  <a:lnTo>
                    <a:pt x="402" y="2117"/>
                  </a:lnTo>
                  <a:lnTo>
                    <a:pt x="389" y="2113"/>
                  </a:lnTo>
                  <a:lnTo>
                    <a:pt x="362" y="2106"/>
                  </a:lnTo>
                  <a:lnTo>
                    <a:pt x="334" y="2102"/>
                  </a:lnTo>
                  <a:lnTo>
                    <a:pt x="305" y="2099"/>
                  </a:lnTo>
                  <a:lnTo>
                    <a:pt x="276" y="2098"/>
                  </a:lnTo>
                  <a:lnTo>
                    <a:pt x="247" y="2098"/>
                  </a:lnTo>
                  <a:lnTo>
                    <a:pt x="217" y="2099"/>
                  </a:lnTo>
                  <a:lnTo>
                    <a:pt x="189" y="2101"/>
                  </a:lnTo>
                  <a:lnTo>
                    <a:pt x="162" y="2105"/>
                  </a:lnTo>
                  <a:lnTo>
                    <a:pt x="136" y="2111"/>
                  </a:lnTo>
                  <a:lnTo>
                    <a:pt x="111" y="2116"/>
                  </a:lnTo>
                  <a:lnTo>
                    <a:pt x="0" y="1885"/>
                  </a:lnTo>
                  <a:lnTo>
                    <a:pt x="3628" y="0"/>
                  </a:lnTo>
                  <a:lnTo>
                    <a:pt x="4153" y="1011"/>
                  </a:lnTo>
                  <a:lnTo>
                    <a:pt x="4099" y="1049"/>
                  </a:lnTo>
                  <a:lnTo>
                    <a:pt x="4081" y="1031"/>
                  </a:lnTo>
                  <a:lnTo>
                    <a:pt x="4063" y="1015"/>
                  </a:lnTo>
                  <a:lnTo>
                    <a:pt x="4044" y="1000"/>
                  </a:lnTo>
                  <a:lnTo>
                    <a:pt x="4025" y="986"/>
                  </a:lnTo>
                  <a:lnTo>
                    <a:pt x="4006" y="973"/>
                  </a:lnTo>
                  <a:lnTo>
                    <a:pt x="3986" y="962"/>
                  </a:lnTo>
                  <a:lnTo>
                    <a:pt x="3966" y="950"/>
                  </a:lnTo>
                  <a:lnTo>
                    <a:pt x="3945" y="941"/>
                  </a:lnTo>
                  <a:lnTo>
                    <a:pt x="3924" y="932"/>
                  </a:lnTo>
                  <a:lnTo>
                    <a:pt x="3902" y="925"/>
                  </a:lnTo>
                  <a:lnTo>
                    <a:pt x="3880" y="919"/>
                  </a:lnTo>
                  <a:lnTo>
                    <a:pt x="3857" y="913"/>
                  </a:lnTo>
                  <a:lnTo>
                    <a:pt x="3833" y="908"/>
                  </a:lnTo>
                  <a:lnTo>
                    <a:pt x="3810" y="905"/>
                  </a:lnTo>
                  <a:lnTo>
                    <a:pt x="3786" y="903"/>
                  </a:lnTo>
                  <a:lnTo>
                    <a:pt x="3762" y="902"/>
                  </a:lnTo>
                  <a:lnTo>
                    <a:pt x="3737" y="902"/>
                  </a:lnTo>
                  <a:lnTo>
                    <a:pt x="3712" y="903"/>
                  </a:lnTo>
                  <a:lnTo>
                    <a:pt x="3687" y="905"/>
                  </a:lnTo>
                  <a:lnTo>
                    <a:pt x="3660" y="908"/>
                  </a:lnTo>
                  <a:lnTo>
                    <a:pt x="3634" y="912"/>
                  </a:lnTo>
                  <a:lnTo>
                    <a:pt x="3607" y="918"/>
                  </a:lnTo>
                  <a:lnTo>
                    <a:pt x="3581" y="924"/>
                  </a:lnTo>
                  <a:lnTo>
                    <a:pt x="3553" y="930"/>
                  </a:lnTo>
                  <a:lnTo>
                    <a:pt x="3525" y="939"/>
                  </a:lnTo>
                  <a:lnTo>
                    <a:pt x="3498" y="948"/>
                  </a:lnTo>
                  <a:lnTo>
                    <a:pt x="3469" y="957"/>
                  </a:lnTo>
                  <a:lnTo>
                    <a:pt x="3441" y="969"/>
                  </a:lnTo>
                  <a:lnTo>
                    <a:pt x="3412" y="980"/>
                  </a:lnTo>
                  <a:lnTo>
                    <a:pt x="3382" y="994"/>
                  </a:lnTo>
                  <a:lnTo>
                    <a:pt x="3353" y="1009"/>
                  </a:lnTo>
                  <a:lnTo>
                    <a:pt x="3323" y="1023"/>
                  </a:lnTo>
                  <a:lnTo>
                    <a:pt x="1725" y="1854"/>
                  </a:lnTo>
                  <a:lnTo>
                    <a:pt x="2514" y="3370"/>
                  </a:lnTo>
                  <a:lnTo>
                    <a:pt x="3782" y="2711"/>
                  </a:lnTo>
                  <a:lnTo>
                    <a:pt x="3821" y="2690"/>
                  </a:lnTo>
                  <a:lnTo>
                    <a:pt x="3858" y="2667"/>
                  </a:lnTo>
                  <a:lnTo>
                    <a:pt x="3892" y="2644"/>
                  </a:lnTo>
                  <a:lnTo>
                    <a:pt x="3924" y="2621"/>
                  </a:lnTo>
                  <a:lnTo>
                    <a:pt x="3939" y="2609"/>
                  </a:lnTo>
                  <a:lnTo>
                    <a:pt x="3954" y="2596"/>
                  </a:lnTo>
                  <a:lnTo>
                    <a:pt x="3968" y="2583"/>
                  </a:lnTo>
                  <a:lnTo>
                    <a:pt x="3981" y="2571"/>
                  </a:lnTo>
                  <a:lnTo>
                    <a:pt x="3994" y="2557"/>
                  </a:lnTo>
                  <a:lnTo>
                    <a:pt x="4007" y="2545"/>
                  </a:lnTo>
                  <a:lnTo>
                    <a:pt x="4018" y="2531"/>
                  </a:lnTo>
                  <a:lnTo>
                    <a:pt x="4030" y="2517"/>
                  </a:lnTo>
                  <a:lnTo>
                    <a:pt x="4040" y="2503"/>
                  </a:lnTo>
                  <a:lnTo>
                    <a:pt x="4050" y="2488"/>
                  </a:lnTo>
                  <a:lnTo>
                    <a:pt x="4057" y="2473"/>
                  </a:lnTo>
                  <a:lnTo>
                    <a:pt x="4064" y="2458"/>
                  </a:lnTo>
                  <a:lnTo>
                    <a:pt x="4071" y="2441"/>
                  </a:lnTo>
                  <a:lnTo>
                    <a:pt x="4076" y="2424"/>
                  </a:lnTo>
                  <a:lnTo>
                    <a:pt x="4080" y="2407"/>
                  </a:lnTo>
                  <a:lnTo>
                    <a:pt x="4083" y="2390"/>
                  </a:lnTo>
                  <a:lnTo>
                    <a:pt x="4085" y="2371"/>
                  </a:lnTo>
                  <a:lnTo>
                    <a:pt x="4086" y="2352"/>
                  </a:lnTo>
                  <a:lnTo>
                    <a:pt x="4085" y="2332"/>
                  </a:lnTo>
                  <a:lnTo>
                    <a:pt x="4084" y="2312"/>
                  </a:lnTo>
                  <a:lnTo>
                    <a:pt x="4082" y="2292"/>
                  </a:lnTo>
                  <a:lnTo>
                    <a:pt x="4079" y="2270"/>
                  </a:lnTo>
                  <a:lnTo>
                    <a:pt x="4075" y="2249"/>
                  </a:lnTo>
                  <a:lnTo>
                    <a:pt x="4070" y="2226"/>
                  </a:lnTo>
                  <a:lnTo>
                    <a:pt x="4131" y="2203"/>
                  </a:lnTo>
                  <a:lnTo>
                    <a:pt x="4784" y="3456"/>
                  </a:lnTo>
                  <a:lnTo>
                    <a:pt x="4728" y="3493"/>
                  </a:lnTo>
                  <a:lnTo>
                    <a:pt x="4716" y="3479"/>
                  </a:lnTo>
                  <a:lnTo>
                    <a:pt x="4702" y="3464"/>
                  </a:lnTo>
                  <a:lnTo>
                    <a:pt x="4688" y="3452"/>
                  </a:lnTo>
                  <a:lnTo>
                    <a:pt x="4675" y="3439"/>
                  </a:lnTo>
                  <a:lnTo>
                    <a:pt x="4660" y="3427"/>
                  </a:lnTo>
                  <a:lnTo>
                    <a:pt x="4645" y="3417"/>
                  </a:lnTo>
                  <a:lnTo>
                    <a:pt x="4630" y="3407"/>
                  </a:lnTo>
                  <a:lnTo>
                    <a:pt x="4614" y="3399"/>
                  </a:lnTo>
                  <a:lnTo>
                    <a:pt x="4598" y="3392"/>
                  </a:lnTo>
                  <a:lnTo>
                    <a:pt x="4581" y="3385"/>
                  </a:lnTo>
                  <a:lnTo>
                    <a:pt x="4565" y="3379"/>
                  </a:lnTo>
                  <a:lnTo>
                    <a:pt x="4548" y="3375"/>
                  </a:lnTo>
                  <a:lnTo>
                    <a:pt x="4530" y="3371"/>
                  </a:lnTo>
                  <a:lnTo>
                    <a:pt x="4512" y="3368"/>
                  </a:lnTo>
                  <a:lnTo>
                    <a:pt x="4494" y="3366"/>
                  </a:lnTo>
                  <a:lnTo>
                    <a:pt x="4476" y="3365"/>
                  </a:lnTo>
                  <a:lnTo>
                    <a:pt x="4457" y="3365"/>
                  </a:lnTo>
                  <a:lnTo>
                    <a:pt x="4438" y="3365"/>
                  </a:lnTo>
                  <a:lnTo>
                    <a:pt x="4418" y="3366"/>
                  </a:lnTo>
                  <a:lnTo>
                    <a:pt x="4399" y="3368"/>
                  </a:lnTo>
                  <a:lnTo>
                    <a:pt x="4380" y="3371"/>
                  </a:lnTo>
                  <a:lnTo>
                    <a:pt x="4360" y="3374"/>
                  </a:lnTo>
                  <a:lnTo>
                    <a:pt x="4341" y="3377"/>
                  </a:lnTo>
                  <a:lnTo>
                    <a:pt x="4321" y="3382"/>
                  </a:lnTo>
                  <a:lnTo>
                    <a:pt x="4301" y="3388"/>
                  </a:lnTo>
                  <a:lnTo>
                    <a:pt x="4282" y="3393"/>
                  </a:lnTo>
                  <a:lnTo>
                    <a:pt x="4263" y="3400"/>
                  </a:lnTo>
                  <a:lnTo>
                    <a:pt x="4243" y="3407"/>
                  </a:lnTo>
                  <a:lnTo>
                    <a:pt x="4223" y="3415"/>
                  </a:lnTo>
                  <a:lnTo>
                    <a:pt x="4203" y="3424"/>
                  </a:lnTo>
                  <a:lnTo>
                    <a:pt x="4183" y="3434"/>
                  </a:lnTo>
                  <a:lnTo>
                    <a:pt x="4163" y="3443"/>
                  </a:lnTo>
                  <a:lnTo>
                    <a:pt x="2895" y="4103"/>
                  </a:lnTo>
                  <a:lnTo>
                    <a:pt x="3718" y="5684"/>
                  </a:lnTo>
                  <a:lnTo>
                    <a:pt x="5447" y="4785"/>
                  </a:lnTo>
                  <a:lnTo>
                    <a:pt x="5476" y="4770"/>
                  </a:lnTo>
                  <a:lnTo>
                    <a:pt x="5504" y="4755"/>
                  </a:lnTo>
                  <a:lnTo>
                    <a:pt x="5531" y="4738"/>
                  </a:lnTo>
                  <a:lnTo>
                    <a:pt x="5557" y="4722"/>
                  </a:lnTo>
                  <a:lnTo>
                    <a:pt x="5581" y="4705"/>
                  </a:lnTo>
                  <a:lnTo>
                    <a:pt x="5605" y="4688"/>
                  </a:lnTo>
                  <a:lnTo>
                    <a:pt x="5628" y="4671"/>
                  </a:lnTo>
                  <a:lnTo>
                    <a:pt x="5650" y="4653"/>
                  </a:lnTo>
                  <a:lnTo>
                    <a:pt x="5671" y="4635"/>
                  </a:lnTo>
                  <a:lnTo>
                    <a:pt x="5691" y="4616"/>
                  </a:lnTo>
                  <a:lnTo>
                    <a:pt x="5711" y="4597"/>
                  </a:lnTo>
                  <a:lnTo>
                    <a:pt x="5729" y="4579"/>
                  </a:lnTo>
                  <a:lnTo>
                    <a:pt x="5746" y="4560"/>
                  </a:lnTo>
                  <a:lnTo>
                    <a:pt x="5763" y="4540"/>
                  </a:lnTo>
                  <a:lnTo>
                    <a:pt x="5777" y="4520"/>
                  </a:lnTo>
                  <a:lnTo>
                    <a:pt x="5792" y="4499"/>
                  </a:lnTo>
                  <a:lnTo>
                    <a:pt x="5806" y="4479"/>
                  </a:lnTo>
                  <a:lnTo>
                    <a:pt x="5817" y="4458"/>
                  </a:lnTo>
                  <a:lnTo>
                    <a:pt x="5829" y="4437"/>
                  </a:lnTo>
                  <a:lnTo>
                    <a:pt x="5838" y="4415"/>
                  </a:lnTo>
                  <a:lnTo>
                    <a:pt x="5848" y="4393"/>
                  </a:lnTo>
                  <a:lnTo>
                    <a:pt x="5855" y="4371"/>
                  </a:lnTo>
                  <a:lnTo>
                    <a:pt x="5861" y="4349"/>
                  </a:lnTo>
                  <a:lnTo>
                    <a:pt x="5868" y="4327"/>
                  </a:lnTo>
                  <a:lnTo>
                    <a:pt x="5872" y="4304"/>
                  </a:lnTo>
                  <a:lnTo>
                    <a:pt x="5875" y="4281"/>
                  </a:lnTo>
                  <a:lnTo>
                    <a:pt x="5877" y="4258"/>
                  </a:lnTo>
                  <a:lnTo>
                    <a:pt x="5879" y="4234"/>
                  </a:lnTo>
                  <a:lnTo>
                    <a:pt x="5879" y="4210"/>
                  </a:lnTo>
                  <a:lnTo>
                    <a:pt x="5878" y="4185"/>
                  </a:lnTo>
                  <a:lnTo>
                    <a:pt x="5876" y="4161"/>
                  </a:lnTo>
                  <a:lnTo>
                    <a:pt x="5873" y="4136"/>
                  </a:lnTo>
                  <a:lnTo>
                    <a:pt x="5936" y="4113"/>
                  </a:lnTo>
                  <a:lnTo>
                    <a:pt x="6480" y="5160"/>
                  </a:lnTo>
                  <a:lnTo>
                    <a:pt x="2720" y="7114"/>
                  </a:lnTo>
                  <a:close/>
                </a:path>
              </a:pathLst>
            </a:custGeom>
            <a:solidFill>
              <a:srgbClr val="D63B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" name="Freeform 40"/>
            <p:cNvSpPr>
              <a:spLocks/>
            </p:cNvSpPr>
            <p:nvPr/>
          </p:nvSpPr>
          <p:spPr bwMode="auto">
            <a:xfrm>
              <a:off x="2468563" y="4011613"/>
              <a:ext cx="187325" cy="144463"/>
            </a:xfrm>
            <a:custGeom>
              <a:avLst/>
              <a:gdLst>
                <a:gd name="T0" fmla="*/ 2147483647 w 1757"/>
                <a:gd name="T1" fmla="*/ 2147483647 h 1360"/>
                <a:gd name="T2" fmla="*/ 2147483647 w 1757"/>
                <a:gd name="T3" fmla="*/ 2147483647 h 1360"/>
                <a:gd name="T4" fmla="*/ 2147483647 w 1757"/>
                <a:gd name="T5" fmla="*/ 2147483647 h 1360"/>
                <a:gd name="T6" fmla="*/ 2147483647 w 1757"/>
                <a:gd name="T7" fmla="*/ 2147483647 h 1360"/>
                <a:gd name="T8" fmla="*/ 2147483647 w 1757"/>
                <a:gd name="T9" fmla="*/ 2147483647 h 1360"/>
                <a:gd name="T10" fmla="*/ 2147483647 w 1757"/>
                <a:gd name="T11" fmla="*/ 2147483647 h 1360"/>
                <a:gd name="T12" fmla="*/ 2147483647 w 1757"/>
                <a:gd name="T13" fmla="*/ 2147483647 h 1360"/>
                <a:gd name="T14" fmla="*/ 2147483647 w 1757"/>
                <a:gd name="T15" fmla="*/ 2147483647 h 1360"/>
                <a:gd name="T16" fmla="*/ 2147483647 w 1757"/>
                <a:gd name="T17" fmla="*/ 2147483647 h 1360"/>
                <a:gd name="T18" fmla="*/ 2147483647 w 1757"/>
                <a:gd name="T19" fmla="*/ 2147483647 h 1360"/>
                <a:gd name="T20" fmla="*/ 2147483647 w 1757"/>
                <a:gd name="T21" fmla="*/ 2147483647 h 1360"/>
                <a:gd name="T22" fmla="*/ 2147483647 w 1757"/>
                <a:gd name="T23" fmla="*/ 2147483647 h 1360"/>
                <a:gd name="T24" fmla="*/ 2147483647 w 1757"/>
                <a:gd name="T25" fmla="*/ 2147483647 h 1360"/>
                <a:gd name="T26" fmla="*/ 2147483647 w 1757"/>
                <a:gd name="T27" fmla="*/ 2147483647 h 1360"/>
                <a:gd name="T28" fmla="*/ 2147483647 w 1757"/>
                <a:gd name="T29" fmla="*/ 2147483647 h 1360"/>
                <a:gd name="T30" fmla="*/ 2147483647 w 1757"/>
                <a:gd name="T31" fmla="*/ 2147483647 h 1360"/>
                <a:gd name="T32" fmla="*/ 2147483647 w 1757"/>
                <a:gd name="T33" fmla="*/ 2147483647 h 1360"/>
                <a:gd name="T34" fmla="*/ 2147483647 w 1757"/>
                <a:gd name="T35" fmla="*/ 2147483647 h 1360"/>
                <a:gd name="T36" fmla="*/ 2147483647 w 1757"/>
                <a:gd name="T37" fmla="*/ 2147483647 h 1360"/>
                <a:gd name="T38" fmla="*/ 2147483647 w 1757"/>
                <a:gd name="T39" fmla="*/ 2147483647 h 1360"/>
                <a:gd name="T40" fmla="*/ 2147483647 w 1757"/>
                <a:gd name="T41" fmla="*/ 2147483647 h 1360"/>
                <a:gd name="T42" fmla="*/ 2147483647 w 1757"/>
                <a:gd name="T43" fmla="*/ 0 h 1360"/>
                <a:gd name="T44" fmla="*/ 2147483647 w 1757"/>
                <a:gd name="T45" fmla="*/ 2147483647 h 1360"/>
                <a:gd name="T46" fmla="*/ 2147483647 w 1757"/>
                <a:gd name="T47" fmla="*/ 2147483647 h 1360"/>
                <a:gd name="T48" fmla="*/ 2147483647 w 1757"/>
                <a:gd name="T49" fmla="*/ 2147483647 h 1360"/>
                <a:gd name="T50" fmla="*/ 2147483647 w 1757"/>
                <a:gd name="T51" fmla="*/ 2147483647 h 1360"/>
                <a:gd name="T52" fmla="*/ 2147483647 w 1757"/>
                <a:gd name="T53" fmla="*/ 2147483647 h 1360"/>
                <a:gd name="T54" fmla="*/ 2147483647 w 1757"/>
                <a:gd name="T55" fmla="*/ 2147483647 h 1360"/>
                <a:gd name="T56" fmla="*/ 2147483647 w 1757"/>
                <a:gd name="T57" fmla="*/ 2147483647 h 1360"/>
                <a:gd name="T58" fmla="*/ 2147483647 w 1757"/>
                <a:gd name="T59" fmla="*/ 2147483647 h 1360"/>
                <a:gd name="T60" fmla="*/ 2147483647 w 1757"/>
                <a:gd name="T61" fmla="*/ 2147483647 h 1360"/>
                <a:gd name="T62" fmla="*/ 2147483647 w 1757"/>
                <a:gd name="T63" fmla="*/ 2147483647 h 1360"/>
                <a:gd name="T64" fmla="*/ 2147483647 w 1757"/>
                <a:gd name="T65" fmla="*/ 2147483647 h 1360"/>
                <a:gd name="T66" fmla="*/ 2147483647 w 1757"/>
                <a:gd name="T67" fmla="*/ 2147483647 h 1360"/>
                <a:gd name="T68" fmla="*/ 2147483647 w 1757"/>
                <a:gd name="T69" fmla="*/ 2147483647 h 1360"/>
                <a:gd name="T70" fmla="*/ 2147483647 w 1757"/>
                <a:gd name="T71" fmla="*/ 2147483647 h 1360"/>
                <a:gd name="T72" fmla="*/ 2147483647 w 1757"/>
                <a:gd name="T73" fmla="*/ 2147483647 h 1360"/>
                <a:gd name="T74" fmla="*/ 2147483647 w 1757"/>
                <a:gd name="T75" fmla="*/ 2147483647 h 1360"/>
                <a:gd name="T76" fmla="*/ 2147483647 w 1757"/>
                <a:gd name="T77" fmla="*/ 2147483647 h 1360"/>
                <a:gd name="T78" fmla="*/ 2147483647 w 1757"/>
                <a:gd name="T79" fmla="*/ 2147483647 h 1360"/>
                <a:gd name="T80" fmla="*/ 2147483647 w 1757"/>
                <a:gd name="T81" fmla="*/ 2147483647 h 1360"/>
                <a:gd name="T82" fmla="*/ 2147483647 w 1757"/>
                <a:gd name="T83" fmla="*/ 2147483647 h 1360"/>
                <a:gd name="T84" fmla="*/ 2147483647 w 1757"/>
                <a:gd name="T85" fmla="*/ 2147483647 h 1360"/>
                <a:gd name="T86" fmla="*/ 2147483647 w 1757"/>
                <a:gd name="T87" fmla="*/ 2147483647 h 1360"/>
                <a:gd name="T88" fmla="*/ 2147483647 w 1757"/>
                <a:gd name="T89" fmla="*/ 2147483647 h 1360"/>
                <a:gd name="T90" fmla="*/ 2147483647 w 1757"/>
                <a:gd name="T91" fmla="*/ 2147483647 h 1360"/>
                <a:gd name="T92" fmla="*/ 2147483647 w 1757"/>
                <a:gd name="T93" fmla="*/ 2147483647 h 1360"/>
                <a:gd name="T94" fmla="*/ 2147483647 w 1757"/>
                <a:gd name="T95" fmla="*/ 2147483647 h 1360"/>
                <a:gd name="T96" fmla="*/ 2147483647 w 1757"/>
                <a:gd name="T97" fmla="*/ 2147483647 h 1360"/>
                <a:gd name="T98" fmla="*/ 2147483647 w 1757"/>
                <a:gd name="T99" fmla="*/ 2147483647 h 1360"/>
                <a:gd name="T100" fmla="*/ 2147483647 w 1757"/>
                <a:gd name="T101" fmla="*/ 2147483647 h 1360"/>
                <a:gd name="T102" fmla="*/ 0 w 1757"/>
                <a:gd name="T103" fmla="*/ 2147483647 h 1360"/>
                <a:gd name="T104" fmla="*/ 2147483647 w 1757"/>
                <a:gd name="T105" fmla="*/ 2147483647 h 1360"/>
                <a:gd name="T106" fmla="*/ 2147483647 w 1757"/>
                <a:gd name="T107" fmla="*/ 2147483647 h 1360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1757" h="1360">
                  <a:moveTo>
                    <a:pt x="1454" y="660"/>
                  </a:moveTo>
                  <a:lnTo>
                    <a:pt x="1492" y="639"/>
                  </a:lnTo>
                  <a:lnTo>
                    <a:pt x="1529" y="617"/>
                  </a:lnTo>
                  <a:lnTo>
                    <a:pt x="1564" y="594"/>
                  </a:lnTo>
                  <a:lnTo>
                    <a:pt x="1596" y="570"/>
                  </a:lnTo>
                  <a:lnTo>
                    <a:pt x="1611" y="557"/>
                  </a:lnTo>
                  <a:lnTo>
                    <a:pt x="1626" y="545"/>
                  </a:lnTo>
                  <a:lnTo>
                    <a:pt x="1639" y="532"/>
                  </a:lnTo>
                  <a:lnTo>
                    <a:pt x="1653" y="520"/>
                  </a:lnTo>
                  <a:lnTo>
                    <a:pt x="1667" y="507"/>
                  </a:lnTo>
                  <a:lnTo>
                    <a:pt x="1678" y="493"/>
                  </a:lnTo>
                  <a:lnTo>
                    <a:pt x="1690" y="480"/>
                  </a:lnTo>
                  <a:lnTo>
                    <a:pt x="1701" y="466"/>
                  </a:lnTo>
                  <a:lnTo>
                    <a:pt x="1713" y="449"/>
                  </a:lnTo>
                  <a:lnTo>
                    <a:pt x="1723" y="433"/>
                  </a:lnTo>
                  <a:lnTo>
                    <a:pt x="1733" y="415"/>
                  </a:lnTo>
                  <a:lnTo>
                    <a:pt x="1740" y="396"/>
                  </a:lnTo>
                  <a:lnTo>
                    <a:pt x="1746" y="377"/>
                  </a:lnTo>
                  <a:lnTo>
                    <a:pt x="1752" y="357"/>
                  </a:lnTo>
                  <a:lnTo>
                    <a:pt x="1755" y="336"/>
                  </a:lnTo>
                  <a:lnTo>
                    <a:pt x="1757" y="314"/>
                  </a:lnTo>
                  <a:lnTo>
                    <a:pt x="1593" y="0"/>
                  </a:lnTo>
                  <a:lnTo>
                    <a:pt x="1530" y="23"/>
                  </a:lnTo>
                  <a:lnTo>
                    <a:pt x="1535" y="46"/>
                  </a:lnTo>
                  <a:lnTo>
                    <a:pt x="1541" y="67"/>
                  </a:lnTo>
                  <a:lnTo>
                    <a:pt x="1544" y="88"/>
                  </a:lnTo>
                  <a:lnTo>
                    <a:pt x="1546" y="109"/>
                  </a:lnTo>
                  <a:lnTo>
                    <a:pt x="1547" y="128"/>
                  </a:lnTo>
                  <a:lnTo>
                    <a:pt x="1547" y="148"/>
                  </a:lnTo>
                  <a:lnTo>
                    <a:pt x="1546" y="167"/>
                  </a:lnTo>
                  <a:lnTo>
                    <a:pt x="1544" y="186"/>
                  </a:lnTo>
                  <a:lnTo>
                    <a:pt x="1541" y="204"/>
                  </a:lnTo>
                  <a:lnTo>
                    <a:pt x="1538" y="221"/>
                  </a:lnTo>
                  <a:lnTo>
                    <a:pt x="1532" y="238"/>
                  </a:lnTo>
                  <a:lnTo>
                    <a:pt x="1526" y="254"/>
                  </a:lnTo>
                  <a:lnTo>
                    <a:pt x="1519" y="270"/>
                  </a:lnTo>
                  <a:lnTo>
                    <a:pt x="1510" y="285"/>
                  </a:lnTo>
                  <a:lnTo>
                    <a:pt x="1501" y="299"/>
                  </a:lnTo>
                  <a:lnTo>
                    <a:pt x="1490" y="313"/>
                  </a:lnTo>
                  <a:lnTo>
                    <a:pt x="1480" y="328"/>
                  </a:lnTo>
                  <a:lnTo>
                    <a:pt x="1467" y="340"/>
                  </a:lnTo>
                  <a:lnTo>
                    <a:pt x="1456" y="354"/>
                  </a:lnTo>
                  <a:lnTo>
                    <a:pt x="1442" y="366"/>
                  </a:lnTo>
                  <a:lnTo>
                    <a:pt x="1430" y="380"/>
                  </a:lnTo>
                  <a:lnTo>
                    <a:pt x="1415" y="393"/>
                  </a:lnTo>
                  <a:lnTo>
                    <a:pt x="1400" y="405"/>
                  </a:lnTo>
                  <a:lnTo>
                    <a:pt x="1385" y="417"/>
                  </a:lnTo>
                  <a:lnTo>
                    <a:pt x="1353" y="441"/>
                  </a:lnTo>
                  <a:lnTo>
                    <a:pt x="1318" y="464"/>
                  </a:lnTo>
                  <a:lnTo>
                    <a:pt x="1282" y="486"/>
                  </a:lnTo>
                  <a:lnTo>
                    <a:pt x="1243" y="508"/>
                  </a:lnTo>
                  <a:lnTo>
                    <a:pt x="0" y="1154"/>
                  </a:lnTo>
                  <a:lnTo>
                    <a:pt x="107" y="1360"/>
                  </a:lnTo>
                  <a:lnTo>
                    <a:pt x="1454" y="660"/>
                  </a:lnTo>
                  <a:close/>
                </a:path>
              </a:pathLst>
            </a:custGeom>
            <a:solidFill>
              <a:srgbClr val="E5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" name="Freeform 41"/>
            <p:cNvSpPr>
              <a:spLocks/>
            </p:cNvSpPr>
            <p:nvPr/>
          </p:nvSpPr>
          <p:spPr bwMode="auto">
            <a:xfrm>
              <a:off x="2593975" y="4214813"/>
              <a:ext cx="250825" cy="187325"/>
            </a:xfrm>
            <a:custGeom>
              <a:avLst/>
              <a:gdLst>
                <a:gd name="T0" fmla="*/ 2147483647 w 2365"/>
                <a:gd name="T1" fmla="*/ 2147483647 h 1775"/>
                <a:gd name="T2" fmla="*/ 2147483647 w 2365"/>
                <a:gd name="T3" fmla="*/ 2147483647 h 1775"/>
                <a:gd name="T4" fmla="*/ 2147483647 w 2365"/>
                <a:gd name="T5" fmla="*/ 2147483647 h 1775"/>
                <a:gd name="T6" fmla="*/ 2147483647 w 2365"/>
                <a:gd name="T7" fmla="*/ 2147483647 h 1775"/>
                <a:gd name="T8" fmla="*/ 2147483647 w 2365"/>
                <a:gd name="T9" fmla="*/ 2147483647 h 1775"/>
                <a:gd name="T10" fmla="*/ 2147483647 w 2365"/>
                <a:gd name="T11" fmla="*/ 2147483647 h 1775"/>
                <a:gd name="T12" fmla="*/ 2147483647 w 2365"/>
                <a:gd name="T13" fmla="*/ 2147483647 h 1775"/>
                <a:gd name="T14" fmla="*/ 2147483647 w 2365"/>
                <a:gd name="T15" fmla="*/ 2147483647 h 1775"/>
                <a:gd name="T16" fmla="*/ 2147483647 w 2365"/>
                <a:gd name="T17" fmla="*/ 2147483647 h 1775"/>
                <a:gd name="T18" fmla="*/ 2147483647 w 2365"/>
                <a:gd name="T19" fmla="*/ 2147483647 h 1775"/>
                <a:gd name="T20" fmla="*/ 2147483647 w 2365"/>
                <a:gd name="T21" fmla="*/ 2147483647 h 1775"/>
                <a:gd name="T22" fmla="*/ 2147483647 w 2365"/>
                <a:gd name="T23" fmla="*/ 2147483647 h 1775"/>
                <a:gd name="T24" fmla="*/ 2147483647 w 2365"/>
                <a:gd name="T25" fmla="*/ 2147483647 h 1775"/>
                <a:gd name="T26" fmla="*/ 2147483647 w 2365"/>
                <a:gd name="T27" fmla="*/ 2147483647 h 1775"/>
                <a:gd name="T28" fmla="*/ 2147483647 w 2365"/>
                <a:gd name="T29" fmla="*/ 2147483647 h 1775"/>
                <a:gd name="T30" fmla="*/ 2147483647 w 2365"/>
                <a:gd name="T31" fmla="*/ 0 h 1775"/>
                <a:gd name="T32" fmla="*/ 2147483647 w 2365"/>
                <a:gd name="T33" fmla="*/ 2147483647 h 1775"/>
                <a:gd name="T34" fmla="*/ 2147483647 w 2365"/>
                <a:gd name="T35" fmla="*/ 2147483647 h 1775"/>
                <a:gd name="T36" fmla="*/ 2147483647 w 2365"/>
                <a:gd name="T37" fmla="*/ 2147483647 h 1775"/>
                <a:gd name="T38" fmla="*/ 2147483647 w 2365"/>
                <a:gd name="T39" fmla="*/ 2147483647 h 1775"/>
                <a:gd name="T40" fmla="*/ 2147483647 w 2365"/>
                <a:gd name="T41" fmla="*/ 2147483647 h 1775"/>
                <a:gd name="T42" fmla="*/ 2147483647 w 2365"/>
                <a:gd name="T43" fmla="*/ 2147483647 h 1775"/>
                <a:gd name="T44" fmla="*/ 2147483647 w 2365"/>
                <a:gd name="T45" fmla="*/ 2147483647 h 1775"/>
                <a:gd name="T46" fmla="*/ 2147483647 w 2365"/>
                <a:gd name="T47" fmla="*/ 2147483647 h 1775"/>
                <a:gd name="T48" fmla="*/ 2147483647 w 2365"/>
                <a:gd name="T49" fmla="*/ 2147483647 h 1775"/>
                <a:gd name="T50" fmla="*/ 2147483647 w 2365"/>
                <a:gd name="T51" fmla="*/ 2147483647 h 1775"/>
                <a:gd name="T52" fmla="*/ 2147483647 w 2365"/>
                <a:gd name="T53" fmla="*/ 2147483647 h 1775"/>
                <a:gd name="T54" fmla="*/ 2147483647 w 2365"/>
                <a:gd name="T55" fmla="*/ 2147483647 h 1775"/>
                <a:gd name="T56" fmla="*/ 2147483647 w 2365"/>
                <a:gd name="T57" fmla="*/ 2147483647 h 1775"/>
                <a:gd name="T58" fmla="*/ 2147483647 w 2365"/>
                <a:gd name="T59" fmla="*/ 2147483647 h 1775"/>
                <a:gd name="T60" fmla="*/ 2147483647 w 2365"/>
                <a:gd name="T61" fmla="*/ 2147483647 h 1775"/>
                <a:gd name="T62" fmla="*/ 2147483647 w 2365"/>
                <a:gd name="T63" fmla="*/ 2147483647 h 1775"/>
                <a:gd name="T64" fmla="*/ 0 w 2365"/>
                <a:gd name="T65" fmla="*/ 2147483647 h 1775"/>
                <a:gd name="T66" fmla="*/ 2147483647 w 2365"/>
                <a:gd name="T67" fmla="*/ 2147483647 h 1775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2365" h="1775">
                  <a:moveTo>
                    <a:pt x="1936" y="825"/>
                  </a:moveTo>
                  <a:lnTo>
                    <a:pt x="1964" y="809"/>
                  </a:lnTo>
                  <a:lnTo>
                    <a:pt x="1991" y="793"/>
                  </a:lnTo>
                  <a:lnTo>
                    <a:pt x="2018" y="778"/>
                  </a:lnTo>
                  <a:lnTo>
                    <a:pt x="2045" y="761"/>
                  </a:lnTo>
                  <a:lnTo>
                    <a:pt x="2069" y="744"/>
                  </a:lnTo>
                  <a:lnTo>
                    <a:pt x="2093" y="727"/>
                  </a:lnTo>
                  <a:lnTo>
                    <a:pt x="2116" y="709"/>
                  </a:lnTo>
                  <a:lnTo>
                    <a:pt x="2138" y="692"/>
                  </a:lnTo>
                  <a:lnTo>
                    <a:pt x="2159" y="674"/>
                  </a:lnTo>
                  <a:lnTo>
                    <a:pt x="2179" y="656"/>
                  </a:lnTo>
                  <a:lnTo>
                    <a:pt x="2199" y="637"/>
                  </a:lnTo>
                  <a:lnTo>
                    <a:pt x="2217" y="618"/>
                  </a:lnTo>
                  <a:lnTo>
                    <a:pt x="2234" y="598"/>
                  </a:lnTo>
                  <a:lnTo>
                    <a:pt x="2250" y="578"/>
                  </a:lnTo>
                  <a:lnTo>
                    <a:pt x="2265" y="558"/>
                  </a:lnTo>
                  <a:lnTo>
                    <a:pt x="2280" y="539"/>
                  </a:lnTo>
                  <a:lnTo>
                    <a:pt x="2289" y="524"/>
                  </a:lnTo>
                  <a:lnTo>
                    <a:pt x="2298" y="509"/>
                  </a:lnTo>
                  <a:lnTo>
                    <a:pt x="2306" y="495"/>
                  </a:lnTo>
                  <a:lnTo>
                    <a:pt x="2313" y="480"/>
                  </a:lnTo>
                  <a:lnTo>
                    <a:pt x="2321" y="465"/>
                  </a:lnTo>
                  <a:lnTo>
                    <a:pt x="2328" y="450"/>
                  </a:lnTo>
                  <a:lnTo>
                    <a:pt x="2333" y="435"/>
                  </a:lnTo>
                  <a:lnTo>
                    <a:pt x="2339" y="420"/>
                  </a:lnTo>
                  <a:lnTo>
                    <a:pt x="2345" y="404"/>
                  </a:lnTo>
                  <a:lnTo>
                    <a:pt x="2349" y="389"/>
                  </a:lnTo>
                  <a:lnTo>
                    <a:pt x="2353" y="373"/>
                  </a:lnTo>
                  <a:lnTo>
                    <a:pt x="2356" y="357"/>
                  </a:lnTo>
                  <a:lnTo>
                    <a:pt x="2361" y="325"/>
                  </a:lnTo>
                  <a:lnTo>
                    <a:pt x="2365" y="292"/>
                  </a:lnTo>
                  <a:lnTo>
                    <a:pt x="2213" y="0"/>
                  </a:lnTo>
                  <a:lnTo>
                    <a:pt x="2150" y="23"/>
                  </a:lnTo>
                  <a:lnTo>
                    <a:pt x="2153" y="47"/>
                  </a:lnTo>
                  <a:lnTo>
                    <a:pt x="2155" y="72"/>
                  </a:lnTo>
                  <a:lnTo>
                    <a:pt x="2156" y="96"/>
                  </a:lnTo>
                  <a:lnTo>
                    <a:pt x="2156" y="120"/>
                  </a:lnTo>
                  <a:lnTo>
                    <a:pt x="2155" y="143"/>
                  </a:lnTo>
                  <a:lnTo>
                    <a:pt x="2153" y="167"/>
                  </a:lnTo>
                  <a:lnTo>
                    <a:pt x="2149" y="190"/>
                  </a:lnTo>
                  <a:lnTo>
                    <a:pt x="2144" y="213"/>
                  </a:lnTo>
                  <a:lnTo>
                    <a:pt x="2139" y="236"/>
                  </a:lnTo>
                  <a:lnTo>
                    <a:pt x="2132" y="258"/>
                  </a:lnTo>
                  <a:lnTo>
                    <a:pt x="2124" y="280"/>
                  </a:lnTo>
                  <a:lnTo>
                    <a:pt x="2115" y="302"/>
                  </a:lnTo>
                  <a:lnTo>
                    <a:pt x="2106" y="323"/>
                  </a:lnTo>
                  <a:lnTo>
                    <a:pt x="2094" y="345"/>
                  </a:lnTo>
                  <a:lnTo>
                    <a:pt x="2082" y="366"/>
                  </a:lnTo>
                  <a:lnTo>
                    <a:pt x="2069" y="385"/>
                  </a:lnTo>
                  <a:lnTo>
                    <a:pt x="2055" y="406"/>
                  </a:lnTo>
                  <a:lnTo>
                    <a:pt x="2039" y="426"/>
                  </a:lnTo>
                  <a:lnTo>
                    <a:pt x="2024" y="446"/>
                  </a:lnTo>
                  <a:lnTo>
                    <a:pt x="2006" y="465"/>
                  </a:lnTo>
                  <a:lnTo>
                    <a:pt x="1988" y="484"/>
                  </a:lnTo>
                  <a:lnTo>
                    <a:pt x="1969" y="503"/>
                  </a:lnTo>
                  <a:lnTo>
                    <a:pt x="1949" y="522"/>
                  </a:lnTo>
                  <a:lnTo>
                    <a:pt x="1928" y="540"/>
                  </a:lnTo>
                  <a:lnTo>
                    <a:pt x="1906" y="557"/>
                  </a:lnTo>
                  <a:lnTo>
                    <a:pt x="1883" y="574"/>
                  </a:lnTo>
                  <a:lnTo>
                    <a:pt x="1859" y="592"/>
                  </a:lnTo>
                  <a:lnTo>
                    <a:pt x="1834" y="608"/>
                  </a:lnTo>
                  <a:lnTo>
                    <a:pt x="1808" y="625"/>
                  </a:lnTo>
                  <a:lnTo>
                    <a:pt x="1781" y="640"/>
                  </a:lnTo>
                  <a:lnTo>
                    <a:pt x="1753" y="656"/>
                  </a:lnTo>
                  <a:lnTo>
                    <a:pt x="1725" y="672"/>
                  </a:lnTo>
                  <a:lnTo>
                    <a:pt x="0" y="1568"/>
                  </a:lnTo>
                  <a:lnTo>
                    <a:pt x="107" y="1775"/>
                  </a:lnTo>
                  <a:lnTo>
                    <a:pt x="1936" y="825"/>
                  </a:lnTo>
                  <a:close/>
                </a:path>
              </a:pathLst>
            </a:custGeom>
            <a:solidFill>
              <a:srgbClr val="E5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" name="Freeform 42"/>
            <p:cNvSpPr>
              <a:spLocks/>
            </p:cNvSpPr>
            <p:nvPr/>
          </p:nvSpPr>
          <p:spPr bwMode="auto">
            <a:xfrm>
              <a:off x="2203450" y="3783013"/>
              <a:ext cx="395287" cy="752475"/>
            </a:xfrm>
            <a:custGeom>
              <a:avLst/>
              <a:gdLst>
                <a:gd name="T0" fmla="*/ 2147483647 w 3735"/>
                <a:gd name="T1" fmla="*/ 0 h 7114"/>
                <a:gd name="T2" fmla="*/ 2147483647 w 3735"/>
                <a:gd name="T3" fmla="*/ 2147483647 h 7114"/>
                <a:gd name="T4" fmla="*/ 2147483647 w 3735"/>
                <a:gd name="T5" fmla="*/ 2147483647 h 7114"/>
                <a:gd name="T6" fmla="*/ 2147483647 w 3735"/>
                <a:gd name="T7" fmla="*/ 2147483647 h 7114"/>
                <a:gd name="T8" fmla="*/ 2147483647 w 3735"/>
                <a:gd name="T9" fmla="*/ 2147483647 h 7114"/>
                <a:gd name="T10" fmla="*/ 2147483647 w 3735"/>
                <a:gd name="T11" fmla="*/ 2147483647 h 7114"/>
                <a:gd name="T12" fmla="*/ 2147483647 w 3735"/>
                <a:gd name="T13" fmla="*/ 2147483647 h 7114"/>
                <a:gd name="T14" fmla="*/ 2147483647 w 3735"/>
                <a:gd name="T15" fmla="*/ 2147483647 h 7114"/>
                <a:gd name="T16" fmla="*/ 2147483647 w 3735"/>
                <a:gd name="T17" fmla="*/ 2147483647 h 7114"/>
                <a:gd name="T18" fmla="*/ 2147483647 w 3735"/>
                <a:gd name="T19" fmla="*/ 2147483647 h 7114"/>
                <a:gd name="T20" fmla="*/ 2147483647 w 3735"/>
                <a:gd name="T21" fmla="*/ 2147483647 h 7114"/>
                <a:gd name="T22" fmla="*/ 2147483647 w 3735"/>
                <a:gd name="T23" fmla="*/ 2147483647 h 7114"/>
                <a:gd name="T24" fmla="*/ 2147483647 w 3735"/>
                <a:gd name="T25" fmla="*/ 2147483647 h 7114"/>
                <a:gd name="T26" fmla="*/ 2147483647 w 3735"/>
                <a:gd name="T27" fmla="*/ 2147483647 h 7114"/>
                <a:gd name="T28" fmla="*/ 2147483647 w 3735"/>
                <a:gd name="T29" fmla="*/ 2147483647 h 7114"/>
                <a:gd name="T30" fmla="*/ 2147483647 w 3735"/>
                <a:gd name="T31" fmla="*/ 2147483647 h 7114"/>
                <a:gd name="T32" fmla="*/ 2147483647 w 3735"/>
                <a:gd name="T33" fmla="*/ 2147483647 h 7114"/>
                <a:gd name="T34" fmla="*/ 2147483647 w 3735"/>
                <a:gd name="T35" fmla="*/ 2147483647 h 7114"/>
                <a:gd name="T36" fmla="*/ 2147483647 w 3735"/>
                <a:gd name="T37" fmla="*/ 2147483647 h 7114"/>
                <a:gd name="T38" fmla="*/ 2147483647 w 3735"/>
                <a:gd name="T39" fmla="*/ 2147483647 h 7114"/>
                <a:gd name="T40" fmla="*/ 2147483647 w 3735"/>
                <a:gd name="T41" fmla="*/ 2147483647 h 7114"/>
                <a:gd name="T42" fmla="*/ 2147483647 w 3735"/>
                <a:gd name="T43" fmla="*/ 2147483647 h 7114"/>
                <a:gd name="T44" fmla="*/ 2147483647 w 3735"/>
                <a:gd name="T45" fmla="*/ 2147483647 h 7114"/>
                <a:gd name="T46" fmla="*/ 2147483647 w 3735"/>
                <a:gd name="T47" fmla="*/ 2147483647 h 7114"/>
                <a:gd name="T48" fmla="*/ 2147483647 w 3735"/>
                <a:gd name="T49" fmla="*/ 2147483647 h 7114"/>
                <a:gd name="T50" fmla="*/ 2147483647 w 3735"/>
                <a:gd name="T51" fmla="*/ 2147483647 h 7114"/>
                <a:gd name="T52" fmla="*/ 2147483647 w 3735"/>
                <a:gd name="T53" fmla="*/ 2147483647 h 7114"/>
                <a:gd name="T54" fmla="*/ 2147483647 w 3735"/>
                <a:gd name="T55" fmla="*/ 2147483647 h 7114"/>
                <a:gd name="T56" fmla="*/ 2147483647 w 3735"/>
                <a:gd name="T57" fmla="*/ 2147483647 h 7114"/>
                <a:gd name="T58" fmla="*/ 2147483647 w 3735"/>
                <a:gd name="T59" fmla="*/ 2147483647 h 7114"/>
                <a:gd name="T60" fmla="*/ 2147483647 w 3735"/>
                <a:gd name="T61" fmla="*/ 2147483647 h 7114"/>
                <a:gd name="T62" fmla="*/ 2147483647 w 3735"/>
                <a:gd name="T63" fmla="*/ 2147483647 h 7114"/>
                <a:gd name="T64" fmla="*/ 2147483647 w 3735"/>
                <a:gd name="T65" fmla="*/ 2147483647 h 7114"/>
                <a:gd name="T66" fmla="*/ 2147483647 w 3735"/>
                <a:gd name="T67" fmla="*/ 2147483647 h 7114"/>
                <a:gd name="T68" fmla="*/ 2147483647 w 3735"/>
                <a:gd name="T69" fmla="*/ 2147483647 h 7114"/>
                <a:gd name="T70" fmla="*/ 2147483647 w 3735"/>
                <a:gd name="T71" fmla="*/ 2147483647 h 7114"/>
                <a:gd name="T72" fmla="*/ 2147483647 w 3735"/>
                <a:gd name="T73" fmla="*/ 2147483647 h 7114"/>
                <a:gd name="T74" fmla="*/ 2147483647 w 3735"/>
                <a:gd name="T75" fmla="*/ 2147483647 h 7114"/>
                <a:gd name="T76" fmla="*/ 2147483647 w 3735"/>
                <a:gd name="T77" fmla="*/ 2147483647 h 7114"/>
                <a:gd name="T78" fmla="*/ 2147483647 w 3735"/>
                <a:gd name="T79" fmla="*/ 2147483647 h 7114"/>
                <a:gd name="T80" fmla="*/ 2147483647 w 3735"/>
                <a:gd name="T81" fmla="*/ 2147483647 h 7114"/>
                <a:gd name="T82" fmla="*/ 2147483647 w 3735"/>
                <a:gd name="T83" fmla="*/ 2147483647 h 7114"/>
                <a:gd name="T84" fmla="*/ 2147483647 w 3735"/>
                <a:gd name="T85" fmla="*/ 2147483647 h 7114"/>
                <a:gd name="T86" fmla="*/ 2147483647 w 3735"/>
                <a:gd name="T87" fmla="*/ 2147483647 h 7114"/>
                <a:gd name="T88" fmla="*/ 2147483647 w 3735"/>
                <a:gd name="T89" fmla="*/ 2147483647 h 7114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3735" h="7114">
                  <a:moveTo>
                    <a:pt x="3735" y="206"/>
                  </a:moveTo>
                  <a:lnTo>
                    <a:pt x="3628" y="0"/>
                  </a:lnTo>
                  <a:lnTo>
                    <a:pt x="0" y="1885"/>
                  </a:lnTo>
                  <a:lnTo>
                    <a:pt x="158" y="2131"/>
                  </a:lnTo>
                  <a:lnTo>
                    <a:pt x="170" y="2134"/>
                  </a:lnTo>
                  <a:lnTo>
                    <a:pt x="202" y="2139"/>
                  </a:lnTo>
                  <a:lnTo>
                    <a:pt x="249" y="2148"/>
                  </a:lnTo>
                  <a:lnTo>
                    <a:pt x="304" y="2157"/>
                  </a:lnTo>
                  <a:lnTo>
                    <a:pt x="363" y="2168"/>
                  </a:lnTo>
                  <a:lnTo>
                    <a:pt x="420" y="2178"/>
                  </a:lnTo>
                  <a:lnTo>
                    <a:pt x="469" y="2187"/>
                  </a:lnTo>
                  <a:lnTo>
                    <a:pt x="505" y="2193"/>
                  </a:lnTo>
                  <a:lnTo>
                    <a:pt x="2756" y="6520"/>
                  </a:lnTo>
                  <a:lnTo>
                    <a:pt x="2775" y="6558"/>
                  </a:lnTo>
                  <a:lnTo>
                    <a:pt x="2791" y="6597"/>
                  </a:lnTo>
                  <a:lnTo>
                    <a:pt x="2800" y="6616"/>
                  </a:lnTo>
                  <a:lnTo>
                    <a:pt x="2806" y="6635"/>
                  </a:lnTo>
                  <a:lnTo>
                    <a:pt x="2812" y="6654"/>
                  </a:lnTo>
                  <a:lnTo>
                    <a:pt x="2818" y="6672"/>
                  </a:lnTo>
                  <a:lnTo>
                    <a:pt x="2822" y="6689"/>
                  </a:lnTo>
                  <a:lnTo>
                    <a:pt x="2826" y="6707"/>
                  </a:lnTo>
                  <a:lnTo>
                    <a:pt x="2829" y="6725"/>
                  </a:lnTo>
                  <a:lnTo>
                    <a:pt x="2832" y="6742"/>
                  </a:lnTo>
                  <a:lnTo>
                    <a:pt x="2834" y="6759"/>
                  </a:lnTo>
                  <a:lnTo>
                    <a:pt x="2836" y="6775"/>
                  </a:lnTo>
                  <a:lnTo>
                    <a:pt x="2836" y="6791"/>
                  </a:lnTo>
                  <a:lnTo>
                    <a:pt x="2836" y="6808"/>
                  </a:lnTo>
                  <a:lnTo>
                    <a:pt x="2834" y="6824"/>
                  </a:lnTo>
                  <a:lnTo>
                    <a:pt x="2832" y="6839"/>
                  </a:lnTo>
                  <a:lnTo>
                    <a:pt x="2829" y="6855"/>
                  </a:lnTo>
                  <a:lnTo>
                    <a:pt x="2825" y="6871"/>
                  </a:lnTo>
                  <a:lnTo>
                    <a:pt x="2819" y="6888"/>
                  </a:lnTo>
                  <a:lnTo>
                    <a:pt x="2812" y="6903"/>
                  </a:lnTo>
                  <a:lnTo>
                    <a:pt x="2805" y="6919"/>
                  </a:lnTo>
                  <a:lnTo>
                    <a:pt x="2796" y="6935"/>
                  </a:lnTo>
                  <a:lnTo>
                    <a:pt x="2785" y="6950"/>
                  </a:lnTo>
                  <a:lnTo>
                    <a:pt x="2775" y="6966"/>
                  </a:lnTo>
                  <a:lnTo>
                    <a:pt x="2762" y="6982"/>
                  </a:lnTo>
                  <a:lnTo>
                    <a:pt x="2748" y="6997"/>
                  </a:lnTo>
                  <a:lnTo>
                    <a:pt x="2734" y="7012"/>
                  </a:lnTo>
                  <a:lnTo>
                    <a:pt x="2718" y="7028"/>
                  </a:lnTo>
                  <a:lnTo>
                    <a:pt x="2701" y="7044"/>
                  </a:lnTo>
                  <a:lnTo>
                    <a:pt x="2683" y="7059"/>
                  </a:lnTo>
                  <a:lnTo>
                    <a:pt x="2720" y="7114"/>
                  </a:lnTo>
                  <a:lnTo>
                    <a:pt x="3045" y="6945"/>
                  </a:lnTo>
                  <a:lnTo>
                    <a:pt x="3045" y="6929"/>
                  </a:lnTo>
                  <a:lnTo>
                    <a:pt x="3044" y="6914"/>
                  </a:lnTo>
                  <a:lnTo>
                    <a:pt x="3042" y="6898"/>
                  </a:lnTo>
                  <a:lnTo>
                    <a:pt x="3040" y="6882"/>
                  </a:lnTo>
                  <a:lnTo>
                    <a:pt x="3034" y="6850"/>
                  </a:lnTo>
                  <a:lnTo>
                    <a:pt x="3025" y="6816"/>
                  </a:lnTo>
                  <a:lnTo>
                    <a:pt x="3014" y="6782"/>
                  </a:lnTo>
                  <a:lnTo>
                    <a:pt x="3000" y="6746"/>
                  </a:lnTo>
                  <a:lnTo>
                    <a:pt x="2984" y="6709"/>
                  </a:lnTo>
                  <a:lnTo>
                    <a:pt x="2967" y="6672"/>
                  </a:lnTo>
                  <a:lnTo>
                    <a:pt x="714" y="2344"/>
                  </a:lnTo>
                  <a:lnTo>
                    <a:pt x="693" y="2306"/>
                  </a:lnTo>
                  <a:lnTo>
                    <a:pt x="672" y="2272"/>
                  </a:lnTo>
                  <a:lnTo>
                    <a:pt x="662" y="2256"/>
                  </a:lnTo>
                  <a:lnTo>
                    <a:pt x="650" y="2240"/>
                  </a:lnTo>
                  <a:lnTo>
                    <a:pt x="639" y="2225"/>
                  </a:lnTo>
                  <a:lnTo>
                    <a:pt x="627" y="2211"/>
                  </a:lnTo>
                  <a:lnTo>
                    <a:pt x="616" y="2197"/>
                  </a:lnTo>
                  <a:lnTo>
                    <a:pt x="604" y="2183"/>
                  </a:lnTo>
                  <a:lnTo>
                    <a:pt x="592" y="2172"/>
                  </a:lnTo>
                  <a:lnTo>
                    <a:pt x="579" y="2159"/>
                  </a:lnTo>
                  <a:lnTo>
                    <a:pt x="566" y="2149"/>
                  </a:lnTo>
                  <a:lnTo>
                    <a:pt x="554" y="2138"/>
                  </a:lnTo>
                  <a:lnTo>
                    <a:pt x="541" y="2129"/>
                  </a:lnTo>
                  <a:lnTo>
                    <a:pt x="528" y="2119"/>
                  </a:lnTo>
                  <a:lnTo>
                    <a:pt x="517" y="2113"/>
                  </a:lnTo>
                  <a:lnTo>
                    <a:pt x="507" y="2107"/>
                  </a:lnTo>
                  <a:lnTo>
                    <a:pt x="496" y="2102"/>
                  </a:lnTo>
                  <a:lnTo>
                    <a:pt x="485" y="2097"/>
                  </a:lnTo>
                  <a:lnTo>
                    <a:pt x="473" y="2093"/>
                  </a:lnTo>
                  <a:lnTo>
                    <a:pt x="460" y="2089"/>
                  </a:lnTo>
                  <a:lnTo>
                    <a:pt x="448" y="2086"/>
                  </a:lnTo>
                  <a:lnTo>
                    <a:pt x="435" y="2084"/>
                  </a:lnTo>
                  <a:lnTo>
                    <a:pt x="446" y="2096"/>
                  </a:lnTo>
                  <a:lnTo>
                    <a:pt x="455" y="2110"/>
                  </a:lnTo>
                  <a:lnTo>
                    <a:pt x="465" y="2125"/>
                  </a:lnTo>
                  <a:lnTo>
                    <a:pt x="474" y="2139"/>
                  </a:lnTo>
                  <a:lnTo>
                    <a:pt x="454" y="2115"/>
                  </a:lnTo>
                  <a:lnTo>
                    <a:pt x="434" y="2090"/>
                  </a:lnTo>
                  <a:lnTo>
                    <a:pt x="413" y="2066"/>
                  </a:lnTo>
                  <a:lnTo>
                    <a:pt x="393" y="2042"/>
                  </a:lnTo>
                  <a:lnTo>
                    <a:pt x="373" y="2020"/>
                  </a:lnTo>
                  <a:lnTo>
                    <a:pt x="356" y="2001"/>
                  </a:lnTo>
                  <a:lnTo>
                    <a:pt x="341" y="1986"/>
                  </a:lnTo>
                  <a:lnTo>
                    <a:pt x="328" y="1976"/>
                  </a:lnTo>
                  <a:lnTo>
                    <a:pt x="3735" y="206"/>
                  </a:lnTo>
                  <a:close/>
                </a:path>
              </a:pathLst>
            </a:custGeom>
            <a:solidFill>
              <a:srgbClr val="E5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27" name="Picture 44" descr="D:\tmp1\임시 인터넷 파일\Content.IE5\SH4JR7ZV\MC900441335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3659" y="3498692"/>
            <a:ext cx="1482725" cy="148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8" name="직선 화살표 연결선 29707"/>
          <p:cNvCxnSpPr>
            <a:cxnSpLocks noChangeShapeType="1"/>
          </p:cNvCxnSpPr>
          <p:nvPr/>
        </p:nvCxnSpPr>
        <p:spPr bwMode="auto">
          <a:xfrm>
            <a:off x="2856409" y="3814605"/>
            <a:ext cx="2286000" cy="0"/>
          </a:xfrm>
          <a:prstGeom prst="straightConnector1">
            <a:avLst/>
          </a:prstGeom>
          <a:noFill/>
          <a:ln w="28575" algn="ctr">
            <a:solidFill>
              <a:srgbClr val="C0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직선 화살표 연결선 29709"/>
          <p:cNvCxnSpPr>
            <a:cxnSpLocks noChangeShapeType="1"/>
          </p:cNvCxnSpPr>
          <p:nvPr/>
        </p:nvCxnSpPr>
        <p:spPr bwMode="auto">
          <a:xfrm flipH="1">
            <a:off x="2856409" y="4555967"/>
            <a:ext cx="2344737" cy="0"/>
          </a:xfrm>
          <a:prstGeom prst="straightConnector1">
            <a:avLst/>
          </a:prstGeom>
          <a:noFill/>
          <a:ln w="28575" algn="ctr">
            <a:solidFill>
              <a:srgbClr val="C0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30" name="Picture 46" descr="D:\tmp1\임시 인터넷 파일\Content.IE5\NFC9NWGR\MC900338212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436096" y="3209767"/>
            <a:ext cx="1851025" cy="181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TextBox 29710"/>
          <p:cNvSpPr txBox="1">
            <a:spLocks noChangeArrowheads="1"/>
          </p:cNvSpPr>
          <p:nvPr/>
        </p:nvSpPr>
        <p:spPr bwMode="auto">
          <a:xfrm>
            <a:off x="1475284" y="4983005"/>
            <a:ext cx="8778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/>
              <a:t>컴퓨터</a:t>
            </a:r>
          </a:p>
        </p:txBody>
      </p:sp>
      <p:sp>
        <p:nvSpPr>
          <p:cNvPr id="32" name="TextBox 51"/>
          <p:cNvSpPr txBox="1">
            <a:spLocks noChangeArrowheads="1"/>
          </p:cNvSpPr>
          <p:nvPr/>
        </p:nvSpPr>
        <p:spPr bwMode="auto">
          <a:xfrm>
            <a:off x="5923459" y="5029042"/>
            <a:ext cx="8763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/>
              <a:t>사용자</a:t>
            </a:r>
          </a:p>
        </p:txBody>
      </p:sp>
      <p:sp>
        <p:nvSpPr>
          <p:cNvPr id="33" name="TextBox 29711"/>
          <p:cNvSpPr txBox="1">
            <a:spLocks noChangeArrowheads="1"/>
          </p:cNvSpPr>
          <p:nvPr/>
        </p:nvSpPr>
        <p:spPr bwMode="auto">
          <a:xfrm>
            <a:off x="2435721" y="2657317"/>
            <a:ext cx="3344863" cy="646113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eaLnBrk="1" hangingPunct="1"/>
            <a:r>
              <a:rPr lang="ko-KR" altLang="en-US"/>
              <a:t>많은 컴퓨터 작업이 텍스트를 사용하여서 이루어진다</a:t>
            </a:r>
            <a:r>
              <a:rPr lang="en-US" altLang="ko-KR"/>
              <a:t>. </a:t>
            </a:r>
            <a:r>
              <a:rPr lang="ko-KR" alt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8796467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600" smtClean="0"/>
              <a:t>gets()</a:t>
            </a:r>
            <a:r>
              <a:rPr lang="ko-KR" altLang="en-US" sz="3600" smtClean="0"/>
              <a:t>와 </a:t>
            </a:r>
            <a:r>
              <a:rPr lang="en-US" altLang="ko-KR" sz="3600" smtClean="0"/>
              <a:t>puts() </a:t>
            </a:r>
            <a:r>
              <a:rPr lang="ko-KR" altLang="en-US" sz="3600" smtClean="0"/>
              <a:t>문자열 입출력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773238"/>
            <a:ext cx="8229600" cy="3921125"/>
          </a:xfrm>
        </p:spPr>
        <p:txBody>
          <a:bodyPr/>
          <a:lstStyle/>
          <a:p>
            <a:pPr eaLnBrk="1" hangingPunct="1"/>
            <a:r>
              <a:rPr lang="en-US" altLang="ko-KR" dirty="0" smtClean="0"/>
              <a:t>puts()</a:t>
            </a:r>
          </a:p>
          <a:p>
            <a:pPr lvl="1" eaLnBrk="1" hangingPunct="1"/>
            <a:r>
              <a:rPr lang="en-US" altLang="ko-KR" dirty="0" err="1" smtClean="0"/>
              <a:t>str</a:t>
            </a:r>
            <a:r>
              <a:rPr lang="ko-KR" altLang="en-US" dirty="0" smtClean="0"/>
              <a:t>이 가리키는 문자열을 받아서 화면에 출력</a:t>
            </a:r>
          </a:p>
          <a:p>
            <a:pPr lvl="1" eaLnBrk="1" hangingPunct="1"/>
            <a:r>
              <a:rPr lang="en-US" altLang="ko-KR" dirty="0" smtClean="0"/>
              <a:t>NULL </a:t>
            </a:r>
            <a:r>
              <a:rPr lang="ko-KR" altLang="en-US" dirty="0" smtClean="0"/>
              <a:t>문자</a:t>
            </a:r>
            <a:r>
              <a:rPr lang="en-US" altLang="ko-KR" dirty="0" smtClean="0"/>
              <a:t>('\0')</a:t>
            </a:r>
            <a:r>
              <a:rPr lang="ko-KR" altLang="en-US" dirty="0" smtClean="0"/>
              <a:t>는 </a:t>
            </a:r>
            <a:r>
              <a:rPr lang="ko-KR" altLang="en-US" dirty="0" err="1" smtClean="0"/>
              <a:t>줄바꿈</a:t>
            </a:r>
            <a:r>
              <a:rPr lang="ko-KR" altLang="en-US" dirty="0" smtClean="0"/>
              <a:t> 문자</a:t>
            </a:r>
            <a:r>
              <a:rPr lang="en-US" altLang="ko-KR" dirty="0" smtClean="0"/>
              <a:t>('\n')</a:t>
            </a:r>
            <a:r>
              <a:rPr lang="ko-KR" altLang="en-US" dirty="0" smtClean="0"/>
              <a:t>로 변경</a:t>
            </a:r>
          </a:p>
          <a:p>
            <a:pPr lvl="1" eaLnBrk="1" hangingPunct="1">
              <a:buFont typeface="Symbol" pitchFamily="18" charset="2"/>
              <a:buNone/>
            </a:pPr>
            <a:endParaRPr lang="en-US" altLang="ko-KR" dirty="0" smtClean="0"/>
          </a:p>
        </p:txBody>
      </p:sp>
      <p:sp>
        <p:nvSpPr>
          <p:cNvPr id="21508" name="Rectangle 5"/>
          <p:cNvSpPr>
            <a:spLocks noChangeArrowheads="1"/>
          </p:cNvSpPr>
          <p:nvPr/>
        </p:nvSpPr>
        <p:spPr bwMode="auto">
          <a:xfrm>
            <a:off x="0" y="31813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1509" name="_x76116128"/>
          <p:cNvSpPr>
            <a:spLocks noChangeArrowheads="1"/>
          </p:cNvSpPr>
          <p:nvPr/>
        </p:nvSpPr>
        <p:spPr bwMode="auto">
          <a:xfrm>
            <a:off x="1116013" y="1125538"/>
            <a:ext cx="7777162" cy="574675"/>
          </a:xfrm>
          <a:prstGeom prst="rect">
            <a:avLst/>
          </a:prstGeom>
          <a:solidFill>
            <a:srgbClr val="FFFFCC"/>
          </a:solidFill>
          <a:ln w="4191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ko-KR" sz="1600" dirty="0">
                <a:solidFill>
                  <a:srgbClr val="0000FF"/>
                </a:solidFill>
                <a:latin typeface="Trebuchet MS" pitchFamily="34" charset="0"/>
                <a:ea typeface="HY엽서L" pitchFamily="18" charset="-127"/>
              </a:rPr>
              <a:t>char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HY엽서L" pitchFamily="18" charset="-127"/>
              </a:rPr>
              <a:t> *gets(char *buffer);</a:t>
            </a:r>
            <a:endParaRPr lang="en-US" altLang="ko-KR" sz="1600" dirty="0">
              <a:latin typeface="Trebuchet MS" pitchFamily="34" charset="0"/>
              <a:ea typeface="HY엽서L" pitchFamily="18" charset="-127"/>
            </a:endParaRPr>
          </a:p>
          <a:p>
            <a:pPr eaLnBrk="0" latinLnBrk="0" hangingPunct="0"/>
            <a:r>
              <a:rPr lang="en-US" altLang="ko-KR" sz="1600" dirty="0" err="1">
                <a:solidFill>
                  <a:srgbClr val="0000FF"/>
                </a:solidFill>
                <a:latin typeface="Trebuchet MS" pitchFamily="34" charset="0"/>
                <a:ea typeface="HY엽서L" pitchFamily="18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HY엽서L" pitchFamily="18" charset="-127"/>
              </a:rPr>
              <a:t> puts(</a:t>
            </a:r>
            <a:r>
              <a:rPr lang="en-US" altLang="ko-KR" sz="1600" dirty="0" err="1">
                <a:solidFill>
                  <a:srgbClr val="000000"/>
                </a:solidFill>
                <a:latin typeface="Trebuchet MS" pitchFamily="34" charset="0"/>
                <a:ea typeface="HY엽서L" pitchFamily="18" charset="-127"/>
              </a:rPr>
              <a:t>const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HY엽서L" pitchFamily="18" charset="-127"/>
              </a:rPr>
              <a:t> char *</a:t>
            </a:r>
            <a:r>
              <a:rPr lang="en-US" altLang="ko-KR" sz="1600" dirty="0" err="1">
                <a:solidFill>
                  <a:srgbClr val="000000"/>
                </a:solidFill>
                <a:latin typeface="Trebuchet MS" pitchFamily="34" charset="0"/>
                <a:ea typeface="HY엽서L" pitchFamily="18" charset="-127"/>
              </a:rPr>
              <a:t>str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HY엽서L" pitchFamily="18" charset="-127"/>
              </a:rPr>
              <a:t>);</a:t>
            </a:r>
            <a:endParaRPr lang="en-US" altLang="ko-KR" sz="1600" dirty="0">
              <a:latin typeface="Trebuchet MS" pitchFamily="34" charset="0"/>
              <a:ea typeface="HY엽서L" pitchFamily="18" charset="-127"/>
            </a:endParaRPr>
          </a:p>
        </p:txBody>
      </p:sp>
      <p:sp>
        <p:nvSpPr>
          <p:cNvPr id="8" name="_x76116128"/>
          <p:cNvSpPr>
            <a:spLocks noChangeArrowheads="1"/>
          </p:cNvSpPr>
          <p:nvPr/>
        </p:nvSpPr>
        <p:spPr bwMode="auto">
          <a:xfrm>
            <a:off x="1116013" y="3068960"/>
            <a:ext cx="7777162" cy="574675"/>
          </a:xfrm>
          <a:prstGeom prst="rect">
            <a:avLst/>
          </a:prstGeom>
          <a:solidFill>
            <a:srgbClr val="FFFFCC"/>
          </a:solidFill>
          <a:ln w="4191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0" lvl="1"/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HY엽서L" pitchFamily="18" charset="-127"/>
              </a:rPr>
              <a:t>char *menu = "</a:t>
            </a:r>
            <a:r>
              <a:rPr lang="ko-KR" altLang="en-US" sz="1600" dirty="0">
                <a:solidFill>
                  <a:srgbClr val="000000"/>
                </a:solidFill>
                <a:latin typeface="Trebuchet MS" pitchFamily="34" charset="0"/>
                <a:ea typeface="HY엽서L" pitchFamily="18" charset="-127"/>
              </a:rPr>
              <a:t>파일열기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HY엽서L" pitchFamily="18" charset="-127"/>
              </a:rPr>
              <a:t>: open, </a:t>
            </a:r>
            <a:r>
              <a:rPr lang="ko-KR" altLang="en-US" sz="1600" dirty="0" err="1">
                <a:solidFill>
                  <a:srgbClr val="000000"/>
                </a:solidFill>
                <a:latin typeface="Trebuchet MS" pitchFamily="34" charset="0"/>
                <a:ea typeface="HY엽서L" pitchFamily="18" charset="-127"/>
              </a:rPr>
              <a:t>파일닫기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HY엽서L" pitchFamily="18" charset="-127"/>
              </a:rPr>
              <a:t>: close";</a:t>
            </a:r>
          </a:p>
          <a:p>
            <a:pPr marL="0" lvl="1"/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HY엽서L" pitchFamily="18" charset="-127"/>
              </a:rPr>
              <a:t>puts(</a:t>
            </a:r>
            <a:r>
              <a:rPr lang="en-US" altLang="ko-KR" sz="1600" dirty="0" err="1">
                <a:solidFill>
                  <a:srgbClr val="000000"/>
                </a:solidFill>
                <a:latin typeface="Trebuchet MS" pitchFamily="34" charset="0"/>
                <a:ea typeface="HY엽서L" pitchFamily="18" charset="-127"/>
              </a:rPr>
              <a:t>str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HY엽서L" pitchFamily="18" charset="-127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00138861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sec\AppData\Local\Microsoft\Windows\Temporary Internet Files\Content.IE5\U1H0FIY6\MC900432517[1].w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5085184"/>
            <a:ext cx="7911844" cy="140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예제</a:t>
            </a:r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1116013" y="1125538"/>
            <a:ext cx="7777162" cy="3453253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FF"/>
                </a:solidFill>
                <a:latin typeface="Trebuchet MS" pitchFamily="34" charset="0"/>
              </a:rPr>
              <a:t>#include</a:t>
            </a:r>
            <a:r>
              <a:rPr lang="ko-KR" altLang="en-US" sz="14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400" kern="0" dirty="0">
                <a:solidFill>
                  <a:srgbClr val="A31515"/>
                </a:solidFill>
                <a:latin typeface="Trebuchet MS" pitchFamily="34" charset="0"/>
              </a:rPr>
              <a:t>&lt;</a:t>
            </a:r>
            <a:r>
              <a:rPr lang="en-US" altLang="ko-KR" sz="1400" kern="0" dirty="0" err="1">
                <a:solidFill>
                  <a:srgbClr val="A31515"/>
                </a:solidFill>
                <a:latin typeface="Trebuchet MS" pitchFamily="34" charset="0"/>
              </a:rPr>
              <a:t>stdio.h</a:t>
            </a:r>
            <a:r>
              <a:rPr lang="en-US" altLang="ko-KR" sz="1400" kern="0" dirty="0">
                <a:solidFill>
                  <a:srgbClr val="A31515"/>
                </a:solidFill>
                <a:latin typeface="Trebuchet MS" pitchFamily="34" charset="0"/>
              </a:rPr>
              <a:t>&gt;</a:t>
            </a:r>
            <a:endParaRPr lang="ko-KR" altLang="en-US" sz="14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 err="1" smtClean="0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ko-KR" altLang="en-US" sz="1400" kern="0" dirty="0" smtClean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main(</a:t>
            </a:r>
            <a:r>
              <a:rPr lang="en-US" altLang="ko-KR" sz="1400" kern="0" dirty="0">
                <a:solidFill>
                  <a:srgbClr val="0000FF"/>
                </a:solidFill>
                <a:latin typeface="Trebuchet MS" pitchFamily="34" charset="0"/>
              </a:rPr>
              <a:t>void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)</a:t>
            </a:r>
            <a:endParaRPr lang="ko-KR" altLang="en-US" sz="14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{</a:t>
            </a:r>
            <a:endParaRPr lang="ko-KR" altLang="en-US" sz="14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 smtClean="0">
                <a:solidFill>
                  <a:srgbClr val="0000FF"/>
                </a:solidFill>
                <a:latin typeface="Trebuchet MS" pitchFamily="34" charset="0"/>
              </a:rPr>
              <a:t>	char</a:t>
            </a:r>
            <a:r>
              <a:rPr lang="ko-KR" altLang="en-US" sz="1400" kern="0" dirty="0" smtClean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name[100];</a:t>
            </a:r>
            <a:endParaRPr lang="ko-KR" altLang="en-US" sz="14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 smtClean="0">
                <a:solidFill>
                  <a:srgbClr val="0000FF"/>
                </a:solidFill>
                <a:latin typeface="Trebuchet MS" pitchFamily="34" charset="0"/>
              </a:rPr>
              <a:t>	char</a:t>
            </a:r>
            <a:r>
              <a:rPr lang="ko-KR" altLang="en-US" sz="1400" kern="0" dirty="0" smtClean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address[100];</a:t>
            </a:r>
            <a:endParaRPr lang="ko-KR" altLang="en-US" sz="14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 smtClean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400" kern="0" dirty="0" err="1" smtClean="0">
                <a:solidFill>
                  <a:srgbClr val="000000"/>
                </a:solidFill>
                <a:latin typeface="Trebuchet MS" pitchFamily="34" charset="0"/>
              </a:rPr>
              <a:t>printf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400" kern="0" dirty="0">
                <a:solidFill>
                  <a:srgbClr val="A31515"/>
                </a:solidFill>
                <a:latin typeface="Trebuchet MS" pitchFamily="34" charset="0"/>
              </a:rPr>
              <a:t>"</a:t>
            </a:r>
            <a:r>
              <a:rPr lang="ko-KR" altLang="en-US" sz="1400" kern="0" dirty="0">
                <a:solidFill>
                  <a:srgbClr val="A31515"/>
                </a:solidFill>
                <a:latin typeface="Trebuchet MS" pitchFamily="34" charset="0"/>
                <a:ea typeface="굴림"/>
              </a:rPr>
              <a:t>이름을 입력하시오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: ");</a:t>
            </a:r>
            <a:endParaRPr lang="ko-KR" altLang="en-US" sz="14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 smtClean="0">
                <a:solidFill>
                  <a:srgbClr val="000000"/>
                </a:solidFill>
                <a:latin typeface="Trebuchet MS" pitchFamily="34" charset="0"/>
              </a:rPr>
              <a:t>	gets(</a:t>
            </a:r>
            <a:r>
              <a:rPr lang="en-US" altLang="ko-KR" sz="1400" dirty="0" smtClean="0">
                <a:latin typeface="Trebuchet MS" pitchFamily="34" charset="0"/>
              </a:rPr>
              <a:t>name);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400" kern="0" dirty="0" err="1" smtClean="0">
                <a:solidFill>
                  <a:srgbClr val="000000"/>
                </a:solidFill>
                <a:latin typeface="Trebuchet MS" pitchFamily="34" charset="0"/>
              </a:rPr>
              <a:t>printf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400" kern="0" dirty="0">
                <a:solidFill>
                  <a:srgbClr val="A31515"/>
                </a:solidFill>
                <a:latin typeface="Trebuchet MS" pitchFamily="34" charset="0"/>
              </a:rPr>
              <a:t>"</a:t>
            </a:r>
            <a:r>
              <a:rPr lang="ko-KR" altLang="en-US" sz="1400" kern="0" dirty="0">
                <a:solidFill>
                  <a:srgbClr val="A31515"/>
                </a:solidFill>
                <a:latin typeface="Trebuchet MS" pitchFamily="34" charset="0"/>
                <a:ea typeface="굴림"/>
              </a:rPr>
              <a:t>현재 거주하는 주소를 입력하시오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: ");</a:t>
            </a:r>
            <a:endParaRPr lang="ko-KR" altLang="en-US" sz="14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 smtClean="0">
                <a:solidFill>
                  <a:srgbClr val="000000"/>
                </a:solidFill>
                <a:latin typeface="Trebuchet MS" pitchFamily="34" charset="0"/>
              </a:rPr>
              <a:t>	gets(address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);</a:t>
            </a:r>
            <a:endParaRPr lang="ko-KR" altLang="en-US" sz="14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 smtClean="0">
                <a:solidFill>
                  <a:srgbClr val="000000"/>
                </a:solidFill>
                <a:latin typeface="Trebuchet MS" pitchFamily="34" charset="0"/>
              </a:rPr>
              <a:t>	puts(name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);</a:t>
            </a:r>
            <a:endParaRPr lang="ko-KR" altLang="en-US" sz="14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 smtClean="0">
                <a:solidFill>
                  <a:srgbClr val="000000"/>
                </a:solidFill>
                <a:latin typeface="Trebuchet MS" pitchFamily="34" charset="0"/>
              </a:rPr>
              <a:t>	puts(address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);</a:t>
            </a:r>
            <a:endParaRPr lang="ko-KR" altLang="en-US" sz="14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 smtClean="0">
                <a:solidFill>
                  <a:srgbClr val="0000FF"/>
                </a:solidFill>
                <a:latin typeface="Trebuchet MS" pitchFamily="34" charset="0"/>
              </a:rPr>
              <a:t>	return</a:t>
            </a:r>
            <a:r>
              <a:rPr lang="ko-KR" altLang="en-US" sz="1400" kern="0" dirty="0" smtClean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0;</a:t>
            </a:r>
            <a:endParaRPr lang="ko-KR" altLang="en-US" sz="14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}</a:t>
            </a:r>
            <a:endParaRPr lang="ko-KR" altLang="en-US" sz="1400" kern="0" dirty="0">
              <a:solidFill>
                <a:srgbClr val="000000"/>
              </a:solidFill>
              <a:latin typeface="Trebuchet MS" pitchFamily="34" charset="0"/>
            </a:endParaRPr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0" y="3213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1619672" y="5157192"/>
            <a:ext cx="583264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>
                <a:solidFill>
                  <a:schemeClr val="accent5">
                    <a:lumMod val="75000"/>
                  </a:schemeClr>
                </a:solidFill>
              </a:rPr>
              <a:t>이름을 입력하시오</a:t>
            </a:r>
            <a:r>
              <a:rPr lang="en-US" altLang="ko-KR" sz="1400" b="1" dirty="0">
                <a:solidFill>
                  <a:schemeClr val="accent5">
                    <a:lumMod val="75000"/>
                  </a:schemeClr>
                </a:solidFill>
              </a:rPr>
              <a:t>: </a:t>
            </a:r>
            <a:r>
              <a:rPr lang="ko-KR" altLang="en-US" sz="1400" b="1" dirty="0">
                <a:solidFill>
                  <a:schemeClr val="accent5">
                    <a:lumMod val="75000"/>
                  </a:schemeClr>
                </a:solidFill>
              </a:rPr>
              <a:t>홍길동</a:t>
            </a:r>
          </a:p>
          <a:p>
            <a:r>
              <a:rPr lang="ko-KR" altLang="en-US" sz="1400" b="1" dirty="0">
                <a:solidFill>
                  <a:schemeClr val="accent5">
                    <a:lumMod val="75000"/>
                  </a:schemeClr>
                </a:solidFill>
              </a:rPr>
              <a:t>현재 거주하는 주소를 입력하시오</a:t>
            </a:r>
            <a:r>
              <a:rPr lang="en-US" altLang="ko-KR" sz="1400" b="1" dirty="0">
                <a:solidFill>
                  <a:schemeClr val="accent5">
                    <a:lumMod val="75000"/>
                  </a:schemeClr>
                </a:solidFill>
              </a:rPr>
              <a:t>: </a:t>
            </a:r>
            <a:r>
              <a:rPr lang="ko-KR" altLang="en-US" sz="1400" b="1" dirty="0">
                <a:solidFill>
                  <a:schemeClr val="accent5">
                    <a:lumMod val="75000"/>
                  </a:schemeClr>
                </a:solidFill>
              </a:rPr>
              <a:t>서울시 종로구 </a:t>
            </a:r>
            <a:r>
              <a:rPr lang="en-US" altLang="ko-KR" sz="1400" b="1" dirty="0">
                <a:solidFill>
                  <a:schemeClr val="accent5">
                    <a:lumMod val="75000"/>
                  </a:schemeClr>
                </a:solidFill>
              </a:rPr>
              <a:t>100</a:t>
            </a:r>
            <a:r>
              <a:rPr lang="ko-KR" altLang="en-US" sz="1400" b="1" dirty="0">
                <a:solidFill>
                  <a:schemeClr val="accent5">
                    <a:lumMod val="75000"/>
                  </a:schemeClr>
                </a:solidFill>
              </a:rPr>
              <a:t>번지</a:t>
            </a:r>
          </a:p>
          <a:p>
            <a:r>
              <a:rPr lang="ko-KR" altLang="en-US" sz="1400" b="1" dirty="0">
                <a:solidFill>
                  <a:schemeClr val="accent5">
                    <a:lumMod val="75000"/>
                  </a:schemeClr>
                </a:solidFill>
              </a:rPr>
              <a:t>홍길동</a:t>
            </a:r>
          </a:p>
          <a:p>
            <a:r>
              <a:rPr lang="ko-KR" altLang="en-US" sz="1400" b="1" dirty="0">
                <a:solidFill>
                  <a:schemeClr val="accent5">
                    <a:lumMod val="75000"/>
                  </a:schemeClr>
                </a:solidFill>
              </a:rPr>
              <a:t>서울시 종로구 </a:t>
            </a:r>
            <a:r>
              <a:rPr lang="en-US" altLang="ko-KR" sz="1400" b="1" dirty="0">
                <a:solidFill>
                  <a:schemeClr val="accent5">
                    <a:lumMod val="75000"/>
                  </a:schemeClr>
                </a:solidFill>
              </a:rPr>
              <a:t>100</a:t>
            </a:r>
            <a:r>
              <a:rPr lang="ko-KR" altLang="en-US" sz="1400" b="1" dirty="0">
                <a:solidFill>
                  <a:schemeClr val="accent5">
                    <a:lumMod val="75000"/>
                  </a:schemeClr>
                </a:solidFill>
              </a:rPr>
              <a:t>번지</a:t>
            </a:r>
          </a:p>
        </p:txBody>
      </p:sp>
      <p:sp>
        <p:nvSpPr>
          <p:cNvPr id="3" name="설명선 1 2"/>
          <p:cNvSpPr/>
          <p:nvPr/>
        </p:nvSpPr>
        <p:spPr>
          <a:xfrm>
            <a:off x="2059380" y="2708920"/>
            <a:ext cx="1368152" cy="288032"/>
          </a:xfrm>
          <a:prstGeom prst="borderCallout1">
            <a:avLst>
              <a:gd name="adj1" fmla="val 55788"/>
              <a:gd name="adj2" fmla="val 100830"/>
              <a:gd name="adj3" fmla="val -25068"/>
              <a:gd name="adj4" fmla="val 384953"/>
            </a:avLst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627172" y="2060848"/>
            <a:ext cx="1944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tx2"/>
                </a:solidFill>
              </a:rPr>
              <a:t>한 단어 이상을 </a:t>
            </a:r>
            <a:r>
              <a:rPr lang="ko-KR" altLang="en-US" sz="1400" dirty="0" err="1" smtClean="0">
                <a:solidFill>
                  <a:schemeClr val="tx2"/>
                </a:solidFill>
              </a:rPr>
              <a:t>입력받을</a:t>
            </a:r>
            <a:r>
              <a:rPr lang="ko-KR" altLang="en-US" sz="1400" dirty="0" smtClean="0">
                <a:solidFill>
                  <a:schemeClr val="tx2"/>
                </a:solidFill>
              </a:rPr>
              <a:t> 때에 사용한다</a:t>
            </a:r>
            <a:r>
              <a:rPr lang="en-US" altLang="ko-KR" sz="1400" dirty="0" smtClean="0">
                <a:solidFill>
                  <a:schemeClr val="tx2"/>
                </a:solidFill>
              </a:rPr>
              <a:t>. </a:t>
            </a:r>
            <a:endParaRPr lang="ko-KR" altLang="en-US" sz="1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384152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중간 점검</a:t>
            </a:r>
          </a:p>
        </p:txBody>
      </p:sp>
      <p:sp>
        <p:nvSpPr>
          <p:cNvPr id="49155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ko-KR" altLang="en-US" dirty="0" err="1"/>
              <a:t>한줄의</a:t>
            </a:r>
            <a:r>
              <a:rPr lang="ko-KR" altLang="en-US" dirty="0"/>
              <a:t> 텍스트를 </a:t>
            </a:r>
            <a:r>
              <a:rPr lang="ko-KR" altLang="en-US" dirty="0" err="1"/>
              <a:t>입력받는</a:t>
            </a:r>
            <a:r>
              <a:rPr lang="ko-KR" altLang="en-US" dirty="0"/>
              <a:t> 문장을 작성하라</a:t>
            </a:r>
            <a:r>
              <a:rPr lang="en-US" altLang="ko-KR" dirty="0"/>
              <a:t>. </a:t>
            </a:r>
            <a:endParaRPr lang="ko-KR" altLang="en-US" dirty="0"/>
          </a:p>
          <a:p>
            <a:pPr lvl="0"/>
            <a:r>
              <a:rPr lang="ko-KR" altLang="en-US" dirty="0" smtClean="0"/>
              <a:t>사용자로부터 </a:t>
            </a:r>
            <a:r>
              <a:rPr lang="ko-KR" altLang="en-US" dirty="0"/>
              <a:t>하나의 단어를 </a:t>
            </a:r>
            <a:r>
              <a:rPr lang="ko-KR" altLang="en-US" dirty="0" err="1"/>
              <a:t>입력받는</a:t>
            </a:r>
            <a:r>
              <a:rPr lang="ko-KR" altLang="en-US" dirty="0"/>
              <a:t> 문장을 작성하라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9156" name="Rectangle 5"/>
          <p:cNvSpPr>
            <a:spLocks noChangeArrowheads="1"/>
          </p:cNvSpPr>
          <p:nvPr/>
        </p:nvSpPr>
        <p:spPr bwMode="auto">
          <a:xfrm>
            <a:off x="0" y="30384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49157" name="Picture 9" descr="MC900434929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1275" y="3590925"/>
            <a:ext cx="18288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33637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문자 처리 라이브러리 함수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513"/>
            <a:ext cx="8229600" cy="4525962"/>
          </a:xfrm>
        </p:spPr>
        <p:txBody>
          <a:bodyPr/>
          <a:lstStyle/>
          <a:p>
            <a:pPr eaLnBrk="1" hangingPunct="1"/>
            <a:r>
              <a:rPr lang="ko-KR" altLang="en-US" smtClean="0"/>
              <a:t>문자를 검사하거나 문자를 변환한다</a:t>
            </a:r>
            <a:r>
              <a:rPr lang="en-US" altLang="ko-KR" smtClean="0"/>
              <a:t>.</a:t>
            </a:r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0" y="19716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155902" name="Group 2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5115367"/>
              </p:ext>
            </p:extLst>
          </p:nvPr>
        </p:nvGraphicFramePr>
        <p:xfrm>
          <a:off x="1258888" y="1484313"/>
          <a:ext cx="7057528" cy="3677764"/>
        </p:xfrm>
        <a:graphic>
          <a:graphicData uri="http://schemas.openxmlformats.org/drawingml/2006/table">
            <a:tbl>
              <a:tblPr/>
              <a:tblGrid>
                <a:gridCol w="1614521"/>
                <a:gridCol w="5443007"/>
              </a:tblGrid>
              <a:tr h="324964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+mj-ea"/>
                        </a:rPr>
                        <a:t>함수</a:t>
                      </a:r>
                      <a:endParaRPr kumimoji="1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+mj-ea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+mj-ea"/>
                        </a:rPr>
                        <a:t>설명</a:t>
                      </a:r>
                      <a:endParaRPr kumimoji="1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+mj-ea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  <a:tr h="304356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+mj-ea"/>
                        </a:rPr>
                        <a:t>isalpha(c)</a:t>
                      </a:r>
                      <a:endParaRPr kumimoji="1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+mj-ea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+mj-ea"/>
                        </a:rPr>
                        <a:t>c</a:t>
                      </a: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+mj-ea"/>
                        </a:rPr>
                        <a:t>가 영문자인가</a:t>
                      </a: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+mj-ea"/>
                        </a:rPr>
                        <a:t>?(a-z, A-Z)</a:t>
                      </a:r>
                      <a:endParaRPr kumimoji="1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+mj-ea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</a:tr>
              <a:tr h="304356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+mj-ea"/>
                        </a:rPr>
                        <a:t>isupper(c)</a:t>
                      </a:r>
                      <a:endParaRPr kumimoji="1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+mj-ea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+mj-ea"/>
                        </a:rPr>
                        <a:t>c</a:t>
                      </a: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+mj-ea"/>
                        </a:rPr>
                        <a:t>가 대문자인가</a:t>
                      </a: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+mj-ea"/>
                        </a:rPr>
                        <a:t>?(A-Z)</a:t>
                      </a:r>
                      <a:endParaRPr kumimoji="1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+mj-ea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</a:tr>
              <a:tr h="304356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+mj-ea"/>
                        </a:rPr>
                        <a:t>islower(c)</a:t>
                      </a:r>
                      <a:endParaRPr kumimoji="1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+mj-ea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+mj-ea"/>
                        </a:rPr>
                        <a:t>c</a:t>
                      </a: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+mj-ea"/>
                        </a:rPr>
                        <a:t>가 소문자인가</a:t>
                      </a: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+mj-ea"/>
                        </a:rPr>
                        <a:t>?(a-z)</a:t>
                      </a:r>
                      <a:endParaRPr kumimoji="1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+mj-ea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</a:tr>
              <a:tr h="304356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+mj-ea"/>
                        </a:rPr>
                        <a:t>isdigit(c)</a:t>
                      </a:r>
                      <a:endParaRPr kumimoji="1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+mj-ea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+mj-ea"/>
                        </a:rPr>
                        <a:t>c</a:t>
                      </a: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+mj-ea"/>
                        </a:rPr>
                        <a:t>가 숫자인가</a:t>
                      </a: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+mj-ea"/>
                        </a:rPr>
                        <a:t>?(0-9)</a:t>
                      </a:r>
                      <a:endParaRPr kumimoji="1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+mj-ea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</a:tr>
              <a:tr h="304356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+mj-ea"/>
                        </a:rPr>
                        <a:t>isalnum(c)</a:t>
                      </a:r>
                      <a:endParaRPr kumimoji="1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+mj-ea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+mj-ea"/>
                        </a:rPr>
                        <a:t>c</a:t>
                      </a: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+mj-ea"/>
                        </a:rPr>
                        <a:t>가 영문자이나 숫자인가</a:t>
                      </a: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+mj-ea"/>
                        </a:rPr>
                        <a:t>?(a-z, A-Z, 0-9)</a:t>
                      </a:r>
                      <a:endParaRPr kumimoji="1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+mj-ea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</a:tr>
              <a:tr h="304356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+mj-ea"/>
                        </a:rPr>
                        <a:t>isxdigit(c)</a:t>
                      </a:r>
                      <a:endParaRPr kumimoji="1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+mj-ea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+mj-ea"/>
                        </a:rPr>
                        <a:t>c</a:t>
                      </a: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+mj-ea"/>
                        </a:rPr>
                        <a:t>가 </a:t>
                      </a: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+mj-ea"/>
                        </a:rPr>
                        <a:t>16</a:t>
                      </a: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+mj-ea"/>
                        </a:rPr>
                        <a:t>진수의 숫자인가</a:t>
                      </a: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+mj-ea"/>
                        </a:rPr>
                        <a:t>?(0-9, A-F, a-f)</a:t>
                      </a:r>
                      <a:endParaRPr kumimoji="1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+mj-ea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</a:tr>
              <a:tr h="304356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+mj-ea"/>
                        </a:rPr>
                        <a:t>isspace(c)</a:t>
                      </a:r>
                      <a:endParaRPr kumimoji="1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+mj-ea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+mj-ea"/>
                        </a:rPr>
                        <a:t>c</a:t>
                      </a: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+mj-ea"/>
                        </a:rPr>
                        <a:t>가 공백문자인가</a:t>
                      </a: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+mj-ea"/>
                        </a:rPr>
                        <a:t>?(‘ ’, ‘\n', '\t', '\v', '\r')</a:t>
                      </a:r>
                      <a:endParaRPr kumimoji="1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+mj-ea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</a:tr>
              <a:tr h="304356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+mj-ea"/>
                        </a:rPr>
                        <a:t>ispunct(c)</a:t>
                      </a:r>
                      <a:endParaRPr kumimoji="1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+mj-ea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+mj-ea"/>
                        </a:rPr>
                        <a:t>c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+mj-ea"/>
                        </a:rPr>
                        <a:t>가 구두점 문자인가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+mj-ea"/>
                        </a:rPr>
                        <a:t>?</a:t>
                      </a: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+mj-ea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</a:tr>
              <a:tr h="304356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+mj-ea"/>
                        </a:rPr>
                        <a:t>isprint(c)</a:t>
                      </a:r>
                      <a:endParaRPr kumimoji="1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+mj-ea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+mj-ea"/>
                        </a:rPr>
                        <a:t>C</a:t>
                      </a: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+mj-ea"/>
                        </a:rPr>
                        <a:t>가 출력가능한 문자인가</a:t>
                      </a: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+mj-ea"/>
                        </a:rPr>
                        <a:t>?</a:t>
                      </a:r>
                      <a:endParaRPr kumimoji="1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+mj-ea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</a:tr>
              <a:tr h="304356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+mj-ea"/>
                        </a:rPr>
                        <a:t>iscntrl(c)</a:t>
                      </a:r>
                      <a:endParaRPr kumimoji="1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+mj-ea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+mj-ea"/>
                        </a:rPr>
                        <a:t>c</a:t>
                      </a: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+mj-ea"/>
                        </a:rPr>
                        <a:t>가 제어 문자인가</a:t>
                      </a: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+mj-ea"/>
                        </a:rPr>
                        <a:t>?</a:t>
                      </a:r>
                      <a:endParaRPr kumimoji="1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+mj-ea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</a:tr>
              <a:tr h="304356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+mj-ea"/>
                        </a:rPr>
                        <a:t>isascii(c)</a:t>
                      </a:r>
                      <a:endParaRPr kumimoji="1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+mj-ea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+mj-ea"/>
                        </a:rPr>
                        <a:t>c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+mj-ea"/>
                        </a:rPr>
                        <a:t>가 아스키 코드인가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+mj-ea"/>
                        </a:rPr>
                        <a:t>?</a:t>
                      </a: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+mj-ea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</a:tr>
            </a:tbl>
          </a:graphicData>
        </a:graphic>
      </p:graphicFrame>
      <p:sp>
        <p:nvSpPr>
          <p:cNvPr id="23598" name="Rectangle 202"/>
          <p:cNvSpPr>
            <a:spLocks noChangeArrowheads="1"/>
          </p:cNvSpPr>
          <p:nvPr/>
        </p:nvSpPr>
        <p:spPr bwMode="auto">
          <a:xfrm>
            <a:off x="0" y="29432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23616" name="Picture 289" descr="MCj0416414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5111750"/>
            <a:ext cx="1806575" cy="174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문자 처리 라이브러리 함수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513"/>
            <a:ext cx="8229600" cy="4525962"/>
          </a:xfrm>
        </p:spPr>
        <p:txBody>
          <a:bodyPr/>
          <a:lstStyle/>
          <a:p>
            <a:pPr eaLnBrk="1" hangingPunct="1"/>
            <a:r>
              <a:rPr lang="ko-KR" altLang="en-US" smtClean="0"/>
              <a:t>문자를 검사하거나 문자를 변환한다</a:t>
            </a:r>
            <a:r>
              <a:rPr lang="en-US" altLang="ko-KR" smtClean="0"/>
              <a:t>.</a:t>
            </a:r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0" y="19716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3598" name="Rectangle 202"/>
          <p:cNvSpPr>
            <a:spLocks noChangeArrowheads="1"/>
          </p:cNvSpPr>
          <p:nvPr/>
        </p:nvSpPr>
        <p:spPr bwMode="auto">
          <a:xfrm>
            <a:off x="0" y="29432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155935" name="Group 2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9399432"/>
              </p:ext>
            </p:extLst>
          </p:nvPr>
        </p:nvGraphicFramePr>
        <p:xfrm>
          <a:off x="1043608" y="1663105"/>
          <a:ext cx="7344816" cy="1296144"/>
        </p:xfrm>
        <a:graphic>
          <a:graphicData uri="http://schemas.openxmlformats.org/drawingml/2006/table">
            <a:tbl>
              <a:tblPr/>
              <a:tblGrid>
                <a:gridCol w="1680244"/>
                <a:gridCol w="5664572"/>
              </a:tblGrid>
              <a:tr h="324036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함수</a:t>
                      </a:r>
                      <a:endParaRPr kumimoji="1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설명</a:t>
                      </a:r>
                      <a:endParaRPr kumimoji="1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  <a:tr h="324036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toupper(c)</a:t>
                      </a:r>
                      <a:endParaRPr kumimoji="1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c</a:t>
                      </a: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를 대문자로 바꾼다</a:t>
                      </a: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.</a:t>
                      </a:r>
                      <a:endParaRPr kumimoji="1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</a:tr>
              <a:tr h="324036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tolower(c)</a:t>
                      </a:r>
                      <a:endParaRPr kumimoji="1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c</a:t>
                      </a: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를 소문자로 바꾼다</a:t>
                      </a: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.</a:t>
                      </a:r>
                      <a:endParaRPr kumimoji="1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</a:tr>
              <a:tr h="324036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toascii(c)</a:t>
                      </a:r>
                      <a:endParaRPr kumimoji="1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c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를 아스키 코드로 바꾼다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.</a:t>
                      </a: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</a:tr>
            </a:tbl>
          </a:graphicData>
        </a:graphic>
      </p:graphicFrame>
      <p:pic>
        <p:nvPicPr>
          <p:cNvPr id="23616" name="Picture 289" descr="MCj0416414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4149080"/>
            <a:ext cx="1806575" cy="174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5474805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예제</a:t>
            </a:r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1116013" y="1052513"/>
            <a:ext cx="7777162" cy="3280898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solidFill>
                  <a:srgbClr val="0000FF"/>
                </a:solidFill>
                <a:latin typeface="Trebuchet MS" pitchFamily="34" charset="0"/>
              </a:rPr>
              <a:t>#include</a:t>
            </a:r>
            <a:r>
              <a:rPr lang="en-US" altLang="en-US" sz="1400" dirty="0">
                <a:latin typeface="Trebuchet MS" pitchFamily="34" charset="0"/>
              </a:rPr>
              <a:t> </a:t>
            </a:r>
            <a:r>
              <a:rPr lang="en-US" altLang="en-US" sz="1400" dirty="0">
                <a:solidFill>
                  <a:srgbClr val="800000"/>
                </a:solidFill>
                <a:latin typeface="Trebuchet MS" pitchFamily="34" charset="0"/>
              </a:rPr>
              <a:t>&lt;</a:t>
            </a:r>
            <a:r>
              <a:rPr lang="en-US" altLang="en-US" sz="1400" dirty="0" err="1">
                <a:solidFill>
                  <a:srgbClr val="800000"/>
                </a:solidFill>
                <a:latin typeface="Trebuchet MS" pitchFamily="34" charset="0"/>
              </a:rPr>
              <a:t>stdio.h</a:t>
            </a:r>
            <a:r>
              <a:rPr lang="en-US" altLang="en-US" sz="1400" dirty="0">
                <a:solidFill>
                  <a:srgbClr val="800000"/>
                </a:solidFill>
                <a:latin typeface="Trebuchet MS" pitchFamily="34" charset="0"/>
              </a:rPr>
              <a:t>&gt;</a:t>
            </a:r>
            <a:endParaRPr lang="en-US" altLang="en-US" sz="1400" dirty="0">
              <a:latin typeface="Trebuchet MS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solidFill>
                  <a:srgbClr val="0000FF"/>
                </a:solidFill>
                <a:latin typeface="Trebuchet MS" pitchFamily="34" charset="0"/>
              </a:rPr>
              <a:t>#include</a:t>
            </a:r>
            <a:r>
              <a:rPr lang="en-US" altLang="en-US" sz="1400" dirty="0">
                <a:latin typeface="Trebuchet MS" pitchFamily="34" charset="0"/>
              </a:rPr>
              <a:t> </a:t>
            </a:r>
            <a:r>
              <a:rPr lang="en-US" altLang="en-US" sz="1400" dirty="0">
                <a:solidFill>
                  <a:srgbClr val="800000"/>
                </a:solidFill>
                <a:latin typeface="Trebuchet MS" pitchFamily="34" charset="0"/>
              </a:rPr>
              <a:t>&lt;</a:t>
            </a:r>
            <a:r>
              <a:rPr lang="en-US" altLang="en-US" sz="1400" dirty="0" err="1">
                <a:solidFill>
                  <a:srgbClr val="800000"/>
                </a:solidFill>
                <a:latin typeface="Trebuchet MS" pitchFamily="34" charset="0"/>
              </a:rPr>
              <a:t>ctype.h</a:t>
            </a:r>
            <a:r>
              <a:rPr lang="en-US" altLang="en-US" sz="1400" dirty="0">
                <a:solidFill>
                  <a:srgbClr val="800000"/>
                </a:solidFill>
                <a:latin typeface="Trebuchet MS" pitchFamily="34" charset="0"/>
              </a:rPr>
              <a:t>&gt;</a:t>
            </a:r>
            <a:endParaRPr lang="en-US" altLang="en-US" sz="1400" dirty="0">
              <a:latin typeface="Trebuchet MS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400" dirty="0">
              <a:latin typeface="Trebuchet MS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en-US" sz="1400" dirty="0">
                <a:latin typeface="Trebuchet MS" pitchFamily="34" charset="0"/>
              </a:rPr>
              <a:t> main( </a:t>
            </a:r>
            <a:r>
              <a:rPr lang="en-US" altLang="en-US" sz="1400" dirty="0">
                <a:solidFill>
                  <a:srgbClr val="0000FF"/>
                </a:solidFill>
                <a:latin typeface="Trebuchet MS" pitchFamily="34" charset="0"/>
              </a:rPr>
              <a:t>void</a:t>
            </a:r>
            <a:r>
              <a:rPr lang="en-US" altLang="en-US" sz="1400" dirty="0">
                <a:latin typeface="Trebuchet MS" pitchFamily="34" charset="0"/>
              </a:rPr>
              <a:t> )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itchFamily="34" charset="0"/>
              </a:rPr>
              <a:t>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itchFamily="34" charset="0"/>
              </a:rPr>
              <a:t>	</a:t>
            </a:r>
            <a:r>
              <a:rPr lang="en-US" altLang="en-US" sz="140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en-US" sz="1400" dirty="0">
                <a:latin typeface="Trebuchet MS" pitchFamily="34" charset="0"/>
              </a:rPr>
              <a:t> c;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400" dirty="0">
              <a:latin typeface="Trebuchet MS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itchFamily="34" charset="0"/>
              </a:rPr>
              <a:t>	</a:t>
            </a:r>
            <a:r>
              <a:rPr lang="en-US" altLang="en-US" sz="1400" dirty="0">
                <a:solidFill>
                  <a:srgbClr val="0000FF"/>
                </a:solidFill>
                <a:latin typeface="Trebuchet MS" pitchFamily="34" charset="0"/>
              </a:rPr>
              <a:t>while</a:t>
            </a:r>
            <a:r>
              <a:rPr lang="en-US" altLang="en-US" sz="1400" dirty="0">
                <a:latin typeface="Trebuchet MS" pitchFamily="34" charset="0"/>
              </a:rPr>
              <a:t>((c = </a:t>
            </a:r>
            <a:r>
              <a:rPr lang="en-US" altLang="en-US" sz="1400" dirty="0" err="1">
                <a:latin typeface="Trebuchet MS" pitchFamily="34" charset="0"/>
              </a:rPr>
              <a:t>getchar</a:t>
            </a:r>
            <a:r>
              <a:rPr lang="en-US" altLang="en-US" sz="1400" dirty="0">
                <a:latin typeface="Trebuchet MS" pitchFamily="34" charset="0"/>
              </a:rPr>
              <a:t>()) != EOF)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itchFamily="34" charset="0"/>
              </a:rPr>
              <a:t>	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itchFamily="34" charset="0"/>
              </a:rPr>
              <a:t>		</a:t>
            </a:r>
            <a:r>
              <a:rPr lang="en-US" altLang="en-US" sz="1400" dirty="0">
                <a:solidFill>
                  <a:srgbClr val="0000FF"/>
                </a:solidFill>
                <a:latin typeface="Trebuchet MS" pitchFamily="34" charset="0"/>
              </a:rPr>
              <a:t>if</a:t>
            </a:r>
            <a:r>
              <a:rPr lang="en-US" altLang="en-US" sz="1400" dirty="0">
                <a:latin typeface="Trebuchet MS" pitchFamily="34" charset="0"/>
              </a:rPr>
              <a:t>( </a:t>
            </a:r>
            <a:r>
              <a:rPr lang="en-US" altLang="en-US" sz="1400" dirty="0" err="1">
                <a:latin typeface="Trebuchet MS" pitchFamily="34" charset="0"/>
              </a:rPr>
              <a:t>islower</a:t>
            </a:r>
            <a:r>
              <a:rPr lang="en-US" altLang="en-US" sz="1400" dirty="0">
                <a:latin typeface="Trebuchet MS" pitchFamily="34" charset="0"/>
              </a:rPr>
              <a:t>(c) )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itchFamily="34" charset="0"/>
              </a:rPr>
              <a:t>			c = </a:t>
            </a:r>
            <a:r>
              <a:rPr lang="en-US" altLang="en-US" sz="1400" dirty="0" err="1">
                <a:latin typeface="Trebuchet MS" pitchFamily="34" charset="0"/>
              </a:rPr>
              <a:t>toupper</a:t>
            </a:r>
            <a:r>
              <a:rPr lang="en-US" altLang="en-US" sz="1400" dirty="0">
                <a:latin typeface="Trebuchet MS" pitchFamily="34" charset="0"/>
              </a:rPr>
              <a:t>(c);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itchFamily="34" charset="0"/>
              </a:rPr>
              <a:t>		</a:t>
            </a:r>
            <a:r>
              <a:rPr lang="en-US" altLang="en-US" sz="1400" dirty="0" err="1">
                <a:latin typeface="Trebuchet MS" pitchFamily="34" charset="0"/>
              </a:rPr>
              <a:t>putchar</a:t>
            </a:r>
            <a:r>
              <a:rPr lang="en-US" altLang="en-US" sz="1400" dirty="0">
                <a:latin typeface="Trebuchet MS" pitchFamily="34" charset="0"/>
              </a:rPr>
              <a:t>(c);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itchFamily="34" charset="0"/>
              </a:rPr>
              <a:t>	}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itchFamily="34" charset="0"/>
              </a:rPr>
              <a:t>	</a:t>
            </a:r>
            <a:r>
              <a:rPr lang="en-US" altLang="en-US" sz="1400" dirty="0">
                <a:solidFill>
                  <a:srgbClr val="0000FF"/>
                </a:solidFill>
                <a:latin typeface="Trebuchet MS" pitchFamily="34" charset="0"/>
              </a:rPr>
              <a:t>return</a:t>
            </a:r>
            <a:r>
              <a:rPr lang="en-US" altLang="en-US" sz="1400" dirty="0">
                <a:latin typeface="Trebuchet MS" pitchFamily="34" charset="0"/>
              </a:rPr>
              <a:t> 0;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itchFamily="34" charset="0"/>
              </a:rPr>
              <a:t>}</a:t>
            </a:r>
            <a:endParaRPr lang="en-US" altLang="ko-KR" sz="1400" dirty="0">
              <a:latin typeface="Trebuchet MS" pitchFamily="34" charset="0"/>
            </a:endParaRP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0" y="3213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57729" name="AutoShape 33"/>
          <p:cNvSpPr>
            <a:spLocks/>
          </p:cNvSpPr>
          <p:nvPr/>
        </p:nvSpPr>
        <p:spPr bwMode="auto">
          <a:xfrm>
            <a:off x="2339975" y="2995613"/>
            <a:ext cx="914400" cy="217487"/>
          </a:xfrm>
          <a:prstGeom prst="borderCallout2">
            <a:avLst>
              <a:gd name="adj1" fmla="val 52556"/>
              <a:gd name="adj2" fmla="val 108333"/>
              <a:gd name="adj3" fmla="val 52556"/>
              <a:gd name="adj4" fmla="val 207639"/>
              <a:gd name="adj5" fmla="val -379560"/>
              <a:gd name="adj6" fmla="val 310940"/>
            </a:avLst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ko-KR" altLang="ko-KR"/>
          </a:p>
        </p:txBody>
      </p:sp>
      <p:sp>
        <p:nvSpPr>
          <p:cNvPr id="157730" name="Text Box 34"/>
          <p:cNvSpPr txBox="1">
            <a:spLocks noChangeArrowheads="1"/>
          </p:cNvSpPr>
          <p:nvPr/>
        </p:nvSpPr>
        <p:spPr bwMode="auto">
          <a:xfrm>
            <a:off x="5194300" y="1831975"/>
            <a:ext cx="14874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1400">
                <a:solidFill>
                  <a:schemeClr val="tx2"/>
                </a:solidFill>
                <a:latin typeface="+mj-ea"/>
                <a:ea typeface="+mj-ea"/>
              </a:rPr>
              <a:t>소문자인지 검사</a:t>
            </a:r>
          </a:p>
        </p:txBody>
      </p:sp>
      <p:sp>
        <p:nvSpPr>
          <p:cNvPr id="157731" name="AutoShape 35"/>
          <p:cNvSpPr>
            <a:spLocks/>
          </p:cNvSpPr>
          <p:nvPr/>
        </p:nvSpPr>
        <p:spPr bwMode="auto">
          <a:xfrm>
            <a:off x="3308350" y="3205163"/>
            <a:ext cx="914400" cy="217487"/>
          </a:xfrm>
          <a:prstGeom prst="borderCallout2">
            <a:avLst>
              <a:gd name="adj1" fmla="val 52556"/>
              <a:gd name="adj2" fmla="val 108333"/>
              <a:gd name="adj3" fmla="val 52556"/>
              <a:gd name="adj4" fmla="val 207639"/>
              <a:gd name="adj5" fmla="val -379560"/>
              <a:gd name="adj6" fmla="val 310940"/>
            </a:avLst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ko-KR" altLang="ko-KR"/>
          </a:p>
        </p:txBody>
      </p:sp>
      <p:sp>
        <p:nvSpPr>
          <p:cNvPr id="157732" name="Text Box 36"/>
          <p:cNvSpPr txBox="1">
            <a:spLocks noChangeArrowheads="1"/>
          </p:cNvSpPr>
          <p:nvPr/>
        </p:nvSpPr>
        <p:spPr bwMode="auto">
          <a:xfrm>
            <a:off x="6156325" y="2136775"/>
            <a:ext cx="13096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1400" dirty="0">
                <a:solidFill>
                  <a:schemeClr val="tx2"/>
                </a:solidFill>
                <a:latin typeface="+mj-ea"/>
                <a:ea typeface="+mj-ea"/>
              </a:rPr>
              <a:t>대문자로 변환</a:t>
            </a:r>
          </a:p>
        </p:txBody>
      </p:sp>
      <p:sp>
        <p:nvSpPr>
          <p:cNvPr id="13" name="_x76150872"/>
          <p:cNvSpPr>
            <a:spLocks noChangeArrowheads="1"/>
          </p:cNvSpPr>
          <p:nvPr/>
        </p:nvSpPr>
        <p:spPr bwMode="auto">
          <a:xfrm>
            <a:off x="1116013" y="4437063"/>
            <a:ext cx="7777162" cy="735012"/>
          </a:xfrm>
          <a:prstGeom prst="rect">
            <a:avLst/>
          </a:prstGeom>
          <a:solidFill>
            <a:srgbClr val="CCFFCC"/>
          </a:solidFill>
          <a:ln w="4191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ko-KR" altLang="ko-KR" sz="1400">
                <a:latin typeface="Comic Sans MS" pitchFamily="66" charset="0"/>
                <a:ea typeface="HY엽서L" pitchFamily="18" charset="-127"/>
              </a:rPr>
              <a:t>abcdef</a:t>
            </a:r>
          </a:p>
          <a:p>
            <a:pPr algn="just"/>
            <a:r>
              <a:rPr lang="ko-KR" altLang="ko-KR" sz="1400">
                <a:latin typeface="Comic Sans MS" pitchFamily="66" charset="0"/>
                <a:ea typeface="HY엽서L" pitchFamily="18" charset="-127"/>
              </a:rPr>
              <a:t>ABCDEF</a:t>
            </a:r>
          </a:p>
          <a:p>
            <a:pPr algn="just"/>
            <a:r>
              <a:rPr lang="ko-KR" altLang="ko-KR" sz="1400">
                <a:latin typeface="Comic Sans MS" pitchFamily="66" charset="0"/>
                <a:ea typeface="HY엽서L" pitchFamily="18" charset="-127"/>
              </a:rPr>
              <a:t>^Z</a:t>
            </a:r>
            <a:endParaRPr lang="en-US" altLang="ko-KR" sz="1400">
              <a:latin typeface="Comic Sans MS" pitchFamily="66" charset="0"/>
              <a:ea typeface="HY엽서L" pitchFamily="18" charset="-127"/>
            </a:endParaRPr>
          </a:p>
        </p:txBody>
      </p:sp>
      <p:grpSp>
        <p:nvGrpSpPr>
          <p:cNvPr id="14" name="Group 15"/>
          <p:cNvGrpSpPr>
            <a:grpSpLocks/>
          </p:cNvGrpSpPr>
          <p:nvPr/>
        </p:nvGrpSpPr>
        <p:grpSpPr bwMode="auto">
          <a:xfrm>
            <a:off x="468313" y="4149725"/>
            <a:ext cx="487362" cy="1012825"/>
            <a:chOff x="-91" y="1749"/>
            <a:chExt cx="552" cy="832"/>
          </a:xfrm>
        </p:grpSpPr>
        <p:sp>
          <p:nvSpPr>
            <p:cNvPr id="15" name="Freeform 16"/>
            <p:cNvSpPr>
              <a:spLocks/>
            </p:cNvSpPr>
            <p:nvPr/>
          </p:nvSpPr>
          <p:spPr bwMode="auto">
            <a:xfrm>
              <a:off x="-91" y="1749"/>
              <a:ext cx="552" cy="832"/>
            </a:xfrm>
            <a:custGeom>
              <a:avLst/>
              <a:gdLst>
                <a:gd name="T0" fmla="*/ 19 w 1103"/>
                <a:gd name="T1" fmla="*/ 453 h 1663"/>
                <a:gd name="T2" fmla="*/ 86 w 1103"/>
                <a:gd name="T3" fmla="*/ 306 h 1663"/>
                <a:gd name="T4" fmla="*/ 175 w 1103"/>
                <a:gd name="T5" fmla="*/ 175 h 1663"/>
                <a:gd name="T6" fmla="*/ 261 w 1103"/>
                <a:gd name="T7" fmla="*/ 74 h 1663"/>
                <a:gd name="T8" fmla="*/ 322 w 1103"/>
                <a:gd name="T9" fmla="*/ 14 h 1663"/>
                <a:gd name="T10" fmla="*/ 337 w 1103"/>
                <a:gd name="T11" fmla="*/ 1 h 1663"/>
                <a:gd name="T12" fmla="*/ 357 w 1103"/>
                <a:gd name="T13" fmla="*/ 5 h 1663"/>
                <a:gd name="T14" fmla="*/ 394 w 1103"/>
                <a:gd name="T15" fmla="*/ 11 h 1663"/>
                <a:gd name="T16" fmla="*/ 440 w 1103"/>
                <a:gd name="T17" fmla="*/ 19 h 1663"/>
                <a:gd name="T18" fmla="*/ 488 w 1103"/>
                <a:gd name="T19" fmla="*/ 28 h 1663"/>
                <a:gd name="T20" fmla="*/ 530 w 1103"/>
                <a:gd name="T21" fmla="*/ 38 h 1663"/>
                <a:gd name="T22" fmla="*/ 582 w 1103"/>
                <a:gd name="T23" fmla="*/ 44 h 1663"/>
                <a:gd name="T24" fmla="*/ 628 w 1103"/>
                <a:gd name="T25" fmla="*/ 36 h 1663"/>
                <a:gd name="T26" fmla="*/ 670 w 1103"/>
                <a:gd name="T27" fmla="*/ 21 h 1663"/>
                <a:gd name="T28" fmla="*/ 715 w 1103"/>
                <a:gd name="T29" fmla="*/ 7 h 1663"/>
                <a:gd name="T30" fmla="*/ 765 w 1103"/>
                <a:gd name="T31" fmla="*/ 0 h 1663"/>
                <a:gd name="T32" fmla="*/ 829 w 1103"/>
                <a:gd name="T33" fmla="*/ 68 h 1663"/>
                <a:gd name="T34" fmla="*/ 887 w 1103"/>
                <a:gd name="T35" fmla="*/ 180 h 1663"/>
                <a:gd name="T36" fmla="*/ 932 w 1103"/>
                <a:gd name="T37" fmla="*/ 302 h 1663"/>
                <a:gd name="T38" fmla="*/ 964 w 1103"/>
                <a:gd name="T39" fmla="*/ 429 h 1663"/>
                <a:gd name="T40" fmla="*/ 985 w 1103"/>
                <a:gd name="T41" fmla="*/ 556 h 1663"/>
                <a:gd name="T42" fmla="*/ 994 w 1103"/>
                <a:gd name="T43" fmla="*/ 647 h 1663"/>
                <a:gd name="T44" fmla="*/ 1038 w 1103"/>
                <a:gd name="T45" fmla="*/ 687 h 1663"/>
                <a:gd name="T46" fmla="*/ 1088 w 1103"/>
                <a:gd name="T47" fmla="*/ 732 h 1663"/>
                <a:gd name="T48" fmla="*/ 1103 w 1103"/>
                <a:gd name="T49" fmla="*/ 778 h 1663"/>
                <a:gd name="T50" fmla="*/ 1082 w 1103"/>
                <a:gd name="T51" fmla="*/ 862 h 1663"/>
                <a:gd name="T52" fmla="*/ 1037 w 1103"/>
                <a:gd name="T53" fmla="*/ 968 h 1663"/>
                <a:gd name="T54" fmla="*/ 981 w 1103"/>
                <a:gd name="T55" fmla="*/ 1080 h 1663"/>
                <a:gd name="T56" fmla="*/ 927 w 1103"/>
                <a:gd name="T57" fmla="*/ 1179 h 1663"/>
                <a:gd name="T58" fmla="*/ 894 w 1103"/>
                <a:gd name="T59" fmla="*/ 1231 h 1663"/>
                <a:gd name="T60" fmla="*/ 866 w 1103"/>
                <a:gd name="T61" fmla="*/ 1230 h 1663"/>
                <a:gd name="T62" fmla="*/ 838 w 1103"/>
                <a:gd name="T63" fmla="*/ 1232 h 1663"/>
                <a:gd name="T64" fmla="*/ 806 w 1103"/>
                <a:gd name="T65" fmla="*/ 1285 h 1663"/>
                <a:gd name="T66" fmla="*/ 807 w 1103"/>
                <a:gd name="T67" fmla="*/ 1369 h 1663"/>
                <a:gd name="T68" fmla="*/ 834 w 1103"/>
                <a:gd name="T69" fmla="*/ 1450 h 1663"/>
                <a:gd name="T70" fmla="*/ 826 w 1103"/>
                <a:gd name="T71" fmla="*/ 1528 h 1663"/>
                <a:gd name="T72" fmla="*/ 780 w 1103"/>
                <a:gd name="T73" fmla="*/ 1619 h 1663"/>
                <a:gd name="T74" fmla="*/ 722 w 1103"/>
                <a:gd name="T75" fmla="*/ 1662 h 1663"/>
                <a:gd name="T76" fmla="*/ 656 w 1103"/>
                <a:gd name="T77" fmla="*/ 1654 h 1663"/>
                <a:gd name="T78" fmla="*/ 588 w 1103"/>
                <a:gd name="T79" fmla="*/ 1615 h 1663"/>
                <a:gd name="T80" fmla="*/ 531 w 1103"/>
                <a:gd name="T81" fmla="*/ 1558 h 1663"/>
                <a:gd name="T82" fmla="*/ 492 w 1103"/>
                <a:gd name="T83" fmla="*/ 1496 h 1663"/>
                <a:gd name="T84" fmla="*/ 484 w 1103"/>
                <a:gd name="T85" fmla="*/ 1441 h 1663"/>
                <a:gd name="T86" fmla="*/ 492 w 1103"/>
                <a:gd name="T87" fmla="*/ 1370 h 1663"/>
                <a:gd name="T88" fmla="*/ 450 w 1103"/>
                <a:gd name="T89" fmla="*/ 1341 h 1663"/>
                <a:gd name="T90" fmla="*/ 392 w 1103"/>
                <a:gd name="T91" fmla="*/ 1330 h 1663"/>
                <a:gd name="T92" fmla="*/ 345 w 1103"/>
                <a:gd name="T93" fmla="*/ 1302 h 1663"/>
                <a:gd name="T94" fmla="*/ 335 w 1103"/>
                <a:gd name="T95" fmla="*/ 1247 h 1663"/>
                <a:gd name="T96" fmla="*/ 337 w 1103"/>
                <a:gd name="T97" fmla="*/ 1185 h 1663"/>
                <a:gd name="T98" fmla="*/ 315 w 1103"/>
                <a:gd name="T99" fmla="*/ 1143 h 1663"/>
                <a:gd name="T100" fmla="*/ 276 w 1103"/>
                <a:gd name="T101" fmla="*/ 1113 h 1663"/>
                <a:gd name="T102" fmla="*/ 229 w 1103"/>
                <a:gd name="T103" fmla="*/ 1090 h 1663"/>
                <a:gd name="T104" fmla="*/ 178 w 1103"/>
                <a:gd name="T105" fmla="*/ 1070 h 1663"/>
                <a:gd name="T106" fmla="*/ 128 w 1103"/>
                <a:gd name="T107" fmla="*/ 1049 h 1663"/>
                <a:gd name="T108" fmla="*/ 78 w 1103"/>
                <a:gd name="T109" fmla="*/ 1026 h 1663"/>
                <a:gd name="T110" fmla="*/ 36 w 1103"/>
                <a:gd name="T111" fmla="*/ 767 h 1663"/>
                <a:gd name="T112" fmla="*/ 7 w 1103"/>
                <a:gd name="T113" fmla="*/ 585 h 16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03" h="1663">
                  <a:moveTo>
                    <a:pt x="0" y="557"/>
                  </a:moveTo>
                  <a:lnTo>
                    <a:pt x="7" y="505"/>
                  </a:lnTo>
                  <a:lnTo>
                    <a:pt x="19" y="453"/>
                  </a:lnTo>
                  <a:lnTo>
                    <a:pt x="38" y="402"/>
                  </a:lnTo>
                  <a:lnTo>
                    <a:pt x="60" y="353"/>
                  </a:lnTo>
                  <a:lnTo>
                    <a:pt x="86" y="306"/>
                  </a:lnTo>
                  <a:lnTo>
                    <a:pt x="114" y="260"/>
                  </a:lnTo>
                  <a:lnTo>
                    <a:pt x="144" y="216"/>
                  </a:lnTo>
                  <a:lnTo>
                    <a:pt x="175" y="175"/>
                  </a:lnTo>
                  <a:lnTo>
                    <a:pt x="205" y="139"/>
                  </a:lnTo>
                  <a:lnTo>
                    <a:pt x="235" y="104"/>
                  </a:lnTo>
                  <a:lnTo>
                    <a:pt x="261" y="74"/>
                  </a:lnTo>
                  <a:lnTo>
                    <a:pt x="287" y="50"/>
                  </a:lnTo>
                  <a:lnTo>
                    <a:pt x="306" y="29"/>
                  </a:lnTo>
                  <a:lnTo>
                    <a:pt x="322" y="14"/>
                  </a:lnTo>
                  <a:lnTo>
                    <a:pt x="333" y="5"/>
                  </a:lnTo>
                  <a:lnTo>
                    <a:pt x="336" y="1"/>
                  </a:lnTo>
                  <a:lnTo>
                    <a:pt x="337" y="1"/>
                  </a:lnTo>
                  <a:lnTo>
                    <a:pt x="342" y="3"/>
                  </a:lnTo>
                  <a:lnTo>
                    <a:pt x="349" y="4"/>
                  </a:lnTo>
                  <a:lnTo>
                    <a:pt x="357" y="5"/>
                  </a:lnTo>
                  <a:lnTo>
                    <a:pt x="368" y="6"/>
                  </a:lnTo>
                  <a:lnTo>
                    <a:pt x="380" y="8"/>
                  </a:lnTo>
                  <a:lnTo>
                    <a:pt x="394" y="11"/>
                  </a:lnTo>
                  <a:lnTo>
                    <a:pt x="409" y="13"/>
                  </a:lnTo>
                  <a:lnTo>
                    <a:pt x="424" y="15"/>
                  </a:lnTo>
                  <a:lnTo>
                    <a:pt x="440" y="19"/>
                  </a:lnTo>
                  <a:lnTo>
                    <a:pt x="456" y="21"/>
                  </a:lnTo>
                  <a:lnTo>
                    <a:pt x="472" y="24"/>
                  </a:lnTo>
                  <a:lnTo>
                    <a:pt x="488" y="28"/>
                  </a:lnTo>
                  <a:lnTo>
                    <a:pt x="503" y="31"/>
                  </a:lnTo>
                  <a:lnTo>
                    <a:pt x="517" y="35"/>
                  </a:lnTo>
                  <a:lnTo>
                    <a:pt x="530" y="38"/>
                  </a:lnTo>
                  <a:lnTo>
                    <a:pt x="548" y="43"/>
                  </a:lnTo>
                  <a:lnTo>
                    <a:pt x="565" y="44"/>
                  </a:lnTo>
                  <a:lnTo>
                    <a:pt x="582" y="44"/>
                  </a:lnTo>
                  <a:lnTo>
                    <a:pt x="598" y="43"/>
                  </a:lnTo>
                  <a:lnTo>
                    <a:pt x="613" y="41"/>
                  </a:lnTo>
                  <a:lnTo>
                    <a:pt x="628" y="36"/>
                  </a:lnTo>
                  <a:lnTo>
                    <a:pt x="643" y="31"/>
                  </a:lnTo>
                  <a:lnTo>
                    <a:pt x="656" y="27"/>
                  </a:lnTo>
                  <a:lnTo>
                    <a:pt x="670" y="21"/>
                  </a:lnTo>
                  <a:lnTo>
                    <a:pt x="685" y="16"/>
                  </a:lnTo>
                  <a:lnTo>
                    <a:pt x="700" y="12"/>
                  </a:lnTo>
                  <a:lnTo>
                    <a:pt x="715" y="7"/>
                  </a:lnTo>
                  <a:lnTo>
                    <a:pt x="731" y="4"/>
                  </a:lnTo>
                  <a:lnTo>
                    <a:pt x="747" y="1"/>
                  </a:lnTo>
                  <a:lnTo>
                    <a:pt x="765" y="0"/>
                  </a:lnTo>
                  <a:lnTo>
                    <a:pt x="783" y="1"/>
                  </a:lnTo>
                  <a:lnTo>
                    <a:pt x="806" y="34"/>
                  </a:lnTo>
                  <a:lnTo>
                    <a:pt x="829" y="68"/>
                  </a:lnTo>
                  <a:lnTo>
                    <a:pt x="850" y="104"/>
                  </a:lnTo>
                  <a:lnTo>
                    <a:pt x="868" y="141"/>
                  </a:lnTo>
                  <a:lnTo>
                    <a:pt x="887" y="180"/>
                  </a:lnTo>
                  <a:lnTo>
                    <a:pt x="903" y="219"/>
                  </a:lnTo>
                  <a:lnTo>
                    <a:pt x="918" y="261"/>
                  </a:lnTo>
                  <a:lnTo>
                    <a:pt x="932" y="302"/>
                  </a:lnTo>
                  <a:lnTo>
                    <a:pt x="944" y="345"/>
                  </a:lnTo>
                  <a:lnTo>
                    <a:pt x="955" y="386"/>
                  </a:lnTo>
                  <a:lnTo>
                    <a:pt x="964" y="429"/>
                  </a:lnTo>
                  <a:lnTo>
                    <a:pt x="972" y="472"/>
                  </a:lnTo>
                  <a:lnTo>
                    <a:pt x="979" y="514"/>
                  </a:lnTo>
                  <a:lnTo>
                    <a:pt x="985" y="556"/>
                  </a:lnTo>
                  <a:lnTo>
                    <a:pt x="988" y="597"/>
                  </a:lnTo>
                  <a:lnTo>
                    <a:pt x="991" y="638"/>
                  </a:lnTo>
                  <a:lnTo>
                    <a:pt x="994" y="647"/>
                  </a:lnTo>
                  <a:lnTo>
                    <a:pt x="1004" y="658"/>
                  </a:lnTo>
                  <a:lnTo>
                    <a:pt x="1020" y="672"/>
                  </a:lnTo>
                  <a:lnTo>
                    <a:pt x="1038" y="687"/>
                  </a:lnTo>
                  <a:lnTo>
                    <a:pt x="1056" y="703"/>
                  </a:lnTo>
                  <a:lnTo>
                    <a:pt x="1075" y="718"/>
                  </a:lnTo>
                  <a:lnTo>
                    <a:pt x="1088" y="732"/>
                  </a:lnTo>
                  <a:lnTo>
                    <a:pt x="1099" y="744"/>
                  </a:lnTo>
                  <a:lnTo>
                    <a:pt x="1103" y="759"/>
                  </a:lnTo>
                  <a:lnTo>
                    <a:pt x="1103" y="778"/>
                  </a:lnTo>
                  <a:lnTo>
                    <a:pt x="1100" y="802"/>
                  </a:lnTo>
                  <a:lnTo>
                    <a:pt x="1092" y="831"/>
                  </a:lnTo>
                  <a:lnTo>
                    <a:pt x="1082" y="862"/>
                  </a:lnTo>
                  <a:lnTo>
                    <a:pt x="1069" y="897"/>
                  </a:lnTo>
                  <a:lnTo>
                    <a:pt x="1054" y="931"/>
                  </a:lnTo>
                  <a:lnTo>
                    <a:pt x="1037" y="968"/>
                  </a:lnTo>
                  <a:lnTo>
                    <a:pt x="1018" y="1006"/>
                  </a:lnTo>
                  <a:lnTo>
                    <a:pt x="1000" y="1043"/>
                  </a:lnTo>
                  <a:lnTo>
                    <a:pt x="981" y="1080"/>
                  </a:lnTo>
                  <a:lnTo>
                    <a:pt x="962" y="1116"/>
                  </a:lnTo>
                  <a:lnTo>
                    <a:pt x="944" y="1148"/>
                  </a:lnTo>
                  <a:lnTo>
                    <a:pt x="927" y="1179"/>
                  </a:lnTo>
                  <a:lnTo>
                    <a:pt x="912" y="1206"/>
                  </a:lnTo>
                  <a:lnTo>
                    <a:pt x="898" y="1229"/>
                  </a:lnTo>
                  <a:lnTo>
                    <a:pt x="894" y="1231"/>
                  </a:lnTo>
                  <a:lnTo>
                    <a:pt x="886" y="1231"/>
                  </a:lnTo>
                  <a:lnTo>
                    <a:pt x="876" y="1231"/>
                  </a:lnTo>
                  <a:lnTo>
                    <a:pt x="866" y="1230"/>
                  </a:lnTo>
                  <a:lnTo>
                    <a:pt x="856" y="1230"/>
                  </a:lnTo>
                  <a:lnTo>
                    <a:pt x="847" y="1230"/>
                  </a:lnTo>
                  <a:lnTo>
                    <a:pt x="838" y="1232"/>
                  </a:lnTo>
                  <a:lnTo>
                    <a:pt x="834" y="1238"/>
                  </a:lnTo>
                  <a:lnTo>
                    <a:pt x="817" y="1260"/>
                  </a:lnTo>
                  <a:lnTo>
                    <a:pt x="806" y="1285"/>
                  </a:lnTo>
                  <a:lnTo>
                    <a:pt x="803" y="1313"/>
                  </a:lnTo>
                  <a:lnTo>
                    <a:pt x="803" y="1341"/>
                  </a:lnTo>
                  <a:lnTo>
                    <a:pt x="807" y="1369"/>
                  </a:lnTo>
                  <a:lnTo>
                    <a:pt x="814" y="1397"/>
                  </a:lnTo>
                  <a:lnTo>
                    <a:pt x="824" y="1425"/>
                  </a:lnTo>
                  <a:lnTo>
                    <a:pt x="834" y="1450"/>
                  </a:lnTo>
                  <a:lnTo>
                    <a:pt x="837" y="1471"/>
                  </a:lnTo>
                  <a:lnTo>
                    <a:pt x="834" y="1498"/>
                  </a:lnTo>
                  <a:lnTo>
                    <a:pt x="826" y="1528"/>
                  </a:lnTo>
                  <a:lnTo>
                    <a:pt x="814" y="1561"/>
                  </a:lnTo>
                  <a:lnTo>
                    <a:pt x="798" y="1592"/>
                  </a:lnTo>
                  <a:lnTo>
                    <a:pt x="780" y="1619"/>
                  </a:lnTo>
                  <a:lnTo>
                    <a:pt x="761" y="1641"/>
                  </a:lnTo>
                  <a:lnTo>
                    <a:pt x="742" y="1655"/>
                  </a:lnTo>
                  <a:lnTo>
                    <a:pt x="722" y="1662"/>
                  </a:lnTo>
                  <a:lnTo>
                    <a:pt x="700" y="1663"/>
                  </a:lnTo>
                  <a:lnTo>
                    <a:pt x="678" y="1661"/>
                  </a:lnTo>
                  <a:lnTo>
                    <a:pt x="656" y="1654"/>
                  </a:lnTo>
                  <a:lnTo>
                    <a:pt x="633" y="1644"/>
                  </a:lnTo>
                  <a:lnTo>
                    <a:pt x="610" y="1631"/>
                  </a:lnTo>
                  <a:lnTo>
                    <a:pt x="588" y="1615"/>
                  </a:lnTo>
                  <a:lnTo>
                    <a:pt x="568" y="1597"/>
                  </a:lnTo>
                  <a:lnTo>
                    <a:pt x="548" y="1578"/>
                  </a:lnTo>
                  <a:lnTo>
                    <a:pt x="531" y="1558"/>
                  </a:lnTo>
                  <a:lnTo>
                    <a:pt x="515" y="1538"/>
                  </a:lnTo>
                  <a:lnTo>
                    <a:pt x="502" y="1516"/>
                  </a:lnTo>
                  <a:lnTo>
                    <a:pt x="492" y="1496"/>
                  </a:lnTo>
                  <a:lnTo>
                    <a:pt x="485" y="1475"/>
                  </a:lnTo>
                  <a:lnTo>
                    <a:pt x="483" y="1457"/>
                  </a:lnTo>
                  <a:lnTo>
                    <a:pt x="484" y="1441"/>
                  </a:lnTo>
                  <a:lnTo>
                    <a:pt x="486" y="1418"/>
                  </a:lnTo>
                  <a:lnTo>
                    <a:pt x="491" y="1392"/>
                  </a:lnTo>
                  <a:lnTo>
                    <a:pt x="492" y="1370"/>
                  </a:lnTo>
                  <a:lnTo>
                    <a:pt x="484" y="1358"/>
                  </a:lnTo>
                  <a:lnTo>
                    <a:pt x="469" y="1346"/>
                  </a:lnTo>
                  <a:lnTo>
                    <a:pt x="450" y="1341"/>
                  </a:lnTo>
                  <a:lnTo>
                    <a:pt x="431" y="1336"/>
                  </a:lnTo>
                  <a:lnTo>
                    <a:pt x="411" y="1334"/>
                  </a:lnTo>
                  <a:lnTo>
                    <a:pt x="392" y="1330"/>
                  </a:lnTo>
                  <a:lnTo>
                    <a:pt x="373" y="1326"/>
                  </a:lnTo>
                  <a:lnTo>
                    <a:pt x="358" y="1316"/>
                  </a:lnTo>
                  <a:lnTo>
                    <a:pt x="345" y="1302"/>
                  </a:lnTo>
                  <a:lnTo>
                    <a:pt x="337" y="1286"/>
                  </a:lnTo>
                  <a:lnTo>
                    <a:pt x="335" y="1268"/>
                  </a:lnTo>
                  <a:lnTo>
                    <a:pt x="335" y="1247"/>
                  </a:lnTo>
                  <a:lnTo>
                    <a:pt x="336" y="1225"/>
                  </a:lnTo>
                  <a:lnTo>
                    <a:pt x="337" y="1205"/>
                  </a:lnTo>
                  <a:lnTo>
                    <a:pt x="337" y="1185"/>
                  </a:lnTo>
                  <a:lnTo>
                    <a:pt x="335" y="1168"/>
                  </a:lnTo>
                  <a:lnTo>
                    <a:pt x="327" y="1155"/>
                  </a:lnTo>
                  <a:lnTo>
                    <a:pt x="315" y="1143"/>
                  </a:lnTo>
                  <a:lnTo>
                    <a:pt x="304" y="1133"/>
                  </a:lnTo>
                  <a:lnTo>
                    <a:pt x="290" y="1123"/>
                  </a:lnTo>
                  <a:lnTo>
                    <a:pt x="276" y="1113"/>
                  </a:lnTo>
                  <a:lnTo>
                    <a:pt x="261" y="1105"/>
                  </a:lnTo>
                  <a:lnTo>
                    <a:pt x="246" y="1097"/>
                  </a:lnTo>
                  <a:lnTo>
                    <a:pt x="229" y="1090"/>
                  </a:lnTo>
                  <a:lnTo>
                    <a:pt x="213" y="1084"/>
                  </a:lnTo>
                  <a:lnTo>
                    <a:pt x="196" y="1077"/>
                  </a:lnTo>
                  <a:lnTo>
                    <a:pt x="178" y="1070"/>
                  </a:lnTo>
                  <a:lnTo>
                    <a:pt x="161" y="1063"/>
                  </a:lnTo>
                  <a:lnTo>
                    <a:pt x="144" y="1056"/>
                  </a:lnTo>
                  <a:lnTo>
                    <a:pt x="128" y="1049"/>
                  </a:lnTo>
                  <a:lnTo>
                    <a:pt x="110" y="1042"/>
                  </a:lnTo>
                  <a:lnTo>
                    <a:pt x="94" y="1034"/>
                  </a:lnTo>
                  <a:lnTo>
                    <a:pt x="78" y="1026"/>
                  </a:lnTo>
                  <a:lnTo>
                    <a:pt x="63" y="937"/>
                  </a:lnTo>
                  <a:lnTo>
                    <a:pt x="49" y="850"/>
                  </a:lnTo>
                  <a:lnTo>
                    <a:pt x="36" y="767"/>
                  </a:lnTo>
                  <a:lnTo>
                    <a:pt x="24" y="693"/>
                  </a:lnTo>
                  <a:lnTo>
                    <a:pt x="14" y="631"/>
                  </a:lnTo>
                  <a:lnTo>
                    <a:pt x="7" y="585"/>
                  </a:lnTo>
                  <a:lnTo>
                    <a:pt x="1" y="558"/>
                  </a:lnTo>
                  <a:lnTo>
                    <a:pt x="0" y="557"/>
                  </a:lnTo>
                  <a:close/>
                </a:path>
              </a:pathLst>
            </a:custGeom>
            <a:solidFill>
              <a:srgbClr val="FFFF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" name="Freeform 17"/>
            <p:cNvSpPr>
              <a:spLocks/>
            </p:cNvSpPr>
            <p:nvPr/>
          </p:nvSpPr>
          <p:spPr bwMode="auto">
            <a:xfrm>
              <a:off x="-77" y="1804"/>
              <a:ext cx="523" cy="721"/>
            </a:xfrm>
            <a:custGeom>
              <a:avLst/>
              <a:gdLst>
                <a:gd name="T0" fmla="*/ 959 w 1044"/>
                <a:gd name="T1" fmla="*/ 597 h 1440"/>
                <a:gd name="T2" fmla="*/ 888 w 1044"/>
                <a:gd name="T3" fmla="*/ 550 h 1440"/>
                <a:gd name="T4" fmla="*/ 853 w 1044"/>
                <a:gd name="T5" fmla="*/ 288 h 1440"/>
                <a:gd name="T6" fmla="*/ 811 w 1044"/>
                <a:gd name="T7" fmla="*/ 185 h 1440"/>
                <a:gd name="T8" fmla="*/ 813 w 1044"/>
                <a:gd name="T9" fmla="*/ 134 h 1440"/>
                <a:gd name="T10" fmla="*/ 839 w 1044"/>
                <a:gd name="T11" fmla="*/ 116 h 1440"/>
                <a:gd name="T12" fmla="*/ 770 w 1044"/>
                <a:gd name="T13" fmla="*/ 52 h 1440"/>
                <a:gd name="T14" fmla="*/ 716 w 1044"/>
                <a:gd name="T15" fmla="*/ 28 h 1440"/>
                <a:gd name="T16" fmla="*/ 678 w 1044"/>
                <a:gd name="T17" fmla="*/ 32 h 1440"/>
                <a:gd name="T18" fmla="*/ 621 w 1044"/>
                <a:gd name="T19" fmla="*/ 54 h 1440"/>
                <a:gd name="T20" fmla="*/ 603 w 1044"/>
                <a:gd name="T21" fmla="*/ 48 h 1440"/>
                <a:gd name="T22" fmla="*/ 523 w 1044"/>
                <a:gd name="T23" fmla="*/ 28 h 1440"/>
                <a:gd name="T24" fmla="*/ 440 w 1044"/>
                <a:gd name="T25" fmla="*/ 13 h 1440"/>
                <a:gd name="T26" fmla="*/ 356 w 1044"/>
                <a:gd name="T27" fmla="*/ 0 h 1440"/>
                <a:gd name="T28" fmla="*/ 348 w 1044"/>
                <a:gd name="T29" fmla="*/ 4 h 1440"/>
                <a:gd name="T30" fmla="*/ 342 w 1044"/>
                <a:gd name="T31" fmla="*/ 13 h 1440"/>
                <a:gd name="T32" fmla="*/ 343 w 1044"/>
                <a:gd name="T33" fmla="*/ 15 h 1440"/>
                <a:gd name="T34" fmla="*/ 338 w 1044"/>
                <a:gd name="T35" fmla="*/ 15 h 1440"/>
                <a:gd name="T36" fmla="*/ 286 w 1044"/>
                <a:gd name="T37" fmla="*/ 49 h 1440"/>
                <a:gd name="T38" fmla="*/ 228 w 1044"/>
                <a:gd name="T39" fmla="*/ 90 h 1440"/>
                <a:gd name="T40" fmla="*/ 171 w 1044"/>
                <a:gd name="T41" fmla="*/ 135 h 1440"/>
                <a:gd name="T42" fmla="*/ 115 w 1044"/>
                <a:gd name="T43" fmla="*/ 196 h 1440"/>
                <a:gd name="T44" fmla="*/ 71 w 1044"/>
                <a:gd name="T45" fmla="*/ 273 h 1440"/>
                <a:gd name="T46" fmla="*/ 15 w 1044"/>
                <a:gd name="T47" fmla="*/ 384 h 1440"/>
                <a:gd name="T48" fmla="*/ 1 w 1044"/>
                <a:gd name="T49" fmla="*/ 462 h 1440"/>
                <a:gd name="T50" fmla="*/ 10 w 1044"/>
                <a:gd name="T51" fmla="*/ 485 h 1440"/>
                <a:gd name="T52" fmla="*/ 54 w 1044"/>
                <a:gd name="T53" fmla="*/ 644 h 1440"/>
                <a:gd name="T54" fmla="*/ 95 w 1044"/>
                <a:gd name="T55" fmla="*/ 803 h 1440"/>
                <a:gd name="T56" fmla="*/ 114 w 1044"/>
                <a:gd name="T57" fmla="*/ 824 h 1440"/>
                <a:gd name="T58" fmla="*/ 195 w 1044"/>
                <a:gd name="T59" fmla="*/ 873 h 1440"/>
                <a:gd name="T60" fmla="*/ 292 w 1044"/>
                <a:gd name="T61" fmla="*/ 929 h 1440"/>
                <a:gd name="T62" fmla="*/ 331 w 1044"/>
                <a:gd name="T63" fmla="*/ 949 h 1440"/>
                <a:gd name="T64" fmla="*/ 373 w 1044"/>
                <a:gd name="T65" fmla="*/ 962 h 1440"/>
                <a:gd name="T66" fmla="*/ 399 w 1044"/>
                <a:gd name="T67" fmla="*/ 1052 h 1440"/>
                <a:gd name="T68" fmla="*/ 454 w 1044"/>
                <a:gd name="T69" fmla="*/ 1110 h 1440"/>
                <a:gd name="T70" fmla="*/ 513 w 1044"/>
                <a:gd name="T71" fmla="*/ 1111 h 1440"/>
                <a:gd name="T72" fmla="*/ 576 w 1044"/>
                <a:gd name="T73" fmla="*/ 1100 h 1440"/>
                <a:gd name="T74" fmla="*/ 615 w 1044"/>
                <a:gd name="T75" fmla="*/ 1104 h 1440"/>
                <a:gd name="T76" fmla="*/ 622 w 1044"/>
                <a:gd name="T77" fmla="*/ 1211 h 1440"/>
                <a:gd name="T78" fmla="*/ 615 w 1044"/>
                <a:gd name="T79" fmla="*/ 1233 h 1440"/>
                <a:gd name="T80" fmla="*/ 574 w 1044"/>
                <a:gd name="T81" fmla="*/ 1263 h 1440"/>
                <a:gd name="T82" fmla="*/ 559 w 1044"/>
                <a:gd name="T83" fmla="*/ 1316 h 1440"/>
                <a:gd name="T84" fmla="*/ 571 w 1044"/>
                <a:gd name="T85" fmla="*/ 1378 h 1440"/>
                <a:gd name="T86" fmla="*/ 608 w 1044"/>
                <a:gd name="T87" fmla="*/ 1435 h 1440"/>
                <a:gd name="T88" fmla="*/ 670 w 1044"/>
                <a:gd name="T89" fmla="*/ 1436 h 1440"/>
                <a:gd name="T90" fmla="*/ 723 w 1044"/>
                <a:gd name="T91" fmla="*/ 1375 h 1440"/>
                <a:gd name="T92" fmla="*/ 709 w 1044"/>
                <a:gd name="T93" fmla="*/ 1280 h 1440"/>
                <a:gd name="T94" fmla="*/ 676 w 1044"/>
                <a:gd name="T95" fmla="*/ 1247 h 1440"/>
                <a:gd name="T96" fmla="*/ 652 w 1044"/>
                <a:gd name="T97" fmla="*/ 1226 h 1440"/>
                <a:gd name="T98" fmla="*/ 653 w 1044"/>
                <a:gd name="T99" fmla="*/ 1153 h 1440"/>
                <a:gd name="T100" fmla="*/ 601 w 1044"/>
                <a:gd name="T101" fmla="*/ 1074 h 1440"/>
                <a:gd name="T102" fmla="*/ 508 w 1044"/>
                <a:gd name="T103" fmla="*/ 1083 h 1440"/>
                <a:gd name="T104" fmla="*/ 437 w 1044"/>
                <a:gd name="T105" fmla="*/ 1055 h 1440"/>
                <a:gd name="T106" fmla="*/ 412 w 1044"/>
                <a:gd name="T107" fmla="*/ 979 h 1440"/>
                <a:gd name="T108" fmla="*/ 458 w 1044"/>
                <a:gd name="T109" fmla="*/ 977 h 1440"/>
                <a:gd name="T110" fmla="*/ 520 w 1044"/>
                <a:gd name="T111" fmla="*/ 994 h 1440"/>
                <a:gd name="T112" fmla="*/ 583 w 1044"/>
                <a:gd name="T113" fmla="*/ 1009 h 1440"/>
                <a:gd name="T114" fmla="*/ 653 w 1044"/>
                <a:gd name="T115" fmla="*/ 1023 h 1440"/>
                <a:gd name="T116" fmla="*/ 740 w 1044"/>
                <a:gd name="T117" fmla="*/ 1043 h 1440"/>
                <a:gd name="T118" fmla="*/ 809 w 1044"/>
                <a:gd name="T119" fmla="*/ 1057 h 1440"/>
                <a:gd name="T120" fmla="*/ 846 w 1044"/>
                <a:gd name="T121" fmla="*/ 1022 h 1440"/>
                <a:gd name="T122" fmla="*/ 934 w 1044"/>
                <a:gd name="T123" fmla="*/ 879 h 1440"/>
                <a:gd name="T124" fmla="*/ 1017 w 1044"/>
                <a:gd name="T125" fmla="*/ 737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044" h="1440">
                  <a:moveTo>
                    <a:pt x="1044" y="688"/>
                  </a:moveTo>
                  <a:lnTo>
                    <a:pt x="1032" y="665"/>
                  </a:lnTo>
                  <a:lnTo>
                    <a:pt x="1011" y="641"/>
                  </a:lnTo>
                  <a:lnTo>
                    <a:pt x="986" y="618"/>
                  </a:lnTo>
                  <a:lnTo>
                    <a:pt x="959" y="597"/>
                  </a:lnTo>
                  <a:lnTo>
                    <a:pt x="934" y="580"/>
                  </a:lnTo>
                  <a:lnTo>
                    <a:pt x="912" y="565"/>
                  </a:lnTo>
                  <a:lnTo>
                    <a:pt x="897" y="555"/>
                  </a:lnTo>
                  <a:lnTo>
                    <a:pt x="891" y="551"/>
                  </a:lnTo>
                  <a:lnTo>
                    <a:pt x="888" y="550"/>
                  </a:lnTo>
                  <a:lnTo>
                    <a:pt x="888" y="516"/>
                  </a:lnTo>
                  <a:lnTo>
                    <a:pt x="882" y="449"/>
                  </a:lnTo>
                  <a:lnTo>
                    <a:pt x="872" y="373"/>
                  </a:lnTo>
                  <a:lnTo>
                    <a:pt x="859" y="309"/>
                  </a:lnTo>
                  <a:lnTo>
                    <a:pt x="853" y="288"/>
                  </a:lnTo>
                  <a:lnTo>
                    <a:pt x="846" y="267"/>
                  </a:lnTo>
                  <a:lnTo>
                    <a:pt x="838" y="246"/>
                  </a:lnTo>
                  <a:lnTo>
                    <a:pt x="829" y="226"/>
                  </a:lnTo>
                  <a:lnTo>
                    <a:pt x="820" y="206"/>
                  </a:lnTo>
                  <a:lnTo>
                    <a:pt x="811" y="185"/>
                  </a:lnTo>
                  <a:lnTo>
                    <a:pt x="800" y="166"/>
                  </a:lnTo>
                  <a:lnTo>
                    <a:pt x="789" y="146"/>
                  </a:lnTo>
                  <a:lnTo>
                    <a:pt x="796" y="143"/>
                  </a:lnTo>
                  <a:lnTo>
                    <a:pt x="804" y="138"/>
                  </a:lnTo>
                  <a:lnTo>
                    <a:pt x="813" y="134"/>
                  </a:lnTo>
                  <a:lnTo>
                    <a:pt x="821" y="129"/>
                  </a:lnTo>
                  <a:lnTo>
                    <a:pt x="829" y="124"/>
                  </a:lnTo>
                  <a:lnTo>
                    <a:pt x="835" y="121"/>
                  </a:lnTo>
                  <a:lnTo>
                    <a:pt x="838" y="117"/>
                  </a:lnTo>
                  <a:lnTo>
                    <a:pt x="839" y="116"/>
                  </a:lnTo>
                  <a:lnTo>
                    <a:pt x="829" y="106"/>
                  </a:lnTo>
                  <a:lnTo>
                    <a:pt x="816" y="92"/>
                  </a:lnTo>
                  <a:lnTo>
                    <a:pt x="803" y="78"/>
                  </a:lnTo>
                  <a:lnTo>
                    <a:pt x="786" y="64"/>
                  </a:lnTo>
                  <a:lnTo>
                    <a:pt x="770" y="52"/>
                  </a:lnTo>
                  <a:lnTo>
                    <a:pt x="753" y="40"/>
                  </a:lnTo>
                  <a:lnTo>
                    <a:pt x="735" y="33"/>
                  </a:lnTo>
                  <a:lnTo>
                    <a:pt x="716" y="29"/>
                  </a:lnTo>
                  <a:lnTo>
                    <a:pt x="716" y="28"/>
                  </a:lnTo>
                  <a:lnTo>
                    <a:pt x="716" y="28"/>
                  </a:lnTo>
                  <a:lnTo>
                    <a:pt x="716" y="28"/>
                  </a:lnTo>
                  <a:lnTo>
                    <a:pt x="716" y="28"/>
                  </a:lnTo>
                  <a:lnTo>
                    <a:pt x="703" y="28"/>
                  </a:lnTo>
                  <a:lnTo>
                    <a:pt x="691" y="30"/>
                  </a:lnTo>
                  <a:lnTo>
                    <a:pt x="678" y="32"/>
                  </a:lnTo>
                  <a:lnTo>
                    <a:pt x="667" y="34"/>
                  </a:lnTo>
                  <a:lnTo>
                    <a:pt x="655" y="39"/>
                  </a:lnTo>
                  <a:lnTo>
                    <a:pt x="644" y="43"/>
                  </a:lnTo>
                  <a:lnTo>
                    <a:pt x="632" y="48"/>
                  </a:lnTo>
                  <a:lnTo>
                    <a:pt x="621" y="54"/>
                  </a:lnTo>
                  <a:lnTo>
                    <a:pt x="619" y="54"/>
                  </a:lnTo>
                  <a:lnTo>
                    <a:pt x="619" y="53"/>
                  </a:lnTo>
                  <a:lnTo>
                    <a:pt x="619" y="53"/>
                  </a:lnTo>
                  <a:lnTo>
                    <a:pt x="619" y="53"/>
                  </a:lnTo>
                  <a:lnTo>
                    <a:pt x="603" y="48"/>
                  </a:lnTo>
                  <a:lnTo>
                    <a:pt x="587" y="44"/>
                  </a:lnTo>
                  <a:lnTo>
                    <a:pt x="571" y="39"/>
                  </a:lnTo>
                  <a:lnTo>
                    <a:pt x="555" y="34"/>
                  </a:lnTo>
                  <a:lnTo>
                    <a:pt x="539" y="31"/>
                  </a:lnTo>
                  <a:lnTo>
                    <a:pt x="523" y="28"/>
                  </a:lnTo>
                  <a:lnTo>
                    <a:pt x="507" y="24"/>
                  </a:lnTo>
                  <a:lnTo>
                    <a:pt x="489" y="21"/>
                  </a:lnTo>
                  <a:lnTo>
                    <a:pt x="473" y="18"/>
                  </a:lnTo>
                  <a:lnTo>
                    <a:pt x="457" y="15"/>
                  </a:lnTo>
                  <a:lnTo>
                    <a:pt x="440" y="13"/>
                  </a:lnTo>
                  <a:lnTo>
                    <a:pt x="424" y="10"/>
                  </a:lnTo>
                  <a:lnTo>
                    <a:pt x="406" y="8"/>
                  </a:lnTo>
                  <a:lnTo>
                    <a:pt x="389" y="4"/>
                  </a:lnTo>
                  <a:lnTo>
                    <a:pt x="373" y="2"/>
                  </a:lnTo>
                  <a:lnTo>
                    <a:pt x="356" y="0"/>
                  </a:lnTo>
                  <a:lnTo>
                    <a:pt x="354" y="0"/>
                  </a:lnTo>
                  <a:lnTo>
                    <a:pt x="353" y="1"/>
                  </a:lnTo>
                  <a:lnTo>
                    <a:pt x="351" y="2"/>
                  </a:lnTo>
                  <a:lnTo>
                    <a:pt x="350" y="3"/>
                  </a:lnTo>
                  <a:lnTo>
                    <a:pt x="348" y="4"/>
                  </a:lnTo>
                  <a:lnTo>
                    <a:pt x="345" y="7"/>
                  </a:lnTo>
                  <a:lnTo>
                    <a:pt x="344" y="9"/>
                  </a:lnTo>
                  <a:lnTo>
                    <a:pt x="343" y="13"/>
                  </a:lnTo>
                  <a:lnTo>
                    <a:pt x="342" y="13"/>
                  </a:lnTo>
                  <a:lnTo>
                    <a:pt x="342" y="13"/>
                  </a:lnTo>
                  <a:lnTo>
                    <a:pt x="341" y="13"/>
                  </a:lnTo>
                  <a:lnTo>
                    <a:pt x="339" y="14"/>
                  </a:lnTo>
                  <a:lnTo>
                    <a:pt x="343" y="15"/>
                  </a:lnTo>
                  <a:lnTo>
                    <a:pt x="343" y="15"/>
                  </a:lnTo>
                  <a:lnTo>
                    <a:pt x="343" y="15"/>
                  </a:lnTo>
                  <a:lnTo>
                    <a:pt x="343" y="15"/>
                  </a:lnTo>
                  <a:lnTo>
                    <a:pt x="343" y="15"/>
                  </a:lnTo>
                  <a:lnTo>
                    <a:pt x="342" y="15"/>
                  </a:lnTo>
                  <a:lnTo>
                    <a:pt x="339" y="15"/>
                  </a:lnTo>
                  <a:lnTo>
                    <a:pt x="338" y="15"/>
                  </a:lnTo>
                  <a:lnTo>
                    <a:pt x="336" y="16"/>
                  </a:lnTo>
                  <a:lnTo>
                    <a:pt x="323" y="24"/>
                  </a:lnTo>
                  <a:lnTo>
                    <a:pt x="311" y="33"/>
                  </a:lnTo>
                  <a:lnTo>
                    <a:pt x="299" y="41"/>
                  </a:lnTo>
                  <a:lnTo>
                    <a:pt x="286" y="49"/>
                  </a:lnTo>
                  <a:lnTo>
                    <a:pt x="275" y="57"/>
                  </a:lnTo>
                  <a:lnTo>
                    <a:pt x="262" y="66"/>
                  </a:lnTo>
                  <a:lnTo>
                    <a:pt x="251" y="74"/>
                  </a:lnTo>
                  <a:lnTo>
                    <a:pt x="239" y="82"/>
                  </a:lnTo>
                  <a:lnTo>
                    <a:pt x="228" y="90"/>
                  </a:lnTo>
                  <a:lnTo>
                    <a:pt x="215" y="99"/>
                  </a:lnTo>
                  <a:lnTo>
                    <a:pt x="205" y="107"/>
                  </a:lnTo>
                  <a:lnTo>
                    <a:pt x="193" y="116"/>
                  </a:lnTo>
                  <a:lnTo>
                    <a:pt x="182" y="125"/>
                  </a:lnTo>
                  <a:lnTo>
                    <a:pt x="171" y="135"/>
                  </a:lnTo>
                  <a:lnTo>
                    <a:pt x="160" y="145"/>
                  </a:lnTo>
                  <a:lnTo>
                    <a:pt x="149" y="155"/>
                  </a:lnTo>
                  <a:lnTo>
                    <a:pt x="137" y="168"/>
                  </a:lnTo>
                  <a:lnTo>
                    <a:pt x="125" y="182"/>
                  </a:lnTo>
                  <a:lnTo>
                    <a:pt x="115" y="196"/>
                  </a:lnTo>
                  <a:lnTo>
                    <a:pt x="106" y="211"/>
                  </a:lnTo>
                  <a:lnTo>
                    <a:pt x="96" y="226"/>
                  </a:lnTo>
                  <a:lnTo>
                    <a:pt x="87" y="242"/>
                  </a:lnTo>
                  <a:lnTo>
                    <a:pt x="79" y="257"/>
                  </a:lnTo>
                  <a:lnTo>
                    <a:pt x="71" y="273"/>
                  </a:lnTo>
                  <a:lnTo>
                    <a:pt x="60" y="295"/>
                  </a:lnTo>
                  <a:lnTo>
                    <a:pt x="47" y="317"/>
                  </a:lnTo>
                  <a:lnTo>
                    <a:pt x="35" y="339"/>
                  </a:lnTo>
                  <a:lnTo>
                    <a:pt x="25" y="361"/>
                  </a:lnTo>
                  <a:lnTo>
                    <a:pt x="15" y="384"/>
                  </a:lnTo>
                  <a:lnTo>
                    <a:pt x="8" y="407"/>
                  </a:lnTo>
                  <a:lnTo>
                    <a:pt x="2" y="431"/>
                  </a:lnTo>
                  <a:lnTo>
                    <a:pt x="0" y="455"/>
                  </a:lnTo>
                  <a:lnTo>
                    <a:pt x="0" y="459"/>
                  </a:lnTo>
                  <a:lnTo>
                    <a:pt x="1" y="462"/>
                  </a:lnTo>
                  <a:lnTo>
                    <a:pt x="3" y="465"/>
                  </a:lnTo>
                  <a:lnTo>
                    <a:pt x="5" y="468"/>
                  </a:lnTo>
                  <a:lnTo>
                    <a:pt x="7" y="474"/>
                  </a:lnTo>
                  <a:lnTo>
                    <a:pt x="8" y="479"/>
                  </a:lnTo>
                  <a:lnTo>
                    <a:pt x="10" y="485"/>
                  </a:lnTo>
                  <a:lnTo>
                    <a:pt x="11" y="491"/>
                  </a:lnTo>
                  <a:lnTo>
                    <a:pt x="22" y="530"/>
                  </a:lnTo>
                  <a:lnTo>
                    <a:pt x="32" y="568"/>
                  </a:lnTo>
                  <a:lnTo>
                    <a:pt x="42" y="606"/>
                  </a:lnTo>
                  <a:lnTo>
                    <a:pt x="54" y="644"/>
                  </a:lnTo>
                  <a:lnTo>
                    <a:pt x="64" y="682"/>
                  </a:lnTo>
                  <a:lnTo>
                    <a:pt x="75" y="720"/>
                  </a:lnTo>
                  <a:lnTo>
                    <a:pt x="85" y="759"/>
                  </a:lnTo>
                  <a:lnTo>
                    <a:pt x="94" y="798"/>
                  </a:lnTo>
                  <a:lnTo>
                    <a:pt x="95" y="803"/>
                  </a:lnTo>
                  <a:lnTo>
                    <a:pt x="96" y="809"/>
                  </a:lnTo>
                  <a:lnTo>
                    <a:pt x="99" y="812"/>
                  </a:lnTo>
                  <a:lnTo>
                    <a:pt x="103" y="816"/>
                  </a:lnTo>
                  <a:lnTo>
                    <a:pt x="107" y="818"/>
                  </a:lnTo>
                  <a:lnTo>
                    <a:pt x="114" y="824"/>
                  </a:lnTo>
                  <a:lnTo>
                    <a:pt x="125" y="831"/>
                  </a:lnTo>
                  <a:lnTo>
                    <a:pt x="139" y="840"/>
                  </a:lnTo>
                  <a:lnTo>
                    <a:pt x="156" y="850"/>
                  </a:lnTo>
                  <a:lnTo>
                    <a:pt x="175" y="862"/>
                  </a:lnTo>
                  <a:lnTo>
                    <a:pt x="195" y="873"/>
                  </a:lnTo>
                  <a:lnTo>
                    <a:pt x="216" y="885"/>
                  </a:lnTo>
                  <a:lnTo>
                    <a:pt x="237" y="898"/>
                  </a:lnTo>
                  <a:lnTo>
                    <a:pt x="257" y="909"/>
                  </a:lnTo>
                  <a:lnTo>
                    <a:pt x="275" y="919"/>
                  </a:lnTo>
                  <a:lnTo>
                    <a:pt x="292" y="929"/>
                  </a:lnTo>
                  <a:lnTo>
                    <a:pt x="307" y="937"/>
                  </a:lnTo>
                  <a:lnTo>
                    <a:pt x="318" y="944"/>
                  </a:lnTo>
                  <a:lnTo>
                    <a:pt x="326" y="947"/>
                  </a:lnTo>
                  <a:lnTo>
                    <a:pt x="328" y="948"/>
                  </a:lnTo>
                  <a:lnTo>
                    <a:pt x="331" y="949"/>
                  </a:lnTo>
                  <a:lnTo>
                    <a:pt x="337" y="952"/>
                  </a:lnTo>
                  <a:lnTo>
                    <a:pt x="345" y="954"/>
                  </a:lnTo>
                  <a:lnTo>
                    <a:pt x="356" y="956"/>
                  </a:lnTo>
                  <a:lnTo>
                    <a:pt x="365" y="960"/>
                  </a:lnTo>
                  <a:lnTo>
                    <a:pt x="373" y="962"/>
                  </a:lnTo>
                  <a:lnTo>
                    <a:pt x="379" y="963"/>
                  </a:lnTo>
                  <a:lnTo>
                    <a:pt x="382" y="964"/>
                  </a:lnTo>
                  <a:lnTo>
                    <a:pt x="384" y="994"/>
                  </a:lnTo>
                  <a:lnTo>
                    <a:pt x="390" y="1023"/>
                  </a:lnTo>
                  <a:lnTo>
                    <a:pt x="399" y="1052"/>
                  </a:lnTo>
                  <a:lnTo>
                    <a:pt x="414" y="1080"/>
                  </a:lnTo>
                  <a:lnTo>
                    <a:pt x="424" y="1090"/>
                  </a:lnTo>
                  <a:lnTo>
                    <a:pt x="433" y="1099"/>
                  </a:lnTo>
                  <a:lnTo>
                    <a:pt x="443" y="1105"/>
                  </a:lnTo>
                  <a:lnTo>
                    <a:pt x="454" y="1110"/>
                  </a:lnTo>
                  <a:lnTo>
                    <a:pt x="465" y="1112"/>
                  </a:lnTo>
                  <a:lnTo>
                    <a:pt x="477" y="1113"/>
                  </a:lnTo>
                  <a:lnTo>
                    <a:pt x="488" y="1113"/>
                  </a:lnTo>
                  <a:lnTo>
                    <a:pt x="501" y="1112"/>
                  </a:lnTo>
                  <a:lnTo>
                    <a:pt x="513" y="1111"/>
                  </a:lnTo>
                  <a:lnTo>
                    <a:pt x="526" y="1108"/>
                  </a:lnTo>
                  <a:lnTo>
                    <a:pt x="539" y="1106"/>
                  </a:lnTo>
                  <a:lnTo>
                    <a:pt x="551" y="1104"/>
                  </a:lnTo>
                  <a:lnTo>
                    <a:pt x="563" y="1102"/>
                  </a:lnTo>
                  <a:lnTo>
                    <a:pt x="576" y="1100"/>
                  </a:lnTo>
                  <a:lnTo>
                    <a:pt x="588" y="1100"/>
                  </a:lnTo>
                  <a:lnTo>
                    <a:pt x="600" y="1100"/>
                  </a:lnTo>
                  <a:lnTo>
                    <a:pt x="604" y="1100"/>
                  </a:lnTo>
                  <a:lnTo>
                    <a:pt x="610" y="1102"/>
                  </a:lnTo>
                  <a:lnTo>
                    <a:pt x="615" y="1104"/>
                  </a:lnTo>
                  <a:lnTo>
                    <a:pt x="617" y="1107"/>
                  </a:lnTo>
                  <a:lnTo>
                    <a:pt x="625" y="1133"/>
                  </a:lnTo>
                  <a:lnTo>
                    <a:pt x="626" y="1158"/>
                  </a:lnTo>
                  <a:lnTo>
                    <a:pt x="624" y="1185"/>
                  </a:lnTo>
                  <a:lnTo>
                    <a:pt x="622" y="1211"/>
                  </a:lnTo>
                  <a:lnTo>
                    <a:pt x="622" y="1216"/>
                  </a:lnTo>
                  <a:lnTo>
                    <a:pt x="622" y="1221"/>
                  </a:lnTo>
                  <a:lnTo>
                    <a:pt x="623" y="1226"/>
                  </a:lnTo>
                  <a:lnTo>
                    <a:pt x="625" y="1231"/>
                  </a:lnTo>
                  <a:lnTo>
                    <a:pt x="615" y="1233"/>
                  </a:lnTo>
                  <a:lnTo>
                    <a:pt x="606" y="1236"/>
                  </a:lnTo>
                  <a:lnTo>
                    <a:pt x="598" y="1242"/>
                  </a:lnTo>
                  <a:lnTo>
                    <a:pt x="588" y="1248"/>
                  </a:lnTo>
                  <a:lnTo>
                    <a:pt x="581" y="1255"/>
                  </a:lnTo>
                  <a:lnTo>
                    <a:pt x="574" y="1263"/>
                  </a:lnTo>
                  <a:lnTo>
                    <a:pt x="570" y="1271"/>
                  </a:lnTo>
                  <a:lnTo>
                    <a:pt x="565" y="1280"/>
                  </a:lnTo>
                  <a:lnTo>
                    <a:pt x="562" y="1292"/>
                  </a:lnTo>
                  <a:lnTo>
                    <a:pt x="559" y="1303"/>
                  </a:lnTo>
                  <a:lnTo>
                    <a:pt x="559" y="1316"/>
                  </a:lnTo>
                  <a:lnTo>
                    <a:pt x="561" y="1327"/>
                  </a:lnTo>
                  <a:lnTo>
                    <a:pt x="561" y="1336"/>
                  </a:lnTo>
                  <a:lnTo>
                    <a:pt x="563" y="1347"/>
                  </a:lnTo>
                  <a:lnTo>
                    <a:pt x="566" y="1362"/>
                  </a:lnTo>
                  <a:lnTo>
                    <a:pt x="571" y="1378"/>
                  </a:lnTo>
                  <a:lnTo>
                    <a:pt x="576" y="1395"/>
                  </a:lnTo>
                  <a:lnTo>
                    <a:pt x="583" y="1410"/>
                  </a:lnTo>
                  <a:lnTo>
                    <a:pt x="589" y="1422"/>
                  </a:lnTo>
                  <a:lnTo>
                    <a:pt x="598" y="1430"/>
                  </a:lnTo>
                  <a:lnTo>
                    <a:pt x="608" y="1435"/>
                  </a:lnTo>
                  <a:lnTo>
                    <a:pt x="621" y="1438"/>
                  </a:lnTo>
                  <a:lnTo>
                    <a:pt x="632" y="1440"/>
                  </a:lnTo>
                  <a:lnTo>
                    <a:pt x="645" y="1440"/>
                  </a:lnTo>
                  <a:lnTo>
                    <a:pt x="657" y="1439"/>
                  </a:lnTo>
                  <a:lnTo>
                    <a:pt x="670" y="1436"/>
                  </a:lnTo>
                  <a:lnTo>
                    <a:pt x="682" y="1430"/>
                  </a:lnTo>
                  <a:lnTo>
                    <a:pt x="692" y="1423"/>
                  </a:lnTo>
                  <a:lnTo>
                    <a:pt x="707" y="1408"/>
                  </a:lnTo>
                  <a:lnTo>
                    <a:pt x="717" y="1392"/>
                  </a:lnTo>
                  <a:lnTo>
                    <a:pt x="723" y="1375"/>
                  </a:lnTo>
                  <a:lnTo>
                    <a:pt x="727" y="1355"/>
                  </a:lnTo>
                  <a:lnTo>
                    <a:pt x="725" y="1337"/>
                  </a:lnTo>
                  <a:lnTo>
                    <a:pt x="722" y="1317"/>
                  </a:lnTo>
                  <a:lnTo>
                    <a:pt x="716" y="1299"/>
                  </a:lnTo>
                  <a:lnTo>
                    <a:pt x="709" y="1280"/>
                  </a:lnTo>
                  <a:lnTo>
                    <a:pt x="705" y="1272"/>
                  </a:lnTo>
                  <a:lnTo>
                    <a:pt x="699" y="1265"/>
                  </a:lnTo>
                  <a:lnTo>
                    <a:pt x="692" y="1258"/>
                  </a:lnTo>
                  <a:lnTo>
                    <a:pt x="685" y="1251"/>
                  </a:lnTo>
                  <a:lnTo>
                    <a:pt x="676" y="1247"/>
                  </a:lnTo>
                  <a:lnTo>
                    <a:pt x="668" y="1242"/>
                  </a:lnTo>
                  <a:lnTo>
                    <a:pt x="659" y="1238"/>
                  </a:lnTo>
                  <a:lnTo>
                    <a:pt x="651" y="1234"/>
                  </a:lnTo>
                  <a:lnTo>
                    <a:pt x="652" y="1231"/>
                  </a:lnTo>
                  <a:lnTo>
                    <a:pt x="652" y="1226"/>
                  </a:lnTo>
                  <a:lnTo>
                    <a:pt x="649" y="1223"/>
                  </a:lnTo>
                  <a:lnTo>
                    <a:pt x="648" y="1219"/>
                  </a:lnTo>
                  <a:lnTo>
                    <a:pt x="649" y="1198"/>
                  </a:lnTo>
                  <a:lnTo>
                    <a:pt x="651" y="1175"/>
                  </a:lnTo>
                  <a:lnTo>
                    <a:pt x="653" y="1153"/>
                  </a:lnTo>
                  <a:lnTo>
                    <a:pt x="652" y="1130"/>
                  </a:lnTo>
                  <a:lnTo>
                    <a:pt x="648" y="1111"/>
                  </a:lnTo>
                  <a:lnTo>
                    <a:pt x="639" y="1094"/>
                  </a:lnTo>
                  <a:lnTo>
                    <a:pt x="624" y="1081"/>
                  </a:lnTo>
                  <a:lnTo>
                    <a:pt x="601" y="1074"/>
                  </a:lnTo>
                  <a:lnTo>
                    <a:pt x="581" y="1073"/>
                  </a:lnTo>
                  <a:lnTo>
                    <a:pt x="563" y="1074"/>
                  </a:lnTo>
                  <a:lnTo>
                    <a:pt x="545" y="1076"/>
                  </a:lnTo>
                  <a:lnTo>
                    <a:pt x="526" y="1080"/>
                  </a:lnTo>
                  <a:lnTo>
                    <a:pt x="508" y="1083"/>
                  </a:lnTo>
                  <a:lnTo>
                    <a:pt x="489" y="1084"/>
                  </a:lnTo>
                  <a:lnTo>
                    <a:pt x="471" y="1083"/>
                  </a:lnTo>
                  <a:lnTo>
                    <a:pt x="452" y="1079"/>
                  </a:lnTo>
                  <a:lnTo>
                    <a:pt x="444" y="1068"/>
                  </a:lnTo>
                  <a:lnTo>
                    <a:pt x="437" y="1055"/>
                  </a:lnTo>
                  <a:lnTo>
                    <a:pt x="432" y="1042"/>
                  </a:lnTo>
                  <a:lnTo>
                    <a:pt x="426" y="1027"/>
                  </a:lnTo>
                  <a:lnTo>
                    <a:pt x="420" y="1011"/>
                  </a:lnTo>
                  <a:lnTo>
                    <a:pt x="415" y="994"/>
                  </a:lnTo>
                  <a:lnTo>
                    <a:pt x="412" y="979"/>
                  </a:lnTo>
                  <a:lnTo>
                    <a:pt x="410" y="966"/>
                  </a:lnTo>
                  <a:lnTo>
                    <a:pt x="422" y="968"/>
                  </a:lnTo>
                  <a:lnTo>
                    <a:pt x="434" y="971"/>
                  </a:lnTo>
                  <a:lnTo>
                    <a:pt x="447" y="975"/>
                  </a:lnTo>
                  <a:lnTo>
                    <a:pt x="458" y="977"/>
                  </a:lnTo>
                  <a:lnTo>
                    <a:pt x="471" y="981"/>
                  </a:lnTo>
                  <a:lnTo>
                    <a:pt x="483" y="984"/>
                  </a:lnTo>
                  <a:lnTo>
                    <a:pt x="495" y="987"/>
                  </a:lnTo>
                  <a:lnTo>
                    <a:pt x="508" y="991"/>
                  </a:lnTo>
                  <a:lnTo>
                    <a:pt x="520" y="994"/>
                  </a:lnTo>
                  <a:lnTo>
                    <a:pt x="533" y="997"/>
                  </a:lnTo>
                  <a:lnTo>
                    <a:pt x="546" y="1000"/>
                  </a:lnTo>
                  <a:lnTo>
                    <a:pt x="558" y="1004"/>
                  </a:lnTo>
                  <a:lnTo>
                    <a:pt x="570" y="1006"/>
                  </a:lnTo>
                  <a:lnTo>
                    <a:pt x="583" y="1009"/>
                  </a:lnTo>
                  <a:lnTo>
                    <a:pt x="595" y="1012"/>
                  </a:lnTo>
                  <a:lnTo>
                    <a:pt x="608" y="1014"/>
                  </a:lnTo>
                  <a:lnTo>
                    <a:pt x="622" y="1016"/>
                  </a:lnTo>
                  <a:lnTo>
                    <a:pt x="637" y="1020"/>
                  </a:lnTo>
                  <a:lnTo>
                    <a:pt x="653" y="1023"/>
                  </a:lnTo>
                  <a:lnTo>
                    <a:pt x="670" y="1027"/>
                  </a:lnTo>
                  <a:lnTo>
                    <a:pt x="689" y="1030"/>
                  </a:lnTo>
                  <a:lnTo>
                    <a:pt x="706" y="1035"/>
                  </a:lnTo>
                  <a:lnTo>
                    <a:pt x="723" y="1038"/>
                  </a:lnTo>
                  <a:lnTo>
                    <a:pt x="740" y="1043"/>
                  </a:lnTo>
                  <a:lnTo>
                    <a:pt x="758" y="1046"/>
                  </a:lnTo>
                  <a:lnTo>
                    <a:pt x="773" y="1050"/>
                  </a:lnTo>
                  <a:lnTo>
                    <a:pt x="786" y="1052"/>
                  </a:lnTo>
                  <a:lnTo>
                    <a:pt x="799" y="1055"/>
                  </a:lnTo>
                  <a:lnTo>
                    <a:pt x="809" y="1057"/>
                  </a:lnTo>
                  <a:lnTo>
                    <a:pt x="818" y="1058"/>
                  </a:lnTo>
                  <a:lnTo>
                    <a:pt x="822" y="1059"/>
                  </a:lnTo>
                  <a:lnTo>
                    <a:pt x="824" y="1058"/>
                  </a:lnTo>
                  <a:lnTo>
                    <a:pt x="835" y="1042"/>
                  </a:lnTo>
                  <a:lnTo>
                    <a:pt x="846" y="1022"/>
                  </a:lnTo>
                  <a:lnTo>
                    <a:pt x="861" y="998"/>
                  </a:lnTo>
                  <a:lnTo>
                    <a:pt x="879" y="970"/>
                  </a:lnTo>
                  <a:lnTo>
                    <a:pt x="896" y="941"/>
                  </a:lnTo>
                  <a:lnTo>
                    <a:pt x="914" y="910"/>
                  </a:lnTo>
                  <a:lnTo>
                    <a:pt x="934" y="879"/>
                  </a:lnTo>
                  <a:lnTo>
                    <a:pt x="952" y="847"/>
                  </a:lnTo>
                  <a:lnTo>
                    <a:pt x="971" y="817"/>
                  </a:lnTo>
                  <a:lnTo>
                    <a:pt x="988" y="788"/>
                  </a:lnTo>
                  <a:lnTo>
                    <a:pt x="1003" y="760"/>
                  </a:lnTo>
                  <a:lnTo>
                    <a:pt x="1017" y="737"/>
                  </a:lnTo>
                  <a:lnTo>
                    <a:pt x="1028" y="717"/>
                  </a:lnTo>
                  <a:lnTo>
                    <a:pt x="1038" y="702"/>
                  </a:lnTo>
                  <a:lnTo>
                    <a:pt x="1043" y="691"/>
                  </a:lnTo>
                  <a:lnTo>
                    <a:pt x="1044" y="68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auto">
            <a:xfrm>
              <a:off x="219" y="2467"/>
              <a:ext cx="54" cy="46"/>
            </a:xfrm>
            <a:custGeom>
              <a:avLst/>
              <a:gdLst>
                <a:gd name="T0" fmla="*/ 80 w 108"/>
                <a:gd name="T1" fmla="*/ 85 h 92"/>
                <a:gd name="T2" fmla="*/ 71 w 108"/>
                <a:gd name="T3" fmla="*/ 90 h 92"/>
                <a:gd name="T4" fmla="*/ 62 w 108"/>
                <a:gd name="T5" fmla="*/ 92 h 92"/>
                <a:gd name="T6" fmla="*/ 53 w 108"/>
                <a:gd name="T7" fmla="*/ 92 h 92"/>
                <a:gd name="T8" fmla="*/ 42 w 108"/>
                <a:gd name="T9" fmla="*/ 91 h 92"/>
                <a:gd name="T10" fmla="*/ 33 w 108"/>
                <a:gd name="T11" fmla="*/ 88 h 92"/>
                <a:gd name="T12" fmla="*/ 25 w 108"/>
                <a:gd name="T13" fmla="*/ 83 h 92"/>
                <a:gd name="T14" fmla="*/ 17 w 108"/>
                <a:gd name="T15" fmla="*/ 77 h 92"/>
                <a:gd name="T16" fmla="*/ 10 w 108"/>
                <a:gd name="T17" fmla="*/ 69 h 92"/>
                <a:gd name="T18" fmla="*/ 8 w 108"/>
                <a:gd name="T19" fmla="*/ 62 h 92"/>
                <a:gd name="T20" fmla="*/ 4 w 108"/>
                <a:gd name="T21" fmla="*/ 51 h 92"/>
                <a:gd name="T22" fmla="*/ 1 w 108"/>
                <a:gd name="T23" fmla="*/ 39 h 92"/>
                <a:gd name="T24" fmla="*/ 0 w 108"/>
                <a:gd name="T25" fmla="*/ 35 h 92"/>
                <a:gd name="T26" fmla="*/ 104 w 108"/>
                <a:gd name="T27" fmla="*/ 0 h 92"/>
                <a:gd name="T28" fmla="*/ 108 w 108"/>
                <a:gd name="T29" fmla="*/ 25 h 92"/>
                <a:gd name="T30" fmla="*/ 107 w 108"/>
                <a:gd name="T31" fmla="*/ 48 h 92"/>
                <a:gd name="T32" fmla="*/ 99 w 108"/>
                <a:gd name="T33" fmla="*/ 69 h 92"/>
                <a:gd name="T34" fmla="*/ 80 w 108"/>
                <a:gd name="T35" fmla="*/ 85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8" h="92">
                  <a:moveTo>
                    <a:pt x="80" y="85"/>
                  </a:moveTo>
                  <a:lnTo>
                    <a:pt x="71" y="90"/>
                  </a:lnTo>
                  <a:lnTo>
                    <a:pt x="62" y="92"/>
                  </a:lnTo>
                  <a:lnTo>
                    <a:pt x="53" y="92"/>
                  </a:lnTo>
                  <a:lnTo>
                    <a:pt x="42" y="91"/>
                  </a:lnTo>
                  <a:lnTo>
                    <a:pt x="33" y="88"/>
                  </a:lnTo>
                  <a:lnTo>
                    <a:pt x="25" y="83"/>
                  </a:lnTo>
                  <a:lnTo>
                    <a:pt x="17" y="77"/>
                  </a:lnTo>
                  <a:lnTo>
                    <a:pt x="10" y="69"/>
                  </a:lnTo>
                  <a:lnTo>
                    <a:pt x="8" y="62"/>
                  </a:lnTo>
                  <a:lnTo>
                    <a:pt x="4" y="51"/>
                  </a:lnTo>
                  <a:lnTo>
                    <a:pt x="1" y="39"/>
                  </a:lnTo>
                  <a:lnTo>
                    <a:pt x="0" y="35"/>
                  </a:lnTo>
                  <a:lnTo>
                    <a:pt x="104" y="0"/>
                  </a:lnTo>
                  <a:lnTo>
                    <a:pt x="108" y="25"/>
                  </a:lnTo>
                  <a:lnTo>
                    <a:pt x="107" y="48"/>
                  </a:lnTo>
                  <a:lnTo>
                    <a:pt x="99" y="69"/>
                  </a:lnTo>
                  <a:lnTo>
                    <a:pt x="80" y="85"/>
                  </a:lnTo>
                  <a:close/>
                </a:path>
              </a:pathLst>
            </a:custGeom>
            <a:solidFill>
              <a:srgbClr val="937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" name="Freeform 19"/>
            <p:cNvSpPr>
              <a:spLocks/>
            </p:cNvSpPr>
            <p:nvPr/>
          </p:nvSpPr>
          <p:spPr bwMode="auto">
            <a:xfrm>
              <a:off x="212" y="2427"/>
              <a:ext cx="59" cy="46"/>
            </a:xfrm>
            <a:custGeom>
              <a:avLst/>
              <a:gdLst>
                <a:gd name="T0" fmla="*/ 112 w 116"/>
                <a:gd name="T1" fmla="*/ 45 h 92"/>
                <a:gd name="T2" fmla="*/ 113 w 116"/>
                <a:gd name="T3" fmla="*/ 49 h 92"/>
                <a:gd name="T4" fmla="*/ 114 w 116"/>
                <a:gd name="T5" fmla="*/ 54 h 92"/>
                <a:gd name="T6" fmla="*/ 115 w 116"/>
                <a:gd name="T7" fmla="*/ 58 h 92"/>
                <a:gd name="T8" fmla="*/ 116 w 116"/>
                <a:gd name="T9" fmla="*/ 63 h 92"/>
                <a:gd name="T10" fmla="*/ 104 w 116"/>
                <a:gd name="T11" fmla="*/ 63 h 92"/>
                <a:gd name="T12" fmla="*/ 90 w 116"/>
                <a:gd name="T13" fmla="*/ 65 h 92"/>
                <a:gd name="T14" fmla="*/ 76 w 116"/>
                <a:gd name="T15" fmla="*/ 69 h 92"/>
                <a:gd name="T16" fmla="*/ 62 w 116"/>
                <a:gd name="T17" fmla="*/ 73 h 92"/>
                <a:gd name="T18" fmla="*/ 48 w 116"/>
                <a:gd name="T19" fmla="*/ 78 h 92"/>
                <a:gd name="T20" fmla="*/ 34 w 116"/>
                <a:gd name="T21" fmla="*/ 83 h 92"/>
                <a:gd name="T22" fmla="*/ 21 w 116"/>
                <a:gd name="T23" fmla="*/ 87 h 92"/>
                <a:gd name="T24" fmla="*/ 8 w 116"/>
                <a:gd name="T25" fmla="*/ 92 h 92"/>
                <a:gd name="T26" fmla="*/ 7 w 116"/>
                <a:gd name="T27" fmla="*/ 80 h 92"/>
                <a:gd name="T28" fmla="*/ 5 w 116"/>
                <a:gd name="T29" fmla="*/ 66 h 92"/>
                <a:gd name="T30" fmla="*/ 2 w 116"/>
                <a:gd name="T31" fmla="*/ 54 h 92"/>
                <a:gd name="T32" fmla="*/ 0 w 116"/>
                <a:gd name="T33" fmla="*/ 48 h 92"/>
                <a:gd name="T34" fmla="*/ 3 w 116"/>
                <a:gd name="T35" fmla="*/ 39 h 92"/>
                <a:gd name="T36" fmla="*/ 9 w 116"/>
                <a:gd name="T37" fmla="*/ 30 h 92"/>
                <a:gd name="T38" fmla="*/ 15 w 116"/>
                <a:gd name="T39" fmla="*/ 22 h 92"/>
                <a:gd name="T40" fmla="*/ 22 w 116"/>
                <a:gd name="T41" fmla="*/ 13 h 92"/>
                <a:gd name="T42" fmla="*/ 30 w 116"/>
                <a:gd name="T43" fmla="*/ 8 h 92"/>
                <a:gd name="T44" fmla="*/ 39 w 116"/>
                <a:gd name="T45" fmla="*/ 3 h 92"/>
                <a:gd name="T46" fmla="*/ 49 w 116"/>
                <a:gd name="T47" fmla="*/ 1 h 92"/>
                <a:gd name="T48" fmla="*/ 61 w 116"/>
                <a:gd name="T49" fmla="*/ 0 h 92"/>
                <a:gd name="T50" fmla="*/ 70 w 116"/>
                <a:gd name="T51" fmla="*/ 1 h 92"/>
                <a:gd name="T52" fmla="*/ 78 w 116"/>
                <a:gd name="T53" fmla="*/ 4 h 92"/>
                <a:gd name="T54" fmla="*/ 86 w 116"/>
                <a:gd name="T55" fmla="*/ 8 h 92"/>
                <a:gd name="T56" fmla="*/ 93 w 116"/>
                <a:gd name="T57" fmla="*/ 13 h 92"/>
                <a:gd name="T58" fmla="*/ 99 w 116"/>
                <a:gd name="T59" fmla="*/ 20 h 92"/>
                <a:gd name="T60" fmla="*/ 105 w 116"/>
                <a:gd name="T61" fmla="*/ 27 h 92"/>
                <a:gd name="T62" fmla="*/ 108 w 116"/>
                <a:gd name="T63" fmla="*/ 35 h 92"/>
                <a:gd name="T64" fmla="*/ 112 w 116"/>
                <a:gd name="T65" fmla="*/ 45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16" h="92">
                  <a:moveTo>
                    <a:pt x="112" y="45"/>
                  </a:moveTo>
                  <a:lnTo>
                    <a:pt x="113" y="49"/>
                  </a:lnTo>
                  <a:lnTo>
                    <a:pt x="114" y="54"/>
                  </a:lnTo>
                  <a:lnTo>
                    <a:pt x="115" y="58"/>
                  </a:lnTo>
                  <a:lnTo>
                    <a:pt x="116" y="63"/>
                  </a:lnTo>
                  <a:lnTo>
                    <a:pt x="104" y="63"/>
                  </a:lnTo>
                  <a:lnTo>
                    <a:pt x="90" y="65"/>
                  </a:lnTo>
                  <a:lnTo>
                    <a:pt x="76" y="69"/>
                  </a:lnTo>
                  <a:lnTo>
                    <a:pt x="62" y="73"/>
                  </a:lnTo>
                  <a:lnTo>
                    <a:pt x="48" y="78"/>
                  </a:lnTo>
                  <a:lnTo>
                    <a:pt x="34" y="83"/>
                  </a:lnTo>
                  <a:lnTo>
                    <a:pt x="21" y="87"/>
                  </a:lnTo>
                  <a:lnTo>
                    <a:pt x="8" y="92"/>
                  </a:lnTo>
                  <a:lnTo>
                    <a:pt x="7" y="80"/>
                  </a:lnTo>
                  <a:lnTo>
                    <a:pt x="5" y="66"/>
                  </a:lnTo>
                  <a:lnTo>
                    <a:pt x="2" y="54"/>
                  </a:lnTo>
                  <a:lnTo>
                    <a:pt x="0" y="48"/>
                  </a:lnTo>
                  <a:lnTo>
                    <a:pt x="3" y="39"/>
                  </a:lnTo>
                  <a:lnTo>
                    <a:pt x="9" y="30"/>
                  </a:lnTo>
                  <a:lnTo>
                    <a:pt x="15" y="22"/>
                  </a:lnTo>
                  <a:lnTo>
                    <a:pt x="22" y="13"/>
                  </a:lnTo>
                  <a:lnTo>
                    <a:pt x="30" y="8"/>
                  </a:lnTo>
                  <a:lnTo>
                    <a:pt x="39" y="3"/>
                  </a:lnTo>
                  <a:lnTo>
                    <a:pt x="49" y="1"/>
                  </a:lnTo>
                  <a:lnTo>
                    <a:pt x="61" y="0"/>
                  </a:lnTo>
                  <a:lnTo>
                    <a:pt x="70" y="1"/>
                  </a:lnTo>
                  <a:lnTo>
                    <a:pt x="78" y="4"/>
                  </a:lnTo>
                  <a:lnTo>
                    <a:pt x="86" y="8"/>
                  </a:lnTo>
                  <a:lnTo>
                    <a:pt x="93" y="13"/>
                  </a:lnTo>
                  <a:lnTo>
                    <a:pt x="99" y="20"/>
                  </a:lnTo>
                  <a:lnTo>
                    <a:pt x="105" y="27"/>
                  </a:lnTo>
                  <a:lnTo>
                    <a:pt x="108" y="35"/>
                  </a:lnTo>
                  <a:lnTo>
                    <a:pt x="112" y="45"/>
                  </a:lnTo>
                  <a:close/>
                </a:path>
              </a:pathLst>
            </a:custGeom>
            <a:solidFill>
              <a:srgbClr val="DBB7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" name="Freeform 20"/>
            <p:cNvSpPr>
              <a:spLocks/>
            </p:cNvSpPr>
            <p:nvPr/>
          </p:nvSpPr>
          <p:spPr bwMode="auto">
            <a:xfrm>
              <a:off x="105" y="1879"/>
              <a:ext cx="249" cy="356"/>
            </a:xfrm>
            <a:custGeom>
              <a:avLst/>
              <a:gdLst>
                <a:gd name="T0" fmla="*/ 495 w 498"/>
                <a:gd name="T1" fmla="*/ 410 h 711"/>
                <a:gd name="T2" fmla="*/ 478 w 498"/>
                <a:gd name="T3" fmla="*/ 461 h 711"/>
                <a:gd name="T4" fmla="*/ 459 w 498"/>
                <a:gd name="T5" fmla="*/ 494 h 711"/>
                <a:gd name="T6" fmla="*/ 445 w 498"/>
                <a:gd name="T7" fmla="*/ 514 h 711"/>
                <a:gd name="T8" fmla="*/ 432 w 498"/>
                <a:gd name="T9" fmla="*/ 532 h 711"/>
                <a:gd name="T10" fmla="*/ 415 w 498"/>
                <a:gd name="T11" fmla="*/ 549 h 711"/>
                <a:gd name="T12" fmla="*/ 404 w 498"/>
                <a:gd name="T13" fmla="*/ 562 h 711"/>
                <a:gd name="T14" fmla="*/ 389 w 498"/>
                <a:gd name="T15" fmla="*/ 575 h 711"/>
                <a:gd name="T16" fmla="*/ 365 w 498"/>
                <a:gd name="T17" fmla="*/ 592 h 711"/>
                <a:gd name="T18" fmla="*/ 335 w 498"/>
                <a:gd name="T19" fmla="*/ 614 h 711"/>
                <a:gd name="T20" fmla="*/ 300 w 498"/>
                <a:gd name="T21" fmla="*/ 637 h 711"/>
                <a:gd name="T22" fmla="*/ 266 w 498"/>
                <a:gd name="T23" fmla="*/ 660 h 711"/>
                <a:gd name="T24" fmla="*/ 231 w 498"/>
                <a:gd name="T25" fmla="*/ 681 h 711"/>
                <a:gd name="T26" fmla="*/ 201 w 498"/>
                <a:gd name="T27" fmla="*/ 698 h 711"/>
                <a:gd name="T28" fmla="*/ 183 w 498"/>
                <a:gd name="T29" fmla="*/ 706 h 711"/>
                <a:gd name="T30" fmla="*/ 171 w 498"/>
                <a:gd name="T31" fmla="*/ 710 h 711"/>
                <a:gd name="T32" fmla="*/ 160 w 498"/>
                <a:gd name="T33" fmla="*/ 711 h 711"/>
                <a:gd name="T34" fmla="*/ 147 w 498"/>
                <a:gd name="T35" fmla="*/ 710 h 711"/>
                <a:gd name="T36" fmla="*/ 129 w 498"/>
                <a:gd name="T37" fmla="*/ 704 h 711"/>
                <a:gd name="T38" fmla="*/ 107 w 498"/>
                <a:gd name="T39" fmla="*/ 690 h 711"/>
                <a:gd name="T40" fmla="*/ 88 w 498"/>
                <a:gd name="T41" fmla="*/ 669 h 711"/>
                <a:gd name="T42" fmla="*/ 72 w 498"/>
                <a:gd name="T43" fmla="*/ 647 h 711"/>
                <a:gd name="T44" fmla="*/ 57 w 498"/>
                <a:gd name="T45" fmla="*/ 622 h 711"/>
                <a:gd name="T46" fmla="*/ 43 w 498"/>
                <a:gd name="T47" fmla="*/ 594 h 711"/>
                <a:gd name="T48" fmla="*/ 34 w 498"/>
                <a:gd name="T49" fmla="*/ 566 h 711"/>
                <a:gd name="T50" fmla="*/ 25 w 498"/>
                <a:gd name="T51" fmla="*/ 537 h 711"/>
                <a:gd name="T52" fmla="*/ 16 w 498"/>
                <a:gd name="T53" fmla="*/ 474 h 711"/>
                <a:gd name="T54" fmla="*/ 1 w 498"/>
                <a:gd name="T55" fmla="*/ 380 h 711"/>
                <a:gd name="T56" fmla="*/ 9 w 498"/>
                <a:gd name="T57" fmla="*/ 313 h 711"/>
                <a:gd name="T58" fmla="*/ 32 w 498"/>
                <a:gd name="T59" fmla="*/ 280 h 711"/>
                <a:gd name="T60" fmla="*/ 58 w 498"/>
                <a:gd name="T61" fmla="*/ 250 h 711"/>
                <a:gd name="T62" fmla="*/ 86 w 498"/>
                <a:gd name="T63" fmla="*/ 220 h 711"/>
                <a:gd name="T64" fmla="*/ 109 w 498"/>
                <a:gd name="T65" fmla="*/ 194 h 711"/>
                <a:gd name="T66" fmla="*/ 133 w 498"/>
                <a:gd name="T67" fmla="*/ 171 h 711"/>
                <a:gd name="T68" fmla="*/ 162 w 498"/>
                <a:gd name="T69" fmla="*/ 147 h 711"/>
                <a:gd name="T70" fmla="*/ 193 w 498"/>
                <a:gd name="T71" fmla="*/ 124 h 711"/>
                <a:gd name="T72" fmla="*/ 223 w 498"/>
                <a:gd name="T73" fmla="*/ 101 h 711"/>
                <a:gd name="T74" fmla="*/ 249 w 498"/>
                <a:gd name="T75" fmla="*/ 83 h 711"/>
                <a:gd name="T76" fmla="*/ 271 w 498"/>
                <a:gd name="T77" fmla="*/ 68 h 711"/>
                <a:gd name="T78" fmla="*/ 285 w 498"/>
                <a:gd name="T79" fmla="*/ 58 h 711"/>
                <a:gd name="T80" fmla="*/ 305 w 498"/>
                <a:gd name="T81" fmla="*/ 47 h 711"/>
                <a:gd name="T82" fmla="*/ 343 w 498"/>
                <a:gd name="T83" fmla="*/ 28 h 711"/>
                <a:gd name="T84" fmla="*/ 381 w 498"/>
                <a:gd name="T85" fmla="*/ 12 h 711"/>
                <a:gd name="T86" fmla="*/ 406 w 498"/>
                <a:gd name="T87" fmla="*/ 2 h 711"/>
                <a:gd name="T88" fmla="*/ 429 w 498"/>
                <a:gd name="T89" fmla="*/ 47 h 711"/>
                <a:gd name="T90" fmla="*/ 460 w 498"/>
                <a:gd name="T91" fmla="*/ 139 h 711"/>
                <a:gd name="T92" fmla="*/ 483 w 498"/>
                <a:gd name="T93" fmla="*/ 234 h 711"/>
                <a:gd name="T94" fmla="*/ 496 w 498"/>
                <a:gd name="T95" fmla="*/ 340 h 7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98" h="711">
                  <a:moveTo>
                    <a:pt x="498" y="400"/>
                  </a:moveTo>
                  <a:lnTo>
                    <a:pt x="495" y="410"/>
                  </a:lnTo>
                  <a:lnTo>
                    <a:pt x="487" y="433"/>
                  </a:lnTo>
                  <a:lnTo>
                    <a:pt x="478" y="461"/>
                  </a:lnTo>
                  <a:lnTo>
                    <a:pt x="466" y="484"/>
                  </a:lnTo>
                  <a:lnTo>
                    <a:pt x="459" y="494"/>
                  </a:lnTo>
                  <a:lnTo>
                    <a:pt x="452" y="503"/>
                  </a:lnTo>
                  <a:lnTo>
                    <a:pt x="445" y="514"/>
                  </a:lnTo>
                  <a:lnTo>
                    <a:pt x="438" y="523"/>
                  </a:lnTo>
                  <a:lnTo>
                    <a:pt x="432" y="532"/>
                  </a:lnTo>
                  <a:lnTo>
                    <a:pt x="423" y="540"/>
                  </a:lnTo>
                  <a:lnTo>
                    <a:pt x="415" y="549"/>
                  </a:lnTo>
                  <a:lnTo>
                    <a:pt x="407" y="559"/>
                  </a:lnTo>
                  <a:lnTo>
                    <a:pt x="404" y="562"/>
                  </a:lnTo>
                  <a:lnTo>
                    <a:pt x="397" y="568"/>
                  </a:lnTo>
                  <a:lnTo>
                    <a:pt x="389" y="575"/>
                  </a:lnTo>
                  <a:lnTo>
                    <a:pt x="377" y="583"/>
                  </a:lnTo>
                  <a:lnTo>
                    <a:pt x="365" y="592"/>
                  </a:lnTo>
                  <a:lnTo>
                    <a:pt x="350" y="602"/>
                  </a:lnTo>
                  <a:lnTo>
                    <a:pt x="335" y="614"/>
                  </a:lnTo>
                  <a:lnTo>
                    <a:pt x="317" y="625"/>
                  </a:lnTo>
                  <a:lnTo>
                    <a:pt x="300" y="637"/>
                  </a:lnTo>
                  <a:lnTo>
                    <a:pt x="283" y="648"/>
                  </a:lnTo>
                  <a:lnTo>
                    <a:pt x="266" y="660"/>
                  </a:lnTo>
                  <a:lnTo>
                    <a:pt x="248" y="670"/>
                  </a:lnTo>
                  <a:lnTo>
                    <a:pt x="231" y="681"/>
                  </a:lnTo>
                  <a:lnTo>
                    <a:pt x="216" y="690"/>
                  </a:lnTo>
                  <a:lnTo>
                    <a:pt x="201" y="698"/>
                  </a:lnTo>
                  <a:lnTo>
                    <a:pt x="188" y="704"/>
                  </a:lnTo>
                  <a:lnTo>
                    <a:pt x="183" y="706"/>
                  </a:lnTo>
                  <a:lnTo>
                    <a:pt x="177" y="708"/>
                  </a:lnTo>
                  <a:lnTo>
                    <a:pt x="171" y="710"/>
                  </a:lnTo>
                  <a:lnTo>
                    <a:pt x="165" y="710"/>
                  </a:lnTo>
                  <a:lnTo>
                    <a:pt x="160" y="711"/>
                  </a:lnTo>
                  <a:lnTo>
                    <a:pt x="153" y="710"/>
                  </a:lnTo>
                  <a:lnTo>
                    <a:pt x="147" y="710"/>
                  </a:lnTo>
                  <a:lnTo>
                    <a:pt x="141" y="708"/>
                  </a:lnTo>
                  <a:lnTo>
                    <a:pt x="129" y="704"/>
                  </a:lnTo>
                  <a:lnTo>
                    <a:pt x="117" y="698"/>
                  </a:lnTo>
                  <a:lnTo>
                    <a:pt x="107" y="690"/>
                  </a:lnTo>
                  <a:lnTo>
                    <a:pt x="96" y="680"/>
                  </a:lnTo>
                  <a:lnTo>
                    <a:pt x="88" y="669"/>
                  </a:lnTo>
                  <a:lnTo>
                    <a:pt x="80" y="658"/>
                  </a:lnTo>
                  <a:lnTo>
                    <a:pt x="72" y="647"/>
                  </a:lnTo>
                  <a:lnTo>
                    <a:pt x="65" y="636"/>
                  </a:lnTo>
                  <a:lnTo>
                    <a:pt x="57" y="622"/>
                  </a:lnTo>
                  <a:lnTo>
                    <a:pt x="50" y="608"/>
                  </a:lnTo>
                  <a:lnTo>
                    <a:pt x="43" y="594"/>
                  </a:lnTo>
                  <a:lnTo>
                    <a:pt x="39" y="581"/>
                  </a:lnTo>
                  <a:lnTo>
                    <a:pt x="34" y="566"/>
                  </a:lnTo>
                  <a:lnTo>
                    <a:pt x="29" y="552"/>
                  </a:lnTo>
                  <a:lnTo>
                    <a:pt x="25" y="537"/>
                  </a:lnTo>
                  <a:lnTo>
                    <a:pt x="20" y="523"/>
                  </a:lnTo>
                  <a:lnTo>
                    <a:pt x="16" y="474"/>
                  </a:lnTo>
                  <a:lnTo>
                    <a:pt x="8" y="427"/>
                  </a:lnTo>
                  <a:lnTo>
                    <a:pt x="1" y="380"/>
                  </a:lnTo>
                  <a:lnTo>
                    <a:pt x="0" y="332"/>
                  </a:lnTo>
                  <a:lnTo>
                    <a:pt x="9" y="313"/>
                  </a:lnTo>
                  <a:lnTo>
                    <a:pt x="19" y="296"/>
                  </a:lnTo>
                  <a:lnTo>
                    <a:pt x="32" y="280"/>
                  </a:lnTo>
                  <a:lnTo>
                    <a:pt x="44" y="265"/>
                  </a:lnTo>
                  <a:lnTo>
                    <a:pt x="58" y="250"/>
                  </a:lnTo>
                  <a:lnTo>
                    <a:pt x="72" y="235"/>
                  </a:lnTo>
                  <a:lnTo>
                    <a:pt x="86" y="220"/>
                  </a:lnTo>
                  <a:lnTo>
                    <a:pt x="100" y="205"/>
                  </a:lnTo>
                  <a:lnTo>
                    <a:pt x="109" y="194"/>
                  </a:lnTo>
                  <a:lnTo>
                    <a:pt x="120" y="183"/>
                  </a:lnTo>
                  <a:lnTo>
                    <a:pt x="133" y="171"/>
                  </a:lnTo>
                  <a:lnTo>
                    <a:pt x="147" y="160"/>
                  </a:lnTo>
                  <a:lnTo>
                    <a:pt x="162" y="147"/>
                  </a:lnTo>
                  <a:lnTo>
                    <a:pt x="177" y="136"/>
                  </a:lnTo>
                  <a:lnTo>
                    <a:pt x="193" y="124"/>
                  </a:lnTo>
                  <a:lnTo>
                    <a:pt x="208" y="113"/>
                  </a:lnTo>
                  <a:lnTo>
                    <a:pt x="223" y="101"/>
                  </a:lnTo>
                  <a:lnTo>
                    <a:pt x="237" y="92"/>
                  </a:lnTo>
                  <a:lnTo>
                    <a:pt x="249" y="83"/>
                  </a:lnTo>
                  <a:lnTo>
                    <a:pt x="262" y="75"/>
                  </a:lnTo>
                  <a:lnTo>
                    <a:pt x="271" y="68"/>
                  </a:lnTo>
                  <a:lnTo>
                    <a:pt x="279" y="62"/>
                  </a:lnTo>
                  <a:lnTo>
                    <a:pt x="285" y="58"/>
                  </a:lnTo>
                  <a:lnTo>
                    <a:pt x="289" y="56"/>
                  </a:lnTo>
                  <a:lnTo>
                    <a:pt x="305" y="47"/>
                  </a:lnTo>
                  <a:lnTo>
                    <a:pt x="323" y="38"/>
                  </a:lnTo>
                  <a:lnTo>
                    <a:pt x="343" y="28"/>
                  </a:lnTo>
                  <a:lnTo>
                    <a:pt x="362" y="19"/>
                  </a:lnTo>
                  <a:lnTo>
                    <a:pt x="381" y="12"/>
                  </a:lnTo>
                  <a:lnTo>
                    <a:pt x="396" y="5"/>
                  </a:lnTo>
                  <a:lnTo>
                    <a:pt x="406" y="2"/>
                  </a:lnTo>
                  <a:lnTo>
                    <a:pt x="411" y="0"/>
                  </a:lnTo>
                  <a:lnTo>
                    <a:pt x="429" y="47"/>
                  </a:lnTo>
                  <a:lnTo>
                    <a:pt x="445" y="93"/>
                  </a:lnTo>
                  <a:lnTo>
                    <a:pt x="460" y="139"/>
                  </a:lnTo>
                  <a:lnTo>
                    <a:pt x="473" y="185"/>
                  </a:lnTo>
                  <a:lnTo>
                    <a:pt x="483" y="234"/>
                  </a:lnTo>
                  <a:lnTo>
                    <a:pt x="490" y="284"/>
                  </a:lnTo>
                  <a:lnTo>
                    <a:pt x="496" y="340"/>
                  </a:lnTo>
                  <a:lnTo>
                    <a:pt x="498" y="400"/>
                  </a:lnTo>
                  <a:close/>
                </a:path>
              </a:pathLst>
            </a:custGeom>
            <a:solidFill>
              <a:srgbClr val="FFF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" name="Freeform 21"/>
            <p:cNvSpPr>
              <a:spLocks/>
            </p:cNvSpPr>
            <p:nvPr/>
          </p:nvSpPr>
          <p:spPr bwMode="auto">
            <a:xfrm>
              <a:off x="-61" y="1815"/>
              <a:ext cx="283" cy="442"/>
            </a:xfrm>
            <a:custGeom>
              <a:avLst/>
              <a:gdLst>
                <a:gd name="T0" fmla="*/ 92 w 567"/>
                <a:gd name="T1" fmla="*/ 769 h 884"/>
                <a:gd name="T2" fmla="*/ 67 w 567"/>
                <a:gd name="T3" fmla="*/ 674 h 884"/>
                <a:gd name="T4" fmla="*/ 31 w 567"/>
                <a:gd name="T5" fmla="*/ 547 h 884"/>
                <a:gd name="T6" fmla="*/ 4 w 567"/>
                <a:gd name="T7" fmla="*/ 451 h 884"/>
                <a:gd name="T8" fmla="*/ 10 w 567"/>
                <a:gd name="T9" fmla="*/ 397 h 884"/>
                <a:gd name="T10" fmla="*/ 38 w 567"/>
                <a:gd name="T11" fmla="*/ 325 h 884"/>
                <a:gd name="T12" fmla="*/ 75 w 567"/>
                <a:gd name="T13" fmla="*/ 255 h 884"/>
                <a:gd name="T14" fmla="*/ 120 w 567"/>
                <a:gd name="T15" fmla="*/ 191 h 884"/>
                <a:gd name="T16" fmla="*/ 155 w 567"/>
                <a:gd name="T17" fmla="*/ 149 h 884"/>
                <a:gd name="T18" fmla="*/ 182 w 567"/>
                <a:gd name="T19" fmla="*/ 124 h 884"/>
                <a:gd name="T20" fmla="*/ 212 w 567"/>
                <a:gd name="T21" fmla="*/ 98 h 884"/>
                <a:gd name="T22" fmla="*/ 242 w 567"/>
                <a:gd name="T23" fmla="*/ 71 h 884"/>
                <a:gd name="T24" fmla="*/ 272 w 567"/>
                <a:gd name="T25" fmla="*/ 47 h 884"/>
                <a:gd name="T26" fmla="*/ 297 w 567"/>
                <a:gd name="T27" fmla="*/ 25 h 884"/>
                <a:gd name="T28" fmla="*/ 318 w 567"/>
                <a:gd name="T29" fmla="*/ 10 h 884"/>
                <a:gd name="T30" fmla="*/ 329 w 567"/>
                <a:gd name="T31" fmla="*/ 1 h 884"/>
                <a:gd name="T32" fmla="*/ 344 w 567"/>
                <a:gd name="T33" fmla="*/ 3 h 884"/>
                <a:gd name="T34" fmla="*/ 378 w 567"/>
                <a:gd name="T35" fmla="*/ 10 h 884"/>
                <a:gd name="T36" fmla="*/ 413 w 567"/>
                <a:gd name="T37" fmla="*/ 18 h 884"/>
                <a:gd name="T38" fmla="*/ 451 w 567"/>
                <a:gd name="T39" fmla="*/ 25 h 884"/>
                <a:gd name="T40" fmla="*/ 487 w 567"/>
                <a:gd name="T41" fmla="*/ 32 h 884"/>
                <a:gd name="T42" fmla="*/ 519 w 567"/>
                <a:gd name="T43" fmla="*/ 39 h 884"/>
                <a:gd name="T44" fmla="*/ 546 w 567"/>
                <a:gd name="T45" fmla="*/ 42 h 884"/>
                <a:gd name="T46" fmla="*/ 562 w 567"/>
                <a:gd name="T47" fmla="*/ 45 h 884"/>
                <a:gd name="T48" fmla="*/ 554 w 567"/>
                <a:gd name="T49" fmla="*/ 51 h 884"/>
                <a:gd name="T50" fmla="*/ 512 w 567"/>
                <a:gd name="T51" fmla="*/ 76 h 884"/>
                <a:gd name="T52" fmla="*/ 458 w 567"/>
                <a:gd name="T53" fmla="*/ 107 h 884"/>
                <a:gd name="T54" fmla="*/ 410 w 567"/>
                <a:gd name="T55" fmla="*/ 137 h 884"/>
                <a:gd name="T56" fmla="*/ 373 w 567"/>
                <a:gd name="T57" fmla="*/ 163 h 884"/>
                <a:gd name="T58" fmla="*/ 340 w 567"/>
                <a:gd name="T59" fmla="*/ 191 h 884"/>
                <a:gd name="T60" fmla="*/ 307 w 567"/>
                <a:gd name="T61" fmla="*/ 220 h 884"/>
                <a:gd name="T62" fmla="*/ 277 w 567"/>
                <a:gd name="T63" fmla="*/ 250 h 884"/>
                <a:gd name="T64" fmla="*/ 251 w 567"/>
                <a:gd name="T65" fmla="*/ 282 h 884"/>
                <a:gd name="T66" fmla="*/ 227 w 567"/>
                <a:gd name="T67" fmla="*/ 310 h 884"/>
                <a:gd name="T68" fmla="*/ 205 w 567"/>
                <a:gd name="T69" fmla="*/ 340 h 884"/>
                <a:gd name="T70" fmla="*/ 186 w 567"/>
                <a:gd name="T71" fmla="*/ 371 h 884"/>
                <a:gd name="T72" fmla="*/ 179 w 567"/>
                <a:gd name="T73" fmla="*/ 388 h 884"/>
                <a:gd name="T74" fmla="*/ 179 w 567"/>
                <a:gd name="T75" fmla="*/ 388 h 884"/>
                <a:gd name="T76" fmla="*/ 178 w 567"/>
                <a:gd name="T77" fmla="*/ 388 h 884"/>
                <a:gd name="T78" fmla="*/ 178 w 567"/>
                <a:gd name="T79" fmla="*/ 388 h 884"/>
                <a:gd name="T80" fmla="*/ 177 w 567"/>
                <a:gd name="T81" fmla="*/ 388 h 884"/>
                <a:gd name="T82" fmla="*/ 176 w 567"/>
                <a:gd name="T83" fmla="*/ 389 h 884"/>
                <a:gd name="T84" fmla="*/ 170 w 567"/>
                <a:gd name="T85" fmla="*/ 426 h 884"/>
                <a:gd name="T86" fmla="*/ 171 w 567"/>
                <a:gd name="T87" fmla="*/ 499 h 884"/>
                <a:gd name="T88" fmla="*/ 185 w 567"/>
                <a:gd name="T89" fmla="*/ 570 h 884"/>
                <a:gd name="T90" fmla="*/ 204 w 567"/>
                <a:gd name="T91" fmla="*/ 642 h 884"/>
                <a:gd name="T92" fmla="*/ 221 w 567"/>
                <a:gd name="T93" fmla="*/ 704 h 884"/>
                <a:gd name="T94" fmla="*/ 236 w 567"/>
                <a:gd name="T95" fmla="*/ 757 h 884"/>
                <a:gd name="T96" fmla="*/ 252 w 567"/>
                <a:gd name="T97" fmla="*/ 807 h 884"/>
                <a:gd name="T98" fmla="*/ 268 w 567"/>
                <a:gd name="T99" fmla="*/ 858 h 884"/>
                <a:gd name="T100" fmla="*/ 265 w 567"/>
                <a:gd name="T101" fmla="*/ 877 h 884"/>
                <a:gd name="T102" fmla="*/ 219 w 567"/>
                <a:gd name="T103" fmla="*/ 851 h 884"/>
                <a:gd name="T104" fmla="*/ 161 w 567"/>
                <a:gd name="T105" fmla="*/ 820 h 884"/>
                <a:gd name="T106" fmla="*/ 111 w 567"/>
                <a:gd name="T107" fmla="*/ 794 h 8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67" h="884">
                  <a:moveTo>
                    <a:pt x="94" y="786"/>
                  </a:moveTo>
                  <a:lnTo>
                    <a:pt x="92" y="769"/>
                  </a:lnTo>
                  <a:lnTo>
                    <a:pt x="82" y="729"/>
                  </a:lnTo>
                  <a:lnTo>
                    <a:pt x="67" y="674"/>
                  </a:lnTo>
                  <a:lnTo>
                    <a:pt x="49" y="610"/>
                  </a:lnTo>
                  <a:lnTo>
                    <a:pt x="31" y="547"/>
                  </a:lnTo>
                  <a:lnTo>
                    <a:pt x="15" y="492"/>
                  </a:lnTo>
                  <a:lnTo>
                    <a:pt x="4" y="451"/>
                  </a:lnTo>
                  <a:lnTo>
                    <a:pt x="0" y="435"/>
                  </a:lnTo>
                  <a:lnTo>
                    <a:pt x="10" y="397"/>
                  </a:lnTo>
                  <a:lnTo>
                    <a:pt x="23" y="360"/>
                  </a:lnTo>
                  <a:lnTo>
                    <a:pt x="38" y="325"/>
                  </a:lnTo>
                  <a:lnTo>
                    <a:pt x="55" y="289"/>
                  </a:lnTo>
                  <a:lnTo>
                    <a:pt x="75" y="255"/>
                  </a:lnTo>
                  <a:lnTo>
                    <a:pt x="95" y="222"/>
                  </a:lnTo>
                  <a:lnTo>
                    <a:pt x="120" y="191"/>
                  </a:lnTo>
                  <a:lnTo>
                    <a:pt x="145" y="161"/>
                  </a:lnTo>
                  <a:lnTo>
                    <a:pt x="155" y="149"/>
                  </a:lnTo>
                  <a:lnTo>
                    <a:pt x="168" y="137"/>
                  </a:lnTo>
                  <a:lnTo>
                    <a:pt x="182" y="124"/>
                  </a:lnTo>
                  <a:lnTo>
                    <a:pt x="196" y="110"/>
                  </a:lnTo>
                  <a:lnTo>
                    <a:pt x="212" y="98"/>
                  </a:lnTo>
                  <a:lnTo>
                    <a:pt x="227" y="84"/>
                  </a:lnTo>
                  <a:lnTo>
                    <a:pt x="242" y="71"/>
                  </a:lnTo>
                  <a:lnTo>
                    <a:pt x="257" y="58"/>
                  </a:lnTo>
                  <a:lnTo>
                    <a:pt x="272" y="47"/>
                  </a:lnTo>
                  <a:lnTo>
                    <a:pt x="285" y="35"/>
                  </a:lnTo>
                  <a:lnTo>
                    <a:pt x="297" y="25"/>
                  </a:lnTo>
                  <a:lnTo>
                    <a:pt x="308" y="17"/>
                  </a:lnTo>
                  <a:lnTo>
                    <a:pt x="318" y="10"/>
                  </a:lnTo>
                  <a:lnTo>
                    <a:pt x="325" y="4"/>
                  </a:lnTo>
                  <a:lnTo>
                    <a:pt x="329" y="1"/>
                  </a:lnTo>
                  <a:lnTo>
                    <a:pt x="330" y="0"/>
                  </a:lnTo>
                  <a:lnTo>
                    <a:pt x="344" y="3"/>
                  </a:lnTo>
                  <a:lnTo>
                    <a:pt x="360" y="7"/>
                  </a:lnTo>
                  <a:lnTo>
                    <a:pt x="378" y="10"/>
                  </a:lnTo>
                  <a:lnTo>
                    <a:pt x="395" y="13"/>
                  </a:lnTo>
                  <a:lnTo>
                    <a:pt x="413" y="18"/>
                  </a:lnTo>
                  <a:lnTo>
                    <a:pt x="433" y="22"/>
                  </a:lnTo>
                  <a:lnTo>
                    <a:pt x="451" y="25"/>
                  </a:lnTo>
                  <a:lnTo>
                    <a:pt x="470" y="28"/>
                  </a:lnTo>
                  <a:lnTo>
                    <a:pt x="487" y="32"/>
                  </a:lnTo>
                  <a:lnTo>
                    <a:pt x="504" y="35"/>
                  </a:lnTo>
                  <a:lnTo>
                    <a:pt x="519" y="39"/>
                  </a:lnTo>
                  <a:lnTo>
                    <a:pt x="533" y="41"/>
                  </a:lnTo>
                  <a:lnTo>
                    <a:pt x="546" y="42"/>
                  </a:lnTo>
                  <a:lnTo>
                    <a:pt x="555" y="43"/>
                  </a:lnTo>
                  <a:lnTo>
                    <a:pt x="562" y="45"/>
                  </a:lnTo>
                  <a:lnTo>
                    <a:pt x="567" y="45"/>
                  </a:lnTo>
                  <a:lnTo>
                    <a:pt x="554" y="51"/>
                  </a:lnTo>
                  <a:lnTo>
                    <a:pt x="535" y="62"/>
                  </a:lnTo>
                  <a:lnTo>
                    <a:pt x="512" y="76"/>
                  </a:lnTo>
                  <a:lnTo>
                    <a:pt x="486" y="91"/>
                  </a:lnTo>
                  <a:lnTo>
                    <a:pt x="458" y="107"/>
                  </a:lnTo>
                  <a:lnTo>
                    <a:pt x="432" y="123"/>
                  </a:lnTo>
                  <a:lnTo>
                    <a:pt x="410" y="137"/>
                  </a:lnTo>
                  <a:lnTo>
                    <a:pt x="391" y="149"/>
                  </a:lnTo>
                  <a:lnTo>
                    <a:pt x="373" y="163"/>
                  </a:lnTo>
                  <a:lnTo>
                    <a:pt x="356" y="177"/>
                  </a:lnTo>
                  <a:lnTo>
                    <a:pt x="340" y="191"/>
                  </a:lnTo>
                  <a:lnTo>
                    <a:pt x="323" y="205"/>
                  </a:lnTo>
                  <a:lnTo>
                    <a:pt x="307" y="220"/>
                  </a:lnTo>
                  <a:lnTo>
                    <a:pt x="292" y="235"/>
                  </a:lnTo>
                  <a:lnTo>
                    <a:pt x="277" y="250"/>
                  </a:lnTo>
                  <a:lnTo>
                    <a:pt x="262" y="267"/>
                  </a:lnTo>
                  <a:lnTo>
                    <a:pt x="251" y="282"/>
                  </a:lnTo>
                  <a:lnTo>
                    <a:pt x="238" y="296"/>
                  </a:lnTo>
                  <a:lnTo>
                    <a:pt x="227" y="310"/>
                  </a:lnTo>
                  <a:lnTo>
                    <a:pt x="215" y="325"/>
                  </a:lnTo>
                  <a:lnTo>
                    <a:pt x="205" y="340"/>
                  </a:lnTo>
                  <a:lnTo>
                    <a:pt x="194" y="355"/>
                  </a:lnTo>
                  <a:lnTo>
                    <a:pt x="186" y="371"/>
                  </a:lnTo>
                  <a:lnTo>
                    <a:pt x="179" y="388"/>
                  </a:lnTo>
                  <a:lnTo>
                    <a:pt x="179" y="388"/>
                  </a:lnTo>
                  <a:lnTo>
                    <a:pt x="179" y="388"/>
                  </a:lnTo>
                  <a:lnTo>
                    <a:pt x="179" y="388"/>
                  </a:lnTo>
                  <a:lnTo>
                    <a:pt x="179" y="388"/>
                  </a:lnTo>
                  <a:lnTo>
                    <a:pt x="178" y="388"/>
                  </a:lnTo>
                  <a:lnTo>
                    <a:pt x="178" y="388"/>
                  </a:lnTo>
                  <a:lnTo>
                    <a:pt x="178" y="388"/>
                  </a:lnTo>
                  <a:lnTo>
                    <a:pt x="178" y="388"/>
                  </a:lnTo>
                  <a:lnTo>
                    <a:pt x="177" y="388"/>
                  </a:lnTo>
                  <a:lnTo>
                    <a:pt x="177" y="388"/>
                  </a:lnTo>
                  <a:lnTo>
                    <a:pt x="176" y="389"/>
                  </a:lnTo>
                  <a:lnTo>
                    <a:pt x="176" y="389"/>
                  </a:lnTo>
                  <a:lnTo>
                    <a:pt x="170" y="426"/>
                  </a:lnTo>
                  <a:lnTo>
                    <a:pt x="169" y="462"/>
                  </a:lnTo>
                  <a:lnTo>
                    <a:pt x="171" y="499"/>
                  </a:lnTo>
                  <a:lnTo>
                    <a:pt x="177" y="534"/>
                  </a:lnTo>
                  <a:lnTo>
                    <a:pt x="185" y="570"/>
                  </a:lnTo>
                  <a:lnTo>
                    <a:pt x="194" y="606"/>
                  </a:lnTo>
                  <a:lnTo>
                    <a:pt x="204" y="642"/>
                  </a:lnTo>
                  <a:lnTo>
                    <a:pt x="214" y="677"/>
                  </a:lnTo>
                  <a:lnTo>
                    <a:pt x="221" y="704"/>
                  </a:lnTo>
                  <a:lnTo>
                    <a:pt x="228" y="730"/>
                  </a:lnTo>
                  <a:lnTo>
                    <a:pt x="236" y="757"/>
                  </a:lnTo>
                  <a:lnTo>
                    <a:pt x="244" y="782"/>
                  </a:lnTo>
                  <a:lnTo>
                    <a:pt x="252" y="807"/>
                  </a:lnTo>
                  <a:lnTo>
                    <a:pt x="260" y="833"/>
                  </a:lnTo>
                  <a:lnTo>
                    <a:pt x="268" y="858"/>
                  </a:lnTo>
                  <a:lnTo>
                    <a:pt x="277" y="884"/>
                  </a:lnTo>
                  <a:lnTo>
                    <a:pt x="265" y="877"/>
                  </a:lnTo>
                  <a:lnTo>
                    <a:pt x="244" y="866"/>
                  </a:lnTo>
                  <a:lnTo>
                    <a:pt x="219" y="851"/>
                  </a:lnTo>
                  <a:lnTo>
                    <a:pt x="190" y="836"/>
                  </a:lnTo>
                  <a:lnTo>
                    <a:pt x="161" y="820"/>
                  </a:lnTo>
                  <a:lnTo>
                    <a:pt x="135" y="805"/>
                  </a:lnTo>
                  <a:lnTo>
                    <a:pt x="111" y="794"/>
                  </a:lnTo>
                  <a:lnTo>
                    <a:pt x="94" y="786"/>
                  </a:lnTo>
                  <a:close/>
                </a:path>
              </a:pathLst>
            </a:custGeom>
            <a:solidFill>
              <a:srgbClr val="937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" name="Freeform 22"/>
            <p:cNvSpPr>
              <a:spLocks/>
            </p:cNvSpPr>
            <p:nvPr/>
          </p:nvSpPr>
          <p:spPr bwMode="auto">
            <a:xfrm>
              <a:off x="38" y="1827"/>
              <a:ext cx="393" cy="495"/>
            </a:xfrm>
            <a:custGeom>
              <a:avLst/>
              <a:gdLst>
                <a:gd name="T0" fmla="*/ 541 w 787"/>
                <a:gd name="T1" fmla="*/ 979 h 991"/>
                <a:gd name="T2" fmla="*/ 440 w 787"/>
                <a:gd name="T3" fmla="*/ 954 h 991"/>
                <a:gd name="T4" fmla="*/ 319 w 787"/>
                <a:gd name="T5" fmla="*/ 924 h 991"/>
                <a:gd name="T6" fmla="*/ 206 w 787"/>
                <a:gd name="T7" fmla="*/ 896 h 991"/>
                <a:gd name="T8" fmla="*/ 130 w 787"/>
                <a:gd name="T9" fmla="*/ 878 h 991"/>
                <a:gd name="T10" fmla="*/ 76 w 787"/>
                <a:gd name="T11" fmla="*/ 781 h 991"/>
                <a:gd name="T12" fmla="*/ 14 w 787"/>
                <a:gd name="T13" fmla="*/ 532 h 991"/>
                <a:gd name="T14" fmla="*/ 0 w 787"/>
                <a:gd name="T15" fmla="*/ 387 h 991"/>
                <a:gd name="T16" fmla="*/ 29 w 787"/>
                <a:gd name="T17" fmla="*/ 329 h 991"/>
                <a:gd name="T18" fmla="*/ 76 w 787"/>
                <a:gd name="T19" fmla="*/ 267 h 991"/>
                <a:gd name="T20" fmla="*/ 132 w 787"/>
                <a:gd name="T21" fmla="*/ 211 h 991"/>
                <a:gd name="T22" fmla="*/ 161 w 787"/>
                <a:gd name="T23" fmla="*/ 184 h 991"/>
                <a:gd name="T24" fmla="*/ 191 w 787"/>
                <a:gd name="T25" fmla="*/ 159 h 991"/>
                <a:gd name="T26" fmla="*/ 231 w 787"/>
                <a:gd name="T27" fmla="*/ 131 h 991"/>
                <a:gd name="T28" fmla="*/ 309 w 787"/>
                <a:gd name="T29" fmla="*/ 84 h 991"/>
                <a:gd name="T30" fmla="*/ 378 w 787"/>
                <a:gd name="T31" fmla="*/ 42 h 991"/>
                <a:gd name="T32" fmla="*/ 412 w 787"/>
                <a:gd name="T33" fmla="*/ 22 h 991"/>
                <a:gd name="T34" fmla="*/ 449 w 787"/>
                <a:gd name="T35" fmla="*/ 11 h 991"/>
                <a:gd name="T36" fmla="*/ 487 w 787"/>
                <a:gd name="T37" fmla="*/ 0 h 991"/>
                <a:gd name="T38" fmla="*/ 519 w 787"/>
                <a:gd name="T39" fmla="*/ 21 h 991"/>
                <a:gd name="T40" fmla="*/ 572 w 787"/>
                <a:gd name="T41" fmla="*/ 56 h 991"/>
                <a:gd name="T42" fmla="*/ 566 w 787"/>
                <a:gd name="T43" fmla="*/ 75 h 991"/>
                <a:gd name="T44" fmla="*/ 501 w 787"/>
                <a:gd name="T45" fmla="*/ 99 h 991"/>
                <a:gd name="T46" fmla="*/ 438 w 787"/>
                <a:gd name="T47" fmla="*/ 128 h 991"/>
                <a:gd name="T48" fmla="*/ 397 w 787"/>
                <a:gd name="T49" fmla="*/ 151 h 991"/>
                <a:gd name="T50" fmla="*/ 369 w 787"/>
                <a:gd name="T51" fmla="*/ 169 h 991"/>
                <a:gd name="T52" fmla="*/ 340 w 787"/>
                <a:gd name="T53" fmla="*/ 188 h 991"/>
                <a:gd name="T54" fmla="*/ 290 w 787"/>
                <a:gd name="T55" fmla="*/ 222 h 991"/>
                <a:gd name="T56" fmla="*/ 245 w 787"/>
                <a:gd name="T57" fmla="*/ 261 h 991"/>
                <a:gd name="T58" fmla="*/ 204 w 787"/>
                <a:gd name="T59" fmla="*/ 309 h 991"/>
                <a:gd name="T60" fmla="*/ 158 w 787"/>
                <a:gd name="T61" fmla="*/ 357 h 991"/>
                <a:gd name="T62" fmla="*/ 121 w 787"/>
                <a:gd name="T63" fmla="*/ 409 h 991"/>
                <a:gd name="T64" fmla="*/ 114 w 787"/>
                <a:gd name="T65" fmla="*/ 536 h 991"/>
                <a:gd name="T66" fmla="*/ 139 w 787"/>
                <a:gd name="T67" fmla="*/ 669 h 991"/>
                <a:gd name="T68" fmla="*/ 151 w 787"/>
                <a:gd name="T69" fmla="*/ 707 h 991"/>
                <a:gd name="T70" fmla="*/ 166 w 787"/>
                <a:gd name="T71" fmla="*/ 744 h 991"/>
                <a:gd name="T72" fmla="*/ 192 w 787"/>
                <a:gd name="T73" fmla="*/ 782 h 991"/>
                <a:gd name="T74" fmla="*/ 226 w 787"/>
                <a:gd name="T75" fmla="*/ 818 h 991"/>
                <a:gd name="T76" fmla="*/ 269 w 787"/>
                <a:gd name="T77" fmla="*/ 839 h 991"/>
                <a:gd name="T78" fmla="*/ 291 w 787"/>
                <a:gd name="T79" fmla="*/ 841 h 991"/>
                <a:gd name="T80" fmla="*/ 312 w 787"/>
                <a:gd name="T81" fmla="*/ 836 h 991"/>
                <a:gd name="T82" fmla="*/ 337 w 787"/>
                <a:gd name="T83" fmla="*/ 826 h 991"/>
                <a:gd name="T84" fmla="*/ 375 w 787"/>
                <a:gd name="T85" fmla="*/ 809 h 991"/>
                <a:gd name="T86" fmla="*/ 411 w 787"/>
                <a:gd name="T87" fmla="*/ 787 h 991"/>
                <a:gd name="T88" fmla="*/ 458 w 787"/>
                <a:gd name="T89" fmla="*/ 752 h 991"/>
                <a:gd name="T90" fmla="*/ 513 w 787"/>
                <a:gd name="T91" fmla="*/ 717 h 991"/>
                <a:gd name="T92" fmla="*/ 563 w 787"/>
                <a:gd name="T93" fmla="*/ 675 h 991"/>
                <a:gd name="T94" fmla="*/ 600 w 787"/>
                <a:gd name="T95" fmla="*/ 620 h 991"/>
                <a:gd name="T96" fmla="*/ 638 w 787"/>
                <a:gd name="T97" fmla="*/ 548 h 991"/>
                <a:gd name="T98" fmla="*/ 650 w 787"/>
                <a:gd name="T99" fmla="*/ 523 h 991"/>
                <a:gd name="T100" fmla="*/ 653 w 787"/>
                <a:gd name="T101" fmla="*/ 522 h 991"/>
                <a:gd name="T102" fmla="*/ 653 w 787"/>
                <a:gd name="T103" fmla="*/ 522 h 991"/>
                <a:gd name="T104" fmla="*/ 673 w 787"/>
                <a:gd name="T105" fmla="*/ 537 h 991"/>
                <a:gd name="T106" fmla="*/ 736 w 787"/>
                <a:gd name="T107" fmla="*/ 585 h 991"/>
                <a:gd name="T108" fmla="*/ 787 w 787"/>
                <a:gd name="T109" fmla="*/ 642 h 991"/>
                <a:gd name="T110" fmla="*/ 758 w 787"/>
                <a:gd name="T111" fmla="*/ 689 h 991"/>
                <a:gd name="T112" fmla="*/ 718 w 787"/>
                <a:gd name="T113" fmla="*/ 760 h 991"/>
                <a:gd name="T114" fmla="*/ 673 w 787"/>
                <a:gd name="T115" fmla="*/ 842 h 991"/>
                <a:gd name="T116" fmla="*/ 628 w 787"/>
                <a:gd name="T117" fmla="*/ 919 h 991"/>
                <a:gd name="T118" fmla="*/ 593 w 787"/>
                <a:gd name="T119" fmla="*/ 978 h 9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87" h="991">
                  <a:moveTo>
                    <a:pt x="584" y="991"/>
                  </a:moveTo>
                  <a:lnTo>
                    <a:pt x="566" y="986"/>
                  </a:lnTo>
                  <a:lnTo>
                    <a:pt x="541" y="979"/>
                  </a:lnTo>
                  <a:lnTo>
                    <a:pt x="511" y="972"/>
                  </a:lnTo>
                  <a:lnTo>
                    <a:pt x="477" y="963"/>
                  </a:lnTo>
                  <a:lnTo>
                    <a:pt x="440" y="954"/>
                  </a:lnTo>
                  <a:lnTo>
                    <a:pt x="400" y="944"/>
                  </a:lnTo>
                  <a:lnTo>
                    <a:pt x="359" y="934"/>
                  </a:lnTo>
                  <a:lnTo>
                    <a:pt x="319" y="924"/>
                  </a:lnTo>
                  <a:lnTo>
                    <a:pt x="279" y="914"/>
                  </a:lnTo>
                  <a:lnTo>
                    <a:pt x="241" y="904"/>
                  </a:lnTo>
                  <a:lnTo>
                    <a:pt x="206" y="896"/>
                  </a:lnTo>
                  <a:lnTo>
                    <a:pt x="175" y="888"/>
                  </a:lnTo>
                  <a:lnTo>
                    <a:pt x="150" y="883"/>
                  </a:lnTo>
                  <a:lnTo>
                    <a:pt x="130" y="878"/>
                  </a:lnTo>
                  <a:lnTo>
                    <a:pt x="117" y="874"/>
                  </a:lnTo>
                  <a:lnTo>
                    <a:pt x="113" y="873"/>
                  </a:lnTo>
                  <a:lnTo>
                    <a:pt x="76" y="781"/>
                  </a:lnTo>
                  <a:lnTo>
                    <a:pt x="48" y="691"/>
                  </a:lnTo>
                  <a:lnTo>
                    <a:pt x="28" y="607"/>
                  </a:lnTo>
                  <a:lnTo>
                    <a:pt x="14" y="532"/>
                  </a:lnTo>
                  <a:lnTo>
                    <a:pt x="6" y="469"/>
                  </a:lnTo>
                  <a:lnTo>
                    <a:pt x="1" y="419"/>
                  </a:lnTo>
                  <a:lnTo>
                    <a:pt x="0" y="387"/>
                  </a:lnTo>
                  <a:lnTo>
                    <a:pt x="0" y="374"/>
                  </a:lnTo>
                  <a:lnTo>
                    <a:pt x="14" y="351"/>
                  </a:lnTo>
                  <a:lnTo>
                    <a:pt x="29" y="329"/>
                  </a:lnTo>
                  <a:lnTo>
                    <a:pt x="44" y="309"/>
                  </a:lnTo>
                  <a:lnTo>
                    <a:pt x="60" y="288"/>
                  </a:lnTo>
                  <a:lnTo>
                    <a:pt x="76" y="267"/>
                  </a:lnTo>
                  <a:lnTo>
                    <a:pt x="94" y="248"/>
                  </a:lnTo>
                  <a:lnTo>
                    <a:pt x="113" y="229"/>
                  </a:lnTo>
                  <a:lnTo>
                    <a:pt x="132" y="211"/>
                  </a:lnTo>
                  <a:lnTo>
                    <a:pt x="143" y="201"/>
                  </a:lnTo>
                  <a:lnTo>
                    <a:pt x="152" y="193"/>
                  </a:lnTo>
                  <a:lnTo>
                    <a:pt x="161" y="184"/>
                  </a:lnTo>
                  <a:lnTo>
                    <a:pt x="172" y="176"/>
                  </a:lnTo>
                  <a:lnTo>
                    <a:pt x="181" y="167"/>
                  </a:lnTo>
                  <a:lnTo>
                    <a:pt x="191" y="159"/>
                  </a:lnTo>
                  <a:lnTo>
                    <a:pt x="201" y="151"/>
                  </a:lnTo>
                  <a:lnTo>
                    <a:pt x="213" y="143"/>
                  </a:lnTo>
                  <a:lnTo>
                    <a:pt x="231" y="131"/>
                  </a:lnTo>
                  <a:lnTo>
                    <a:pt x="254" y="117"/>
                  </a:lnTo>
                  <a:lnTo>
                    <a:pt x="281" y="101"/>
                  </a:lnTo>
                  <a:lnTo>
                    <a:pt x="309" y="84"/>
                  </a:lnTo>
                  <a:lnTo>
                    <a:pt x="335" y="68"/>
                  </a:lnTo>
                  <a:lnTo>
                    <a:pt x="358" y="54"/>
                  </a:lnTo>
                  <a:lnTo>
                    <a:pt x="378" y="42"/>
                  </a:lnTo>
                  <a:lnTo>
                    <a:pt x="389" y="34"/>
                  </a:lnTo>
                  <a:lnTo>
                    <a:pt x="401" y="27"/>
                  </a:lnTo>
                  <a:lnTo>
                    <a:pt x="412" y="22"/>
                  </a:lnTo>
                  <a:lnTo>
                    <a:pt x="425" y="17"/>
                  </a:lnTo>
                  <a:lnTo>
                    <a:pt x="436" y="14"/>
                  </a:lnTo>
                  <a:lnTo>
                    <a:pt x="449" y="11"/>
                  </a:lnTo>
                  <a:lnTo>
                    <a:pt x="462" y="8"/>
                  </a:lnTo>
                  <a:lnTo>
                    <a:pt x="474" y="4"/>
                  </a:lnTo>
                  <a:lnTo>
                    <a:pt x="487" y="0"/>
                  </a:lnTo>
                  <a:lnTo>
                    <a:pt x="492" y="2"/>
                  </a:lnTo>
                  <a:lnTo>
                    <a:pt x="503" y="10"/>
                  </a:lnTo>
                  <a:lnTo>
                    <a:pt x="519" y="21"/>
                  </a:lnTo>
                  <a:lnTo>
                    <a:pt x="538" y="33"/>
                  </a:lnTo>
                  <a:lnTo>
                    <a:pt x="556" y="45"/>
                  </a:lnTo>
                  <a:lnTo>
                    <a:pt x="572" y="56"/>
                  </a:lnTo>
                  <a:lnTo>
                    <a:pt x="584" y="63"/>
                  </a:lnTo>
                  <a:lnTo>
                    <a:pt x="587" y="67"/>
                  </a:lnTo>
                  <a:lnTo>
                    <a:pt x="566" y="75"/>
                  </a:lnTo>
                  <a:lnTo>
                    <a:pt x="545" y="83"/>
                  </a:lnTo>
                  <a:lnTo>
                    <a:pt x="523" y="91"/>
                  </a:lnTo>
                  <a:lnTo>
                    <a:pt x="501" y="99"/>
                  </a:lnTo>
                  <a:lnTo>
                    <a:pt x="480" y="108"/>
                  </a:lnTo>
                  <a:lnTo>
                    <a:pt x="458" y="117"/>
                  </a:lnTo>
                  <a:lnTo>
                    <a:pt x="438" y="128"/>
                  </a:lnTo>
                  <a:lnTo>
                    <a:pt x="417" y="139"/>
                  </a:lnTo>
                  <a:lnTo>
                    <a:pt x="407" y="145"/>
                  </a:lnTo>
                  <a:lnTo>
                    <a:pt x="397" y="151"/>
                  </a:lnTo>
                  <a:lnTo>
                    <a:pt x="388" y="158"/>
                  </a:lnTo>
                  <a:lnTo>
                    <a:pt x="379" y="163"/>
                  </a:lnTo>
                  <a:lnTo>
                    <a:pt x="369" y="169"/>
                  </a:lnTo>
                  <a:lnTo>
                    <a:pt x="359" y="175"/>
                  </a:lnTo>
                  <a:lnTo>
                    <a:pt x="350" y="182"/>
                  </a:lnTo>
                  <a:lnTo>
                    <a:pt x="340" y="188"/>
                  </a:lnTo>
                  <a:lnTo>
                    <a:pt x="322" y="199"/>
                  </a:lnTo>
                  <a:lnTo>
                    <a:pt x="306" y="211"/>
                  </a:lnTo>
                  <a:lnTo>
                    <a:pt x="290" y="222"/>
                  </a:lnTo>
                  <a:lnTo>
                    <a:pt x="274" y="235"/>
                  </a:lnTo>
                  <a:lnTo>
                    <a:pt x="260" y="248"/>
                  </a:lnTo>
                  <a:lnTo>
                    <a:pt x="245" y="261"/>
                  </a:lnTo>
                  <a:lnTo>
                    <a:pt x="231" y="276"/>
                  </a:lnTo>
                  <a:lnTo>
                    <a:pt x="219" y="291"/>
                  </a:lnTo>
                  <a:lnTo>
                    <a:pt x="204" y="309"/>
                  </a:lnTo>
                  <a:lnTo>
                    <a:pt x="189" y="325"/>
                  </a:lnTo>
                  <a:lnTo>
                    <a:pt x="173" y="341"/>
                  </a:lnTo>
                  <a:lnTo>
                    <a:pt x="158" y="357"/>
                  </a:lnTo>
                  <a:lnTo>
                    <a:pt x="144" y="373"/>
                  </a:lnTo>
                  <a:lnTo>
                    <a:pt x="131" y="390"/>
                  </a:lnTo>
                  <a:lnTo>
                    <a:pt x="121" y="409"/>
                  </a:lnTo>
                  <a:lnTo>
                    <a:pt x="113" y="430"/>
                  </a:lnTo>
                  <a:lnTo>
                    <a:pt x="110" y="470"/>
                  </a:lnTo>
                  <a:lnTo>
                    <a:pt x="114" y="536"/>
                  </a:lnTo>
                  <a:lnTo>
                    <a:pt x="123" y="605"/>
                  </a:lnTo>
                  <a:lnTo>
                    <a:pt x="135" y="657"/>
                  </a:lnTo>
                  <a:lnTo>
                    <a:pt x="139" y="669"/>
                  </a:lnTo>
                  <a:lnTo>
                    <a:pt x="143" y="682"/>
                  </a:lnTo>
                  <a:lnTo>
                    <a:pt x="146" y="695"/>
                  </a:lnTo>
                  <a:lnTo>
                    <a:pt x="151" y="707"/>
                  </a:lnTo>
                  <a:lnTo>
                    <a:pt x="154" y="720"/>
                  </a:lnTo>
                  <a:lnTo>
                    <a:pt x="160" y="732"/>
                  </a:lnTo>
                  <a:lnTo>
                    <a:pt x="166" y="744"/>
                  </a:lnTo>
                  <a:lnTo>
                    <a:pt x="173" y="756"/>
                  </a:lnTo>
                  <a:lnTo>
                    <a:pt x="182" y="770"/>
                  </a:lnTo>
                  <a:lnTo>
                    <a:pt x="192" y="782"/>
                  </a:lnTo>
                  <a:lnTo>
                    <a:pt x="203" y="795"/>
                  </a:lnTo>
                  <a:lnTo>
                    <a:pt x="214" y="808"/>
                  </a:lnTo>
                  <a:lnTo>
                    <a:pt x="226" y="818"/>
                  </a:lnTo>
                  <a:lnTo>
                    <a:pt x="239" y="826"/>
                  </a:lnTo>
                  <a:lnTo>
                    <a:pt x="253" y="834"/>
                  </a:lnTo>
                  <a:lnTo>
                    <a:pt x="269" y="839"/>
                  </a:lnTo>
                  <a:lnTo>
                    <a:pt x="276" y="840"/>
                  </a:lnTo>
                  <a:lnTo>
                    <a:pt x="284" y="841"/>
                  </a:lnTo>
                  <a:lnTo>
                    <a:pt x="291" y="841"/>
                  </a:lnTo>
                  <a:lnTo>
                    <a:pt x="298" y="840"/>
                  </a:lnTo>
                  <a:lnTo>
                    <a:pt x="305" y="839"/>
                  </a:lnTo>
                  <a:lnTo>
                    <a:pt x="312" y="836"/>
                  </a:lnTo>
                  <a:lnTo>
                    <a:pt x="318" y="834"/>
                  </a:lnTo>
                  <a:lnTo>
                    <a:pt x="325" y="832"/>
                  </a:lnTo>
                  <a:lnTo>
                    <a:pt x="337" y="826"/>
                  </a:lnTo>
                  <a:lnTo>
                    <a:pt x="350" y="821"/>
                  </a:lnTo>
                  <a:lnTo>
                    <a:pt x="363" y="815"/>
                  </a:lnTo>
                  <a:lnTo>
                    <a:pt x="375" y="809"/>
                  </a:lnTo>
                  <a:lnTo>
                    <a:pt x="387" y="802"/>
                  </a:lnTo>
                  <a:lnTo>
                    <a:pt x="400" y="795"/>
                  </a:lnTo>
                  <a:lnTo>
                    <a:pt x="411" y="787"/>
                  </a:lnTo>
                  <a:lnTo>
                    <a:pt x="423" y="778"/>
                  </a:lnTo>
                  <a:lnTo>
                    <a:pt x="441" y="765"/>
                  </a:lnTo>
                  <a:lnTo>
                    <a:pt x="458" y="752"/>
                  </a:lnTo>
                  <a:lnTo>
                    <a:pt x="477" y="741"/>
                  </a:lnTo>
                  <a:lnTo>
                    <a:pt x="495" y="728"/>
                  </a:lnTo>
                  <a:lnTo>
                    <a:pt x="513" y="717"/>
                  </a:lnTo>
                  <a:lnTo>
                    <a:pt x="531" y="704"/>
                  </a:lnTo>
                  <a:lnTo>
                    <a:pt x="547" y="690"/>
                  </a:lnTo>
                  <a:lnTo>
                    <a:pt x="563" y="675"/>
                  </a:lnTo>
                  <a:lnTo>
                    <a:pt x="574" y="662"/>
                  </a:lnTo>
                  <a:lnTo>
                    <a:pt x="585" y="643"/>
                  </a:lnTo>
                  <a:lnTo>
                    <a:pt x="600" y="620"/>
                  </a:lnTo>
                  <a:lnTo>
                    <a:pt x="614" y="594"/>
                  </a:lnTo>
                  <a:lnTo>
                    <a:pt x="627" y="570"/>
                  </a:lnTo>
                  <a:lnTo>
                    <a:pt x="638" y="548"/>
                  </a:lnTo>
                  <a:lnTo>
                    <a:pt x="645" y="532"/>
                  </a:lnTo>
                  <a:lnTo>
                    <a:pt x="648" y="523"/>
                  </a:lnTo>
                  <a:lnTo>
                    <a:pt x="650" y="523"/>
                  </a:lnTo>
                  <a:lnTo>
                    <a:pt x="651" y="523"/>
                  </a:lnTo>
                  <a:lnTo>
                    <a:pt x="652" y="523"/>
                  </a:lnTo>
                  <a:lnTo>
                    <a:pt x="653" y="522"/>
                  </a:lnTo>
                  <a:lnTo>
                    <a:pt x="653" y="522"/>
                  </a:lnTo>
                  <a:lnTo>
                    <a:pt x="653" y="522"/>
                  </a:lnTo>
                  <a:lnTo>
                    <a:pt x="653" y="522"/>
                  </a:lnTo>
                  <a:lnTo>
                    <a:pt x="653" y="522"/>
                  </a:lnTo>
                  <a:lnTo>
                    <a:pt x="659" y="526"/>
                  </a:lnTo>
                  <a:lnTo>
                    <a:pt x="673" y="537"/>
                  </a:lnTo>
                  <a:lnTo>
                    <a:pt x="691" y="551"/>
                  </a:lnTo>
                  <a:lnTo>
                    <a:pt x="713" y="567"/>
                  </a:lnTo>
                  <a:lnTo>
                    <a:pt x="736" y="585"/>
                  </a:lnTo>
                  <a:lnTo>
                    <a:pt x="757" y="605"/>
                  </a:lnTo>
                  <a:lnTo>
                    <a:pt x="774" y="624"/>
                  </a:lnTo>
                  <a:lnTo>
                    <a:pt x="787" y="642"/>
                  </a:lnTo>
                  <a:lnTo>
                    <a:pt x="779" y="653"/>
                  </a:lnTo>
                  <a:lnTo>
                    <a:pt x="769" y="669"/>
                  </a:lnTo>
                  <a:lnTo>
                    <a:pt x="758" y="689"/>
                  </a:lnTo>
                  <a:lnTo>
                    <a:pt x="745" y="711"/>
                  </a:lnTo>
                  <a:lnTo>
                    <a:pt x="733" y="735"/>
                  </a:lnTo>
                  <a:lnTo>
                    <a:pt x="718" y="760"/>
                  </a:lnTo>
                  <a:lnTo>
                    <a:pt x="703" y="788"/>
                  </a:lnTo>
                  <a:lnTo>
                    <a:pt x="688" y="815"/>
                  </a:lnTo>
                  <a:lnTo>
                    <a:pt x="673" y="842"/>
                  </a:lnTo>
                  <a:lnTo>
                    <a:pt x="657" y="870"/>
                  </a:lnTo>
                  <a:lnTo>
                    <a:pt x="643" y="895"/>
                  </a:lnTo>
                  <a:lnTo>
                    <a:pt x="628" y="919"/>
                  </a:lnTo>
                  <a:lnTo>
                    <a:pt x="615" y="942"/>
                  </a:lnTo>
                  <a:lnTo>
                    <a:pt x="604" y="962"/>
                  </a:lnTo>
                  <a:lnTo>
                    <a:pt x="593" y="978"/>
                  </a:lnTo>
                  <a:lnTo>
                    <a:pt x="584" y="991"/>
                  </a:lnTo>
                  <a:close/>
                </a:path>
              </a:pathLst>
            </a:custGeom>
            <a:solidFill>
              <a:srgbClr val="7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" name="Freeform 23"/>
            <p:cNvSpPr>
              <a:spLocks/>
            </p:cNvSpPr>
            <p:nvPr/>
          </p:nvSpPr>
          <p:spPr bwMode="auto">
            <a:xfrm>
              <a:off x="370" y="2168"/>
              <a:ext cx="23" cy="29"/>
            </a:xfrm>
            <a:custGeom>
              <a:avLst/>
              <a:gdLst>
                <a:gd name="T0" fmla="*/ 23 w 47"/>
                <a:gd name="T1" fmla="*/ 58 h 58"/>
                <a:gd name="T2" fmla="*/ 14 w 47"/>
                <a:gd name="T3" fmla="*/ 55 h 58"/>
                <a:gd name="T4" fmla="*/ 7 w 47"/>
                <a:gd name="T5" fmla="*/ 50 h 58"/>
                <a:gd name="T6" fmla="*/ 3 w 47"/>
                <a:gd name="T7" fmla="*/ 40 h 58"/>
                <a:gd name="T8" fmla="*/ 0 w 47"/>
                <a:gd name="T9" fmla="*/ 29 h 58"/>
                <a:gd name="T10" fmla="*/ 2 w 47"/>
                <a:gd name="T11" fmla="*/ 17 h 58"/>
                <a:gd name="T12" fmla="*/ 6 w 47"/>
                <a:gd name="T13" fmla="*/ 8 h 58"/>
                <a:gd name="T14" fmla="*/ 13 w 47"/>
                <a:gd name="T15" fmla="*/ 2 h 58"/>
                <a:gd name="T16" fmla="*/ 22 w 47"/>
                <a:gd name="T17" fmla="*/ 0 h 58"/>
                <a:gd name="T18" fmla="*/ 32 w 47"/>
                <a:gd name="T19" fmla="*/ 2 h 58"/>
                <a:gd name="T20" fmla="*/ 38 w 47"/>
                <a:gd name="T21" fmla="*/ 8 h 58"/>
                <a:gd name="T22" fmla="*/ 44 w 47"/>
                <a:gd name="T23" fmla="*/ 17 h 58"/>
                <a:gd name="T24" fmla="*/ 47 w 47"/>
                <a:gd name="T25" fmla="*/ 29 h 58"/>
                <a:gd name="T26" fmla="*/ 44 w 47"/>
                <a:gd name="T27" fmla="*/ 39 h 58"/>
                <a:gd name="T28" fmla="*/ 40 w 47"/>
                <a:gd name="T29" fmla="*/ 48 h 58"/>
                <a:gd name="T30" fmla="*/ 33 w 47"/>
                <a:gd name="T31" fmla="*/ 55 h 58"/>
                <a:gd name="T32" fmla="*/ 23 w 47"/>
                <a:gd name="T3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7" h="58">
                  <a:moveTo>
                    <a:pt x="23" y="58"/>
                  </a:moveTo>
                  <a:lnTo>
                    <a:pt x="14" y="55"/>
                  </a:lnTo>
                  <a:lnTo>
                    <a:pt x="7" y="50"/>
                  </a:lnTo>
                  <a:lnTo>
                    <a:pt x="3" y="40"/>
                  </a:lnTo>
                  <a:lnTo>
                    <a:pt x="0" y="29"/>
                  </a:lnTo>
                  <a:lnTo>
                    <a:pt x="2" y="17"/>
                  </a:lnTo>
                  <a:lnTo>
                    <a:pt x="6" y="8"/>
                  </a:lnTo>
                  <a:lnTo>
                    <a:pt x="13" y="2"/>
                  </a:lnTo>
                  <a:lnTo>
                    <a:pt x="22" y="0"/>
                  </a:lnTo>
                  <a:lnTo>
                    <a:pt x="32" y="2"/>
                  </a:lnTo>
                  <a:lnTo>
                    <a:pt x="38" y="8"/>
                  </a:lnTo>
                  <a:lnTo>
                    <a:pt x="44" y="17"/>
                  </a:lnTo>
                  <a:lnTo>
                    <a:pt x="47" y="29"/>
                  </a:lnTo>
                  <a:lnTo>
                    <a:pt x="44" y="39"/>
                  </a:lnTo>
                  <a:lnTo>
                    <a:pt x="40" y="48"/>
                  </a:lnTo>
                  <a:lnTo>
                    <a:pt x="33" y="55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" name="Freeform 24"/>
            <p:cNvSpPr>
              <a:spLocks/>
            </p:cNvSpPr>
            <p:nvPr/>
          </p:nvSpPr>
          <p:spPr bwMode="auto">
            <a:xfrm>
              <a:off x="348" y="2200"/>
              <a:ext cx="23" cy="29"/>
            </a:xfrm>
            <a:custGeom>
              <a:avLst/>
              <a:gdLst>
                <a:gd name="T0" fmla="*/ 23 w 46"/>
                <a:gd name="T1" fmla="*/ 58 h 58"/>
                <a:gd name="T2" fmla="*/ 13 w 46"/>
                <a:gd name="T3" fmla="*/ 56 h 58"/>
                <a:gd name="T4" fmla="*/ 7 w 46"/>
                <a:gd name="T5" fmla="*/ 50 h 58"/>
                <a:gd name="T6" fmla="*/ 2 w 46"/>
                <a:gd name="T7" fmla="*/ 41 h 58"/>
                <a:gd name="T8" fmla="*/ 0 w 46"/>
                <a:gd name="T9" fmla="*/ 29 h 58"/>
                <a:gd name="T10" fmla="*/ 2 w 46"/>
                <a:gd name="T11" fmla="*/ 18 h 58"/>
                <a:gd name="T12" fmla="*/ 7 w 46"/>
                <a:gd name="T13" fmla="*/ 8 h 58"/>
                <a:gd name="T14" fmla="*/ 13 w 46"/>
                <a:gd name="T15" fmla="*/ 3 h 58"/>
                <a:gd name="T16" fmla="*/ 23 w 46"/>
                <a:gd name="T17" fmla="*/ 0 h 58"/>
                <a:gd name="T18" fmla="*/ 32 w 46"/>
                <a:gd name="T19" fmla="*/ 3 h 58"/>
                <a:gd name="T20" fmla="*/ 39 w 46"/>
                <a:gd name="T21" fmla="*/ 8 h 58"/>
                <a:gd name="T22" fmla="*/ 43 w 46"/>
                <a:gd name="T23" fmla="*/ 18 h 58"/>
                <a:gd name="T24" fmla="*/ 46 w 46"/>
                <a:gd name="T25" fmla="*/ 29 h 58"/>
                <a:gd name="T26" fmla="*/ 43 w 46"/>
                <a:gd name="T27" fmla="*/ 40 h 58"/>
                <a:gd name="T28" fmla="*/ 39 w 46"/>
                <a:gd name="T29" fmla="*/ 49 h 58"/>
                <a:gd name="T30" fmla="*/ 32 w 46"/>
                <a:gd name="T31" fmla="*/ 56 h 58"/>
                <a:gd name="T32" fmla="*/ 23 w 46"/>
                <a:gd name="T3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8">
                  <a:moveTo>
                    <a:pt x="23" y="58"/>
                  </a:moveTo>
                  <a:lnTo>
                    <a:pt x="13" y="56"/>
                  </a:lnTo>
                  <a:lnTo>
                    <a:pt x="7" y="50"/>
                  </a:lnTo>
                  <a:lnTo>
                    <a:pt x="2" y="41"/>
                  </a:lnTo>
                  <a:lnTo>
                    <a:pt x="0" y="29"/>
                  </a:lnTo>
                  <a:lnTo>
                    <a:pt x="2" y="18"/>
                  </a:lnTo>
                  <a:lnTo>
                    <a:pt x="7" y="8"/>
                  </a:lnTo>
                  <a:lnTo>
                    <a:pt x="13" y="3"/>
                  </a:lnTo>
                  <a:lnTo>
                    <a:pt x="23" y="0"/>
                  </a:lnTo>
                  <a:lnTo>
                    <a:pt x="32" y="3"/>
                  </a:lnTo>
                  <a:lnTo>
                    <a:pt x="39" y="8"/>
                  </a:lnTo>
                  <a:lnTo>
                    <a:pt x="43" y="18"/>
                  </a:lnTo>
                  <a:lnTo>
                    <a:pt x="46" y="29"/>
                  </a:lnTo>
                  <a:lnTo>
                    <a:pt x="43" y="40"/>
                  </a:lnTo>
                  <a:lnTo>
                    <a:pt x="39" y="49"/>
                  </a:lnTo>
                  <a:lnTo>
                    <a:pt x="32" y="56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" name="Freeform 25"/>
            <p:cNvSpPr>
              <a:spLocks/>
            </p:cNvSpPr>
            <p:nvPr/>
          </p:nvSpPr>
          <p:spPr bwMode="auto">
            <a:xfrm>
              <a:off x="294" y="2218"/>
              <a:ext cx="23" cy="28"/>
            </a:xfrm>
            <a:custGeom>
              <a:avLst/>
              <a:gdLst>
                <a:gd name="T0" fmla="*/ 23 w 46"/>
                <a:gd name="T1" fmla="*/ 58 h 58"/>
                <a:gd name="T2" fmla="*/ 13 w 46"/>
                <a:gd name="T3" fmla="*/ 55 h 58"/>
                <a:gd name="T4" fmla="*/ 6 w 46"/>
                <a:gd name="T5" fmla="*/ 50 h 58"/>
                <a:gd name="T6" fmla="*/ 2 w 46"/>
                <a:gd name="T7" fmla="*/ 40 h 58"/>
                <a:gd name="T8" fmla="*/ 0 w 46"/>
                <a:gd name="T9" fmla="*/ 29 h 58"/>
                <a:gd name="T10" fmla="*/ 2 w 46"/>
                <a:gd name="T11" fmla="*/ 19 h 58"/>
                <a:gd name="T12" fmla="*/ 6 w 46"/>
                <a:gd name="T13" fmla="*/ 9 h 58"/>
                <a:gd name="T14" fmla="*/ 13 w 46"/>
                <a:gd name="T15" fmla="*/ 2 h 58"/>
                <a:gd name="T16" fmla="*/ 23 w 46"/>
                <a:gd name="T17" fmla="*/ 0 h 58"/>
                <a:gd name="T18" fmla="*/ 32 w 46"/>
                <a:gd name="T19" fmla="*/ 2 h 58"/>
                <a:gd name="T20" fmla="*/ 39 w 46"/>
                <a:gd name="T21" fmla="*/ 8 h 58"/>
                <a:gd name="T22" fmla="*/ 43 w 46"/>
                <a:gd name="T23" fmla="*/ 17 h 58"/>
                <a:gd name="T24" fmla="*/ 46 w 46"/>
                <a:gd name="T25" fmla="*/ 29 h 58"/>
                <a:gd name="T26" fmla="*/ 43 w 46"/>
                <a:gd name="T27" fmla="*/ 40 h 58"/>
                <a:gd name="T28" fmla="*/ 39 w 46"/>
                <a:gd name="T29" fmla="*/ 50 h 58"/>
                <a:gd name="T30" fmla="*/ 32 w 46"/>
                <a:gd name="T31" fmla="*/ 55 h 58"/>
                <a:gd name="T32" fmla="*/ 23 w 46"/>
                <a:gd name="T3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8">
                  <a:moveTo>
                    <a:pt x="23" y="58"/>
                  </a:moveTo>
                  <a:lnTo>
                    <a:pt x="13" y="55"/>
                  </a:lnTo>
                  <a:lnTo>
                    <a:pt x="6" y="50"/>
                  </a:lnTo>
                  <a:lnTo>
                    <a:pt x="2" y="40"/>
                  </a:lnTo>
                  <a:lnTo>
                    <a:pt x="0" y="29"/>
                  </a:lnTo>
                  <a:lnTo>
                    <a:pt x="2" y="19"/>
                  </a:lnTo>
                  <a:lnTo>
                    <a:pt x="6" y="9"/>
                  </a:lnTo>
                  <a:lnTo>
                    <a:pt x="13" y="2"/>
                  </a:lnTo>
                  <a:lnTo>
                    <a:pt x="23" y="0"/>
                  </a:lnTo>
                  <a:lnTo>
                    <a:pt x="32" y="2"/>
                  </a:lnTo>
                  <a:lnTo>
                    <a:pt x="39" y="8"/>
                  </a:lnTo>
                  <a:lnTo>
                    <a:pt x="43" y="17"/>
                  </a:lnTo>
                  <a:lnTo>
                    <a:pt x="46" y="29"/>
                  </a:lnTo>
                  <a:lnTo>
                    <a:pt x="43" y="40"/>
                  </a:lnTo>
                  <a:lnTo>
                    <a:pt x="39" y="50"/>
                  </a:lnTo>
                  <a:lnTo>
                    <a:pt x="32" y="55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" name="Freeform 26"/>
            <p:cNvSpPr>
              <a:spLocks/>
            </p:cNvSpPr>
            <p:nvPr/>
          </p:nvSpPr>
          <p:spPr bwMode="auto">
            <a:xfrm>
              <a:off x="317" y="2190"/>
              <a:ext cx="23" cy="29"/>
            </a:xfrm>
            <a:custGeom>
              <a:avLst/>
              <a:gdLst>
                <a:gd name="T0" fmla="*/ 23 w 47"/>
                <a:gd name="T1" fmla="*/ 58 h 58"/>
                <a:gd name="T2" fmla="*/ 14 w 47"/>
                <a:gd name="T3" fmla="*/ 55 h 58"/>
                <a:gd name="T4" fmla="*/ 7 w 47"/>
                <a:gd name="T5" fmla="*/ 50 h 58"/>
                <a:gd name="T6" fmla="*/ 3 w 47"/>
                <a:gd name="T7" fmla="*/ 40 h 58"/>
                <a:gd name="T8" fmla="*/ 0 w 47"/>
                <a:gd name="T9" fmla="*/ 30 h 58"/>
                <a:gd name="T10" fmla="*/ 2 w 47"/>
                <a:gd name="T11" fmla="*/ 18 h 58"/>
                <a:gd name="T12" fmla="*/ 6 w 47"/>
                <a:gd name="T13" fmla="*/ 9 h 58"/>
                <a:gd name="T14" fmla="*/ 13 w 47"/>
                <a:gd name="T15" fmla="*/ 3 h 58"/>
                <a:gd name="T16" fmla="*/ 22 w 47"/>
                <a:gd name="T17" fmla="*/ 0 h 58"/>
                <a:gd name="T18" fmla="*/ 32 w 47"/>
                <a:gd name="T19" fmla="*/ 2 h 58"/>
                <a:gd name="T20" fmla="*/ 40 w 47"/>
                <a:gd name="T21" fmla="*/ 8 h 58"/>
                <a:gd name="T22" fmla="*/ 44 w 47"/>
                <a:gd name="T23" fmla="*/ 17 h 58"/>
                <a:gd name="T24" fmla="*/ 47 w 47"/>
                <a:gd name="T25" fmla="*/ 29 h 58"/>
                <a:gd name="T26" fmla="*/ 44 w 47"/>
                <a:gd name="T27" fmla="*/ 40 h 58"/>
                <a:gd name="T28" fmla="*/ 40 w 47"/>
                <a:gd name="T29" fmla="*/ 50 h 58"/>
                <a:gd name="T30" fmla="*/ 33 w 47"/>
                <a:gd name="T31" fmla="*/ 55 h 58"/>
                <a:gd name="T32" fmla="*/ 23 w 47"/>
                <a:gd name="T3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7" h="58">
                  <a:moveTo>
                    <a:pt x="23" y="58"/>
                  </a:moveTo>
                  <a:lnTo>
                    <a:pt x="14" y="55"/>
                  </a:lnTo>
                  <a:lnTo>
                    <a:pt x="7" y="50"/>
                  </a:lnTo>
                  <a:lnTo>
                    <a:pt x="3" y="40"/>
                  </a:lnTo>
                  <a:lnTo>
                    <a:pt x="0" y="30"/>
                  </a:lnTo>
                  <a:lnTo>
                    <a:pt x="2" y="18"/>
                  </a:lnTo>
                  <a:lnTo>
                    <a:pt x="6" y="9"/>
                  </a:lnTo>
                  <a:lnTo>
                    <a:pt x="13" y="3"/>
                  </a:lnTo>
                  <a:lnTo>
                    <a:pt x="22" y="0"/>
                  </a:lnTo>
                  <a:lnTo>
                    <a:pt x="32" y="2"/>
                  </a:lnTo>
                  <a:lnTo>
                    <a:pt x="40" y="8"/>
                  </a:lnTo>
                  <a:lnTo>
                    <a:pt x="44" y="17"/>
                  </a:lnTo>
                  <a:lnTo>
                    <a:pt x="47" y="29"/>
                  </a:lnTo>
                  <a:lnTo>
                    <a:pt x="44" y="40"/>
                  </a:lnTo>
                  <a:lnTo>
                    <a:pt x="40" y="50"/>
                  </a:lnTo>
                  <a:lnTo>
                    <a:pt x="33" y="55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" name="Freeform 27"/>
            <p:cNvSpPr>
              <a:spLocks/>
            </p:cNvSpPr>
            <p:nvPr/>
          </p:nvSpPr>
          <p:spPr bwMode="auto">
            <a:xfrm>
              <a:off x="337" y="2162"/>
              <a:ext cx="23" cy="28"/>
            </a:xfrm>
            <a:custGeom>
              <a:avLst/>
              <a:gdLst>
                <a:gd name="T0" fmla="*/ 23 w 46"/>
                <a:gd name="T1" fmla="*/ 58 h 58"/>
                <a:gd name="T2" fmla="*/ 14 w 46"/>
                <a:gd name="T3" fmla="*/ 56 h 58"/>
                <a:gd name="T4" fmla="*/ 7 w 46"/>
                <a:gd name="T5" fmla="*/ 50 h 58"/>
                <a:gd name="T6" fmla="*/ 2 w 46"/>
                <a:gd name="T7" fmla="*/ 41 h 58"/>
                <a:gd name="T8" fmla="*/ 0 w 46"/>
                <a:gd name="T9" fmla="*/ 29 h 58"/>
                <a:gd name="T10" fmla="*/ 1 w 46"/>
                <a:gd name="T11" fmla="*/ 18 h 58"/>
                <a:gd name="T12" fmla="*/ 6 w 46"/>
                <a:gd name="T13" fmla="*/ 8 h 58"/>
                <a:gd name="T14" fmla="*/ 12 w 46"/>
                <a:gd name="T15" fmla="*/ 3 h 58"/>
                <a:gd name="T16" fmla="*/ 22 w 46"/>
                <a:gd name="T17" fmla="*/ 0 h 58"/>
                <a:gd name="T18" fmla="*/ 31 w 46"/>
                <a:gd name="T19" fmla="*/ 3 h 58"/>
                <a:gd name="T20" fmla="*/ 38 w 46"/>
                <a:gd name="T21" fmla="*/ 8 h 58"/>
                <a:gd name="T22" fmla="*/ 44 w 46"/>
                <a:gd name="T23" fmla="*/ 18 h 58"/>
                <a:gd name="T24" fmla="*/ 46 w 46"/>
                <a:gd name="T25" fmla="*/ 29 h 58"/>
                <a:gd name="T26" fmla="*/ 44 w 46"/>
                <a:gd name="T27" fmla="*/ 41 h 58"/>
                <a:gd name="T28" fmla="*/ 39 w 46"/>
                <a:gd name="T29" fmla="*/ 50 h 58"/>
                <a:gd name="T30" fmla="*/ 32 w 46"/>
                <a:gd name="T31" fmla="*/ 56 h 58"/>
                <a:gd name="T32" fmla="*/ 23 w 46"/>
                <a:gd name="T3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8">
                  <a:moveTo>
                    <a:pt x="23" y="58"/>
                  </a:moveTo>
                  <a:lnTo>
                    <a:pt x="14" y="56"/>
                  </a:lnTo>
                  <a:lnTo>
                    <a:pt x="7" y="50"/>
                  </a:lnTo>
                  <a:lnTo>
                    <a:pt x="2" y="41"/>
                  </a:lnTo>
                  <a:lnTo>
                    <a:pt x="0" y="29"/>
                  </a:lnTo>
                  <a:lnTo>
                    <a:pt x="1" y="18"/>
                  </a:lnTo>
                  <a:lnTo>
                    <a:pt x="6" y="8"/>
                  </a:lnTo>
                  <a:lnTo>
                    <a:pt x="12" y="3"/>
                  </a:lnTo>
                  <a:lnTo>
                    <a:pt x="22" y="0"/>
                  </a:lnTo>
                  <a:lnTo>
                    <a:pt x="31" y="3"/>
                  </a:lnTo>
                  <a:lnTo>
                    <a:pt x="38" y="8"/>
                  </a:lnTo>
                  <a:lnTo>
                    <a:pt x="44" y="18"/>
                  </a:lnTo>
                  <a:lnTo>
                    <a:pt x="46" y="29"/>
                  </a:lnTo>
                  <a:lnTo>
                    <a:pt x="44" y="41"/>
                  </a:lnTo>
                  <a:lnTo>
                    <a:pt x="39" y="50"/>
                  </a:lnTo>
                  <a:lnTo>
                    <a:pt x="32" y="56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" name="Freeform 28"/>
            <p:cNvSpPr>
              <a:spLocks/>
            </p:cNvSpPr>
            <p:nvPr/>
          </p:nvSpPr>
          <p:spPr bwMode="auto">
            <a:xfrm>
              <a:off x="358" y="2131"/>
              <a:ext cx="23" cy="29"/>
            </a:xfrm>
            <a:custGeom>
              <a:avLst/>
              <a:gdLst>
                <a:gd name="T0" fmla="*/ 23 w 46"/>
                <a:gd name="T1" fmla="*/ 58 h 58"/>
                <a:gd name="T2" fmla="*/ 14 w 46"/>
                <a:gd name="T3" fmla="*/ 56 h 58"/>
                <a:gd name="T4" fmla="*/ 7 w 46"/>
                <a:gd name="T5" fmla="*/ 50 h 58"/>
                <a:gd name="T6" fmla="*/ 3 w 46"/>
                <a:gd name="T7" fmla="*/ 41 h 58"/>
                <a:gd name="T8" fmla="*/ 0 w 46"/>
                <a:gd name="T9" fmla="*/ 29 h 58"/>
                <a:gd name="T10" fmla="*/ 3 w 46"/>
                <a:gd name="T11" fmla="*/ 18 h 58"/>
                <a:gd name="T12" fmla="*/ 7 w 46"/>
                <a:gd name="T13" fmla="*/ 8 h 58"/>
                <a:gd name="T14" fmla="*/ 14 w 46"/>
                <a:gd name="T15" fmla="*/ 3 h 58"/>
                <a:gd name="T16" fmla="*/ 23 w 46"/>
                <a:gd name="T17" fmla="*/ 0 h 58"/>
                <a:gd name="T18" fmla="*/ 33 w 46"/>
                <a:gd name="T19" fmla="*/ 3 h 58"/>
                <a:gd name="T20" fmla="*/ 40 w 46"/>
                <a:gd name="T21" fmla="*/ 8 h 58"/>
                <a:gd name="T22" fmla="*/ 44 w 46"/>
                <a:gd name="T23" fmla="*/ 18 h 58"/>
                <a:gd name="T24" fmla="*/ 46 w 46"/>
                <a:gd name="T25" fmla="*/ 28 h 58"/>
                <a:gd name="T26" fmla="*/ 44 w 46"/>
                <a:gd name="T27" fmla="*/ 39 h 58"/>
                <a:gd name="T28" fmla="*/ 40 w 46"/>
                <a:gd name="T29" fmla="*/ 49 h 58"/>
                <a:gd name="T30" fmla="*/ 33 w 46"/>
                <a:gd name="T31" fmla="*/ 56 h 58"/>
                <a:gd name="T32" fmla="*/ 23 w 46"/>
                <a:gd name="T3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8">
                  <a:moveTo>
                    <a:pt x="23" y="58"/>
                  </a:moveTo>
                  <a:lnTo>
                    <a:pt x="14" y="56"/>
                  </a:lnTo>
                  <a:lnTo>
                    <a:pt x="7" y="50"/>
                  </a:lnTo>
                  <a:lnTo>
                    <a:pt x="3" y="41"/>
                  </a:lnTo>
                  <a:lnTo>
                    <a:pt x="0" y="29"/>
                  </a:lnTo>
                  <a:lnTo>
                    <a:pt x="3" y="18"/>
                  </a:lnTo>
                  <a:lnTo>
                    <a:pt x="7" y="8"/>
                  </a:lnTo>
                  <a:lnTo>
                    <a:pt x="14" y="3"/>
                  </a:lnTo>
                  <a:lnTo>
                    <a:pt x="23" y="0"/>
                  </a:lnTo>
                  <a:lnTo>
                    <a:pt x="33" y="3"/>
                  </a:lnTo>
                  <a:lnTo>
                    <a:pt x="40" y="8"/>
                  </a:lnTo>
                  <a:lnTo>
                    <a:pt x="44" y="18"/>
                  </a:lnTo>
                  <a:lnTo>
                    <a:pt x="46" y="28"/>
                  </a:lnTo>
                  <a:lnTo>
                    <a:pt x="44" y="39"/>
                  </a:lnTo>
                  <a:lnTo>
                    <a:pt x="40" y="49"/>
                  </a:lnTo>
                  <a:lnTo>
                    <a:pt x="33" y="56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" name="Freeform 29"/>
            <p:cNvSpPr>
              <a:spLocks/>
            </p:cNvSpPr>
            <p:nvPr/>
          </p:nvSpPr>
          <p:spPr bwMode="auto">
            <a:xfrm>
              <a:off x="305" y="2258"/>
              <a:ext cx="23" cy="29"/>
            </a:xfrm>
            <a:custGeom>
              <a:avLst/>
              <a:gdLst>
                <a:gd name="T0" fmla="*/ 24 w 46"/>
                <a:gd name="T1" fmla="*/ 58 h 58"/>
                <a:gd name="T2" fmla="*/ 15 w 46"/>
                <a:gd name="T3" fmla="*/ 55 h 58"/>
                <a:gd name="T4" fmla="*/ 8 w 46"/>
                <a:gd name="T5" fmla="*/ 50 h 58"/>
                <a:gd name="T6" fmla="*/ 3 w 46"/>
                <a:gd name="T7" fmla="*/ 40 h 58"/>
                <a:gd name="T8" fmla="*/ 0 w 46"/>
                <a:gd name="T9" fmla="*/ 30 h 58"/>
                <a:gd name="T10" fmla="*/ 3 w 46"/>
                <a:gd name="T11" fmla="*/ 18 h 58"/>
                <a:gd name="T12" fmla="*/ 7 w 46"/>
                <a:gd name="T13" fmla="*/ 9 h 58"/>
                <a:gd name="T14" fmla="*/ 14 w 46"/>
                <a:gd name="T15" fmla="*/ 3 h 58"/>
                <a:gd name="T16" fmla="*/ 23 w 46"/>
                <a:gd name="T17" fmla="*/ 0 h 58"/>
                <a:gd name="T18" fmla="*/ 33 w 46"/>
                <a:gd name="T19" fmla="*/ 2 h 58"/>
                <a:gd name="T20" fmla="*/ 39 w 46"/>
                <a:gd name="T21" fmla="*/ 8 h 58"/>
                <a:gd name="T22" fmla="*/ 44 w 46"/>
                <a:gd name="T23" fmla="*/ 17 h 58"/>
                <a:gd name="T24" fmla="*/ 46 w 46"/>
                <a:gd name="T25" fmla="*/ 29 h 58"/>
                <a:gd name="T26" fmla="*/ 45 w 46"/>
                <a:gd name="T27" fmla="*/ 40 h 58"/>
                <a:gd name="T28" fmla="*/ 41 w 46"/>
                <a:gd name="T29" fmla="*/ 50 h 58"/>
                <a:gd name="T30" fmla="*/ 34 w 46"/>
                <a:gd name="T31" fmla="*/ 55 h 58"/>
                <a:gd name="T32" fmla="*/ 24 w 46"/>
                <a:gd name="T3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8">
                  <a:moveTo>
                    <a:pt x="24" y="58"/>
                  </a:moveTo>
                  <a:lnTo>
                    <a:pt x="15" y="55"/>
                  </a:lnTo>
                  <a:lnTo>
                    <a:pt x="8" y="50"/>
                  </a:lnTo>
                  <a:lnTo>
                    <a:pt x="3" y="40"/>
                  </a:lnTo>
                  <a:lnTo>
                    <a:pt x="0" y="30"/>
                  </a:lnTo>
                  <a:lnTo>
                    <a:pt x="3" y="18"/>
                  </a:lnTo>
                  <a:lnTo>
                    <a:pt x="7" y="9"/>
                  </a:lnTo>
                  <a:lnTo>
                    <a:pt x="14" y="3"/>
                  </a:lnTo>
                  <a:lnTo>
                    <a:pt x="23" y="0"/>
                  </a:lnTo>
                  <a:lnTo>
                    <a:pt x="33" y="2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9"/>
                  </a:lnTo>
                  <a:lnTo>
                    <a:pt x="45" y="40"/>
                  </a:lnTo>
                  <a:lnTo>
                    <a:pt x="41" y="50"/>
                  </a:lnTo>
                  <a:lnTo>
                    <a:pt x="34" y="55"/>
                  </a:lnTo>
                  <a:lnTo>
                    <a:pt x="24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9" name="Freeform 30"/>
            <p:cNvSpPr>
              <a:spLocks/>
            </p:cNvSpPr>
            <p:nvPr/>
          </p:nvSpPr>
          <p:spPr bwMode="auto">
            <a:xfrm>
              <a:off x="327" y="2230"/>
              <a:ext cx="23" cy="29"/>
            </a:xfrm>
            <a:custGeom>
              <a:avLst/>
              <a:gdLst>
                <a:gd name="T0" fmla="*/ 24 w 46"/>
                <a:gd name="T1" fmla="*/ 57 h 57"/>
                <a:gd name="T2" fmla="*/ 15 w 46"/>
                <a:gd name="T3" fmla="*/ 55 h 57"/>
                <a:gd name="T4" fmla="*/ 7 w 46"/>
                <a:gd name="T5" fmla="*/ 49 h 57"/>
                <a:gd name="T6" fmla="*/ 2 w 46"/>
                <a:gd name="T7" fmla="*/ 40 h 57"/>
                <a:gd name="T8" fmla="*/ 0 w 46"/>
                <a:gd name="T9" fmla="*/ 28 h 57"/>
                <a:gd name="T10" fmla="*/ 2 w 46"/>
                <a:gd name="T11" fmla="*/ 17 h 57"/>
                <a:gd name="T12" fmla="*/ 7 w 46"/>
                <a:gd name="T13" fmla="*/ 8 h 57"/>
                <a:gd name="T14" fmla="*/ 14 w 46"/>
                <a:gd name="T15" fmla="*/ 2 h 57"/>
                <a:gd name="T16" fmla="*/ 23 w 46"/>
                <a:gd name="T17" fmla="*/ 0 h 57"/>
                <a:gd name="T18" fmla="*/ 32 w 46"/>
                <a:gd name="T19" fmla="*/ 2 h 57"/>
                <a:gd name="T20" fmla="*/ 39 w 46"/>
                <a:gd name="T21" fmla="*/ 8 h 57"/>
                <a:gd name="T22" fmla="*/ 44 w 46"/>
                <a:gd name="T23" fmla="*/ 17 h 57"/>
                <a:gd name="T24" fmla="*/ 46 w 46"/>
                <a:gd name="T25" fmla="*/ 27 h 57"/>
                <a:gd name="T26" fmla="*/ 45 w 46"/>
                <a:gd name="T27" fmla="*/ 39 h 57"/>
                <a:gd name="T28" fmla="*/ 40 w 46"/>
                <a:gd name="T29" fmla="*/ 48 h 57"/>
                <a:gd name="T30" fmla="*/ 33 w 46"/>
                <a:gd name="T31" fmla="*/ 55 h 57"/>
                <a:gd name="T32" fmla="*/ 24 w 46"/>
                <a:gd name="T33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7">
                  <a:moveTo>
                    <a:pt x="24" y="57"/>
                  </a:moveTo>
                  <a:lnTo>
                    <a:pt x="15" y="55"/>
                  </a:lnTo>
                  <a:lnTo>
                    <a:pt x="7" y="49"/>
                  </a:lnTo>
                  <a:lnTo>
                    <a:pt x="2" y="40"/>
                  </a:lnTo>
                  <a:lnTo>
                    <a:pt x="0" y="28"/>
                  </a:lnTo>
                  <a:lnTo>
                    <a:pt x="2" y="17"/>
                  </a:lnTo>
                  <a:lnTo>
                    <a:pt x="7" y="8"/>
                  </a:lnTo>
                  <a:lnTo>
                    <a:pt x="14" y="2"/>
                  </a:lnTo>
                  <a:lnTo>
                    <a:pt x="23" y="0"/>
                  </a:lnTo>
                  <a:lnTo>
                    <a:pt x="32" y="2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7"/>
                  </a:lnTo>
                  <a:lnTo>
                    <a:pt x="45" y="39"/>
                  </a:lnTo>
                  <a:lnTo>
                    <a:pt x="40" y="48"/>
                  </a:lnTo>
                  <a:lnTo>
                    <a:pt x="33" y="55"/>
                  </a:lnTo>
                  <a:lnTo>
                    <a:pt x="24" y="57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" name="Freeform 31"/>
            <p:cNvSpPr>
              <a:spLocks/>
            </p:cNvSpPr>
            <p:nvPr/>
          </p:nvSpPr>
          <p:spPr bwMode="auto">
            <a:xfrm>
              <a:off x="274" y="2246"/>
              <a:ext cx="23" cy="29"/>
            </a:xfrm>
            <a:custGeom>
              <a:avLst/>
              <a:gdLst>
                <a:gd name="T0" fmla="*/ 23 w 46"/>
                <a:gd name="T1" fmla="*/ 57 h 57"/>
                <a:gd name="T2" fmla="*/ 14 w 46"/>
                <a:gd name="T3" fmla="*/ 55 h 57"/>
                <a:gd name="T4" fmla="*/ 7 w 46"/>
                <a:gd name="T5" fmla="*/ 49 h 57"/>
                <a:gd name="T6" fmla="*/ 2 w 46"/>
                <a:gd name="T7" fmla="*/ 40 h 57"/>
                <a:gd name="T8" fmla="*/ 0 w 46"/>
                <a:gd name="T9" fmla="*/ 29 h 57"/>
                <a:gd name="T10" fmla="*/ 2 w 46"/>
                <a:gd name="T11" fmla="*/ 18 h 57"/>
                <a:gd name="T12" fmla="*/ 7 w 46"/>
                <a:gd name="T13" fmla="*/ 9 h 57"/>
                <a:gd name="T14" fmla="*/ 14 w 46"/>
                <a:gd name="T15" fmla="*/ 2 h 57"/>
                <a:gd name="T16" fmla="*/ 23 w 46"/>
                <a:gd name="T17" fmla="*/ 0 h 57"/>
                <a:gd name="T18" fmla="*/ 32 w 46"/>
                <a:gd name="T19" fmla="*/ 2 h 57"/>
                <a:gd name="T20" fmla="*/ 39 w 46"/>
                <a:gd name="T21" fmla="*/ 8 h 57"/>
                <a:gd name="T22" fmla="*/ 44 w 46"/>
                <a:gd name="T23" fmla="*/ 17 h 57"/>
                <a:gd name="T24" fmla="*/ 46 w 46"/>
                <a:gd name="T25" fmla="*/ 29 h 57"/>
                <a:gd name="T26" fmla="*/ 44 w 46"/>
                <a:gd name="T27" fmla="*/ 40 h 57"/>
                <a:gd name="T28" fmla="*/ 39 w 46"/>
                <a:gd name="T29" fmla="*/ 49 h 57"/>
                <a:gd name="T30" fmla="*/ 32 w 46"/>
                <a:gd name="T31" fmla="*/ 55 h 57"/>
                <a:gd name="T32" fmla="*/ 23 w 46"/>
                <a:gd name="T33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7">
                  <a:moveTo>
                    <a:pt x="23" y="57"/>
                  </a:moveTo>
                  <a:lnTo>
                    <a:pt x="14" y="55"/>
                  </a:lnTo>
                  <a:lnTo>
                    <a:pt x="7" y="49"/>
                  </a:lnTo>
                  <a:lnTo>
                    <a:pt x="2" y="40"/>
                  </a:lnTo>
                  <a:lnTo>
                    <a:pt x="0" y="29"/>
                  </a:lnTo>
                  <a:lnTo>
                    <a:pt x="2" y="18"/>
                  </a:lnTo>
                  <a:lnTo>
                    <a:pt x="7" y="9"/>
                  </a:lnTo>
                  <a:lnTo>
                    <a:pt x="14" y="2"/>
                  </a:lnTo>
                  <a:lnTo>
                    <a:pt x="23" y="0"/>
                  </a:lnTo>
                  <a:lnTo>
                    <a:pt x="32" y="2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9"/>
                  </a:lnTo>
                  <a:lnTo>
                    <a:pt x="44" y="40"/>
                  </a:lnTo>
                  <a:lnTo>
                    <a:pt x="39" y="49"/>
                  </a:lnTo>
                  <a:lnTo>
                    <a:pt x="32" y="55"/>
                  </a:lnTo>
                  <a:lnTo>
                    <a:pt x="23" y="57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" name="Freeform 32"/>
            <p:cNvSpPr>
              <a:spLocks/>
            </p:cNvSpPr>
            <p:nvPr/>
          </p:nvSpPr>
          <p:spPr bwMode="auto">
            <a:xfrm>
              <a:off x="388" y="2144"/>
              <a:ext cx="23" cy="29"/>
            </a:xfrm>
            <a:custGeom>
              <a:avLst/>
              <a:gdLst>
                <a:gd name="T0" fmla="*/ 23 w 46"/>
                <a:gd name="T1" fmla="*/ 57 h 57"/>
                <a:gd name="T2" fmla="*/ 14 w 46"/>
                <a:gd name="T3" fmla="*/ 55 h 57"/>
                <a:gd name="T4" fmla="*/ 7 w 46"/>
                <a:gd name="T5" fmla="*/ 49 h 57"/>
                <a:gd name="T6" fmla="*/ 3 w 46"/>
                <a:gd name="T7" fmla="*/ 40 h 57"/>
                <a:gd name="T8" fmla="*/ 0 w 46"/>
                <a:gd name="T9" fmla="*/ 28 h 57"/>
                <a:gd name="T10" fmla="*/ 3 w 46"/>
                <a:gd name="T11" fmla="*/ 17 h 57"/>
                <a:gd name="T12" fmla="*/ 7 w 46"/>
                <a:gd name="T13" fmla="*/ 8 h 57"/>
                <a:gd name="T14" fmla="*/ 14 w 46"/>
                <a:gd name="T15" fmla="*/ 2 h 57"/>
                <a:gd name="T16" fmla="*/ 23 w 46"/>
                <a:gd name="T17" fmla="*/ 0 h 57"/>
                <a:gd name="T18" fmla="*/ 33 w 46"/>
                <a:gd name="T19" fmla="*/ 1 h 57"/>
                <a:gd name="T20" fmla="*/ 39 w 46"/>
                <a:gd name="T21" fmla="*/ 8 h 57"/>
                <a:gd name="T22" fmla="*/ 44 w 46"/>
                <a:gd name="T23" fmla="*/ 17 h 57"/>
                <a:gd name="T24" fmla="*/ 46 w 46"/>
                <a:gd name="T25" fmla="*/ 27 h 57"/>
                <a:gd name="T26" fmla="*/ 44 w 46"/>
                <a:gd name="T27" fmla="*/ 39 h 57"/>
                <a:gd name="T28" fmla="*/ 39 w 46"/>
                <a:gd name="T29" fmla="*/ 48 h 57"/>
                <a:gd name="T30" fmla="*/ 33 w 46"/>
                <a:gd name="T31" fmla="*/ 54 h 57"/>
                <a:gd name="T32" fmla="*/ 23 w 46"/>
                <a:gd name="T33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7">
                  <a:moveTo>
                    <a:pt x="23" y="57"/>
                  </a:moveTo>
                  <a:lnTo>
                    <a:pt x="14" y="55"/>
                  </a:lnTo>
                  <a:lnTo>
                    <a:pt x="7" y="49"/>
                  </a:lnTo>
                  <a:lnTo>
                    <a:pt x="3" y="40"/>
                  </a:lnTo>
                  <a:lnTo>
                    <a:pt x="0" y="28"/>
                  </a:lnTo>
                  <a:lnTo>
                    <a:pt x="3" y="17"/>
                  </a:lnTo>
                  <a:lnTo>
                    <a:pt x="7" y="8"/>
                  </a:lnTo>
                  <a:lnTo>
                    <a:pt x="14" y="2"/>
                  </a:lnTo>
                  <a:lnTo>
                    <a:pt x="23" y="0"/>
                  </a:lnTo>
                  <a:lnTo>
                    <a:pt x="33" y="1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7"/>
                  </a:lnTo>
                  <a:lnTo>
                    <a:pt x="44" y="39"/>
                  </a:lnTo>
                  <a:lnTo>
                    <a:pt x="39" y="48"/>
                  </a:lnTo>
                  <a:lnTo>
                    <a:pt x="33" y="54"/>
                  </a:lnTo>
                  <a:lnTo>
                    <a:pt x="23" y="57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32" name="Text Box 36"/>
          <p:cNvSpPr txBox="1">
            <a:spLocks noChangeArrowheads="1"/>
          </p:cNvSpPr>
          <p:nvPr/>
        </p:nvSpPr>
        <p:spPr bwMode="auto">
          <a:xfrm>
            <a:off x="2009019" y="5589240"/>
            <a:ext cx="290496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400" dirty="0" smtClean="0">
                <a:solidFill>
                  <a:schemeClr val="tx2"/>
                </a:solidFill>
                <a:latin typeface="+mj-ea"/>
                <a:ea typeface="+mj-ea"/>
              </a:rPr>
              <a:t>EOF</a:t>
            </a:r>
            <a:r>
              <a:rPr lang="ko-KR" altLang="en-US" sz="1400" dirty="0" smtClean="0">
                <a:solidFill>
                  <a:schemeClr val="tx2"/>
                </a:solidFill>
                <a:latin typeface="+mj-ea"/>
                <a:ea typeface="+mj-ea"/>
              </a:rPr>
              <a:t>를 키보드에서 입력하려면 </a:t>
            </a:r>
            <a:r>
              <a:rPr lang="en-US" altLang="ko-KR" sz="1400" dirty="0" smtClean="0">
                <a:solidFill>
                  <a:schemeClr val="tx2"/>
                </a:solidFill>
                <a:latin typeface="+mj-ea"/>
                <a:ea typeface="+mj-ea"/>
              </a:rPr>
              <a:t>^Z</a:t>
            </a:r>
            <a:endParaRPr lang="ko-KR" altLang="en-US" sz="1400" dirty="0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2" name="자유형 1"/>
          <p:cNvSpPr/>
          <p:nvPr/>
        </p:nvSpPr>
        <p:spPr>
          <a:xfrm>
            <a:off x="1466491" y="4976445"/>
            <a:ext cx="698739" cy="639351"/>
          </a:xfrm>
          <a:custGeom>
            <a:avLst/>
            <a:gdLst>
              <a:gd name="connsiteX0" fmla="*/ 698739 w 698739"/>
              <a:gd name="connsiteY0" fmla="*/ 639351 h 639351"/>
              <a:gd name="connsiteX1" fmla="*/ 629728 w 698739"/>
              <a:gd name="connsiteY1" fmla="*/ 578966 h 639351"/>
              <a:gd name="connsiteX2" fmla="*/ 595222 w 698739"/>
              <a:gd name="connsiteY2" fmla="*/ 527208 h 639351"/>
              <a:gd name="connsiteX3" fmla="*/ 569343 w 698739"/>
              <a:gd name="connsiteY3" fmla="*/ 466823 h 639351"/>
              <a:gd name="connsiteX4" fmla="*/ 552090 w 698739"/>
              <a:gd name="connsiteY4" fmla="*/ 415064 h 639351"/>
              <a:gd name="connsiteX5" fmla="*/ 543464 w 698739"/>
              <a:gd name="connsiteY5" fmla="*/ 389185 h 639351"/>
              <a:gd name="connsiteX6" fmla="*/ 526211 w 698739"/>
              <a:gd name="connsiteY6" fmla="*/ 354680 h 639351"/>
              <a:gd name="connsiteX7" fmla="*/ 508958 w 698739"/>
              <a:gd name="connsiteY7" fmla="*/ 277042 h 639351"/>
              <a:gd name="connsiteX8" fmla="*/ 500332 w 698739"/>
              <a:gd name="connsiteY8" fmla="*/ 190778 h 639351"/>
              <a:gd name="connsiteX9" fmla="*/ 483079 w 698739"/>
              <a:gd name="connsiteY9" fmla="*/ 104513 h 639351"/>
              <a:gd name="connsiteX10" fmla="*/ 465826 w 698739"/>
              <a:gd name="connsiteY10" fmla="*/ 78634 h 639351"/>
              <a:gd name="connsiteX11" fmla="*/ 388188 w 698739"/>
              <a:gd name="connsiteY11" fmla="*/ 44129 h 639351"/>
              <a:gd name="connsiteX12" fmla="*/ 336430 w 698739"/>
              <a:gd name="connsiteY12" fmla="*/ 26876 h 639351"/>
              <a:gd name="connsiteX13" fmla="*/ 276045 w 698739"/>
              <a:gd name="connsiteY13" fmla="*/ 9623 h 639351"/>
              <a:gd name="connsiteX14" fmla="*/ 215660 w 698739"/>
              <a:gd name="connsiteY14" fmla="*/ 997 h 639351"/>
              <a:gd name="connsiteX15" fmla="*/ 0 w 698739"/>
              <a:gd name="connsiteY15" fmla="*/ 997 h 639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98739" h="639351">
                <a:moveTo>
                  <a:pt x="698739" y="639351"/>
                </a:moveTo>
                <a:cubicBezTo>
                  <a:pt x="680607" y="624846"/>
                  <a:pt x="645748" y="599564"/>
                  <a:pt x="629728" y="578966"/>
                </a:cubicBezTo>
                <a:cubicBezTo>
                  <a:pt x="616998" y="562599"/>
                  <a:pt x="595222" y="527208"/>
                  <a:pt x="595222" y="527208"/>
                </a:cubicBezTo>
                <a:cubicBezTo>
                  <a:pt x="572404" y="435932"/>
                  <a:pt x="603384" y="543415"/>
                  <a:pt x="569343" y="466823"/>
                </a:cubicBezTo>
                <a:cubicBezTo>
                  <a:pt x="561957" y="450204"/>
                  <a:pt x="557841" y="432317"/>
                  <a:pt x="552090" y="415064"/>
                </a:cubicBezTo>
                <a:cubicBezTo>
                  <a:pt x="549215" y="406438"/>
                  <a:pt x="547531" y="397318"/>
                  <a:pt x="543464" y="389185"/>
                </a:cubicBezTo>
                <a:cubicBezTo>
                  <a:pt x="537713" y="377683"/>
                  <a:pt x="530726" y="366721"/>
                  <a:pt x="526211" y="354680"/>
                </a:cubicBezTo>
                <a:cubicBezTo>
                  <a:pt x="521968" y="343366"/>
                  <a:pt x="510089" y="285528"/>
                  <a:pt x="508958" y="277042"/>
                </a:cubicBezTo>
                <a:cubicBezTo>
                  <a:pt x="505139" y="248397"/>
                  <a:pt x="503709" y="219478"/>
                  <a:pt x="500332" y="190778"/>
                </a:cubicBezTo>
                <a:cubicBezTo>
                  <a:pt x="497887" y="169999"/>
                  <a:pt x="494794" y="127944"/>
                  <a:pt x="483079" y="104513"/>
                </a:cubicBezTo>
                <a:cubicBezTo>
                  <a:pt x="478443" y="95240"/>
                  <a:pt x="473157" y="85965"/>
                  <a:pt x="465826" y="78634"/>
                </a:cubicBezTo>
                <a:cubicBezTo>
                  <a:pt x="445319" y="58127"/>
                  <a:pt x="413817" y="52672"/>
                  <a:pt x="388188" y="44129"/>
                </a:cubicBezTo>
                <a:lnTo>
                  <a:pt x="336430" y="26876"/>
                </a:lnTo>
                <a:cubicBezTo>
                  <a:pt x="314250" y="19482"/>
                  <a:pt x="299885" y="13957"/>
                  <a:pt x="276045" y="9623"/>
                </a:cubicBezTo>
                <a:cubicBezTo>
                  <a:pt x="256040" y="5986"/>
                  <a:pt x="235983" y="1632"/>
                  <a:pt x="215660" y="997"/>
                </a:cubicBezTo>
                <a:cubicBezTo>
                  <a:pt x="143808" y="-1248"/>
                  <a:pt x="71887" y="997"/>
                  <a:pt x="0" y="997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예제</a:t>
            </a:r>
          </a:p>
        </p:txBody>
      </p:sp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1116013" y="1052513"/>
            <a:ext cx="7777162" cy="4573560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 algn="just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>
                <a:latin typeface="Trebuchet MS" pitchFamily="34" charset="0"/>
              </a:rPr>
              <a:t>#include </a:t>
            </a:r>
            <a:r>
              <a:rPr lang="en-US" altLang="en-US" sz="1400">
                <a:solidFill>
                  <a:srgbClr val="800000"/>
                </a:solidFill>
                <a:latin typeface="Trebuchet MS" pitchFamily="34" charset="0"/>
              </a:rPr>
              <a:t>&lt;stdio.h&gt;</a:t>
            </a:r>
            <a:endParaRPr lang="en-US" altLang="en-US" sz="1400">
              <a:latin typeface="Trebuchet MS" pitchFamily="34" charset="0"/>
            </a:endParaRPr>
          </a:p>
          <a:p>
            <a:pPr marL="342900" indent="-342900" algn="just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>
                <a:latin typeface="Trebuchet MS" pitchFamily="34" charset="0"/>
              </a:rPr>
              <a:t>#include </a:t>
            </a:r>
            <a:r>
              <a:rPr lang="en-US" altLang="en-US" sz="1400">
                <a:solidFill>
                  <a:srgbClr val="800000"/>
                </a:solidFill>
                <a:latin typeface="Trebuchet MS" pitchFamily="34" charset="0"/>
              </a:rPr>
              <a:t>&lt;conio.h&gt;</a:t>
            </a:r>
            <a:endParaRPr lang="en-US" altLang="en-US" sz="1400">
              <a:latin typeface="Trebuchet MS" pitchFamily="34" charset="0"/>
            </a:endParaRPr>
          </a:p>
          <a:p>
            <a:pPr marL="342900" indent="-342900" algn="just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>
                <a:latin typeface="Trebuchet MS" pitchFamily="34" charset="0"/>
              </a:rPr>
              <a:t>#include </a:t>
            </a:r>
            <a:r>
              <a:rPr lang="en-US" altLang="en-US" sz="1400">
                <a:solidFill>
                  <a:srgbClr val="800000"/>
                </a:solidFill>
                <a:latin typeface="Trebuchet MS" pitchFamily="34" charset="0"/>
              </a:rPr>
              <a:t>&lt;ctype.h&gt;</a:t>
            </a:r>
            <a:endParaRPr lang="en-US" altLang="en-US" sz="1400">
              <a:latin typeface="Trebuchet MS" pitchFamily="34" charset="0"/>
            </a:endParaRPr>
          </a:p>
          <a:p>
            <a:pPr marL="342900" indent="-342900" algn="just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>
                <a:latin typeface="Trebuchet MS" pitchFamily="34" charset="0"/>
              </a:rPr>
              <a:t>   </a:t>
            </a:r>
          </a:p>
          <a:p>
            <a:pPr marL="342900" indent="-342900" algn="just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en-US" sz="1400">
                <a:latin typeface="Trebuchet MS" pitchFamily="34" charset="0"/>
              </a:rPr>
              <a:t> main( </a:t>
            </a:r>
            <a:r>
              <a:rPr lang="en-US" altLang="en-US" sz="1400">
                <a:solidFill>
                  <a:srgbClr val="0000FF"/>
                </a:solidFill>
                <a:latin typeface="Trebuchet MS" pitchFamily="34" charset="0"/>
              </a:rPr>
              <a:t>void</a:t>
            </a:r>
            <a:r>
              <a:rPr lang="en-US" altLang="en-US" sz="1400">
                <a:latin typeface="Trebuchet MS" pitchFamily="34" charset="0"/>
              </a:rPr>
              <a:t> )</a:t>
            </a:r>
          </a:p>
          <a:p>
            <a:pPr marL="342900" indent="-342900" algn="just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>
                <a:latin typeface="Trebuchet MS" pitchFamily="34" charset="0"/>
              </a:rPr>
              <a:t>{</a:t>
            </a:r>
          </a:p>
          <a:p>
            <a:pPr marL="342900" indent="-342900" algn="just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>
                <a:latin typeface="Trebuchet MS" pitchFamily="34" charset="0"/>
              </a:rPr>
              <a:t>	</a:t>
            </a:r>
            <a:r>
              <a:rPr lang="en-US" altLang="en-US" sz="1400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en-US" sz="1400">
                <a:latin typeface="Trebuchet MS" pitchFamily="34" charset="0"/>
              </a:rPr>
              <a:t> c;</a:t>
            </a:r>
          </a:p>
          <a:p>
            <a:pPr marL="342900" indent="-342900" algn="just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400">
              <a:latin typeface="Trebuchet MS" pitchFamily="34" charset="0"/>
            </a:endParaRPr>
          </a:p>
          <a:p>
            <a:pPr marL="342900" indent="-342900" algn="just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>
                <a:latin typeface="Trebuchet MS" pitchFamily="34" charset="0"/>
              </a:rPr>
              <a:t>	</a:t>
            </a:r>
            <a:r>
              <a:rPr lang="en-US" altLang="en-US" sz="1400">
                <a:solidFill>
                  <a:srgbClr val="0000FF"/>
                </a:solidFill>
                <a:latin typeface="Trebuchet MS" pitchFamily="34" charset="0"/>
              </a:rPr>
              <a:t>while</a:t>
            </a:r>
            <a:r>
              <a:rPr lang="en-US" altLang="en-US" sz="1400">
                <a:latin typeface="Trebuchet MS" pitchFamily="34" charset="0"/>
              </a:rPr>
              <a:t>((c = getch()) != </a:t>
            </a:r>
            <a:r>
              <a:rPr lang="en-US" altLang="en-US" sz="1400">
                <a:solidFill>
                  <a:srgbClr val="800000"/>
                </a:solidFill>
                <a:latin typeface="Trebuchet MS" pitchFamily="34" charset="0"/>
              </a:rPr>
              <a:t>'z'</a:t>
            </a:r>
            <a:r>
              <a:rPr lang="en-US" altLang="en-US" sz="1400">
                <a:latin typeface="Trebuchet MS" pitchFamily="34" charset="0"/>
              </a:rPr>
              <a:t>)</a:t>
            </a:r>
          </a:p>
          <a:p>
            <a:pPr marL="342900" indent="-342900" algn="just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>
                <a:latin typeface="Trebuchet MS" pitchFamily="34" charset="0"/>
              </a:rPr>
              <a:t>	{</a:t>
            </a:r>
          </a:p>
          <a:p>
            <a:pPr marL="342900" indent="-342900" algn="just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>
                <a:latin typeface="Trebuchet MS" pitchFamily="34" charset="0"/>
              </a:rPr>
              <a:t>		printf(</a:t>
            </a:r>
            <a:r>
              <a:rPr lang="en-US" altLang="en-US" sz="1400">
                <a:solidFill>
                  <a:srgbClr val="800000"/>
                </a:solidFill>
                <a:latin typeface="Trebuchet MS" pitchFamily="34" charset="0"/>
              </a:rPr>
              <a:t>"------------------------\n"</a:t>
            </a:r>
            <a:r>
              <a:rPr lang="en-US" altLang="en-US" sz="1400">
                <a:latin typeface="Trebuchet MS" pitchFamily="34" charset="0"/>
              </a:rPr>
              <a:t>);</a:t>
            </a:r>
          </a:p>
          <a:p>
            <a:pPr marL="342900" indent="-342900" algn="just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>
                <a:latin typeface="Trebuchet MS" pitchFamily="34" charset="0"/>
              </a:rPr>
              <a:t>	   	printf(</a:t>
            </a:r>
            <a:r>
              <a:rPr lang="en-US" altLang="en-US" sz="1400">
                <a:solidFill>
                  <a:srgbClr val="800000"/>
                </a:solidFill>
                <a:latin typeface="Trebuchet MS" pitchFamily="34" charset="0"/>
              </a:rPr>
              <a:t>"isdigit(%c) = %d\n"</a:t>
            </a:r>
            <a:r>
              <a:rPr lang="en-US" altLang="en-US" sz="1400">
                <a:latin typeface="Trebuchet MS" pitchFamily="34" charset="0"/>
              </a:rPr>
              <a:t>, c, isdigit(c));</a:t>
            </a:r>
          </a:p>
          <a:p>
            <a:pPr marL="342900" indent="-342900" algn="just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>
                <a:latin typeface="Trebuchet MS" pitchFamily="34" charset="0"/>
              </a:rPr>
              <a:t>		printf(</a:t>
            </a:r>
            <a:r>
              <a:rPr lang="en-US" altLang="en-US" sz="1400">
                <a:solidFill>
                  <a:srgbClr val="800000"/>
                </a:solidFill>
                <a:latin typeface="Trebuchet MS" pitchFamily="34" charset="0"/>
              </a:rPr>
              <a:t>"isalpha(%c) = %d\n"</a:t>
            </a:r>
            <a:r>
              <a:rPr lang="en-US" altLang="en-US" sz="1400">
                <a:latin typeface="Trebuchet MS" pitchFamily="34" charset="0"/>
              </a:rPr>
              <a:t>, c, isalpha(c));</a:t>
            </a:r>
          </a:p>
          <a:p>
            <a:pPr marL="342900" indent="-342900" algn="just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>
                <a:latin typeface="Trebuchet MS" pitchFamily="34" charset="0"/>
              </a:rPr>
              <a:t>		printf(</a:t>
            </a:r>
            <a:r>
              <a:rPr lang="en-US" altLang="en-US" sz="1400">
                <a:solidFill>
                  <a:srgbClr val="800000"/>
                </a:solidFill>
                <a:latin typeface="Trebuchet MS" pitchFamily="34" charset="0"/>
              </a:rPr>
              <a:t>"islower(%c) = %d\n"</a:t>
            </a:r>
            <a:r>
              <a:rPr lang="en-US" altLang="en-US" sz="1400">
                <a:latin typeface="Trebuchet MS" pitchFamily="34" charset="0"/>
              </a:rPr>
              <a:t>, c, islower(c));</a:t>
            </a:r>
          </a:p>
          <a:p>
            <a:pPr marL="342900" indent="-342900" algn="just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>
                <a:latin typeface="Trebuchet MS" pitchFamily="34" charset="0"/>
              </a:rPr>
              <a:t>		printf(</a:t>
            </a:r>
            <a:r>
              <a:rPr lang="en-US" altLang="en-US" sz="1400">
                <a:solidFill>
                  <a:srgbClr val="800000"/>
                </a:solidFill>
                <a:latin typeface="Trebuchet MS" pitchFamily="34" charset="0"/>
              </a:rPr>
              <a:t>"ispunct(%c) = %d\n"</a:t>
            </a:r>
            <a:r>
              <a:rPr lang="en-US" altLang="en-US" sz="1400">
                <a:latin typeface="Trebuchet MS" pitchFamily="34" charset="0"/>
              </a:rPr>
              <a:t>, c, ispunct(c));</a:t>
            </a:r>
          </a:p>
          <a:p>
            <a:pPr marL="342900" indent="-342900" algn="just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>
                <a:latin typeface="Trebuchet MS" pitchFamily="34" charset="0"/>
              </a:rPr>
              <a:t>		printf(</a:t>
            </a:r>
            <a:r>
              <a:rPr lang="en-US" altLang="en-US" sz="1400">
                <a:solidFill>
                  <a:srgbClr val="800000"/>
                </a:solidFill>
                <a:latin typeface="Trebuchet MS" pitchFamily="34" charset="0"/>
              </a:rPr>
              <a:t>"isxdigit(%c) = %d\n"</a:t>
            </a:r>
            <a:r>
              <a:rPr lang="en-US" altLang="en-US" sz="1400">
                <a:latin typeface="Trebuchet MS" pitchFamily="34" charset="0"/>
              </a:rPr>
              <a:t>, c, isxdigit(c));</a:t>
            </a:r>
          </a:p>
          <a:p>
            <a:pPr marL="342900" indent="-342900" algn="just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>
                <a:latin typeface="Trebuchet MS" pitchFamily="34" charset="0"/>
              </a:rPr>
              <a:t>		printf(</a:t>
            </a:r>
            <a:r>
              <a:rPr lang="en-US" altLang="en-US" sz="1400">
                <a:solidFill>
                  <a:srgbClr val="800000"/>
                </a:solidFill>
                <a:latin typeface="Trebuchet MS" pitchFamily="34" charset="0"/>
              </a:rPr>
              <a:t>"isprint(%c) = %d\n"</a:t>
            </a:r>
            <a:r>
              <a:rPr lang="en-US" altLang="en-US" sz="1400">
                <a:latin typeface="Trebuchet MS" pitchFamily="34" charset="0"/>
              </a:rPr>
              <a:t>, c, isprint(c));</a:t>
            </a:r>
          </a:p>
          <a:p>
            <a:pPr marL="342900" indent="-342900" algn="just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>
                <a:latin typeface="Trebuchet MS" pitchFamily="34" charset="0"/>
              </a:rPr>
              <a:t>		printf(</a:t>
            </a:r>
            <a:r>
              <a:rPr lang="en-US" altLang="en-US" sz="1400">
                <a:solidFill>
                  <a:srgbClr val="800000"/>
                </a:solidFill>
                <a:latin typeface="Trebuchet MS" pitchFamily="34" charset="0"/>
              </a:rPr>
              <a:t>"------------------------\n\n"</a:t>
            </a:r>
            <a:r>
              <a:rPr lang="en-US" altLang="en-US" sz="1400">
                <a:latin typeface="Trebuchet MS" pitchFamily="34" charset="0"/>
              </a:rPr>
              <a:t>);</a:t>
            </a:r>
          </a:p>
          <a:p>
            <a:pPr marL="342900" indent="-342900" algn="just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>
                <a:latin typeface="Trebuchet MS" pitchFamily="34" charset="0"/>
              </a:rPr>
              <a:t>	}</a:t>
            </a:r>
          </a:p>
          <a:p>
            <a:pPr marL="342900" indent="-342900" algn="just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>
                <a:latin typeface="Trebuchet MS" pitchFamily="34" charset="0"/>
              </a:rPr>
              <a:t>	</a:t>
            </a:r>
            <a:r>
              <a:rPr lang="en-US" altLang="en-US" sz="1400">
                <a:solidFill>
                  <a:srgbClr val="0000FF"/>
                </a:solidFill>
                <a:latin typeface="Trebuchet MS" pitchFamily="34" charset="0"/>
              </a:rPr>
              <a:t>return</a:t>
            </a:r>
            <a:r>
              <a:rPr lang="en-US" altLang="en-US" sz="1400">
                <a:latin typeface="Trebuchet MS" pitchFamily="34" charset="0"/>
              </a:rPr>
              <a:t> 0;</a:t>
            </a:r>
          </a:p>
          <a:p>
            <a:pPr marL="342900" indent="-342900" algn="just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>
                <a:latin typeface="Trebuchet MS" pitchFamily="34" charset="0"/>
              </a:rPr>
              <a:t>}</a:t>
            </a:r>
            <a:endParaRPr lang="en-US" altLang="ko-KR" sz="1400">
              <a:latin typeface="Trebuchet MS" pitchFamily="34" charset="0"/>
            </a:endParaRP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0" y="3213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7" name="AutoShape 33"/>
          <p:cNvSpPr>
            <a:spLocks/>
          </p:cNvSpPr>
          <p:nvPr/>
        </p:nvSpPr>
        <p:spPr bwMode="auto">
          <a:xfrm>
            <a:off x="4355976" y="3416300"/>
            <a:ext cx="914400" cy="217488"/>
          </a:xfrm>
          <a:prstGeom prst="borderCallout2">
            <a:avLst>
              <a:gd name="adj1" fmla="val 52556"/>
              <a:gd name="adj2" fmla="val 108333"/>
              <a:gd name="adj3" fmla="val 55435"/>
              <a:gd name="adj4" fmla="val 133667"/>
              <a:gd name="adj5" fmla="val -388199"/>
              <a:gd name="adj6" fmla="val 169157"/>
            </a:avLst>
          </a:prstGeom>
          <a:noFill/>
          <a:ln w="31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ko-KR" altLang="ko-KR"/>
          </a:p>
        </p:txBody>
      </p:sp>
      <p:sp>
        <p:nvSpPr>
          <p:cNvPr id="38" name="Text Box 34"/>
          <p:cNvSpPr txBox="1">
            <a:spLocks noChangeArrowheads="1"/>
          </p:cNvSpPr>
          <p:nvPr/>
        </p:nvSpPr>
        <p:spPr bwMode="auto">
          <a:xfrm>
            <a:off x="6048375" y="2205038"/>
            <a:ext cx="1320800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1400">
                <a:solidFill>
                  <a:schemeClr val="tx2"/>
                </a:solidFill>
                <a:latin typeface="HY엽서L" pitchFamily="18" charset="-127"/>
                <a:ea typeface="HY엽서L" pitchFamily="18" charset="-127"/>
              </a:rPr>
              <a:t>숫자인지 검사</a:t>
            </a:r>
          </a:p>
        </p:txBody>
      </p:sp>
      <p:sp>
        <p:nvSpPr>
          <p:cNvPr id="39" name="AutoShape 33"/>
          <p:cNvSpPr>
            <a:spLocks/>
          </p:cNvSpPr>
          <p:nvPr/>
        </p:nvSpPr>
        <p:spPr bwMode="auto">
          <a:xfrm>
            <a:off x="4414714" y="3633788"/>
            <a:ext cx="914400" cy="217487"/>
          </a:xfrm>
          <a:prstGeom prst="borderCallout2">
            <a:avLst>
              <a:gd name="adj1" fmla="val 52556"/>
              <a:gd name="adj2" fmla="val 108333"/>
              <a:gd name="adj3" fmla="val 49676"/>
              <a:gd name="adj4" fmla="val 148051"/>
              <a:gd name="adj5" fmla="val -396838"/>
              <a:gd name="adj6" fmla="val 184912"/>
            </a:avLst>
          </a:prstGeom>
          <a:noFill/>
          <a:ln w="31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ko-KR" altLang="ko-KR"/>
          </a:p>
        </p:txBody>
      </p:sp>
      <p:sp>
        <p:nvSpPr>
          <p:cNvPr id="41" name="AutoShape 33"/>
          <p:cNvSpPr>
            <a:spLocks/>
          </p:cNvSpPr>
          <p:nvPr/>
        </p:nvSpPr>
        <p:spPr bwMode="auto">
          <a:xfrm>
            <a:off x="4440114" y="3851275"/>
            <a:ext cx="914400" cy="217488"/>
          </a:xfrm>
          <a:prstGeom prst="borderCallout2">
            <a:avLst>
              <a:gd name="adj1" fmla="val 52556"/>
              <a:gd name="adj2" fmla="val 108333"/>
              <a:gd name="adj3" fmla="val 52556"/>
              <a:gd name="adj4" fmla="val 161750"/>
              <a:gd name="adj5" fmla="val -368042"/>
              <a:gd name="adj6" fmla="val 199296"/>
            </a:avLst>
          </a:prstGeom>
          <a:noFill/>
          <a:ln w="31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ko-KR" altLang="ko-KR"/>
          </a:p>
        </p:txBody>
      </p:sp>
      <p:sp>
        <p:nvSpPr>
          <p:cNvPr id="43" name="AutoShape 33"/>
          <p:cNvSpPr>
            <a:spLocks/>
          </p:cNvSpPr>
          <p:nvPr/>
        </p:nvSpPr>
        <p:spPr bwMode="auto">
          <a:xfrm>
            <a:off x="4449639" y="4068763"/>
            <a:ext cx="914400" cy="217487"/>
          </a:xfrm>
          <a:prstGeom prst="borderCallout2">
            <a:avLst>
              <a:gd name="adj1" fmla="val 52556"/>
              <a:gd name="adj2" fmla="val 108333"/>
              <a:gd name="adj3" fmla="val 55435"/>
              <a:gd name="adj4" fmla="val 173394"/>
              <a:gd name="adj5" fmla="val -350764"/>
              <a:gd name="adj6" fmla="val 210940"/>
            </a:avLst>
          </a:prstGeom>
          <a:noFill/>
          <a:ln w="31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ko-KR" altLang="ko-KR"/>
          </a:p>
        </p:txBody>
      </p:sp>
      <p:sp>
        <p:nvSpPr>
          <p:cNvPr id="45" name="AutoShape 33"/>
          <p:cNvSpPr>
            <a:spLocks/>
          </p:cNvSpPr>
          <p:nvPr/>
        </p:nvSpPr>
        <p:spPr bwMode="auto">
          <a:xfrm>
            <a:off x="4494089" y="4286250"/>
            <a:ext cx="914400" cy="217488"/>
          </a:xfrm>
          <a:prstGeom prst="borderCallout2">
            <a:avLst>
              <a:gd name="adj1" fmla="val 52556"/>
              <a:gd name="adj2" fmla="val 108333"/>
              <a:gd name="adj3" fmla="val 55435"/>
              <a:gd name="adj4" fmla="val 189829"/>
              <a:gd name="adj5" fmla="val -301806"/>
              <a:gd name="adj6" fmla="val 222583"/>
            </a:avLst>
          </a:prstGeom>
          <a:noFill/>
          <a:ln w="31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ko-KR" altLang="ko-KR"/>
          </a:p>
        </p:txBody>
      </p:sp>
      <p:sp>
        <p:nvSpPr>
          <p:cNvPr id="47" name="AutoShape 33"/>
          <p:cNvSpPr>
            <a:spLocks/>
          </p:cNvSpPr>
          <p:nvPr/>
        </p:nvSpPr>
        <p:spPr bwMode="auto">
          <a:xfrm>
            <a:off x="4378201" y="4503738"/>
            <a:ext cx="914400" cy="217487"/>
          </a:xfrm>
          <a:prstGeom prst="borderCallout2">
            <a:avLst>
              <a:gd name="adj1" fmla="val 52556"/>
              <a:gd name="adj2" fmla="val 108333"/>
              <a:gd name="adj3" fmla="val 52556"/>
              <a:gd name="adj4" fmla="val 215176"/>
              <a:gd name="adj5" fmla="val -258611"/>
              <a:gd name="adj6" fmla="val 244500"/>
            </a:avLst>
          </a:prstGeom>
          <a:noFill/>
          <a:ln w="31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ko-KR" altLang="ko-KR"/>
          </a:p>
        </p:txBody>
      </p:sp>
      <p:sp>
        <p:nvSpPr>
          <p:cNvPr id="50" name="Text Box 34"/>
          <p:cNvSpPr txBox="1">
            <a:spLocks noChangeArrowheads="1"/>
          </p:cNvSpPr>
          <p:nvPr/>
        </p:nvSpPr>
        <p:spPr bwMode="auto">
          <a:xfrm>
            <a:off x="6227763" y="2473325"/>
            <a:ext cx="1501775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1400">
                <a:solidFill>
                  <a:schemeClr val="tx2"/>
                </a:solidFill>
                <a:latin typeface="HY엽서L" pitchFamily="18" charset="-127"/>
                <a:ea typeface="HY엽서L" pitchFamily="18" charset="-127"/>
              </a:rPr>
              <a:t>알파벳인지 검사</a:t>
            </a:r>
          </a:p>
        </p:txBody>
      </p:sp>
      <p:sp>
        <p:nvSpPr>
          <p:cNvPr id="51" name="Text Box 34"/>
          <p:cNvSpPr txBox="1">
            <a:spLocks noChangeArrowheads="1"/>
          </p:cNvSpPr>
          <p:nvPr/>
        </p:nvSpPr>
        <p:spPr bwMode="auto">
          <a:xfrm>
            <a:off x="6372225" y="2741613"/>
            <a:ext cx="1560513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1400">
                <a:solidFill>
                  <a:schemeClr val="tx2"/>
                </a:solidFill>
                <a:latin typeface="HY엽서L" pitchFamily="18" charset="-127"/>
                <a:ea typeface="HY엽서L" pitchFamily="18" charset="-127"/>
              </a:rPr>
              <a:t>소문자인지 검사</a:t>
            </a:r>
          </a:p>
        </p:txBody>
      </p:sp>
      <p:sp>
        <p:nvSpPr>
          <p:cNvPr id="52" name="Text Box 34"/>
          <p:cNvSpPr txBox="1">
            <a:spLocks noChangeArrowheads="1"/>
          </p:cNvSpPr>
          <p:nvPr/>
        </p:nvSpPr>
        <p:spPr bwMode="auto">
          <a:xfrm>
            <a:off x="6516688" y="3028950"/>
            <a:ext cx="1919287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1400">
                <a:solidFill>
                  <a:schemeClr val="tx2"/>
                </a:solidFill>
                <a:latin typeface="HY엽서L" pitchFamily="18" charset="-127"/>
                <a:ea typeface="HY엽서L" pitchFamily="18" charset="-127"/>
              </a:rPr>
              <a:t>구두점 문자인지 검사</a:t>
            </a:r>
          </a:p>
        </p:txBody>
      </p:sp>
      <p:sp>
        <p:nvSpPr>
          <p:cNvPr id="53" name="Text Box 34"/>
          <p:cNvSpPr txBox="1">
            <a:spLocks noChangeArrowheads="1"/>
          </p:cNvSpPr>
          <p:nvPr/>
        </p:nvSpPr>
        <p:spPr bwMode="auto">
          <a:xfrm>
            <a:off x="6589713" y="3325813"/>
            <a:ext cx="1560512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400" dirty="0">
                <a:solidFill>
                  <a:schemeClr val="tx2"/>
                </a:solidFill>
                <a:latin typeface="HY엽서L" pitchFamily="18" charset="-127"/>
                <a:ea typeface="HY엽서L" pitchFamily="18" charset="-127"/>
              </a:rPr>
              <a:t>16</a:t>
            </a:r>
            <a:r>
              <a:rPr lang="ko-KR" altLang="en-US" sz="1400" dirty="0">
                <a:solidFill>
                  <a:schemeClr val="tx2"/>
                </a:solidFill>
                <a:latin typeface="HY엽서L" pitchFamily="18" charset="-127"/>
                <a:ea typeface="HY엽서L" pitchFamily="18" charset="-127"/>
              </a:rPr>
              <a:t>진수인지 검사</a:t>
            </a:r>
          </a:p>
        </p:txBody>
      </p:sp>
      <p:sp>
        <p:nvSpPr>
          <p:cNvPr id="54" name="Text Box 34"/>
          <p:cNvSpPr txBox="1">
            <a:spLocks noChangeArrowheads="1"/>
          </p:cNvSpPr>
          <p:nvPr/>
        </p:nvSpPr>
        <p:spPr bwMode="auto">
          <a:xfrm>
            <a:off x="6686550" y="3625850"/>
            <a:ext cx="1679575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1400">
                <a:solidFill>
                  <a:schemeClr val="tx2"/>
                </a:solidFill>
                <a:latin typeface="HY엽서L" pitchFamily="18" charset="-127"/>
                <a:ea typeface="HY엽서L" pitchFamily="18" charset="-127"/>
              </a:rPr>
              <a:t>출력가능한지 검사</a:t>
            </a:r>
          </a:p>
        </p:txBody>
      </p:sp>
      <p:sp>
        <p:nvSpPr>
          <p:cNvPr id="21" name="_x76150872"/>
          <p:cNvSpPr>
            <a:spLocks noChangeArrowheads="1"/>
          </p:cNvSpPr>
          <p:nvPr/>
        </p:nvSpPr>
        <p:spPr bwMode="auto">
          <a:xfrm>
            <a:off x="6957125" y="4681011"/>
            <a:ext cx="2052638" cy="2011362"/>
          </a:xfrm>
          <a:prstGeom prst="rect">
            <a:avLst/>
          </a:prstGeom>
          <a:solidFill>
            <a:srgbClr val="CCFFCC"/>
          </a:solidFill>
          <a:ln w="4191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ko-KR" altLang="ko-KR" sz="1400">
                <a:latin typeface="Trebuchet MS" pitchFamily="34" charset="0"/>
                <a:ea typeface="HY엽서L" pitchFamily="18" charset="-127"/>
              </a:rPr>
              <a:t>------------------------</a:t>
            </a:r>
            <a:endParaRPr lang="ko-KR" altLang="ko-KR" sz="1400">
              <a:latin typeface="Arial" pitchFamily="34" charset="0"/>
              <a:ea typeface="HY엽서L" pitchFamily="18" charset="-127"/>
            </a:endParaRPr>
          </a:p>
          <a:p>
            <a:pPr algn="just"/>
            <a:r>
              <a:rPr lang="ko-KR" altLang="ko-KR" sz="1400">
                <a:latin typeface="Trebuchet MS" pitchFamily="34" charset="0"/>
                <a:ea typeface="HY엽서L" pitchFamily="18" charset="-127"/>
              </a:rPr>
              <a:t>isdigit(') = 0</a:t>
            </a:r>
            <a:endParaRPr lang="ko-KR" altLang="ko-KR" sz="1400">
              <a:latin typeface="Arial" pitchFamily="34" charset="0"/>
              <a:ea typeface="HY엽서L" pitchFamily="18" charset="-127"/>
            </a:endParaRPr>
          </a:p>
          <a:p>
            <a:pPr algn="just"/>
            <a:r>
              <a:rPr lang="ko-KR" altLang="ko-KR" sz="1400">
                <a:latin typeface="Trebuchet MS" pitchFamily="34" charset="0"/>
                <a:ea typeface="HY엽서L" pitchFamily="18" charset="-127"/>
              </a:rPr>
              <a:t>isalpha(') = 0</a:t>
            </a:r>
            <a:endParaRPr lang="ko-KR" altLang="ko-KR" sz="1400">
              <a:latin typeface="Arial" pitchFamily="34" charset="0"/>
              <a:ea typeface="HY엽서L" pitchFamily="18" charset="-127"/>
            </a:endParaRPr>
          </a:p>
          <a:p>
            <a:pPr algn="just"/>
            <a:r>
              <a:rPr lang="ko-KR" altLang="ko-KR" sz="1400">
                <a:latin typeface="Trebuchet MS" pitchFamily="34" charset="0"/>
                <a:ea typeface="HY엽서L" pitchFamily="18" charset="-127"/>
              </a:rPr>
              <a:t>islower(') = 0</a:t>
            </a:r>
            <a:endParaRPr lang="ko-KR" altLang="ko-KR" sz="1400">
              <a:latin typeface="Arial" pitchFamily="34" charset="0"/>
              <a:ea typeface="HY엽서L" pitchFamily="18" charset="-127"/>
            </a:endParaRPr>
          </a:p>
          <a:p>
            <a:pPr algn="just"/>
            <a:r>
              <a:rPr lang="ko-KR" altLang="ko-KR" sz="1400">
                <a:latin typeface="Trebuchet MS" pitchFamily="34" charset="0"/>
                <a:ea typeface="HY엽서L" pitchFamily="18" charset="-127"/>
              </a:rPr>
              <a:t>ispunct(') = 16</a:t>
            </a:r>
            <a:endParaRPr lang="ko-KR" altLang="ko-KR" sz="1400">
              <a:latin typeface="Arial" pitchFamily="34" charset="0"/>
              <a:ea typeface="HY엽서L" pitchFamily="18" charset="-127"/>
            </a:endParaRPr>
          </a:p>
          <a:p>
            <a:pPr algn="just"/>
            <a:r>
              <a:rPr lang="ko-KR" altLang="ko-KR" sz="1400">
                <a:latin typeface="Trebuchet MS" pitchFamily="34" charset="0"/>
                <a:ea typeface="HY엽서L" pitchFamily="18" charset="-127"/>
              </a:rPr>
              <a:t>isxdigit(') = 0</a:t>
            </a:r>
            <a:endParaRPr lang="ko-KR" altLang="ko-KR" sz="1400">
              <a:latin typeface="Arial" pitchFamily="34" charset="0"/>
              <a:ea typeface="HY엽서L" pitchFamily="18" charset="-127"/>
            </a:endParaRPr>
          </a:p>
          <a:p>
            <a:pPr algn="just"/>
            <a:r>
              <a:rPr lang="ko-KR" altLang="ko-KR" sz="1400">
                <a:latin typeface="Trebuchet MS" pitchFamily="34" charset="0"/>
                <a:ea typeface="HY엽서L" pitchFamily="18" charset="-127"/>
              </a:rPr>
              <a:t>isprint(') = 16</a:t>
            </a:r>
            <a:endParaRPr lang="ko-KR" altLang="ko-KR" sz="1400">
              <a:latin typeface="Arial" pitchFamily="34" charset="0"/>
              <a:ea typeface="HY엽서L" pitchFamily="18" charset="-127"/>
            </a:endParaRPr>
          </a:p>
          <a:p>
            <a:pPr algn="just"/>
            <a:r>
              <a:rPr lang="ko-KR" altLang="ko-KR" sz="1400">
                <a:latin typeface="Trebuchet MS" pitchFamily="34" charset="0"/>
                <a:ea typeface="HY엽서L" pitchFamily="18" charset="-127"/>
              </a:rPr>
              <a:t>------------------------</a:t>
            </a:r>
            <a:endParaRPr lang="ko-KR" altLang="ko-KR" sz="1400">
              <a:latin typeface="Arial" pitchFamily="34" charset="0"/>
              <a:ea typeface="HY엽서L" pitchFamily="18" charset="-127"/>
            </a:endParaRPr>
          </a:p>
          <a:p>
            <a:pPr algn="just"/>
            <a:r>
              <a:rPr lang="ko-KR" altLang="ko-KR" sz="1400">
                <a:latin typeface="Trebuchet MS" pitchFamily="34" charset="0"/>
                <a:ea typeface="HY엽서L" pitchFamily="18" charset="-127"/>
              </a:rPr>
              <a:t>...</a:t>
            </a:r>
            <a:endParaRPr lang="en-US" altLang="ko-KR" sz="1400">
              <a:latin typeface="Trebuchet MS" pitchFamily="34" charset="0"/>
              <a:ea typeface="HY엽서L" pitchFamily="18" charset="-127"/>
            </a:endParaRPr>
          </a:p>
        </p:txBody>
      </p:sp>
      <p:grpSp>
        <p:nvGrpSpPr>
          <p:cNvPr id="22" name="Group 15"/>
          <p:cNvGrpSpPr>
            <a:grpSpLocks/>
          </p:cNvGrpSpPr>
          <p:nvPr/>
        </p:nvGrpSpPr>
        <p:grpSpPr bwMode="auto">
          <a:xfrm>
            <a:off x="6380863" y="4609573"/>
            <a:ext cx="487362" cy="1012825"/>
            <a:chOff x="-91" y="1749"/>
            <a:chExt cx="552" cy="832"/>
          </a:xfrm>
        </p:grpSpPr>
        <p:sp>
          <p:nvSpPr>
            <p:cNvPr id="23" name="Freeform 16"/>
            <p:cNvSpPr>
              <a:spLocks/>
            </p:cNvSpPr>
            <p:nvPr/>
          </p:nvSpPr>
          <p:spPr bwMode="auto">
            <a:xfrm>
              <a:off x="-91" y="1749"/>
              <a:ext cx="552" cy="832"/>
            </a:xfrm>
            <a:custGeom>
              <a:avLst/>
              <a:gdLst>
                <a:gd name="T0" fmla="*/ 19 w 1103"/>
                <a:gd name="T1" fmla="*/ 453 h 1663"/>
                <a:gd name="T2" fmla="*/ 86 w 1103"/>
                <a:gd name="T3" fmla="*/ 306 h 1663"/>
                <a:gd name="T4" fmla="*/ 175 w 1103"/>
                <a:gd name="T5" fmla="*/ 175 h 1663"/>
                <a:gd name="T6" fmla="*/ 261 w 1103"/>
                <a:gd name="T7" fmla="*/ 74 h 1663"/>
                <a:gd name="T8" fmla="*/ 322 w 1103"/>
                <a:gd name="T9" fmla="*/ 14 h 1663"/>
                <a:gd name="T10" fmla="*/ 337 w 1103"/>
                <a:gd name="T11" fmla="*/ 1 h 1663"/>
                <a:gd name="T12" fmla="*/ 357 w 1103"/>
                <a:gd name="T13" fmla="*/ 5 h 1663"/>
                <a:gd name="T14" fmla="*/ 394 w 1103"/>
                <a:gd name="T15" fmla="*/ 11 h 1663"/>
                <a:gd name="T16" fmla="*/ 440 w 1103"/>
                <a:gd name="T17" fmla="*/ 19 h 1663"/>
                <a:gd name="T18" fmla="*/ 488 w 1103"/>
                <a:gd name="T19" fmla="*/ 28 h 1663"/>
                <a:gd name="T20" fmla="*/ 530 w 1103"/>
                <a:gd name="T21" fmla="*/ 38 h 1663"/>
                <a:gd name="T22" fmla="*/ 582 w 1103"/>
                <a:gd name="T23" fmla="*/ 44 h 1663"/>
                <a:gd name="T24" fmla="*/ 628 w 1103"/>
                <a:gd name="T25" fmla="*/ 36 h 1663"/>
                <a:gd name="T26" fmla="*/ 670 w 1103"/>
                <a:gd name="T27" fmla="*/ 21 h 1663"/>
                <a:gd name="T28" fmla="*/ 715 w 1103"/>
                <a:gd name="T29" fmla="*/ 7 h 1663"/>
                <a:gd name="T30" fmla="*/ 765 w 1103"/>
                <a:gd name="T31" fmla="*/ 0 h 1663"/>
                <a:gd name="T32" fmla="*/ 829 w 1103"/>
                <a:gd name="T33" fmla="*/ 68 h 1663"/>
                <a:gd name="T34" fmla="*/ 887 w 1103"/>
                <a:gd name="T35" fmla="*/ 180 h 1663"/>
                <a:gd name="T36" fmla="*/ 932 w 1103"/>
                <a:gd name="T37" fmla="*/ 302 h 1663"/>
                <a:gd name="T38" fmla="*/ 964 w 1103"/>
                <a:gd name="T39" fmla="*/ 429 h 1663"/>
                <a:gd name="T40" fmla="*/ 985 w 1103"/>
                <a:gd name="T41" fmla="*/ 556 h 1663"/>
                <a:gd name="T42" fmla="*/ 994 w 1103"/>
                <a:gd name="T43" fmla="*/ 647 h 1663"/>
                <a:gd name="T44" fmla="*/ 1038 w 1103"/>
                <a:gd name="T45" fmla="*/ 687 h 1663"/>
                <a:gd name="T46" fmla="*/ 1088 w 1103"/>
                <a:gd name="T47" fmla="*/ 732 h 1663"/>
                <a:gd name="T48" fmla="*/ 1103 w 1103"/>
                <a:gd name="T49" fmla="*/ 778 h 1663"/>
                <a:gd name="T50" fmla="*/ 1082 w 1103"/>
                <a:gd name="T51" fmla="*/ 862 h 1663"/>
                <a:gd name="T52" fmla="*/ 1037 w 1103"/>
                <a:gd name="T53" fmla="*/ 968 h 1663"/>
                <a:gd name="T54" fmla="*/ 981 w 1103"/>
                <a:gd name="T55" fmla="*/ 1080 h 1663"/>
                <a:gd name="T56" fmla="*/ 927 w 1103"/>
                <a:gd name="T57" fmla="*/ 1179 h 1663"/>
                <a:gd name="T58" fmla="*/ 894 w 1103"/>
                <a:gd name="T59" fmla="*/ 1231 h 1663"/>
                <a:gd name="T60" fmla="*/ 866 w 1103"/>
                <a:gd name="T61" fmla="*/ 1230 h 1663"/>
                <a:gd name="T62" fmla="*/ 838 w 1103"/>
                <a:gd name="T63" fmla="*/ 1232 h 1663"/>
                <a:gd name="T64" fmla="*/ 806 w 1103"/>
                <a:gd name="T65" fmla="*/ 1285 h 1663"/>
                <a:gd name="T66" fmla="*/ 807 w 1103"/>
                <a:gd name="T67" fmla="*/ 1369 h 1663"/>
                <a:gd name="T68" fmla="*/ 834 w 1103"/>
                <a:gd name="T69" fmla="*/ 1450 h 1663"/>
                <a:gd name="T70" fmla="*/ 826 w 1103"/>
                <a:gd name="T71" fmla="*/ 1528 h 1663"/>
                <a:gd name="T72" fmla="*/ 780 w 1103"/>
                <a:gd name="T73" fmla="*/ 1619 h 1663"/>
                <a:gd name="T74" fmla="*/ 722 w 1103"/>
                <a:gd name="T75" fmla="*/ 1662 h 1663"/>
                <a:gd name="T76" fmla="*/ 656 w 1103"/>
                <a:gd name="T77" fmla="*/ 1654 h 1663"/>
                <a:gd name="T78" fmla="*/ 588 w 1103"/>
                <a:gd name="T79" fmla="*/ 1615 h 1663"/>
                <a:gd name="T80" fmla="*/ 531 w 1103"/>
                <a:gd name="T81" fmla="*/ 1558 h 1663"/>
                <a:gd name="T82" fmla="*/ 492 w 1103"/>
                <a:gd name="T83" fmla="*/ 1496 h 1663"/>
                <a:gd name="T84" fmla="*/ 484 w 1103"/>
                <a:gd name="T85" fmla="*/ 1441 h 1663"/>
                <a:gd name="T86" fmla="*/ 492 w 1103"/>
                <a:gd name="T87" fmla="*/ 1370 h 1663"/>
                <a:gd name="T88" fmla="*/ 450 w 1103"/>
                <a:gd name="T89" fmla="*/ 1341 h 1663"/>
                <a:gd name="T90" fmla="*/ 392 w 1103"/>
                <a:gd name="T91" fmla="*/ 1330 h 1663"/>
                <a:gd name="T92" fmla="*/ 345 w 1103"/>
                <a:gd name="T93" fmla="*/ 1302 h 1663"/>
                <a:gd name="T94" fmla="*/ 335 w 1103"/>
                <a:gd name="T95" fmla="*/ 1247 h 1663"/>
                <a:gd name="T96" fmla="*/ 337 w 1103"/>
                <a:gd name="T97" fmla="*/ 1185 h 1663"/>
                <a:gd name="T98" fmla="*/ 315 w 1103"/>
                <a:gd name="T99" fmla="*/ 1143 h 1663"/>
                <a:gd name="T100" fmla="*/ 276 w 1103"/>
                <a:gd name="T101" fmla="*/ 1113 h 1663"/>
                <a:gd name="T102" fmla="*/ 229 w 1103"/>
                <a:gd name="T103" fmla="*/ 1090 h 1663"/>
                <a:gd name="T104" fmla="*/ 178 w 1103"/>
                <a:gd name="T105" fmla="*/ 1070 h 1663"/>
                <a:gd name="T106" fmla="*/ 128 w 1103"/>
                <a:gd name="T107" fmla="*/ 1049 h 1663"/>
                <a:gd name="T108" fmla="*/ 78 w 1103"/>
                <a:gd name="T109" fmla="*/ 1026 h 1663"/>
                <a:gd name="T110" fmla="*/ 36 w 1103"/>
                <a:gd name="T111" fmla="*/ 767 h 1663"/>
                <a:gd name="T112" fmla="*/ 7 w 1103"/>
                <a:gd name="T113" fmla="*/ 585 h 16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03" h="1663">
                  <a:moveTo>
                    <a:pt x="0" y="557"/>
                  </a:moveTo>
                  <a:lnTo>
                    <a:pt x="7" y="505"/>
                  </a:lnTo>
                  <a:lnTo>
                    <a:pt x="19" y="453"/>
                  </a:lnTo>
                  <a:lnTo>
                    <a:pt x="38" y="402"/>
                  </a:lnTo>
                  <a:lnTo>
                    <a:pt x="60" y="353"/>
                  </a:lnTo>
                  <a:lnTo>
                    <a:pt x="86" y="306"/>
                  </a:lnTo>
                  <a:lnTo>
                    <a:pt x="114" y="260"/>
                  </a:lnTo>
                  <a:lnTo>
                    <a:pt x="144" y="216"/>
                  </a:lnTo>
                  <a:lnTo>
                    <a:pt x="175" y="175"/>
                  </a:lnTo>
                  <a:lnTo>
                    <a:pt x="205" y="139"/>
                  </a:lnTo>
                  <a:lnTo>
                    <a:pt x="235" y="104"/>
                  </a:lnTo>
                  <a:lnTo>
                    <a:pt x="261" y="74"/>
                  </a:lnTo>
                  <a:lnTo>
                    <a:pt x="287" y="50"/>
                  </a:lnTo>
                  <a:lnTo>
                    <a:pt x="306" y="29"/>
                  </a:lnTo>
                  <a:lnTo>
                    <a:pt x="322" y="14"/>
                  </a:lnTo>
                  <a:lnTo>
                    <a:pt x="333" y="5"/>
                  </a:lnTo>
                  <a:lnTo>
                    <a:pt x="336" y="1"/>
                  </a:lnTo>
                  <a:lnTo>
                    <a:pt x="337" y="1"/>
                  </a:lnTo>
                  <a:lnTo>
                    <a:pt x="342" y="3"/>
                  </a:lnTo>
                  <a:lnTo>
                    <a:pt x="349" y="4"/>
                  </a:lnTo>
                  <a:lnTo>
                    <a:pt x="357" y="5"/>
                  </a:lnTo>
                  <a:lnTo>
                    <a:pt x="368" y="6"/>
                  </a:lnTo>
                  <a:lnTo>
                    <a:pt x="380" y="8"/>
                  </a:lnTo>
                  <a:lnTo>
                    <a:pt x="394" y="11"/>
                  </a:lnTo>
                  <a:lnTo>
                    <a:pt x="409" y="13"/>
                  </a:lnTo>
                  <a:lnTo>
                    <a:pt x="424" y="15"/>
                  </a:lnTo>
                  <a:lnTo>
                    <a:pt x="440" y="19"/>
                  </a:lnTo>
                  <a:lnTo>
                    <a:pt x="456" y="21"/>
                  </a:lnTo>
                  <a:lnTo>
                    <a:pt x="472" y="24"/>
                  </a:lnTo>
                  <a:lnTo>
                    <a:pt x="488" y="28"/>
                  </a:lnTo>
                  <a:lnTo>
                    <a:pt x="503" y="31"/>
                  </a:lnTo>
                  <a:lnTo>
                    <a:pt x="517" y="35"/>
                  </a:lnTo>
                  <a:lnTo>
                    <a:pt x="530" y="38"/>
                  </a:lnTo>
                  <a:lnTo>
                    <a:pt x="548" y="43"/>
                  </a:lnTo>
                  <a:lnTo>
                    <a:pt x="565" y="44"/>
                  </a:lnTo>
                  <a:lnTo>
                    <a:pt x="582" y="44"/>
                  </a:lnTo>
                  <a:lnTo>
                    <a:pt x="598" y="43"/>
                  </a:lnTo>
                  <a:lnTo>
                    <a:pt x="613" y="41"/>
                  </a:lnTo>
                  <a:lnTo>
                    <a:pt x="628" y="36"/>
                  </a:lnTo>
                  <a:lnTo>
                    <a:pt x="643" y="31"/>
                  </a:lnTo>
                  <a:lnTo>
                    <a:pt x="656" y="27"/>
                  </a:lnTo>
                  <a:lnTo>
                    <a:pt x="670" y="21"/>
                  </a:lnTo>
                  <a:lnTo>
                    <a:pt x="685" y="16"/>
                  </a:lnTo>
                  <a:lnTo>
                    <a:pt x="700" y="12"/>
                  </a:lnTo>
                  <a:lnTo>
                    <a:pt x="715" y="7"/>
                  </a:lnTo>
                  <a:lnTo>
                    <a:pt x="731" y="4"/>
                  </a:lnTo>
                  <a:lnTo>
                    <a:pt x="747" y="1"/>
                  </a:lnTo>
                  <a:lnTo>
                    <a:pt x="765" y="0"/>
                  </a:lnTo>
                  <a:lnTo>
                    <a:pt x="783" y="1"/>
                  </a:lnTo>
                  <a:lnTo>
                    <a:pt x="806" y="34"/>
                  </a:lnTo>
                  <a:lnTo>
                    <a:pt x="829" y="68"/>
                  </a:lnTo>
                  <a:lnTo>
                    <a:pt x="850" y="104"/>
                  </a:lnTo>
                  <a:lnTo>
                    <a:pt x="868" y="141"/>
                  </a:lnTo>
                  <a:lnTo>
                    <a:pt x="887" y="180"/>
                  </a:lnTo>
                  <a:lnTo>
                    <a:pt x="903" y="219"/>
                  </a:lnTo>
                  <a:lnTo>
                    <a:pt x="918" y="261"/>
                  </a:lnTo>
                  <a:lnTo>
                    <a:pt x="932" y="302"/>
                  </a:lnTo>
                  <a:lnTo>
                    <a:pt x="944" y="345"/>
                  </a:lnTo>
                  <a:lnTo>
                    <a:pt x="955" y="386"/>
                  </a:lnTo>
                  <a:lnTo>
                    <a:pt x="964" y="429"/>
                  </a:lnTo>
                  <a:lnTo>
                    <a:pt x="972" y="472"/>
                  </a:lnTo>
                  <a:lnTo>
                    <a:pt x="979" y="514"/>
                  </a:lnTo>
                  <a:lnTo>
                    <a:pt x="985" y="556"/>
                  </a:lnTo>
                  <a:lnTo>
                    <a:pt x="988" y="597"/>
                  </a:lnTo>
                  <a:lnTo>
                    <a:pt x="991" y="638"/>
                  </a:lnTo>
                  <a:lnTo>
                    <a:pt x="994" y="647"/>
                  </a:lnTo>
                  <a:lnTo>
                    <a:pt x="1004" y="658"/>
                  </a:lnTo>
                  <a:lnTo>
                    <a:pt x="1020" y="672"/>
                  </a:lnTo>
                  <a:lnTo>
                    <a:pt x="1038" y="687"/>
                  </a:lnTo>
                  <a:lnTo>
                    <a:pt x="1056" y="703"/>
                  </a:lnTo>
                  <a:lnTo>
                    <a:pt x="1075" y="718"/>
                  </a:lnTo>
                  <a:lnTo>
                    <a:pt x="1088" y="732"/>
                  </a:lnTo>
                  <a:lnTo>
                    <a:pt x="1099" y="744"/>
                  </a:lnTo>
                  <a:lnTo>
                    <a:pt x="1103" y="759"/>
                  </a:lnTo>
                  <a:lnTo>
                    <a:pt x="1103" y="778"/>
                  </a:lnTo>
                  <a:lnTo>
                    <a:pt x="1100" y="802"/>
                  </a:lnTo>
                  <a:lnTo>
                    <a:pt x="1092" y="831"/>
                  </a:lnTo>
                  <a:lnTo>
                    <a:pt x="1082" y="862"/>
                  </a:lnTo>
                  <a:lnTo>
                    <a:pt x="1069" y="897"/>
                  </a:lnTo>
                  <a:lnTo>
                    <a:pt x="1054" y="931"/>
                  </a:lnTo>
                  <a:lnTo>
                    <a:pt x="1037" y="968"/>
                  </a:lnTo>
                  <a:lnTo>
                    <a:pt x="1018" y="1006"/>
                  </a:lnTo>
                  <a:lnTo>
                    <a:pt x="1000" y="1043"/>
                  </a:lnTo>
                  <a:lnTo>
                    <a:pt x="981" y="1080"/>
                  </a:lnTo>
                  <a:lnTo>
                    <a:pt x="962" y="1116"/>
                  </a:lnTo>
                  <a:lnTo>
                    <a:pt x="944" y="1148"/>
                  </a:lnTo>
                  <a:lnTo>
                    <a:pt x="927" y="1179"/>
                  </a:lnTo>
                  <a:lnTo>
                    <a:pt x="912" y="1206"/>
                  </a:lnTo>
                  <a:lnTo>
                    <a:pt x="898" y="1229"/>
                  </a:lnTo>
                  <a:lnTo>
                    <a:pt x="894" y="1231"/>
                  </a:lnTo>
                  <a:lnTo>
                    <a:pt x="886" y="1231"/>
                  </a:lnTo>
                  <a:lnTo>
                    <a:pt x="876" y="1231"/>
                  </a:lnTo>
                  <a:lnTo>
                    <a:pt x="866" y="1230"/>
                  </a:lnTo>
                  <a:lnTo>
                    <a:pt x="856" y="1230"/>
                  </a:lnTo>
                  <a:lnTo>
                    <a:pt x="847" y="1230"/>
                  </a:lnTo>
                  <a:lnTo>
                    <a:pt x="838" y="1232"/>
                  </a:lnTo>
                  <a:lnTo>
                    <a:pt x="834" y="1238"/>
                  </a:lnTo>
                  <a:lnTo>
                    <a:pt x="817" y="1260"/>
                  </a:lnTo>
                  <a:lnTo>
                    <a:pt x="806" y="1285"/>
                  </a:lnTo>
                  <a:lnTo>
                    <a:pt x="803" y="1313"/>
                  </a:lnTo>
                  <a:lnTo>
                    <a:pt x="803" y="1341"/>
                  </a:lnTo>
                  <a:lnTo>
                    <a:pt x="807" y="1369"/>
                  </a:lnTo>
                  <a:lnTo>
                    <a:pt x="814" y="1397"/>
                  </a:lnTo>
                  <a:lnTo>
                    <a:pt x="824" y="1425"/>
                  </a:lnTo>
                  <a:lnTo>
                    <a:pt x="834" y="1450"/>
                  </a:lnTo>
                  <a:lnTo>
                    <a:pt x="837" y="1471"/>
                  </a:lnTo>
                  <a:lnTo>
                    <a:pt x="834" y="1498"/>
                  </a:lnTo>
                  <a:lnTo>
                    <a:pt x="826" y="1528"/>
                  </a:lnTo>
                  <a:lnTo>
                    <a:pt x="814" y="1561"/>
                  </a:lnTo>
                  <a:lnTo>
                    <a:pt x="798" y="1592"/>
                  </a:lnTo>
                  <a:lnTo>
                    <a:pt x="780" y="1619"/>
                  </a:lnTo>
                  <a:lnTo>
                    <a:pt x="761" y="1641"/>
                  </a:lnTo>
                  <a:lnTo>
                    <a:pt x="742" y="1655"/>
                  </a:lnTo>
                  <a:lnTo>
                    <a:pt x="722" y="1662"/>
                  </a:lnTo>
                  <a:lnTo>
                    <a:pt x="700" y="1663"/>
                  </a:lnTo>
                  <a:lnTo>
                    <a:pt x="678" y="1661"/>
                  </a:lnTo>
                  <a:lnTo>
                    <a:pt x="656" y="1654"/>
                  </a:lnTo>
                  <a:lnTo>
                    <a:pt x="633" y="1644"/>
                  </a:lnTo>
                  <a:lnTo>
                    <a:pt x="610" y="1631"/>
                  </a:lnTo>
                  <a:lnTo>
                    <a:pt x="588" y="1615"/>
                  </a:lnTo>
                  <a:lnTo>
                    <a:pt x="568" y="1597"/>
                  </a:lnTo>
                  <a:lnTo>
                    <a:pt x="548" y="1578"/>
                  </a:lnTo>
                  <a:lnTo>
                    <a:pt x="531" y="1558"/>
                  </a:lnTo>
                  <a:lnTo>
                    <a:pt x="515" y="1538"/>
                  </a:lnTo>
                  <a:lnTo>
                    <a:pt x="502" y="1516"/>
                  </a:lnTo>
                  <a:lnTo>
                    <a:pt x="492" y="1496"/>
                  </a:lnTo>
                  <a:lnTo>
                    <a:pt x="485" y="1475"/>
                  </a:lnTo>
                  <a:lnTo>
                    <a:pt x="483" y="1457"/>
                  </a:lnTo>
                  <a:lnTo>
                    <a:pt x="484" y="1441"/>
                  </a:lnTo>
                  <a:lnTo>
                    <a:pt x="486" y="1418"/>
                  </a:lnTo>
                  <a:lnTo>
                    <a:pt x="491" y="1392"/>
                  </a:lnTo>
                  <a:lnTo>
                    <a:pt x="492" y="1370"/>
                  </a:lnTo>
                  <a:lnTo>
                    <a:pt x="484" y="1358"/>
                  </a:lnTo>
                  <a:lnTo>
                    <a:pt x="469" y="1346"/>
                  </a:lnTo>
                  <a:lnTo>
                    <a:pt x="450" y="1341"/>
                  </a:lnTo>
                  <a:lnTo>
                    <a:pt x="431" y="1336"/>
                  </a:lnTo>
                  <a:lnTo>
                    <a:pt x="411" y="1334"/>
                  </a:lnTo>
                  <a:lnTo>
                    <a:pt x="392" y="1330"/>
                  </a:lnTo>
                  <a:lnTo>
                    <a:pt x="373" y="1326"/>
                  </a:lnTo>
                  <a:lnTo>
                    <a:pt x="358" y="1316"/>
                  </a:lnTo>
                  <a:lnTo>
                    <a:pt x="345" y="1302"/>
                  </a:lnTo>
                  <a:lnTo>
                    <a:pt x="337" y="1286"/>
                  </a:lnTo>
                  <a:lnTo>
                    <a:pt x="335" y="1268"/>
                  </a:lnTo>
                  <a:lnTo>
                    <a:pt x="335" y="1247"/>
                  </a:lnTo>
                  <a:lnTo>
                    <a:pt x="336" y="1225"/>
                  </a:lnTo>
                  <a:lnTo>
                    <a:pt x="337" y="1205"/>
                  </a:lnTo>
                  <a:lnTo>
                    <a:pt x="337" y="1185"/>
                  </a:lnTo>
                  <a:lnTo>
                    <a:pt x="335" y="1168"/>
                  </a:lnTo>
                  <a:lnTo>
                    <a:pt x="327" y="1155"/>
                  </a:lnTo>
                  <a:lnTo>
                    <a:pt x="315" y="1143"/>
                  </a:lnTo>
                  <a:lnTo>
                    <a:pt x="304" y="1133"/>
                  </a:lnTo>
                  <a:lnTo>
                    <a:pt x="290" y="1123"/>
                  </a:lnTo>
                  <a:lnTo>
                    <a:pt x="276" y="1113"/>
                  </a:lnTo>
                  <a:lnTo>
                    <a:pt x="261" y="1105"/>
                  </a:lnTo>
                  <a:lnTo>
                    <a:pt x="246" y="1097"/>
                  </a:lnTo>
                  <a:lnTo>
                    <a:pt x="229" y="1090"/>
                  </a:lnTo>
                  <a:lnTo>
                    <a:pt x="213" y="1084"/>
                  </a:lnTo>
                  <a:lnTo>
                    <a:pt x="196" y="1077"/>
                  </a:lnTo>
                  <a:lnTo>
                    <a:pt x="178" y="1070"/>
                  </a:lnTo>
                  <a:lnTo>
                    <a:pt x="161" y="1063"/>
                  </a:lnTo>
                  <a:lnTo>
                    <a:pt x="144" y="1056"/>
                  </a:lnTo>
                  <a:lnTo>
                    <a:pt x="128" y="1049"/>
                  </a:lnTo>
                  <a:lnTo>
                    <a:pt x="110" y="1042"/>
                  </a:lnTo>
                  <a:lnTo>
                    <a:pt x="94" y="1034"/>
                  </a:lnTo>
                  <a:lnTo>
                    <a:pt x="78" y="1026"/>
                  </a:lnTo>
                  <a:lnTo>
                    <a:pt x="63" y="937"/>
                  </a:lnTo>
                  <a:lnTo>
                    <a:pt x="49" y="850"/>
                  </a:lnTo>
                  <a:lnTo>
                    <a:pt x="36" y="767"/>
                  </a:lnTo>
                  <a:lnTo>
                    <a:pt x="24" y="693"/>
                  </a:lnTo>
                  <a:lnTo>
                    <a:pt x="14" y="631"/>
                  </a:lnTo>
                  <a:lnTo>
                    <a:pt x="7" y="585"/>
                  </a:lnTo>
                  <a:lnTo>
                    <a:pt x="1" y="558"/>
                  </a:lnTo>
                  <a:lnTo>
                    <a:pt x="0" y="557"/>
                  </a:lnTo>
                  <a:close/>
                </a:path>
              </a:pathLst>
            </a:custGeom>
            <a:solidFill>
              <a:srgbClr val="FFFF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" name="Freeform 17"/>
            <p:cNvSpPr>
              <a:spLocks/>
            </p:cNvSpPr>
            <p:nvPr/>
          </p:nvSpPr>
          <p:spPr bwMode="auto">
            <a:xfrm>
              <a:off x="-77" y="1804"/>
              <a:ext cx="523" cy="721"/>
            </a:xfrm>
            <a:custGeom>
              <a:avLst/>
              <a:gdLst>
                <a:gd name="T0" fmla="*/ 959 w 1044"/>
                <a:gd name="T1" fmla="*/ 597 h 1440"/>
                <a:gd name="T2" fmla="*/ 888 w 1044"/>
                <a:gd name="T3" fmla="*/ 550 h 1440"/>
                <a:gd name="T4" fmla="*/ 853 w 1044"/>
                <a:gd name="T5" fmla="*/ 288 h 1440"/>
                <a:gd name="T6" fmla="*/ 811 w 1044"/>
                <a:gd name="T7" fmla="*/ 185 h 1440"/>
                <a:gd name="T8" fmla="*/ 813 w 1044"/>
                <a:gd name="T9" fmla="*/ 134 h 1440"/>
                <a:gd name="T10" fmla="*/ 839 w 1044"/>
                <a:gd name="T11" fmla="*/ 116 h 1440"/>
                <a:gd name="T12" fmla="*/ 770 w 1044"/>
                <a:gd name="T13" fmla="*/ 52 h 1440"/>
                <a:gd name="T14" fmla="*/ 716 w 1044"/>
                <a:gd name="T15" fmla="*/ 28 h 1440"/>
                <a:gd name="T16" fmla="*/ 678 w 1044"/>
                <a:gd name="T17" fmla="*/ 32 h 1440"/>
                <a:gd name="T18" fmla="*/ 621 w 1044"/>
                <a:gd name="T19" fmla="*/ 54 h 1440"/>
                <a:gd name="T20" fmla="*/ 603 w 1044"/>
                <a:gd name="T21" fmla="*/ 48 h 1440"/>
                <a:gd name="T22" fmla="*/ 523 w 1044"/>
                <a:gd name="T23" fmla="*/ 28 h 1440"/>
                <a:gd name="T24" fmla="*/ 440 w 1044"/>
                <a:gd name="T25" fmla="*/ 13 h 1440"/>
                <a:gd name="T26" fmla="*/ 356 w 1044"/>
                <a:gd name="T27" fmla="*/ 0 h 1440"/>
                <a:gd name="T28" fmla="*/ 348 w 1044"/>
                <a:gd name="T29" fmla="*/ 4 h 1440"/>
                <a:gd name="T30" fmla="*/ 342 w 1044"/>
                <a:gd name="T31" fmla="*/ 13 h 1440"/>
                <a:gd name="T32" fmla="*/ 343 w 1044"/>
                <a:gd name="T33" fmla="*/ 15 h 1440"/>
                <a:gd name="T34" fmla="*/ 338 w 1044"/>
                <a:gd name="T35" fmla="*/ 15 h 1440"/>
                <a:gd name="T36" fmla="*/ 286 w 1044"/>
                <a:gd name="T37" fmla="*/ 49 h 1440"/>
                <a:gd name="T38" fmla="*/ 228 w 1044"/>
                <a:gd name="T39" fmla="*/ 90 h 1440"/>
                <a:gd name="T40" fmla="*/ 171 w 1044"/>
                <a:gd name="T41" fmla="*/ 135 h 1440"/>
                <a:gd name="T42" fmla="*/ 115 w 1044"/>
                <a:gd name="T43" fmla="*/ 196 h 1440"/>
                <a:gd name="T44" fmla="*/ 71 w 1044"/>
                <a:gd name="T45" fmla="*/ 273 h 1440"/>
                <a:gd name="T46" fmla="*/ 15 w 1044"/>
                <a:gd name="T47" fmla="*/ 384 h 1440"/>
                <a:gd name="T48" fmla="*/ 1 w 1044"/>
                <a:gd name="T49" fmla="*/ 462 h 1440"/>
                <a:gd name="T50" fmla="*/ 10 w 1044"/>
                <a:gd name="T51" fmla="*/ 485 h 1440"/>
                <a:gd name="T52" fmla="*/ 54 w 1044"/>
                <a:gd name="T53" fmla="*/ 644 h 1440"/>
                <a:gd name="T54" fmla="*/ 95 w 1044"/>
                <a:gd name="T55" fmla="*/ 803 h 1440"/>
                <a:gd name="T56" fmla="*/ 114 w 1044"/>
                <a:gd name="T57" fmla="*/ 824 h 1440"/>
                <a:gd name="T58" fmla="*/ 195 w 1044"/>
                <a:gd name="T59" fmla="*/ 873 h 1440"/>
                <a:gd name="T60" fmla="*/ 292 w 1044"/>
                <a:gd name="T61" fmla="*/ 929 h 1440"/>
                <a:gd name="T62" fmla="*/ 331 w 1044"/>
                <a:gd name="T63" fmla="*/ 949 h 1440"/>
                <a:gd name="T64" fmla="*/ 373 w 1044"/>
                <a:gd name="T65" fmla="*/ 962 h 1440"/>
                <a:gd name="T66" fmla="*/ 399 w 1044"/>
                <a:gd name="T67" fmla="*/ 1052 h 1440"/>
                <a:gd name="T68" fmla="*/ 454 w 1044"/>
                <a:gd name="T69" fmla="*/ 1110 h 1440"/>
                <a:gd name="T70" fmla="*/ 513 w 1044"/>
                <a:gd name="T71" fmla="*/ 1111 h 1440"/>
                <a:gd name="T72" fmla="*/ 576 w 1044"/>
                <a:gd name="T73" fmla="*/ 1100 h 1440"/>
                <a:gd name="T74" fmla="*/ 615 w 1044"/>
                <a:gd name="T75" fmla="*/ 1104 h 1440"/>
                <a:gd name="T76" fmla="*/ 622 w 1044"/>
                <a:gd name="T77" fmla="*/ 1211 h 1440"/>
                <a:gd name="T78" fmla="*/ 615 w 1044"/>
                <a:gd name="T79" fmla="*/ 1233 h 1440"/>
                <a:gd name="T80" fmla="*/ 574 w 1044"/>
                <a:gd name="T81" fmla="*/ 1263 h 1440"/>
                <a:gd name="T82" fmla="*/ 559 w 1044"/>
                <a:gd name="T83" fmla="*/ 1316 h 1440"/>
                <a:gd name="T84" fmla="*/ 571 w 1044"/>
                <a:gd name="T85" fmla="*/ 1378 h 1440"/>
                <a:gd name="T86" fmla="*/ 608 w 1044"/>
                <a:gd name="T87" fmla="*/ 1435 h 1440"/>
                <a:gd name="T88" fmla="*/ 670 w 1044"/>
                <a:gd name="T89" fmla="*/ 1436 h 1440"/>
                <a:gd name="T90" fmla="*/ 723 w 1044"/>
                <a:gd name="T91" fmla="*/ 1375 h 1440"/>
                <a:gd name="T92" fmla="*/ 709 w 1044"/>
                <a:gd name="T93" fmla="*/ 1280 h 1440"/>
                <a:gd name="T94" fmla="*/ 676 w 1044"/>
                <a:gd name="T95" fmla="*/ 1247 h 1440"/>
                <a:gd name="T96" fmla="*/ 652 w 1044"/>
                <a:gd name="T97" fmla="*/ 1226 h 1440"/>
                <a:gd name="T98" fmla="*/ 653 w 1044"/>
                <a:gd name="T99" fmla="*/ 1153 h 1440"/>
                <a:gd name="T100" fmla="*/ 601 w 1044"/>
                <a:gd name="T101" fmla="*/ 1074 h 1440"/>
                <a:gd name="T102" fmla="*/ 508 w 1044"/>
                <a:gd name="T103" fmla="*/ 1083 h 1440"/>
                <a:gd name="T104" fmla="*/ 437 w 1044"/>
                <a:gd name="T105" fmla="*/ 1055 h 1440"/>
                <a:gd name="T106" fmla="*/ 412 w 1044"/>
                <a:gd name="T107" fmla="*/ 979 h 1440"/>
                <a:gd name="T108" fmla="*/ 458 w 1044"/>
                <a:gd name="T109" fmla="*/ 977 h 1440"/>
                <a:gd name="T110" fmla="*/ 520 w 1044"/>
                <a:gd name="T111" fmla="*/ 994 h 1440"/>
                <a:gd name="T112" fmla="*/ 583 w 1044"/>
                <a:gd name="T113" fmla="*/ 1009 h 1440"/>
                <a:gd name="T114" fmla="*/ 653 w 1044"/>
                <a:gd name="T115" fmla="*/ 1023 h 1440"/>
                <a:gd name="T116" fmla="*/ 740 w 1044"/>
                <a:gd name="T117" fmla="*/ 1043 h 1440"/>
                <a:gd name="T118" fmla="*/ 809 w 1044"/>
                <a:gd name="T119" fmla="*/ 1057 h 1440"/>
                <a:gd name="T120" fmla="*/ 846 w 1044"/>
                <a:gd name="T121" fmla="*/ 1022 h 1440"/>
                <a:gd name="T122" fmla="*/ 934 w 1044"/>
                <a:gd name="T123" fmla="*/ 879 h 1440"/>
                <a:gd name="T124" fmla="*/ 1017 w 1044"/>
                <a:gd name="T125" fmla="*/ 737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044" h="1440">
                  <a:moveTo>
                    <a:pt x="1044" y="688"/>
                  </a:moveTo>
                  <a:lnTo>
                    <a:pt x="1032" y="665"/>
                  </a:lnTo>
                  <a:lnTo>
                    <a:pt x="1011" y="641"/>
                  </a:lnTo>
                  <a:lnTo>
                    <a:pt x="986" y="618"/>
                  </a:lnTo>
                  <a:lnTo>
                    <a:pt x="959" y="597"/>
                  </a:lnTo>
                  <a:lnTo>
                    <a:pt x="934" y="580"/>
                  </a:lnTo>
                  <a:lnTo>
                    <a:pt x="912" y="565"/>
                  </a:lnTo>
                  <a:lnTo>
                    <a:pt x="897" y="555"/>
                  </a:lnTo>
                  <a:lnTo>
                    <a:pt x="891" y="551"/>
                  </a:lnTo>
                  <a:lnTo>
                    <a:pt x="888" y="550"/>
                  </a:lnTo>
                  <a:lnTo>
                    <a:pt x="888" y="516"/>
                  </a:lnTo>
                  <a:lnTo>
                    <a:pt x="882" y="449"/>
                  </a:lnTo>
                  <a:lnTo>
                    <a:pt x="872" y="373"/>
                  </a:lnTo>
                  <a:lnTo>
                    <a:pt x="859" y="309"/>
                  </a:lnTo>
                  <a:lnTo>
                    <a:pt x="853" y="288"/>
                  </a:lnTo>
                  <a:lnTo>
                    <a:pt x="846" y="267"/>
                  </a:lnTo>
                  <a:lnTo>
                    <a:pt x="838" y="246"/>
                  </a:lnTo>
                  <a:lnTo>
                    <a:pt x="829" y="226"/>
                  </a:lnTo>
                  <a:lnTo>
                    <a:pt x="820" y="206"/>
                  </a:lnTo>
                  <a:lnTo>
                    <a:pt x="811" y="185"/>
                  </a:lnTo>
                  <a:lnTo>
                    <a:pt x="800" y="166"/>
                  </a:lnTo>
                  <a:lnTo>
                    <a:pt x="789" y="146"/>
                  </a:lnTo>
                  <a:lnTo>
                    <a:pt x="796" y="143"/>
                  </a:lnTo>
                  <a:lnTo>
                    <a:pt x="804" y="138"/>
                  </a:lnTo>
                  <a:lnTo>
                    <a:pt x="813" y="134"/>
                  </a:lnTo>
                  <a:lnTo>
                    <a:pt x="821" y="129"/>
                  </a:lnTo>
                  <a:lnTo>
                    <a:pt x="829" y="124"/>
                  </a:lnTo>
                  <a:lnTo>
                    <a:pt x="835" y="121"/>
                  </a:lnTo>
                  <a:lnTo>
                    <a:pt x="838" y="117"/>
                  </a:lnTo>
                  <a:lnTo>
                    <a:pt x="839" y="116"/>
                  </a:lnTo>
                  <a:lnTo>
                    <a:pt x="829" y="106"/>
                  </a:lnTo>
                  <a:lnTo>
                    <a:pt x="816" y="92"/>
                  </a:lnTo>
                  <a:lnTo>
                    <a:pt x="803" y="78"/>
                  </a:lnTo>
                  <a:lnTo>
                    <a:pt x="786" y="64"/>
                  </a:lnTo>
                  <a:lnTo>
                    <a:pt x="770" y="52"/>
                  </a:lnTo>
                  <a:lnTo>
                    <a:pt x="753" y="40"/>
                  </a:lnTo>
                  <a:lnTo>
                    <a:pt x="735" y="33"/>
                  </a:lnTo>
                  <a:lnTo>
                    <a:pt x="716" y="29"/>
                  </a:lnTo>
                  <a:lnTo>
                    <a:pt x="716" y="28"/>
                  </a:lnTo>
                  <a:lnTo>
                    <a:pt x="716" y="28"/>
                  </a:lnTo>
                  <a:lnTo>
                    <a:pt x="716" y="28"/>
                  </a:lnTo>
                  <a:lnTo>
                    <a:pt x="716" y="28"/>
                  </a:lnTo>
                  <a:lnTo>
                    <a:pt x="703" y="28"/>
                  </a:lnTo>
                  <a:lnTo>
                    <a:pt x="691" y="30"/>
                  </a:lnTo>
                  <a:lnTo>
                    <a:pt x="678" y="32"/>
                  </a:lnTo>
                  <a:lnTo>
                    <a:pt x="667" y="34"/>
                  </a:lnTo>
                  <a:lnTo>
                    <a:pt x="655" y="39"/>
                  </a:lnTo>
                  <a:lnTo>
                    <a:pt x="644" y="43"/>
                  </a:lnTo>
                  <a:lnTo>
                    <a:pt x="632" y="48"/>
                  </a:lnTo>
                  <a:lnTo>
                    <a:pt x="621" y="54"/>
                  </a:lnTo>
                  <a:lnTo>
                    <a:pt x="619" y="54"/>
                  </a:lnTo>
                  <a:lnTo>
                    <a:pt x="619" y="53"/>
                  </a:lnTo>
                  <a:lnTo>
                    <a:pt x="619" y="53"/>
                  </a:lnTo>
                  <a:lnTo>
                    <a:pt x="619" y="53"/>
                  </a:lnTo>
                  <a:lnTo>
                    <a:pt x="603" y="48"/>
                  </a:lnTo>
                  <a:lnTo>
                    <a:pt x="587" y="44"/>
                  </a:lnTo>
                  <a:lnTo>
                    <a:pt x="571" y="39"/>
                  </a:lnTo>
                  <a:lnTo>
                    <a:pt x="555" y="34"/>
                  </a:lnTo>
                  <a:lnTo>
                    <a:pt x="539" y="31"/>
                  </a:lnTo>
                  <a:lnTo>
                    <a:pt x="523" y="28"/>
                  </a:lnTo>
                  <a:lnTo>
                    <a:pt x="507" y="24"/>
                  </a:lnTo>
                  <a:lnTo>
                    <a:pt x="489" y="21"/>
                  </a:lnTo>
                  <a:lnTo>
                    <a:pt x="473" y="18"/>
                  </a:lnTo>
                  <a:lnTo>
                    <a:pt x="457" y="15"/>
                  </a:lnTo>
                  <a:lnTo>
                    <a:pt x="440" y="13"/>
                  </a:lnTo>
                  <a:lnTo>
                    <a:pt x="424" y="10"/>
                  </a:lnTo>
                  <a:lnTo>
                    <a:pt x="406" y="8"/>
                  </a:lnTo>
                  <a:lnTo>
                    <a:pt x="389" y="4"/>
                  </a:lnTo>
                  <a:lnTo>
                    <a:pt x="373" y="2"/>
                  </a:lnTo>
                  <a:lnTo>
                    <a:pt x="356" y="0"/>
                  </a:lnTo>
                  <a:lnTo>
                    <a:pt x="354" y="0"/>
                  </a:lnTo>
                  <a:lnTo>
                    <a:pt x="353" y="1"/>
                  </a:lnTo>
                  <a:lnTo>
                    <a:pt x="351" y="2"/>
                  </a:lnTo>
                  <a:lnTo>
                    <a:pt x="350" y="3"/>
                  </a:lnTo>
                  <a:lnTo>
                    <a:pt x="348" y="4"/>
                  </a:lnTo>
                  <a:lnTo>
                    <a:pt x="345" y="7"/>
                  </a:lnTo>
                  <a:lnTo>
                    <a:pt x="344" y="9"/>
                  </a:lnTo>
                  <a:lnTo>
                    <a:pt x="343" y="13"/>
                  </a:lnTo>
                  <a:lnTo>
                    <a:pt x="342" y="13"/>
                  </a:lnTo>
                  <a:lnTo>
                    <a:pt x="342" y="13"/>
                  </a:lnTo>
                  <a:lnTo>
                    <a:pt x="341" y="13"/>
                  </a:lnTo>
                  <a:lnTo>
                    <a:pt x="339" y="14"/>
                  </a:lnTo>
                  <a:lnTo>
                    <a:pt x="343" y="15"/>
                  </a:lnTo>
                  <a:lnTo>
                    <a:pt x="343" y="15"/>
                  </a:lnTo>
                  <a:lnTo>
                    <a:pt x="343" y="15"/>
                  </a:lnTo>
                  <a:lnTo>
                    <a:pt x="343" y="15"/>
                  </a:lnTo>
                  <a:lnTo>
                    <a:pt x="343" y="15"/>
                  </a:lnTo>
                  <a:lnTo>
                    <a:pt x="342" y="15"/>
                  </a:lnTo>
                  <a:lnTo>
                    <a:pt x="339" y="15"/>
                  </a:lnTo>
                  <a:lnTo>
                    <a:pt x="338" y="15"/>
                  </a:lnTo>
                  <a:lnTo>
                    <a:pt x="336" y="16"/>
                  </a:lnTo>
                  <a:lnTo>
                    <a:pt x="323" y="24"/>
                  </a:lnTo>
                  <a:lnTo>
                    <a:pt x="311" y="33"/>
                  </a:lnTo>
                  <a:lnTo>
                    <a:pt x="299" y="41"/>
                  </a:lnTo>
                  <a:lnTo>
                    <a:pt x="286" y="49"/>
                  </a:lnTo>
                  <a:lnTo>
                    <a:pt x="275" y="57"/>
                  </a:lnTo>
                  <a:lnTo>
                    <a:pt x="262" y="66"/>
                  </a:lnTo>
                  <a:lnTo>
                    <a:pt x="251" y="74"/>
                  </a:lnTo>
                  <a:lnTo>
                    <a:pt x="239" y="82"/>
                  </a:lnTo>
                  <a:lnTo>
                    <a:pt x="228" y="90"/>
                  </a:lnTo>
                  <a:lnTo>
                    <a:pt x="215" y="99"/>
                  </a:lnTo>
                  <a:lnTo>
                    <a:pt x="205" y="107"/>
                  </a:lnTo>
                  <a:lnTo>
                    <a:pt x="193" y="116"/>
                  </a:lnTo>
                  <a:lnTo>
                    <a:pt x="182" y="125"/>
                  </a:lnTo>
                  <a:lnTo>
                    <a:pt x="171" y="135"/>
                  </a:lnTo>
                  <a:lnTo>
                    <a:pt x="160" y="145"/>
                  </a:lnTo>
                  <a:lnTo>
                    <a:pt x="149" y="155"/>
                  </a:lnTo>
                  <a:lnTo>
                    <a:pt x="137" y="168"/>
                  </a:lnTo>
                  <a:lnTo>
                    <a:pt x="125" y="182"/>
                  </a:lnTo>
                  <a:lnTo>
                    <a:pt x="115" y="196"/>
                  </a:lnTo>
                  <a:lnTo>
                    <a:pt x="106" y="211"/>
                  </a:lnTo>
                  <a:lnTo>
                    <a:pt x="96" y="226"/>
                  </a:lnTo>
                  <a:lnTo>
                    <a:pt x="87" y="242"/>
                  </a:lnTo>
                  <a:lnTo>
                    <a:pt x="79" y="257"/>
                  </a:lnTo>
                  <a:lnTo>
                    <a:pt x="71" y="273"/>
                  </a:lnTo>
                  <a:lnTo>
                    <a:pt x="60" y="295"/>
                  </a:lnTo>
                  <a:lnTo>
                    <a:pt x="47" y="317"/>
                  </a:lnTo>
                  <a:lnTo>
                    <a:pt x="35" y="339"/>
                  </a:lnTo>
                  <a:lnTo>
                    <a:pt x="25" y="361"/>
                  </a:lnTo>
                  <a:lnTo>
                    <a:pt x="15" y="384"/>
                  </a:lnTo>
                  <a:lnTo>
                    <a:pt x="8" y="407"/>
                  </a:lnTo>
                  <a:lnTo>
                    <a:pt x="2" y="431"/>
                  </a:lnTo>
                  <a:lnTo>
                    <a:pt x="0" y="455"/>
                  </a:lnTo>
                  <a:lnTo>
                    <a:pt x="0" y="459"/>
                  </a:lnTo>
                  <a:lnTo>
                    <a:pt x="1" y="462"/>
                  </a:lnTo>
                  <a:lnTo>
                    <a:pt x="3" y="465"/>
                  </a:lnTo>
                  <a:lnTo>
                    <a:pt x="5" y="468"/>
                  </a:lnTo>
                  <a:lnTo>
                    <a:pt x="7" y="474"/>
                  </a:lnTo>
                  <a:lnTo>
                    <a:pt x="8" y="479"/>
                  </a:lnTo>
                  <a:lnTo>
                    <a:pt x="10" y="485"/>
                  </a:lnTo>
                  <a:lnTo>
                    <a:pt x="11" y="491"/>
                  </a:lnTo>
                  <a:lnTo>
                    <a:pt x="22" y="530"/>
                  </a:lnTo>
                  <a:lnTo>
                    <a:pt x="32" y="568"/>
                  </a:lnTo>
                  <a:lnTo>
                    <a:pt x="42" y="606"/>
                  </a:lnTo>
                  <a:lnTo>
                    <a:pt x="54" y="644"/>
                  </a:lnTo>
                  <a:lnTo>
                    <a:pt x="64" y="682"/>
                  </a:lnTo>
                  <a:lnTo>
                    <a:pt x="75" y="720"/>
                  </a:lnTo>
                  <a:lnTo>
                    <a:pt x="85" y="759"/>
                  </a:lnTo>
                  <a:lnTo>
                    <a:pt x="94" y="798"/>
                  </a:lnTo>
                  <a:lnTo>
                    <a:pt x="95" y="803"/>
                  </a:lnTo>
                  <a:lnTo>
                    <a:pt x="96" y="809"/>
                  </a:lnTo>
                  <a:lnTo>
                    <a:pt x="99" y="812"/>
                  </a:lnTo>
                  <a:lnTo>
                    <a:pt x="103" y="816"/>
                  </a:lnTo>
                  <a:lnTo>
                    <a:pt x="107" y="818"/>
                  </a:lnTo>
                  <a:lnTo>
                    <a:pt x="114" y="824"/>
                  </a:lnTo>
                  <a:lnTo>
                    <a:pt x="125" y="831"/>
                  </a:lnTo>
                  <a:lnTo>
                    <a:pt x="139" y="840"/>
                  </a:lnTo>
                  <a:lnTo>
                    <a:pt x="156" y="850"/>
                  </a:lnTo>
                  <a:lnTo>
                    <a:pt x="175" y="862"/>
                  </a:lnTo>
                  <a:lnTo>
                    <a:pt x="195" y="873"/>
                  </a:lnTo>
                  <a:lnTo>
                    <a:pt x="216" y="885"/>
                  </a:lnTo>
                  <a:lnTo>
                    <a:pt x="237" y="898"/>
                  </a:lnTo>
                  <a:lnTo>
                    <a:pt x="257" y="909"/>
                  </a:lnTo>
                  <a:lnTo>
                    <a:pt x="275" y="919"/>
                  </a:lnTo>
                  <a:lnTo>
                    <a:pt x="292" y="929"/>
                  </a:lnTo>
                  <a:lnTo>
                    <a:pt x="307" y="937"/>
                  </a:lnTo>
                  <a:lnTo>
                    <a:pt x="318" y="944"/>
                  </a:lnTo>
                  <a:lnTo>
                    <a:pt x="326" y="947"/>
                  </a:lnTo>
                  <a:lnTo>
                    <a:pt x="328" y="948"/>
                  </a:lnTo>
                  <a:lnTo>
                    <a:pt x="331" y="949"/>
                  </a:lnTo>
                  <a:lnTo>
                    <a:pt x="337" y="952"/>
                  </a:lnTo>
                  <a:lnTo>
                    <a:pt x="345" y="954"/>
                  </a:lnTo>
                  <a:lnTo>
                    <a:pt x="356" y="956"/>
                  </a:lnTo>
                  <a:lnTo>
                    <a:pt x="365" y="960"/>
                  </a:lnTo>
                  <a:lnTo>
                    <a:pt x="373" y="962"/>
                  </a:lnTo>
                  <a:lnTo>
                    <a:pt x="379" y="963"/>
                  </a:lnTo>
                  <a:lnTo>
                    <a:pt x="382" y="964"/>
                  </a:lnTo>
                  <a:lnTo>
                    <a:pt x="384" y="994"/>
                  </a:lnTo>
                  <a:lnTo>
                    <a:pt x="390" y="1023"/>
                  </a:lnTo>
                  <a:lnTo>
                    <a:pt x="399" y="1052"/>
                  </a:lnTo>
                  <a:lnTo>
                    <a:pt x="414" y="1080"/>
                  </a:lnTo>
                  <a:lnTo>
                    <a:pt x="424" y="1090"/>
                  </a:lnTo>
                  <a:lnTo>
                    <a:pt x="433" y="1099"/>
                  </a:lnTo>
                  <a:lnTo>
                    <a:pt x="443" y="1105"/>
                  </a:lnTo>
                  <a:lnTo>
                    <a:pt x="454" y="1110"/>
                  </a:lnTo>
                  <a:lnTo>
                    <a:pt x="465" y="1112"/>
                  </a:lnTo>
                  <a:lnTo>
                    <a:pt x="477" y="1113"/>
                  </a:lnTo>
                  <a:lnTo>
                    <a:pt x="488" y="1113"/>
                  </a:lnTo>
                  <a:lnTo>
                    <a:pt x="501" y="1112"/>
                  </a:lnTo>
                  <a:lnTo>
                    <a:pt x="513" y="1111"/>
                  </a:lnTo>
                  <a:lnTo>
                    <a:pt x="526" y="1108"/>
                  </a:lnTo>
                  <a:lnTo>
                    <a:pt x="539" y="1106"/>
                  </a:lnTo>
                  <a:lnTo>
                    <a:pt x="551" y="1104"/>
                  </a:lnTo>
                  <a:lnTo>
                    <a:pt x="563" y="1102"/>
                  </a:lnTo>
                  <a:lnTo>
                    <a:pt x="576" y="1100"/>
                  </a:lnTo>
                  <a:lnTo>
                    <a:pt x="588" y="1100"/>
                  </a:lnTo>
                  <a:lnTo>
                    <a:pt x="600" y="1100"/>
                  </a:lnTo>
                  <a:lnTo>
                    <a:pt x="604" y="1100"/>
                  </a:lnTo>
                  <a:lnTo>
                    <a:pt x="610" y="1102"/>
                  </a:lnTo>
                  <a:lnTo>
                    <a:pt x="615" y="1104"/>
                  </a:lnTo>
                  <a:lnTo>
                    <a:pt x="617" y="1107"/>
                  </a:lnTo>
                  <a:lnTo>
                    <a:pt x="625" y="1133"/>
                  </a:lnTo>
                  <a:lnTo>
                    <a:pt x="626" y="1158"/>
                  </a:lnTo>
                  <a:lnTo>
                    <a:pt x="624" y="1185"/>
                  </a:lnTo>
                  <a:lnTo>
                    <a:pt x="622" y="1211"/>
                  </a:lnTo>
                  <a:lnTo>
                    <a:pt x="622" y="1216"/>
                  </a:lnTo>
                  <a:lnTo>
                    <a:pt x="622" y="1221"/>
                  </a:lnTo>
                  <a:lnTo>
                    <a:pt x="623" y="1226"/>
                  </a:lnTo>
                  <a:lnTo>
                    <a:pt x="625" y="1231"/>
                  </a:lnTo>
                  <a:lnTo>
                    <a:pt x="615" y="1233"/>
                  </a:lnTo>
                  <a:lnTo>
                    <a:pt x="606" y="1236"/>
                  </a:lnTo>
                  <a:lnTo>
                    <a:pt x="598" y="1242"/>
                  </a:lnTo>
                  <a:lnTo>
                    <a:pt x="588" y="1248"/>
                  </a:lnTo>
                  <a:lnTo>
                    <a:pt x="581" y="1255"/>
                  </a:lnTo>
                  <a:lnTo>
                    <a:pt x="574" y="1263"/>
                  </a:lnTo>
                  <a:lnTo>
                    <a:pt x="570" y="1271"/>
                  </a:lnTo>
                  <a:lnTo>
                    <a:pt x="565" y="1280"/>
                  </a:lnTo>
                  <a:lnTo>
                    <a:pt x="562" y="1292"/>
                  </a:lnTo>
                  <a:lnTo>
                    <a:pt x="559" y="1303"/>
                  </a:lnTo>
                  <a:lnTo>
                    <a:pt x="559" y="1316"/>
                  </a:lnTo>
                  <a:lnTo>
                    <a:pt x="561" y="1327"/>
                  </a:lnTo>
                  <a:lnTo>
                    <a:pt x="561" y="1336"/>
                  </a:lnTo>
                  <a:lnTo>
                    <a:pt x="563" y="1347"/>
                  </a:lnTo>
                  <a:lnTo>
                    <a:pt x="566" y="1362"/>
                  </a:lnTo>
                  <a:lnTo>
                    <a:pt x="571" y="1378"/>
                  </a:lnTo>
                  <a:lnTo>
                    <a:pt x="576" y="1395"/>
                  </a:lnTo>
                  <a:lnTo>
                    <a:pt x="583" y="1410"/>
                  </a:lnTo>
                  <a:lnTo>
                    <a:pt x="589" y="1422"/>
                  </a:lnTo>
                  <a:lnTo>
                    <a:pt x="598" y="1430"/>
                  </a:lnTo>
                  <a:lnTo>
                    <a:pt x="608" y="1435"/>
                  </a:lnTo>
                  <a:lnTo>
                    <a:pt x="621" y="1438"/>
                  </a:lnTo>
                  <a:lnTo>
                    <a:pt x="632" y="1440"/>
                  </a:lnTo>
                  <a:lnTo>
                    <a:pt x="645" y="1440"/>
                  </a:lnTo>
                  <a:lnTo>
                    <a:pt x="657" y="1439"/>
                  </a:lnTo>
                  <a:lnTo>
                    <a:pt x="670" y="1436"/>
                  </a:lnTo>
                  <a:lnTo>
                    <a:pt x="682" y="1430"/>
                  </a:lnTo>
                  <a:lnTo>
                    <a:pt x="692" y="1423"/>
                  </a:lnTo>
                  <a:lnTo>
                    <a:pt x="707" y="1408"/>
                  </a:lnTo>
                  <a:lnTo>
                    <a:pt x="717" y="1392"/>
                  </a:lnTo>
                  <a:lnTo>
                    <a:pt x="723" y="1375"/>
                  </a:lnTo>
                  <a:lnTo>
                    <a:pt x="727" y="1355"/>
                  </a:lnTo>
                  <a:lnTo>
                    <a:pt x="725" y="1337"/>
                  </a:lnTo>
                  <a:lnTo>
                    <a:pt x="722" y="1317"/>
                  </a:lnTo>
                  <a:lnTo>
                    <a:pt x="716" y="1299"/>
                  </a:lnTo>
                  <a:lnTo>
                    <a:pt x="709" y="1280"/>
                  </a:lnTo>
                  <a:lnTo>
                    <a:pt x="705" y="1272"/>
                  </a:lnTo>
                  <a:lnTo>
                    <a:pt x="699" y="1265"/>
                  </a:lnTo>
                  <a:lnTo>
                    <a:pt x="692" y="1258"/>
                  </a:lnTo>
                  <a:lnTo>
                    <a:pt x="685" y="1251"/>
                  </a:lnTo>
                  <a:lnTo>
                    <a:pt x="676" y="1247"/>
                  </a:lnTo>
                  <a:lnTo>
                    <a:pt x="668" y="1242"/>
                  </a:lnTo>
                  <a:lnTo>
                    <a:pt x="659" y="1238"/>
                  </a:lnTo>
                  <a:lnTo>
                    <a:pt x="651" y="1234"/>
                  </a:lnTo>
                  <a:lnTo>
                    <a:pt x="652" y="1231"/>
                  </a:lnTo>
                  <a:lnTo>
                    <a:pt x="652" y="1226"/>
                  </a:lnTo>
                  <a:lnTo>
                    <a:pt x="649" y="1223"/>
                  </a:lnTo>
                  <a:lnTo>
                    <a:pt x="648" y="1219"/>
                  </a:lnTo>
                  <a:lnTo>
                    <a:pt x="649" y="1198"/>
                  </a:lnTo>
                  <a:lnTo>
                    <a:pt x="651" y="1175"/>
                  </a:lnTo>
                  <a:lnTo>
                    <a:pt x="653" y="1153"/>
                  </a:lnTo>
                  <a:lnTo>
                    <a:pt x="652" y="1130"/>
                  </a:lnTo>
                  <a:lnTo>
                    <a:pt x="648" y="1111"/>
                  </a:lnTo>
                  <a:lnTo>
                    <a:pt x="639" y="1094"/>
                  </a:lnTo>
                  <a:lnTo>
                    <a:pt x="624" y="1081"/>
                  </a:lnTo>
                  <a:lnTo>
                    <a:pt x="601" y="1074"/>
                  </a:lnTo>
                  <a:lnTo>
                    <a:pt x="581" y="1073"/>
                  </a:lnTo>
                  <a:lnTo>
                    <a:pt x="563" y="1074"/>
                  </a:lnTo>
                  <a:lnTo>
                    <a:pt x="545" y="1076"/>
                  </a:lnTo>
                  <a:lnTo>
                    <a:pt x="526" y="1080"/>
                  </a:lnTo>
                  <a:lnTo>
                    <a:pt x="508" y="1083"/>
                  </a:lnTo>
                  <a:lnTo>
                    <a:pt x="489" y="1084"/>
                  </a:lnTo>
                  <a:lnTo>
                    <a:pt x="471" y="1083"/>
                  </a:lnTo>
                  <a:lnTo>
                    <a:pt x="452" y="1079"/>
                  </a:lnTo>
                  <a:lnTo>
                    <a:pt x="444" y="1068"/>
                  </a:lnTo>
                  <a:lnTo>
                    <a:pt x="437" y="1055"/>
                  </a:lnTo>
                  <a:lnTo>
                    <a:pt x="432" y="1042"/>
                  </a:lnTo>
                  <a:lnTo>
                    <a:pt x="426" y="1027"/>
                  </a:lnTo>
                  <a:lnTo>
                    <a:pt x="420" y="1011"/>
                  </a:lnTo>
                  <a:lnTo>
                    <a:pt x="415" y="994"/>
                  </a:lnTo>
                  <a:lnTo>
                    <a:pt x="412" y="979"/>
                  </a:lnTo>
                  <a:lnTo>
                    <a:pt x="410" y="966"/>
                  </a:lnTo>
                  <a:lnTo>
                    <a:pt x="422" y="968"/>
                  </a:lnTo>
                  <a:lnTo>
                    <a:pt x="434" y="971"/>
                  </a:lnTo>
                  <a:lnTo>
                    <a:pt x="447" y="975"/>
                  </a:lnTo>
                  <a:lnTo>
                    <a:pt x="458" y="977"/>
                  </a:lnTo>
                  <a:lnTo>
                    <a:pt x="471" y="981"/>
                  </a:lnTo>
                  <a:lnTo>
                    <a:pt x="483" y="984"/>
                  </a:lnTo>
                  <a:lnTo>
                    <a:pt x="495" y="987"/>
                  </a:lnTo>
                  <a:lnTo>
                    <a:pt x="508" y="991"/>
                  </a:lnTo>
                  <a:lnTo>
                    <a:pt x="520" y="994"/>
                  </a:lnTo>
                  <a:lnTo>
                    <a:pt x="533" y="997"/>
                  </a:lnTo>
                  <a:lnTo>
                    <a:pt x="546" y="1000"/>
                  </a:lnTo>
                  <a:lnTo>
                    <a:pt x="558" y="1004"/>
                  </a:lnTo>
                  <a:lnTo>
                    <a:pt x="570" y="1006"/>
                  </a:lnTo>
                  <a:lnTo>
                    <a:pt x="583" y="1009"/>
                  </a:lnTo>
                  <a:lnTo>
                    <a:pt x="595" y="1012"/>
                  </a:lnTo>
                  <a:lnTo>
                    <a:pt x="608" y="1014"/>
                  </a:lnTo>
                  <a:lnTo>
                    <a:pt x="622" y="1016"/>
                  </a:lnTo>
                  <a:lnTo>
                    <a:pt x="637" y="1020"/>
                  </a:lnTo>
                  <a:lnTo>
                    <a:pt x="653" y="1023"/>
                  </a:lnTo>
                  <a:lnTo>
                    <a:pt x="670" y="1027"/>
                  </a:lnTo>
                  <a:lnTo>
                    <a:pt x="689" y="1030"/>
                  </a:lnTo>
                  <a:lnTo>
                    <a:pt x="706" y="1035"/>
                  </a:lnTo>
                  <a:lnTo>
                    <a:pt x="723" y="1038"/>
                  </a:lnTo>
                  <a:lnTo>
                    <a:pt x="740" y="1043"/>
                  </a:lnTo>
                  <a:lnTo>
                    <a:pt x="758" y="1046"/>
                  </a:lnTo>
                  <a:lnTo>
                    <a:pt x="773" y="1050"/>
                  </a:lnTo>
                  <a:lnTo>
                    <a:pt x="786" y="1052"/>
                  </a:lnTo>
                  <a:lnTo>
                    <a:pt x="799" y="1055"/>
                  </a:lnTo>
                  <a:lnTo>
                    <a:pt x="809" y="1057"/>
                  </a:lnTo>
                  <a:lnTo>
                    <a:pt x="818" y="1058"/>
                  </a:lnTo>
                  <a:lnTo>
                    <a:pt x="822" y="1059"/>
                  </a:lnTo>
                  <a:lnTo>
                    <a:pt x="824" y="1058"/>
                  </a:lnTo>
                  <a:lnTo>
                    <a:pt x="835" y="1042"/>
                  </a:lnTo>
                  <a:lnTo>
                    <a:pt x="846" y="1022"/>
                  </a:lnTo>
                  <a:lnTo>
                    <a:pt x="861" y="998"/>
                  </a:lnTo>
                  <a:lnTo>
                    <a:pt x="879" y="970"/>
                  </a:lnTo>
                  <a:lnTo>
                    <a:pt x="896" y="941"/>
                  </a:lnTo>
                  <a:lnTo>
                    <a:pt x="914" y="910"/>
                  </a:lnTo>
                  <a:lnTo>
                    <a:pt x="934" y="879"/>
                  </a:lnTo>
                  <a:lnTo>
                    <a:pt x="952" y="847"/>
                  </a:lnTo>
                  <a:lnTo>
                    <a:pt x="971" y="817"/>
                  </a:lnTo>
                  <a:lnTo>
                    <a:pt x="988" y="788"/>
                  </a:lnTo>
                  <a:lnTo>
                    <a:pt x="1003" y="760"/>
                  </a:lnTo>
                  <a:lnTo>
                    <a:pt x="1017" y="737"/>
                  </a:lnTo>
                  <a:lnTo>
                    <a:pt x="1028" y="717"/>
                  </a:lnTo>
                  <a:lnTo>
                    <a:pt x="1038" y="702"/>
                  </a:lnTo>
                  <a:lnTo>
                    <a:pt x="1043" y="691"/>
                  </a:lnTo>
                  <a:lnTo>
                    <a:pt x="1044" y="68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" name="Freeform 18"/>
            <p:cNvSpPr>
              <a:spLocks/>
            </p:cNvSpPr>
            <p:nvPr/>
          </p:nvSpPr>
          <p:spPr bwMode="auto">
            <a:xfrm>
              <a:off x="219" y="2467"/>
              <a:ext cx="54" cy="46"/>
            </a:xfrm>
            <a:custGeom>
              <a:avLst/>
              <a:gdLst>
                <a:gd name="T0" fmla="*/ 80 w 108"/>
                <a:gd name="T1" fmla="*/ 85 h 92"/>
                <a:gd name="T2" fmla="*/ 71 w 108"/>
                <a:gd name="T3" fmla="*/ 90 h 92"/>
                <a:gd name="T4" fmla="*/ 62 w 108"/>
                <a:gd name="T5" fmla="*/ 92 h 92"/>
                <a:gd name="T6" fmla="*/ 53 w 108"/>
                <a:gd name="T7" fmla="*/ 92 h 92"/>
                <a:gd name="T8" fmla="*/ 42 w 108"/>
                <a:gd name="T9" fmla="*/ 91 h 92"/>
                <a:gd name="T10" fmla="*/ 33 w 108"/>
                <a:gd name="T11" fmla="*/ 88 h 92"/>
                <a:gd name="T12" fmla="*/ 25 w 108"/>
                <a:gd name="T13" fmla="*/ 83 h 92"/>
                <a:gd name="T14" fmla="*/ 17 w 108"/>
                <a:gd name="T15" fmla="*/ 77 h 92"/>
                <a:gd name="T16" fmla="*/ 10 w 108"/>
                <a:gd name="T17" fmla="*/ 69 h 92"/>
                <a:gd name="T18" fmla="*/ 8 w 108"/>
                <a:gd name="T19" fmla="*/ 62 h 92"/>
                <a:gd name="T20" fmla="*/ 4 w 108"/>
                <a:gd name="T21" fmla="*/ 51 h 92"/>
                <a:gd name="T22" fmla="*/ 1 w 108"/>
                <a:gd name="T23" fmla="*/ 39 h 92"/>
                <a:gd name="T24" fmla="*/ 0 w 108"/>
                <a:gd name="T25" fmla="*/ 35 h 92"/>
                <a:gd name="T26" fmla="*/ 104 w 108"/>
                <a:gd name="T27" fmla="*/ 0 h 92"/>
                <a:gd name="T28" fmla="*/ 108 w 108"/>
                <a:gd name="T29" fmla="*/ 25 h 92"/>
                <a:gd name="T30" fmla="*/ 107 w 108"/>
                <a:gd name="T31" fmla="*/ 48 h 92"/>
                <a:gd name="T32" fmla="*/ 99 w 108"/>
                <a:gd name="T33" fmla="*/ 69 h 92"/>
                <a:gd name="T34" fmla="*/ 80 w 108"/>
                <a:gd name="T35" fmla="*/ 85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8" h="92">
                  <a:moveTo>
                    <a:pt x="80" y="85"/>
                  </a:moveTo>
                  <a:lnTo>
                    <a:pt x="71" y="90"/>
                  </a:lnTo>
                  <a:lnTo>
                    <a:pt x="62" y="92"/>
                  </a:lnTo>
                  <a:lnTo>
                    <a:pt x="53" y="92"/>
                  </a:lnTo>
                  <a:lnTo>
                    <a:pt x="42" y="91"/>
                  </a:lnTo>
                  <a:lnTo>
                    <a:pt x="33" y="88"/>
                  </a:lnTo>
                  <a:lnTo>
                    <a:pt x="25" y="83"/>
                  </a:lnTo>
                  <a:lnTo>
                    <a:pt x="17" y="77"/>
                  </a:lnTo>
                  <a:lnTo>
                    <a:pt x="10" y="69"/>
                  </a:lnTo>
                  <a:lnTo>
                    <a:pt x="8" y="62"/>
                  </a:lnTo>
                  <a:lnTo>
                    <a:pt x="4" y="51"/>
                  </a:lnTo>
                  <a:lnTo>
                    <a:pt x="1" y="39"/>
                  </a:lnTo>
                  <a:lnTo>
                    <a:pt x="0" y="35"/>
                  </a:lnTo>
                  <a:lnTo>
                    <a:pt x="104" y="0"/>
                  </a:lnTo>
                  <a:lnTo>
                    <a:pt x="108" y="25"/>
                  </a:lnTo>
                  <a:lnTo>
                    <a:pt x="107" y="48"/>
                  </a:lnTo>
                  <a:lnTo>
                    <a:pt x="99" y="69"/>
                  </a:lnTo>
                  <a:lnTo>
                    <a:pt x="80" y="85"/>
                  </a:lnTo>
                  <a:close/>
                </a:path>
              </a:pathLst>
            </a:custGeom>
            <a:solidFill>
              <a:srgbClr val="937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" name="Freeform 19"/>
            <p:cNvSpPr>
              <a:spLocks/>
            </p:cNvSpPr>
            <p:nvPr/>
          </p:nvSpPr>
          <p:spPr bwMode="auto">
            <a:xfrm>
              <a:off x="212" y="2427"/>
              <a:ext cx="59" cy="46"/>
            </a:xfrm>
            <a:custGeom>
              <a:avLst/>
              <a:gdLst>
                <a:gd name="T0" fmla="*/ 112 w 116"/>
                <a:gd name="T1" fmla="*/ 45 h 92"/>
                <a:gd name="T2" fmla="*/ 113 w 116"/>
                <a:gd name="T3" fmla="*/ 49 h 92"/>
                <a:gd name="T4" fmla="*/ 114 w 116"/>
                <a:gd name="T5" fmla="*/ 54 h 92"/>
                <a:gd name="T6" fmla="*/ 115 w 116"/>
                <a:gd name="T7" fmla="*/ 58 h 92"/>
                <a:gd name="T8" fmla="*/ 116 w 116"/>
                <a:gd name="T9" fmla="*/ 63 h 92"/>
                <a:gd name="T10" fmla="*/ 104 w 116"/>
                <a:gd name="T11" fmla="*/ 63 h 92"/>
                <a:gd name="T12" fmla="*/ 90 w 116"/>
                <a:gd name="T13" fmla="*/ 65 h 92"/>
                <a:gd name="T14" fmla="*/ 76 w 116"/>
                <a:gd name="T15" fmla="*/ 69 h 92"/>
                <a:gd name="T16" fmla="*/ 62 w 116"/>
                <a:gd name="T17" fmla="*/ 73 h 92"/>
                <a:gd name="T18" fmla="*/ 48 w 116"/>
                <a:gd name="T19" fmla="*/ 78 h 92"/>
                <a:gd name="T20" fmla="*/ 34 w 116"/>
                <a:gd name="T21" fmla="*/ 83 h 92"/>
                <a:gd name="T22" fmla="*/ 21 w 116"/>
                <a:gd name="T23" fmla="*/ 87 h 92"/>
                <a:gd name="T24" fmla="*/ 8 w 116"/>
                <a:gd name="T25" fmla="*/ 92 h 92"/>
                <a:gd name="T26" fmla="*/ 7 w 116"/>
                <a:gd name="T27" fmla="*/ 80 h 92"/>
                <a:gd name="T28" fmla="*/ 5 w 116"/>
                <a:gd name="T29" fmla="*/ 66 h 92"/>
                <a:gd name="T30" fmla="*/ 2 w 116"/>
                <a:gd name="T31" fmla="*/ 54 h 92"/>
                <a:gd name="T32" fmla="*/ 0 w 116"/>
                <a:gd name="T33" fmla="*/ 48 h 92"/>
                <a:gd name="T34" fmla="*/ 3 w 116"/>
                <a:gd name="T35" fmla="*/ 39 h 92"/>
                <a:gd name="T36" fmla="*/ 9 w 116"/>
                <a:gd name="T37" fmla="*/ 30 h 92"/>
                <a:gd name="T38" fmla="*/ 15 w 116"/>
                <a:gd name="T39" fmla="*/ 22 h 92"/>
                <a:gd name="T40" fmla="*/ 22 w 116"/>
                <a:gd name="T41" fmla="*/ 13 h 92"/>
                <a:gd name="T42" fmla="*/ 30 w 116"/>
                <a:gd name="T43" fmla="*/ 8 h 92"/>
                <a:gd name="T44" fmla="*/ 39 w 116"/>
                <a:gd name="T45" fmla="*/ 3 h 92"/>
                <a:gd name="T46" fmla="*/ 49 w 116"/>
                <a:gd name="T47" fmla="*/ 1 h 92"/>
                <a:gd name="T48" fmla="*/ 61 w 116"/>
                <a:gd name="T49" fmla="*/ 0 h 92"/>
                <a:gd name="T50" fmla="*/ 70 w 116"/>
                <a:gd name="T51" fmla="*/ 1 h 92"/>
                <a:gd name="T52" fmla="*/ 78 w 116"/>
                <a:gd name="T53" fmla="*/ 4 h 92"/>
                <a:gd name="T54" fmla="*/ 86 w 116"/>
                <a:gd name="T55" fmla="*/ 8 h 92"/>
                <a:gd name="T56" fmla="*/ 93 w 116"/>
                <a:gd name="T57" fmla="*/ 13 h 92"/>
                <a:gd name="T58" fmla="*/ 99 w 116"/>
                <a:gd name="T59" fmla="*/ 20 h 92"/>
                <a:gd name="T60" fmla="*/ 105 w 116"/>
                <a:gd name="T61" fmla="*/ 27 h 92"/>
                <a:gd name="T62" fmla="*/ 108 w 116"/>
                <a:gd name="T63" fmla="*/ 35 h 92"/>
                <a:gd name="T64" fmla="*/ 112 w 116"/>
                <a:gd name="T65" fmla="*/ 45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16" h="92">
                  <a:moveTo>
                    <a:pt x="112" y="45"/>
                  </a:moveTo>
                  <a:lnTo>
                    <a:pt x="113" y="49"/>
                  </a:lnTo>
                  <a:lnTo>
                    <a:pt x="114" y="54"/>
                  </a:lnTo>
                  <a:lnTo>
                    <a:pt x="115" y="58"/>
                  </a:lnTo>
                  <a:lnTo>
                    <a:pt x="116" y="63"/>
                  </a:lnTo>
                  <a:lnTo>
                    <a:pt x="104" y="63"/>
                  </a:lnTo>
                  <a:lnTo>
                    <a:pt x="90" y="65"/>
                  </a:lnTo>
                  <a:lnTo>
                    <a:pt x="76" y="69"/>
                  </a:lnTo>
                  <a:lnTo>
                    <a:pt x="62" y="73"/>
                  </a:lnTo>
                  <a:lnTo>
                    <a:pt x="48" y="78"/>
                  </a:lnTo>
                  <a:lnTo>
                    <a:pt x="34" y="83"/>
                  </a:lnTo>
                  <a:lnTo>
                    <a:pt x="21" y="87"/>
                  </a:lnTo>
                  <a:lnTo>
                    <a:pt x="8" y="92"/>
                  </a:lnTo>
                  <a:lnTo>
                    <a:pt x="7" y="80"/>
                  </a:lnTo>
                  <a:lnTo>
                    <a:pt x="5" y="66"/>
                  </a:lnTo>
                  <a:lnTo>
                    <a:pt x="2" y="54"/>
                  </a:lnTo>
                  <a:lnTo>
                    <a:pt x="0" y="48"/>
                  </a:lnTo>
                  <a:lnTo>
                    <a:pt x="3" y="39"/>
                  </a:lnTo>
                  <a:lnTo>
                    <a:pt x="9" y="30"/>
                  </a:lnTo>
                  <a:lnTo>
                    <a:pt x="15" y="22"/>
                  </a:lnTo>
                  <a:lnTo>
                    <a:pt x="22" y="13"/>
                  </a:lnTo>
                  <a:lnTo>
                    <a:pt x="30" y="8"/>
                  </a:lnTo>
                  <a:lnTo>
                    <a:pt x="39" y="3"/>
                  </a:lnTo>
                  <a:lnTo>
                    <a:pt x="49" y="1"/>
                  </a:lnTo>
                  <a:lnTo>
                    <a:pt x="61" y="0"/>
                  </a:lnTo>
                  <a:lnTo>
                    <a:pt x="70" y="1"/>
                  </a:lnTo>
                  <a:lnTo>
                    <a:pt x="78" y="4"/>
                  </a:lnTo>
                  <a:lnTo>
                    <a:pt x="86" y="8"/>
                  </a:lnTo>
                  <a:lnTo>
                    <a:pt x="93" y="13"/>
                  </a:lnTo>
                  <a:lnTo>
                    <a:pt x="99" y="20"/>
                  </a:lnTo>
                  <a:lnTo>
                    <a:pt x="105" y="27"/>
                  </a:lnTo>
                  <a:lnTo>
                    <a:pt x="108" y="35"/>
                  </a:lnTo>
                  <a:lnTo>
                    <a:pt x="112" y="45"/>
                  </a:lnTo>
                  <a:close/>
                </a:path>
              </a:pathLst>
            </a:custGeom>
            <a:solidFill>
              <a:srgbClr val="DBB7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" name="Freeform 20"/>
            <p:cNvSpPr>
              <a:spLocks/>
            </p:cNvSpPr>
            <p:nvPr/>
          </p:nvSpPr>
          <p:spPr bwMode="auto">
            <a:xfrm>
              <a:off x="105" y="1879"/>
              <a:ext cx="249" cy="356"/>
            </a:xfrm>
            <a:custGeom>
              <a:avLst/>
              <a:gdLst>
                <a:gd name="T0" fmla="*/ 495 w 498"/>
                <a:gd name="T1" fmla="*/ 410 h 711"/>
                <a:gd name="T2" fmla="*/ 478 w 498"/>
                <a:gd name="T3" fmla="*/ 461 h 711"/>
                <a:gd name="T4" fmla="*/ 459 w 498"/>
                <a:gd name="T5" fmla="*/ 494 h 711"/>
                <a:gd name="T6" fmla="*/ 445 w 498"/>
                <a:gd name="T7" fmla="*/ 514 h 711"/>
                <a:gd name="T8" fmla="*/ 432 w 498"/>
                <a:gd name="T9" fmla="*/ 532 h 711"/>
                <a:gd name="T10" fmla="*/ 415 w 498"/>
                <a:gd name="T11" fmla="*/ 549 h 711"/>
                <a:gd name="T12" fmla="*/ 404 w 498"/>
                <a:gd name="T13" fmla="*/ 562 h 711"/>
                <a:gd name="T14" fmla="*/ 389 w 498"/>
                <a:gd name="T15" fmla="*/ 575 h 711"/>
                <a:gd name="T16" fmla="*/ 365 w 498"/>
                <a:gd name="T17" fmla="*/ 592 h 711"/>
                <a:gd name="T18" fmla="*/ 335 w 498"/>
                <a:gd name="T19" fmla="*/ 614 h 711"/>
                <a:gd name="T20" fmla="*/ 300 w 498"/>
                <a:gd name="T21" fmla="*/ 637 h 711"/>
                <a:gd name="T22" fmla="*/ 266 w 498"/>
                <a:gd name="T23" fmla="*/ 660 h 711"/>
                <a:gd name="T24" fmla="*/ 231 w 498"/>
                <a:gd name="T25" fmla="*/ 681 h 711"/>
                <a:gd name="T26" fmla="*/ 201 w 498"/>
                <a:gd name="T27" fmla="*/ 698 h 711"/>
                <a:gd name="T28" fmla="*/ 183 w 498"/>
                <a:gd name="T29" fmla="*/ 706 h 711"/>
                <a:gd name="T30" fmla="*/ 171 w 498"/>
                <a:gd name="T31" fmla="*/ 710 h 711"/>
                <a:gd name="T32" fmla="*/ 160 w 498"/>
                <a:gd name="T33" fmla="*/ 711 h 711"/>
                <a:gd name="T34" fmla="*/ 147 w 498"/>
                <a:gd name="T35" fmla="*/ 710 h 711"/>
                <a:gd name="T36" fmla="*/ 129 w 498"/>
                <a:gd name="T37" fmla="*/ 704 h 711"/>
                <a:gd name="T38" fmla="*/ 107 w 498"/>
                <a:gd name="T39" fmla="*/ 690 h 711"/>
                <a:gd name="T40" fmla="*/ 88 w 498"/>
                <a:gd name="T41" fmla="*/ 669 h 711"/>
                <a:gd name="T42" fmla="*/ 72 w 498"/>
                <a:gd name="T43" fmla="*/ 647 h 711"/>
                <a:gd name="T44" fmla="*/ 57 w 498"/>
                <a:gd name="T45" fmla="*/ 622 h 711"/>
                <a:gd name="T46" fmla="*/ 43 w 498"/>
                <a:gd name="T47" fmla="*/ 594 h 711"/>
                <a:gd name="T48" fmla="*/ 34 w 498"/>
                <a:gd name="T49" fmla="*/ 566 h 711"/>
                <a:gd name="T50" fmla="*/ 25 w 498"/>
                <a:gd name="T51" fmla="*/ 537 h 711"/>
                <a:gd name="T52" fmla="*/ 16 w 498"/>
                <a:gd name="T53" fmla="*/ 474 h 711"/>
                <a:gd name="T54" fmla="*/ 1 w 498"/>
                <a:gd name="T55" fmla="*/ 380 h 711"/>
                <a:gd name="T56" fmla="*/ 9 w 498"/>
                <a:gd name="T57" fmla="*/ 313 h 711"/>
                <a:gd name="T58" fmla="*/ 32 w 498"/>
                <a:gd name="T59" fmla="*/ 280 h 711"/>
                <a:gd name="T60" fmla="*/ 58 w 498"/>
                <a:gd name="T61" fmla="*/ 250 h 711"/>
                <a:gd name="T62" fmla="*/ 86 w 498"/>
                <a:gd name="T63" fmla="*/ 220 h 711"/>
                <a:gd name="T64" fmla="*/ 109 w 498"/>
                <a:gd name="T65" fmla="*/ 194 h 711"/>
                <a:gd name="T66" fmla="*/ 133 w 498"/>
                <a:gd name="T67" fmla="*/ 171 h 711"/>
                <a:gd name="T68" fmla="*/ 162 w 498"/>
                <a:gd name="T69" fmla="*/ 147 h 711"/>
                <a:gd name="T70" fmla="*/ 193 w 498"/>
                <a:gd name="T71" fmla="*/ 124 h 711"/>
                <a:gd name="T72" fmla="*/ 223 w 498"/>
                <a:gd name="T73" fmla="*/ 101 h 711"/>
                <a:gd name="T74" fmla="*/ 249 w 498"/>
                <a:gd name="T75" fmla="*/ 83 h 711"/>
                <a:gd name="T76" fmla="*/ 271 w 498"/>
                <a:gd name="T77" fmla="*/ 68 h 711"/>
                <a:gd name="T78" fmla="*/ 285 w 498"/>
                <a:gd name="T79" fmla="*/ 58 h 711"/>
                <a:gd name="T80" fmla="*/ 305 w 498"/>
                <a:gd name="T81" fmla="*/ 47 h 711"/>
                <a:gd name="T82" fmla="*/ 343 w 498"/>
                <a:gd name="T83" fmla="*/ 28 h 711"/>
                <a:gd name="T84" fmla="*/ 381 w 498"/>
                <a:gd name="T85" fmla="*/ 12 h 711"/>
                <a:gd name="T86" fmla="*/ 406 w 498"/>
                <a:gd name="T87" fmla="*/ 2 h 711"/>
                <a:gd name="T88" fmla="*/ 429 w 498"/>
                <a:gd name="T89" fmla="*/ 47 h 711"/>
                <a:gd name="T90" fmla="*/ 460 w 498"/>
                <a:gd name="T91" fmla="*/ 139 h 711"/>
                <a:gd name="T92" fmla="*/ 483 w 498"/>
                <a:gd name="T93" fmla="*/ 234 h 711"/>
                <a:gd name="T94" fmla="*/ 496 w 498"/>
                <a:gd name="T95" fmla="*/ 340 h 7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98" h="711">
                  <a:moveTo>
                    <a:pt x="498" y="400"/>
                  </a:moveTo>
                  <a:lnTo>
                    <a:pt x="495" y="410"/>
                  </a:lnTo>
                  <a:lnTo>
                    <a:pt x="487" y="433"/>
                  </a:lnTo>
                  <a:lnTo>
                    <a:pt x="478" y="461"/>
                  </a:lnTo>
                  <a:lnTo>
                    <a:pt x="466" y="484"/>
                  </a:lnTo>
                  <a:lnTo>
                    <a:pt x="459" y="494"/>
                  </a:lnTo>
                  <a:lnTo>
                    <a:pt x="452" y="503"/>
                  </a:lnTo>
                  <a:lnTo>
                    <a:pt x="445" y="514"/>
                  </a:lnTo>
                  <a:lnTo>
                    <a:pt x="438" y="523"/>
                  </a:lnTo>
                  <a:lnTo>
                    <a:pt x="432" y="532"/>
                  </a:lnTo>
                  <a:lnTo>
                    <a:pt x="423" y="540"/>
                  </a:lnTo>
                  <a:lnTo>
                    <a:pt x="415" y="549"/>
                  </a:lnTo>
                  <a:lnTo>
                    <a:pt x="407" y="559"/>
                  </a:lnTo>
                  <a:lnTo>
                    <a:pt x="404" y="562"/>
                  </a:lnTo>
                  <a:lnTo>
                    <a:pt x="397" y="568"/>
                  </a:lnTo>
                  <a:lnTo>
                    <a:pt x="389" y="575"/>
                  </a:lnTo>
                  <a:lnTo>
                    <a:pt x="377" y="583"/>
                  </a:lnTo>
                  <a:lnTo>
                    <a:pt x="365" y="592"/>
                  </a:lnTo>
                  <a:lnTo>
                    <a:pt x="350" y="602"/>
                  </a:lnTo>
                  <a:lnTo>
                    <a:pt x="335" y="614"/>
                  </a:lnTo>
                  <a:lnTo>
                    <a:pt x="317" y="625"/>
                  </a:lnTo>
                  <a:lnTo>
                    <a:pt x="300" y="637"/>
                  </a:lnTo>
                  <a:lnTo>
                    <a:pt x="283" y="648"/>
                  </a:lnTo>
                  <a:lnTo>
                    <a:pt x="266" y="660"/>
                  </a:lnTo>
                  <a:lnTo>
                    <a:pt x="248" y="670"/>
                  </a:lnTo>
                  <a:lnTo>
                    <a:pt x="231" y="681"/>
                  </a:lnTo>
                  <a:lnTo>
                    <a:pt x="216" y="690"/>
                  </a:lnTo>
                  <a:lnTo>
                    <a:pt x="201" y="698"/>
                  </a:lnTo>
                  <a:lnTo>
                    <a:pt x="188" y="704"/>
                  </a:lnTo>
                  <a:lnTo>
                    <a:pt x="183" y="706"/>
                  </a:lnTo>
                  <a:lnTo>
                    <a:pt x="177" y="708"/>
                  </a:lnTo>
                  <a:lnTo>
                    <a:pt x="171" y="710"/>
                  </a:lnTo>
                  <a:lnTo>
                    <a:pt x="165" y="710"/>
                  </a:lnTo>
                  <a:lnTo>
                    <a:pt x="160" y="711"/>
                  </a:lnTo>
                  <a:lnTo>
                    <a:pt x="153" y="710"/>
                  </a:lnTo>
                  <a:lnTo>
                    <a:pt x="147" y="710"/>
                  </a:lnTo>
                  <a:lnTo>
                    <a:pt x="141" y="708"/>
                  </a:lnTo>
                  <a:lnTo>
                    <a:pt x="129" y="704"/>
                  </a:lnTo>
                  <a:lnTo>
                    <a:pt x="117" y="698"/>
                  </a:lnTo>
                  <a:lnTo>
                    <a:pt x="107" y="690"/>
                  </a:lnTo>
                  <a:lnTo>
                    <a:pt x="96" y="680"/>
                  </a:lnTo>
                  <a:lnTo>
                    <a:pt x="88" y="669"/>
                  </a:lnTo>
                  <a:lnTo>
                    <a:pt x="80" y="658"/>
                  </a:lnTo>
                  <a:lnTo>
                    <a:pt x="72" y="647"/>
                  </a:lnTo>
                  <a:lnTo>
                    <a:pt x="65" y="636"/>
                  </a:lnTo>
                  <a:lnTo>
                    <a:pt x="57" y="622"/>
                  </a:lnTo>
                  <a:lnTo>
                    <a:pt x="50" y="608"/>
                  </a:lnTo>
                  <a:lnTo>
                    <a:pt x="43" y="594"/>
                  </a:lnTo>
                  <a:lnTo>
                    <a:pt x="39" y="581"/>
                  </a:lnTo>
                  <a:lnTo>
                    <a:pt x="34" y="566"/>
                  </a:lnTo>
                  <a:lnTo>
                    <a:pt x="29" y="552"/>
                  </a:lnTo>
                  <a:lnTo>
                    <a:pt x="25" y="537"/>
                  </a:lnTo>
                  <a:lnTo>
                    <a:pt x="20" y="523"/>
                  </a:lnTo>
                  <a:lnTo>
                    <a:pt x="16" y="474"/>
                  </a:lnTo>
                  <a:lnTo>
                    <a:pt x="8" y="427"/>
                  </a:lnTo>
                  <a:lnTo>
                    <a:pt x="1" y="380"/>
                  </a:lnTo>
                  <a:lnTo>
                    <a:pt x="0" y="332"/>
                  </a:lnTo>
                  <a:lnTo>
                    <a:pt x="9" y="313"/>
                  </a:lnTo>
                  <a:lnTo>
                    <a:pt x="19" y="296"/>
                  </a:lnTo>
                  <a:lnTo>
                    <a:pt x="32" y="280"/>
                  </a:lnTo>
                  <a:lnTo>
                    <a:pt x="44" y="265"/>
                  </a:lnTo>
                  <a:lnTo>
                    <a:pt x="58" y="250"/>
                  </a:lnTo>
                  <a:lnTo>
                    <a:pt x="72" y="235"/>
                  </a:lnTo>
                  <a:lnTo>
                    <a:pt x="86" y="220"/>
                  </a:lnTo>
                  <a:lnTo>
                    <a:pt x="100" y="205"/>
                  </a:lnTo>
                  <a:lnTo>
                    <a:pt x="109" y="194"/>
                  </a:lnTo>
                  <a:lnTo>
                    <a:pt x="120" y="183"/>
                  </a:lnTo>
                  <a:lnTo>
                    <a:pt x="133" y="171"/>
                  </a:lnTo>
                  <a:lnTo>
                    <a:pt x="147" y="160"/>
                  </a:lnTo>
                  <a:lnTo>
                    <a:pt x="162" y="147"/>
                  </a:lnTo>
                  <a:lnTo>
                    <a:pt x="177" y="136"/>
                  </a:lnTo>
                  <a:lnTo>
                    <a:pt x="193" y="124"/>
                  </a:lnTo>
                  <a:lnTo>
                    <a:pt x="208" y="113"/>
                  </a:lnTo>
                  <a:lnTo>
                    <a:pt x="223" y="101"/>
                  </a:lnTo>
                  <a:lnTo>
                    <a:pt x="237" y="92"/>
                  </a:lnTo>
                  <a:lnTo>
                    <a:pt x="249" y="83"/>
                  </a:lnTo>
                  <a:lnTo>
                    <a:pt x="262" y="75"/>
                  </a:lnTo>
                  <a:lnTo>
                    <a:pt x="271" y="68"/>
                  </a:lnTo>
                  <a:lnTo>
                    <a:pt x="279" y="62"/>
                  </a:lnTo>
                  <a:lnTo>
                    <a:pt x="285" y="58"/>
                  </a:lnTo>
                  <a:lnTo>
                    <a:pt x="289" y="56"/>
                  </a:lnTo>
                  <a:lnTo>
                    <a:pt x="305" y="47"/>
                  </a:lnTo>
                  <a:lnTo>
                    <a:pt x="323" y="38"/>
                  </a:lnTo>
                  <a:lnTo>
                    <a:pt x="343" y="28"/>
                  </a:lnTo>
                  <a:lnTo>
                    <a:pt x="362" y="19"/>
                  </a:lnTo>
                  <a:lnTo>
                    <a:pt x="381" y="12"/>
                  </a:lnTo>
                  <a:lnTo>
                    <a:pt x="396" y="5"/>
                  </a:lnTo>
                  <a:lnTo>
                    <a:pt x="406" y="2"/>
                  </a:lnTo>
                  <a:lnTo>
                    <a:pt x="411" y="0"/>
                  </a:lnTo>
                  <a:lnTo>
                    <a:pt x="429" y="47"/>
                  </a:lnTo>
                  <a:lnTo>
                    <a:pt x="445" y="93"/>
                  </a:lnTo>
                  <a:lnTo>
                    <a:pt x="460" y="139"/>
                  </a:lnTo>
                  <a:lnTo>
                    <a:pt x="473" y="185"/>
                  </a:lnTo>
                  <a:lnTo>
                    <a:pt x="483" y="234"/>
                  </a:lnTo>
                  <a:lnTo>
                    <a:pt x="490" y="284"/>
                  </a:lnTo>
                  <a:lnTo>
                    <a:pt x="496" y="340"/>
                  </a:lnTo>
                  <a:lnTo>
                    <a:pt x="498" y="400"/>
                  </a:lnTo>
                  <a:close/>
                </a:path>
              </a:pathLst>
            </a:custGeom>
            <a:solidFill>
              <a:srgbClr val="FFF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" name="Freeform 21"/>
            <p:cNvSpPr>
              <a:spLocks/>
            </p:cNvSpPr>
            <p:nvPr/>
          </p:nvSpPr>
          <p:spPr bwMode="auto">
            <a:xfrm>
              <a:off x="-61" y="1815"/>
              <a:ext cx="283" cy="442"/>
            </a:xfrm>
            <a:custGeom>
              <a:avLst/>
              <a:gdLst>
                <a:gd name="T0" fmla="*/ 92 w 567"/>
                <a:gd name="T1" fmla="*/ 769 h 884"/>
                <a:gd name="T2" fmla="*/ 67 w 567"/>
                <a:gd name="T3" fmla="*/ 674 h 884"/>
                <a:gd name="T4" fmla="*/ 31 w 567"/>
                <a:gd name="T5" fmla="*/ 547 h 884"/>
                <a:gd name="T6" fmla="*/ 4 w 567"/>
                <a:gd name="T7" fmla="*/ 451 h 884"/>
                <a:gd name="T8" fmla="*/ 10 w 567"/>
                <a:gd name="T9" fmla="*/ 397 h 884"/>
                <a:gd name="T10" fmla="*/ 38 w 567"/>
                <a:gd name="T11" fmla="*/ 325 h 884"/>
                <a:gd name="T12" fmla="*/ 75 w 567"/>
                <a:gd name="T13" fmla="*/ 255 h 884"/>
                <a:gd name="T14" fmla="*/ 120 w 567"/>
                <a:gd name="T15" fmla="*/ 191 h 884"/>
                <a:gd name="T16" fmla="*/ 155 w 567"/>
                <a:gd name="T17" fmla="*/ 149 h 884"/>
                <a:gd name="T18" fmla="*/ 182 w 567"/>
                <a:gd name="T19" fmla="*/ 124 h 884"/>
                <a:gd name="T20" fmla="*/ 212 w 567"/>
                <a:gd name="T21" fmla="*/ 98 h 884"/>
                <a:gd name="T22" fmla="*/ 242 w 567"/>
                <a:gd name="T23" fmla="*/ 71 h 884"/>
                <a:gd name="T24" fmla="*/ 272 w 567"/>
                <a:gd name="T25" fmla="*/ 47 h 884"/>
                <a:gd name="T26" fmla="*/ 297 w 567"/>
                <a:gd name="T27" fmla="*/ 25 h 884"/>
                <a:gd name="T28" fmla="*/ 318 w 567"/>
                <a:gd name="T29" fmla="*/ 10 h 884"/>
                <a:gd name="T30" fmla="*/ 329 w 567"/>
                <a:gd name="T31" fmla="*/ 1 h 884"/>
                <a:gd name="T32" fmla="*/ 344 w 567"/>
                <a:gd name="T33" fmla="*/ 3 h 884"/>
                <a:gd name="T34" fmla="*/ 378 w 567"/>
                <a:gd name="T35" fmla="*/ 10 h 884"/>
                <a:gd name="T36" fmla="*/ 413 w 567"/>
                <a:gd name="T37" fmla="*/ 18 h 884"/>
                <a:gd name="T38" fmla="*/ 451 w 567"/>
                <a:gd name="T39" fmla="*/ 25 h 884"/>
                <a:gd name="T40" fmla="*/ 487 w 567"/>
                <a:gd name="T41" fmla="*/ 32 h 884"/>
                <a:gd name="T42" fmla="*/ 519 w 567"/>
                <a:gd name="T43" fmla="*/ 39 h 884"/>
                <a:gd name="T44" fmla="*/ 546 w 567"/>
                <a:gd name="T45" fmla="*/ 42 h 884"/>
                <a:gd name="T46" fmla="*/ 562 w 567"/>
                <a:gd name="T47" fmla="*/ 45 h 884"/>
                <a:gd name="T48" fmla="*/ 554 w 567"/>
                <a:gd name="T49" fmla="*/ 51 h 884"/>
                <a:gd name="T50" fmla="*/ 512 w 567"/>
                <a:gd name="T51" fmla="*/ 76 h 884"/>
                <a:gd name="T52" fmla="*/ 458 w 567"/>
                <a:gd name="T53" fmla="*/ 107 h 884"/>
                <a:gd name="T54" fmla="*/ 410 w 567"/>
                <a:gd name="T55" fmla="*/ 137 h 884"/>
                <a:gd name="T56" fmla="*/ 373 w 567"/>
                <a:gd name="T57" fmla="*/ 163 h 884"/>
                <a:gd name="T58" fmla="*/ 340 w 567"/>
                <a:gd name="T59" fmla="*/ 191 h 884"/>
                <a:gd name="T60" fmla="*/ 307 w 567"/>
                <a:gd name="T61" fmla="*/ 220 h 884"/>
                <a:gd name="T62" fmla="*/ 277 w 567"/>
                <a:gd name="T63" fmla="*/ 250 h 884"/>
                <a:gd name="T64" fmla="*/ 251 w 567"/>
                <a:gd name="T65" fmla="*/ 282 h 884"/>
                <a:gd name="T66" fmla="*/ 227 w 567"/>
                <a:gd name="T67" fmla="*/ 310 h 884"/>
                <a:gd name="T68" fmla="*/ 205 w 567"/>
                <a:gd name="T69" fmla="*/ 340 h 884"/>
                <a:gd name="T70" fmla="*/ 186 w 567"/>
                <a:gd name="T71" fmla="*/ 371 h 884"/>
                <a:gd name="T72" fmla="*/ 179 w 567"/>
                <a:gd name="T73" fmla="*/ 388 h 884"/>
                <a:gd name="T74" fmla="*/ 179 w 567"/>
                <a:gd name="T75" fmla="*/ 388 h 884"/>
                <a:gd name="T76" fmla="*/ 178 w 567"/>
                <a:gd name="T77" fmla="*/ 388 h 884"/>
                <a:gd name="T78" fmla="*/ 178 w 567"/>
                <a:gd name="T79" fmla="*/ 388 h 884"/>
                <a:gd name="T80" fmla="*/ 177 w 567"/>
                <a:gd name="T81" fmla="*/ 388 h 884"/>
                <a:gd name="T82" fmla="*/ 176 w 567"/>
                <a:gd name="T83" fmla="*/ 389 h 884"/>
                <a:gd name="T84" fmla="*/ 170 w 567"/>
                <a:gd name="T85" fmla="*/ 426 h 884"/>
                <a:gd name="T86" fmla="*/ 171 w 567"/>
                <a:gd name="T87" fmla="*/ 499 h 884"/>
                <a:gd name="T88" fmla="*/ 185 w 567"/>
                <a:gd name="T89" fmla="*/ 570 h 884"/>
                <a:gd name="T90" fmla="*/ 204 w 567"/>
                <a:gd name="T91" fmla="*/ 642 h 884"/>
                <a:gd name="T92" fmla="*/ 221 w 567"/>
                <a:gd name="T93" fmla="*/ 704 h 884"/>
                <a:gd name="T94" fmla="*/ 236 w 567"/>
                <a:gd name="T95" fmla="*/ 757 h 884"/>
                <a:gd name="T96" fmla="*/ 252 w 567"/>
                <a:gd name="T97" fmla="*/ 807 h 884"/>
                <a:gd name="T98" fmla="*/ 268 w 567"/>
                <a:gd name="T99" fmla="*/ 858 h 884"/>
                <a:gd name="T100" fmla="*/ 265 w 567"/>
                <a:gd name="T101" fmla="*/ 877 h 884"/>
                <a:gd name="T102" fmla="*/ 219 w 567"/>
                <a:gd name="T103" fmla="*/ 851 h 884"/>
                <a:gd name="T104" fmla="*/ 161 w 567"/>
                <a:gd name="T105" fmla="*/ 820 h 884"/>
                <a:gd name="T106" fmla="*/ 111 w 567"/>
                <a:gd name="T107" fmla="*/ 794 h 8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67" h="884">
                  <a:moveTo>
                    <a:pt x="94" y="786"/>
                  </a:moveTo>
                  <a:lnTo>
                    <a:pt x="92" y="769"/>
                  </a:lnTo>
                  <a:lnTo>
                    <a:pt x="82" y="729"/>
                  </a:lnTo>
                  <a:lnTo>
                    <a:pt x="67" y="674"/>
                  </a:lnTo>
                  <a:lnTo>
                    <a:pt x="49" y="610"/>
                  </a:lnTo>
                  <a:lnTo>
                    <a:pt x="31" y="547"/>
                  </a:lnTo>
                  <a:lnTo>
                    <a:pt x="15" y="492"/>
                  </a:lnTo>
                  <a:lnTo>
                    <a:pt x="4" y="451"/>
                  </a:lnTo>
                  <a:lnTo>
                    <a:pt x="0" y="435"/>
                  </a:lnTo>
                  <a:lnTo>
                    <a:pt x="10" y="397"/>
                  </a:lnTo>
                  <a:lnTo>
                    <a:pt x="23" y="360"/>
                  </a:lnTo>
                  <a:lnTo>
                    <a:pt x="38" y="325"/>
                  </a:lnTo>
                  <a:lnTo>
                    <a:pt x="55" y="289"/>
                  </a:lnTo>
                  <a:lnTo>
                    <a:pt x="75" y="255"/>
                  </a:lnTo>
                  <a:lnTo>
                    <a:pt x="95" y="222"/>
                  </a:lnTo>
                  <a:lnTo>
                    <a:pt x="120" y="191"/>
                  </a:lnTo>
                  <a:lnTo>
                    <a:pt x="145" y="161"/>
                  </a:lnTo>
                  <a:lnTo>
                    <a:pt x="155" y="149"/>
                  </a:lnTo>
                  <a:lnTo>
                    <a:pt x="168" y="137"/>
                  </a:lnTo>
                  <a:lnTo>
                    <a:pt x="182" y="124"/>
                  </a:lnTo>
                  <a:lnTo>
                    <a:pt x="196" y="110"/>
                  </a:lnTo>
                  <a:lnTo>
                    <a:pt x="212" y="98"/>
                  </a:lnTo>
                  <a:lnTo>
                    <a:pt x="227" y="84"/>
                  </a:lnTo>
                  <a:lnTo>
                    <a:pt x="242" y="71"/>
                  </a:lnTo>
                  <a:lnTo>
                    <a:pt x="257" y="58"/>
                  </a:lnTo>
                  <a:lnTo>
                    <a:pt x="272" y="47"/>
                  </a:lnTo>
                  <a:lnTo>
                    <a:pt x="285" y="35"/>
                  </a:lnTo>
                  <a:lnTo>
                    <a:pt x="297" y="25"/>
                  </a:lnTo>
                  <a:lnTo>
                    <a:pt x="308" y="17"/>
                  </a:lnTo>
                  <a:lnTo>
                    <a:pt x="318" y="10"/>
                  </a:lnTo>
                  <a:lnTo>
                    <a:pt x="325" y="4"/>
                  </a:lnTo>
                  <a:lnTo>
                    <a:pt x="329" y="1"/>
                  </a:lnTo>
                  <a:lnTo>
                    <a:pt x="330" y="0"/>
                  </a:lnTo>
                  <a:lnTo>
                    <a:pt x="344" y="3"/>
                  </a:lnTo>
                  <a:lnTo>
                    <a:pt x="360" y="7"/>
                  </a:lnTo>
                  <a:lnTo>
                    <a:pt x="378" y="10"/>
                  </a:lnTo>
                  <a:lnTo>
                    <a:pt x="395" y="13"/>
                  </a:lnTo>
                  <a:lnTo>
                    <a:pt x="413" y="18"/>
                  </a:lnTo>
                  <a:lnTo>
                    <a:pt x="433" y="22"/>
                  </a:lnTo>
                  <a:lnTo>
                    <a:pt x="451" y="25"/>
                  </a:lnTo>
                  <a:lnTo>
                    <a:pt x="470" y="28"/>
                  </a:lnTo>
                  <a:lnTo>
                    <a:pt x="487" y="32"/>
                  </a:lnTo>
                  <a:lnTo>
                    <a:pt x="504" y="35"/>
                  </a:lnTo>
                  <a:lnTo>
                    <a:pt x="519" y="39"/>
                  </a:lnTo>
                  <a:lnTo>
                    <a:pt x="533" y="41"/>
                  </a:lnTo>
                  <a:lnTo>
                    <a:pt x="546" y="42"/>
                  </a:lnTo>
                  <a:lnTo>
                    <a:pt x="555" y="43"/>
                  </a:lnTo>
                  <a:lnTo>
                    <a:pt x="562" y="45"/>
                  </a:lnTo>
                  <a:lnTo>
                    <a:pt x="567" y="45"/>
                  </a:lnTo>
                  <a:lnTo>
                    <a:pt x="554" y="51"/>
                  </a:lnTo>
                  <a:lnTo>
                    <a:pt x="535" y="62"/>
                  </a:lnTo>
                  <a:lnTo>
                    <a:pt x="512" y="76"/>
                  </a:lnTo>
                  <a:lnTo>
                    <a:pt x="486" y="91"/>
                  </a:lnTo>
                  <a:lnTo>
                    <a:pt x="458" y="107"/>
                  </a:lnTo>
                  <a:lnTo>
                    <a:pt x="432" y="123"/>
                  </a:lnTo>
                  <a:lnTo>
                    <a:pt x="410" y="137"/>
                  </a:lnTo>
                  <a:lnTo>
                    <a:pt x="391" y="149"/>
                  </a:lnTo>
                  <a:lnTo>
                    <a:pt x="373" y="163"/>
                  </a:lnTo>
                  <a:lnTo>
                    <a:pt x="356" y="177"/>
                  </a:lnTo>
                  <a:lnTo>
                    <a:pt x="340" y="191"/>
                  </a:lnTo>
                  <a:lnTo>
                    <a:pt x="323" y="205"/>
                  </a:lnTo>
                  <a:lnTo>
                    <a:pt x="307" y="220"/>
                  </a:lnTo>
                  <a:lnTo>
                    <a:pt x="292" y="235"/>
                  </a:lnTo>
                  <a:lnTo>
                    <a:pt x="277" y="250"/>
                  </a:lnTo>
                  <a:lnTo>
                    <a:pt x="262" y="267"/>
                  </a:lnTo>
                  <a:lnTo>
                    <a:pt x="251" y="282"/>
                  </a:lnTo>
                  <a:lnTo>
                    <a:pt x="238" y="296"/>
                  </a:lnTo>
                  <a:lnTo>
                    <a:pt x="227" y="310"/>
                  </a:lnTo>
                  <a:lnTo>
                    <a:pt x="215" y="325"/>
                  </a:lnTo>
                  <a:lnTo>
                    <a:pt x="205" y="340"/>
                  </a:lnTo>
                  <a:lnTo>
                    <a:pt x="194" y="355"/>
                  </a:lnTo>
                  <a:lnTo>
                    <a:pt x="186" y="371"/>
                  </a:lnTo>
                  <a:lnTo>
                    <a:pt x="179" y="388"/>
                  </a:lnTo>
                  <a:lnTo>
                    <a:pt x="179" y="388"/>
                  </a:lnTo>
                  <a:lnTo>
                    <a:pt x="179" y="388"/>
                  </a:lnTo>
                  <a:lnTo>
                    <a:pt x="179" y="388"/>
                  </a:lnTo>
                  <a:lnTo>
                    <a:pt x="179" y="388"/>
                  </a:lnTo>
                  <a:lnTo>
                    <a:pt x="178" y="388"/>
                  </a:lnTo>
                  <a:lnTo>
                    <a:pt x="178" y="388"/>
                  </a:lnTo>
                  <a:lnTo>
                    <a:pt x="178" y="388"/>
                  </a:lnTo>
                  <a:lnTo>
                    <a:pt x="178" y="388"/>
                  </a:lnTo>
                  <a:lnTo>
                    <a:pt x="177" y="388"/>
                  </a:lnTo>
                  <a:lnTo>
                    <a:pt x="177" y="388"/>
                  </a:lnTo>
                  <a:lnTo>
                    <a:pt x="176" y="389"/>
                  </a:lnTo>
                  <a:lnTo>
                    <a:pt x="176" y="389"/>
                  </a:lnTo>
                  <a:lnTo>
                    <a:pt x="170" y="426"/>
                  </a:lnTo>
                  <a:lnTo>
                    <a:pt x="169" y="462"/>
                  </a:lnTo>
                  <a:lnTo>
                    <a:pt x="171" y="499"/>
                  </a:lnTo>
                  <a:lnTo>
                    <a:pt x="177" y="534"/>
                  </a:lnTo>
                  <a:lnTo>
                    <a:pt x="185" y="570"/>
                  </a:lnTo>
                  <a:lnTo>
                    <a:pt x="194" y="606"/>
                  </a:lnTo>
                  <a:lnTo>
                    <a:pt x="204" y="642"/>
                  </a:lnTo>
                  <a:lnTo>
                    <a:pt x="214" y="677"/>
                  </a:lnTo>
                  <a:lnTo>
                    <a:pt x="221" y="704"/>
                  </a:lnTo>
                  <a:lnTo>
                    <a:pt x="228" y="730"/>
                  </a:lnTo>
                  <a:lnTo>
                    <a:pt x="236" y="757"/>
                  </a:lnTo>
                  <a:lnTo>
                    <a:pt x="244" y="782"/>
                  </a:lnTo>
                  <a:lnTo>
                    <a:pt x="252" y="807"/>
                  </a:lnTo>
                  <a:lnTo>
                    <a:pt x="260" y="833"/>
                  </a:lnTo>
                  <a:lnTo>
                    <a:pt x="268" y="858"/>
                  </a:lnTo>
                  <a:lnTo>
                    <a:pt x="277" y="884"/>
                  </a:lnTo>
                  <a:lnTo>
                    <a:pt x="265" y="877"/>
                  </a:lnTo>
                  <a:lnTo>
                    <a:pt x="244" y="866"/>
                  </a:lnTo>
                  <a:lnTo>
                    <a:pt x="219" y="851"/>
                  </a:lnTo>
                  <a:lnTo>
                    <a:pt x="190" y="836"/>
                  </a:lnTo>
                  <a:lnTo>
                    <a:pt x="161" y="820"/>
                  </a:lnTo>
                  <a:lnTo>
                    <a:pt x="135" y="805"/>
                  </a:lnTo>
                  <a:lnTo>
                    <a:pt x="111" y="794"/>
                  </a:lnTo>
                  <a:lnTo>
                    <a:pt x="94" y="786"/>
                  </a:lnTo>
                  <a:close/>
                </a:path>
              </a:pathLst>
            </a:custGeom>
            <a:solidFill>
              <a:srgbClr val="937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9" name="Freeform 22"/>
            <p:cNvSpPr>
              <a:spLocks/>
            </p:cNvSpPr>
            <p:nvPr/>
          </p:nvSpPr>
          <p:spPr bwMode="auto">
            <a:xfrm>
              <a:off x="38" y="1827"/>
              <a:ext cx="393" cy="495"/>
            </a:xfrm>
            <a:custGeom>
              <a:avLst/>
              <a:gdLst>
                <a:gd name="T0" fmla="*/ 541 w 787"/>
                <a:gd name="T1" fmla="*/ 979 h 991"/>
                <a:gd name="T2" fmla="*/ 440 w 787"/>
                <a:gd name="T3" fmla="*/ 954 h 991"/>
                <a:gd name="T4" fmla="*/ 319 w 787"/>
                <a:gd name="T5" fmla="*/ 924 h 991"/>
                <a:gd name="T6" fmla="*/ 206 w 787"/>
                <a:gd name="T7" fmla="*/ 896 h 991"/>
                <a:gd name="T8" fmla="*/ 130 w 787"/>
                <a:gd name="T9" fmla="*/ 878 h 991"/>
                <a:gd name="T10" fmla="*/ 76 w 787"/>
                <a:gd name="T11" fmla="*/ 781 h 991"/>
                <a:gd name="T12" fmla="*/ 14 w 787"/>
                <a:gd name="T13" fmla="*/ 532 h 991"/>
                <a:gd name="T14" fmla="*/ 0 w 787"/>
                <a:gd name="T15" fmla="*/ 387 h 991"/>
                <a:gd name="T16" fmla="*/ 29 w 787"/>
                <a:gd name="T17" fmla="*/ 329 h 991"/>
                <a:gd name="T18" fmla="*/ 76 w 787"/>
                <a:gd name="T19" fmla="*/ 267 h 991"/>
                <a:gd name="T20" fmla="*/ 132 w 787"/>
                <a:gd name="T21" fmla="*/ 211 h 991"/>
                <a:gd name="T22" fmla="*/ 161 w 787"/>
                <a:gd name="T23" fmla="*/ 184 h 991"/>
                <a:gd name="T24" fmla="*/ 191 w 787"/>
                <a:gd name="T25" fmla="*/ 159 h 991"/>
                <a:gd name="T26" fmla="*/ 231 w 787"/>
                <a:gd name="T27" fmla="*/ 131 h 991"/>
                <a:gd name="T28" fmla="*/ 309 w 787"/>
                <a:gd name="T29" fmla="*/ 84 h 991"/>
                <a:gd name="T30" fmla="*/ 378 w 787"/>
                <a:gd name="T31" fmla="*/ 42 h 991"/>
                <a:gd name="T32" fmla="*/ 412 w 787"/>
                <a:gd name="T33" fmla="*/ 22 h 991"/>
                <a:gd name="T34" fmla="*/ 449 w 787"/>
                <a:gd name="T35" fmla="*/ 11 h 991"/>
                <a:gd name="T36" fmla="*/ 487 w 787"/>
                <a:gd name="T37" fmla="*/ 0 h 991"/>
                <a:gd name="T38" fmla="*/ 519 w 787"/>
                <a:gd name="T39" fmla="*/ 21 h 991"/>
                <a:gd name="T40" fmla="*/ 572 w 787"/>
                <a:gd name="T41" fmla="*/ 56 h 991"/>
                <a:gd name="T42" fmla="*/ 566 w 787"/>
                <a:gd name="T43" fmla="*/ 75 h 991"/>
                <a:gd name="T44" fmla="*/ 501 w 787"/>
                <a:gd name="T45" fmla="*/ 99 h 991"/>
                <a:gd name="T46" fmla="*/ 438 w 787"/>
                <a:gd name="T47" fmla="*/ 128 h 991"/>
                <a:gd name="T48" fmla="*/ 397 w 787"/>
                <a:gd name="T49" fmla="*/ 151 h 991"/>
                <a:gd name="T50" fmla="*/ 369 w 787"/>
                <a:gd name="T51" fmla="*/ 169 h 991"/>
                <a:gd name="T52" fmla="*/ 340 w 787"/>
                <a:gd name="T53" fmla="*/ 188 h 991"/>
                <a:gd name="T54" fmla="*/ 290 w 787"/>
                <a:gd name="T55" fmla="*/ 222 h 991"/>
                <a:gd name="T56" fmla="*/ 245 w 787"/>
                <a:gd name="T57" fmla="*/ 261 h 991"/>
                <a:gd name="T58" fmla="*/ 204 w 787"/>
                <a:gd name="T59" fmla="*/ 309 h 991"/>
                <a:gd name="T60" fmla="*/ 158 w 787"/>
                <a:gd name="T61" fmla="*/ 357 h 991"/>
                <a:gd name="T62" fmla="*/ 121 w 787"/>
                <a:gd name="T63" fmla="*/ 409 h 991"/>
                <a:gd name="T64" fmla="*/ 114 w 787"/>
                <a:gd name="T65" fmla="*/ 536 h 991"/>
                <a:gd name="T66" fmla="*/ 139 w 787"/>
                <a:gd name="T67" fmla="*/ 669 h 991"/>
                <a:gd name="T68" fmla="*/ 151 w 787"/>
                <a:gd name="T69" fmla="*/ 707 h 991"/>
                <a:gd name="T70" fmla="*/ 166 w 787"/>
                <a:gd name="T71" fmla="*/ 744 h 991"/>
                <a:gd name="T72" fmla="*/ 192 w 787"/>
                <a:gd name="T73" fmla="*/ 782 h 991"/>
                <a:gd name="T74" fmla="*/ 226 w 787"/>
                <a:gd name="T75" fmla="*/ 818 h 991"/>
                <a:gd name="T76" fmla="*/ 269 w 787"/>
                <a:gd name="T77" fmla="*/ 839 h 991"/>
                <a:gd name="T78" fmla="*/ 291 w 787"/>
                <a:gd name="T79" fmla="*/ 841 h 991"/>
                <a:gd name="T80" fmla="*/ 312 w 787"/>
                <a:gd name="T81" fmla="*/ 836 h 991"/>
                <a:gd name="T82" fmla="*/ 337 w 787"/>
                <a:gd name="T83" fmla="*/ 826 h 991"/>
                <a:gd name="T84" fmla="*/ 375 w 787"/>
                <a:gd name="T85" fmla="*/ 809 h 991"/>
                <a:gd name="T86" fmla="*/ 411 w 787"/>
                <a:gd name="T87" fmla="*/ 787 h 991"/>
                <a:gd name="T88" fmla="*/ 458 w 787"/>
                <a:gd name="T89" fmla="*/ 752 h 991"/>
                <a:gd name="T90" fmla="*/ 513 w 787"/>
                <a:gd name="T91" fmla="*/ 717 h 991"/>
                <a:gd name="T92" fmla="*/ 563 w 787"/>
                <a:gd name="T93" fmla="*/ 675 h 991"/>
                <a:gd name="T94" fmla="*/ 600 w 787"/>
                <a:gd name="T95" fmla="*/ 620 h 991"/>
                <a:gd name="T96" fmla="*/ 638 w 787"/>
                <a:gd name="T97" fmla="*/ 548 h 991"/>
                <a:gd name="T98" fmla="*/ 650 w 787"/>
                <a:gd name="T99" fmla="*/ 523 h 991"/>
                <a:gd name="T100" fmla="*/ 653 w 787"/>
                <a:gd name="T101" fmla="*/ 522 h 991"/>
                <a:gd name="T102" fmla="*/ 653 w 787"/>
                <a:gd name="T103" fmla="*/ 522 h 991"/>
                <a:gd name="T104" fmla="*/ 673 w 787"/>
                <a:gd name="T105" fmla="*/ 537 h 991"/>
                <a:gd name="T106" fmla="*/ 736 w 787"/>
                <a:gd name="T107" fmla="*/ 585 h 991"/>
                <a:gd name="T108" fmla="*/ 787 w 787"/>
                <a:gd name="T109" fmla="*/ 642 h 991"/>
                <a:gd name="T110" fmla="*/ 758 w 787"/>
                <a:gd name="T111" fmla="*/ 689 h 991"/>
                <a:gd name="T112" fmla="*/ 718 w 787"/>
                <a:gd name="T113" fmla="*/ 760 h 991"/>
                <a:gd name="T114" fmla="*/ 673 w 787"/>
                <a:gd name="T115" fmla="*/ 842 h 991"/>
                <a:gd name="T116" fmla="*/ 628 w 787"/>
                <a:gd name="T117" fmla="*/ 919 h 991"/>
                <a:gd name="T118" fmla="*/ 593 w 787"/>
                <a:gd name="T119" fmla="*/ 978 h 9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87" h="991">
                  <a:moveTo>
                    <a:pt x="584" y="991"/>
                  </a:moveTo>
                  <a:lnTo>
                    <a:pt x="566" y="986"/>
                  </a:lnTo>
                  <a:lnTo>
                    <a:pt x="541" y="979"/>
                  </a:lnTo>
                  <a:lnTo>
                    <a:pt x="511" y="972"/>
                  </a:lnTo>
                  <a:lnTo>
                    <a:pt x="477" y="963"/>
                  </a:lnTo>
                  <a:lnTo>
                    <a:pt x="440" y="954"/>
                  </a:lnTo>
                  <a:lnTo>
                    <a:pt x="400" y="944"/>
                  </a:lnTo>
                  <a:lnTo>
                    <a:pt x="359" y="934"/>
                  </a:lnTo>
                  <a:lnTo>
                    <a:pt x="319" y="924"/>
                  </a:lnTo>
                  <a:lnTo>
                    <a:pt x="279" y="914"/>
                  </a:lnTo>
                  <a:lnTo>
                    <a:pt x="241" y="904"/>
                  </a:lnTo>
                  <a:lnTo>
                    <a:pt x="206" y="896"/>
                  </a:lnTo>
                  <a:lnTo>
                    <a:pt x="175" y="888"/>
                  </a:lnTo>
                  <a:lnTo>
                    <a:pt x="150" y="883"/>
                  </a:lnTo>
                  <a:lnTo>
                    <a:pt x="130" y="878"/>
                  </a:lnTo>
                  <a:lnTo>
                    <a:pt x="117" y="874"/>
                  </a:lnTo>
                  <a:lnTo>
                    <a:pt x="113" y="873"/>
                  </a:lnTo>
                  <a:lnTo>
                    <a:pt x="76" y="781"/>
                  </a:lnTo>
                  <a:lnTo>
                    <a:pt x="48" y="691"/>
                  </a:lnTo>
                  <a:lnTo>
                    <a:pt x="28" y="607"/>
                  </a:lnTo>
                  <a:lnTo>
                    <a:pt x="14" y="532"/>
                  </a:lnTo>
                  <a:lnTo>
                    <a:pt x="6" y="469"/>
                  </a:lnTo>
                  <a:lnTo>
                    <a:pt x="1" y="419"/>
                  </a:lnTo>
                  <a:lnTo>
                    <a:pt x="0" y="387"/>
                  </a:lnTo>
                  <a:lnTo>
                    <a:pt x="0" y="374"/>
                  </a:lnTo>
                  <a:lnTo>
                    <a:pt x="14" y="351"/>
                  </a:lnTo>
                  <a:lnTo>
                    <a:pt x="29" y="329"/>
                  </a:lnTo>
                  <a:lnTo>
                    <a:pt x="44" y="309"/>
                  </a:lnTo>
                  <a:lnTo>
                    <a:pt x="60" y="288"/>
                  </a:lnTo>
                  <a:lnTo>
                    <a:pt x="76" y="267"/>
                  </a:lnTo>
                  <a:lnTo>
                    <a:pt x="94" y="248"/>
                  </a:lnTo>
                  <a:lnTo>
                    <a:pt x="113" y="229"/>
                  </a:lnTo>
                  <a:lnTo>
                    <a:pt x="132" y="211"/>
                  </a:lnTo>
                  <a:lnTo>
                    <a:pt x="143" y="201"/>
                  </a:lnTo>
                  <a:lnTo>
                    <a:pt x="152" y="193"/>
                  </a:lnTo>
                  <a:lnTo>
                    <a:pt x="161" y="184"/>
                  </a:lnTo>
                  <a:lnTo>
                    <a:pt x="172" y="176"/>
                  </a:lnTo>
                  <a:lnTo>
                    <a:pt x="181" y="167"/>
                  </a:lnTo>
                  <a:lnTo>
                    <a:pt x="191" y="159"/>
                  </a:lnTo>
                  <a:lnTo>
                    <a:pt x="201" y="151"/>
                  </a:lnTo>
                  <a:lnTo>
                    <a:pt x="213" y="143"/>
                  </a:lnTo>
                  <a:lnTo>
                    <a:pt x="231" y="131"/>
                  </a:lnTo>
                  <a:lnTo>
                    <a:pt x="254" y="117"/>
                  </a:lnTo>
                  <a:lnTo>
                    <a:pt x="281" y="101"/>
                  </a:lnTo>
                  <a:lnTo>
                    <a:pt x="309" y="84"/>
                  </a:lnTo>
                  <a:lnTo>
                    <a:pt x="335" y="68"/>
                  </a:lnTo>
                  <a:lnTo>
                    <a:pt x="358" y="54"/>
                  </a:lnTo>
                  <a:lnTo>
                    <a:pt x="378" y="42"/>
                  </a:lnTo>
                  <a:lnTo>
                    <a:pt x="389" y="34"/>
                  </a:lnTo>
                  <a:lnTo>
                    <a:pt x="401" y="27"/>
                  </a:lnTo>
                  <a:lnTo>
                    <a:pt x="412" y="22"/>
                  </a:lnTo>
                  <a:lnTo>
                    <a:pt x="425" y="17"/>
                  </a:lnTo>
                  <a:lnTo>
                    <a:pt x="436" y="14"/>
                  </a:lnTo>
                  <a:lnTo>
                    <a:pt x="449" y="11"/>
                  </a:lnTo>
                  <a:lnTo>
                    <a:pt x="462" y="8"/>
                  </a:lnTo>
                  <a:lnTo>
                    <a:pt x="474" y="4"/>
                  </a:lnTo>
                  <a:lnTo>
                    <a:pt x="487" y="0"/>
                  </a:lnTo>
                  <a:lnTo>
                    <a:pt x="492" y="2"/>
                  </a:lnTo>
                  <a:lnTo>
                    <a:pt x="503" y="10"/>
                  </a:lnTo>
                  <a:lnTo>
                    <a:pt x="519" y="21"/>
                  </a:lnTo>
                  <a:lnTo>
                    <a:pt x="538" y="33"/>
                  </a:lnTo>
                  <a:lnTo>
                    <a:pt x="556" y="45"/>
                  </a:lnTo>
                  <a:lnTo>
                    <a:pt x="572" y="56"/>
                  </a:lnTo>
                  <a:lnTo>
                    <a:pt x="584" y="63"/>
                  </a:lnTo>
                  <a:lnTo>
                    <a:pt x="587" y="67"/>
                  </a:lnTo>
                  <a:lnTo>
                    <a:pt x="566" y="75"/>
                  </a:lnTo>
                  <a:lnTo>
                    <a:pt x="545" y="83"/>
                  </a:lnTo>
                  <a:lnTo>
                    <a:pt x="523" y="91"/>
                  </a:lnTo>
                  <a:lnTo>
                    <a:pt x="501" y="99"/>
                  </a:lnTo>
                  <a:lnTo>
                    <a:pt x="480" y="108"/>
                  </a:lnTo>
                  <a:lnTo>
                    <a:pt x="458" y="117"/>
                  </a:lnTo>
                  <a:lnTo>
                    <a:pt x="438" y="128"/>
                  </a:lnTo>
                  <a:lnTo>
                    <a:pt x="417" y="139"/>
                  </a:lnTo>
                  <a:lnTo>
                    <a:pt x="407" y="145"/>
                  </a:lnTo>
                  <a:lnTo>
                    <a:pt x="397" y="151"/>
                  </a:lnTo>
                  <a:lnTo>
                    <a:pt x="388" y="158"/>
                  </a:lnTo>
                  <a:lnTo>
                    <a:pt x="379" y="163"/>
                  </a:lnTo>
                  <a:lnTo>
                    <a:pt x="369" y="169"/>
                  </a:lnTo>
                  <a:lnTo>
                    <a:pt x="359" y="175"/>
                  </a:lnTo>
                  <a:lnTo>
                    <a:pt x="350" y="182"/>
                  </a:lnTo>
                  <a:lnTo>
                    <a:pt x="340" y="188"/>
                  </a:lnTo>
                  <a:lnTo>
                    <a:pt x="322" y="199"/>
                  </a:lnTo>
                  <a:lnTo>
                    <a:pt x="306" y="211"/>
                  </a:lnTo>
                  <a:lnTo>
                    <a:pt x="290" y="222"/>
                  </a:lnTo>
                  <a:lnTo>
                    <a:pt x="274" y="235"/>
                  </a:lnTo>
                  <a:lnTo>
                    <a:pt x="260" y="248"/>
                  </a:lnTo>
                  <a:lnTo>
                    <a:pt x="245" y="261"/>
                  </a:lnTo>
                  <a:lnTo>
                    <a:pt x="231" y="276"/>
                  </a:lnTo>
                  <a:lnTo>
                    <a:pt x="219" y="291"/>
                  </a:lnTo>
                  <a:lnTo>
                    <a:pt x="204" y="309"/>
                  </a:lnTo>
                  <a:lnTo>
                    <a:pt x="189" y="325"/>
                  </a:lnTo>
                  <a:lnTo>
                    <a:pt x="173" y="341"/>
                  </a:lnTo>
                  <a:lnTo>
                    <a:pt x="158" y="357"/>
                  </a:lnTo>
                  <a:lnTo>
                    <a:pt x="144" y="373"/>
                  </a:lnTo>
                  <a:lnTo>
                    <a:pt x="131" y="390"/>
                  </a:lnTo>
                  <a:lnTo>
                    <a:pt x="121" y="409"/>
                  </a:lnTo>
                  <a:lnTo>
                    <a:pt x="113" y="430"/>
                  </a:lnTo>
                  <a:lnTo>
                    <a:pt x="110" y="470"/>
                  </a:lnTo>
                  <a:lnTo>
                    <a:pt x="114" y="536"/>
                  </a:lnTo>
                  <a:lnTo>
                    <a:pt x="123" y="605"/>
                  </a:lnTo>
                  <a:lnTo>
                    <a:pt x="135" y="657"/>
                  </a:lnTo>
                  <a:lnTo>
                    <a:pt x="139" y="669"/>
                  </a:lnTo>
                  <a:lnTo>
                    <a:pt x="143" y="682"/>
                  </a:lnTo>
                  <a:lnTo>
                    <a:pt x="146" y="695"/>
                  </a:lnTo>
                  <a:lnTo>
                    <a:pt x="151" y="707"/>
                  </a:lnTo>
                  <a:lnTo>
                    <a:pt x="154" y="720"/>
                  </a:lnTo>
                  <a:lnTo>
                    <a:pt x="160" y="732"/>
                  </a:lnTo>
                  <a:lnTo>
                    <a:pt x="166" y="744"/>
                  </a:lnTo>
                  <a:lnTo>
                    <a:pt x="173" y="756"/>
                  </a:lnTo>
                  <a:lnTo>
                    <a:pt x="182" y="770"/>
                  </a:lnTo>
                  <a:lnTo>
                    <a:pt x="192" y="782"/>
                  </a:lnTo>
                  <a:lnTo>
                    <a:pt x="203" y="795"/>
                  </a:lnTo>
                  <a:lnTo>
                    <a:pt x="214" y="808"/>
                  </a:lnTo>
                  <a:lnTo>
                    <a:pt x="226" y="818"/>
                  </a:lnTo>
                  <a:lnTo>
                    <a:pt x="239" y="826"/>
                  </a:lnTo>
                  <a:lnTo>
                    <a:pt x="253" y="834"/>
                  </a:lnTo>
                  <a:lnTo>
                    <a:pt x="269" y="839"/>
                  </a:lnTo>
                  <a:lnTo>
                    <a:pt x="276" y="840"/>
                  </a:lnTo>
                  <a:lnTo>
                    <a:pt x="284" y="841"/>
                  </a:lnTo>
                  <a:lnTo>
                    <a:pt x="291" y="841"/>
                  </a:lnTo>
                  <a:lnTo>
                    <a:pt x="298" y="840"/>
                  </a:lnTo>
                  <a:lnTo>
                    <a:pt x="305" y="839"/>
                  </a:lnTo>
                  <a:lnTo>
                    <a:pt x="312" y="836"/>
                  </a:lnTo>
                  <a:lnTo>
                    <a:pt x="318" y="834"/>
                  </a:lnTo>
                  <a:lnTo>
                    <a:pt x="325" y="832"/>
                  </a:lnTo>
                  <a:lnTo>
                    <a:pt x="337" y="826"/>
                  </a:lnTo>
                  <a:lnTo>
                    <a:pt x="350" y="821"/>
                  </a:lnTo>
                  <a:lnTo>
                    <a:pt x="363" y="815"/>
                  </a:lnTo>
                  <a:lnTo>
                    <a:pt x="375" y="809"/>
                  </a:lnTo>
                  <a:lnTo>
                    <a:pt x="387" y="802"/>
                  </a:lnTo>
                  <a:lnTo>
                    <a:pt x="400" y="795"/>
                  </a:lnTo>
                  <a:lnTo>
                    <a:pt x="411" y="787"/>
                  </a:lnTo>
                  <a:lnTo>
                    <a:pt x="423" y="778"/>
                  </a:lnTo>
                  <a:lnTo>
                    <a:pt x="441" y="765"/>
                  </a:lnTo>
                  <a:lnTo>
                    <a:pt x="458" y="752"/>
                  </a:lnTo>
                  <a:lnTo>
                    <a:pt x="477" y="741"/>
                  </a:lnTo>
                  <a:lnTo>
                    <a:pt x="495" y="728"/>
                  </a:lnTo>
                  <a:lnTo>
                    <a:pt x="513" y="717"/>
                  </a:lnTo>
                  <a:lnTo>
                    <a:pt x="531" y="704"/>
                  </a:lnTo>
                  <a:lnTo>
                    <a:pt x="547" y="690"/>
                  </a:lnTo>
                  <a:lnTo>
                    <a:pt x="563" y="675"/>
                  </a:lnTo>
                  <a:lnTo>
                    <a:pt x="574" y="662"/>
                  </a:lnTo>
                  <a:lnTo>
                    <a:pt x="585" y="643"/>
                  </a:lnTo>
                  <a:lnTo>
                    <a:pt x="600" y="620"/>
                  </a:lnTo>
                  <a:lnTo>
                    <a:pt x="614" y="594"/>
                  </a:lnTo>
                  <a:lnTo>
                    <a:pt x="627" y="570"/>
                  </a:lnTo>
                  <a:lnTo>
                    <a:pt x="638" y="548"/>
                  </a:lnTo>
                  <a:lnTo>
                    <a:pt x="645" y="532"/>
                  </a:lnTo>
                  <a:lnTo>
                    <a:pt x="648" y="523"/>
                  </a:lnTo>
                  <a:lnTo>
                    <a:pt x="650" y="523"/>
                  </a:lnTo>
                  <a:lnTo>
                    <a:pt x="651" y="523"/>
                  </a:lnTo>
                  <a:lnTo>
                    <a:pt x="652" y="523"/>
                  </a:lnTo>
                  <a:lnTo>
                    <a:pt x="653" y="522"/>
                  </a:lnTo>
                  <a:lnTo>
                    <a:pt x="653" y="522"/>
                  </a:lnTo>
                  <a:lnTo>
                    <a:pt x="653" y="522"/>
                  </a:lnTo>
                  <a:lnTo>
                    <a:pt x="653" y="522"/>
                  </a:lnTo>
                  <a:lnTo>
                    <a:pt x="653" y="522"/>
                  </a:lnTo>
                  <a:lnTo>
                    <a:pt x="659" y="526"/>
                  </a:lnTo>
                  <a:lnTo>
                    <a:pt x="673" y="537"/>
                  </a:lnTo>
                  <a:lnTo>
                    <a:pt x="691" y="551"/>
                  </a:lnTo>
                  <a:lnTo>
                    <a:pt x="713" y="567"/>
                  </a:lnTo>
                  <a:lnTo>
                    <a:pt x="736" y="585"/>
                  </a:lnTo>
                  <a:lnTo>
                    <a:pt x="757" y="605"/>
                  </a:lnTo>
                  <a:lnTo>
                    <a:pt x="774" y="624"/>
                  </a:lnTo>
                  <a:lnTo>
                    <a:pt x="787" y="642"/>
                  </a:lnTo>
                  <a:lnTo>
                    <a:pt x="779" y="653"/>
                  </a:lnTo>
                  <a:lnTo>
                    <a:pt x="769" y="669"/>
                  </a:lnTo>
                  <a:lnTo>
                    <a:pt x="758" y="689"/>
                  </a:lnTo>
                  <a:lnTo>
                    <a:pt x="745" y="711"/>
                  </a:lnTo>
                  <a:lnTo>
                    <a:pt x="733" y="735"/>
                  </a:lnTo>
                  <a:lnTo>
                    <a:pt x="718" y="760"/>
                  </a:lnTo>
                  <a:lnTo>
                    <a:pt x="703" y="788"/>
                  </a:lnTo>
                  <a:lnTo>
                    <a:pt x="688" y="815"/>
                  </a:lnTo>
                  <a:lnTo>
                    <a:pt x="673" y="842"/>
                  </a:lnTo>
                  <a:lnTo>
                    <a:pt x="657" y="870"/>
                  </a:lnTo>
                  <a:lnTo>
                    <a:pt x="643" y="895"/>
                  </a:lnTo>
                  <a:lnTo>
                    <a:pt x="628" y="919"/>
                  </a:lnTo>
                  <a:lnTo>
                    <a:pt x="615" y="942"/>
                  </a:lnTo>
                  <a:lnTo>
                    <a:pt x="604" y="962"/>
                  </a:lnTo>
                  <a:lnTo>
                    <a:pt x="593" y="978"/>
                  </a:lnTo>
                  <a:lnTo>
                    <a:pt x="584" y="991"/>
                  </a:lnTo>
                  <a:close/>
                </a:path>
              </a:pathLst>
            </a:custGeom>
            <a:solidFill>
              <a:srgbClr val="7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" name="Freeform 23"/>
            <p:cNvSpPr>
              <a:spLocks/>
            </p:cNvSpPr>
            <p:nvPr/>
          </p:nvSpPr>
          <p:spPr bwMode="auto">
            <a:xfrm>
              <a:off x="370" y="2168"/>
              <a:ext cx="23" cy="29"/>
            </a:xfrm>
            <a:custGeom>
              <a:avLst/>
              <a:gdLst>
                <a:gd name="T0" fmla="*/ 23 w 47"/>
                <a:gd name="T1" fmla="*/ 58 h 58"/>
                <a:gd name="T2" fmla="*/ 14 w 47"/>
                <a:gd name="T3" fmla="*/ 55 h 58"/>
                <a:gd name="T4" fmla="*/ 7 w 47"/>
                <a:gd name="T5" fmla="*/ 50 h 58"/>
                <a:gd name="T6" fmla="*/ 3 w 47"/>
                <a:gd name="T7" fmla="*/ 40 h 58"/>
                <a:gd name="T8" fmla="*/ 0 w 47"/>
                <a:gd name="T9" fmla="*/ 29 h 58"/>
                <a:gd name="T10" fmla="*/ 2 w 47"/>
                <a:gd name="T11" fmla="*/ 17 h 58"/>
                <a:gd name="T12" fmla="*/ 6 w 47"/>
                <a:gd name="T13" fmla="*/ 8 h 58"/>
                <a:gd name="T14" fmla="*/ 13 w 47"/>
                <a:gd name="T15" fmla="*/ 2 h 58"/>
                <a:gd name="T16" fmla="*/ 22 w 47"/>
                <a:gd name="T17" fmla="*/ 0 h 58"/>
                <a:gd name="T18" fmla="*/ 32 w 47"/>
                <a:gd name="T19" fmla="*/ 2 h 58"/>
                <a:gd name="T20" fmla="*/ 38 w 47"/>
                <a:gd name="T21" fmla="*/ 8 h 58"/>
                <a:gd name="T22" fmla="*/ 44 w 47"/>
                <a:gd name="T23" fmla="*/ 17 h 58"/>
                <a:gd name="T24" fmla="*/ 47 w 47"/>
                <a:gd name="T25" fmla="*/ 29 h 58"/>
                <a:gd name="T26" fmla="*/ 44 w 47"/>
                <a:gd name="T27" fmla="*/ 39 h 58"/>
                <a:gd name="T28" fmla="*/ 40 w 47"/>
                <a:gd name="T29" fmla="*/ 48 h 58"/>
                <a:gd name="T30" fmla="*/ 33 w 47"/>
                <a:gd name="T31" fmla="*/ 55 h 58"/>
                <a:gd name="T32" fmla="*/ 23 w 47"/>
                <a:gd name="T3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7" h="58">
                  <a:moveTo>
                    <a:pt x="23" y="58"/>
                  </a:moveTo>
                  <a:lnTo>
                    <a:pt x="14" y="55"/>
                  </a:lnTo>
                  <a:lnTo>
                    <a:pt x="7" y="50"/>
                  </a:lnTo>
                  <a:lnTo>
                    <a:pt x="3" y="40"/>
                  </a:lnTo>
                  <a:lnTo>
                    <a:pt x="0" y="29"/>
                  </a:lnTo>
                  <a:lnTo>
                    <a:pt x="2" y="17"/>
                  </a:lnTo>
                  <a:lnTo>
                    <a:pt x="6" y="8"/>
                  </a:lnTo>
                  <a:lnTo>
                    <a:pt x="13" y="2"/>
                  </a:lnTo>
                  <a:lnTo>
                    <a:pt x="22" y="0"/>
                  </a:lnTo>
                  <a:lnTo>
                    <a:pt x="32" y="2"/>
                  </a:lnTo>
                  <a:lnTo>
                    <a:pt x="38" y="8"/>
                  </a:lnTo>
                  <a:lnTo>
                    <a:pt x="44" y="17"/>
                  </a:lnTo>
                  <a:lnTo>
                    <a:pt x="47" y="29"/>
                  </a:lnTo>
                  <a:lnTo>
                    <a:pt x="44" y="39"/>
                  </a:lnTo>
                  <a:lnTo>
                    <a:pt x="40" y="48"/>
                  </a:lnTo>
                  <a:lnTo>
                    <a:pt x="33" y="55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" name="Freeform 24"/>
            <p:cNvSpPr>
              <a:spLocks/>
            </p:cNvSpPr>
            <p:nvPr/>
          </p:nvSpPr>
          <p:spPr bwMode="auto">
            <a:xfrm>
              <a:off x="348" y="2200"/>
              <a:ext cx="23" cy="29"/>
            </a:xfrm>
            <a:custGeom>
              <a:avLst/>
              <a:gdLst>
                <a:gd name="T0" fmla="*/ 23 w 46"/>
                <a:gd name="T1" fmla="*/ 58 h 58"/>
                <a:gd name="T2" fmla="*/ 13 w 46"/>
                <a:gd name="T3" fmla="*/ 56 h 58"/>
                <a:gd name="T4" fmla="*/ 7 w 46"/>
                <a:gd name="T5" fmla="*/ 50 h 58"/>
                <a:gd name="T6" fmla="*/ 2 w 46"/>
                <a:gd name="T7" fmla="*/ 41 h 58"/>
                <a:gd name="T8" fmla="*/ 0 w 46"/>
                <a:gd name="T9" fmla="*/ 29 h 58"/>
                <a:gd name="T10" fmla="*/ 2 w 46"/>
                <a:gd name="T11" fmla="*/ 18 h 58"/>
                <a:gd name="T12" fmla="*/ 7 w 46"/>
                <a:gd name="T13" fmla="*/ 8 h 58"/>
                <a:gd name="T14" fmla="*/ 13 w 46"/>
                <a:gd name="T15" fmla="*/ 3 h 58"/>
                <a:gd name="T16" fmla="*/ 23 w 46"/>
                <a:gd name="T17" fmla="*/ 0 h 58"/>
                <a:gd name="T18" fmla="*/ 32 w 46"/>
                <a:gd name="T19" fmla="*/ 3 h 58"/>
                <a:gd name="T20" fmla="*/ 39 w 46"/>
                <a:gd name="T21" fmla="*/ 8 h 58"/>
                <a:gd name="T22" fmla="*/ 43 w 46"/>
                <a:gd name="T23" fmla="*/ 18 h 58"/>
                <a:gd name="T24" fmla="*/ 46 w 46"/>
                <a:gd name="T25" fmla="*/ 29 h 58"/>
                <a:gd name="T26" fmla="*/ 43 w 46"/>
                <a:gd name="T27" fmla="*/ 40 h 58"/>
                <a:gd name="T28" fmla="*/ 39 w 46"/>
                <a:gd name="T29" fmla="*/ 49 h 58"/>
                <a:gd name="T30" fmla="*/ 32 w 46"/>
                <a:gd name="T31" fmla="*/ 56 h 58"/>
                <a:gd name="T32" fmla="*/ 23 w 46"/>
                <a:gd name="T3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8">
                  <a:moveTo>
                    <a:pt x="23" y="58"/>
                  </a:moveTo>
                  <a:lnTo>
                    <a:pt x="13" y="56"/>
                  </a:lnTo>
                  <a:lnTo>
                    <a:pt x="7" y="50"/>
                  </a:lnTo>
                  <a:lnTo>
                    <a:pt x="2" y="41"/>
                  </a:lnTo>
                  <a:lnTo>
                    <a:pt x="0" y="29"/>
                  </a:lnTo>
                  <a:lnTo>
                    <a:pt x="2" y="18"/>
                  </a:lnTo>
                  <a:lnTo>
                    <a:pt x="7" y="8"/>
                  </a:lnTo>
                  <a:lnTo>
                    <a:pt x="13" y="3"/>
                  </a:lnTo>
                  <a:lnTo>
                    <a:pt x="23" y="0"/>
                  </a:lnTo>
                  <a:lnTo>
                    <a:pt x="32" y="3"/>
                  </a:lnTo>
                  <a:lnTo>
                    <a:pt x="39" y="8"/>
                  </a:lnTo>
                  <a:lnTo>
                    <a:pt x="43" y="18"/>
                  </a:lnTo>
                  <a:lnTo>
                    <a:pt x="46" y="29"/>
                  </a:lnTo>
                  <a:lnTo>
                    <a:pt x="43" y="40"/>
                  </a:lnTo>
                  <a:lnTo>
                    <a:pt x="39" y="49"/>
                  </a:lnTo>
                  <a:lnTo>
                    <a:pt x="32" y="56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3" name="Freeform 25"/>
            <p:cNvSpPr>
              <a:spLocks/>
            </p:cNvSpPr>
            <p:nvPr/>
          </p:nvSpPr>
          <p:spPr bwMode="auto">
            <a:xfrm>
              <a:off x="294" y="2218"/>
              <a:ext cx="23" cy="28"/>
            </a:xfrm>
            <a:custGeom>
              <a:avLst/>
              <a:gdLst>
                <a:gd name="T0" fmla="*/ 23 w 46"/>
                <a:gd name="T1" fmla="*/ 58 h 58"/>
                <a:gd name="T2" fmla="*/ 13 w 46"/>
                <a:gd name="T3" fmla="*/ 55 h 58"/>
                <a:gd name="T4" fmla="*/ 6 w 46"/>
                <a:gd name="T5" fmla="*/ 50 h 58"/>
                <a:gd name="T6" fmla="*/ 2 w 46"/>
                <a:gd name="T7" fmla="*/ 40 h 58"/>
                <a:gd name="T8" fmla="*/ 0 w 46"/>
                <a:gd name="T9" fmla="*/ 29 h 58"/>
                <a:gd name="T10" fmla="*/ 2 w 46"/>
                <a:gd name="T11" fmla="*/ 19 h 58"/>
                <a:gd name="T12" fmla="*/ 6 w 46"/>
                <a:gd name="T13" fmla="*/ 9 h 58"/>
                <a:gd name="T14" fmla="*/ 13 w 46"/>
                <a:gd name="T15" fmla="*/ 2 h 58"/>
                <a:gd name="T16" fmla="*/ 23 w 46"/>
                <a:gd name="T17" fmla="*/ 0 h 58"/>
                <a:gd name="T18" fmla="*/ 32 w 46"/>
                <a:gd name="T19" fmla="*/ 2 h 58"/>
                <a:gd name="T20" fmla="*/ 39 w 46"/>
                <a:gd name="T21" fmla="*/ 8 h 58"/>
                <a:gd name="T22" fmla="*/ 43 w 46"/>
                <a:gd name="T23" fmla="*/ 17 h 58"/>
                <a:gd name="T24" fmla="*/ 46 w 46"/>
                <a:gd name="T25" fmla="*/ 29 h 58"/>
                <a:gd name="T26" fmla="*/ 43 w 46"/>
                <a:gd name="T27" fmla="*/ 40 h 58"/>
                <a:gd name="T28" fmla="*/ 39 w 46"/>
                <a:gd name="T29" fmla="*/ 50 h 58"/>
                <a:gd name="T30" fmla="*/ 32 w 46"/>
                <a:gd name="T31" fmla="*/ 55 h 58"/>
                <a:gd name="T32" fmla="*/ 23 w 46"/>
                <a:gd name="T3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8">
                  <a:moveTo>
                    <a:pt x="23" y="58"/>
                  </a:moveTo>
                  <a:lnTo>
                    <a:pt x="13" y="55"/>
                  </a:lnTo>
                  <a:lnTo>
                    <a:pt x="6" y="50"/>
                  </a:lnTo>
                  <a:lnTo>
                    <a:pt x="2" y="40"/>
                  </a:lnTo>
                  <a:lnTo>
                    <a:pt x="0" y="29"/>
                  </a:lnTo>
                  <a:lnTo>
                    <a:pt x="2" y="19"/>
                  </a:lnTo>
                  <a:lnTo>
                    <a:pt x="6" y="9"/>
                  </a:lnTo>
                  <a:lnTo>
                    <a:pt x="13" y="2"/>
                  </a:lnTo>
                  <a:lnTo>
                    <a:pt x="23" y="0"/>
                  </a:lnTo>
                  <a:lnTo>
                    <a:pt x="32" y="2"/>
                  </a:lnTo>
                  <a:lnTo>
                    <a:pt x="39" y="8"/>
                  </a:lnTo>
                  <a:lnTo>
                    <a:pt x="43" y="17"/>
                  </a:lnTo>
                  <a:lnTo>
                    <a:pt x="46" y="29"/>
                  </a:lnTo>
                  <a:lnTo>
                    <a:pt x="43" y="40"/>
                  </a:lnTo>
                  <a:lnTo>
                    <a:pt x="39" y="50"/>
                  </a:lnTo>
                  <a:lnTo>
                    <a:pt x="32" y="55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" name="Freeform 26"/>
            <p:cNvSpPr>
              <a:spLocks/>
            </p:cNvSpPr>
            <p:nvPr/>
          </p:nvSpPr>
          <p:spPr bwMode="auto">
            <a:xfrm>
              <a:off x="317" y="2190"/>
              <a:ext cx="23" cy="29"/>
            </a:xfrm>
            <a:custGeom>
              <a:avLst/>
              <a:gdLst>
                <a:gd name="T0" fmla="*/ 23 w 47"/>
                <a:gd name="T1" fmla="*/ 58 h 58"/>
                <a:gd name="T2" fmla="*/ 14 w 47"/>
                <a:gd name="T3" fmla="*/ 55 h 58"/>
                <a:gd name="T4" fmla="*/ 7 w 47"/>
                <a:gd name="T5" fmla="*/ 50 h 58"/>
                <a:gd name="T6" fmla="*/ 3 w 47"/>
                <a:gd name="T7" fmla="*/ 40 h 58"/>
                <a:gd name="T8" fmla="*/ 0 w 47"/>
                <a:gd name="T9" fmla="*/ 30 h 58"/>
                <a:gd name="T10" fmla="*/ 2 w 47"/>
                <a:gd name="T11" fmla="*/ 18 h 58"/>
                <a:gd name="T12" fmla="*/ 6 w 47"/>
                <a:gd name="T13" fmla="*/ 9 h 58"/>
                <a:gd name="T14" fmla="*/ 13 w 47"/>
                <a:gd name="T15" fmla="*/ 3 h 58"/>
                <a:gd name="T16" fmla="*/ 22 w 47"/>
                <a:gd name="T17" fmla="*/ 0 h 58"/>
                <a:gd name="T18" fmla="*/ 32 w 47"/>
                <a:gd name="T19" fmla="*/ 2 h 58"/>
                <a:gd name="T20" fmla="*/ 40 w 47"/>
                <a:gd name="T21" fmla="*/ 8 h 58"/>
                <a:gd name="T22" fmla="*/ 44 w 47"/>
                <a:gd name="T23" fmla="*/ 17 h 58"/>
                <a:gd name="T24" fmla="*/ 47 w 47"/>
                <a:gd name="T25" fmla="*/ 29 h 58"/>
                <a:gd name="T26" fmla="*/ 44 w 47"/>
                <a:gd name="T27" fmla="*/ 40 h 58"/>
                <a:gd name="T28" fmla="*/ 40 w 47"/>
                <a:gd name="T29" fmla="*/ 50 h 58"/>
                <a:gd name="T30" fmla="*/ 33 w 47"/>
                <a:gd name="T31" fmla="*/ 55 h 58"/>
                <a:gd name="T32" fmla="*/ 23 w 47"/>
                <a:gd name="T3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7" h="58">
                  <a:moveTo>
                    <a:pt x="23" y="58"/>
                  </a:moveTo>
                  <a:lnTo>
                    <a:pt x="14" y="55"/>
                  </a:lnTo>
                  <a:lnTo>
                    <a:pt x="7" y="50"/>
                  </a:lnTo>
                  <a:lnTo>
                    <a:pt x="3" y="40"/>
                  </a:lnTo>
                  <a:lnTo>
                    <a:pt x="0" y="30"/>
                  </a:lnTo>
                  <a:lnTo>
                    <a:pt x="2" y="18"/>
                  </a:lnTo>
                  <a:lnTo>
                    <a:pt x="6" y="9"/>
                  </a:lnTo>
                  <a:lnTo>
                    <a:pt x="13" y="3"/>
                  </a:lnTo>
                  <a:lnTo>
                    <a:pt x="22" y="0"/>
                  </a:lnTo>
                  <a:lnTo>
                    <a:pt x="32" y="2"/>
                  </a:lnTo>
                  <a:lnTo>
                    <a:pt x="40" y="8"/>
                  </a:lnTo>
                  <a:lnTo>
                    <a:pt x="44" y="17"/>
                  </a:lnTo>
                  <a:lnTo>
                    <a:pt x="47" y="29"/>
                  </a:lnTo>
                  <a:lnTo>
                    <a:pt x="44" y="40"/>
                  </a:lnTo>
                  <a:lnTo>
                    <a:pt x="40" y="50"/>
                  </a:lnTo>
                  <a:lnTo>
                    <a:pt x="33" y="55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" name="Freeform 27"/>
            <p:cNvSpPr>
              <a:spLocks/>
            </p:cNvSpPr>
            <p:nvPr/>
          </p:nvSpPr>
          <p:spPr bwMode="auto">
            <a:xfrm>
              <a:off x="337" y="2162"/>
              <a:ext cx="23" cy="28"/>
            </a:xfrm>
            <a:custGeom>
              <a:avLst/>
              <a:gdLst>
                <a:gd name="T0" fmla="*/ 23 w 46"/>
                <a:gd name="T1" fmla="*/ 58 h 58"/>
                <a:gd name="T2" fmla="*/ 14 w 46"/>
                <a:gd name="T3" fmla="*/ 56 h 58"/>
                <a:gd name="T4" fmla="*/ 7 w 46"/>
                <a:gd name="T5" fmla="*/ 50 h 58"/>
                <a:gd name="T6" fmla="*/ 2 w 46"/>
                <a:gd name="T7" fmla="*/ 41 h 58"/>
                <a:gd name="T8" fmla="*/ 0 w 46"/>
                <a:gd name="T9" fmla="*/ 29 h 58"/>
                <a:gd name="T10" fmla="*/ 1 w 46"/>
                <a:gd name="T11" fmla="*/ 18 h 58"/>
                <a:gd name="T12" fmla="*/ 6 w 46"/>
                <a:gd name="T13" fmla="*/ 8 h 58"/>
                <a:gd name="T14" fmla="*/ 12 w 46"/>
                <a:gd name="T15" fmla="*/ 3 h 58"/>
                <a:gd name="T16" fmla="*/ 22 w 46"/>
                <a:gd name="T17" fmla="*/ 0 h 58"/>
                <a:gd name="T18" fmla="*/ 31 w 46"/>
                <a:gd name="T19" fmla="*/ 3 h 58"/>
                <a:gd name="T20" fmla="*/ 38 w 46"/>
                <a:gd name="T21" fmla="*/ 8 h 58"/>
                <a:gd name="T22" fmla="*/ 44 w 46"/>
                <a:gd name="T23" fmla="*/ 18 h 58"/>
                <a:gd name="T24" fmla="*/ 46 w 46"/>
                <a:gd name="T25" fmla="*/ 29 h 58"/>
                <a:gd name="T26" fmla="*/ 44 w 46"/>
                <a:gd name="T27" fmla="*/ 41 h 58"/>
                <a:gd name="T28" fmla="*/ 39 w 46"/>
                <a:gd name="T29" fmla="*/ 50 h 58"/>
                <a:gd name="T30" fmla="*/ 32 w 46"/>
                <a:gd name="T31" fmla="*/ 56 h 58"/>
                <a:gd name="T32" fmla="*/ 23 w 46"/>
                <a:gd name="T3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8">
                  <a:moveTo>
                    <a:pt x="23" y="58"/>
                  </a:moveTo>
                  <a:lnTo>
                    <a:pt x="14" y="56"/>
                  </a:lnTo>
                  <a:lnTo>
                    <a:pt x="7" y="50"/>
                  </a:lnTo>
                  <a:lnTo>
                    <a:pt x="2" y="41"/>
                  </a:lnTo>
                  <a:lnTo>
                    <a:pt x="0" y="29"/>
                  </a:lnTo>
                  <a:lnTo>
                    <a:pt x="1" y="18"/>
                  </a:lnTo>
                  <a:lnTo>
                    <a:pt x="6" y="8"/>
                  </a:lnTo>
                  <a:lnTo>
                    <a:pt x="12" y="3"/>
                  </a:lnTo>
                  <a:lnTo>
                    <a:pt x="22" y="0"/>
                  </a:lnTo>
                  <a:lnTo>
                    <a:pt x="31" y="3"/>
                  </a:lnTo>
                  <a:lnTo>
                    <a:pt x="38" y="8"/>
                  </a:lnTo>
                  <a:lnTo>
                    <a:pt x="44" y="18"/>
                  </a:lnTo>
                  <a:lnTo>
                    <a:pt x="46" y="29"/>
                  </a:lnTo>
                  <a:lnTo>
                    <a:pt x="44" y="41"/>
                  </a:lnTo>
                  <a:lnTo>
                    <a:pt x="39" y="50"/>
                  </a:lnTo>
                  <a:lnTo>
                    <a:pt x="32" y="56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6" name="Freeform 28"/>
            <p:cNvSpPr>
              <a:spLocks/>
            </p:cNvSpPr>
            <p:nvPr/>
          </p:nvSpPr>
          <p:spPr bwMode="auto">
            <a:xfrm>
              <a:off x="358" y="2131"/>
              <a:ext cx="23" cy="29"/>
            </a:xfrm>
            <a:custGeom>
              <a:avLst/>
              <a:gdLst>
                <a:gd name="T0" fmla="*/ 23 w 46"/>
                <a:gd name="T1" fmla="*/ 58 h 58"/>
                <a:gd name="T2" fmla="*/ 14 w 46"/>
                <a:gd name="T3" fmla="*/ 56 h 58"/>
                <a:gd name="T4" fmla="*/ 7 w 46"/>
                <a:gd name="T5" fmla="*/ 50 h 58"/>
                <a:gd name="T6" fmla="*/ 3 w 46"/>
                <a:gd name="T7" fmla="*/ 41 h 58"/>
                <a:gd name="T8" fmla="*/ 0 w 46"/>
                <a:gd name="T9" fmla="*/ 29 h 58"/>
                <a:gd name="T10" fmla="*/ 3 w 46"/>
                <a:gd name="T11" fmla="*/ 18 h 58"/>
                <a:gd name="T12" fmla="*/ 7 w 46"/>
                <a:gd name="T13" fmla="*/ 8 h 58"/>
                <a:gd name="T14" fmla="*/ 14 w 46"/>
                <a:gd name="T15" fmla="*/ 3 h 58"/>
                <a:gd name="T16" fmla="*/ 23 w 46"/>
                <a:gd name="T17" fmla="*/ 0 h 58"/>
                <a:gd name="T18" fmla="*/ 33 w 46"/>
                <a:gd name="T19" fmla="*/ 3 h 58"/>
                <a:gd name="T20" fmla="*/ 40 w 46"/>
                <a:gd name="T21" fmla="*/ 8 h 58"/>
                <a:gd name="T22" fmla="*/ 44 w 46"/>
                <a:gd name="T23" fmla="*/ 18 h 58"/>
                <a:gd name="T24" fmla="*/ 46 w 46"/>
                <a:gd name="T25" fmla="*/ 28 h 58"/>
                <a:gd name="T26" fmla="*/ 44 w 46"/>
                <a:gd name="T27" fmla="*/ 39 h 58"/>
                <a:gd name="T28" fmla="*/ 40 w 46"/>
                <a:gd name="T29" fmla="*/ 49 h 58"/>
                <a:gd name="T30" fmla="*/ 33 w 46"/>
                <a:gd name="T31" fmla="*/ 56 h 58"/>
                <a:gd name="T32" fmla="*/ 23 w 46"/>
                <a:gd name="T3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8">
                  <a:moveTo>
                    <a:pt x="23" y="58"/>
                  </a:moveTo>
                  <a:lnTo>
                    <a:pt x="14" y="56"/>
                  </a:lnTo>
                  <a:lnTo>
                    <a:pt x="7" y="50"/>
                  </a:lnTo>
                  <a:lnTo>
                    <a:pt x="3" y="41"/>
                  </a:lnTo>
                  <a:lnTo>
                    <a:pt x="0" y="29"/>
                  </a:lnTo>
                  <a:lnTo>
                    <a:pt x="3" y="18"/>
                  </a:lnTo>
                  <a:lnTo>
                    <a:pt x="7" y="8"/>
                  </a:lnTo>
                  <a:lnTo>
                    <a:pt x="14" y="3"/>
                  </a:lnTo>
                  <a:lnTo>
                    <a:pt x="23" y="0"/>
                  </a:lnTo>
                  <a:lnTo>
                    <a:pt x="33" y="3"/>
                  </a:lnTo>
                  <a:lnTo>
                    <a:pt x="40" y="8"/>
                  </a:lnTo>
                  <a:lnTo>
                    <a:pt x="44" y="18"/>
                  </a:lnTo>
                  <a:lnTo>
                    <a:pt x="46" y="28"/>
                  </a:lnTo>
                  <a:lnTo>
                    <a:pt x="44" y="39"/>
                  </a:lnTo>
                  <a:lnTo>
                    <a:pt x="40" y="49"/>
                  </a:lnTo>
                  <a:lnTo>
                    <a:pt x="33" y="56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0" name="Freeform 29"/>
            <p:cNvSpPr>
              <a:spLocks/>
            </p:cNvSpPr>
            <p:nvPr/>
          </p:nvSpPr>
          <p:spPr bwMode="auto">
            <a:xfrm>
              <a:off x="305" y="2258"/>
              <a:ext cx="23" cy="29"/>
            </a:xfrm>
            <a:custGeom>
              <a:avLst/>
              <a:gdLst>
                <a:gd name="T0" fmla="*/ 24 w 46"/>
                <a:gd name="T1" fmla="*/ 58 h 58"/>
                <a:gd name="T2" fmla="*/ 15 w 46"/>
                <a:gd name="T3" fmla="*/ 55 h 58"/>
                <a:gd name="T4" fmla="*/ 8 w 46"/>
                <a:gd name="T5" fmla="*/ 50 h 58"/>
                <a:gd name="T6" fmla="*/ 3 w 46"/>
                <a:gd name="T7" fmla="*/ 40 h 58"/>
                <a:gd name="T8" fmla="*/ 0 w 46"/>
                <a:gd name="T9" fmla="*/ 30 h 58"/>
                <a:gd name="T10" fmla="*/ 3 w 46"/>
                <a:gd name="T11" fmla="*/ 18 h 58"/>
                <a:gd name="T12" fmla="*/ 7 w 46"/>
                <a:gd name="T13" fmla="*/ 9 h 58"/>
                <a:gd name="T14" fmla="*/ 14 w 46"/>
                <a:gd name="T15" fmla="*/ 3 h 58"/>
                <a:gd name="T16" fmla="*/ 23 w 46"/>
                <a:gd name="T17" fmla="*/ 0 h 58"/>
                <a:gd name="T18" fmla="*/ 33 w 46"/>
                <a:gd name="T19" fmla="*/ 2 h 58"/>
                <a:gd name="T20" fmla="*/ 39 w 46"/>
                <a:gd name="T21" fmla="*/ 8 h 58"/>
                <a:gd name="T22" fmla="*/ 44 w 46"/>
                <a:gd name="T23" fmla="*/ 17 h 58"/>
                <a:gd name="T24" fmla="*/ 46 w 46"/>
                <a:gd name="T25" fmla="*/ 29 h 58"/>
                <a:gd name="T26" fmla="*/ 45 w 46"/>
                <a:gd name="T27" fmla="*/ 40 h 58"/>
                <a:gd name="T28" fmla="*/ 41 w 46"/>
                <a:gd name="T29" fmla="*/ 50 h 58"/>
                <a:gd name="T30" fmla="*/ 34 w 46"/>
                <a:gd name="T31" fmla="*/ 55 h 58"/>
                <a:gd name="T32" fmla="*/ 24 w 46"/>
                <a:gd name="T3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8">
                  <a:moveTo>
                    <a:pt x="24" y="58"/>
                  </a:moveTo>
                  <a:lnTo>
                    <a:pt x="15" y="55"/>
                  </a:lnTo>
                  <a:lnTo>
                    <a:pt x="8" y="50"/>
                  </a:lnTo>
                  <a:lnTo>
                    <a:pt x="3" y="40"/>
                  </a:lnTo>
                  <a:lnTo>
                    <a:pt x="0" y="30"/>
                  </a:lnTo>
                  <a:lnTo>
                    <a:pt x="3" y="18"/>
                  </a:lnTo>
                  <a:lnTo>
                    <a:pt x="7" y="9"/>
                  </a:lnTo>
                  <a:lnTo>
                    <a:pt x="14" y="3"/>
                  </a:lnTo>
                  <a:lnTo>
                    <a:pt x="23" y="0"/>
                  </a:lnTo>
                  <a:lnTo>
                    <a:pt x="33" y="2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9"/>
                  </a:lnTo>
                  <a:lnTo>
                    <a:pt x="45" y="40"/>
                  </a:lnTo>
                  <a:lnTo>
                    <a:pt x="41" y="50"/>
                  </a:lnTo>
                  <a:lnTo>
                    <a:pt x="34" y="55"/>
                  </a:lnTo>
                  <a:lnTo>
                    <a:pt x="24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2" name="Freeform 30"/>
            <p:cNvSpPr>
              <a:spLocks/>
            </p:cNvSpPr>
            <p:nvPr/>
          </p:nvSpPr>
          <p:spPr bwMode="auto">
            <a:xfrm>
              <a:off x="327" y="2230"/>
              <a:ext cx="23" cy="29"/>
            </a:xfrm>
            <a:custGeom>
              <a:avLst/>
              <a:gdLst>
                <a:gd name="T0" fmla="*/ 24 w 46"/>
                <a:gd name="T1" fmla="*/ 57 h 57"/>
                <a:gd name="T2" fmla="*/ 15 w 46"/>
                <a:gd name="T3" fmla="*/ 55 h 57"/>
                <a:gd name="T4" fmla="*/ 7 w 46"/>
                <a:gd name="T5" fmla="*/ 49 h 57"/>
                <a:gd name="T6" fmla="*/ 2 w 46"/>
                <a:gd name="T7" fmla="*/ 40 h 57"/>
                <a:gd name="T8" fmla="*/ 0 w 46"/>
                <a:gd name="T9" fmla="*/ 28 h 57"/>
                <a:gd name="T10" fmla="*/ 2 w 46"/>
                <a:gd name="T11" fmla="*/ 17 h 57"/>
                <a:gd name="T12" fmla="*/ 7 w 46"/>
                <a:gd name="T13" fmla="*/ 8 h 57"/>
                <a:gd name="T14" fmla="*/ 14 w 46"/>
                <a:gd name="T15" fmla="*/ 2 h 57"/>
                <a:gd name="T16" fmla="*/ 23 w 46"/>
                <a:gd name="T17" fmla="*/ 0 h 57"/>
                <a:gd name="T18" fmla="*/ 32 w 46"/>
                <a:gd name="T19" fmla="*/ 2 h 57"/>
                <a:gd name="T20" fmla="*/ 39 w 46"/>
                <a:gd name="T21" fmla="*/ 8 h 57"/>
                <a:gd name="T22" fmla="*/ 44 w 46"/>
                <a:gd name="T23" fmla="*/ 17 h 57"/>
                <a:gd name="T24" fmla="*/ 46 w 46"/>
                <a:gd name="T25" fmla="*/ 27 h 57"/>
                <a:gd name="T26" fmla="*/ 45 w 46"/>
                <a:gd name="T27" fmla="*/ 39 h 57"/>
                <a:gd name="T28" fmla="*/ 40 w 46"/>
                <a:gd name="T29" fmla="*/ 48 h 57"/>
                <a:gd name="T30" fmla="*/ 33 w 46"/>
                <a:gd name="T31" fmla="*/ 55 h 57"/>
                <a:gd name="T32" fmla="*/ 24 w 46"/>
                <a:gd name="T33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7">
                  <a:moveTo>
                    <a:pt x="24" y="57"/>
                  </a:moveTo>
                  <a:lnTo>
                    <a:pt x="15" y="55"/>
                  </a:lnTo>
                  <a:lnTo>
                    <a:pt x="7" y="49"/>
                  </a:lnTo>
                  <a:lnTo>
                    <a:pt x="2" y="40"/>
                  </a:lnTo>
                  <a:lnTo>
                    <a:pt x="0" y="28"/>
                  </a:lnTo>
                  <a:lnTo>
                    <a:pt x="2" y="17"/>
                  </a:lnTo>
                  <a:lnTo>
                    <a:pt x="7" y="8"/>
                  </a:lnTo>
                  <a:lnTo>
                    <a:pt x="14" y="2"/>
                  </a:lnTo>
                  <a:lnTo>
                    <a:pt x="23" y="0"/>
                  </a:lnTo>
                  <a:lnTo>
                    <a:pt x="32" y="2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7"/>
                  </a:lnTo>
                  <a:lnTo>
                    <a:pt x="45" y="39"/>
                  </a:lnTo>
                  <a:lnTo>
                    <a:pt x="40" y="48"/>
                  </a:lnTo>
                  <a:lnTo>
                    <a:pt x="33" y="55"/>
                  </a:lnTo>
                  <a:lnTo>
                    <a:pt x="24" y="57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4" name="Freeform 31"/>
            <p:cNvSpPr>
              <a:spLocks/>
            </p:cNvSpPr>
            <p:nvPr/>
          </p:nvSpPr>
          <p:spPr bwMode="auto">
            <a:xfrm>
              <a:off x="274" y="2246"/>
              <a:ext cx="23" cy="29"/>
            </a:xfrm>
            <a:custGeom>
              <a:avLst/>
              <a:gdLst>
                <a:gd name="T0" fmla="*/ 23 w 46"/>
                <a:gd name="T1" fmla="*/ 57 h 57"/>
                <a:gd name="T2" fmla="*/ 14 w 46"/>
                <a:gd name="T3" fmla="*/ 55 h 57"/>
                <a:gd name="T4" fmla="*/ 7 w 46"/>
                <a:gd name="T5" fmla="*/ 49 h 57"/>
                <a:gd name="T6" fmla="*/ 2 w 46"/>
                <a:gd name="T7" fmla="*/ 40 h 57"/>
                <a:gd name="T8" fmla="*/ 0 w 46"/>
                <a:gd name="T9" fmla="*/ 29 h 57"/>
                <a:gd name="T10" fmla="*/ 2 w 46"/>
                <a:gd name="T11" fmla="*/ 18 h 57"/>
                <a:gd name="T12" fmla="*/ 7 w 46"/>
                <a:gd name="T13" fmla="*/ 9 h 57"/>
                <a:gd name="T14" fmla="*/ 14 w 46"/>
                <a:gd name="T15" fmla="*/ 2 h 57"/>
                <a:gd name="T16" fmla="*/ 23 w 46"/>
                <a:gd name="T17" fmla="*/ 0 h 57"/>
                <a:gd name="T18" fmla="*/ 32 w 46"/>
                <a:gd name="T19" fmla="*/ 2 h 57"/>
                <a:gd name="T20" fmla="*/ 39 w 46"/>
                <a:gd name="T21" fmla="*/ 8 h 57"/>
                <a:gd name="T22" fmla="*/ 44 w 46"/>
                <a:gd name="T23" fmla="*/ 17 h 57"/>
                <a:gd name="T24" fmla="*/ 46 w 46"/>
                <a:gd name="T25" fmla="*/ 29 h 57"/>
                <a:gd name="T26" fmla="*/ 44 w 46"/>
                <a:gd name="T27" fmla="*/ 40 h 57"/>
                <a:gd name="T28" fmla="*/ 39 w 46"/>
                <a:gd name="T29" fmla="*/ 49 h 57"/>
                <a:gd name="T30" fmla="*/ 32 w 46"/>
                <a:gd name="T31" fmla="*/ 55 h 57"/>
                <a:gd name="T32" fmla="*/ 23 w 46"/>
                <a:gd name="T33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7">
                  <a:moveTo>
                    <a:pt x="23" y="57"/>
                  </a:moveTo>
                  <a:lnTo>
                    <a:pt x="14" y="55"/>
                  </a:lnTo>
                  <a:lnTo>
                    <a:pt x="7" y="49"/>
                  </a:lnTo>
                  <a:lnTo>
                    <a:pt x="2" y="40"/>
                  </a:lnTo>
                  <a:lnTo>
                    <a:pt x="0" y="29"/>
                  </a:lnTo>
                  <a:lnTo>
                    <a:pt x="2" y="18"/>
                  </a:lnTo>
                  <a:lnTo>
                    <a:pt x="7" y="9"/>
                  </a:lnTo>
                  <a:lnTo>
                    <a:pt x="14" y="2"/>
                  </a:lnTo>
                  <a:lnTo>
                    <a:pt x="23" y="0"/>
                  </a:lnTo>
                  <a:lnTo>
                    <a:pt x="32" y="2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9"/>
                  </a:lnTo>
                  <a:lnTo>
                    <a:pt x="44" y="40"/>
                  </a:lnTo>
                  <a:lnTo>
                    <a:pt x="39" y="49"/>
                  </a:lnTo>
                  <a:lnTo>
                    <a:pt x="32" y="55"/>
                  </a:lnTo>
                  <a:lnTo>
                    <a:pt x="23" y="57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6" name="Freeform 32"/>
            <p:cNvSpPr>
              <a:spLocks/>
            </p:cNvSpPr>
            <p:nvPr/>
          </p:nvSpPr>
          <p:spPr bwMode="auto">
            <a:xfrm>
              <a:off x="388" y="2144"/>
              <a:ext cx="23" cy="29"/>
            </a:xfrm>
            <a:custGeom>
              <a:avLst/>
              <a:gdLst>
                <a:gd name="T0" fmla="*/ 23 w 46"/>
                <a:gd name="T1" fmla="*/ 57 h 57"/>
                <a:gd name="T2" fmla="*/ 14 w 46"/>
                <a:gd name="T3" fmla="*/ 55 h 57"/>
                <a:gd name="T4" fmla="*/ 7 w 46"/>
                <a:gd name="T5" fmla="*/ 49 h 57"/>
                <a:gd name="T6" fmla="*/ 3 w 46"/>
                <a:gd name="T7" fmla="*/ 40 h 57"/>
                <a:gd name="T8" fmla="*/ 0 w 46"/>
                <a:gd name="T9" fmla="*/ 28 h 57"/>
                <a:gd name="T10" fmla="*/ 3 w 46"/>
                <a:gd name="T11" fmla="*/ 17 h 57"/>
                <a:gd name="T12" fmla="*/ 7 w 46"/>
                <a:gd name="T13" fmla="*/ 8 h 57"/>
                <a:gd name="T14" fmla="*/ 14 w 46"/>
                <a:gd name="T15" fmla="*/ 2 h 57"/>
                <a:gd name="T16" fmla="*/ 23 w 46"/>
                <a:gd name="T17" fmla="*/ 0 h 57"/>
                <a:gd name="T18" fmla="*/ 33 w 46"/>
                <a:gd name="T19" fmla="*/ 1 h 57"/>
                <a:gd name="T20" fmla="*/ 39 w 46"/>
                <a:gd name="T21" fmla="*/ 8 h 57"/>
                <a:gd name="T22" fmla="*/ 44 w 46"/>
                <a:gd name="T23" fmla="*/ 17 h 57"/>
                <a:gd name="T24" fmla="*/ 46 w 46"/>
                <a:gd name="T25" fmla="*/ 27 h 57"/>
                <a:gd name="T26" fmla="*/ 44 w 46"/>
                <a:gd name="T27" fmla="*/ 39 h 57"/>
                <a:gd name="T28" fmla="*/ 39 w 46"/>
                <a:gd name="T29" fmla="*/ 48 h 57"/>
                <a:gd name="T30" fmla="*/ 33 w 46"/>
                <a:gd name="T31" fmla="*/ 54 h 57"/>
                <a:gd name="T32" fmla="*/ 23 w 46"/>
                <a:gd name="T33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7">
                  <a:moveTo>
                    <a:pt x="23" y="57"/>
                  </a:moveTo>
                  <a:lnTo>
                    <a:pt x="14" y="55"/>
                  </a:lnTo>
                  <a:lnTo>
                    <a:pt x="7" y="49"/>
                  </a:lnTo>
                  <a:lnTo>
                    <a:pt x="3" y="40"/>
                  </a:lnTo>
                  <a:lnTo>
                    <a:pt x="0" y="28"/>
                  </a:lnTo>
                  <a:lnTo>
                    <a:pt x="3" y="17"/>
                  </a:lnTo>
                  <a:lnTo>
                    <a:pt x="7" y="8"/>
                  </a:lnTo>
                  <a:lnTo>
                    <a:pt x="14" y="2"/>
                  </a:lnTo>
                  <a:lnTo>
                    <a:pt x="23" y="0"/>
                  </a:lnTo>
                  <a:lnTo>
                    <a:pt x="33" y="1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7"/>
                  </a:lnTo>
                  <a:lnTo>
                    <a:pt x="44" y="39"/>
                  </a:lnTo>
                  <a:lnTo>
                    <a:pt x="39" y="48"/>
                  </a:lnTo>
                  <a:lnTo>
                    <a:pt x="33" y="54"/>
                  </a:lnTo>
                  <a:lnTo>
                    <a:pt x="23" y="57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중간 점검</a:t>
            </a:r>
          </a:p>
        </p:txBody>
      </p:sp>
      <p:sp>
        <p:nvSpPr>
          <p:cNvPr id="49155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문자 처리 라이브러리 함수를 사용하려면 포함시켜야 하는 헤더 파일은 무엇인가</a:t>
            </a:r>
            <a:r>
              <a:rPr lang="en-US" altLang="ko-KR" dirty="0"/>
              <a:t>?</a:t>
            </a:r>
            <a:endParaRPr lang="ko-KR" altLang="en-US" dirty="0"/>
          </a:p>
          <a:p>
            <a:r>
              <a:rPr lang="en-US" altLang="ko-KR" dirty="0" err="1" smtClean="0"/>
              <a:t>getchar</a:t>
            </a:r>
            <a:r>
              <a:rPr lang="en-US" altLang="ko-KR" dirty="0"/>
              <a:t>()</a:t>
            </a:r>
            <a:r>
              <a:rPr lang="ko-KR" altLang="en-US" dirty="0"/>
              <a:t>와 </a:t>
            </a:r>
            <a:r>
              <a:rPr lang="en-US" altLang="ko-KR" dirty="0" err="1"/>
              <a:t>getch</a:t>
            </a:r>
            <a:r>
              <a:rPr lang="en-US" altLang="ko-KR" dirty="0"/>
              <a:t>()</a:t>
            </a:r>
            <a:r>
              <a:rPr lang="ko-KR" altLang="en-US" dirty="0"/>
              <a:t>가 다른 점은 무엇인가</a:t>
            </a:r>
            <a:r>
              <a:rPr lang="en-US" altLang="ko-KR" dirty="0"/>
              <a:t>?</a:t>
            </a:r>
            <a:endParaRPr lang="ko-KR" altLang="en-US" dirty="0"/>
          </a:p>
          <a:p>
            <a:r>
              <a:rPr lang="en-US" altLang="ko-KR" dirty="0" err="1" smtClean="0"/>
              <a:t>ispunct</a:t>
            </a:r>
            <a:r>
              <a:rPr lang="en-US" altLang="ko-KR" dirty="0"/>
              <a:t>('.')</a:t>
            </a:r>
            <a:r>
              <a:rPr lang="ko-KR" altLang="en-US" dirty="0"/>
              <a:t>의 </a:t>
            </a:r>
            <a:r>
              <a:rPr lang="ko-KR" altLang="en-US" dirty="0" err="1"/>
              <a:t>반환값은</a:t>
            </a:r>
            <a:r>
              <a:rPr lang="ko-KR" altLang="en-US" dirty="0"/>
              <a:t> 무엇인가</a:t>
            </a:r>
            <a:r>
              <a:rPr lang="en-US" altLang="ko-KR" dirty="0"/>
              <a:t>?</a:t>
            </a:r>
            <a:endParaRPr lang="ko-KR" altLang="en-US" dirty="0"/>
          </a:p>
          <a:p>
            <a:r>
              <a:rPr lang="en-US" altLang="ko-KR" dirty="0" err="1" smtClean="0"/>
              <a:t>toupper</a:t>
            </a:r>
            <a:r>
              <a:rPr lang="en-US" altLang="ko-KR" dirty="0"/>
              <a:t>('a')</a:t>
            </a:r>
            <a:r>
              <a:rPr lang="ko-KR" altLang="en-US" dirty="0"/>
              <a:t>의 </a:t>
            </a:r>
            <a:r>
              <a:rPr lang="ko-KR" altLang="en-US" dirty="0" err="1"/>
              <a:t>반환값은</a:t>
            </a:r>
            <a:r>
              <a:rPr lang="ko-KR" altLang="en-US" dirty="0"/>
              <a:t> 무엇인가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9156" name="Rectangle 5"/>
          <p:cNvSpPr>
            <a:spLocks noChangeArrowheads="1"/>
          </p:cNvSpPr>
          <p:nvPr/>
        </p:nvSpPr>
        <p:spPr bwMode="auto">
          <a:xfrm>
            <a:off x="0" y="30384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49157" name="Picture 9" descr="MC900434929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1275" y="3590925"/>
            <a:ext cx="18288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316088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문자열 처리 라이브러리</a:t>
            </a:r>
          </a:p>
        </p:txBody>
      </p:sp>
      <p:sp>
        <p:nvSpPr>
          <p:cNvPr id="26627" name="Rectangle 4"/>
          <p:cNvSpPr>
            <a:spLocks noChangeArrowheads="1"/>
          </p:cNvSpPr>
          <p:nvPr/>
        </p:nvSpPr>
        <p:spPr bwMode="auto">
          <a:xfrm>
            <a:off x="0" y="22145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159914" name="Group 1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6558274"/>
              </p:ext>
            </p:extLst>
          </p:nvPr>
        </p:nvGraphicFramePr>
        <p:xfrm>
          <a:off x="1116013" y="1125538"/>
          <a:ext cx="7777162" cy="3048000"/>
        </p:xfrm>
        <a:graphic>
          <a:graphicData uri="http://schemas.openxmlformats.org/drawingml/2006/table">
            <a:tbl>
              <a:tblPr/>
              <a:tblGrid>
                <a:gridCol w="2119312"/>
                <a:gridCol w="5657850"/>
              </a:tblGrid>
              <a:tr h="0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함수</a:t>
                      </a:r>
                      <a:endParaRPr kumimoji="1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설명</a:t>
                      </a:r>
                      <a:endParaRPr kumimoji="1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strlen(s)</a:t>
                      </a:r>
                      <a:endParaRPr kumimoji="1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문자열 </a:t>
                      </a: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s</a:t>
                      </a: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의 길이를 구한다</a:t>
                      </a: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. </a:t>
                      </a:r>
                      <a:endParaRPr kumimoji="1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strcpy(s1, s2)</a:t>
                      </a:r>
                      <a:endParaRPr kumimoji="1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s2</a:t>
                      </a: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를 </a:t>
                      </a: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s1</a:t>
                      </a: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에 복사한다</a:t>
                      </a: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.</a:t>
                      </a:r>
                      <a:endParaRPr kumimoji="1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strcat(s1, s2)</a:t>
                      </a:r>
                      <a:endParaRPr kumimoji="1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s2</a:t>
                      </a: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를 </a:t>
                      </a: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s1</a:t>
                      </a: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의 끝에 붙여넣는다</a:t>
                      </a: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.</a:t>
                      </a:r>
                      <a:endParaRPr kumimoji="1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</a:tr>
              <a:tr h="163513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strcmp(s1, s2)</a:t>
                      </a:r>
                      <a:endParaRPr kumimoji="1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s1</a:t>
                      </a: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과 </a:t>
                      </a: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s2</a:t>
                      </a: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를 비교한다</a:t>
                      </a: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.</a:t>
                      </a:r>
                      <a:endParaRPr kumimoji="1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</a:tr>
              <a:tr h="163513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strncpy(s1, s2, n)</a:t>
                      </a:r>
                      <a:endParaRPr kumimoji="1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s2</a:t>
                      </a: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의 최대 </a:t>
                      </a: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n</a:t>
                      </a: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개의 문자를 </a:t>
                      </a: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s1</a:t>
                      </a: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에 복사한다</a:t>
                      </a: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.</a:t>
                      </a:r>
                      <a:endParaRPr kumimoji="1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</a:tr>
              <a:tr h="163513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strncat(s1, s2, n)</a:t>
                      </a:r>
                      <a:endParaRPr kumimoji="1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s2</a:t>
                      </a: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의 최대 </a:t>
                      </a: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n</a:t>
                      </a: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개의 문자를 </a:t>
                      </a: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s1</a:t>
                      </a: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의 끝에 붙여넣는다</a:t>
                      </a: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.</a:t>
                      </a:r>
                      <a:endParaRPr kumimoji="1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</a:tr>
              <a:tr h="163513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strncmp(s1, s2, n)</a:t>
                      </a:r>
                      <a:endParaRPr kumimoji="1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최대 </a:t>
                      </a: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n</a:t>
                      </a: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개의 문자까지 </a:t>
                      </a: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s1</a:t>
                      </a: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과 </a:t>
                      </a: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s2</a:t>
                      </a: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를 비교한다</a:t>
                      </a: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.</a:t>
                      </a:r>
                      <a:endParaRPr kumimoji="1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</a:tr>
              <a:tr h="163513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strchr(s, c)</a:t>
                      </a:r>
                      <a:endParaRPr kumimoji="1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문자열 </a:t>
                      </a: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s</a:t>
                      </a: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안에서 문자 </a:t>
                      </a: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c</a:t>
                      </a: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를 찾는다</a:t>
                      </a: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.</a:t>
                      </a:r>
                      <a:endParaRPr kumimoji="1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</a:tr>
              <a:tr h="163513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strstr(s1, s2) </a:t>
                      </a:r>
                      <a:endParaRPr kumimoji="1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문자열 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s1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에서 문자열 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s2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를 찾는다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.</a:t>
                      </a: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</a:tr>
            </a:tbl>
          </a:graphicData>
        </a:graphic>
      </p:graphicFrame>
      <p:grpSp>
        <p:nvGrpSpPr>
          <p:cNvPr id="26663" name="Group 183"/>
          <p:cNvGrpSpPr>
            <a:grpSpLocks/>
          </p:cNvGrpSpPr>
          <p:nvPr/>
        </p:nvGrpSpPr>
        <p:grpSpPr bwMode="auto">
          <a:xfrm>
            <a:off x="1835150" y="4525963"/>
            <a:ext cx="5689600" cy="936625"/>
            <a:chOff x="1020" y="3022"/>
            <a:chExt cx="3584" cy="590"/>
          </a:xfrm>
        </p:grpSpPr>
        <p:sp>
          <p:nvSpPr>
            <p:cNvPr id="26664" name="Oval 171"/>
            <p:cNvSpPr>
              <a:spLocks noChangeArrowheads="1"/>
            </p:cNvSpPr>
            <p:nvPr/>
          </p:nvSpPr>
          <p:spPr bwMode="auto">
            <a:xfrm>
              <a:off x="1020" y="3340"/>
              <a:ext cx="272" cy="272"/>
            </a:xfrm>
            <a:prstGeom prst="ellipse">
              <a:avLst/>
            </a:prstGeom>
            <a:gradFill rotWithShape="1">
              <a:gsLst>
                <a:gs pos="0">
                  <a:srgbClr val="FFCCFF"/>
                </a:gs>
                <a:gs pos="100000">
                  <a:schemeClr val="bg1"/>
                </a:gs>
              </a:gsLst>
              <a:path path="rect">
                <a:fillToRect l="100000" t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Comic Sans MS" pitchFamily="66" charset="0"/>
                </a:rPr>
                <a:t>H</a:t>
              </a:r>
            </a:p>
          </p:txBody>
        </p:sp>
        <p:sp>
          <p:nvSpPr>
            <p:cNvPr id="26665" name="Oval 172"/>
            <p:cNvSpPr>
              <a:spLocks noChangeArrowheads="1"/>
            </p:cNvSpPr>
            <p:nvPr/>
          </p:nvSpPr>
          <p:spPr bwMode="auto">
            <a:xfrm>
              <a:off x="1338" y="3340"/>
              <a:ext cx="272" cy="272"/>
            </a:xfrm>
            <a:prstGeom prst="ellipse">
              <a:avLst/>
            </a:prstGeom>
            <a:gradFill rotWithShape="1">
              <a:gsLst>
                <a:gs pos="0">
                  <a:srgbClr val="FFCCFF"/>
                </a:gs>
                <a:gs pos="100000">
                  <a:schemeClr val="bg1"/>
                </a:gs>
              </a:gsLst>
              <a:path path="rect">
                <a:fillToRect l="100000" t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Comic Sans MS" pitchFamily="66" charset="0"/>
                </a:rPr>
                <a:t>e</a:t>
              </a:r>
            </a:p>
          </p:txBody>
        </p:sp>
        <p:sp>
          <p:nvSpPr>
            <p:cNvPr id="26666" name="Oval 173"/>
            <p:cNvSpPr>
              <a:spLocks noChangeArrowheads="1"/>
            </p:cNvSpPr>
            <p:nvPr/>
          </p:nvSpPr>
          <p:spPr bwMode="auto">
            <a:xfrm>
              <a:off x="1655" y="3340"/>
              <a:ext cx="272" cy="272"/>
            </a:xfrm>
            <a:prstGeom prst="ellipse">
              <a:avLst/>
            </a:prstGeom>
            <a:gradFill rotWithShape="1">
              <a:gsLst>
                <a:gs pos="0">
                  <a:srgbClr val="FFCCFF"/>
                </a:gs>
                <a:gs pos="100000">
                  <a:schemeClr val="bg1"/>
                </a:gs>
              </a:gsLst>
              <a:path path="rect">
                <a:fillToRect l="100000" t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Comic Sans MS" pitchFamily="66" charset="0"/>
                </a:rPr>
                <a:t>l</a:t>
              </a:r>
            </a:p>
          </p:txBody>
        </p:sp>
        <p:sp>
          <p:nvSpPr>
            <p:cNvPr id="26667" name="Oval 174"/>
            <p:cNvSpPr>
              <a:spLocks noChangeArrowheads="1"/>
            </p:cNvSpPr>
            <p:nvPr/>
          </p:nvSpPr>
          <p:spPr bwMode="auto">
            <a:xfrm>
              <a:off x="1973" y="3340"/>
              <a:ext cx="272" cy="272"/>
            </a:xfrm>
            <a:prstGeom prst="ellipse">
              <a:avLst/>
            </a:prstGeom>
            <a:gradFill rotWithShape="1">
              <a:gsLst>
                <a:gs pos="0">
                  <a:srgbClr val="FFCCFF"/>
                </a:gs>
                <a:gs pos="100000">
                  <a:schemeClr val="bg1"/>
                </a:gs>
              </a:gsLst>
              <a:path path="rect">
                <a:fillToRect l="100000" t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Comic Sans MS" pitchFamily="66" charset="0"/>
                </a:rPr>
                <a:t>l</a:t>
              </a:r>
            </a:p>
          </p:txBody>
        </p:sp>
        <p:sp>
          <p:nvSpPr>
            <p:cNvPr id="26668" name="Oval 175"/>
            <p:cNvSpPr>
              <a:spLocks noChangeArrowheads="1"/>
            </p:cNvSpPr>
            <p:nvPr/>
          </p:nvSpPr>
          <p:spPr bwMode="auto">
            <a:xfrm>
              <a:off x="2290" y="3340"/>
              <a:ext cx="272" cy="272"/>
            </a:xfrm>
            <a:prstGeom prst="ellipse">
              <a:avLst/>
            </a:prstGeom>
            <a:gradFill rotWithShape="1">
              <a:gsLst>
                <a:gs pos="0">
                  <a:srgbClr val="FFCCFF"/>
                </a:gs>
                <a:gs pos="100000">
                  <a:schemeClr val="bg1"/>
                </a:gs>
              </a:gsLst>
              <a:path path="rect">
                <a:fillToRect l="100000" t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Comic Sans MS" pitchFamily="66" charset="0"/>
                </a:rPr>
                <a:t>o</a:t>
              </a:r>
            </a:p>
          </p:txBody>
        </p:sp>
        <p:sp>
          <p:nvSpPr>
            <p:cNvPr id="26669" name="Oval 176"/>
            <p:cNvSpPr>
              <a:spLocks noChangeArrowheads="1"/>
            </p:cNvSpPr>
            <p:nvPr/>
          </p:nvSpPr>
          <p:spPr bwMode="auto">
            <a:xfrm>
              <a:off x="3062" y="3022"/>
              <a:ext cx="272" cy="272"/>
            </a:xfrm>
            <a:prstGeom prst="ellipse">
              <a:avLst/>
            </a:prstGeom>
            <a:gradFill rotWithShape="1">
              <a:gsLst>
                <a:gs pos="0">
                  <a:srgbClr val="FFCCFF"/>
                </a:gs>
                <a:gs pos="100000">
                  <a:schemeClr val="bg1"/>
                </a:gs>
              </a:gsLst>
              <a:path path="rect">
                <a:fillToRect l="100000" t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Comic Sans MS" pitchFamily="66" charset="0"/>
                </a:rPr>
                <a:t>W</a:t>
              </a:r>
            </a:p>
          </p:txBody>
        </p:sp>
        <p:sp>
          <p:nvSpPr>
            <p:cNvPr id="26670" name="Oval 177"/>
            <p:cNvSpPr>
              <a:spLocks noChangeArrowheads="1"/>
            </p:cNvSpPr>
            <p:nvPr/>
          </p:nvSpPr>
          <p:spPr bwMode="auto">
            <a:xfrm>
              <a:off x="3380" y="3022"/>
              <a:ext cx="272" cy="272"/>
            </a:xfrm>
            <a:prstGeom prst="ellipse">
              <a:avLst/>
            </a:prstGeom>
            <a:gradFill rotWithShape="1">
              <a:gsLst>
                <a:gs pos="0">
                  <a:srgbClr val="FFCCFF"/>
                </a:gs>
                <a:gs pos="100000">
                  <a:schemeClr val="bg1"/>
                </a:gs>
              </a:gsLst>
              <a:path path="rect">
                <a:fillToRect l="100000" t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Comic Sans MS" pitchFamily="66" charset="0"/>
                </a:rPr>
                <a:t>o</a:t>
              </a:r>
            </a:p>
          </p:txBody>
        </p:sp>
        <p:sp>
          <p:nvSpPr>
            <p:cNvPr id="26671" name="Oval 178"/>
            <p:cNvSpPr>
              <a:spLocks noChangeArrowheads="1"/>
            </p:cNvSpPr>
            <p:nvPr/>
          </p:nvSpPr>
          <p:spPr bwMode="auto">
            <a:xfrm>
              <a:off x="3697" y="3022"/>
              <a:ext cx="272" cy="272"/>
            </a:xfrm>
            <a:prstGeom prst="ellipse">
              <a:avLst/>
            </a:prstGeom>
            <a:gradFill rotWithShape="1">
              <a:gsLst>
                <a:gs pos="0">
                  <a:srgbClr val="FFCCFF"/>
                </a:gs>
                <a:gs pos="100000">
                  <a:schemeClr val="bg1"/>
                </a:gs>
              </a:gsLst>
              <a:path path="rect">
                <a:fillToRect l="100000" t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Comic Sans MS" pitchFamily="66" charset="0"/>
                </a:rPr>
                <a:t>r</a:t>
              </a:r>
            </a:p>
          </p:txBody>
        </p:sp>
        <p:sp>
          <p:nvSpPr>
            <p:cNvPr id="26672" name="Oval 179"/>
            <p:cNvSpPr>
              <a:spLocks noChangeArrowheads="1"/>
            </p:cNvSpPr>
            <p:nvPr/>
          </p:nvSpPr>
          <p:spPr bwMode="auto">
            <a:xfrm>
              <a:off x="4015" y="3022"/>
              <a:ext cx="272" cy="272"/>
            </a:xfrm>
            <a:prstGeom prst="ellipse">
              <a:avLst/>
            </a:prstGeom>
            <a:gradFill rotWithShape="1">
              <a:gsLst>
                <a:gs pos="0">
                  <a:srgbClr val="FFCCFF"/>
                </a:gs>
                <a:gs pos="100000">
                  <a:schemeClr val="bg1"/>
                </a:gs>
              </a:gsLst>
              <a:path path="rect">
                <a:fillToRect l="100000" t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Comic Sans MS" pitchFamily="66" charset="0"/>
                </a:rPr>
                <a:t>l</a:t>
              </a:r>
            </a:p>
          </p:txBody>
        </p:sp>
        <p:sp>
          <p:nvSpPr>
            <p:cNvPr id="26673" name="Oval 180"/>
            <p:cNvSpPr>
              <a:spLocks noChangeArrowheads="1"/>
            </p:cNvSpPr>
            <p:nvPr/>
          </p:nvSpPr>
          <p:spPr bwMode="auto">
            <a:xfrm>
              <a:off x="4332" y="3022"/>
              <a:ext cx="272" cy="272"/>
            </a:xfrm>
            <a:prstGeom prst="ellipse">
              <a:avLst/>
            </a:prstGeom>
            <a:gradFill rotWithShape="1">
              <a:gsLst>
                <a:gs pos="0">
                  <a:srgbClr val="FFCCFF"/>
                </a:gs>
                <a:gs pos="100000">
                  <a:schemeClr val="bg1"/>
                </a:gs>
              </a:gsLst>
              <a:path path="rect">
                <a:fillToRect l="100000" t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Comic Sans MS" pitchFamily="66" charset="0"/>
                </a:rPr>
                <a:t>d</a:t>
              </a:r>
            </a:p>
          </p:txBody>
        </p:sp>
        <p:sp>
          <p:nvSpPr>
            <p:cNvPr id="26674" name="Freeform 182"/>
            <p:cNvSpPr>
              <a:spLocks/>
            </p:cNvSpPr>
            <p:nvPr/>
          </p:nvSpPr>
          <p:spPr bwMode="auto">
            <a:xfrm>
              <a:off x="2563" y="3146"/>
              <a:ext cx="485" cy="343"/>
            </a:xfrm>
            <a:custGeom>
              <a:avLst/>
              <a:gdLst>
                <a:gd name="T0" fmla="*/ 485 w 485"/>
                <a:gd name="T1" fmla="*/ 20 h 343"/>
                <a:gd name="T2" fmla="*/ 298 w 485"/>
                <a:gd name="T3" fmla="*/ 15 h 343"/>
                <a:gd name="T4" fmla="*/ 240 w 485"/>
                <a:gd name="T5" fmla="*/ 68 h 343"/>
                <a:gd name="T6" fmla="*/ 216 w 485"/>
                <a:gd name="T7" fmla="*/ 111 h 343"/>
                <a:gd name="T8" fmla="*/ 211 w 485"/>
                <a:gd name="T9" fmla="*/ 155 h 343"/>
                <a:gd name="T10" fmla="*/ 207 w 485"/>
                <a:gd name="T11" fmla="*/ 270 h 343"/>
                <a:gd name="T12" fmla="*/ 0 w 485"/>
                <a:gd name="T13" fmla="*/ 323 h 34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85" h="343">
                  <a:moveTo>
                    <a:pt x="485" y="20"/>
                  </a:moveTo>
                  <a:cubicBezTo>
                    <a:pt x="429" y="0"/>
                    <a:pt x="357" y="12"/>
                    <a:pt x="298" y="15"/>
                  </a:cubicBezTo>
                  <a:cubicBezTo>
                    <a:pt x="275" y="30"/>
                    <a:pt x="264" y="54"/>
                    <a:pt x="240" y="68"/>
                  </a:cubicBezTo>
                  <a:cubicBezTo>
                    <a:pt x="235" y="84"/>
                    <a:pt x="216" y="111"/>
                    <a:pt x="216" y="111"/>
                  </a:cubicBezTo>
                  <a:cubicBezTo>
                    <a:pt x="214" y="126"/>
                    <a:pt x="212" y="140"/>
                    <a:pt x="211" y="155"/>
                  </a:cubicBezTo>
                  <a:cubicBezTo>
                    <a:pt x="209" y="193"/>
                    <a:pt x="211" y="232"/>
                    <a:pt x="207" y="270"/>
                  </a:cubicBezTo>
                  <a:cubicBezTo>
                    <a:pt x="199" y="343"/>
                    <a:pt x="20" y="323"/>
                    <a:pt x="0" y="323"/>
                  </a:cubicBezTo>
                </a:path>
              </a:pathLst>
            </a:custGeom>
            <a:noFill/>
            <a:ln w="28575" cmpd="sng">
              <a:solidFill>
                <a:srgbClr val="FF0000"/>
              </a:solidFill>
              <a:round/>
              <a:headEnd type="none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문자열의 길이</a:t>
            </a:r>
          </a:p>
          <a:p>
            <a:pPr lvl="1" eaLnBrk="1" hangingPunct="1"/>
            <a:r>
              <a:rPr lang="en-US" altLang="ko-KR" dirty="0" err="1" smtClean="0"/>
              <a:t>strlen</a:t>
            </a:r>
            <a:r>
              <a:rPr lang="en-US" altLang="ko-KR" dirty="0" smtClean="0"/>
              <a:t>(“Hello”)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5</a:t>
            </a:r>
            <a:r>
              <a:rPr lang="ko-KR" altLang="en-US" dirty="0" smtClean="0"/>
              <a:t>를 반환</a:t>
            </a:r>
          </a:p>
        </p:txBody>
      </p:sp>
      <p:sp>
        <p:nvSpPr>
          <p:cNvPr id="276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문자열 길이</a:t>
            </a:r>
          </a:p>
        </p:txBody>
      </p:sp>
      <p:sp>
        <p:nvSpPr>
          <p:cNvPr id="27654" name="Rectangle 5"/>
          <p:cNvSpPr>
            <a:spLocks noChangeArrowheads="1"/>
          </p:cNvSpPr>
          <p:nvPr/>
        </p:nvSpPr>
        <p:spPr bwMode="auto">
          <a:xfrm>
            <a:off x="0" y="31813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204864"/>
            <a:ext cx="6257925" cy="273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문자표현방법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컴퓨터에서는 각각의 문자에 숫자코드를 붙여서 표시한다</a:t>
            </a:r>
            <a:r>
              <a:rPr lang="en-US" altLang="ko-KR" dirty="0" smtClean="0"/>
              <a:t>. </a:t>
            </a:r>
          </a:p>
          <a:p>
            <a:pPr eaLnBrk="1" hangingPunct="1"/>
            <a:r>
              <a:rPr lang="ko-KR" altLang="en-US" dirty="0" smtClean="0">
                <a:solidFill>
                  <a:schemeClr val="tx2"/>
                </a:solidFill>
              </a:rPr>
              <a:t>아스키코드</a:t>
            </a:r>
            <a:r>
              <a:rPr lang="en-US" altLang="ko-KR" dirty="0" smtClean="0">
                <a:solidFill>
                  <a:schemeClr val="tx2"/>
                </a:solidFill>
              </a:rPr>
              <a:t>(ASCII code</a:t>
            </a:r>
            <a:r>
              <a:rPr lang="en-US" altLang="ko-KR" dirty="0" smtClean="0"/>
              <a:t>): </a:t>
            </a:r>
            <a:r>
              <a:rPr lang="ko-KR" altLang="en-US" dirty="0" smtClean="0"/>
              <a:t>표준적인 </a:t>
            </a:r>
            <a:r>
              <a:rPr lang="en-US" altLang="ko-KR" dirty="0" smtClean="0"/>
              <a:t>8</a:t>
            </a:r>
            <a:r>
              <a:rPr lang="ko-KR" altLang="en-US" dirty="0" smtClean="0"/>
              <a:t>비트 문자코드</a:t>
            </a:r>
          </a:p>
          <a:p>
            <a:pPr lvl="1" eaLnBrk="1" hangingPunct="1"/>
            <a:r>
              <a:rPr lang="en-US" altLang="ko-KR" dirty="0" smtClean="0"/>
              <a:t>0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127</a:t>
            </a:r>
            <a:r>
              <a:rPr lang="ko-KR" altLang="en-US" dirty="0" smtClean="0"/>
              <a:t>까지의 숫자를 이용하여 문자표현</a:t>
            </a:r>
          </a:p>
          <a:p>
            <a:pPr eaLnBrk="1" hangingPunct="1"/>
            <a:r>
              <a:rPr lang="ko-KR" altLang="en-US" dirty="0" smtClean="0">
                <a:solidFill>
                  <a:schemeClr val="tx2"/>
                </a:solidFill>
              </a:rPr>
              <a:t>유니코드</a:t>
            </a:r>
            <a:r>
              <a:rPr lang="en-US" altLang="ko-KR" dirty="0" smtClean="0">
                <a:solidFill>
                  <a:schemeClr val="tx2"/>
                </a:solidFill>
              </a:rPr>
              <a:t>(</a:t>
            </a:r>
            <a:r>
              <a:rPr lang="en-US" altLang="ko-KR" dirty="0" err="1" smtClean="0">
                <a:solidFill>
                  <a:schemeClr val="tx2"/>
                </a:solidFill>
              </a:rPr>
              <a:t>unicode</a:t>
            </a:r>
            <a:r>
              <a:rPr lang="en-US" altLang="ko-KR" dirty="0" smtClean="0"/>
              <a:t>): </a:t>
            </a:r>
            <a:r>
              <a:rPr lang="ko-KR" altLang="en-US" dirty="0" smtClean="0"/>
              <a:t>표준적인 </a:t>
            </a:r>
            <a:r>
              <a:rPr lang="en-US" altLang="ko-KR" dirty="0" smtClean="0"/>
              <a:t>16</a:t>
            </a:r>
            <a:r>
              <a:rPr lang="ko-KR" altLang="en-US" dirty="0" smtClean="0"/>
              <a:t>비트 문자코드</a:t>
            </a:r>
          </a:p>
          <a:p>
            <a:pPr lvl="1" eaLnBrk="1" hangingPunct="1"/>
            <a:r>
              <a:rPr lang="ko-KR" altLang="en-US" dirty="0" smtClean="0"/>
              <a:t>전세계의 모든 문자를 일관되게 표현하고 다룰 수 있도록 설계</a:t>
            </a:r>
          </a:p>
          <a:p>
            <a:pPr eaLnBrk="1" hangingPunct="1"/>
            <a:endParaRPr lang="en-US" altLang="ko-KR" dirty="0" smtClean="0"/>
          </a:p>
        </p:txBody>
      </p:sp>
      <p:sp>
        <p:nvSpPr>
          <p:cNvPr id="4100" name="Rectangle 38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101" name="Rectangle 384"/>
          <p:cNvSpPr>
            <a:spLocks noChangeArrowheads="1"/>
          </p:cNvSpPr>
          <p:nvPr/>
        </p:nvSpPr>
        <p:spPr bwMode="auto">
          <a:xfrm>
            <a:off x="0" y="25558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198" name="_x76061808" descr="EMB000009ac00c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613" y="3644900"/>
            <a:ext cx="4321175" cy="2139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문자열 복사</a:t>
            </a:r>
          </a:p>
          <a:p>
            <a:pPr lvl="1" eaLnBrk="1" hangingPunct="1">
              <a:buFont typeface="Symbol" pitchFamily="18" charset="2"/>
              <a:buNone/>
            </a:pPr>
            <a:r>
              <a:rPr lang="ko-KR" altLang="en-US" dirty="0" smtClean="0"/>
              <a:t>	</a:t>
            </a:r>
            <a:r>
              <a:rPr lang="en-US" altLang="ko-KR" dirty="0" smtClean="0"/>
              <a:t>char </a:t>
            </a:r>
            <a:r>
              <a:rPr lang="en-US" altLang="ko-KR" dirty="0" err="1" smtClean="0"/>
              <a:t>dst</a:t>
            </a:r>
            <a:r>
              <a:rPr lang="en-US" altLang="ko-KR" dirty="0" smtClean="0"/>
              <a:t>[6];</a:t>
            </a:r>
          </a:p>
          <a:p>
            <a:pPr lvl="1" eaLnBrk="1" hangingPunct="1">
              <a:buFont typeface="Symbol" pitchFamily="18" charset="2"/>
              <a:buNone/>
            </a:pPr>
            <a:r>
              <a:rPr lang="en-US" altLang="ko-KR" dirty="0" smtClean="0"/>
              <a:t>	char </a:t>
            </a:r>
            <a:r>
              <a:rPr lang="en-US" altLang="ko-KR" dirty="0" err="1" smtClean="0"/>
              <a:t>src</a:t>
            </a:r>
            <a:r>
              <a:rPr lang="en-US" altLang="ko-KR" dirty="0" smtClean="0"/>
              <a:t>[6] = “Hello";</a:t>
            </a:r>
          </a:p>
          <a:p>
            <a:pPr lvl="1" eaLnBrk="1" hangingPunct="1">
              <a:buFont typeface="Symbol" pitchFamily="18" charset="2"/>
              <a:buNone/>
            </a:pPr>
            <a:r>
              <a:rPr lang="en-US" altLang="ko-KR" dirty="0" smtClean="0"/>
              <a:t>	</a:t>
            </a:r>
            <a:r>
              <a:rPr lang="en-US" altLang="ko-KR" dirty="0" err="1" smtClean="0"/>
              <a:t>strcpy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dst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src</a:t>
            </a:r>
            <a:r>
              <a:rPr lang="en-US" altLang="ko-KR" dirty="0" smtClean="0"/>
              <a:t>);</a:t>
            </a:r>
          </a:p>
        </p:txBody>
      </p:sp>
      <p:grpSp>
        <p:nvGrpSpPr>
          <p:cNvPr id="27651" name="그룹 4"/>
          <p:cNvGrpSpPr>
            <a:grpSpLocks/>
          </p:cNvGrpSpPr>
          <p:nvPr/>
        </p:nvGrpSpPr>
        <p:grpSpPr bwMode="auto">
          <a:xfrm>
            <a:off x="1954213" y="4967763"/>
            <a:ext cx="4849812" cy="915987"/>
            <a:chOff x="2843808" y="5150643"/>
            <a:chExt cx="3847871" cy="726629"/>
          </a:xfrm>
        </p:grpSpPr>
        <p:grpSp>
          <p:nvGrpSpPr>
            <p:cNvPr id="27703" name="그룹 2"/>
            <p:cNvGrpSpPr>
              <a:grpSpLocks/>
            </p:cNvGrpSpPr>
            <p:nvPr/>
          </p:nvGrpSpPr>
          <p:grpSpPr bwMode="auto">
            <a:xfrm>
              <a:off x="3337300" y="5150643"/>
              <a:ext cx="3354379" cy="726629"/>
              <a:chOff x="4486986" y="5359999"/>
              <a:chExt cx="2689908" cy="583601"/>
            </a:xfrm>
          </p:grpSpPr>
          <p:pic>
            <p:nvPicPr>
              <p:cNvPr id="27705" name="그림 34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57668" y="5359999"/>
                <a:ext cx="719226" cy="5836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7706" name="그림 35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65786" y="5359999"/>
                <a:ext cx="719226" cy="5836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7707" name="그림 36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73906" y="5359999"/>
                <a:ext cx="719226" cy="5836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7708" name="그림 38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79457" y="5359999"/>
                <a:ext cx="719226" cy="5836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7709" name="그림 39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87577" y="5359999"/>
                <a:ext cx="719226" cy="5836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7710" name="그림 40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86986" y="5359999"/>
                <a:ext cx="719226" cy="5836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27704" name="TextBox 120"/>
            <p:cNvSpPr txBox="1">
              <a:spLocks noChangeArrowheads="1"/>
            </p:cNvSpPr>
            <p:nvPr/>
          </p:nvSpPr>
          <p:spPr bwMode="auto">
            <a:xfrm>
              <a:off x="2843808" y="5288060"/>
              <a:ext cx="415574" cy="292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1300">
                  <a:latin typeface="맑은 고딕" pitchFamily="50" charset="-127"/>
                  <a:ea typeface="맑은 고딕" pitchFamily="50" charset="-127"/>
                </a:rPr>
                <a:t>dst</a:t>
              </a:r>
              <a:endParaRPr lang="ko-KR" altLang="en-US" sz="130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7652" name="그룹 3"/>
          <p:cNvGrpSpPr>
            <a:grpSpLocks/>
          </p:cNvGrpSpPr>
          <p:nvPr/>
        </p:nvGrpSpPr>
        <p:grpSpPr bwMode="auto">
          <a:xfrm>
            <a:off x="1911350" y="3737450"/>
            <a:ext cx="4814888" cy="909638"/>
            <a:chOff x="2843808" y="4322990"/>
            <a:chExt cx="3847871" cy="726629"/>
          </a:xfrm>
        </p:grpSpPr>
        <p:grpSp>
          <p:nvGrpSpPr>
            <p:cNvPr id="27695" name="그룹 2"/>
            <p:cNvGrpSpPr>
              <a:grpSpLocks/>
            </p:cNvGrpSpPr>
            <p:nvPr/>
          </p:nvGrpSpPr>
          <p:grpSpPr bwMode="auto">
            <a:xfrm>
              <a:off x="3337300" y="4322990"/>
              <a:ext cx="3354379" cy="726629"/>
              <a:chOff x="4486986" y="5359999"/>
              <a:chExt cx="2689908" cy="583601"/>
            </a:xfrm>
          </p:grpSpPr>
          <p:pic>
            <p:nvPicPr>
              <p:cNvPr id="27697" name="그림 34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57668" y="5359999"/>
                <a:ext cx="719226" cy="5836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7698" name="그림 35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65786" y="5359999"/>
                <a:ext cx="719226" cy="5836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7699" name="그림 36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73906" y="5359999"/>
                <a:ext cx="719226" cy="5836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7700" name="그림 38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79457" y="5359999"/>
                <a:ext cx="719226" cy="5836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7701" name="그림 39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87577" y="5359999"/>
                <a:ext cx="719226" cy="5836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7702" name="그림 40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86986" y="5359999"/>
                <a:ext cx="719226" cy="5836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27696" name="TextBox 2"/>
            <p:cNvSpPr txBox="1">
              <a:spLocks noChangeArrowheads="1"/>
            </p:cNvSpPr>
            <p:nvPr/>
          </p:nvSpPr>
          <p:spPr bwMode="auto">
            <a:xfrm>
              <a:off x="2843808" y="4460406"/>
              <a:ext cx="41557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1400">
                  <a:latin typeface="맑은 고딕" pitchFamily="50" charset="-127"/>
                  <a:ea typeface="맑은 고딕" pitchFamily="50" charset="-127"/>
                </a:rPr>
                <a:t>src</a:t>
              </a:r>
              <a:endParaRPr lang="ko-KR" altLang="en-US" sz="140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276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문자열 복사</a:t>
            </a:r>
          </a:p>
        </p:txBody>
      </p:sp>
      <p:sp>
        <p:nvSpPr>
          <p:cNvPr id="27654" name="Rectangle 5"/>
          <p:cNvSpPr>
            <a:spLocks noChangeArrowheads="1"/>
          </p:cNvSpPr>
          <p:nvPr/>
        </p:nvSpPr>
        <p:spPr bwMode="auto">
          <a:xfrm>
            <a:off x="0" y="31813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98" name="타원 97"/>
          <p:cNvSpPr/>
          <p:nvPr/>
        </p:nvSpPr>
        <p:spPr>
          <a:xfrm>
            <a:off x="2905710" y="4720620"/>
            <a:ext cx="495472" cy="495472"/>
          </a:xfrm>
          <a:prstGeom prst="ellipse">
            <a:avLst/>
          </a:prstGeom>
          <a:gradFill flip="none" rotWithShape="1">
            <a:gsLst>
              <a:gs pos="0">
                <a:srgbClr val="CCFFCC"/>
              </a:gs>
              <a:gs pos="25000">
                <a:srgbClr val="25FBA9"/>
              </a:gs>
              <a:gs pos="68000">
                <a:srgbClr val="12B280"/>
              </a:gs>
              <a:gs pos="100000">
                <a:srgbClr val="00642D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H</a:t>
            </a:r>
            <a:endParaRPr lang="ko-KR" altLang="en-US" dirty="0"/>
          </a:p>
        </p:txBody>
      </p:sp>
      <p:sp>
        <p:nvSpPr>
          <p:cNvPr id="99" name="타원 98"/>
          <p:cNvSpPr/>
          <p:nvPr/>
        </p:nvSpPr>
        <p:spPr>
          <a:xfrm>
            <a:off x="3530644" y="4720620"/>
            <a:ext cx="495472" cy="495472"/>
          </a:xfrm>
          <a:prstGeom prst="ellipse">
            <a:avLst/>
          </a:prstGeom>
          <a:gradFill flip="none" rotWithShape="1">
            <a:gsLst>
              <a:gs pos="0">
                <a:srgbClr val="CCFFCC"/>
              </a:gs>
              <a:gs pos="25000">
                <a:srgbClr val="25FBA9"/>
              </a:gs>
              <a:gs pos="68000">
                <a:srgbClr val="12B280"/>
              </a:gs>
              <a:gs pos="100000">
                <a:srgbClr val="00642D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e</a:t>
            </a:r>
            <a:endParaRPr lang="ko-KR" altLang="en-US" dirty="0"/>
          </a:p>
        </p:txBody>
      </p:sp>
      <p:sp>
        <p:nvSpPr>
          <p:cNvPr id="100" name="타원 99"/>
          <p:cNvSpPr/>
          <p:nvPr/>
        </p:nvSpPr>
        <p:spPr>
          <a:xfrm>
            <a:off x="4163394" y="4720620"/>
            <a:ext cx="495472" cy="495472"/>
          </a:xfrm>
          <a:prstGeom prst="ellipse">
            <a:avLst/>
          </a:prstGeom>
          <a:gradFill flip="none" rotWithShape="1">
            <a:gsLst>
              <a:gs pos="0">
                <a:srgbClr val="CCFFCC"/>
              </a:gs>
              <a:gs pos="25000">
                <a:srgbClr val="25FBA9"/>
              </a:gs>
              <a:gs pos="68000">
                <a:srgbClr val="12B280"/>
              </a:gs>
              <a:gs pos="100000">
                <a:srgbClr val="00642D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l</a:t>
            </a:r>
            <a:endParaRPr lang="ko-KR" altLang="en-US" dirty="0"/>
          </a:p>
        </p:txBody>
      </p:sp>
      <p:sp>
        <p:nvSpPr>
          <p:cNvPr id="101" name="타원 100"/>
          <p:cNvSpPr/>
          <p:nvPr/>
        </p:nvSpPr>
        <p:spPr>
          <a:xfrm>
            <a:off x="4800164" y="4720620"/>
            <a:ext cx="495472" cy="495472"/>
          </a:xfrm>
          <a:prstGeom prst="ellipse">
            <a:avLst/>
          </a:prstGeom>
          <a:gradFill flip="none" rotWithShape="1">
            <a:gsLst>
              <a:gs pos="0">
                <a:srgbClr val="CCFFCC"/>
              </a:gs>
              <a:gs pos="25000">
                <a:srgbClr val="25FBA9"/>
              </a:gs>
              <a:gs pos="68000">
                <a:srgbClr val="12B280"/>
              </a:gs>
              <a:gs pos="100000">
                <a:srgbClr val="00642D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l</a:t>
            </a:r>
            <a:endParaRPr lang="ko-KR" altLang="en-US" dirty="0"/>
          </a:p>
        </p:txBody>
      </p:sp>
      <p:sp>
        <p:nvSpPr>
          <p:cNvPr id="102" name="타원 101"/>
          <p:cNvSpPr/>
          <p:nvPr/>
        </p:nvSpPr>
        <p:spPr>
          <a:xfrm>
            <a:off x="5382724" y="4720161"/>
            <a:ext cx="495472" cy="495472"/>
          </a:xfrm>
          <a:prstGeom prst="ellipse">
            <a:avLst/>
          </a:prstGeom>
          <a:gradFill flip="none" rotWithShape="1">
            <a:gsLst>
              <a:gs pos="0">
                <a:srgbClr val="CCFFCC"/>
              </a:gs>
              <a:gs pos="25000">
                <a:srgbClr val="25FBA9"/>
              </a:gs>
              <a:gs pos="68000">
                <a:srgbClr val="12B280"/>
              </a:gs>
              <a:gs pos="100000">
                <a:srgbClr val="00642D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o</a:t>
            </a:r>
            <a:endParaRPr lang="ko-KR" altLang="en-US" dirty="0"/>
          </a:p>
        </p:txBody>
      </p:sp>
      <p:grpSp>
        <p:nvGrpSpPr>
          <p:cNvPr id="103" name="그룹 102"/>
          <p:cNvGrpSpPr>
            <a:grpSpLocks/>
          </p:cNvGrpSpPr>
          <p:nvPr/>
        </p:nvGrpSpPr>
        <p:grpSpPr bwMode="auto">
          <a:xfrm>
            <a:off x="6015038" y="4720113"/>
            <a:ext cx="644525" cy="576262"/>
            <a:chOff x="5718684" y="5114444"/>
            <a:chExt cx="468536" cy="419719"/>
          </a:xfrm>
        </p:grpSpPr>
        <p:sp>
          <p:nvSpPr>
            <p:cNvPr id="104" name="타원 103"/>
            <p:cNvSpPr/>
            <p:nvPr/>
          </p:nvSpPr>
          <p:spPr>
            <a:xfrm>
              <a:off x="5718684" y="5114444"/>
              <a:ext cx="360040" cy="360040"/>
            </a:xfrm>
            <a:prstGeom prst="ellipse">
              <a:avLst/>
            </a:prstGeom>
            <a:gradFill flip="none" rotWithShape="1">
              <a:gsLst>
                <a:gs pos="0">
                  <a:srgbClr val="FFF200"/>
                </a:gs>
                <a:gs pos="40000">
                  <a:srgbClr val="FF7A00">
                    <a:alpha val="98000"/>
                  </a:srgbClr>
                </a:gs>
                <a:gs pos="60000">
                  <a:srgbClr val="FF0300"/>
                </a:gs>
                <a:gs pos="100000">
                  <a:srgbClr val="4D0808">
                    <a:alpha val="80000"/>
                  </a:srgbClr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400" dirty="0"/>
            </a:p>
          </p:txBody>
        </p:sp>
        <p:sp>
          <p:nvSpPr>
            <p:cNvPr id="27694" name="TextBox 14"/>
            <p:cNvSpPr txBox="1">
              <a:spLocks noChangeArrowheads="1"/>
            </p:cNvSpPr>
            <p:nvPr/>
          </p:nvSpPr>
          <p:spPr bwMode="auto">
            <a:xfrm>
              <a:off x="5723494" y="5164830"/>
              <a:ext cx="463726" cy="3693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>
                  <a:solidFill>
                    <a:schemeClr val="bg1"/>
                  </a:solidFill>
                  <a:latin typeface="Comic Sans MS" pitchFamily="66" charset="0"/>
                </a:rPr>
                <a:t>\0</a:t>
              </a:r>
              <a:endParaRPr lang="ko-KR" altLang="en-US">
                <a:solidFill>
                  <a:schemeClr val="bg1"/>
                </a:solidFill>
                <a:latin typeface="Comic Sans MS" pitchFamily="66" charset="0"/>
              </a:endParaRPr>
            </a:p>
          </p:txBody>
        </p:sp>
      </p:grpSp>
      <p:sp>
        <p:nvSpPr>
          <p:cNvPr id="19" name="타원 18"/>
          <p:cNvSpPr/>
          <p:nvPr/>
        </p:nvSpPr>
        <p:spPr>
          <a:xfrm>
            <a:off x="2905710" y="3490232"/>
            <a:ext cx="495472" cy="495472"/>
          </a:xfrm>
          <a:prstGeom prst="ellipse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68000">
                <a:srgbClr val="0087E6"/>
              </a:gs>
              <a:gs pos="100000">
                <a:srgbClr val="005CBF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H</a:t>
            </a:r>
            <a:endParaRPr lang="ko-KR" altLang="en-US" dirty="0"/>
          </a:p>
        </p:txBody>
      </p:sp>
      <p:sp>
        <p:nvSpPr>
          <p:cNvPr id="20" name="타원 19"/>
          <p:cNvSpPr/>
          <p:nvPr/>
        </p:nvSpPr>
        <p:spPr>
          <a:xfrm>
            <a:off x="3530644" y="3490232"/>
            <a:ext cx="495472" cy="495472"/>
          </a:xfrm>
          <a:prstGeom prst="ellipse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68000">
                <a:srgbClr val="0087E6"/>
              </a:gs>
              <a:gs pos="100000">
                <a:srgbClr val="005CBF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e</a:t>
            </a:r>
            <a:endParaRPr lang="ko-KR" altLang="en-US" dirty="0"/>
          </a:p>
        </p:txBody>
      </p:sp>
      <p:sp>
        <p:nvSpPr>
          <p:cNvPr id="21" name="타원 20"/>
          <p:cNvSpPr/>
          <p:nvPr/>
        </p:nvSpPr>
        <p:spPr>
          <a:xfrm>
            <a:off x="4163394" y="3490232"/>
            <a:ext cx="495472" cy="495472"/>
          </a:xfrm>
          <a:prstGeom prst="ellipse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68000">
                <a:srgbClr val="0087E6"/>
              </a:gs>
              <a:gs pos="100000">
                <a:srgbClr val="005CBF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l</a:t>
            </a:r>
            <a:endParaRPr lang="ko-KR" altLang="en-US" dirty="0"/>
          </a:p>
        </p:txBody>
      </p:sp>
      <p:sp>
        <p:nvSpPr>
          <p:cNvPr id="22" name="타원 21"/>
          <p:cNvSpPr/>
          <p:nvPr/>
        </p:nvSpPr>
        <p:spPr>
          <a:xfrm>
            <a:off x="4800164" y="3490232"/>
            <a:ext cx="495472" cy="495472"/>
          </a:xfrm>
          <a:prstGeom prst="ellipse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68000">
                <a:srgbClr val="0087E6"/>
              </a:gs>
              <a:gs pos="100000">
                <a:srgbClr val="005CBF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l</a:t>
            </a:r>
            <a:endParaRPr lang="ko-KR" altLang="en-US" dirty="0"/>
          </a:p>
        </p:txBody>
      </p:sp>
      <p:sp>
        <p:nvSpPr>
          <p:cNvPr id="23" name="타원 22"/>
          <p:cNvSpPr/>
          <p:nvPr/>
        </p:nvSpPr>
        <p:spPr>
          <a:xfrm>
            <a:off x="5382724" y="3490232"/>
            <a:ext cx="495472" cy="495472"/>
          </a:xfrm>
          <a:prstGeom prst="ellipse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68000">
                <a:srgbClr val="0087E6"/>
              </a:gs>
              <a:gs pos="100000">
                <a:srgbClr val="005CBF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o</a:t>
            </a:r>
            <a:endParaRPr lang="ko-KR" altLang="en-US" dirty="0"/>
          </a:p>
        </p:txBody>
      </p:sp>
      <p:grpSp>
        <p:nvGrpSpPr>
          <p:cNvPr id="27686" name="그룹 23"/>
          <p:cNvGrpSpPr>
            <a:grpSpLocks/>
          </p:cNvGrpSpPr>
          <p:nvPr/>
        </p:nvGrpSpPr>
        <p:grpSpPr bwMode="auto">
          <a:xfrm>
            <a:off x="6015038" y="3494563"/>
            <a:ext cx="644525" cy="568325"/>
            <a:chOff x="5718684" y="5114444"/>
            <a:chExt cx="468535" cy="413975"/>
          </a:xfrm>
        </p:grpSpPr>
        <p:sp>
          <p:nvSpPr>
            <p:cNvPr id="25" name="타원 24"/>
            <p:cNvSpPr/>
            <p:nvPr/>
          </p:nvSpPr>
          <p:spPr>
            <a:xfrm>
              <a:off x="5718684" y="5114444"/>
              <a:ext cx="360040" cy="360040"/>
            </a:xfrm>
            <a:prstGeom prst="ellipse">
              <a:avLst/>
            </a:prstGeom>
            <a:gradFill flip="none" rotWithShape="1">
              <a:gsLst>
                <a:gs pos="0">
                  <a:srgbClr val="FFF200"/>
                </a:gs>
                <a:gs pos="40000">
                  <a:srgbClr val="FF7A00">
                    <a:alpha val="98000"/>
                  </a:srgbClr>
                </a:gs>
                <a:gs pos="60000">
                  <a:srgbClr val="FF0300"/>
                </a:gs>
                <a:gs pos="100000">
                  <a:srgbClr val="4D0808">
                    <a:alpha val="80000"/>
                  </a:srgbClr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400" dirty="0"/>
            </a:p>
          </p:txBody>
        </p:sp>
        <p:sp>
          <p:nvSpPr>
            <p:cNvPr id="27690" name="TextBox 14"/>
            <p:cNvSpPr txBox="1">
              <a:spLocks noChangeArrowheads="1"/>
            </p:cNvSpPr>
            <p:nvPr/>
          </p:nvSpPr>
          <p:spPr bwMode="auto">
            <a:xfrm>
              <a:off x="5723493" y="5159087"/>
              <a:ext cx="46372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>
                  <a:solidFill>
                    <a:schemeClr val="bg1"/>
                  </a:solidFill>
                  <a:latin typeface="Comic Sans MS" pitchFamily="66" charset="0"/>
                </a:rPr>
                <a:t>\0</a:t>
              </a:r>
              <a:endParaRPr lang="ko-KR" altLang="en-US">
                <a:solidFill>
                  <a:schemeClr val="bg1"/>
                </a:solidFill>
                <a:latin typeface="Comic Sans MS" pitchFamily="6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8434655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-0.17385 L -1.66667E-6 4.81481E-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681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-0.17385 L -1.66667E-6 4.81481E-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681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-0.17385 L -1.66667E-6 4.81481E-6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681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-0.17385 L -1.66667E-6 4.81481E-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681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-0.17385 L -1.66667E-6 4.81481E-6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6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-0.17385 L -1.66667E-6 4.81481E-6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6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문자열 연결 </a:t>
            </a:r>
          </a:p>
          <a:p>
            <a:pPr lvl="1" eaLnBrk="1" hangingPunct="1">
              <a:buFont typeface="Symbol" pitchFamily="18" charset="2"/>
              <a:buNone/>
            </a:pPr>
            <a:r>
              <a:rPr lang="en-US" altLang="ko-KR" smtClean="0"/>
              <a:t>char dst[12] = "Hello";</a:t>
            </a:r>
          </a:p>
          <a:p>
            <a:pPr lvl="1" eaLnBrk="1" hangingPunct="1">
              <a:buFont typeface="Symbol" pitchFamily="18" charset="2"/>
              <a:buNone/>
            </a:pPr>
            <a:r>
              <a:rPr lang="en-US" altLang="ko-KR" smtClean="0"/>
              <a:t>char src[6] = "World";</a:t>
            </a:r>
          </a:p>
          <a:p>
            <a:pPr lvl="1" eaLnBrk="1" hangingPunct="1">
              <a:buFont typeface="Symbol" pitchFamily="18" charset="2"/>
              <a:buNone/>
            </a:pPr>
            <a:r>
              <a:rPr lang="en-US" altLang="ko-KR" smtClean="0"/>
              <a:t>strcat(dst, src);</a:t>
            </a:r>
          </a:p>
          <a:p>
            <a:pPr eaLnBrk="1" hangingPunct="1"/>
            <a:endParaRPr lang="en-US" altLang="ko-KR" smtClean="0"/>
          </a:p>
        </p:txBody>
      </p:sp>
      <p:grpSp>
        <p:nvGrpSpPr>
          <p:cNvPr id="28675" name="그룹 2"/>
          <p:cNvGrpSpPr>
            <a:grpSpLocks/>
          </p:cNvGrpSpPr>
          <p:nvPr/>
        </p:nvGrpSpPr>
        <p:grpSpPr bwMode="auto">
          <a:xfrm>
            <a:off x="6130925" y="4041775"/>
            <a:ext cx="2689225" cy="582613"/>
            <a:chOff x="4486986" y="5359999"/>
            <a:chExt cx="2689908" cy="583601"/>
          </a:xfrm>
        </p:grpSpPr>
        <p:pic>
          <p:nvPicPr>
            <p:cNvPr id="28760" name="그림 3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57668" y="5359999"/>
              <a:ext cx="719226" cy="5836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761" name="그림 3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65786" y="5359999"/>
              <a:ext cx="719226" cy="5836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762" name="그림 3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73906" y="5359999"/>
              <a:ext cx="719226" cy="5836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763" name="그림 3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79457" y="5359999"/>
              <a:ext cx="719226" cy="5836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764" name="그림 3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87577" y="5359999"/>
              <a:ext cx="719226" cy="5836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765" name="그림 4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86986" y="5359999"/>
              <a:ext cx="719226" cy="5836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1" name="타원 90"/>
          <p:cNvSpPr/>
          <p:nvPr/>
        </p:nvSpPr>
        <p:spPr>
          <a:xfrm>
            <a:off x="6711594" y="3862044"/>
            <a:ext cx="360040" cy="360040"/>
          </a:xfrm>
          <a:prstGeom prst="ellipse">
            <a:avLst/>
          </a:prstGeom>
          <a:gradFill flip="none" rotWithShape="1">
            <a:gsLst>
              <a:gs pos="0">
                <a:srgbClr val="CCFFCC"/>
              </a:gs>
              <a:gs pos="25000">
                <a:srgbClr val="25FBA9"/>
              </a:gs>
              <a:gs pos="68000">
                <a:srgbClr val="12B280"/>
              </a:gs>
              <a:gs pos="100000">
                <a:srgbClr val="00642D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o</a:t>
            </a:r>
            <a:endParaRPr lang="ko-KR" altLang="en-US" dirty="0"/>
          </a:p>
        </p:txBody>
      </p:sp>
      <p:sp>
        <p:nvSpPr>
          <p:cNvPr id="92" name="타원 91"/>
          <p:cNvSpPr/>
          <p:nvPr/>
        </p:nvSpPr>
        <p:spPr>
          <a:xfrm>
            <a:off x="7103426" y="3862044"/>
            <a:ext cx="360040" cy="360040"/>
          </a:xfrm>
          <a:prstGeom prst="ellipse">
            <a:avLst/>
          </a:prstGeom>
          <a:gradFill flip="none" rotWithShape="1">
            <a:gsLst>
              <a:gs pos="0">
                <a:srgbClr val="CCFFCC"/>
              </a:gs>
              <a:gs pos="25000">
                <a:srgbClr val="25FBA9"/>
              </a:gs>
              <a:gs pos="68000">
                <a:srgbClr val="12B280"/>
              </a:gs>
              <a:gs pos="100000">
                <a:srgbClr val="00642D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r</a:t>
            </a:r>
            <a:endParaRPr lang="ko-KR" altLang="en-US" dirty="0"/>
          </a:p>
        </p:txBody>
      </p:sp>
      <p:sp>
        <p:nvSpPr>
          <p:cNvPr id="93" name="타원 92"/>
          <p:cNvSpPr/>
          <p:nvPr/>
        </p:nvSpPr>
        <p:spPr>
          <a:xfrm>
            <a:off x="7497826" y="3862044"/>
            <a:ext cx="360040" cy="360040"/>
          </a:xfrm>
          <a:prstGeom prst="ellipse">
            <a:avLst/>
          </a:prstGeom>
          <a:gradFill flip="none" rotWithShape="1">
            <a:gsLst>
              <a:gs pos="0">
                <a:srgbClr val="CCFFCC"/>
              </a:gs>
              <a:gs pos="25000">
                <a:srgbClr val="25FBA9"/>
              </a:gs>
              <a:gs pos="68000">
                <a:srgbClr val="12B280"/>
              </a:gs>
              <a:gs pos="100000">
                <a:srgbClr val="00642D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l</a:t>
            </a:r>
            <a:endParaRPr lang="ko-KR" altLang="en-US" dirty="0"/>
          </a:p>
        </p:txBody>
      </p:sp>
      <p:sp>
        <p:nvSpPr>
          <p:cNvPr id="94" name="타원 93"/>
          <p:cNvSpPr/>
          <p:nvPr/>
        </p:nvSpPr>
        <p:spPr>
          <a:xfrm>
            <a:off x="7889658" y="3862044"/>
            <a:ext cx="360040" cy="360040"/>
          </a:xfrm>
          <a:prstGeom prst="ellipse">
            <a:avLst/>
          </a:prstGeom>
          <a:gradFill flip="none" rotWithShape="1">
            <a:gsLst>
              <a:gs pos="0">
                <a:srgbClr val="CCFFCC"/>
              </a:gs>
              <a:gs pos="25000">
                <a:srgbClr val="25FBA9"/>
              </a:gs>
              <a:gs pos="68000">
                <a:srgbClr val="12B280"/>
              </a:gs>
              <a:gs pos="100000">
                <a:srgbClr val="00642D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d</a:t>
            </a:r>
            <a:endParaRPr lang="ko-KR" altLang="en-US" dirty="0"/>
          </a:p>
        </p:txBody>
      </p:sp>
      <p:grpSp>
        <p:nvGrpSpPr>
          <p:cNvPr id="28688" name="그룹 94"/>
          <p:cNvGrpSpPr>
            <a:grpSpLocks/>
          </p:cNvGrpSpPr>
          <p:nvPr/>
        </p:nvGrpSpPr>
        <p:grpSpPr bwMode="auto">
          <a:xfrm>
            <a:off x="8296275" y="3862388"/>
            <a:ext cx="463550" cy="368300"/>
            <a:chOff x="5679084" y="5111091"/>
            <a:chExt cx="463726" cy="369332"/>
          </a:xfrm>
        </p:grpSpPr>
        <p:sp>
          <p:nvSpPr>
            <p:cNvPr id="96" name="타원 95"/>
            <p:cNvSpPr/>
            <p:nvPr/>
          </p:nvSpPr>
          <p:spPr>
            <a:xfrm>
              <a:off x="5718684" y="5114444"/>
              <a:ext cx="360040" cy="360040"/>
            </a:xfrm>
            <a:prstGeom prst="ellipse">
              <a:avLst/>
            </a:prstGeom>
            <a:gradFill flip="none" rotWithShape="1">
              <a:gsLst>
                <a:gs pos="0">
                  <a:srgbClr val="FFF200"/>
                </a:gs>
                <a:gs pos="40000">
                  <a:srgbClr val="FF7A00">
                    <a:alpha val="98000"/>
                  </a:srgbClr>
                </a:gs>
                <a:gs pos="60000">
                  <a:srgbClr val="FF0300"/>
                </a:gs>
                <a:gs pos="100000">
                  <a:srgbClr val="4D0808">
                    <a:alpha val="80000"/>
                  </a:srgbClr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400" dirty="0"/>
            </a:p>
          </p:txBody>
        </p:sp>
        <p:sp>
          <p:nvSpPr>
            <p:cNvPr id="28759" name="TextBox 14"/>
            <p:cNvSpPr txBox="1">
              <a:spLocks noChangeArrowheads="1"/>
            </p:cNvSpPr>
            <p:nvPr/>
          </p:nvSpPr>
          <p:spPr bwMode="auto">
            <a:xfrm>
              <a:off x="5679084" y="5111091"/>
              <a:ext cx="46372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>
                  <a:solidFill>
                    <a:schemeClr val="bg1"/>
                  </a:solidFill>
                  <a:latin typeface="Comic Sans MS" pitchFamily="66" charset="0"/>
                </a:rPr>
                <a:t>\0</a:t>
              </a:r>
              <a:endParaRPr lang="ko-KR" altLang="en-US">
                <a:solidFill>
                  <a:schemeClr val="bg1"/>
                </a:solidFill>
                <a:latin typeface="Comic Sans MS" pitchFamily="66" charset="0"/>
              </a:endParaRPr>
            </a:p>
          </p:txBody>
        </p:sp>
      </p:grpSp>
      <p:sp>
        <p:nvSpPr>
          <p:cNvPr id="98" name="타원 97"/>
          <p:cNvSpPr/>
          <p:nvPr/>
        </p:nvSpPr>
        <p:spPr>
          <a:xfrm>
            <a:off x="6311053" y="3862044"/>
            <a:ext cx="360040" cy="360040"/>
          </a:xfrm>
          <a:prstGeom prst="ellipse">
            <a:avLst/>
          </a:prstGeom>
          <a:gradFill flip="none" rotWithShape="1">
            <a:gsLst>
              <a:gs pos="0">
                <a:srgbClr val="CCFFCC"/>
              </a:gs>
              <a:gs pos="25000">
                <a:srgbClr val="25FBA9"/>
              </a:gs>
              <a:gs pos="68000">
                <a:srgbClr val="12B280"/>
              </a:gs>
              <a:gs pos="100000">
                <a:srgbClr val="00642D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W</a:t>
            </a:r>
            <a:endParaRPr lang="ko-KR" altLang="en-US" dirty="0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708650" y="4189413"/>
            <a:ext cx="41592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sz="1200">
                <a:latin typeface="맑은 고딕" pitchFamily="50" charset="-127"/>
                <a:ea typeface="맑은 고딕" pitchFamily="50" charset="-127"/>
              </a:rPr>
              <a:t>src</a:t>
            </a:r>
            <a:endParaRPr lang="ko-KR" altLang="en-US" sz="140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0" name="그림 3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3163" y="4032250"/>
            <a:ext cx="719137" cy="58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8694" name="그룹 2"/>
          <p:cNvGrpSpPr>
            <a:grpSpLocks/>
          </p:cNvGrpSpPr>
          <p:nvPr/>
        </p:nvGrpSpPr>
        <p:grpSpPr bwMode="auto">
          <a:xfrm>
            <a:off x="3013075" y="4032250"/>
            <a:ext cx="2298700" cy="582613"/>
            <a:chOff x="3224954" y="4621155"/>
            <a:chExt cx="2297720" cy="582613"/>
          </a:xfrm>
        </p:grpSpPr>
        <p:pic>
          <p:nvPicPr>
            <p:cNvPr id="28751" name="그림 3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3544" y="4621155"/>
              <a:ext cx="719130" cy="582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752" name="그림 3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11716" y="4621155"/>
              <a:ext cx="719130" cy="582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753" name="그림 3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17320" y="4621155"/>
              <a:ext cx="719130" cy="582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754" name="그림 3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25492" y="4621155"/>
              <a:ext cx="719130" cy="582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755" name="그림 4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24954" y="4621155"/>
              <a:ext cx="719130" cy="582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86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문자열 연결</a:t>
            </a:r>
          </a:p>
        </p:txBody>
      </p:sp>
      <p:grpSp>
        <p:nvGrpSpPr>
          <p:cNvPr id="28" name="그룹 2"/>
          <p:cNvGrpSpPr>
            <a:grpSpLocks/>
          </p:cNvGrpSpPr>
          <p:nvPr/>
        </p:nvGrpSpPr>
        <p:grpSpPr bwMode="auto">
          <a:xfrm>
            <a:off x="6130925" y="4037013"/>
            <a:ext cx="2689225" cy="582612"/>
            <a:chOff x="4486986" y="5359999"/>
            <a:chExt cx="2689908" cy="583601"/>
          </a:xfrm>
        </p:grpSpPr>
        <p:pic>
          <p:nvPicPr>
            <p:cNvPr id="28745" name="그림 3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57668" y="5359999"/>
              <a:ext cx="719226" cy="5836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746" name="그림 3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65786" y="5359999"/>
              <a:ext cx="719226" cy="5836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747" name="그림 3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73906" y="5359999"/>
              <a:ext cx="719226" cy="5836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748" name="그림 3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79457" y="5359999"/>
              <a:ext cx="719226" cy="5836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749" name="그림 3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87577" y="5359999"/>
              <a:ext cx="719226" cy="5836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750" name="그림 4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86986" y="5359999"/>
              <a:ext cx="719226" cy="5836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6" name="타원 35"/>
          <p:cNvSpPr/>
          <p:nvPr/>
        </p:nvSpPr>
        <p:spPr>
          <a:xfrm>
            <a:off x="6711594" y="3857282"/>
            <a:ext cx="360040" cy="360040"/>
          </a:xfrm>
          <a:prstGeom prst="ellipse">
            <a:avLst/>
          </a:prstGeom>
          <a:gradFill flip="none" rotWithShape="1">
            <a:gsLst>
              <a:gs pos="0">
                <a:srgbClr val="CCFFCC"/>
              </a:gs>
              <a:gs pos="25000">
                <a:srgbClr val="25FBA9"/>
              </a:gs>
              <a:gs pos="68000">
                <a:srgbClr val="12B280"/>
              </a:gs>
              <a:gs pos="100000">
                <a:srgbClr val="00642D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o</a:t>
            </a:r>
            <a:endParaRPr lang="ko-KR" altLang="en-US" dirty="0"/>
          </a:p>
        </p:txBody>
      </p:sp>
      <p:sp>
        <p:nvSpPr>
          <p:cNvPr id="37" name="타원 36"/>
          <p:cNvSpPr/>
          <p:nvPr/>
        </p:nvSpPr>
        <p:spPr>
          <a:xfrm>
            <a:off x="7103426" y="3857282"/>
            <a:ext cx="360040" cy="360040"/>
          </a:xfrm>
          <a:prstGeom prst="ellipse">
            <a:avLst/>
          </a:prstGeom>
          <a:gradFill flip="none" rotWithShape="1">
            <a:gsLst>
              <a:gs pos="0">
                <a:srgbClr val="CCFFCC"/>
              </a:gs>
              <a:gs pos="25000">
                <a:srgbClr val="25FBA9"/>
              </a:gs>
              <a:gs pos="68000">
                <a:srgbClr val="12B280"/>
              </a:gs>
              <a:gs pos="100000">
                <a:srgbClr val="00642D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r</a:t>
            </a:r>
            <a:endParaRPr lang="ko-KR" altLang="en-US" dirty="0"/>
          </a:p>
        </p:txBody>
      </p:sp>
      <p:sp>
        <p:nvSpPr>
          <p:cNvPr id="38" name="타원 37"/>
          <p:cNvSpPr/>
          <p:nvPr/>
        </p:nvSpPr>
        <p:spPr>
          <a:xfrm>
            <a:off x="7497826" y="3857282"/>
            <a:ext cx="360040" cy="360040"/>
          </a:xfrm>
          <a:prstGeom prst="ellipse">
            <a:avLst/>
          </a:prstGeom>
          <a:gradFill flip="none" rotWithShape="1">
            <a:gsLst>
              <a:gs pos="0">
                <a:srgbClr val="CCFFCC"/>
              </a:gs>
              <a:gs pos="25000">
                <a:srgbClr val="25FBA9"/>
              </a:gs>
              <a:gs pos="68000">
                <a:srgbClr val="12B280"/>
              </a:gs>
              <a:gs pos="100000">
                <a:srgbClr val="00642D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l</a:t>
            </a:r>
            <a:endParaRPr lang="ko-KR" altLang="en-US" dirty="0"/>
          </a:p>
        </p:txBody>
      </p:sp>
      <p:sp>
        <p:nvSpPr>
          <p:cNvPr id="39" name="타원 38"/>
          <p:cNvSpPr/>
          <p:nvPr/>
        </p:nvSpPr>
        <p:spPr>
          <a:xfrm>
            <a:off x="7889658" y="3857282"/>
            <a:ext cx="360040" cy="360040"/>
          </a:xfrm>
          <a:prstGeom prst="ellipse">
            <a:avLst/>
          </a:prstGeom>
          <a:gradFill flip="none" rotWithShape="1">
            <a:gsLst>
              <a:gs pos="0">
                <a:srgbClr val="CCFFCC"/>
              </a:gs>
              <a:gs pos="25000">
                <a:srgbClr val="25FBA9"/>
              </a:gs>
              <a:gs pos="68000">
                <a:srgbClr val="12B280"/>
              </a:gs>
              <a:gs pos="100000">
                <a:srgbClr val="00642D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d</a:t>
            </a:r>
            <a:endParaRPr lang="ko-KR" altLang="en-US" dirty="0"/>
          </a:p>
        </p:txBody>
      </p:sp>
      <p:grpSp>
        <p:nvGrpSpPr>
          <p:cNvPr id="40" name="그룹 39"/>
          <p:cNvGrpSpPr>
            <a:grpSpLocks/>
          </p:cNvGrpSpPr>
          <p:nvPr/>
        </p:nvGrpSpPr>
        <p:grpSpPr bwMode="auto">
          <a:xfrm>
            <a:off x="8296275" y="3857625"/>
            <a:ext cx="463550" cy="368300"/>
            <a:chOff x="5679084" y="5111091"/>
            <a:chExt cx="463726" cy="369332"/>
          </a:xfrm>
        </p:grpSpPr>
        <p:sp>
          <p:nvSpPr>
            <p:cNvPr id="41" name="타원 40"/>
            <p:cNvSpPr/>
            <p:nvPr/>
          </p:nvSpPr>
          <p:spPr>
            <a:xfrm>
              <a:off x="5718684" y="5114444"/>
              <a:ext cx="360040" cy="360040"/>
            </a:xfrm>
            <a:prstGeom prst="ellipse">
              <a:avLst/>
            </a:prstGeom>
            <a:gradFill flip="none" rotWithShape="1">
              <a:gsLst>
                <a:gs pos="0">
                  <a:srgbClr val="FFF200"/>
                </a:gs>
                <a:gs pos="40000">
                  <a:srgbClr val="FF7A00">
                    <a:alpha val="98000"/>
                  </a:srgbClr>
                </a:gs>
                <a:gs pos="60000">
                  <a:srgbClr val="FF0300"/>
                </a:gs>
                <a:gs pos="100000">
                  <a:srgbClr val="4D0808">
                    <a:alpha val="80000"/>
                  </a:srgbClr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400" dirty="0"/>
            </a:p>
          </p:txBody>
        </p:sp>
        <p:sp>
          <p:nvSpPr>
            <p:cNvPr id="28744" name="TextBox 14"/>
            <p:cNvSpPr txBox="1">
              <a:spLocks noChangeArrowheads="1"/>
            </p:cNvSpPr>
            <p:nvPr/>
          </p:nvSpPr>
          <p:spPr bwMode="auto">
            <a:xfrm>
              <a:off x="5679084" y="5111091"/>
              <a:ext cx="46372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>
                  <a:solidFill>
                    <a:schemeClr val="bg1"/>
                  </a:solidFill>
                  <a:latin typeface="Comic Sans MS" pitchFamily="66" charset="0"/>
                </a:rPr>
                <a:t>\0</a:t>
              </a:r>
              <a:endParaRPr lang="ko-KR" altLang="en-US">
                <a:solidFill>
                  <a:schemeClr val="bg1"/>
                </a:solidFill>
                <a:latin typeface="Comic Sans MS" pitchFamily="66" charset="0"/>
              </a:endParaRPr>
            </a:p>
          </p:txBody>
        </p:sp>
      </p:grpSp>
      <p:grpSp>
        <p:nvGrpSpPr>
          <p:cNvPr id="28710" name="그룹 2"/>
          <p:cNvGrpSpPr>
            <a:grpSpLocks/>
          </p:cNvGrpSpPr>
          <p:nvPr/>
        </p:nvGrpSpPr>
        <p:grpSpPr bwMode="auto">
          <a:xfrm>
            <a:off x="644525" y="4032250"/>
            <a:ext cx="2689225" cy="582613"/>
            <a:chOff x="4486986" y="5359999"/>
            <a:chExt cx="2689908" cy="583601"/>
          </a:xfrm>
        </p:grpSpPr>
        <p:pic>
          <p:nvPicPr>
            <p:cNvPr id="28735" name="그림 3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57668" y="5359999"/>
              <a:ext cx="719226" cy="5836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736" name="그림 3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65786" y="5359999"/>
              <a:ext cx="719226" cy="5836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737" name="그림 3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73906" y="5359999"/>
              <a:ext cx="719226" cy="5836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738" name="그림 3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79457" y="5359999"/>
              <a:ext cx="719226" cy="5836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739" name="그림 3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87577" y="5359999"/>
              <a:ext cx="719226" cy="5836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740" name="그림 4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86986" y="5359999"/>
              <a:ext cx="719226" cy="5836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1" name="타원 80"/>
          <p:cNvSpPr/>
          <p:nvPr/>
        </p:nvSpPr>
        <p:spPr>
          <a:xfrm>
            <a:off x="824495" y="3852519"/>
            <a:ext cx="360040" cy="360040"/>
          </a:xfrm>
          <a:prstGeom prst="ellipse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68000">
                <a:srgbClr val="0087E6"/>
              </a:gs>
              <a:gs pos="100000">
                <a:srgbClr val="005CBF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H</a:t>
            </a:r>
            <a:endParaRPr lang="ko-KR" altLang="en-US" dirty="0"/>
          </a:p>
        </p:txBody>
      </p:sp>
      <p:sp>
        <p:nvSpPr>
          <p:cNvPr id="82" name="타원 81"/>
          <p:cNvSpPr/>
          <p:nvPr/>
        </p:nvSpPr>
        <p:spPr>
          <a:xfrm>
            <a:off x="1225036" y="3852519"/>
            <a:ext cx="360040" cy="360040"/>
          </a:xfrm>
          <a:prstGeom prst="ellipse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68000">
                <a:srgbClr val="0087E6"/>
              </a:gs>
              <a:gs pos="100000">
                <a:srgbClr val="005CBF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e</a:t>
            </a:r>
            <a:endParaRPr lang="ko-KR" altLang="en-US" dirty="0"/>
          </a:p>
        </p:txBody>
      </p:sp>
      <p:sp>
        <p:nvSpPr>
          <p:cNvPr id="83" name="타원 82"/>
          <p:cNvSpPr/>
          <p:nvPr/>
        </p:nvSpPr>
        <p:spPr>
          <a:xfrm>
            <a:off x="1616868" y="3852519"/>
            <a:ext cx="360040" cy="360040"/>
          </a:xfrm>
          <a:prstGeom prst="ellipse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68000">
                <a:srgbClr val="0087E6"/>
              </a:gs>
              <a:gs pos="100000">
                <a:srgbClr val="005CBF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l</a:t>
            </a:r>
            <a:endParaRPr lang="ko-KR" altLang="en-US" dirty="0"/>
          </a:p>
        </p:txBody>
      </p:sp>
      <p:sp>
        <p:nvSpPr>
          <p:cNvPr id="84" name="타원 83"/>
          <p:cNvSpPr/>
          <p:nvPr/>
        </p:nvSpPr>
        <p:spPr>
          <a:xfrm>
            <a:off x="2011268" y="3852519"/>
            <a:ext cx="360040" cy="360040"/>
          </a:xfrm>
          <a:prstGeom prst="ellipse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68000">
                <a:srgbClr val="0087E6"/>
              </a:gs>
              <a:gs pos="100000">
                <a:srgbClr val="005CBF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l</a:t>
            </a:r>
            <a:endParaRPr lang="ko-KR" altLang="en-US" dirty="0"/>
          </a:p>
        </p:txBody>
      </p:sp>
      <p:sp>
        <p:nvSpPr>
          <p:cNvPr id="85" name="타원 84"/>
          <p:cNvSpPr/>
          <p:nvPr/>
        </p:nvSpPr>
        <p:spPr>
          <a:xfrm>
            <a:off x="2403100" y="3852519"/>
            <a:ext cx="360040" cy="360040"/>
          </a:xfrm>
          <a:prstGeom prst="ellipse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68000">
                <a:srgbClr val="0087E6"/>
              </a:gs>
              <a:gs pos="100000">
                <a:srgbClr val="005CBF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o</a:t>
            </a:r>
            <a:endParaRPr lang="ko-KR" altLang="en-US" dirty="0"/>
          </a:p>
        </p:txBody>
      </p:sp>
      <p:grpSp>
        <p:nvGrpSpPr>
          <p:cNvPr id="86" name="그룹 85"/>
          <p:cNvGrpSpPr>
            <a:grpSpLocks/>
          </p:cNvGrpSpPr>
          <p:nvPr/>
        </p:nvGrpSpPr>
        <p:grpSpPr bwMode="auto">
          <a:xfrm>
            <a:off x="2809875" y="3852863"/>
            <a:ext cx="463550" cy="368300"/>
            <a:chOff x="5679084" y="5111091"/>
            <a:chExt cx="463726" cy="369332"/>
          </a:xfrm>
        </p:grpSpPr>
        <p:sp>
          <p:nvSpPr>
            <p:cNvPr id="87" name="타원 86"/>
            <p:cNvSpPr/>
            <p:nvPr/>
          </p:nvSpPr>
          <p:spPr>
            <a:xfrm>
              <a:off x="5718684" y="5114444"/>
              <a:ext cx="360040" cy="360040"/>
            </a:xfrm>
            <a:prstGeom prst="ellipse">
              <a:avLst/>
            </a:prstGeom>
            <a:gradFill flip="none" rotWithShape="1">
              <a:gsLst>
                <a:gs pos="0">
                  <a:srgbClr val="FFF200"/>
                </a:gs>
                <a:gs pos="40000">
                  <a:srgbClr val="FF7A00">
                    <a:alpha val="98000"/>
                  </a:srgbClr>
                </a:gs>
                <a:gs pos="60000">
                  <a:srgbClr val="FF0300"/>
                </a:gs>
                <a:gs pos="100000">
                  <a:srgbClr val="4D0808">
                    <a:alpha val="80000"/>
                  </a:srgbClr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400" dirty="0"/>
            </a:p>
          </p:txBody>
        </p:sp>
        <p:sp>
          <p:nvSpPr>
            <p:cNvPr id="28734" name="TextBox 14"/>
            <p:cNvSpPr txBox="1">
              <a:spLocks noChangeArrowheads="1"/>
            </p:cNvSpPr>
            <p:nvPr/>
          </p:nvSpPr>
          <p:spPr bwMode="auto">
            <a:xfrm>
              <a:off x="5679084" y="5111091"/>
              <a:ext cx="46372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>
                  <a:solidFill>
                    <a:schemeClr val="bg1"/>
                  </a:solidFill>
                  <a:latin typeface="Comic Sans MS" pitchFamily="66" charset="0"/>
                </a:rPr>
                <a:t>\0</a:t>
              </a:r>
              <a:endParaRPr lang="ko-KR" altLang="en-US">
                <a:solidFill>
                  <a:schemeClr val="bg1"/>
                </a:solidFill>
                <a:latin typeface="Comic Sans MS" pitchFamily="66" charset="0"/>
              </a:endParaRPr>
            </a:p>
          </p:txBody>
        </p:sp>
      </p:grpSp>
      <p:sp>
        <p:nvSpPr>
          <p:cNvPr id="28727" name="TextBox 95"/>
          <p:cNvSpPr txBox="1">
            <a:spLocks noChangeArrowheads="1"/>
          </p:cNvSpPr>
          <p:nvPr/>
        </p:nvSpPr>
        <p:spPr bwMode="auto">
          <a:xfrm>
            <a:off x="214313" y="4184650"/>
            <a:ext cx="414337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sz="1200">
                <a:latin typeface="맑은 고딕" pitchFamily="50" charset="-127"/>
                <a:ea typeface="맑은 고딕" pitchFamily="50" charset="-127"/>
              </a:rPr>
              <a:t>dst</a:t>
            </a:r>
            <a:endParaRPr lang="ko-KR" altLang="en-US" sz="12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6311053" y="3857282"/>
            <a:ext cx="360040" cy="360040"/>
          </a:xfrm>
          <a:prstGeom prst="ellipse">
            <a:avLst/>
          </a:prstGeom>
          <a:gradFill flip="none" rotWithShape="1">
            <a:gsLst>
              <a:gs pos="0">
                <a:srgbClr val="CCFFCC"/>
              </a:gs>
              <a:gs pos="25000">
                <a:srgbClr val="25FBA9"/>
              </a:gs>
              <a:gs pos="68000">
                <a:srgbClr val="12B280"/>
              </a:gs>
              <a:gs pos="100000">
                <a:srgbClr val="00642D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W</a:t>
            </a:r>
            <a:endParaRPr lang="ko-KR" alt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38 -0.00185 L -0.38438 -0.0009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149" y="4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39 -0.00185 L -0.38438 -0.00093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149" y="46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39 -0.00185 L -0.38438 -0.00093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149" y="46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39 -0.00185 L -0.38438 -0.00093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149" y="46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39 -0.00185 L -0.38437 -0.00093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149" y="46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39 -0.00185 L -0.38438 -0.00093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149" y="46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39 -0.00185 L -0.38438 -0.00092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149" y="46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예제</a:t>
            </a:r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1116013" y="1196975"/>
            <a:ext cx="7777162" cy="3736407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 algn="just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en-US" altLang="en-US" sz="1600" dirty="0" err="1">
                <a:solidFill>
                  <a:srgbClr val="008000"/>
                </a:solidFill>
                <a:latin typeface="Trebuchet MS" pitchFamily="34" charset="0"/>
              </a:rPr>
              <a:t>strcpy</a:t>
            </a:r>
            <a:r>
              <a:rPr lang="en-US" altLang="en-US" sz="1600" dirty="0" err="1">
                <a:solidFill>
                  <a:srgbClr val="008000"/>
                </a:solidFill>
                <a:latin typeface="Trebuchet MS" pitchFamily="34" charset="0"/>
                <a:ea typeface="바탕" pitchFamily="18" charset="-127"/>
              </a:rPr>
              <a:t>와</a:t>
            </a:r>
            <a:r>
              <a:rPr lang="en-US" altLang="en-US" sz="1600" dirty="0">
                <a:solidFill>
                  <a:srgbClr val="008000"/>
                </a:solidFill>
                <a:latin typeface="Trebuchet MS" pitchFamily="34" charset="0"/>
              </a:rPr>
              <a:t> </a:t>
            </a:r>
            <a:r>
              <a:rPr lang="en-US" altLang="en-US" sz="1600" dirty="0" err="1">
                <a:solidFill>
                  <a:srgbClr val="008000"/>
                </a:solidFill>
                <a:latin typeface="Trebuchet MS" pitchFamily="34" charset="0"/>
              </a:rPr>
              <a:t>strcat</a:t>
            </a:r>
            <a:endParaRPr lang="en-US" altLang="en-US" sz="1600" dirty="0">
              <a:latin typeface="Trebuchet MS" pitchFamily="34" charset="0"/>
            </a:endParaRPr>
          </a:p>
          <a:p>
            <a:pPr marL="342900" indent="-342900" algn="just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#include</a:t>
            </a:r>
            <a:r>
              <a:rPr lang="en-US" altLang="en-US" sz="1600" dirty="0">
                <a:latin typeface="Trebuchet MS" pitchFamily="34" charset="0"/>
              </a:rPr>
              <a:t> 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&lt;</a:t>
            </a:r>
            <a:r>
              <a:rPr lang="en-US" altLang="en-US" sz="1600" dirty="0" err="1">
                <a:solidFill>
                  <a:srgbClr val="800000"/>
                </a:solidFill>
                <a:latin typeface="Trebuchet MS" pitchFamily="34" charset="0"/>
              </a:rPr>
              <a:t>string.h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&gt;</a:t>
            </a:r>
            <a:endParaRPr lang="en-US" altLang="en-US" sz="1600" dirty="0">
              <a:latin typeface="Trebuchet MS" pitchFamily="34" charset="0"/>
            </a:endParaRPr>
          </a:p>
          <a:p>
            <a:pPr marL="342900" indent="-342900" algn="just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#include</a:t>
            </a:r>
            <a:r>
              <a:rPr lang="en-US" altLang="en-US" sz="1600" dirty="0">
                <a:latin typeface="Trebuchet MS" pitchFamily="34" charset="0"/>
              </a:rPr>
              <a:t> 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&lt;</a:t>
            </a:r>
            <a:r>
              <a:rPr lang="en-US" altLang="en-US" sz="1600" dirty="0" err="1">
                <a:solidFill>
                  <a:srgbClr val="800000"/>
                </a:solidFill>
                <a:latin typeface="Trebuchet MS" pitchFamily="34" charset="0"/>
              </a:rPr>
              <a:t>stdio.h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&gt;</a:t>
            </a:r>
            <a:endParaRPr lang="en-US" altLang="en-US" sz="1600" dirty="0">
              <a:latin typeface="Trebuchet MS" pitchFamily="34" charset="0"/>
            </a:endParaRPr>
          </a:p>
          <a:p>
            <a:pPr marL="342900" indent="-342900" algn="just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>
              <a:latin typeface="Trebuchet MS" pitchFamily="34" charset="0"/>
            </a:endParaRPr>
          </a:p>
          <a:p>
            <a:pPr marL="342900" indent="-342900" algn="just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en-US" sz="1600" dirty="0">
                <a:latin typeface="Trebuchet MS" pitchFamily="34" charset="0"/>
              </a:rPr>
              <a:t> main( </a:t>
            </a: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void</a:t>
            </a:r>
            <a:r>
              <a:rPr lang="en-US" altLang="en-US" sz="1600" dirty="0">
                <a:latin typeface="Trebuchet MS" pitchFamily="34" charset="0"/>
              </a:rPr>
              <a:t> )</a:t>
            </a:r>
          </a:p>
          <a:p>
            <a:pPr marL="342900" indent="-342900" algn="just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{</a:t>
            </a:r>
          </a:p>
          <a:p>
            <a:pPr marL="342900" indent="-342900" algn="just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char</a:t>
            </a:r>
            <a:r>
              <a:rPr lang="en-US" altLang="en-US" sz="1600" dirty="0">
                <a:latin typeface="Trebuchet MS" pitchFamily="34" charset="0"/>
              </a:rPr>
              <a:t> string[80];</a:t>
            </a:r>
          </a:p>
          <a:p>
            <a:pPr marL="342900" indent="-342900" algn="just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>
              <a:latin typeface="Trebuchet MS" pitchFamily="34" charset="0"/>
            </a:endParaRPr>
          </a:p>
          <a:p>
            <a:pPr marL="342900" indent="-342900" algn="just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 err="1">
                <a:latin typeface="Trebuchet MS" pitchFamily="34" charset="0"/>
              </a:rPr>
              <a:t>strcpy</a:t>
            </a:r>
            <a:r>
              <a:rPr lang="en-US" altLang="en-US" sz="1600" dirty="0">
                <a:latin typeface="Trebuchet MS" pitchFamily="34" charset="0"/>
              </a:rPr>
              <a:t>( string, 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"Hello world from "</a:t>
            </a:r>
            <a:r>
              <a:rPr lang="en-US" altLang="en-US" sz="1600" dirty="0">
                <a:latin typeface="Trebuchet MS" pitchFamily="34" charset="0"/>
              </a:rPr>
              <a:t> ); </a:t>
            </a:r>
          </a:p>
          <a:p>
            <a:pPr marL="342900" indent="-342900" algn="just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 err="1">
                <a:latin typeface="Trebuchet MS" pitchFamily="34" charset="0"/>
              </a:rPr>
              <a:t>strcat</a:t>
            </a:r>
            <a:r>
              <a:rPr lang="en-US" altLang="en-US" sz="1600" dirty="0">
                <a:latin typeface="Trebuchet MS" pitchFamily="34" charset="0"/>
              </a:rPr>
              <a:t>( string, 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"</a:t>
            </a:r>
            <a:r>
              <a:rPr lang="en-US" altLang="en-US" sz="1600" dirty="0" err="1">
                <a:solidFill>
                  <a:srgbClr val="800000"/>
                </a:solidFill>
                <a:latin typeface="Trebuchet MS" pitchFamily="34" charset="0"/>
              </a:rPr>
              <a:t>strcpy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 "</a:t>
            </a:r>
            <a:r>
              <a:rPr lang="en-US" altLang="en-US" sz="1600" dirty="0">
                <a:latin typeface="Trebuchet MS" pitchFamily="34" charset="0"/>
              </a:rPr>
              <a:t> );           </a:t>
            </a:r>
          </a:p>
          <a:p>
            <a:pPr marL="342900" indent="-342900" algn="just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 err="1">
                <a:latin typeface="Trebuchet MS" pitchFamily="34" charset="0"/>
              </a:rPr>
              <a:t>strcat</a:t>
            </a:r>
            <a:r>
              <a:rPr lang="en-US" altLang="en-US" sz="1600" dirty="0">
                <a:latin typeface="Trebuchet MS" pitchFamily="34" charset="0"/>
              </a:rPr>
              <a:t>( string, 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"and "</a:t>
            </a:r>
            <a:r>
              <a:rPr lang="en-US" altLang="en-US" sz="1600" dirty="0">
                <a:latin typeface="Trebuchet MS" pitchFamily="34" charset="0"/>
              </a:rPr>
              <a:t> );              </a:t>
            </a:r>
          </a:p>
          <a:p>
            <a:pPr marL="342900" indent="-342900" algn="just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 err="1">
                <a:latin typeface="Trebuchet MS" pitchFamily="34" charset="0"/>
              </a:rPr>
              <a:t>strcat</a:t>
            </a:r>
            <a:r>
              <a:rPr lang="en-US" altLang="en-US" sz="1600" dirty="0">
                <a:latin typeface="Trebuchet MS" pitchFamily="34" charset="0"/>
              </a:rPr>
              <a:t>( string, 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"</a:t>
            </a:r>
            <a:r>
              <a:rPr lang="en-US" altLang="en-US" sz="1600" dirty="0" err="1">
                <a:solidFill>
                  <a:srgbClr val="800000"/>
                </a:solidFill>
                <a:latin typeface="Trebuchet MS" pitchFamily="34" charset="0"/>
              </a:rPr>
              <a:t>strcat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!"</a:t>
            </a:r>
            <a:r>
              <a:rPr lang="en-US" altLang="en-US" sz="1600" dirty="0">
                <a:latin typeface="Trebuchet MS" pitchFamily="34" charset="0"/>
              </a:rPr>
              <a:t> );          </a:t>
            </a:r>
          </a:p>
          <a:p>
            <a:pPr marL="342900" indent="-342900" algn="just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 err="1">
                <a:latin typeface="Trebuchet MS" pitchFamily="34" charset="0"/>
              </a:rPr>
              <a:t>printf</a:t>
            </a:r>
            <a:r>
              <a:rPr lang="en-US" altLang="en-US" sz="1600" dirty="0">
                <a:latin typeface="Trebuchet MS" pitchFamily="34" charset="0"/>
              </a:rPr>
              <a:t>( 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"string = %s\n"</a:t>
            </a:r>
            <a:r>
              <a:rPr lang="en-US" altLang="en-US" sz="1600" dirty="0">
                <a:latin typeface="Trebuchet MS" pitchFamily="34" charset="0"/>
              </a:rPr>
              <a:t>, string );</a:t>
            </a:r>
          </a:p>
          <a:p>
            <a:pPr marL="342900" indent="-342900" algn="just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return</a:t>
            </a:r>
            <a:r>
              <a:rPr lang="en-US" altLang="en-US" sz="1600" dirty="0">
                <a:latin typeface="Trebuchet MS" pitchFamily="34" charset="0"/>
              </a:rPr>
              <a:t> 0;</a:t>
            </a:r>
          </a:p>
          <a:p>
            <a:pPr marL="342900" indent="-342900" algn="just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}</a:t>
            </a:r>
            <a:endParaRPr lang="en-US" altLang="ko-KR" sz="1600" dirty="0">
              <a:latin typeface="Trebuchet MS" pitchFamily="34" charset="0"/>
            </a:endParaRPr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0" y="3213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7" name="_x76150872"/>
          <p:cNvSpPr>
            <a:spLocks noChangeArrowheads="1"/>
          </p:cNvSpPr>
          <p:nvPr/>
        </p:nvSpPr>
        <p:spPr bwMode="auto">
          <a:xfrm>
            <a:off x="1116013" y="5449888"/>
            <a:ext cx="7777162" cy="338554"/>
          </a:xfrm>
          <a:prstGeom prst="rect">
            <a:avLst/>
          </a:prstGeom>
          <a:solidFill>
            <a:srgbClr val="CCFFCC"/>
          </a:solidFill>
          <a:ln w="4191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ko-KR" altLang="ko-KR" sz="1600" dirty="0">
                <a:latin typeface="Comic Sans MS" pitchFamily="66" charset="0"/>
                <a:ea typeface="HY엽서L" pitchFamily="18" charset="-127"/>
              </a:rPr>
              <a:t>string = Hello world from strcpy and strcat!</a:t>
            </a:r>
            <a:endParaRPr lang="en-US" altLang="ko-KR" sz="1600" dirty="0">
              <a:latin typeface="Comic Sans MS" pitchFamily="66" charset="0"/>
              <a:ea typeface="HY엽서L" pitchFamily="18" charset="-127"/>
            </a:endParaRPr>
          </a:p>
        </p:txBody>
      </p:sp>
      <p:grpSp>
        <p:nvGrpSpPr>
          <p:cNvPr id="18" name="Group 14"/>
          <p:cNvGrpSpPr>
            <a:grpSpLocks/>
          </p:cNvGrpSpPr>
          <p:nvPr/>
        </p:nvGrpSpPr>
        <p:grpSpPr bwMode="auto">
          <a:xfrm>
            <a:off x="479713" y="5136879"/>
            <a:ext cx="487363" cy="1012825"/>
            <a:chOff x="-91" y="1749"/>
            <a:chExt cx="552" cy="832"/>
          </a:xfrm>
        </p:grpSpPr>
        <p:sp>
          <p:nvSpPr>
            <p:cNvPr id="19" name="Freeform 15"/>
            <p:cNvSpPr>
              <a:spLocks/>
            </p:cNvSpPr>
            <p:nvPr/>
          </p:nvSpPr>
          <p:spPr bwMode="auto">
            <a:xfrm>
              <a:off x="-91" y="1749"/>
              <a:ext cx="552" cy="832"/>
            </a:xfrm>
            <a:custGeom>
              <a:avLst/>
              <a:gdLst>
                <a:gd name="T0" fmla="*/ 19 w 1103"/>
                <a:gd name="T1" fmla="*/ 453 h 1663"/>
                <a:gd name="T2" fmla="*/ 86 w 1103"/>
                <a:gd name="T3" fmla="*/ 306 h 1663"/>
                <a:gd name="T4" fmla="*/ 175 w 1103"/>
                <a:gd name="T5" fmla="*/ 175 h 1663"/>
                <a:gd name="T6" fmla="*/ 261 w 1103"/>
                <a:gd name="T7" fmla="*/ 74 h 1663"/>
                <a:gd name="T8" fmla="*/ 322 w 1103"/>
                <a:gd name="T9" fmla="*/ 14 h 1663"/>
                <a:gd name="T10" fmla="*/ 337 w 1103"/>
                <a:gd name="T11" fmla="*/ 1 h 1663"/>
                <a:gd name="T12" fmla="*/ 357 w 1103"/>
                <a:gd name="T13" fmla="*/ 5 h 1663"/>
                <a:gd name="T14" fmla="*/ 394 w 1103"/>
                <a:gd name="T15" fmla="*/ 11 h 1663"/>
                <a:gd name="T16" fmla="*/ 440 w 1103"/>
                <a:gd name="T17" fmla="*/ 19 h 1663"/>
                <a:gd name="T18" fmla="*/ 488 w 1103"/>
                <a:gd name="T19" fmla="*/ 28 h 1663"/>
                <a:gd name="T20" fmla="*/ 530 w 1103"/>
                <a:gd name="T21" fmla="*/ 38 h 1663"/>
                <a:gd name="T22" fmla="*/ 582 w 1103"/>
                <a:gd name="T23" fmla="*/ 44 h 1663"/>
                <a:gd name="T24" fmla="*/ 628 w 1103"/>
                <a:gd name="T25" fmla="*/ 36 h 1663"/>
                <a:gd name="T26" fmla="*/ 670 w 1103"/>
                <a:gd name="T27" fmla="*/ 21 h 1663"/>
                <a:gd name="T28" fmla="*/ 715 w 1103"/>
                <a:gd name="T29" fmla="*/ 7 h 1663"/>
                <a:gd name="T30" fmla="*/ 765 w 1103"/>
                <a:gd name="T31" fmla="*/ 0 h 1663"/>
                <a:gd name="T32" fmla="*/ 829 w 1103"/>
                <a:gd name="T33" fmla="*/ 68 h 1663"/>
                <a:gd name="T34" fmla="*/ 887 w 1103"/>
                <a:gd name="T35" fmla="*/ 180 h 1663"/>
                <a:gd name="T36" fmla="*/ 932 w 1103"/>
                <a:gd name="T37" fmla="*/ 302 h 1663"/>
                <a:gd name="T38" fmla="*/ 964 w 1103"/>
                <a:gd name="T39" fmla="*/ 429 h 1663"/>
                <a:gd name="T40" fmla="*/ 985 w 1103"/>
                <a:gd name="T41" fmla="*/ 556 h 1663"/>
                <a:gd name="T42" fmla="*/ 994 w 1103"/>
                <a:gd name="T43" fmla="*/ 647 h 1663"/>
                <a:gd name="T44" fmla="*/ 1038 w 1103"/>
                <a:gd name="T45" fmla="*/ 687 h 1663"/>
                <a:gd name="T46" fmla="*/ 1088 w 1103"/>
                <a:gd name="T47" fmla="*/ 732 h 1663"/>
                <a:gd name="T48" fmla="*/ 1103 w 1103"/>
                <a:gd name="T49" fmla="*/ 778 h 1663"/>
                <a:gd name="T50" fmla="*/ 1082 w 1103"/>
                <a:gd name="T51" fmla="*/ 862 h 1663"/>
                <a:gd name="T52" fmla="*/ 1037 w 1103"/>
                <a:gd name="T53" fmla="*/ 968 h 1663"/>
                <a:gd name="T54" fmla="*/ 981 w 1103"/>
                <a:gd name="T55" fmla="*/ 1080 h 1663"/>
                <a:gd name="T56" fmla="*/ 927 w 1103"/>
                <a:gd name="T57" fmla="*/ 1179 h 1663"/>
                <a:gd name="T58" fmla="*/ 894 w 1103"/>
                <a:gd name="T59" fmla="*/ 1231 h 1663"/>
                <a:gd name="T60" fmla="*/ 866 w 1103"/>
                <a:gd name="T61" fmla="*/ 1230 h 1663"/>
                <a:gd name="T62" fmla="*/ 838 w 1103"/>
                <a:gd name="T63" fmla="*/ 1232 h 1663"/>
                <a:gd name="T64" fmla="*/ 806 w 1103"/>
                <a:gd name="T65" fmla="*/ 1285 h 1663"/>
                <a:gd name="T66" fmla="*/ 807 w 1103"/>
                <a:gd name="T67" fmla="*/ 1369 h 1663"/>
                <a:gd name="T68" fmla="*/ 834 w 1103"/>
                <a:gd name="T69" fmla="*/ 1450 h 1663"/>
                <a:gd name="T70" fmla="*/ 826 w 1103"/>
                <a:gd name="T71" fmla="*/ 1528 h 1663"/>
                <a:gd name="T72" fmla="*/ 780 w 1103"/>
                <a:gd name="T73" fmla="*/ 1619 h 1663"/>
                <a:gd name="T74" fmla="*/ 722 w 1103"/>
                <a:gd name="T75" fmla="*/ 1662 h 1663"/>
                <a:gd name="T76" fmla="*/ 656 w 1103"/>
                <a:gd name="T77" fmla="*/ 1654 h 1663"/>
                <a:gd name="T78" fmla="*/ 588 w 1103"/>
                <a:gd name="T79" fmla="*/ 1615 h 1663"/>
                <a:gd name="T80" fmla="*/ 531 w 1103"/>
                <a:gd name="T81" fmla="*/ 1558 h 1663"/>
                <a:gd name="T82" fmla="*/ 492 w 1103"/>
                <a:gd name="T83" fmla="*/ 1496 h 1663"/>
                <a:gd name="T84" fmla="*/ 484 w 1103"/>
                <a:gd name="T85" fmla="*/ 1441 h 1663"/>
                <a:gd name="T86" fmla="*/ 492 w 1103"/>
                <a:gd name="T87" fmla="*/ 1370 h 1663"/>
                <a:gd name="T88" fmla="*/ 450 w 1103"/>
                <a:gd name="T89" fmla="*/ 1341 h 1663"/>
                <a:gd name="T90" fmla="*/ 392 w 1103"/>
                <a:gd name="T91" fmla="*/ 1330 h 1663"/>
                <a:gd name="T92" fmla="*/ 345 w 1103"/>
                <a:gd name="T93" fmla="*/ 1302 h 1663"/>
                <a:gd name="T94" fmla="*/ 335 w 1103"/>
                <a:gd name="T95" fmla="*/ 1247 h 1663"/>
                <a:gd name="T96" fmla="*/ 337 w 1103"/>
                <a:gd name="T97" fmla="*/ 1185 h 1663"/>
                <a:gd name="T98" fmla="*/ 315 w 1103"/>
                <a:gd name="T99" fmla="*/ 1143 h 1663"/>
                <a:gd name="T100" fmla="*/ 276 w 1103"/>
                <a:gd name="T101" fmla="*/ 1113 h 1663"/>
                <a:gd name="T102" fmla="*/ 229 w 1103"/>
                <a:gd name="T103" fmla="*/ 1090 h 1663"/>
                <a:gd name="T104" fmla="*/ 178 w 1103"/>
                <a:gd name="T105" fmla="*/ 1070 h 1663"/>
                <a:gd name="T106" fmla="*/ 128 w 1103"/>
                <a:gd name="T107" fmla="*/ 1049 h 1663"/>
                <a:gd name="T108" fmla="*/ 78 w 1103"/>
                <a:gd name="T109" fmla="*/ 1026 h 1663"/>
                <a:gd name="T110" fmla="*/ 36 w 1103"/>
                <a:gd name="T111" fmla="*/ 767 h 1663"/>
                <a:gd name="T112" fmla="*/ 7 w 1103"/>
                <a:gd name="T113" fmla="*/ 585 h 16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03" h="1663">
                  <a:moveTo>
                    <a:pt x="0" y="557"/>
                  </a:moveTo>
                  <a:lnTo>
                    <a:pt x="7" y="505"/>
                  </a:lnTo>
                  <a:lnTo>
                    <a:pt x="19" y="453"/>
                  </a:lnTo>
                  <a:lnTo>
                    <a:pt x="38" y="402"/>
                  </a:lnTo>
                  <a:lnTo>
                    <a:pt x="60" y="353"/>
                  </a:lnTo>
                  <a:lnTo>
                    <a:pt x="86" y="306"/>
                  </a:lnTo>
                  <a:lnTo>
                    <a:pt x="114" y="260"/>
                  </a:lnTo>
                  <a:lnTo>
                    <a:pt x="144" y="216"/>
                  </a:lnTo>
                  <a:lnTo>
                    <a:pt x="175" y="175"/>
                  </a:lnTo>
                  <a:lnTo>
                    <a:pt x="205" y="139"/>
                  </a:lnTo>
                  <a:lnTo>
                    <a:pt x="235" y="104"/>
                  </a:lnTo>
                  <a:lnTo>
                    <a:pt x="261" y="74"/>
                  </a:lnTo>
                  <a:lnTo>
                    <a:pt x="287" y="50"/>
                  </a:lnTo>
                  <a:lnTo>
                    <a:pt x="306" y="29"/>
                  </a:lnTo>
                  <a:lnTo>
                    <a:pt x="322" y="14"/>
                  </a:lnTo>
                  <a:lnTo>
                    <a:pt x="333" y="5"/>
                  </a:lnTo>
                  <a:lnTo>
                    <a:pt x="336" y="1"/>
                  </a:lnTo>
                  <a:lnTo>
                    <a:pt x="337" y="1"/>
                  </a:lnTo>
                  <a:lnTo>
                    <a:pt x="342" y="3"/>
                  </a:lnTo>
                  <a:lnTo>
                    <a:pt x="349" y="4"/>
                  </a:lnTo>
                  <a:lnTo>
                    <a:pt x="357" y="5"/>
                  </a:lnTo>
                  <a:lnTo>
                    <a:pt x="368" y="6"/>
                  </a:lnTo>
                  <a:lnTo>
                    <a:pt x="380" y="8"/>
                  </a:lnTo>
                  <a:lnTo>
                    <a:pt x="394" y="11"/>
                  </a:lnTo>
                  <a:lnTo>
                    <a:pt x="409" y="13"/>
                  </a:lnTo>
                  <a:lnTo>
                    <a:pt x="424" y="15"/>
                  </a:lnTo>
                  <a:lnTo>
                    <a:pt x="440" y="19"/>
                  </a:lnTo>
                  <a:lnTo>
                    <a:pt x="456" y="21"/>
                  </a:lnTo>
                  <a:lnTo>
                    <a:pt x="472" y="24"/>
                  </a:lnTo>
                  <a:lnTo>
                    <a:pt x="488" y="28"/>
                  </a:lnTo>
                  <a:lnTo>
                    <a:pt x="503" y="31"/>
                  </a:lnTo>
                  <a:lnTo>
                    <a:pt x="517" y="35"/>
                  </a:lnTo>
                  <a:lnTo>
                    <a:pt x="530" y="38"/>
                  </a:lnTo>
                  <a:lnTo>
                    <a:pt x="548" y="43"/>
                  </a:lnTo>
                  <a:lnTo>
                    <a:pt x="565" y="44"/>
                  </a:lnTo>
                  <a:lnTo>
                    <a:pt x="582" y="44"/>
                  </a:lnTo>
                  <a:lnTo>
                    <a:pt x="598" y="43"/>
                  </a:lnTo>
                  <a:lnTo>
                    <a:pt x="613" y="41"/>
                  </a:lnTo>
                  <a:lnTo>
                    <a:pt x="628" y="36"/>
                  </a:lnTo>
                  <a:lnTo>
                    <a:pt x="643" y="31"/>
                  </a:lnTo>
                  <a:lnTo>
                    <a:pt x="656" y="27"/>
                  </a:lnTo>
                  <a:lnTo>
                    <a:pt x="670" y="21"/>
                  </a:lnTo>
                  <a:lnTo>
                    <a:pt x="685" y="16"/>
                  </a:lnTo>
                  <a:lnTo>
                    <a:pt x="700" y="12"/>
                  </a:lnTo>
                  <a:lnTo>
                    <a:pt x="715" y="7"/>
                  </a:lnTo>
                  <a:lnTo>
                    <a:pt x="731" y="4"/>
                  </a:lnTo>
                  <a:lnTo>
                    <a:pt x="747" y="1"/>
                  </a:lnTo>
                  <a:lnTo>
                    <a:pt x="765" y="0"/>
                  </a:lnTo>
                  <a:lnTo>
                    <a:pt x="783" y="1"/>
                  </a:lnTo>
                  <a:lnTo>
                    <a:pt x="806" y="34"/>
                  </a:lnTo>
                  <a:lnTo>
                    <a:pt x="829" y="68"/>
                  </a:lnTo>
                  <a:lnTo>
                    <a:pt x="850" y="104"/>
                  </a:lnTo>
                  <a:lnTo>
                    <a:pt x="868" y="141"/>
                  </a:lnTo>
                  <a:lnTo>
                    <a:pt x="887" y="180"/>
                  </a:lnTo>
                  <a:lnTo>
                    <a:pt x="903" y="219"/>
                  </a:lnTo>
                  <a:lnTo>
                    <a:pt x="918" y="261"/>
                  </a:lnTo>
                  <a:lnTo>
                    <a:pt x="932" y="302"/>
                  </a:lnTo>
                  <a:lnTo>
                    <a:pt x="944" y="345"/>
                  </a:lnTo>
                  <a:lnTo>
                    <a:pt x="955" y="386"/>
                  </a:lnTo>
                  <a:lnTo>
                    <a:pt x="964" y="429"/>
                  </a:lnTo>
                  <a:lnTo>
                    <a:pt x="972" y="472"/>
                  </a:lnTo>
                  <a:lnTo>
                    <a:pt x="979" y="514"/>
                  </a:lnTo>
                  <a:lnTo>
                    <a:pt x="985" y="556"/>
                  </a:lnTo>
                  <a:lnTo>
                    <a:pt x="988" y="597"/>
                  </a:lnTo>
                  <a:lnTo>
                    <a:pt x="991" y="638"/>
                  </a:lnTo>
                  <a:lnTo>
                    <a:pt x="994" y="647"/>
                  </a:lnTo>
                  <a:lnTo>
                    <a:pt x="1004" y="658"/>
                  </a:lnTo>
                  <a:lnTo>
                    <a:pt x="1020" y="672"/>
                  </a:lnTo>
                  <a:lnTo>
                    <a:pt x="1038" y="687"/>
                  </a:lnTo>
                  <a:lnTo>
                    <a:pt x="1056" y="703"/>
                  </a:lnTo>
                  <a:lnTo>
                    <a:pt x="1075" y="718"/>
                  </a:lnTo>
                  <a:lnTo>
                    <a:pt x="1088" y="732"/>
                  </a:lnTo>
                  <a:lnTo>
                    <a:pt x="1099" y="744"/>
                  </a:lnTo>
                  <a:lnTo>
                    <a:pt x="1103" y="759"/>
                  </a:lnTo>
                  <a:lnTo>
                    <a:pt x="1103" y="778"/>
                  </a:lnTo>
                  <a:lnTo>
                    <a:pt x="1100" y="802"/>
                  </a:lnTo>
                  <a:lnTo>
                    <a:pt x="1092" y="831"/>
                  </a:lnTo>
                  <a:lnTo>
                    <a:pt x="1082" y="862"/>
                  </a:lnTo>
                  <a:lnTo>
                    <a:pt x="1069" y="897"/>
                  </a:lnTo>
                  <a:lnTo>
                    <a:pt x="1054" y="931"/>
                  </a:lnTo>
                  <a:lnTo>
                    <a:pt x="1037" y="968"/>
                  </a:lnTo>
                  <a:lnTo>
                    <a:pt x="1018" y="1006"/>
                  </a:lnTo>
                  <a:lnTo>
                    <a:pt x="1000" y="1043"/>
                  </a:lnTo>
                  <a:lnTo>
                    <a:pt x="981" y="1080"/>
                  </a:lnTo>
                  <a:lnTo>
                    <a:pt x="962" y="1116"/>
                  </a:lnTo>
                  <a:lnTo>
                    <a:pt x="944" y="1148"/>
                  </a:lnTo>
                  <a:lnTo>
                    <a:pt x="927" y="1179"/>
                  </a:lnTo>
                  <a:lnTo>
                    <a:pt x="912" y="1206"/>
                  </a:lnTo>
                  <a:lnTo>
                    <a:pt x="898" y="1229"/>
                  </a:lnTo>
                  <a:lnTo>
                    <a:pt x="894" y="1231"/>
                  </a:lnTo>
                  <a:lnTo>
                    <a:pt x="886" y="1231"/>
                  </a:lnTo>
                  <a:lnTo>
                    <a:pt x="876" y="1231"/>
                  </a:lnTo>
                  <a:lnTo>
                    <a:pt x="866" y="1230"/>
                  </a:lnTo>
                  <a:lnTo>
                    <a:pt x="856" y="1230"/>
                  </a:lnTo>
                  <a:lnTo>
                    <a:pt x="847" y="1230"/>
                  </a:lnTo>
                  <a:lnTo>
                    <a:pt x="838" y="1232"/>
                  </a:lnTo>
                  <a:lnTo>
                    <a:pt x="834" y="1238"/>
                  </a:lnTo>
                  <a:lnTo>
                    <a:pt x="817" y="1260"/>
                  </a:lnTo>
                  <a:lnTo>
                    <a:pt x="806" y="1285"/>
                  </a:lnTo>
                  <a:lnTo>
                    <a:pt x="803" y="1313"/>
                  </a:lnTo>
                  <a:lnTo>
                    <a:pt x="803" y="1341"/>
                  </a:lnTo>
                  <a:lnTo>
                    <a:pt x="807" y="1369"/>
                  </a:lnTo>
                  <a:lnTo>
                    <a:pt x="814" y="1397"/>
                  </a:lnTo>
                  <a:lnTo>
                    <a:pt x="824" y="1425"/>
                  </a:lnTo>
                  <a:lnTo>
                    <a:pt x="834" y="1450"/>
                  </a:lnTo>
                  <a:lnTo>
                    <a:pt x="837" y="1471"/>
                  </a:lnTo>
                  <a:lnTo>
                    <a:pt x="834" y="1498"/>
                  </a:lnTo>
                  <a:lnTo>
                    <a:pt x="826" y="1528"/>
                  </a:lnTo>
                  <a:lnTo>
                    <a:pt x="814" y="1561"/>
                  </a:lnTo>
                  <a:lnTo>
                    <a:pt x="798" y="1592"/>
                  </a:lnTo>
                  <a:lnTo>
                    <a:pt x="780" y="1619"/>
                  </a:lnTo>
                  <a:lnTo>
                    <a:pt x="761" y="1641"/>
                  </a:lnTo>
                  <a:lnTo>
                    <a:pt x="742" y="1655"/>
                  </a:lnTo>
                  <a:lnTo>
                    <a:pt x="722" y="1662"/>
                  </a:lnTo>
                  <a:lnTo>
                    <a:pt x="700" y="1663"/>
                  </a:lnTo>
                  <a:lnTo>
                    <a:pt x="678" y="1661"/>
                  </a:lnTo>
                  <a:lnTo>
                    <a:pt x="656" y="1654"/>
                  </a:lnTo>
                  <a:lnTo>
                    <a:pt x="633" y="1644"/>
                  </a:lnTo>
                  <a:lnTo>
                    <a:pt x="610" y="1631"/>
                  </a:lnTo>
                  <a:lnTo>
                    <a:pt x="588" y="1615"/>
                  </a:lnTo>
                  <a:lnTo>
                    <a:pt x="568" y="1597"/>
                  </a:lnTo>
                  <a:lnTo>
                    <a:pt x="548" y="1578"/>
                  </a:lnTo>
                  <a:lnTo>
                    <a:pt x="531" y="1558"/>
                  </a:lnTo>
                  <a:lnTo>
                    <a:pt x="515" y="1538"/>
                  </a:lnTo>
                  <a:lnTo>
                    <a:pt x="502" y="1516"/>
                  </a:lnTo>
                  <a:lnTo>
                    <a:pt x="492" y="1496"/>
                  </a:lnTo>
                  <a:lnTo>
                    <a:pt x="485" y="1475"/>
                  </a:lnTo>
                  <a:lnTo>
                    <a:pt x="483" y="1457"/>
                  </a:lnTo>
                  <a:lnTo>
                    <a:pt x="484" y="1441"/>
                  </a:lnTo>
                  <a:lnTo>
                    <a:pt x="486" y="1418"/>
                  </a:lnTo>
                  <a:lnTo>
                    <a:pt x="491" y="1392"/>
                  </a:lnTo>
                  <a:lnTo>
                    <a:pt x="492" y="1370"/>
                  </a:lnTo>
                  <a:lnTo>
                    <a:pt x="484" y="1358"/>
                  </a:lnTo>
                  <a:lnTo>
                    <a:pt x="469" y="1346"/>
                  </a:lnTo>
                  <a:lnTo>
                    <a:pt x="450" y="1341"/>
                  </a:lnTo>
                  <a:lnTo>
                    <a:pt x="431" y="1336"/>
                  </a:lnTo>
                  <a:lnTo>
                    <a:pt x="411" y="1334"/>
                  </a:lnTo>
                  <a:lnTo>
                    <a:pt x="392" y="1330"/>
                  </a:lnTo>
                  <a:lnTo>
                    <a:pt x="373" y="1326"/>
                  </a:lnTo>
                  <a:lnTo>
                    <a:pt x="358" y="1316"/>
                  </a:lnTo>
                  <a:lnTo>
                    <a:pt x="345" y="1302"/>
                  </a:lnTo>
                  <a:lnTo>
                    <a:pt x="337" y="1286"/>
                  </a:lnTo>
                  <a:lnTo>
                    <a:pt x="335" y="1268"/>
                  </a:lnTo>
                  <a:lnTo>
                    <a:pt x="335" y="1247"/>
                  </a:lnTo>
                  <a:lnTo>
                    <a:pt x="336" y="1225"/>
                  </a:lnTo>
                  <a:lnTo>
                    <a:pt x="337" y="1205"/>
                  </a:lnTo>
                  <a:lnTo>
                    <a:pt x="337" y="1185"/>
                  </a:lnTo>
                  <a:lnTo>
                    <a:pt x="335" y="1168"/>
                  </a:lnTo>
                  <a:lnTo>
                    <a:pt x="327" y="1155"/>
                  </a:lnTo>
                  <a:lnTo>
                    <a:pt x="315" y="1143"/>
                  </a:lnTo>
                  <a:lnTo>
                    <a:pt x="304" y="1133"/>
                  </a:lnTo>
                  <a:lnTo>
                    <a:pt x="290" y="1123"/>
                  </a:lnTo>
                  <a:lnTo>
                    <a:pt x="276" y="1113"/>
                  </a:lnTo>
                  <a:lnTo>
                    <a:pt x="261" y="1105"/>
                  </a:lnTo>
                  <a:lnTo>
                    <a:pt x="246" y="1097"/>
                  </a:lnTo>
                  <a:lnTo>
                    <a:pt x="229" y="1090"/>
                  </a:lnTo>
                  <a:lnTo>
                    <a:pt x="213" y="1084"/>
                  </a:lnTo>
                  <a:lnTo>
                    <a:pt x="196" y="1077"/>
                  </a:lnTo>
                  <a:lnTo>
                    <a:pt x="178" y="1070"/>
                  </a:lnTo>
                  <a:lnTo>
                    <a:pt x="161" y="1063"/>
                  </a:lnTo>
                  <a:lnTo>
                    <a:pt x="144" y="1056"/>
                  </a:lnTo>
                  <a:lnTo>
                    <a:pt x="128" y="1049"/>
                  </a:lnTo>
                  <a:lnTo>
                    <a:pt x="110" y="1042"/>
                  </a:lnTo>
                  <a:lnTo>
                    <a:pt x="94" y="1034"/>
                  </a:lnTo>
                  <a:lnTo>
                    <a:pt x="78" y="1026"/>
                  </a:lnTo>
                  <a:lnTo>
                    <a:pt x="63" y="937"/>
                  </a:lnTo>
                  <a:lnTo>
                    <a:pt x="49" y="850"/>
                  </a:lnTo>
                  <a:lnTo>
                    <a:pt x="36" y="767"/>
                  </a:lnTo>
                  <a:lnTo>
                    <a:pt x="24" y="693"/>
                  </a:lnTo>
                  <a:lnTo>
                    <a:pt x="14" y="631"/>
                  </a:lnTo>
                  <a:lnTo>
                    <a:pt x="7" y="585"/>
                  </a:lnTo>
                  <a:lnTo>
                    <a:pt x="1" y="558"/>
                  </a:lnTo>
                  <a:lnTo>
                    <a:pt x="0" y="557"/>
                  </a:lnTo>
                  <a:close/>
                </a:path>
              </a:pathLst>
            </a:custGeom>
            <a:solidFill>
              <a:srgbClr val="FFFF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" name="Freeform 16"/>
            <p:cNvSpPr>
              <a:spLocks/>
            </p:cNvSpPr>
            <p:nvPr/>
          </p:nvSpPr>
          <p:spPr bwMode="auto">
            <a:xfrm>
              <a:off x="-77" y="1804"/>
              <a:ext cx="523" cy="721"/>
            </a:xfrm>
            <a:custGeom>
              <a:avLst/>
              <a:gdLst>
                <a:gd name="T0" fmla="*/ 959 w 1044"/>
                <a:gd name="T1" fmla="*/ 597 h 1440"/>
                <a:gd name="T2" fmla="*/ 888 w 1044"/>
                <a:gd name="T3" fmla="*/ 550 h 1440"/>
                <a:gd name="T4" fmla="*/ 853 w 1044"/>
                <a:gd name="T5" fmla="*/ 288 h 1440"/>
                <a:gd name="T6" fmla="*/ 811 w 1044"/>
                <a:gd name="T7" fmla="*/ 185 h 1440"/>
                <a:gd name="T8" fmla="*/ 813 w 1044"/>
                <a:gd name="T9" fmla="*/ 134 h 1440"/>
                <a:gd name="T10" fmla="*/ 839 w 1044"/>
                <a:gd name="T11" fmla="*/ 116 h 1440"/>
                <a:gd name="T12" fmla="*/ 770 w 1044"/>
                <a:gd name="T13" fmla="*/ 52 h 1440"/>
                <a:gd name="T14" fmla="*/ 716 w 1044"/>
                <a:gd name="T15" fmla="*/ 28 h 1440"/>
                <a:gd name="T16" fmla="*/ 678 w 1044"/>
                <a:gd name="T17" fmla="*/ 32 h 1440"/>
                <a:gd name="T18" fmla="*/ 621 w 1044"/>
                <a:gd name="T19" fmla="*/ 54 h 1440"/>
                <a:gd name="T20" fmla="*/ 603 w 1044"/>
                <a:gd name="T21" fmla="*/ 48 h 1440"/>
                <a:gd name="T22" fmla="*/ 523 w 1044"/>
                <a:gd name="T23" fmla="*/ 28 h 1440"/>
                <a:gd name="T24" fmla="*/ 440 w 1044"/>
                <a:gd name="T25" fmla="*/ 13 h 1440"/>
                <a:gd name="T26" fmla="*/ 356 w 1044"/>
                <a:gd name="T27" fmla="*/ 0 h 1440"/>
                <a:gd name="T28" fmla="*/ 348 w 1044"/>
                <a:gd name="T29" fmla="*/ 4 h 1440"/>
                <a:gd name="T30" fmla="*/ 342 w 1044"/>
                <a:gd name="T31" fmla="*/ 13 h 1440"/>
                <a:gd name="T32" fmla="*/ 343 w 1044"/>
                <a:gd name="T33" fmla="*/ 15 h 1440"/>
                <a:gd name="T34" fmla="*/ 338 w 1044"/>
                <a:gd name="T35" fmla="*/ 15 h 1440"/>
                <a:gd name="T36" fmla="*/ 286 w 1044"/>
                <a:gd name="T37" fmla="*/ 49 h 1440"/>
                <a:gd name="T38" fmla="*/ 228 w 1044"/>
                <a:gd name="T39" fmla="*/ 90 h 1440"/>
                <a:gd name="T40" fmla="*/ 171 w 1044"/>
                <a:gd name="T41" fmla="*/ 135 h 1440"/>
                <a:gd name="T42" fmla="*/ 115 w 1044"/>
                <a:gd name="T43" fmla="*/ 196 h 1440"/>
                <a:gd name="T44" fmla="*/ 71 w 1044"/>
                <a:gd name="T45" fmla="*/ 273 h 1440"/>
                <a:gd name="T46" fmla="*/ 15 w 1044"/>
                <a:gd name="T47" fmla="*/ 384 h 1440"/>
                <a:gd name="T48" fmla="*/ 1 w 1044"/>
                <a:gd name="T49" fmla="*/ 462 h 1440"/>
                <a:gd name="T50" fmla="*/ 10 w 1044"/>
                <a:gd name="T51" fmla="*/ 485 h 1440"/>
                <a:gd name="T52" fmla="*/ 54 w 1044"/>
                <a:gd name="T53" fmla="*/ 644 h 1440"/>
                <a:gd name="T54" fmla="*/ 95 w 1044"/>
                <a:gd name="T55" fmla="*/ 803 h 1440"/>
                <a:gd name="T56" fmla="*/ 114 w 1044"/>
                <a:gd name="T57" fmla="*/ 824 h 1440"/>
                <a:gd name="T58" fmla="*/ 195 w 1044"/>
                <a:gd name="T59" fmla="*/ 873 h 1440"/>
                <a:gd name="T60" fmla="*/ 292 w 1044"/>
                <a:gd name="T61" fmla="*/ 929 h 1440"/>
                <a:gd name="T62" fmla="*/ 331 w 1044"/>
                <a:gd name="T63" fmla="*/ 949 h 1440"/>
                <a:gd name="T64" fmla="*/ 373 w 1044"/>
                <a:gd name="T65" fmla="*/ 962 h 1440"/>
                <a:gd name="T66" fmla="*/ 399 w 1044"/>
                <a:gd name="T67" fmla="*/ 1052 h 1440"/>
                <a:gd name="T68" fmla="*/ 454 w 1044"/>
                <a:gd name="T69" fmla="*/ 1110 h 1440"/>
                <a:gd name="T70" fmla="*/ 513 w 1044"/>
                <a:gd name="T71" fmla="*/ 1111 h 1440"/>
                <a:gd name="T72" fmla="*/ 576 w 1044"/>
                <a:gd name="T73" fmla="*/ 1100 h 1440"/>
                <a:gd name="T74" fmla="*/ 615 w 1044"/>
                <a:gd name="T75" fmla="*/ 1104 h 1440"/>
                <a:gd name="T76" fmla="*/ 622 w 1044"/>
                <a:gd name="T77" fmla="*/ 1211 h 1440"/>
                <a:gd name="T78" fmla="*/ 615 w 1044"/>
                <a:gd name="T79" fmla="*/ 1233 h 1440"/>
                <a:gd name="T80" fmla="*/ 574 w 1044"/>
                <a:gd name="T81" fmla="*/ 1263 h 1440"/>
                <a:gd name="T82" fmla="*/ 559 w 1044"/>
                <a:gd name="T83" fmla="*/ 1316 h 1440"/>
                <a:gd name="T84" fmla="*/ 571 w 1044"/>
                <a:gd name="T85" fmla="*/ 1378 h 1440"/>
                <a:gd name="T86" fmla="*/ 608 w 1044"/>
                <a:gd name="T87" fmla="*/ 1435 h 1440"/>
                <a:gd name="T88" fmla="*/ 670 w 1044"/>
                <a:gd name="T89" fmla="*/ 1436 h 1440"/>
                <a:gd name="T90" fmla="*/ 723 w 1044"/>
                <a:gd name="T91" fmla="*/ 1375 h 1440"/>
                <a:gd name="T92" fmla="*/ 709 w 1044"/>
                <a:gd name="T93" fmla="*/ 1280 h 1440"/>
                <a:gd name="T94" fmla="*/ 676 w 1044"/>
                <a:gd name="T95" fmla="*/ 1247 h 1440"/>
                <a:gd name="T96" fmla="*/ 652 w 1044"/>
                <a:gd name="T97" fmla="*/ 1226 h 1440"/>
                <a:gd name="T98" fmla="*/ 653 w 1044"/>
                <a:gd name="T99" fmla="*/ 1153 h 1440"/>
                <a:gd name="T100" fmla="*/ 601 w 1044"/>
                <a:gd name="T101" fmla="*/ 1074 h 1440"/>
                <a:gd name="T102" fmla="*/ 508 w 1044"/>
                <a:gd name="T103" fmla="*/ 1083 h 1440"/>
                <a:gd name="T104" fmla="*/ 437 w 1044"/>
                <a:gd name="T105" fmla="*/ 1055 h 1440"/>
                <a:gd name="T106" fmla="*/ 412 w 1044"/>
                <a:gd name="T107" fmla="*/ 979 h 1440"/>
                <a:gd name="T108" fmla="*/ 458 w 1044"/>
                <a:gd name="T109" fmla="*/ 977 h 1440"/>
                <a:gd name="T110" fmla="*/ 520 w 1044"/>
                <a:gd name="T111" fmla="*/ 994 h 1440"/>
                <a:gd name="T112" fmla="*/ 583 w 1044"/>
                <a:gd name="T113" fmla="*/ 1009 h 1440"/>
                <a:gd name="T114" fmla="*/ 653 w 1044"/>
                <a:gd name="T115" fmla="*/ 1023 h 1440"/>
                <a:gd name="T116" fmla="*/ 740 w 1044"/>
                <a:gd name="T117" fmla="*/ 1043 h 1440"/>
                <a:gd name="T118" fmla="*/ 809 w 1044"/>
                <a:gd name="T119" fmla="*/ 1057 h 1440"/>
                <a:gd name="T120" fmla="*/ 846 w 1044"/>
                <a:gd name="T121" fmla="*/ 1022 h 1440"/>
                <a:gd name="T122" fmla="*/ 934 w 1044"/>
                <a:gd name="T123" fmla="*/ 879 h 1440"/>
                <a:gd name="T124" fmla="*/ 1017 w 1044"/>
                <a:gd name="T125" fmla="*/ 737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044" h="1440">
                  <a:moveTo>
                    <a:pt x="1044" y="688"/>
                  </a:moveTo>
                  <a:lnTo>
                    <a:pt x="1032" y="665"/>
                  </a:lnTo>
                  <a:lnTo>
                    <a:pt x="1011" y="641"/>
                  </a:lnTo>
                  <a:lnTo>
                    <a:pt x="986" y="618"/>
                  </a:lnTo>
                  <a:lnTo>
                    <a:pt x="959" y="597"/>
                  </a:lnTo>
                  <a:lnTo>
                    <a:pt x="934" y="580"/>
                  </a:lnTo>
                  <a:lnTo>
                    <a:pt x="912" y="565"/>
                  </a:lnTo>
                  <a:lnTo>
                    <a:pt x="897" y="555"/>
                  </a:lnTo>
                  <a:lnTo>
                    <a:pt x="891" y="551"/>
                  </a:lnTo>
                  <a:lnTo>
                    <a:pt x="888" y="550"/>
                  </a:lnTo>
                  <a:lnTo>
                    <a:pt x="888" y="516"/>
                  </a:lnTo>
                  <a:lnTo>
                    <a:pt x="882" y="449"/>
                  </a:lnTo>
                  <a:lnTo>
                    <a:pt x="872" y="373"/>
                  </a:lnTo>
                  <a:lnTo>
                    <a:pt x="859" y="309"/>
                  </a:lnTo>
                  <a:lnTo>
                    <a:pt x="853" y="288"/>
                  </a:lnTo>
                  <a:lnTo>
                    <a:pt x="846" y="267"/>
                  </a:lnTo>
                  <a:lnTo>
                    <a:pt x="838" y="246"/>
                  </a:lnTo>
                  <a:lnTo>
                    <a:pt x="829" y="226"/>
                  </a:lnTo>
                  <a:lnTo>
                    <a:pt x="820" y="206"/>
                  </a:lnTo>
                  <a:lnTo>
                    <a:pt x="811" y="185"/>
                  </a:lnTo>
                  <a:lnTo>
                    <a:pt x="800" y="166"/>
                  </a:lnTo>
                  <a:lnTo>
                    <a:pt x="789" y="146"/>
                  </a:lnTo>
                  <a:lnTo>
                    <a:pt x="796" y="143"/>
                  </a:lnTo>
                  <a:lnTo>
                    <a:pt x="804" y="138"/>
                  </a:lnTo>
                  <a:lnTo>
                    <a:pt x="813" y="134"/>
                  </a:lnTo>
                  <a:lnTo>
                    <a:pt x="821" y="129"/>
                  </a:lnTo>
                  <a:lnTo>
                    <a:pt x="829" y="124"/>
                  </a:lnTo>
                  <a:lnTo>
                    <a:pt x="835" y="121"/>
                  </a:lnTo>
                  <a:lnTo>
                    <a:pt x="838" y="117"/>
                  </a:lnTo>
                  <a:lnTo>
                    <a:pt x="839" y="116"/>
                  </a:lnTo>
                  <a:lnTo>
                    <a:pt x="829" y="106"/>
                  </a:lnTo>
                  <a:lnTo>
                    <a:pt x="816" y="92"/>
                  </a:lnTo>
                  <a:lnTo>
                    <a:pt x="803" y="78"/>
                  </a:lnTo>
                  <a:lnTo>
                    <a:pt x="786" y="64"/>
                  </a:lnTo>
                  <a:lnTo>
                    <a:pt x="770" y="52"/>
                  </a:lnTo>
                  <a:lnTo>
                    <a:pt x="753" y="40"/>
                  </a:lnTo>
                  <a:lnTo>
                    <a:pt x="735" y="33"/>
                  </a:lnTo>
                  <a:lnTo>
                    <a:pt x="716" y="29"/>
                  </a:lnTo>
                  <a:lnTo>
                    <a:pt x="716" y="28"/>
                  </a:lnTo>
                  <a:lnTo>
                    <a:pt x="716" y="28"/>
                  </a:lnTo>
                  <a:lnTo>
                    <a:pt x="716" y="28"/>
                  </a:lnTo>
                  <a:lnTo>
                    <a:pt x="716" y="28"/>
                  </a:lnTo>
                  <a:lnTo>
                    <a:pt x="703" y="28"/>
                  </a:lnTo>
                  <a:lnTo>
                    <a:pt x="691" y="30"/>
                  </a:lnTo>
                  <a:lnTo>
                    <a:pt x="678" y="32"/>
                  </a:lnTo>
                  <a:lnTo>
                    <a:pt x="667" y="34"/>
                  </a:lnTo>
                  <a:lnTo>
                    <a:pt x="655" y="39"/>
                  </a:lnTo>
                  <a:lnTo>
                    <a:pt x="644" y="43"/>
                  </a:lnTo>
                  <a:lnTo>
                    <a:pt x="632" y="48"/>
                  </a:lnTo>
                  <a:lnTo>
                    <a:pt x="621" y="54"/>
                  </a:lnTo>
                  <a:lnTo>
                    <a:pt x="619" y="54"/>
                  </a:lnTo>
                  <a:lnTo>
                    <a:pt x="619" y="53"/>
                  </a:lnTo>
                  <a:lnTo>
                    <a:pt x="619" y="53"/>
                  </a:lnTo>
                  <a:lnTo>
                    <a:pt x="619" y="53"/>
                  </a:lnTo>
                  <a:lnTo>
                    <a:pt x="603" y="48"/>
                  </a:lnTo>
                  <a:lnTo>
                    <a:pt x="587" y="44"/>
                  </a:lnTo>
                  <a:lnTo>
                    <a:pt x="571" y="39"/>
                  </a:lnTo>
                  <a:lnTo>
                    <a:pt x="555" y="34"/>
                  </a:lnTo>
                  <a:lnTo>
                    <a:pt x="539" y="31"/>
                  </a:lnTo>
                  <a:lnTo>
                    <a:pt x="523" y="28"/>
                  </a:lnTo>
                  <a:lnTo>
                    <a:pt x="507" y="24"/>
                  </a:lnTo>
                  <a:lnTo>
                    <a:pt x="489" y="21"/>
                  </a:lnTo>
                  <a:lnTo>
                    <a:pt x="473" y="18"/>
                  </a:lnTo>
                  <a:lnTo>
                    <a:pt x="457" y="15"/>
                  </a:lnTo>
                  <a:lnTo>
                    <a:pt x="440" y="13"/>
                  </a:lnTo>
                  <a:lnTo>
                    <a:pt x="424" y="10"/>
                  </a:lnTo>
                  <a:lnTo>
                    <a:pt x="406" y="8"/>
                  </a:lnTo>
                  <a:lnTo>
                    <a:pt x="389" y="4"/>
                  </a:lnTo>
                  <a:lnTo>
                    <a:pt x="373" y="2"/>
                  </a:lnTo>
                  <a:lnTo>
                    <a:pt x="356" y="0"/>
                  </a:lnTo>
                  <a:lnTo>
                    <a:pt x="354" y="0"/>
                  </a:lnTo>
                  <a:lnTo>
                    <a:pt x="353" y="1"/>
                  </a:lnTo>
                  <a:lnTo>
                    <a:pt x="351" y="2"/>
                  </a:lnTo>
                  <a:lnTo>
                    <a:pt x="350" y="3"/>
                  </a:lnTo>
                  <a:lnTo>
                    <a:pt x="348" y="4"/>
                  </a:lnTo>
                  <a:lnTo>
                    <a:pt x="345" y="7"/>
                  </a:lnTo>
                  <a:lnTo>
                    <a:pt x="344" y="9"/>
                  </a:lnTo>
                  <a:lnTo>
                    <a:pt x="343" y="13"/>
                  </a:lnTo>
                  <a:lnTo>
                    <a:pt x="342" y="13"/>
                  </a:lnTo>
                  <a:lnTo>
                    <a:pt x="342" y="13"/>
                  </a:lnTo>
                  <a:lnTo>
                    <a:pt x="341" y="13"/>
                  </a:lnTo>
                  <a:lnTo>
                    <a:pt x="339" y="14"/>
                  </a:lnTo>
                  <a:lnTo>
                    <a:pt x="343" y="15"/>
                  </a:lnTo>
                  <a:lnTo>
                    <a:pt x="343" y="15"/>
                  </a:lnTo>
                  <a:lnTo>
                    <a:pt x="343" y="15"/>
                  </a:lnTo>
                  <a:lnTo>
                    <a:pt x="343" y="15"/>
                  </a:lnTo>
                  <a:lnTo>
                    <a:pt x="343" y="15"/>
                  </a:lnTo>
                  <a:lnTo>
                    <a:pt x="342" y="15"/>
                  </a:lnTo>
                  <a:lnTo>
                    <a:pt x="339" y="15"/>
                  </a:lnTo>
                  <a:lnTo>
                    <a:pt x="338" y="15"/>
                  </a:lnTo>
                  <a:lnTo>
                    <a:pt x="336" y="16"/>
                  </a:lnTo>
                  <a:lnTo>
                    <a:pt x="323" y="24"/>
                  </a:lnTo>
                  <a:lnTo>
                    <a:pt x="311" y="33"/>
                  </a:lnTo>
                  <a:lnTo>
                    <a:pt x="299" y="41"/>
                  </a:lnTo>
                  <a:lnTo>
                    <a:pt x="286" y="49"/>
                  </a:lnTo>
                  <a:lnTo>
                    <a:pt x="275" y="57"/>
                  </a:lnTo>
                  <a:lnTo>
                    <a:pt x="262" y="66"/>
                  </a:lnTo>
                  <a:lnTo>
                    <a:pt x="251" y="74"/>
                  </a:lnTo>
                  <a:lnTo>
                    <a:pt x="239" y="82"/>
                  </a:lnTo>
                  <a:lnTo>
                    <a:pt x="228" y="90"/>
                  </a:lnTo>
                  <a:lnTo>
                    <a:pt x="215" y="99"/>
                  </a:lnTo>
                  <a:lnTo>
                    <a:pt x="205" y="107"/>
                  </a:lnTo>
                  <a:lnTo>
                    <a:pt x="193" y="116"/>
                  </a:lnTo>
                  <a:lnTo>
                    <a:pt x="182" y="125"/>
                  </a:lnTo>
                  <a:lnTo>
                    <a:pt x="171" y="135"/>
                  </a:lnTo>
                  <a:lnTo>
                    <a:pt x="160" y="145"/>
                  </a:lnTo>
                  <a:lnTo>
                    <a:pt x="149" y="155"/>
                  </a:lnTo>
                  <a:lnTo>
                    <a:pt x="137" y="168"/>
                  </a:lnTo>
                  <a:lnTo>
                    <a:pt x="125" y="182"/>
                  </a:lnTo>
                  <a:lnTo>
                    <a:pt x="115" y="196"/>
                  </a:lnTo>
                  <a:lnTo>
                    <a:pt x="106" y="211"/>
                  </a:lnTo>
                  <a:lnTo>
                    <a:pt x="96" y="226"/>
                  </a:lnTo>
                  <a:lnTo>
                    <a:pt x="87" y="242"/>
                  </a:lnTo>
                  <a:lnTo>
                    <a:pt x="79" y="257"/>
                  </a:lnTo>
                  <a:lnTo>
                    <a:pt x="71" y="273"/>
                  </a:lnTo>
                  <a:lnTo>
                    <a:pt x="60" y="295"/>
                  </a:lnTo>
                  <a:lnTo>
                    <a:pt x="47" y="317"/>
                  </a:lnTo>
                  <a:lnTo>
                    <a:pt x="35" y="339"/>
                  </a:lnTo>
                  <a:lnTo>
                    <a:pt x="25" y="361"/>
                  </a:lnTo>
                  <a:lnTo>
                    <a:pt x="15" y="384"/>
                  </a:lnTo>
                  <a:lnTo>
                    <a:pt x="8" y="407"/>
                  </a:lnTo>
                  <a:lnTo>
                    <a:pt x="2" y="431"/>
                  </a:lnTo>
                  <a:lnTo>
                    <a:pt x="0" y="455"/>
                  </a:lnTo>
                  <a:lnTo>
                    <a:pt x="0" y="459"/>
                  </a:lnTo>
                  <a:lnTo>
                    <a:pt x="1" y="462"/>
                  </a:lnTo>
                  <a:lnTo>
                    <a:pt x="3" y="465"/>
                  </a:lnTo>
                  <a:lnTo>
                    <a:pt x="5" y="468"/>
                  </a:lnTo>
                  <a:lnTo>
                    <a:pt x="7" y="474"/>
                  </a:lnTo>
                  <a:lnTo>
                    <a:pt x="8" y="479"/>
                  </a:lnTo>
                  <a:lnTo>
                    <a:pt x="10" y="485"/>
                  </a:lnTo>
                  <a:lnTo>
                    <a:pt x="11" y="491"/>
                  </a:lnTo>
                  <a:lnTo>
                    <a:pt x="22" y="530"/>
                  </a:lnTo>
                  <a:lnTo>
                    <a:pt x="32" y="568"/>
                  </a:lnTo>
                  <a:lnTo>
                    <a:pt x="42" y="606"/>
                  </a:lnTo>
                  <a:lnTo>
                    <a:pt x="54" y="644"/>
                  </a:lnTo>
                  <a:lnTo>
                    <a:pt x="64" y="682"/>
                  </a:lnTo>
                  <a:lnTo>
                    <a:pt x="75" y="720"/>
                  </a:lnTo>
                  <a:lnTo>
                    <a:pt x="85" y="759"/>
                  </a:lnTo>
                  <a:lnTo>
                    <a:pt x="94" y="798"/>
                  </a:lnTo>
                  <a:lnTo>
                    <a:pt x="95" y="803"/>
                  </a:lnTo>
                  <a:lnTo>
                    <a:pt x="96" y="809"/>
                  </a:lnTo>
                  <a:lnTo>
                    <a:pt x="99" y="812"/>
                  </a:lnTo>
                  <a:lnTo>
                    <a:pt x="103" y="816"/>
                  </a:lnTo>
                  <a:lnTo>
                    <a:pt x="107" y="818"/>
                  </a:lnTo>
                  <a:lnTo>
                    <a:pt x="114" y="824"/>
                  </a:lnTo>
                  <a:lnTo>
                    <a:pt x="125" y="831"/>
                  </a:lnTo>
                  <a:lnTo>
                    <a:pt x="139" y="840"/>
                  </a:lnTo>
                  <a:lnTo>
                    <a:pt x="156" y="850"/>
                  </a:lnTo>
                  <a:lnTo>
                    <a:pt x="175" y="862"/>
                  </a:lnTo>
                  <a:lnTo>
                    <a:pt x="195" y="873"/>
                  </a:lnTo>
                  <a:lnTo>
                    <a:pt x="216" y="885"/>
                  </a:lnTo>
                  <a:lnTo>
                    <a:pt x="237" y="898"/>
                  </a:lnTo>
                  <a:lnTo>
                    <a:pt x="257" y="909"/>
                  </a:lnTo>
                  <a:lnTo>
                    <a:pt x="275" y="919"/>
                  </a:lnTo>
                  <a:lnTo>
                    <a:pt x="292" y="929"/>
                  </a:lnTo>
                  <a:lnTo>
                    <a:pt x="307" y="937"/>
                  </a:lnTo>
                  <a:lnTo>
                    <a:pt x="318" y="944"/>
                  </a:lnTo>
                  <a:lnTo>
                    <a:pt x="326" y="947"/>
                  </a:lnTo>
                  <a:lnTo>
                    <a:pt x="328" y="948"/>
                  </a:lnTo>
                  <a:lnTo>
                    <a:pt x="331" y="949"/>
                  </a:lnTo>
                  <a:lnTo>
                    <a:pt x="337" y="952"/>
                  </a:lnTo>
                  <a:lnTo>
                    <a:pt x="345" y="954"/>
                  </a:lnTo>
                  <a:lnTo>
                    <a:pt x="356" y="956"/>
                  </a:lnTo>
                  <a:lnTo>
                    <a:pt x="365" y="960"/>
                  </a:lnTo>
                  <a:lnTo>
                    <a:pt x="373" y="962"/>
                  </a:lnTo>
                  <a:lnTo>
                    <a:pt x="379" y="963"/>
                  </a:lnTo>
                  <a:lnTo>
                    <a:pt x="382" y="964"/>
                  </a:lnTo>
                  <a:lnTo>
                    <a:pt x="384" y="994"/>
                  </a:lnTo>
                  <a:lnTo>
                    <a:pt x="390" y="1023"/>
                  </a:lnTo>
                  <a:lnTo>
                    <a:pt x="399" y="1052"/>
                  </a:lnTo>
                  <a:lnTo>
                    <a:pt x="414" y="1080"/>
                  </a:lnTo>
                  <a:lnTo>
                    <a:pt x="424" y="1090"/>
                  </a:lnTo>
                  <a:lnTo>
                    <a:pt x="433" y="1099"/>
                  </a:lnTo>
                  <a:lnTo>
                    <a:pt x="443" y="1105"/>
                  </a:lnTo>
                  <a:lnTo>
                    <a:pt x="454" y="1110"/>
                  </a:lnTo>
                  <a:lnTo>
                    <a:pt x="465" y="1112"/>
                  </a:lnTo>
                  <a:lnTo>
                    <a:pt x="477" y="1113"/>
                  </a:lnTo>
                  <a:lnTo>
                    <a:pt x="488" y="1113"/>
                  </a:lnTo>
                  <a:lnTo>
                    <a:pt x="501" y="1112"/>
                  </a:lnTo>
                  <a:lnTo>
                    <a:pt x="513" y="1111"/>
                  </a:lnTo>
                  <a:lnTo>
                    <a:pt x="526" y="1108"/>
                  </a:lnTo>
                  <a:lnTo>
                    <a:pt x="539" y="1106"/>
                  </a:lnTo>
                  <a:lnTo>
                    <a:pt x="551" y="1104"/>
                  </a:lnTo>
                  <a:lnTo>
                    <a:pt x="563" y="1102"/>
                  </a:lnTo>
                  <a:lnTo>
                    <a:pt x="576" y="1100"/>
                  </a:lnTo>
                  <a:lnTo>
                    <a:pt x="588" y="1100"/>
                  </a:lnTo>
                  <a:lnTo>
                    <a:pt x="600" y="1100"/>
                  </a:lnTo>
                  <a:lnTo>
                    <a:pt x="604" y="1100"/>
                  </a:lnTo>
                  <a:lnTo>
                    <a:pt x="610" y="1102"/>
                  </a:lnTo>
                  <a:lnTo>
                    <a:pt x="615" y="1104"/>
                  </a:lnTo>
                  <a:lnTo>
                    <a:pt x="617" y="1107"/>
                  </a:lnTo>
                  <a:lnTo>
                    <a:pt x="625" y="1133"/>
                  </a:lnTo>
                  <a:lnTo>
                    <a:pt x="626" y="1158"/>
                  </a:lnTo>
                  <a:lnTo>
                    <a:pt x="624" y="1185"/>
                  </a:lnTo>
                  <a:lnTo>
                    <a:pt x="622" y="1211"/>
                  </a:lnTo>
                  <a:lnTo>
                    <a:pt x="622" y="1216"/>
                  </a:lnTo>
                  <a:lnTo>
                    <a:pt x="622" y="1221"/>
                  </a:lnTo>
                  <a:lnTo>
                    <a:pt x="623" y="1226"/>
                  </a:lnTo>
                  <a:lnTo>
                    <a:pt x="625" y="1231"/>
                  </a:lnTo>
                  <a:lnTo>
                    <a:pt x="615" y="1233"/>
                  </a:lnTo>
                  <a:lnTo>
                    <a:pt x="606" y="1236"/>
                  </a:lnTo>
                  <a:lnTo>
                    <a:pt x="598" y="1242"/>
                  </a:lnTo>
                  <a:lnTo>
                    <a:pt x="588" y="1248"/>
                  </a:lnTo>
                  <a:lnTo>
                    <a:pt x="581" y="1255"/>
                  </a:lnTo>
                  <a:lnTo>
                    <a:pt x="574" y="1263"/>
                  </a:lnTo>
                  <a:lnTo>
                    <a:pt x="570" y="1271"/>
                  </a:lnTo>
                  <a:lnTo>
                    <a:pt x="565" y="1280"/>
                  </a:lnTo>
                  <a:lnTo>
                    <a:pt x="562" y="1292"/>
                  </a:lnTo>
                  <a:lnTo>
                    <a:pt x="559" y="1303"/>
                  </a:lnTo>
                  <a:lnTo>
                    <a:pt x="559" y="1316"/>
                  </a:lnTo>
                  <a:lnTo>
                    <a:pt x="561" y="1327"/>
                  </a:lnTo>
                  <a:lnTo>
                    <a:pt x="561" y="1336"/>
                  </a:lnTo>
                  <a:lnTo>
                    <a:pt x="563" y="1347"/>
                  </a:lnTo>
                  <a:lnTo>
                    <a:pt x="566" y="1362"/>
                  </a:lnTo>
                  <a:lnTo>
                    <a:pt x="571" y="1378"/>
                  </a:lnTo>
                  <a:lnTo>
                    <a:pt x="576" y="1395"/>
                  </a:lnTo>
                  <a:lnTo>
                    <a:pt x="583" y="1410"/>
                  </a:lnTo>
                  <a:lnTo>
                    <a:pt x="589" y="1422"/>
                  </a:lnTo>
                  <a:lnTo>
                    <a:pt x="598" y="1430"/>
                  </a:lnTo>
                  <a:lnTo>
                    <a:pt x="608" y="1435"/>
                  </a:lnTo>
                  <a:lnTo>
                    <a:pt x="621" y="1438"/>
                  </a:lnTo>
                  <a:lnTo>
                    <a:pt x="632" y="1440"/>
                  </a:lnTo>
                  <a:lnTo>
                    <a:pt x="645" y="1440"/>
                  </a:lnTo>
                  <a:lnTo>
                    <a:pt x="657" y="1439"/>
                  </a:lnTo>
                  <a:lnTo>
                    <a:pt x="670" y="1436"/>
                  </a:lnTo>
                  <a:lnTo>
                    <a:pt x="682" y="1430"/>
                  </a:lnTo>
                  <a:lnTo>
                    <a:pt x="692" y="1423"/>
                  </a:lnTo>
                  <a:lnTo>
                    <a:pt x="707" y="1408"/>
                  </a:lnTo>
                  <a:lnTo>
                    <a:pt x="717" y="1392"/>
                  </a:lnTo>
                  <a:lnTo>
                    <a:pt x="723" y="1375"/>
                  </a:lnTo>
                  <a:lnTo>
                    <a:pt x="727" y="1355"/>
                  </a:lnTo>
                  <a:lnTo>
                    <a:pt x="725" y="1337"/>
                  </a:lnTo>
                  <a:lnTo>
                    <a:pt x="722" y="1317"/>
                  </a:lnTo>
                  <a:lnTo>
                    <a:pt x="716" y="1299"/>
                  </a:lnTo>
                  <a:lnTo>
                    <a:pt x="709" y="1280"/>
                  </a:lnTo>
                  <a:lnTo>
                    <a:pt x="705" y="1272"/>
                  </a:lnTo>
                  <a:lnTo>
                    <a:pt x="699" y="1265"/>
                  </a:lnTo>
                  <a:lnTo>
                    <a:pt x="692" y="1258"/>
                  </a:lnTo>
                  <a:lnTo>
                    <a:pt x="685" y="1251"/>
                  </a:lnTo>
                  <a:lnTo>
                    <a:pt x="676" y="1247"/>
                  </a:lnTo>
                  <a:lnTo>
                    <a:pt x="668" y="1242"/>
                  </a:lnTo>
                  <a:lnTo>
                    <a:pt x="659" y="1238"/>
                  </a:lnTo>
                  <a:lnTo>
                    <a:pt x="651" y="1234"/>
                  </a:lnTo>
                  <a:lnTo>
                    <a:pt x="652" y="1231"/>
                  </a:lnTo>
                  <a:lnTo>
                    <a:pt x="652" y="1226"/>
                  </a:lnTo>
                  <a:lnTo>
                    <a:pt x="649" y="1223"/>
                  </a:lnTo>
                  <a:lnTo>
                    <a:pt x="648" y="1219"/>
                  </a:lnTo>
                  <a:lnTo>
                    <a:pt x="649" y="1198"/>
                  </a:lnTo>
                  <a:lnTo>
                    <a:pt x="651" y="1175"/>
                  </a:lnTo>
                  <a:lnTo>
                    <a:pt x="653" y="1153"/>
                  </a:lnTo>
                  <a:lnTo>
                    <a:pt x="652" y="1130"/>
                  </a:lnTo>
                  <a:lnTo>
                    <a:pt x="648" y="1111"/>
                  </a:lnTo>
                  <a:lnTo>
                    <a:pt x="639" y="1094"/>
                  </a:lnTo>
                  <a:lnTo>
                    <a:pt x="624" y="1081"/>
                  </a:lnTo>
                  <a:lnTo>
                    <a:pt x="601" y="1074"/>
                  </a:lnTo>
                  <a:lnTo>
                    <a:pt x="581" y="1073"/>
                  </a:lnTo>
                  <a:lnTo>
                    <a:pt x="563" y="1074"/>
                  </a:lnTo>
                  <a:lnTo>
                    <a:pt x="545" y="1076"/>
                  </a:lnTo>
                  <a:lnTo>
                    <a:pt x="526" y="1080"/>
                  </a:lnTo>
                  <a:lnTo>
                    <a:pt x="508" y="1083"/>
                  </a:lnTo>
                  <a:lnTo>
                    <a:pt x="489" y="1084"/>
                  </a:lnTo>
                  <a:lnTo>
                    <a:pt x="471" y="1083"/>
                  </a:lnTo>
                  <a:lnTo>
                    <a:pt x="452" y="1079"/>
                  </a:lnTo>
                  <a:lnTo>
                    <a:pt x="444" y="1068"/>
                  </a:lnTo>
                  <a:lnTo>
                    <a:pt x="437" y="1055"/>
                  </a:lnTo>
                  <a:lnTo>
                    <a:pt x="432" y="1042"/>
                  </a:lnTo>
                  <a:lnTo>
                    <a:pt x="426" y="1027"/>
                  </a:lnTo>
                  <a:lnTo>
                    <a:pt x="420" y="1011"/>
                  </a:lnTo>
                  <a:lnTo>
                    <a:pt x="415" y="994"/>
                  </a:lnTo>
                  <a:lnTo>
                    <a:pt x="412" y="979"/>
                  </a:lnTo>
                  <a:lnTo>
                    <a:pt x="410" y="966"/>
                  </a:lnTo>
                  <a:lnTo>
                    <a:pt x="422" y="968"/>
                  </a:lnTo>
                  <a:lnTo>
                    <a:pt x="434" y="971"/>
                  </a:lnTo>
                  <a:lnTo>
                    <a:pt x="447" y="975"/>
                  </a:lnTo>
                  <a:lnTo>
                    <a:pt x="458" y="977"/>
                  </a:lnTo>
                  <a:lnTo>
                    <a:pt x="471" y="981"/>
                  </a:lnTo>
                  <a:lnTo>
                    <a:pt x="483" y="984"/>
                  </a:lnTo>
                  <a:lnTo>
                    <a:pt x="495" y="987"/>
                  </a:lnTo>
                  <a:lnTo>
                    <a:pt x="508" y="991"/>
                  </a:lnTo>
                  <a:lnTo>
                    <a:pt x="520" y="994"/>
                  </a:lnTo>
                  <a:lnTo>
                    <a:pt x="533" y="997"/>
                  </a:lnTo>
                  <a:lnTo>
                    <a:pt x="546" y="1000"/>
                  </a:lnTo>
                  <a:lnTo>
                    <a:pt x="558" y="1004"/>
                  </a:lnTo>
                  <a:lnTo>
                    <a:pt x="570" y="1006"/>
                  </a:lnTo>
                  <a:lnTo>
                    <a:pt x="583" y="1009"/>
                  </a:lnTo>
                  <a:lnTo>
                    <a:pt x="595" y="1012"/>
                  </a:lnTo>
                  <a:lnTo>
                    <a:pt x="608" y="1014"/>
                  </a:lnTo>
                  <a:lnTo>
                    <a:pt x="622" y="1016"/>
                  </a:lnTo>
                  <a:lnTo>
                    <a:pt x="637" y="1020"/>
                  </a:lnTo>
                  <a:lnTo>
                    <a:pt x="653" y="1023"/>
                  </a:lnTo>
                  <a:lnTo>
                    <a:pt x="670" y="1027"/>
                  </a:lnTo>
                  <a:lnTo>
                    <a:pt x="689" y="1030"/>
                  </a:lnTo>
                  <a:lnTo>
                    <a:pt x="706" y="1035"/>
                  </a:lnTo>
                  <a:lnTo>
                    <a:pt x="723" y="1038"/>
                  </a:lnTo>
                  <a:lnTo>
                    <a:pt x="740" y="1043"/>
                  </a:lnTo>
                  <a:lnTo>
                    <a:pt x="758" y="1046"/>
                  </a:lnTo>
                  <a:lnTo>
                    <a:pt x="773" y="1050"/>
                  </a:lnTo>
                  <a:lnTo>
                    <a:pt x="786" y="1052"/>
                  </a:lnTo>
                  <a:lnTo>
                    <a:pt x="799" y="1055"/>
                  </a:lnTo>
                  <a:lnTo>
                    <a:pt x="809" y="1057"/>
                  </a:lnTo>
                  <a:lnTo>
                    <a:pt x="818" y="1058"/>
                  </a:lnTo>
                  <a:lnTo>
                    <a:pt x="822" y="1059"/>
                  </a:lnTo>
                  <a:lnTo>
                    <a:pt x="824" y="1058"/>
                  </a:lnTo>
                  <a:lnTo>
                    <a:pt x="835" y="1042"/>
                  </a:lnTo>
                  <a:lnTo>
                    <a:pt x="846" y="1022"/>
                  </a:lnTo>
                  <a:lnTo>
                    <a:pt x="861" y="998"/>
                  </a:lnTo>
                  <a:lnTo>
                    <a:pt x="879" y="970"/>
                  </a:lnTo>
                  <a:lnTo>
                    <a:pt x="896" y="941"/>
                  </a:lnTo>
                  <a:lnTo>
                    <a:pt x="914" y="910"/>
                  </a:lnTo>
                  <a:lnTo>
                    <a:pt x="934" y="879"/>
                  </a:lnTo>
                  <a:lnTo>
                    <a:pt x="952" y="847"/>
                  </a:lnTo>
                  <a:lnTo>
                    <a:pt x="971" y="817"/>
                  </a:lnTo>
                  <a:lnTo>
                    <a:pt x="988" y="788"/>
                  </a:lnTo>
                  <a:lnTo>
                    <a:pt x="1003" y="760"/>
                  </a:lnTo>
                  <a:lnTo>
                    <a:pt x="1017" y="737"/>
                  </a:lnTo>
                  <a:lnTo>
                    <a:pt x="1028" y="717"/>
                  </a:lnTo>
                  <a:lnTo>
                    <a:pt x="1038" y="702"/>
                  </a:lnTo>
                  <a:lnTo>
                    <a:pt x="1043" y="691"/>
                  </a:lnTo>
                  <a:lnTo>
                    <a:pt x="1044" y="68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" name="Freeform 17"/>
            <p:cNvSpPr>
              <a:spLocks/>
            </p:cNvSpPr>
            <p:nvPr/>
          </p:nvSpPr>
          <p:spPr bwMode="auto">
            <a:xfrm>
              <a:off x="219" y="2467"/>
              <a:ext cx="54" cy="46"/>
            </a:xfrm>
            <a:custGeom>
              <a:avLst/>
              <a:gdLst>
                <a:gd name="T0" fmla="*/ 80 w 108"/>
                <a:gd name="T1" fmla="*/ 85 h 92"/>
                <a:gd name="T2" fmla="*/ 71 w 108"/>
                <a:gd name="T3" fmla="*/ 90 h 92"/>
                <a:gd name="T4" fmla="*/ 62 w 108"/>
                <a:gd name="T5" fmla="*/ 92 h 92"/>
                <a:gd name="T6" fmla="*/ 53 w 108"/>
                <a:gd name="T7" fmla="*/ 92 h 92"/>
                <a:gd name="T8" fmla="*/ 42 w 108"/>
                <a:gd name="T9" fmla="*/ 91 h 92"/>
                <a:gd name="T10" fmla="*/ 33 w 108"/>
                <a:gd name="T11" fmla="*/ 88 h 92"/>
                <a:gd name="T12" fmla="*/ 25 w 108"/>
                <a:gd name="T13" fmla="*/ 83 h 92"/>
                <a:gd name="T14" fmla="*/ 17 w 108"/>
                <a:gd name="T15" fmla="*/ 77 h 92"/>
                <a:gd name="T16" fmla="*/ 10 w 108"/>
                <a:gd name="T17" fmla="*/ 69 h 92"/>
                <a:gd name="T18" fmla="*/ 8 w 108"/>
                <a:gd name="T19" fmla="*/ 62 h 92"/>
                <a:gd name="T20" fmla="*/ 4 w 108"/>
                <a:gd name="T21" fmla="*/ 51 h 92"/>
                <a:gd name="T22" fmla="*/ 1 w 108"/>
                <a:gd name="T23" fmla="*/ 39 h 92"/>
                <a:gd name="T24" fmla="*/ 0 w 108"/>
                <a:gd name="T25" fmla="*/ 35 h 92"/>
                <a:gd name="T26" fmla="*/ 104 w 108"/>
                <a:gd name="T27" fmla="*/ 0 h 92"/>
                <a:gd name="T28" fmla="*/ 108 w 108"/>
                <a:gd name="T29" fmla="*/ 25 h 92"/>
                <a:gd name="T30" fmla="*/ 107 w 108"/>
                <a:gd name="T31" fmla="*/ 48 h 92"/>
                <a:gd name="T32" fmla="*/ 99 w 108"/>
                <a:gd name="T33" fmla="*/ 69 h 92"/>
                <a:gd name="T34" fmla="*/ 80 w 108"/>
                <a:gd name="T35" fmla="*/ 85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8" h="92">
                  <a:moveTo>
                    <a:pt x="80" y="85"/>
                  </a:moveTo>
                  <a:lnTo>
                    <a:pt x="71" y="90"/>
                  </a:lnTo>
                  <a:lnTo>
                    <a:pt x="62" y="92"/>
                  </a:lnTo>
                  <a:lnTo>
                    <a:pt x="53" y="92"/>
                  </a:lnTo>
                  <a:lnTo>
                    <a:pt x="42" y="91"/>
                  </a:lnTo>
                  <a:lnTo>
                    <a:pt x="33" y="88"/>
                  </a:lnTo>
                  <a:lnTo>
                    <a:pt x="25" y="83"/>
                  </a:lnTo>
                  <a:lnTo>
                    <a:pt x="17" y="77"/>
                  </a:lnTo>
                  <a:lnTo>
                    <a:pt x="10" y="69"/>
                  </a:lnTo>
                  <a:lnTo>
                    <a:pt x="8" y="62"/>
                  </a:lnTo>
                  <a:lnTo>
                    <a:pt x="4" y="51"/>
                  </a:lnTo>
                  <a:lnTo>
                    <a:pt x="1" y="39"/>
                  </a:lnTo>
                  <a:lnTo>
                    <a:pt x="0" y="35"/>
                  </a:lnTo>
                  <a:lnTo>
                    <a:pt x="104" y="0"/>
                  </a:lnTo>
                  <a:lnTo>
                    <a:pt x="108" y="25"/>
                  </a:lnTo>
                  <a:lnTo>
                    <a:pt x="107" y="48"/>
                  </a:lnTo>
                  <a:lnTo>
                    <a:pt x="99" y="69"/>
                  </a:lnTo>
                  <a:lnTo>
                    <a:pt x="80" y="85"/>
                  </a:lnTo>
                  <a:close/>
                </a:path>
              </a:pathLst>
            </a:custGeom>
            <a:solidFill>
              <a:srgbClr val="937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" name="Freeform 18"/>
            <p:cNvSpPr>
              <a:spLocks/>
            </p:cNvSpPr>
            <p:nvPr/>
          </p:nvSpPr>
          <p:spPr bwMode="auto">
            <a:xfrm>
              <a:off x="212" y="2427"/>
              <a:ext cx="59" cy="46"/>
            </a:xfrm>
            <a:custGeom>
              <a:avLst/>
              <a:gdLst>
                <a:gd name="T0" fmla="*/ 112 w 116"/>
                <a:gd name="T1" fmla="*/ 45 h 92"/>
                <a:gd name="T2" fmla="*/ 113 w 116"/>
                <a:gd name="T3" fmla="*/ 49 h 92"/>
                <a:gd name="T4" fmla="*/ 114 w 116"/>
                <a:gd name="T5" fmla="*/ 54 h 92"/>
                <a:gd name="T6" fmla="*/ 115 w 116"/>
                <a:gd name="T7" fmla="*/ 58 h 92"/>
                <a:gd name="T8" fmla="*/ 116 w 116"/>
                <a:gd name="T9" fmla="*/ 63 h 92"/>
                <a:gd name="T10" fmla="*/ 104 w 116"/>
                <a:gd name="T11" fmla="*/ 63 h 92"/>
                <a:gd name="T12" fmla="*/ 90 w 116"/>
                <a:gd name="T13" fmla="*/ 65 h 92"/>
                <a:gd name="T14" fmla="*/ 76 w 116"/>
                <a:gd name="T15" fmla="*/ 69 h 92"/>
                <a:gd name="T16" fmla="*/ 62 w 116"/>
                <a:gd name="T17" fmla="*/ 73 h 92"/>
                <a:gd name="T18" fmla="*/ 48 w 116"/>
                <a:gd name="T19" fmla="*/ 78 h 92"/>
                <a:gd name="T20" fmla="*/ 34 w 116"/>
                <a:gd name="T21" fmla="*/ 83 h 92"/>
                <a:gd name="T22" fmla="*/ 21 w 116"/>
                <a:gd name="T23" fmla="*/ 87 h 92"/>
                <a:gd name="T24" fmla="*/ 8 w 116"/>
                <a:gd name="T25" fmla="*/ 92 h 92"/>
                <a:gd name="T26" fmla="*/ 7 w 116"/>
                <a:gd name="T27" fmla="*/ 80 h 92"/>
                <a:gd name="T28" fmla="*/ 5 w 116"/>
                <a:gd name="T29" fmla="*/ 66 h 92"/>
                <a:gd name="T30" fmla="*/ 2 w 116"/>
                <a:gd name="T31" fmla="*/ 54 h 92"/>
                <a:gd name="T32" fmla="*/ 0 w 116"/>
                <a:gd name="T33" fmla="*/ 48 h 92"/>
                <a:gd name="T34" fmla="*/ 3 w 116"/>
                <a:gd name="T35" fmla="*/ 39 h 92"/>
                <a:gd name="T36" fmla="*/ 9 w 116"/>
                <a:gd name="T37" fmla="*/ 30 h 92"/>
                <a:gd name="T38" fmla="*/ 15 w 116"/>
                <a:gd name="T39" fmla="*/ 22 h 92"/>
                <a:gd name="T40" fmla="*/ 22 w 116"/>
                <a:gd name="T41" fmla="*/ 13 h 92"/>
                <a:gd name="T42" fmla="*/ 30 w 116"/>
                <a:gd name="T43" fmla="*/ 8 h 92"/>
                <a:gd name="T44" fmla="*/ 39 w 116"/>
                <a:gd name="T45" fmla="*/ 3 h 92"/>
                <a:gd name="T46" fmla="*/ 49 w 116"/>
                <a:gd name="T47" fmla="*/ 1 h 92"/>
                <a:gd name="T48" fmla="*/ 61 w 116"/>
                <a:gd name="T49" fmla="*/ 0 h 92"/>
                <a:gd name="T50" fmla="*/ 70 w 116"/>
                <a:gd name="T51" fmla="*/ 1 h 92"/>
                <a:gd name="T52" fmla="*/ 78 w 116"/>
                <a:gd name="T53" fmla="*/ 4 h 92"/>
                <a:gd name="T54" fmla="*/ 86 w 116"/>
                <a:gd name="T55" fmla="*/ 8 h 92"/>
                <a:gd name="T56" fmla="*/ 93 w 116"/>
                <a:gd name="T57" fmla="*/ 13 h 92"/>
                <a:gd name="T58" fmla="*/ 99 w 116"/>
                <a:gd name="T59" fmla="*/ 20 h 92"/>
                <a:gd name="T60" fmla="*/ 105 w 116"/>
                <a:gd name="T61" fmla="*/ 27 h 92"/>
                <a:gd name="T62" fmla="*/ 108 w 116"/>
                <a:gd name="T63" fmla="*/ 35 h 92"/>
                <a:gd name="T64" fmla="*/ 112 w 116"/>
                <a:gd name="T65" fmla="*/ 45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16" h="92">
                  <a:moveTo>
                    <a:pt x="112" y="45"/>
                  </a:moveTo>
                  <a:lnTo>
                    <a:pt x="113" y="49"/>
                  </a:lnTo>
                  <a:lnTo>
                    <a:pt x="114" y="54"/>
                  </a:lnTo>
                  <a:lnTo>
                    <a:pt x="115" y="58"/>
                  </a:lnTo>
                  <a:lnTo>
                    <a:pt x="116" y="63"/>
                  </a:lnTo>
                  <a:lnTo>
                    <a:pt x="104" y="63"/>
                  </a:lnTo>
                  <a:lnTo>
                    <a:pt x="90" y="65"/>
                  </a:lnTo>
                  <a:lnTo>
                    <a:pt x="76" y="69"/>
                  </a:lnTo>
                  <a:lnTo>
                    <a:pt x="62" y="73"/>
                  </a:lnTo>
                  <a:lnTo>
                    <a:pt x="48" y="78"/>
                  </a:lnTo>
                  <a:lnTo>
                    <a:pt x="34" y="83"/>
                  </a:lnTo>
                  <a:lnTo>
                    <a:pt x="21" y="87"/>
                  </a:lnTo>
                  <a:lnTo>
                    <a:pt x="8" y="92"/>
                  </a:lnTo>
                  <a:lnTo>
                    <a:pt x="7" y="80"/>
                  </a:lnTo>
                  <a:lnTo>
                    <a:pt x="5" y="66"/>
                  </a:lnTo>
                  <a:lnTo>
                    <a:pt x="2" y="54"/>
                  </a:lnTo>
                  <a:lnTo>
                    <a:pt x="0" y="48"/>
                  </a:lnTo>
                  <a:lnTo>
                    <a:pt x="3" y="39"/>
                  </a:lnTo>
                  <a:lnTo>
                    <a:pt x="9" y="30"/>
                  </a:lnTo>
                  <a:lnTo>
                    <a:pt x="15" y="22"/>
                  </a:lnTo>
                  <a:lnTo>
                    <a:pt x="22" y="13"/>
                  </a:lnTo>
                  <a:lnTo>
                    <a:pt x="30" y="8"/>
                  </a:lnTo>
                  <a:lnTo>
                    <a:pt x="39" y="3"/>
                  </a:lnTo>
                  <a:lnTo>
                    <a:pt x="49" y="1"/>
                  </a:lnTo>
                  <a:lnTo>
                    <a:pt x="61" y="0"/>
                  </a:lnTo>
                  <a:lnTo>
                    <a:pt x="70" y="1"/>
                  </a:lnTo>
                  <a:lnTo>
                    <a:pt x="78" y="4"/>
                  </a:lnTo>
                  <a:lnTo>
                    <a:pt x="86" y="8"/>
                  </a:lnTo>
                  <a:lnTo>
                    <a:pt x="93" y="13"/>
                  </a:lnTo>
                  <a:lnTo>
                    <a:pt x="99" y="20"/>
                  </a:lnTo>
                  <a:lnTo>
                    <a:pt x="105" y="27"/>
                  </a:lnTo>
                  <a:lnTo>
                    <a:pt x="108" y="35"/>
                  </a:lnTo>
                  <a:lnTo>
                    <a:pt x="112" y="45"/>
                  </a:lnTo>
                  <a:close/>
                </a:path>
              </a:pathLst>
            </a:custGeom>
            <a:solidFill>
              <a:srgbClr val="DBB7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" name="Freeform 19"/>
            <p:cNvSpPr>
              <a:spLocks/>
            </p:cNvSpPr>
            <p:nvPr/>
          </p:nvSpPr>
          <p:spPr bwMode="auto">
            <a:xfrm>
              <a:off x="105" y="1879"/>
              <a:ext cx="249" cy="356"/>
            </a:xfrm>
            <a:custGeom>
              <a:avLst/>
              <a:gdLst>
                <a:gd name="T0" fmla="*/ 495 w 498"/>
                <a:gd name="T1" fmla="*/ 410 h 711"/>
                <a:gd name="T2" fmla="*/ 478 w 498"/>
                <a:gd name="T3" fmla="*/ 461 h 711"/>
                <a:gd name="T4" fmla="*/ 459 w 498"/>
                <a:gd name="T5" fmla="*/ 494 h 711"/>
                <a:gd name="T6" fmla="*/ 445 w 498"/>
                <a:gd name="T7" fmla="*/ 514 h 711"/>
                <a:gd name="T8" fmla="*/ 432 w 498"/>
                <a:gd name="T9" fmla="*/ 532 h 711"/>
                <a:gd name="T10" fmla="*/ 415 w 498"/>
                <a:gd name="T11" fmla="*/ 549 h 711"/>
                <a:gd name="T12" fmla="*/ 404 w 498"/>
                <a:gd name="T13" fmla="*/ 562 h 711"/>
                <a:gd name="T14" fmla="*/ 389 w 498"/>
                <a:gd name="T15" fmla="*/ 575 h 711"/>
                <a:gd name="T16" fmla="*/ 365 w 498"/>
                <a:gd name="T17" fmla="*/ 592 h 711"/>
                <a:gd name="T18" fmla="*/ 335 w 498"/>
                <a:gd name="T19" fmla="*/ 614 h 711"/>
                <a:gd name="T20" fmla="*/ 300 w 498"/>
                <a:gd name="T21" fmla="*/ 637 h 711"/>
                <a:gd name="T22" fmla="*/ 266 w 498"/>
                <a:gd name="T23" fmla="*/ 660 h 711"/>
                <a:gd name="T24" fmla="*/ 231 w 498"/>
                <a:gd name="T25" fmla="*/ 681 h 711"/>
                <a:gd name="T26" fmla="*/ 201 w 498"/>
                <a:gd name="T27" fmla="*/ 698 h 711"/>
                <a:gd name="T28" fmla="*/ 183 w 498"/>
                <a:gd name="T29" fmla="*/ 706 h 711"/>
                <a:gd name="T30" fmla="*/ 171 w 498"/>
                <a:gd name="T31" fmla="*/ 710 h 711"/>
                <a:gd name="T32" fmla="*/ 160 w 498"/>
                <a:gd name="T33" fmla="*/ 711 h 711"/>
                <a:gd name="T34" fmla="*/ 147 w 498"/>
                <a:gd name="T35" fmla="*/ 710 h 711"/>
                <a:gd name="T36" fmla="*/ 129 w 498"/>
                <a:gd name="T37" fmla="*/ 704 h 711"/>
                <a:gd name="T38" fmla="*/ 107 w 498"/>
                <a:gd name="T39" fmla="*/ 690 h 711"/>
                <a:gd name="T40" fmla="*/ 88 w 498"/>
                <a:gd name="T41" fmla="*/ 669 h 711"/>
                <a:gd name="T42" fmla="*/ 72 w 498"/>
                <a:gd name="T43" fmla="*/ 647 h 711"/>
                <a:gd name="T44" fmla="*/ 57 w 498"/>
                <a:gd name="T45" fmla="*/ 622 h 711"/>
                <a:gd name="T46" fmla="*/ 43 w 498"/>
                <a:gd name="T47" fmla="*/ 594 h 711"/>
                <a:gd name="T48" fmla="*/ 34 w 498"/>
                <a:gd name="T49" fmla="*/ 566 h 711"/>
                <a:gd name="T50" fmla="*/ 25 w 498"/>
                <a:gd name="T51" fmla="*/ 537 h 711"/>
                <a:gd name="T52" fmla="*/ 16 w 498"/>
                <a:gd name="T53" fmla="*/ 474 h 711"/>
                <a:gd name="T54" fmla="*/ 1 w 498"/>
                <a:gd name="T55" fmla="*/ 380 h 711"/>
                <a:gd name="T56" fmla="*/ 9 w 498"/>
                <a:gd name="T57" fmla="*/ 313 h 711"/>
                <a:gd name="T58" fmla="*/ 32 w 498"/>
                <a:gd name="T59" fmla="*/ 280 h 711"/>
                <a:gd name="T60" fmla="*/ 58 w 498"/>
                <a:gd name="T61" fmla="*/ 250 h 711"/>
                <a:gd name="T62" fmla="*/ 86 w 498"/>
                <a:gd name="T63" fmla="*/ 220 h 711"/>
                <a:gd name="T64" fmla="*/ 109 w 498"/>
                <a:gd name="T65" fmla="*/ 194 h 711"/>
                <a:gd name="T66" fmla="*/ 133 w 498"/>
                <a:gd name="T67" fmla="*/ 171 h 711"/>
                <a:gd name="T68" fmla="*/ 162 w 498"/>
                <a:gd name="T69" fmla="*/ 147 h 711"/>
                <a:gd name="T70" fmla="*/ 193 w 498"/>
                <a:gd name="T71" fmla="*/ 124 h 711"/>
                <a:gd name="T72" fmla="*/ 223 w 498"/>
                <a:gd name="T73" fmla="*/ 101 h 711"/>
                <a:gd name="T74" fmla="*/ 249 w 498"/>
                <a:gd name="T75" fmla="*/ 83 h 711"/>
                <a:gd name="T76" fmla="*/ 271 w 498"/>
                <a:gd name="T77" fmla="*/ 68 h 711"/>
                <a:gd name="T78" fmla="*/ 285 w 498"/>
                <a:gd name="T79" fmla="*/ 58 h 711"/>
                <a:gd name="T80" fmla="*/ 305 w 498"/>
                <a:gd name="T81" fmla="*/ 47 h 711"/>
                <a:gd name="T82" fmla="*/ 343 w 498"/>
                <a:gd name="T83" fmla="*/ 28 h 711"/>
                <a:gd name="T84" fmla="*/ 381 w 498"/>
                <a:gd name="T85" fmla="*/ 12 h 711"/>
                <a:gd name="T86" fmla="*/ 406 w 498"/>
                <a:gd name="T87" fmla="*/ 2 h 711"/>
                <a:gd name="T88" fmla="*/ 429 w 498"/>
                <a:gd name="T89" fmla="*/ 47 h 711"/>
                <a:gd name="T90" fmla="*/ 460 w 498"/>
                <a:gd name="T91" fmla="*/ 139 h 711"/>
                <a:gd name="T92" fmla="*/ 483 w 498"/>
                <a:gd name="T93" fmla="*/ 234 h 711"/>
                <a:gd name="T94" fmla="*/ 496 w 498"/>
                <a:gd name="T95" fmla="*/ 340 h 7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98" h="711">
                  <a:moveTo>
                    <a:pt x="498" y="400"/>
                  </a:moveTo>
                  <a:lnTo>
                    <a:pt x="495" y="410"/>
                  </a:lnTo>
                  <a:lnTo>
                    <a:pt x="487" y="433"/>
                  </a:lnTo>
                  <a:lnTo>
                    <a:pt x="478" y="461"/>
                  </a:lnTo>
                  <a:lnTo>
                    <a:pt x="466" y="484"/>
                  </a:lnTo>
                  <a:lnTo>
                    <a:pt x="459" y="494"/>
                  </a:lnTo>
                  <a:lnTo>
                    <a:pt x="452" y="503"/>
                  </a:lnTo>
                  <a:lnTo>
                    <a:pt x="445" y="514"/>
                  </a:lnTo>
                  <a:lnTo>
                    <a:pt x="438" y="523"/>
                  </a:lnTo>
                  <a:lnTo>
                    <a:pt x="432" y="532"/>
                  </a:lnTo>
                  <a:lnTo>
                    <a:pt x="423" y="540"/>
                  </a:lnTo>
                  <a:lnTo>
                    <a:pt x="415" y="549"/>
                  </a:lnTo>
                  <a:lnTo>
                    <a:pt x="407" y="559"/>
                  </a:lnTo>
                  <a:lnTo>
                    <a:pt x="404" y="562"/>
                  </a:lnTo>
                  <a:lnTo>
                    <a:pt x="397" y="568"/>
                  </a:lnTo>
                  <a:lnTo>
                    <a:pt x="389" y="575"/>
                  </a:lnTo>
                  <a:lnTo>
                    <a:pt x="377" y="583"/>
                  </a:lnTo>
                  <a:lnTo>
                    <a:pt x="365" y="592"/>
                  </a:lnTo>
                  <a:lnTo>
                    <a:pt x="350" y="602"/>
                  </a:lnTo>
                  <a:lnTo>
                    <a:pt x="335" y="614"/>
                  </a:lnTo>
                  <a:lnTo>
                    <a:pt x="317" y="625"/>
                  </a:lnTo>
                  <a:lnTo>
                    <a:pt x="300" y="637"/>
                  </a:lnTo>
                  <a:lnTo>
                    <a:pt x="283" y="648"/>
                  </a:lnTo>
                  <a:lnTo>
                    <a:pt x="266" y="660"/>
                  </a:lnTo>
                  <a:lnTo>
                    <a:pt x="248" y="670"/>
                  </a:lnTo>
                  <a:lnTo>
                    <a:pt x="231" y="681"/>
                  </a:lnTo>
                  <a:lnTo>
                    <a:pt x="216" y="690"/>
                  </a:lnTo>
                  <a:lnTo>
                    <a:pt x="201" y="698"/>
                  </a:lnTo>
                  <a:lnTo>
                    <a:pt x="188" y="704"/>
                  </a:lnTo>
                  <a:lnTo>
                    <a:pt x="183" y="706"/>
                  </a:lnTo>
                  <a:lnTo>
                    <a:pt x="177" y="708"/>
                  </a:lnTo>
                  <a:lnTo>
                    <a:pt x="171" y="710"/>
                  </a:lnTo>
                  <a:lnTo>
                    <a:pt x="165" y="710"/>
                  </a:lnTo>
                  <a:lnTo>
                    <a:pt x="160" y="711"/>
                  </a:lnTo>
                  <a:lnTo>
                    <a:pt x="153" y="710"/>
                  </a:lnTo>
                  <a:lnTo>
                    <a:pt x="147" y="710"/>
                  </a:lnTo>
                  <a:lnTo>
                    <a:pt x="141" y="708"/>
                  </a:lnTo>
                  <a:lnTo>
                    <a:pt x="129" y="704"/>
                  </a:lnTo>
                  <a:lnTo>
                    <a:pt x="117" y="698"/>
                  </a:lnTo>
                  <a:lnTo>
                    <a:pt x="107" y="690"/>
                  </a:lnTo>
                  <a:lnTo>
                    <a:pt x="96" y="680"/>
                  </a:lnTo>
                  <a:lnTo>
                    <a:pt x="88" y="669"/>
                  </a:lnTo>
                  <a:lnTo>
                    <a:pt x="80" y="658"/>
                  </a:lnTo>
                  <a:lnTo>
                    <a:pt x="72" y="647"/>
                  </a:lnTo>
                  <a:lnTo>
                    <a:pt x="65" y="636"/>
                  </a:lnTo>
                  <a:lnTo>
                    <a:pt x="57" y="622"/>
                  </a:lnTo>
                  <a:lnTo>
                    <a:pt x="50" y="608"/>
                  </a:lnTo>
                  <a:lnTo>
                    <a:pt x="43" y="594"/>
                  </a:lnTo>
                  <a:lnTo>
                    <a:pt x="39" y="581"/>
                  </a:lnTo>
                  <a:lnTo>
                    <a:pt x="34" y="566"/>
                  </a:lnTo>
                  <a:lnTo>
                    <a:pt x="29" y="552"/>
                  </a:lnTo>
                  <a:lnTo>
                    <a:pt x="25" y="537"/>
                  </a:lnTo>
                  <a:lnTo>
                    <a:pt x="20" y="523"/>
                  </a:lnTo>
                  <a:lnTo>
                    <a:pt x="16" y="474"/>
                  </a:lnTo>
                  <a:lnTo>
                    <a:pt x="8" y="427"/>
                  </a:lnTo>
                  <a:lnTo>
                    <a:pt x="1" y="380"/>
                  </a:lnTo>
                  <a:lnTo>
                    <a:pt x="0" y="332"/>
                  </a:lnTo>
                  <a:lnTo>
                    <a:pt x="9" y="313"/>
                  </a:lnTo>
                  <a:lnTo>
                    <a:pt x="19" y="296"/>
                  </a:lnTo>
                  <a:lnTo>
                    <a:pt x="32" y="280"/>
                  </a:lnTo>
                  <a:lnTo>
                    <a:pt x="44" y="265"/>
                  </a:lnTo>
                  <a:lnTo>
                    <a:pt x="58" y="250"/>
                  </a:lnTo>
                  <a:lnTo>
                    <a:pt x="72" y="235"/>
                  </a:lnTo>
                  <a:lnTo>
                    <a:pt x="86" y="220"/>
                  </a:lnTo>
                  <a:lnTo>
                    <a:pt x="100" y="205"/>
                  </a:lnTo>
                  <a:lnTo>
                    <a:pt x="109" y="194"/>
                  </a:lnTo>
                  <a:lnTo>
                    <a:pt x="120" y="183"/>
                  </a:lnTo>
                  <a:lnTo>
                    <a:pt x="133" y="171"/>
                  </a:lnTo>
                  <a:lnTo>
                    <a:pt x="147" y="160"/>
                  </a:lnTo>
                  <a:lnTo>
                    <a:pt x="162" y="147"/>
                  </a:lnTo>
                  <a:lnTo>
                    <a:pt x="177" y="136"/>
                  </a:lnTo>
                  <a:lnTo>
                    <a:pt x="193" y="124"/>
                  </a:lnTo>
                  <a:lnTo>
                    <a:pt x="208" y="113"/>
                  </a:lnTo>
                  <a:lnTo>
                    <a:pt x="223" y="101"/>
                  </a:lnTo>
                  <a:lnTo>
                    <a:pt x="237" y="92"/>
                  </a:lnTo>
                  <a:lnTo>
                    <a:pt x="249" y="83"/>
                  </a:lnTo>
                  <a:lnTo>
                    <a:pt x="262" y="75"/>
                  </a:lnTo>
                  <a:lnTo>
                    <a:pt x="271" y="68"/>
                  </a:lnTo>
                  <a:lnTo>
                    <a:pt x="279" y="62"/>
                  </a:lnTo>
                  <a:lnTo>
                    <a:pt x="285" y="58"/>
                  </a:lnTo>
                  <a:lnTo>
                    <a:pt x="289" y="56"/>
                  </a:lnTo>
                  <a:lnTo>
                    <a:pt x="305" y="47"/>
                  </a:lnTo>
                  <a:lnTo>
                    <a:pt x="323" y="38"/>
                  </a:lnTo>
                  <a:lnTo>
                    <a:pt x="343" y="28"/>
                  </a:lnTo>
                  <a:lnTo>
                    <a:pt x="362" y="19"/>
                  </a:lnTo>
                  <a:lnTo>
                    <a:pt x="381" y="12"/>
                  </a:lnTo>
                  <a:lnTo>
                    <a:pt x="396" y="5"/>
                  </a:lnTo>
                  <a:lnTo>
                    <a:pt x="406" y="2"/>
                  </a:lnTo>
                  <a:lnTo>
                    <a:pt x="411" y="0"/>
                  </a:lnTo>
                  <a:lnTo>
                    <a:pt x="429" y="47"/>
                  </a:lnTo>
                  <a:lnTo>
                    <a:pt x="445" y="93"/>
                  </a:lnTo>
                  <a:lnTo>
                    <a:pt x="460" y="139"/>
                  </a:lnTo>
                  <a:lnTo>
                    <a:pt x="473" y="185"/>
                  </a:lnTo>
                  <a:lnTo>
                    <a:pt x="483" y="234"/>
                  </a:lnTo>
                  <a:lnTo>
                    <a:pt x="490" y="284"/>
                  </a:lnTo>
                  <a:lnTo>
                    <a:pt x="496" y="340"/>
                  </a:lnTo>
                  <a:lnTo>
                    <a:pt x="498" y="400"/>
                  </a:lnTo>
                  <a:close/>
                </a:path>
              </a:pathLst>
            </a:custGeom>
            <a:solidFill>
              <a:srgbClr val="FFF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" name="Freeform 20"/>
            <p:cNvSpPr>
              <a:spLocks/>
            </p:cNvSpPr>
            <p:nvPr/>
          </p:nvSpPr>
          <p:spPr bwMode="auto">
            <a:xfrm>
              <a:off x="-61" y="1815"/>
              <a:ext cx="283" cy="442"/>
            </a:xfrm>
            <a:custGeom>
              <a:avLst/>
              <a:gdLst>
                <a:gd name="T0" fmla="*/ 92 w 567"/>
                <a:gd name="T1" fmla="*/ 769 h 884"/>
                <a:gd name="T2" fmla="*/ 67 w 567"/>
                <a:gd name="T3" fmla="*/ 674 h 884"/>
                <a:gd name="T4" fmla="*/ 31 w 567"/>
                <a:gd name="T5" fmla="*/ 547 h 884"/>
                <a:gd name="T6" fmla="*/ 4 w 567"/>
                <a:gd name="T7" fmla="*/ 451 h 884"/>
                <a:gd name="T8" fmla="*/ 10 w 567"/>
                <a:gd name="T9" fmla="*/ 397 h 884"/>
                <a:gd name="T10" fmla="*/ 38 w 567"/>
                <a:gd name="T11" fmla="*/ 325 h 884"/>
                <a:gd name="T12" fmla="*/ 75 w 567"/>
                <a:gd name="T13" fmla="*/ 255 h 884"/>
                <a:gd name="T14" fmla="*/ 120 w 567"/>
                <a:gd name="T15" fmla="*/ 191 h 884"/>
                <a:gd name="T16" fmla="*/ 155 w 567"/>
                <a:gd name="T17" fmla="*/ 149 h 884"/>
                <a:gd name="T18" fmla="*/ 182 w 567"/>
                <a:gd name="T19" fmla="*/ 124 h 884"/>
                <a:gd name="T20" fmla="*/ 212 w 567"/>
                <a:gd name="T21" fmla="*/ 98 h 884"/>
                <a:gd name="T22" fmla="*/ 242 w 567"/>
                <a:gd name="T23" fmla="*/ 71 h 884"/>
                <a:gd name="T24" fmla="*/ 272 w 567"/>
                <a:gd name="T25" fmla="*/ 47 h 884"/>
                <a:gd name="T26" fmla="*/ 297 w 567"/>
                <a:gd name="T27" fmla="*/ 25 h 884"/>
                <a:gd name="T28" fmla="*/ 318 w 567"/>
                <a:gd name="T29" fmla="*/ 10 h 884"/>
                <a:gd name="T30" fmla="*/ 329 w 567"/>
                <a:gd name="T31" fmla="*/ 1 h 884"/>
                <a:gd name="T32" fmla="*/ 344 w 567"/>
                <a:gd name="T33" fmla="*/ 3 h 884"/>
                <a:gd name="T34" fmla="*/ 378 w 567"/>
                <a:gd name="T35" fmla="*/ 10 h 884"/>
                <a:gd name="T36" fmla="*/ 413 w 567"/>
                <a:gd name="T37" fmla="*/ 18 h 884"/>
                <a:gd name="T38" fmla="*/ 451 w 567"/>
                <a:gd name="T39" fmla="*/ 25 h 884"/>
                <a:gd name="T40" fmla="*/ 487 w 567"/>
                <a:gd name="T41" fmla="*/ 32 h 884"/>
                <a:gd name="T42" fmla="*/ 519 w 567"/>
                <a:gd name="T43" fmla="*/ 39 h 884"/>
                <a:gd name="T44" fmla="*/ 546 w 567"/>
                <a:gd name="T45" fmla="*/ 42 h 884"/>
                <a:gd name="T46" fmla="*/ 562 w 567"/>
                <a:gd name="T47" fmla="*/ 45 h 884"/>
                <a:gd name="T48" fmla="*/ 554 w 567"/>
                <a:gd name="T49" fmla="*/ 51 h 884"/>
                <a:gd name="T50" fmla="*/ 512 w 567"/>
                <a:gd name="T51" fmla="*/ 76 h 884"/>
                <a:gd name="T52" fmla="*/ 458 w 567"/>
                <a:gd name="T53" fmla="*/ 107 h 884"/>
                <a:gd name="T54" fmla="*/ 410 w 567"/>
                <a:gd name="T55" fmla="*/ 137 h 884"/>
                <a:gd name="T56" fmla="*/ 373 w 567"/>
                <a:gd name="T57" fmla="*/ 163 h 884"/>
                <a:gd name="T58" fmla="*/ 340 w 567"/>
                <a:gd name="T59" fmla="*/ 191 h 884"/>
                <a:gd name="T60" fmla="*/ 307 w 567"/>
                <a:gd name="T61" fmla="*/ 220 h 884"/>
                <a:gd name="T62" fmla="*/ 277 w 567"/>
                <a:gd name="T63" fmla="*/ 250 h 884"/>
                <a:gd name="T64" fmla="*/ 251 w 567"/>
                <a:gd name="T65" fmla="*/ 282 h 884"/>
                <a:gd name="T66" fmla="*/ 227 w 567"/>
                <a:gd name="T67" fmla="*/ 310 h 884"/>
                <a:gd name="T68" fmla="*/ 205 w 567"/>
                <a:gd name="T69" fmla="*/ 340 h 884"/>
                <a:gd name="T70" fmla="*/ 186 w 567"/>
                <a:gd name="T71" fmla="*/ 371 h 884"/>
                <a:gd name="T72" fmla="*/ 179 w 567"/>
                <a:gd name="T73" fmla="*/ 388 h 884"/>
                <a:gd name="T74" fmla="*/ 179 w 567"/>
                <a:gd name="T75" fmla="*/ 388 h 884"/>
                <a:gd name="T76" fmla="*/ 178 w 567"/>
                <a:gd name="T77" fmla="*/ 388 h 884"/>
                <a:gd name="T78" fmla="*/ 178 w 567"/>
                <a:gd name="T79" fmla="*/ 388 h 884"/>
                <a:gd name="T80" fmla="*/ 177 w 567"/>
                <a:gd name="T81" fmla="*/ 388 h 884"/>
                <a:gd name="T82" fmla="*/ 176 w 567"/>
                <a:gd name="T83" fmla="*/ 389 h 884"/>
                <a:gd name="T84" fmla="*/ 170 w 567"/>
                <a:gd name="T85" fmla="*/ 426 h 884"/>
                <a:gd name="T86" fmla="*/ 171 w 567"/>
                <a:gd name="T87" fmla="*/ 499 h 884"/>
                <a:gd name="T88" fmla="*/ 185 w 567"/>
                <a:gd name="T89" fmla="*/ 570 h 884"/>
                <a:gd name="T90" fmla="*/ 204 w 567"/>
                <a:gd name="T91" fmla="*/ 642 h 884"/>
                <a:gd name="T92" fmla="*/ 221 w 567"/>
                <a:gd name="T93" fmla="*/ 704 h 884"/>
                <a:gd name="T94" fmla="*/ 236 w 567"/>
                <a:gd name="T95" fmla="*/ 757 h 884"/>
                <a:gd name="T96" fmla="*/ 252 w 567"/>
                <a:gd name="T97" fmla="*/ 807 h 884"/>
                <a:gd name="T98" fmla="*/ 268 w 567"/>
                <a:gd name="T99" fmla="*/ 858 h 884"/>
                <a:gd name="T100" fmla="*/ 265 w 567"/>
                <a:gd name="T101" fmla="*/ 877 h 884"/>
                <a:gd name="T102" fmla="*/ 219 w 567"/>
                <a:gd name="T103" fmla="*/ 851 h 884"/>
                <a:gd name="T104" fmla="*/ 161 w 567"/>
                <a:gd name="T105" fmla="*/ 820 h 884"/>
                <a:gd name="T106" fmla="*/ 111 w 567"/>
                <a:gd name="T107" fmla="*/ 794 h 8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67" h="884">
                  <a:moveTo>
                    <a:pt x="94" y="786"/>
                  </a:moveTo>
                  <a:lnTo>
                    <a:pt x="92" y="769"/>
                  </a:lnTo>
                  <a:lnTo>
                    <a:pt x="82" y="729"/>
                  </a:lnTo>
                  <a:lnTo>
                    <a:pt x="67" y="674"/>
                  </a:lnTo>
                  <a:lnTo>
                    <a:pt x="49" y="610"/>
                  </a:lnTo>
                  <a:lnTo>
                    <a:pt x="31" y="547"/>
                  </a:lnTo>
                  <a:lnTo>
                    <a:pt x="15" y="492"/>
                  </a:lnTo>
                  <a:lnTo>
                    <a:pt x="4" y="451"/>
                  </a:lnTo>
                  <a:lnTo>
                    <a:pt x="0" y="435"/>
                  </a:lnTo>
                  <a:lnTo>
                    <a:pt x="10" y="397"/>
                  </a:lnTo>
                  <a:lnTo>
                    <a:pt x="23" y="360"/>
                  </a:lnTo>
                  <a:lnTo>
                    <a:pt x="38" y="325"/>
                  </a:lnTo>
                  <a:lnTo>
                    <a:pt x="55" y="289"/>
                  </a:lnTo>
                  <a:lnTo>
                    <a:pt x="75" y="255"/>
                  </a:lnTo>
                  <a:lnTo>
                    <a:pt x="95" y="222"/>
                  </a:lnTo>
                  <a:lnTo>
                    <a:pt x="120" y="191"/>
                  </a:lnTo>
                  <a:lnTo>
                    <a:pt x="145" y="161"/>
                  </a:lnTo>
                  <a:lnTo>
                    <a:pt x="155" y="149"/>
                  </a:lnTo>
                  <a:lnTo>
                    <a:pt x="168" y="137"/>
                  </a:lnTo>
                  <a:lnTo>
                    <a:pt x="182" y="124"/>
                  </a:lnTo>
                  <a:lnTo>
                    <a:pt x="196" y="110"/>
                  </a:lnTo>
                  <a:lnTo>
                    <a:pt x="212" y="98"/>
                  </a:lnTo>
                  <a:lnTo>
                    <a:pt x="227" y="84"/>
                  </a:lnTo>
                  <a:lnTo>
                    <a:pt x="242" y="71"/>
                  </a:lnTo>
                  <a:lnTo>
                    <a:pt x="257" y="58"/>
                  </a:lnTo>
                  <a:lnTo>
                    <a:pt x="272" y="47"/>
                  </a:lnTo>
                  <a:lnTo>
                    <a:pt x="285" y="35"/>
                  </a:lnTo>
                  <a:lnTo>
                    <a:pt x="297" y="25"/>
                  </a:lnTo>
                  <a:lnTo>
                    <a:pt x="308" y="17"/>
                  </a:lnTo>
                  <a:lnTo>
                    <a:pt x="318" y="10"/>
                  </a:lnTo>
                  <a:lnTo>
                    <a:pt x="325" y="4"/>
                  </a:lnTo>
                  <a:lnTo>
                    <a:pt x="329" y="1"/>
                  </a:lnTo>
                  <a:lnTo>
                    <a:pt x="330" y="0"/>
                  </a:lnTo>
                  <a:lnTo>
                    <a:pt x="344" y="3"/>
                  </a:lnTo>
                  <a:lnTo>
                    <a:pt x="360" y="7"/>
                  </a:lnTo>
                  <a:lnTo>
                    <a:pt x="378" y="10"/>
                  </a:lnTo>
                  <a:lnTo>
                    <a:pt x="395" y="13"/>
                  </a:lnTo>
                  <a:lnTo>
                    <a:pt x="413" y="18"/>
                  </a:lnTo>
                  <a:lnTo>
                    <a:pt x="433" y="22"/>
                  </a:lnTo>
                  <a:lnTo>
                    <a:pt x="451" y="25"/>
                  </a:lnTo>
                  <a:lnTo>
                    <a:pt x="470" y="28"/>
                  </a:lnTo>
                  <a:lnTo>
                    <a:pt x="487" y="32"/>
                  </a:lnTo>
                  <a:lnTo>
                    <a:pt x="504" y="35"/>
                  </a:lnTo>
                  <a:lnTo>
                    <a:pt x="519" y="39"/>
                  </a:lnTo>
                  <a:lnTo>
                    <a:pt x="533" y="41"/>
                  </a:lnTo>
                  <a:lnTo>
                    <a:pt x="546" y="42"/>
                  </a:lnTo>
                  <a:lnTo>
                    <a:pt x="555" y="43"/>
                  </a:lnTo>
                  <a:lnTo>
                    <a:pt x="562" y="45"/>
                  </a:lnTo>
                  <a:lnTo>
                    <a:pt x="567" y="45"/>
                  </a:lnTo>
                  <a:lnTo>
                    <a:pt x="554" y="51"/>
                  </a:lnTo>
                  <a:lnTo>
                    <a:pt x="535" y="62"/>
                  </a:lnTo>
                  <a:lnTo>
                    <a:pt x="512" y="76"/>
                  </a:lnTo>
                  <a:lnTo>
                    <a:pt x="486" y="91"/>
                  </a:lnTo>
                  <a:lnTo>
                    <a:pt x="458" y="107"/>
                  </a:lnTo>
                  <a:lnTo>
                    <a:pt x="432" y="123"/>
                  </a:lnTo>
                  <a:lnTo>
                    <a:pt x="410" y="137"/>
                  </a:lnTo>
                  <a:lnTo>
                    <a:pt x="391" y="149"/>
                  </a:lnTo>
                  <a:lnTo>
                    <a:pt x="373" y="163"/>
                  </a:lnTo>
                  <a:lnTo>
                    <a:pt x="356" y="177"/>
                  </a:lnTo>
                  <a:lnTo>
                    <a:pt x="340" y="191"/>
                  </a:lnTo>
                  <a:lnTo>
                    <a:pt x="323" y="205"/>
                  </a:lnTo>
                  <a:lnTo>
                    <a:pt x="307" y="220"/>
                  </a:lnTo>
                  <a:lnTo>
                    <a:pt x="292" y="235"/>
                  </a:lnTo>
                  <a:lnTo>
                    <a:pt x="277" y="250"/>
                  </a:lnTo>
                  <a:lnTo>
                    <a:pt x="262" y="267"/>
                  </a:lnTo>
                  <a:lnTo>
                    <a:pt x="251" y="282"/>
                  </a:lnTo>
                  <a:lnTo>
                    <a:pt x="238" y="296"/>
                  </a:lnTo>
                  <a:lnTo>
                    <a:pt x="227" y="310"/>
                  </a:lnTo>
                  <a:lnTo>
                    <a:pt x="215" y="325"/>
                  </a:lnTo>
                  <a:lnTo>
                    <a:pt x="205" y="340"/>
                  </a:lnTo>
                  <a:lnTo>
                    <a:pt x="194" y="355"/>
                  </a:lnTo>
                  <a:lnTo>
                    <a:pt x="186" y="371"/>
                  </a:lnTo>
                  <a:lnTo>
                    <a:pt x="179" y="388"/>
                  </a:lnTo>
                  <a:lnTo>
                    <a:pt x="179" y="388"/>
                  </a:lnTo>
                  <a:lnTo>
                    <a:pt x="179" y="388"/>
                  </a:lnTo>
                  <a:lnTo>
                    <a:pt x="179" y="388"/>
                  </a:lnTo>
                  <a:lnTo>
                    <a:pt x="179" y="388"/>
                  </a:lnTo>
                  <a:lnTo>
                    <a:pt x="178" y="388"/>
                  </a:lnTo>
                  <a:lnTo>
                    <a:pt x="178" y="388"/>
                  </a:lnTo>
                  <a:lnTo>
                    <a:pt x="178" y="388"/>
                  </a:lnTo>
                  <a:lnTo>
                    <a:pt x="178" y="388"/>
                  </a:lnTo>
                  <a:lnTo>
                    <a:pt x="177" y="388"/>
                  </a:lnTo>
                  <a:lnTo>
                    <a:pt x="177" y="388"/>
                  </a:lnTo>
                  <a:lnTo>
                    <a:pt x="176" y="389"/>
                  </a:lnTo>
                  <a:lnTo>
                    <a:pt x="176" y="389"/>
                  </a:lnTo>
                  <a:lnTo>
                    <a:pt x="170" y="426"/>
                  </a:lnTo>
                  <a:lnTo>
                    <a:pt x="169" y="462"/>
                  </a:lnTo>
                  <a:lnTo>
                    <a:pt x="171" y="499"/>
                  </a:lnTo>
                  <a:lnTo>
                    <a:pt x="177" y="534"/>
                  </a:lnTo>
                  <a:lnTo>
                    <a:pt x="185" y="570"/>
                  </a:lnTo>
                  <a:lnTo>
                    <a:pt x="194" y="606"/>
                  </a:lnTo>
                  <a:lnTo>
                    <a:pt x="204" y="642"/>
                  </a:lnTo>
                  <a:lnTo>
                    <a:pt x="214" y="677"/>
                  </a:lnTo>
                  <a:lnTo>
                    <a:pt x="221" y="704"/>
                  </a:lnTo>
                  <a:lnTo>
                    <a:pt x="228" y="730"/>
                  </a:lnTo>
                  <a:lnTo>
                    <a:pt x="236" y="757"/>
                  </a:lnTo>
                  <a:lnTo>
                    <a:pt x="244" y="782"/>
                  </a:lnTo>
                  <a:lnTo>
                    <a:pt x="252" y="807"/>
                  </a:lnTo>
                  <a:lnTo>
                    <a:pt x="260" y="833"/>
                  </a:lnTo>
                  <a:lnTo>
                    <a:pt x="268" y="858"/>
                  </a:lnTo>
                  <a:lnTo>
                    <a:pt x="277" y="884"/>
                  </a:lnTo>
                  <a:lnTo>
                    <a:pt x="265" y="877"/>
                  </a:lnTo>
                  <a:lnTo>
                    <a:pt x="244" y="866"/>
                  </a:lnTo>
                  <a:lnTo>
                    <a:pt x="219" y="851"/>
                  </a:lnTo>
                  <a:lnTo>
                    <a:pt x="190" y="836"/>
                  </a:lnTo>
                  <a:lnTo>
                    <a:pt x="161" y="820"/>
                  </a:lnTo>
                  <a:lnTo>
                    <a:pt x="135" y="805"/>
                  </a:lnTo>
                  <a:lnTo>
                    <a:pt x="111" y="794"/>
                  </a:lnTo>
                  <a:lnTo>
                    <a:pt x="94" y="786"/>
                  </a:lnTo>
                  <a:close/>
                </a:path>
              </a:pathLst>
            </a:custGeom>
            <a:solidFill>
              <a:srgbClr val="937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" name="Freeform 21"/>
            <p:cNvSpPr>
              <a:spLocks/>
            </p:cNvSpPr>
            <p:nvPr/>
          </p:nvSpPr>
          <p:spPr bwMode="auto">
            <a:xfrm>
              <a:off x="38" y="1827"/>
              <a:ext cx="393" cy="495"/>
            </a:xfrm>
            <a:custGeom>
              <a:avLst/>
              <a:gdLst>
                <a:gd name="T0" fmla="*/ 541 w 787"/>
                <a:gd name="T1" fmla="*/ 979 h 991"/>
                <a:gd name="T2" fmla="*/ 440 w 787"/>
                <a:gd name="T3" fmla="*/ 954 h 991"/>
                <a:gd name="T4" fmla="*/ 319 w 787"/>
                <a:gd name="T5" fmla="*/ 924 h 991"/>
                <a:gd name="T6" fmla="*/ 206 w 787"/>
                <a:gd name="T7" fmla="*/ 896 h 991"/>
                <a:gd name="T8" fmla="*/ 130 w 787"/>
                <a:gd name="T9" fmla="*/ 878 h 991"/>
                <a:gd name="T10" fmla="*/ 76 w 787"/>
                <a:gd name="T11" fmla="*/ 781 h 991"/>
                <a:gd name="T12" fmla="*/ 14 w 787"/>
                <a:gd name="T13" fmla="*/ 532 h 991"/>
                <a:gd name="T14" fmla="*/ 0 w 787"/>
                <a:gd name="T15" fmla="*/ 387 h 991"/>
                <a:gd name="T16" fmla="*/ 29 w 787"/>
                <a:gd name="T17" fmla="*/ 329 h 991"/>
                <a:gd name="T18" fmla="*/ 76 w 787"/>
                <a:gd name="T19" fmla="*/ 267 h 991"/>
                <a:gd name="T20" fmla="*/ 132 w 787"/>
                <a:gd name="T21" fmla="*/ 211 h 991"/>
                <a:gd name="T22" fmla="*/ 161 w 787"/>
                <a:gd name="T23" fmla="*/ 184 h 991"/>
                <a:gd name="T24" fmla="*/ 191 w 787"/>
                <a:gd name="T25" fmla="*/ 159 h 991"/>
                <a:gd name="T26" fmla="*/ 231 w 787"/>
                <a:gd name="T27" fmla="*/ 131 h 991"/>
                <a:gd name="T28" fmla="*/ 309 w 787"/>
                <a:gd name="T29" fmla="*/ 84 h 991"/>
                <a:gd name="T30" fmla="*/ 378 w 787"/>
                <a:gd name="T31" fmla="*/ 42 h 991"/>
                <a:gd name="T32" fmla="*/ 412 w 787"/>
                <a:gd name="T33" fmla="*/ 22 h 991"/>
                <a:gd name="T34" fmla="*/ 449 w 787"/>
                <a:gd name="T35" fmla="*/ 11 h 991"/>
                <a:gd name="T36" fmla="*/ 487 w 787"/>
                <a:gd name="T37" fmla="*/ 0 h 991"/>
                <a:gd name="T38" fmla="*/ 519 w 787"/>
                <a:gd name="T39" fmla="*/ 21 h 991"/>
                <a:gd name="T40" fmla="*/ 572 w 787"/>
                <a:gd name="T41" fmla="*/ 56 h 991"/>
                <a:gd name="T42" fmla="*/ 566 w 787"/>
                <a:gd name="T43" fmla="*/ 75 h 991"/>
                <a:gd name="T44" fmla="*/ 501 w 787"/>
                <a:gd name="T45" fmla="*/ 99 h 991"/>
                <a:gd name="T46" fmla="*/ 438 w 787"/>
                <a:gd name="T47" fmla="*/ 128 h 991"/>
                <a:gd name="T48" fmla="*/ 397 w 787"/>
                <a:gd name="T49" fmla="*/ 151 h 991"/>
                <a:gd name="T50" fmla="*/ 369 w 787"/>
                <a:gd name="T51" fmla="*/ 169 h 991"/>
                <a:gd name="T52" fmla="*/ 340 w 787"/>
                <a:gd name="T53" fmla="*/ 188 h 991"/>
                <a:gd name="T54" fmla="*/ 290 w 787"/>
                <a:gd name="T55" fmla="*/ 222 h 991"/>
                <a:gd name="T56" fmla="*/ 245 w 787"/>
                <a:gd name="T57" fmla="*/ 261 h 991"/>
                <a:gd name="T58" fmla="*/ 204 w 787"/>
                <a:gd name="T59" fmla="*/ 309 h 991"/>
                <a:gd name="T60" fmla="*/ 158 w 787"/>
                <a:gd name="T61" fmla="*/ 357 h 991"/>
                <a:gd name="T62" fmla="*/ 121 w 787"/>
                <a:gd name="T63" fmla="*/ 409 h 991"/>
                <a:gd name="T64" fmla="*/ 114 w 787"/>
                <a:gd name="T65" fmla="*/ 536 h 991"/>
                <a:gd name="T66" fmla="*/ 139 w 787"/>
                <a:gd name="T67" fmla="*/ 669 h 991"/>
                <a:gd name="T68" fmla="*/ 151 w 787"/>
                <a:gd name="T69" fmla="*/ 707 h 991"/>
                <a:gd name="T70" fmla="*/ 166 w 787"/>
                <a:gd name="T71" fmla="*/ 744 h 991"/>
                <a:gd name="T72" fmla="*/ 192 w 787"/>
                <a:gd name="T73" fmla="*/ 782 h 991"/>
                <a:gd name="T74" fmla="*/ 226 w 787"/>
                <a:gd name="T75" fmla="*/ 818 h 991"/>
                <a:gd name="T76" fmla="*/ 269 w 787"/>
                <a:gd name="T77" fmla="*/ 839 h 991"/>
                <a:gd name="T78" fmla="*/ 291 w 787"/>
                <a:gd name="T79" fmla="*/ 841 h 991"/>
                <a:gd name="T80" fmla="*/ 312 w 787"/>
                <a:gd name="T81" fmla="*/ 836 h 991"/>
                <a:gd name="T82" fmla="*/ 337 w 787"/>
                <a:gd name="T83" fmla="*/ 826 h 991"/>
                <a:gd name="T84" fmla="*/ 375 w 787"/>
                <a:gd name="T85" fmla="*/ 809 h 991"/>
                <a:gd name="T86" fmla="*/ 411 w 787"/>
                <a:gd name="T87" fmla="*/ 787 h 991"/>
                <a:gd name="T88" fmla="*/ 458 w 787"/>
                <a:gd name="T89" fmla="*/ 752 h 991"/>
                <a:gd name="T90" fmla="*/ 513 w 787"/>
                <a:gd name="T91" fmla="*/ 717 h 991"/>
                <a:gd name="T92" fmla="*/ 563 w 787"/>
                <a:gd name="T93" fmla="*/ 675 h 991"/>
                <a:gd name="T94" fmla="*/ 600 w 787"/>
                <a:gd name="T95" fmla="*/ 620 h 991"/>
                <a:gd name="T96" fmla="*/ 638 w 787"/>
                <a:gd name="T97" fmla="*/ 548 h 991"/>
                <a:gd name="T98" fmla="*/ 650 w 787"/>
                <a:gd name="T99" fmla="*/ 523 h 991"/>
                <a:gd name="T100" fmla="*/ 653 w 787"/>
                <a:gd name="T101" fmla="*/ 522 h 991"/>
                <a:gd name="T102" fmla="*/ 653 w 787"/>
                <a:gd name="T103" fmla="*/ 522 h 991"/>
                <a:gd name="T104" fmla="*/ 673 w 787"/>
                <a:gd name="T105" fmla="*/ 537 h 991"/>
                <a:gd name="T106" fmla="*/ 736 w 787"/>
                <a:gd name="T107" fmla="*/ 585 h 991"/>
                <a:gd name="T108" fmla="*/ 787 w 787"/>
                <a:gd name="T109" fmla="*/ 642 h 991"/>
                <a:gd name="T110" fmla="*/ 758 w 787"/>
                <a:gd name="T111" fmla="*/ 689 h 991"/>
                <a:gd name="T112" fmla="*/ 718 w 787"/>
                <a:gd name="T113" fmla="*/ 760 h 991"/>
                <a:gd name="T114" fmla="*/ 673 w 787"/>
                <a:gd name="T115" fmla="*/ 842 h 991"/>
                <a:gd name="T116" fmla="*/ 628 w 787"/>
                <a:gd name="T117" fmla="*/ 919 h 991"/>
                <a:gd name="T118" fmla="*/ 593 w 787"/>
                <a:gd name="T119" fmla="*/ 978 h 9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87" h="991">
                  <a:moveTo>
                    <a:pt x="584" y="991"/>
                  </a:moveTo>
                  <a:lnTo>
                    <a:pt x="566" y="986"/>
                  </a:lnTo>
                  <a:lnTo>
                    <a:pt x="541" y="979"/>
                  </a:lnTo>
                  <a:lnTo>
                    <a:pt x="511" y="972"/>
                  </a:lnTo>
                  <a:lnTo>
                    <a:pt x="477" y="963"/>
                  </a:lnTo>
                  <a:lnTo>
                    <a:pt x="440" y="954"/>
                  </a:lnTo>
                  <a:lnTo>
                    <a:pt x="400" y="944"/>
                  </a:lnTo>
                  <a:lnTo>
                    <a:pt x="359" y="934"/>
                  </a:lnTo>
                  <a:lnTo>
                    <a:pt x="319" y="924"/>
                  </a:lnTo>
                  <a:lnTo>
                    <a:pt x="279" y="914"/>
                  </a:lnTo>
                  <a:lnTo>
                    <a:pt x="241" y="904"/>
                  </a:lnTo>
                  <a:lnTo>
                    <a:pt x="206" y="896"/>
                  </a:lnTo>
                  <a:lnTo>
                    <a:pt x="175" y="888"/>
                  </a:lnTo>
                  <a:lnTo>
                    <a:pt x="150" y="883"/>
                  </a:lnTo>
                  <a:lnTo>
                    <a:pt x="130" y="878"/>
                  </a:lnTo>
                  <a:lnTo>
                    <a:pt x="117" y="874"/>
                  </a:lnTo>
                  <a:lnTo>
                    <a:pt x="113" y="873"/>
                  </a:lnTo>
                  <a:lnTo>
                    <a:pt x="76" y="781"/>
                  </a:lnTo>
                  <a:lnTo>
                    <a:pt x="48" y="691"/>
                  </a:lnTo>
                  <a:lnTo>
                    <a:pt x="28" y="607"/>
                  </a:lnTo>
                  <a:lnTo>
                    <a:pt x="14" y="532"/>
                  </a:lnTo>
                  <a:lnTo>
                    <a:pt x="6" y="469"/>
                  </a:lnTo>
                  <a:lnTo>
                    <a:pt x="1" y="419"/>
                  </a:lnTo>
                  <a:lnTo>
                    <a:pt x="0" y="387"/>
                  </a:lnTo>
                  <a:lnTo>
                    <a:pt x="0" y="374"/>
                  </a:lnTo>
                  <a:lnTo>
                    <a:pt x="14" y="351"/>
                  </a:lnTo>
                  <a:lnTo>
                    <a:pt x="29" y="329"/>
                  </a:lnTo>
                  <a:lnTo>
                    <a:pt x="44" y="309"/>
                  </a:lnTo>
                  <a:lnTo>
                    <a:pt x="60" y="288"/>
                  </a:lnTo>
                  <a:lnTo>
                    <a:pt x="76" y="267"/>
                  </a:lnTo>
                  <a:lnTo>
                    <a:pt x="94" y="248"/>
                  </a:lnTo>
                  <a:lnTo>
                    <a:pt x="113" y="229"/>
                  </a:lnTo>
                  <a:lnTo>
                    <a:pt x="132" y="211"/>
                  </a:lnTo>
                  <a:lnTo>
                    <a:pt x="143" y="201"/>
                  </a:lnTo>
                  <a:lnTo>
                    <a:pt x="152" y="193"/>
                  </a:lnTo>
                  <a:lnTo>
                    <a:pt x="161" y="184"/>
                  </a:lnTo>
                  <a:lnTo>
                    <a:pt x="172" y="176"/>
                  </a:lnTo>
                  <a:lnTo>
                    <a:pt x="181" y="167"/>
                  </a:lnTo>
                  <a:lnTo>
                    <a:pt x="191" y="159"/>
                  </a:lnTo>
                  <a:lnTo>
                    <a:pt x="201" y="151"/>
                  </a:lnTo>
                  <a:lnTo>
                    <a:pt x="213" y="143"/>
                  </a:lnTo>
                  <a:lnTo>
                    <a:pt x="231" y="131"/>
                  </a:lnTo>
                  <a:lnTo>
                    <a:pt x="254" y="117"/>
                  </a:lnTo>
                  <a:lnTo>
                    <a:pt x="281" y="101"/>
                  </a:lnTo>
                  <a:lnTo>
                    <a:pt x="309" y="84"/>
                  </a:lnTo>
                  <a:lnTo>
                    <a:pt x="335" y="68"/>
                  </a:lnTo>
                  <a:lnTo>
                    <a:pt x="358" y="54"/>
                  </a:lnTo>
                  <a:lnTo>
                    <a:pt x="378" y="42"/>
                  </a:lnTo>
                  <a:lnTo>
                    <a:pt x="389" y="34"/>
                  </a:lnTo>
                  <a:lnTo>
                    <a:pt x="401" y="27"/>
                  </a:lnTo>
                  <a:lnTo>
                    <a:pt x="412" y="22"/>
                  </a:lnTo>
                  <a:lnTo>
                    <a:pt x="425" y="17"/>
                  </a:lnTo>
                  <a:lnTo>
                    <a:pt x="436" y="14"/>
                  </a:lnTo>
                  <a:lnTo>
                    <a:pt x="449" y="11"/>
                  </a:lnTo>
                  <a:lnTo>
                    <a:pt x="462" y="8"/>
                  </a:lnTo>
                  <a:lnTo>
                    <a:pt x="474" y="4"/>
                  </a:lnTo>
                  <a:lnTo>
                    <a:pt x="487" y="0"/>
                  </a:lnTo>
                  <a:lnTo>
                    <a:pt x="492" y="2"/>
                  </a:lnTo>
                  <a:lnTo>
                    <a:pt x="503" y="10"/>
                  </a:lnTo>
                  <a:lnTo>
                    <a:pt x="519" y="21"/>
                  </a:lnTo>
                  <a:lnTo>
                    <a:pt x="538" y="33"/>
                  </a:lnTo>
                  <a:lnTo>
                    <a:pt x="556" y="45"/>
                  </a:lnTo>
                  <a:lnTo>
                    <a:pt x="572" y="56"/>
                  </a:lnTo>
                  <a:lnTo>
                    <a:pt x="584" y="63"/>
                  </a:lnTo>
                  <a:lnTo>
                    <a:pt x="587" y="67"/>
                  </a:lnTo>
                  <a:lnTo>
                    <a:pt x="566" y="75"/>
                  </a:lnTo>
                  <a:lnTo>
                    <a:pt x="545" y="83"/>
                  </a:lnTo>
                  <a:lnTo>
                    <a:pt x="523" y="91"/>
                  </a:lnTo>
                  <a:lnTo>
                    <a:pt x="501" y="99"/>
                  </a:lnTo>
                  <a:lnTo>
                    <a:pt x="480" y="108"/>
                  </a:lnTo>
                  <a:lnTo>
                    <a:pt x="458" y="117"/>
                  </a:lnTo>
                  <a:lnTo>
                    <a:pt x="438" y="128"/>
                  </a:lnTo>
                  <a:lnTo>
                    <a:pt x="417" y="139"/>
                  </a:lnTo>
                  <a:lnTo>
                    <a:pt x="407" y="145"/>
                  </a:lnTo>
                  <a:lnTo>
                    <a:pt x="397" y="151"/>
                  </a:lnTo>
                  <a:lnTo>
                    <a:pt x="388" y="158"/>
                  </a:lnTo>
                  <a:lnTo>
                    <a:pt x="379" y="163"/>
                  </a:lnTo>
                  <a:lnTo>
                    <a:pt x="369" y="169"/>
                  </a:lnTo>
                  <a:lnTo>
                    <a:pt x="359" y="175"/>
                  </a:lnTo>
                  <a:lnTo>
                    <a:pt x="350" y="182"/>
                  </a:lnTo>
                  <a:lnTo>
                    <a:pt x="340" y="188"/>
                  </a:lnTo>
                  <a:lnTo>
                    <a:pt x="322" y="199"/>
                  </a:lnTo>
                  <a:lnTo>
                    <a:pt x="306" y="211"/>
                  </a:lnTo>
                  <a:lnTo>
                    <a:pt x="290" y="222"/>
                  </a:lnTo>
                  <a:lnTo>
                    <a:pt x="274" y="235"/>
                  </a:lnTo>
                  <a:lnTo>
                    <a:pt x="260" y="248"/>
                  </a:lnTo>
                  <a:lnTo>
                    <a:pt x="245" y="261"/>
                  </a:lnTo>
                  <a:lnTo>
                    <a:pt x="231" y="276"/>
                  </a:lnTo>
                  <a:lnTo>
                    <a:pt x="219" y="291"/>
                  </a:lnTo>
                  <a:lnTo>
                    <a:pt x="204" y="309"/>
                  </a:lnTo>
                  <a:lnTo>
                    <a:pt x="189" y="325"/>
                  </a:lnTo>
                  <a:lnTo>
                    <a:pt x="173" y="341"/>
                  </a:lnTo>
                  <a:lnTo>
                    <a:pt x="158" y="357"/>
                  </a:lnTo>
                  <a:lnTo>
                    <a:pt x="144" y="373"/>
                  </a:lnTo>
                  <a:lnTo>
                    <a:pt x="131" y="390"/>
                  </a:lnTo>
                  <a:lnTo>
                    <a:pt x="121" y="409"/>
                  </a:lnTo>
                  <a:lnTo>
                    <a:pt x="113" y="430"/>
                  </a:lnTo>
                  <a:lnTo>
                    <a:pt x="110" y="470"/>
                  </a:lnTo>
                  <a:lnTo>
                    <a:pt x="114" y="536"/>
                  </a:lnTo>
                  <a:lnTo>
                    <a:pt x="123" y="605"/>
                  </a:lnTo>
                  <a:lnTo>
                    <a:pt x="135" y="657"/>
                  </a:lnTo>
                  <a:lnTo>
                    <a:pt x="139" y="669"/>
                  </a:lnTo>
                  <a:lnTo>
                    <a:pt x="143" y="682"/>
                  </a:lnTo>
                  <a:lnTo>
                    <a:pt x="146" y="695"/>
                  </a:lnTo>
                  <a:lnTo>
                    <a:pt x="151" y="707"/>
                  </a:lnTo>
                  <a:lnTo>
                    <a:pt x="154" y="720"/>
                  </a:lnTo>
                  <a:lnTo>
                    <a:pt x="160" y="732"/>
                  </a:lnTo>
                  <a:lnTo>
                    <a:pt x="166" y="744"/>
                  </a:lnTo>
                  <a:lnTo>
                    <a:pt x="173" y="756"/>
                  </a:lnTo>
                  <a:lnTo>
                    <a:pt x="182" y="770"/>
                  </a:lnTo>
                  <a:lnTo>
                    <a:pt x="192" y="782"/>
                  </a:lnTo>
                  <a:lnTo>
                    <a:pt x="203" y="795"/>
                  </a:lnTo>
                  <a:lnTo>
                    <a:pt x="214" y="808"/>
                  </a:lnTo>
                  <a:lnTo>
                    <a:pt x="226" y="818"/>
                  </a:lnTo>
                  <a:lnTo>
                    <a:pt x="239" y="826"/>
                  </a:lnTo>
                  <a:lnTo>
                    <a:pt x="253" y="834"/>
                  </a:lnTo>
                  <a:lnTo>
                    <a:pt x="269" y="839"/>
                  </a:lnTo>
                  <a:lnTo>
                    <a:pt x="276" y="840"/>
                  </a:lnTo>
                  <a:lnTo>
                    <a:pt x="284" y="841"/>
                  </a:lnTo>
                  <a:lnTo>
                    <a:pt x="291" y="841"/>
                  </a:lnTo>
                  <a:lnTo>
                    <a:pt x="298" y="840"/>
                  </a:lnTo>
                  <a:lnTo>
                    <a:pt x="305" y="839"/>
                  </a:lnTo>
                  <a:lnTo>
                    <a:pt x="312" y="836"/>
                  </a:lnTo>
                  <a:lnTo>
                    <a:pt x="318" y="834"/>
                  </a:lnTo>
                  <a:lnTo>
                    <a:pt x="325" y="832"/>
                  </a:lnTo>
                  <a:lnTo>
                    <a:pt x="337" y="826"/>
                  </a:lnTo>
                  <a:lnTo>
                    <a:pt x="350" y="821"/>
                  </a:lnTo>
                  <a:lnTo>
                    <a:pt x="363" y="815"/>
                  </a:lnTo>
                  <a:lnTo>
                    <a:pt x="375" y="809"/>
                  </a:lnTo>
                  <a:lnTo>
                    <a:pt x="387" y="802"/>
                  </a:lnTo>
                  <a:lnTo>
                    <a:pt x="400" y="795"/>
                  </a:lnTo>
                  <a:lnTo>
                    <a:pt x="411" y="787"/>
                  </a:lnTo>
                  <a:lnTo>
                    <a:pt x="423" y="778"/>
                  </a:lnTo>
                  <a:lnTo>
                    <a:pt x="441" y="765"/>
                  </a:lnTo>
                  <a:lnTo>
                    <a:pt x="458" y="752"/>
                  </a:lnTo>
                  <a:lnTo>
                    <a:pt x="477" y="741"/>
                  </a:lnTo>
                  <a:lnTo>
                    <a:pt x="495" y="728"/>
                  </a:lnTo>
                  <a:lnTo>
                    <a:pt x="513" y="717"/>
                  </a:lnTo>
                  <a:lnTo>
                    <a:pt x="531" y="704"/>
                  </a:lnTo>
                  <a:lnTo>
                    <a:pt x="547" y="690"/>
                  </a:lnTo>
                  <a:lnTo>
                    <a:pt x="563" y="675"/>
                  </a:lnTo>
                  <a:lnTo>
                    <a:pt x="574" y="662"/>
                  </a:lnTo>
                  <a:lnTo>
                    <a:pt x="585" y="643"/>
                  </a:lnTo>
                  <a:lnTo>
                    <a:pt x="600" y="620"/>
                  </a:lnTo>
                  <a:lnTo>
                    <a:pt x="614" y="594"/>
                  </a:lnTo>
                  <a:lnTo>
                    <a:pt x="627" y="570"/>
                  </a:lnTo>
                  <a:lnTo>
                    <a:pt x="638" y="548"/>
                  </a:lnTo>
                  <a:lnTo>
                    <a:pt x="645" y="532"/>
                  </a:lnTo>
                  <a:lnTo>
                    <a:pt x="648" y="523"/>
                  </a:lnTo>
                  <a:lnTo>
                    <a:pt x="650" y="523"/>
                  </a:lnTo>
                  <a:lnTo>
                    <a:pt x="651" y="523"/>
                  </a:lnTo>
                  <a:lnTo>
                    <a:pt x="652" y="523"/>
                  </a:lnTo>
                  <a:lnTo>
                    <a:pt x="653" y="522"/>
                  </a:lnTo>
                  <a:lnTo>
                    <a:pt x="653" y="522"/>
                  </a:lnTo>
                  <a:lnTo>
                    <a:pt x="653" y="522"/>
                  </a:lnTo>
                  <a:lnTo>
                    <a:pt x="653" y="522"/>
                  </a:lnTo>
                  <a:lnTo>
                    <a:pt x="653" y="522"/>
                  </a:lnTo>
                  <a:lnTo>
                    <a:pt x="659" y="526"/>
                  </a:lnTo>
                  <a:lnTo>
                    <a:pt x="673" y="537"/>
                  </a:lnTo>
                  <a:lnTo>
                    <a:pt x="691" y="551"/>
                  </a:lnTo>
                  <a:lnTo>
                    <a:pt x="713" y="567"/>
                  </a:lnTo>
                  <a:lnTo>
                    <a:pt x="736" y="585"/>
                  </a:lnTo>
                  <a:lnTo>
                    <a:pt x="757" y="605"/>
                  </a:lnTo>
                  <a:lnTo>
                    <a:pt x="774" y="624"/>
                  </a:lnTo>
                  <a:lnTo>
                    <a:pt x="787" y="642"/>
                  </a:lnTo>
                  <a:lnTo>
                    <a:pt x="779" y="653"/>
                  </a:lnTo>
                  <a:lnTo>
                    <a:pt x="769" y="669"/>
                  </a:lnTo>
                  <a:lnTo>
                    <a:pt x="758" y="689"/>
                  </a:lnTo>
                  <a:lnTo>
                    <a:pt x="745" y="711"/>
                  </a:lnTo>
                  <a:lnTo>
                    <a:pt x="733" y="735"/>
                  </a:lnTo>
                  <a:lnTo>
                    <a:pt x="718" y="760"/>
                  </a:lnTo>
                  <a:lnTo>
                    <a:pt x="703" y="788"/>
                  </a:lnTo>
                  <a:lnTo>
                    <a:pt x="688" y="815"/>
                  </a:lnTo>
                  <a:lnTo>
                    <a:pt x="673" y="842"/>
                  </a:lnTo>
                  <a:lnTo>
                    <a:pt x="657" y="870"/>
                  </a:lnTo>
                  <a:lnTo>
                    <a:pt x="643" y="895"/>
                  </a:lnTo>
                  <a:lnTo>
                    <a:pt x="628" y="919"/>
                  </a:lnTo>
                  <a:lnTo>
                    <a:pt x="615" y="942"/>
                  </a:lnTo>
                  <a:lnTo>
                    <a:pt x="604" y="962"/>
                  </a:lnTo>
                  <a:lnTo>
                    <a:pt x="593" y="978"/>
                  </a:lnTo>
                  <a:lnTo>
                    <a:pt x="584" y="991"/>
                  </a:lnTo>
                  <a:close/>
                </a:path>
              </a:pathLst>
            </a:custGeom>
            <a:solidFill>
              <a:srgbClr val="7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" name="Freeform 22"/>
            <p:cNvSpPr>
              <a:spLocks/>
            </p:cNvSpPr>
            <p:nvPr/>
          </p:nvSpPr>
          <p:spPr bwMode="auto">
            <a:xfrm>
              <a:off x="370" y="2168"/>
              <a:ext cx="23" cy="29"/>
            </a:xfrm>
            <a:custGeom>
              <a:avLst/>
              <a:gdLst>
                <a:gd name="T0" fmla="*/ 23 w 47"/>
                <a:gd name="T1" fmla="*/ 58 h 58"/>
                <a:gd name="T2" fmla="*/ 14 w 47"/>
                <a:gd name="T3" fmla="*/ 55 h 58"/>
                <a:gd name="T4" fmla="*/ 7 w 47"/>
                <a:gd name="T5" fmla="*/ 50 h 58"/>
                <a:gd name="T6" fmla="*/ 3 w 47"/>
                <a:gd name="T7" fmla="*/ 40 h 58"/>
                <a:gd name="T8" fmla="*/ 0 w 47"/>
                <a:gd name="T9" fmla="*/ 29 h 58"/>
                <a:gd name="T10" fmla="*/ 2 w 47"/>
                <a:gd name="T11" fmla="*/ 17 h 58"/>
                <a:gd name="T12" fmla="*/ 6 w 47"/>
                <a:gd name="T13" fmla="*/ 8 h 58"/>
                <a:gd name="T14" fmla="*/ 13 w 47"/>
                <a:gd name="T15" fmla="*/ 2 h 58"/>
                <a:gd name="T16" fmla="*/ 22 w 47"/>
                <a:gd name="T17" fmla="*/ 0 h 58"/>
                <a:gd name="T18" fmla="*/ 32 w 47"/>
                <a:gd name="T19" fmla="*/ 2 h 58"/>
                <a:gd name="T20" fmla="*/ 38 w 47"/>
                <a:gd name="T21" fmla="*/ 8 h 58"/>
                <a:gd name="T22" fmla="*/ 44 w 47"/>
                <a:gd name="T23" fmla="*/ 17 h 58"/>
                <a:gd name="T24" fmla="*/ 47 w 47"/>
                <a:gd name="T25" fmla="*/ 29 h 58"/>
                <a:gd name="T26" fmla="*/ 44 w 47"/>
                <a:gd name="T27" fmla="*/ 39 h 58"/>
                <a:gd name="T28" fmla="*/ 40 w 47"/>
                <a:gd name="T29" fmla="*/ 48 h 58"/>
                <a:gd name="T30" fmla="*/ 33 w 47"/>
                <a:gd name="T31" fmla="*/ 55 h 58"/>
                <a:gd name="T32" fmla="*/ 23 w 47"/>
                <a:gd name="T3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7" h="58">
                  <a:moveTo>
                    <a:pt x="23" y="58"/>
                  </a:moveTo>
                  <a:lnTo>
                    <a:pt x="14" y="55"/>
                  </a:lnTo>
                  <a:lnTo>
                    <a:pt x="7" y="50"/>
                  </a:lnTo>
                  <a:lnTo>
                    <a:pt x="3" y="40"/>
                  </a:lnTo>
                  <a:lnTo>
                    <a:pt x="0" y="29"/>
                  </a:lnTo>
                  <a:lnTo>
                    <a:pt x="2" y="17"/>
                  </a:lnTo>
                  <a:lnTo>
                    <a:pt x="6" y="8"/>
                  </a:lnTo>
                  <a:lnTo>
                    <a:pt x="13" y="2"/>
                  </a:lnTo>
                  <a:lnTo>
                    <a:pt x="22" y="0"/>
                  </a:lnTo>
                  <a:lnTo>
                    <a:pt x="32" y="2"/>
                  </a:lnTo>
                  <a:lnTo>
                    <a:pt x="38" y="8"/>
                  </a:lnTo>
                  <a:lnTo>
                    <a:pt x="44" y="17"/>
                  </a:lnTo>
                  <a:lnTo>
                    <a:pt x="47" y="29"/>
                  </a:lnTo>
                  <a:lnTo>
                    <a:pt x="44" y="39"/>
                  </a:lnTo>
                  <a:lnTo>
                    <a:pt x="40" y="48"/>
                  </a:lnTo>
                  <a:lnTo>
                    <a:pt x="33" y="55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" name="Freeform 23"/>
            <p:cNvSpPr>
              <a:spLocks/>
            </p:cNvSpPr>
            <p:nvPr/>
          </p:nvSpPr>
          <p:spPr bwMode="auto">
            <a:xfrm>
              <a:off x="348" y="2200"/>
              <a:ext cx="23" cy="29"/>
            </a:xfrm>
            <a:custGeom>
              <a:avLst/>
              <a:gdLst>
                <a:gd name="T0" fmla="*/ 23 w 46"/>
                <a:gd name="T1" fmla="*/ 58 h 58"/>
                <a:gd name="T2" fmla="*/ 13 w 46"/>
                <a:gd name="T3" fmla="*/ 56 h 58"/>
                <a:gd name="T4" fmla="*/ 7 w 46"/>
                <a:gd name="T5" fmla="*/ 50 h 58"/>
                <a:gd name="T6" fmla="*/ 2 w 46"/>
                <a:gd name="T7" fmla="*/ 41 h 58"/>
                <a:gd name="T8" fmla="*/ 0 w 46"/>
                <a:gd name="T9" fmla="*/ 29 h 58"/>
                <a:gd name="T10" fmla="*/ 2 w 46"/>
                <a:gd name="T11" fmla="*/ 18 h 58"/>
                <a:gd name="T12" fmla="*/ 7 w 46"/>
                <a:gd name="T13" fmla="*/ 8 h 58"/>
                <a:gd name="T14" fmla="*/ 13 w 46"/>
                <a:gd name="T15" fmla="*/ 3 h 58"/>
                <a:gd name="T16" fmla="*/ 23 w 46"/>
                <a:gd name="T17" fmla="*/ 0 h 58"/>
                <a:gd name="T18" fmla="*/ 32 w 46"/>
                <a:gd name="T19" fmla="*/ 3 h 58"/>
                <a:gd name="T20" fmla="*/ 39 w 46"/>
                <a:gd name="T21" fmla="*/ 8 h 58"/>
                <a:gd name="T22" fmla="*/ 43 w 46"/>
                <a:gd name="T23" fmla="*/ 18 h 58"/>
                <a:gd name="T24" fmla="*/ 46 w 46"/>
                <a:gd name="T25" fmla="*/ 29 h 58"/>
                <a:gd name="T26" fmla="*/ 43 w 46"/>
                <a:gd name="T27" fmla="*/ 40 h 58"/>
                <a:gd name="T28" fmla="*/ 39 w 46"/>
                <a:gd name="T29" fmla="*/ 49 h 58"/>
                <a:gd name="T30" fmla="*/ 32 w 46"/>
                <a:gd name="T31" fmla="*/ 56 h 58"/>
                <a:gd name="T32" fmla="*/ 23 w 46"/>
                <a:gd name="T3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8">
                  <a:moveTo>
                    <a:pt x="23" y="58"/>
                  </a:moveTo>
                  <a:lnTo>
                    <a:pt x="13" y="56"/>
                  </a:lnTo>
                  <a:lnTo>
                    <a:pt x="7" y="50"/>
                  </a:lnTo>
                  <a:lnTo>
                    <a:pt x="2" y="41"/>
                  </a:lnTo>
                  <a:lnTo>
                    <a:pt x="0" y="29"/>
                  </a:lnTo>
                  <a:lnTo>
                    <a:pt x="2" y="18"/>
                  </a:lnTo>
                  <a:lnTo>
                    <a:pt x="7" y="8"/>
                  </a:lnTo>
                  <a:lnTo>
                    <a:pt x="13" y="3"/>
                  </a:lnTo>
                  <a:lnTo>
                    <a:pt x="23" y="0"/>
                  </a:lnTo>
                  <a:lnTo>
                    <a:pt x="32" y="3"/>
                  </a:lnTo>
                  <a:lnTo>
                    <a:pt x="39" y="8"/>
                  </a:lnTo>
                  <a:lnTo>
                    <a:pt x="43" y="18"/>
                  </a:lnTo>
                  <a:lnTo>
                    <a:pt x="46" y="29"/>
                  </a:lnTo>
                  <a:lnTo>
                    <a:pt x="43" y="40"/>
                  </a:lnTo>
                  <a:lnTo>
                    <a:pt x="39" y="49"/>
                  </a:lnTo>
                  <a:lnTo>
                    <a:pt x="32" y="56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" name="Freeform 24"/>
            <p:cNvSpPr>
              <a:spLocks/>
            </p:cNvSpPr>
            <p:nvPr/>
          </p:nvSpPr>
          <p:spPr bwMode="auto">
            <a:xfrm>
              <a:off x="294" y="2218"/>
              <a:ext cx="23" cy="28"/>
            </a:xfrm>
            <a:custGeom>
              <a:avLst/>
              <a:gdLst>
                <a:gd name="T0" fmla="*/ 23 w 46"/>
                <a:gd name="T1" fmla="*/ 58 h 58"/>
                <a:gd name="T2" fmla="*/ 13 w 46"/>
                <a:gd name="T3" fmla="*/ 55 h 58"/>
                <a:gd name="T4" fmla="*/ 6 w 46"/>
                <a:gd name="T5" fmla="*/ 50 h 58"/>
                <a:gd name="T6" fmla="*/ 2 w 46"/>
                <a:gd name="T7" fmla="*/ 40 h 58"/>
                <a:gd name="T8" fmla="*/ 0 w 46"/>
                <a:gd name="T9" fmla="*/ 29 h 58"/>
                <a:gd name="T10" fmla="*/ 2 w 46"/>
                <a:gd name="T11" fmla="*/ 19 h 58"/>
                <a:gd name="T12" fmla="*/ 6 w 46"/>
                <a:gd name="T13" fmla="*/ 9 h 58"/>
                <a:gd name="T14" fmla="*/ 13 w 46"/>
                <a:gd name="T15" fmla="*/ 2 h 58"/>
                <a:gd name="T16" fmla="*/ 23 w 46"/>
                <a:gd name="T17" fmla="*/ 0 h 58"/>
                <a:gd name="T18" fmla="*/ 32 w 46"/>
                <a:gd name="T19" fmla="*/ 2 h 58"/>
                <a:gd name="T20" fmla="*/ 39 w 46"/>
                <a:gd name="T21" fmla="*/ 8 h 58"/>
                <a:gd name="T22" fmla="*/ 43 w 46"/>
                <a:gd name="T23" fmla="*/ 17 h 58"/>
                <a:gd name="T24" fmla="*/ 46 w 46"/>
                <a:gd name="T25" fmla="*/ 29 h 58"/>
                <a:gd name="T26" fmla="*/ 43 w 46"/>
                <a:gd name="T27" fmla="*/ 40 h 58"/>
                <a:gd name="T28" fmla="*/ 39 w 46"/>
                <a:gd name="T29" fmla="*/ 50 h 58"/>
                <a:gd name="T30" fmla="*/ 32 w 46"/>
                <a:gd name="T31" fmla="*/ 55 h 58"/>
                <a:gd name="T32" fmla="*/ 23 w 46"/>
                <a:gd name="T3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8">
                  <a:moveTo>
                    <a:pt x="23" y="58"/>
                  </a:moveTo>
                  <a:lnTo>
                    <a:pt x="13" y="55"/>
                  </a:lnTo>
                  <a:lnTo>
                    <a:pt x="6" y="50"/>
                  </a:lnTo>
                  <a:lnTo>
                    <a:pt x="2" y="40"/>
                  </a:lnTo>
                  <a:lnTo>
                    <a:pt x="0" y="29"/>
                  </a:lnTo>
                  <a:lnTo>
                    <a:pt x="2" y="19"/>
                  </a:lnTo>
                  <a:lnTo>
                    <a:pt x="6" y="9"/>
                  </a:lnTo>
                  <a:lnTo>
                    <a:pt x="13" y="2"/>
                  </a:lnTo>
                  <a:lnTo>
                    <a:pt x="23" y="0"/>
                  </a:lnTo>
                  <a:lnTo>
                    <a:pt x="32" y="2"/>
                  </a:lnTo>
                  <a:lnTo>
                    <a:pt x="39" y="8"/>
                  </a:lnTo>
                  <a:lnTo>
                    <a:pt x="43" y="17"/>
                  </a:lnTo>
                  <a:lnTo>
                    <a:pt x="46" y="29"/>
                  </a:lnTo>
                  <a:lnTo>
                    <a:pt x="43" y="40"/>
                  </a:lnTo>
                  <a:lnTo>
                    <a:pt x="39" y="50"/>
                  </a:lnTo>
                  <a:lnTo>
                    <a:pt x="32" y="55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9" name="Freeform 25"/>
            <p:cNvSpPr>
              <a:spLocks/>
            </p:cNvSpPr>
            <p:nvPr/>
          </p:nvSpPr>
          <p:spPr bwMode="auto">
            <a:xfrm>
              <a:off x="317" y="2190"/>
              <a:ext cx="23" cy="29"/>
            </a:xfrm>
            <a:custGeom>
              <a:avLst/>
              <a:gdLst>
                <a:gd name="T0" fmla="*/ 23 w 47"/>
                <a:gd name="T1" fmla="*/ 58 h 58"/>
                <a:gd name="T2" fmla="*/ 14 w 47"/>
                <a:gd name="T3" fmla="*/ 55 h 58"/>
                <a:gd name="T4" fmla="*/ 7 w 47"/>
                <a:gd name="T5" fmla="*/ 50 h 58"/>
                <a:gd name="T6" fmla="*/ 3 w 47"/>
                <a:gd name="T7" fmla="*/ 40 h 58"/>
                <a:gd name="T8" fmla="*/ 0 w 47"/>
                <a:gd name="T9" fmla="*/ 30 h 58"/>
                <a:gd name="T10" fmla="*/ 2 w 47"/>
                <a:gd name="T11" fmla="*/ 18 h 58"/>
                <a:gd name="T12" fmla="*/ 6 w 47"/>
                <a:gd name="T13" fmla="*/ 9 h 58"/>
                <a:gd name="T14" fmla="*/ 13 w 47"/>
                <a:gd name="T15" fmla="*/ 3 h 58"/>
                <a:gd name="T16" fmla="*/ 22 w 47"/>
                <a:gd name="T17" fmla="*/ 0 h 58"/>
                <a:gd name="T18" fmla="*/ 32 w 47"/>
                <a:gd name="T19" fmla="*/ 2 h 58"/>
                <a:gd name="T20" fmla="*/ 40 w 47"/>
                <a:gd name="T21" fmla="*/ 8 h 58"/>
                <a:gd name="T22" fmla="*/ 44 w 47"/>
                <a:gd name="T23" fmla="*/ 17 h 58"/>
                <a:gd name="T24" fmla="*/ 47 w 47"/>
                <a:gd name="T25" fmla="*/ 29 h 58"/>
                <a:gd name="T26" fmla="*/ 44 w 47"/>
                <a:gd name="T27" fmla="*/ 40 h 58"/>
                <a:gd name="T28" fmla="*/ 40 w 47"/>
                <a:gd name="T29" fmla="*/ 50 h 58"/>
                <a:gd name="T30" fmla="*/ 33 w 47"/>
                <a:gd name="T31" fmla="*/ 55 h 58"/>
                <a:gd name="T32" fmla="*/ 23 w 47"/>
                <a:gd name="T3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7" h="58">
                  <a:moveTo>
                    <a:pt x="23" y="58"/>
                  </a:moveTo>
                  <a:lnTo>
                    <a:pt x="14" y="55"/>
                  </a:lnTo>
                  <a:lnTo>
                    <a:pt x="7" y="50"/>
                  </a:lnTo>
                  <a:lnTo>
                    <a:pt x="3" y="40"/>
                  </a:lnTo>
                  <a:lnTo>
                    <a:pt x="0" y="30"/>
                  </a:lnTo>
                  <a:lnTo>
                    <a:pt x="2" y="18"/>
                  </a:lnTo>
                  <a:lnTo>
                    <a:pt x="6" y="9"/>
                  </a:lnTo>
                  <a:lnTo>
                    <a:pt x="13" y="3"/>
                  </a:lnTo>
                  <a:lnTo>
                    <a:pt x="22" y="0"/>
                  </a:lnTo>
                  <a:lnTo>
                    <a:pt x="32" y="2"/>
                  </a:lnTo>
                  <a:lnTo>
                    <a:pt x="40" y="8"/>
                  </a:lnTo>
                  <a:lnTo>
                    <a:pt x="44" y="17"/>
                  </a:lnTo>
                  <a:lnTo>
                    <a:pt x="47" y="29"/>
                  </a:lnTo>
                  <a:lnTo>
                    <a:pt x="44" y="40"/>
                  </a:lnTo>
                  <a:lnTo>
                    <a:pt x="40" y="50"/>
                  </a:lnTo>
                  <a:lnTo>
                    <a:pt x="33" y="55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" name="Freeform 26"/>
            <p:cNvSpPr>
              <a:spLocks/>
            </p:cNvSpPr>
            <p:nvPr/>
          </p:nvSpPr>
          <p:spPr bwMode="auto">
            <a:xfrm>
              <a:off x="337" y="2162"/>
              <a:ext cx="23" cy="28"/>
            </a:xfrm>
            <a:custGeom>
              <a:avLst/>
              <a:gdLst>
                <a:gd name="T0" fmla="*/ 23 w 46"/>
                <a:gd name="T1" fmla="*/ 58 h 58"/>
                <a:gd name="T2" fmla="*/ 14 w 46"/>
                <a:gd name="T3" fmla="*/ 56 h 58"/>
                <a:gd name="T4" fmla="*/ 7 w 46"/>
                <a:gd name="T5" fmla="*/ 50 h 58"/>
                <a:gd name="T6" fmla="*/ 2 w 46"/>
                <a:gd name="T7" fmla="*/ 41 h 58"/>
                <a:gd name="T8" fmla="*/ 0 w 46"/>
                <a:gd name="T9" fmla="*/ 29 h 58"/>
                <a:gd name="T10" fmla="*/ 1 w 46"/>
                <a:gd name="T11" fmla="*/ 18 h 58"/>
                <a:gd name="T12" fmla="*/ 6 w 46"/>
                <a:gd name="T13" fmla="*/ 8 h 58"/>
                <a:gd name="T14" fmla="*/ 12 w 46"/>
                <a:gd name="T15" fmla="*/ 3 h 58"/>
                <a:gd name="T16" fmla="*/ 22 w 46"/>
                <a:gd name="T17" fmla="*/ 0 h 58"/>
                <a:gd name="T18" fmla="*/ 31 w 46"/>
                <a:gd name="T19" fmla="*/ 3 h 58"/>
                <a:gd name="T20" fmla="*/ 38 w 46"/>
                <a:gd name="T21" fmla="*/ 8 h 58"/>
                <a:gd name="T22" fmla="*/ 44 w 46"/>
                <a:gd name="T23" fmla="*/ 18 h 58"/>
                <a:gd name="T24" fmla="*/ 46 w 46"/>
                <a:gd name="T25" fmla="*/ 29 h 58"/>
                <a:gd name="T26" fmla="*/ 44 w 46"/>
                <a:gd name="T27" fmla="*/ 41 h 58"/>
                <a:gd name="T28" fmla="*/ 39 w 46"/>
                <a:gd name="T29" fmla="*/ 50 h 58"/>
                <a:gd name="T30" fmla="*/ 32 w 46"/>
                <a:gd name="T31" fmla="*/ 56 h 58"/>
                <a:gd name="T32" fmla="*/ 23 w 46"/>
                <a:gd name="T3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8">
                  <a:moveTo>
                    <a:pt x="23" y="58"/>
                  </a:moveTo>
                  <a:lnTo>
                    <a:pt x="14" y="56"/>
                  </a:lnTo>
                  <a:lnTo>
                    <a:pt x="7" y="50"/>
                  </a:lnTo>
                  <a:lnTo>
                    <a:pt x="2" y="41"/>
                  </a:lnTo>
                  <a:lnTo>
                    <a:pt x="0" y="29"/>
                  </a:lnTo>
                  <a:lnTo>
                    <a:pt x="1" y="18"/>
                  </a:lnTo>
                  <a:lnTo>
                    <a:pt x="6" y="8"/>
                  </a:lnTo>
                  <a:lnTo>
                    <a:pt x="12" y="3"/>
                  </a:lnTo>
                  <a:lnTo>
                    <a:pt x="22" y="0"/>
                  </a:lnTo>
                  <a:lnTo>
                    <a:pt x="31" y="3"/>
                  </a:lnTo>
                  <a:lnTo>
                    <a:pt x="38" y="8"/>
                  </a:lnTo>
                  <a:lnTo>
                    <a:pt x="44" y="18"/>
                  </a:lnTo>
                  <a:lnTo>
                    <a:pt x="46" y="29"/>
                  </a:lnTo>
                  <a:lnTo>
                    <a:pt x="44" y="41"/>
                  </a:lnTo>
                  <a:lnTo>
                    <a:pt x="39" y="50"/>
                  </a:lnTo>
                  <a:lnTo>
                    <a:pt x="32" y="56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" name="Freeform 27"/>
            <p:cNvSpPr>
              <a:spLocks/>
            </p:cNvSpPr>
            <p:nvPr/>
          </p:nvSpPr>
          <p:spPr bwMode="auto">
            <a:xfrm>
              <a:off x="358" y="2131"/>
              <a:ext cx="23" cy="29"/>
            </a:xfrm>
            <a:custGeom>
              <a:avLst/>
              <a:gdLst>
                <a:gd name="T0" fmla="*/ 23 w 46"/>
                <a:gd name="T1" fmla="*/ 58 h 58"/>
                <a:gd name="T2" fmla="*/ 14 w 46"/>
                <a:gd name="T3" fmla="*/ 56 h 58"/>
                <a:gd name="T4" fmla="*/ 7 w 46"/>
                <a:gd name="T5" fmla="*/ 50 h 58"/>
                <a:gd name="T6" fmla="*/ 3 w 46"/>
                <a:gd name="T7" fmla="*/ 41 h 58"/>
                <a:gd name="T8" fmla="*/ 0 w 46"/>
                <a:gd name="T9" fmla="*/ 29 h 58"/>
                <a:gd name="T10" fmla="*/ 3 w 46"/>
                <a:gd name="T11" fmla="*/ 18 h 58"/>
                <a:gd name="T12" fmla="*/ 7 w 46"/>
                <a:gd name="T13" fmla="*/ 8 h 58"/>
                <a:gd name="T14" fmla="*/ 14 w 46"/>
                <a:gd name="T15" fmla="*/ 3 h 58"/>
                <a:gd name="T16" fmla="*/ 23 w 46"/>
                <a:gd name="T17" fmla="*/ 0 h 58"/>
                <a:gd name="T18" fmla="*/ 33 w 46"/>
                <a:gd name="T19" fmla="*/ 3 h 58"/>
                <a:gd name="T20" fmla="*/ 40 w 46"/>
                <a:gd name="T21" fmla="*/ 8 h 58"/>
                <a:gd name="T22" fmla="*/ 44 w 46"/>
                <a:gd name="T23" fmla="*/ 18 h 58"/>
                <a:gd name="T24" fmla="*/ 46 w 46"/>
                <a:gd name="T25" fmla="*/ 28 h 58"/>
                <a:gd name="T26" fmla="*/ 44 w 46"/>
                <a:gd name="T27" fmla="*/ 39 h 58"/>
                <a:gd name="T28" fmla="*/ 40 w 46"/>
                <a:gd name="T29" fmla="*/ 49 h 58"/>
                <a:gd name="T30" fmla="*/ 33 w 46"/>
                <a:gd name="T31" fmla="*/ 56 h 58"/>
                <a:gd name="T32" fmla="*/ 23 w 46"/>
                <a:gd name="T3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8">
                  <a:moveTo>
                    <a:pt x="23" y="58"/>
                  </a:moveTo>
                  <a:lnTo>
                    <a:pt x="14" y="56"/>
                  </a:lnTo>
                  <a:lnTo>
                    <a:pt x="7" y="50"/>
                  </a:lnTo>
                  <a:lnTo>
                    <a:pt x="3" y="41"/>
                  </a:lnTo>
                  <a:lnTo>
                    <a:pt x="0" y="29"/>
                  </a:lnTo>
                  <a:lnTo>
                    <a:pt x="3" y="18"/>
                  </a:lnTo>
                  <a:lnTo>
                    <a:pt x="7" y="8"/>
                  </a:lnTo>
                  <a:lnTo>
                    <a:pt x="14" y="3"/>
                  </a:lnTo>
                  <a:lnTo>
                    <a:pt x="23" y="0"/>
                  </a:lnTo>
                  <a:lnTo>
                    <a:pt x="33" y="3"/>
                  </a:lnTo>
                  <a:lnTo>
                    <a:pt x="40" y="8"/>
                  </a:lnTo>
                  <a:lnTo>
                    <a:pt x="44" y="18"/>
                  </a:lnTo>
                  <a:lnTo>
                    <a:pt x="46" y="28"/>
                  </a:lnTo>
                  <a:lnTo>
                    <a:pt x="44" y="39"/>
                  </a:lnTo>
                  <a:lnTo>
                    <a:pt x="40" y="49"/>
                  </a:lnTo>
                  <a:lnTo>
                    <a:pt x="33" y="56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3" name="Freeform 28"/>
            <p:cNvSpPr>
              <a:spLocks/>
            </p:cNvSpPr>
            <p:nvPr/>
          </p:nvSpPr>
          <p:spPr bwMode="auto">
            <a:xfrm>
              <a:off x="305" y="2258"/>
              <a:ext cx="23" cy="29"/>
            </a:xfrm>
            <a:custGeom>
              <a:avLst/>
              <a:gdLst>
                <a:gd name="T0" fmla="*/ 24 w 46"/>
                <a:gd name="T1" fmla="*/ 58 h 58"/>
                <a:gd name="T2" fmla="*/ 15 w 46"/>
                <a:gd name="T3" fmla="*/ 55 h 58"/>
                <a:gd name="T4" fmla="*/ 8 w 46"/>
                <a:gd name="T5" fmla="*/ 50 h 58"/>
                <a:gd name="T6" fmla="*/ 3 w 46"/>
                <a:gd name="T7" fmla="*/ 40 h 58"/>
                <a:gd name="T8" fmla="*/ 0 w 46"/>
                <a:gd name="T9" fmla="*/ 30 h 58"/>
                <a:gd name="T10" fmla="*/ 3 w 46"/>
                <a:gd name="T11" fmla="*/ 18 h 58"/>
                <a:gd name="T12" fmla="*/ 7 w 46"/>
                <a:gd name="T13" fmla="*/ 9 h 58"/>
                <a:gd name="T14" fmla="*/ 14 w 46"/>
                <a:gd name="T15" fmla="*/ 3 h 58"/>
                <a:gd name="T16" fmla="*/ 23 w 46"/>
                <a:gd name="T17" fmla="*/ 0 h 58"/>
                <a:gd name="T18" fmla="*/ 33 w 46"/>
                <a:gd name="T19" fmla="*/ 2 h 58"/>
                <a:gd name="T20" fmla="*/ 39 w 46"/>
                <a:gd name="T21" fmla="*/ 8 h 58"/>
                <a:gd name="T22" fmla="*/ 44 w 46"/>
                <a:gd name="T23" fmla="*/ 17 h 58"/>
                <a:gd name="T24" fmla="*/ 46 w 46"/>
                <a:gd name="T25" fmla="*/ 29 h 58"/>
                <a:gd name="T26" fmla="*/ 45 w 46"/>
                <a:gd name="T27" fmla="*/ 40 h 58"/>
                <a:gd name="T28" fmla="*/ 41 w 46"/>
                <a:gd name="T29" fmla="*/ 50 h 58"/>
                <a:gd name="T30" fmla="*/ 34 w 46"/>
                <a:gd name="T31" fmla="*/ 55 h 58"/>
                <a:gd name="T32" fmla="*/ 24 w 46"/>
                <a:gd name="T3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8">
                  <a:moveTo>
                    <a:pt x="24" y="58"/>
                  </a:moveTo>
                  <a:lnTo>
                    <a:pt x="15" y="55"/>
                  </a:lnTo>
                  <a:lnTo>
                    <a:pt x="8" y="50"/>
                  </a:lnTo>
                  <a:lnTo>
                    <a:pt x="3" y="40"/>
                  </a:lnTo>
                  <a:lnTo>
                    <a:pt x="0" y="30"/>
                  </a:lnTo>
                  <a:lnTo>
                    <a:pt x="3" y="18"/>
                  </a:lnTo>
                  <a:lnTo>
                    <a:pt x="7" y="9"/>
                  </a:lnTo>
                  <a:lnTo>
                    <a:pt x="14" y="3"/>
                  </a:lnTo>
                  <a:lnTo>
                    <a:pt x="23" y="0"/>
                  </a:lnTo>
                  <a:lnTo>
                    <a:pt x="33" y="2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9"/>
                  </a:lnTo>
                  <a:lnTo>
                    <a:pt x="45" y="40"/>
                  </a:lnTo>
                  <a:lnTo>
                    <a:pt x="41" y="50"/>
                  </a:lnTo>
                  <a:lnTo>
                    <a:pt x="34" y="55"/>
                  </a:lnTo>
                  <a:lnTo>
                    <a:pt x="24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" name="Freeform 29"/>
            <p:cNvSpPr>
              <a:spLocks/>
            </p:cNvSpPr>
            <p:nvPr/>
          </p:nvSpPr>
          <p:spPr bwMode="auto">
            <a:xfrm>
              <a:off x="327" y="2230"/>
              <a:ext cx="23" cy="29"/>
            </a:xfrm>
            <a:custGeom>
              <a:avLst/>
              <a:gdLst>
                <a:gd name="T0" fmla="*/ 24 w 46"/>
                <a:gd name="T1" fmla="*/ 57 h 57"/>
                <a:gd name="T2" fmla="*/ 15 w 46"/>
                <a:gd name="T3" fmla="*/ 55 h 57"/>
                <a:gd name="T4" fmla="*/ 7 w 46"/>
                <a:gd name="T5" fmla="*/ 49 h 57"/>
                <a:gd name="T6" fmla="*/ 2 w 46"/>
                <a:gd name="T7" fmla="*/ 40 h 57"/>
                <a:gd name="T8" fmla="*/ 0 w 46"/>
                <a:gd name="T9" fmla="*/ 28 h 57"/>
                <a:gd name="T10" fmla="*/ 2 w 46"/>
                <a:gd name="T11" fmla="*/ 17 h 57"/>
                <a:gd name="T12" fmla="*/ 7 w 46"/>
                <a:gd name="T13" fmla="*/ 8 h 57"/>
                <a:gd name="T14" fmla="*/ 14 w 46"/>
                <a:gd name="T15" fmla="*/ 2 h 57"/>
                <a:gd name="T16" fmla="*/ 23 w 46"/>
                <a:gd name="T17" fmla="*/ 0 h 57"/>
                <a:gd name="T18" fmla="*/ 32 w 46"/>
                <a:gd name="T19" fmla="*/ 2 h 57"/>
                <a:gd name="T20" fmla="*/ 39 w 46"/>
                <a:gd name="T21" fmla="*/ 8 h 57"/>
                <a:gd name="T22" fmla="*/ 44 w 46"/>
                <a:gd name="T23" fmla="*/ 17 h 57"/>
                <a:gd name="T24" fmla="*/ 46 w 46"/>
                <a:gd name="T25" fmla="*/ 27 h 57"/>
                <a:gd name="T26" fmla="*/ 45 w 46"/>
                <a:gd name="T27" fmla="*/ 39 h 57"/>
                <a:gd name="T28" fmla="*/ 40 w 46"/>
                <a:gd name="T29" fmla="*/ 48 h 57"/>
                <a:gd name="T30" fmla="*/ 33 w 46"/>
                <a:gd name="T31" fmla="*/ 55 h 57"/>
                <a:gd name="T32" fmla="*/ 24 w 46"/>
                <a:gd name="T33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7">
                  <a:moveTo>
                    <a:pt x="24" y="57"/>
                  </a:moveTo>
                  <a:lnTo>
                    <a:pt x="15" y="55"/>
                  </a:lnTo>
                  <a:lnTo>
                    <a:pt x="7" y="49"/>
                  </a:lnTo>
                  <a:lnTo>
                    <a:pt x="2" y="40"/>
                  </a:lnTo>
                  <a:lnTo>
                    <a:pt x="0" y="28"/>
                  </a:lnTo>
                  <a:lnTo>
                    <a:pt x="2" y="17"/>
                  </a:lnTo>
                  <a:lnTo>
                    <a:pt x="7" y="8"/>
                  </a:lnTo>
                  <a:lnTo>
                    <a:pt x="14" y="2"/>
                  </a:lnTo>
                  <a:lnTo>
                    <a:pt x="23" y="0"/>
                  </a:lnTo>
                  <a:lnTo>
                    <a:pt x="32" y="2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7"/>
                  </a:lnTo>
                  <a:lnTo>
                    <a:pt x="45" y="39"/>
                  </a:lnTo>
                  <a:lnTo>
                    <a:pt x="40" y="48"/>
                  </a:lnTo>
                  <a:lnTo>
                    <a:pt x="33" y="55"/>
                  </a:lnTo>
                  <a:lnTo>
                    <a:pt x="24" y="57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" name="Freeform 30"/>
            <p:cNvSpPr>
              <a:spLocks/>
            </p:cNvSpPr>
            <p:nvPr/>
          </p:nvSpPr>
          <p:spPr bwMode="auto">
            <a:xfrm>
              <a:off x="274" y="2246"/>
              <a:ext cx="23" cy="29"/>
            </a:xfrm>
            <a:custGeom>
              <a:avLst/>
              <a:gdLst>
                <a:gd name="T0" fmla="*/ 23 w 46"/>
                <a:gd name="T1" fmla="*/ 57 h 57"/>
                <a:gd name="T2" fmla="*/ 14 w 46"/>
                <a:gd name="T3" fmla="*/ 55 h 57"/>
                <a:gd name="T4" fmla="*/ 7 w 46"/>
                <a:gd name="T5" fmla="*/ 49 h 57"/>
                <a:gd name="T6" fmla="*/ 2 w 46"/>
                <a:gd name="T7" fmla="*/ 40 h 57"/>
                <a:gd name="T8" fmla="*/ 0 w 46"/>
                <a:gd name="T9" fmla="*/ 29 h 57"/>
                <a:gd name="T10" fmla="*/ 2 w 46"/>
                <a:gd name="T11" fmla="*/ 18 h 57"/>
                <a:gd name="T12" fmla="*/ 7 w 46"/>
                <a:gd name="T13" fmla="*/ 9 h 57"/>
                <a:gd name="T14" fmla="*/ 14 w 46"/>
                <a:gd name="T15" fmla="*/ 2 h 57"/>
                <a:gd name="T16" fmla="*/ 23 w 46"/>
                <a:gd name="T17" fmla="*/ 0 h 57"/>
                <a:gd name="T18" fmla="*/ 32 w 46"/>
                <a:gd name="T19" fmla="*/ 2 h 57"/>
                <a:gd name="T20" fmla="*/ 39 w 46"/>
                <a:gd name="T21" fmla="*/ 8 h 57"/>
                <a:gd name="T22" fmla="*/ 44 w 46"/>
                <a:gd name="T23" fmla="*/ 17 h 57"/>
                <a:gd name="T24" fmla="*/ 46 w 46"/>
                <a:gd name="T25" fmla="*/ 29 h 57"/>
                <a:gd name="T26" fmla="*/ 44 w 46"/>
                <a:gd name="T27" fmla="*/ 40 h 57"/>
                <a:gd name="T28" fmla="*/ 39 w 46"/>
                <a:gd name="T29" fmla="*/ 49 h 57"/>
                <a:gd name="T30" fmla="*/ 32 w 46"/>
                <a:gd name="T31" fmla="*/ 55 h 57"/>
                <a:gd name="T32" fmla="*/ 23 w 46"/>
                <a:gd name="T33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7">
                  <a:moveTo>
                    <a:pt x="23" y="57"/>
                  </a:moveTo>
                  <a:lnTo>
                    <a:pt x="14" y="55"/>
                  </a:lnTo>
                  <a:lnTo>
                    <a:pt x="7" y="49"/>
                  </a:lnTo>
                  <a:lnTo>
                    <a:pt x="2" y="40"/>
                  </a:lnTo>
                  <a:lnTo>
                    <a:pt x="0" y="29"/>
                  </a:lnTo>
                  <a:lnTo>
                    <a:pt x="2" y="18"/>
                  </a:lnTo>
                  <a:lnTo>
                    <a:pt x="7" y="9"/>
                  </a:lnTo>
                  <a:lnTo>
                    <a:pt x="14" y="2"/>
                  </a:lnTo>
                  <a:lnTo>
                    <a:pt x="23" y="0"/>
                  </a:lnTo>
                  <a:lnTo>
                    <a:pt x="32" y="2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9"/>
                  </a:lnTo>
                  <a:lnTo>
                    <a:pt x="44" y="40"/>
                  </a:lnTo>
                  <a:lnTo>
                    <a:pt x="39" y="49"/>
                  </a:lnTo>
                  <a:lnTo>
                    <a:pt x="32" y="55"/>
                  </a:lnTo>
                  <a:lnTo>
                    <a:pt x="23" y="57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6" name="Freeform 31"/>
            <p:cNvSpPr>
              <a:spLocks/>
            </p:cNvSpPr>
            <p:nvPr/>
          </p:nvSpPr>
          <p:spPr bwMode="auto">
            <a:xfrm>
              <a:off x="388" y="2144"/>
              <a:ext cx="23" cy="29"/>
            </a:xfrm>
            <a:custGeom>
              <a:avLst/>
              <a:gdLst>
                <a:gd name="T0" fmla="*/ 23 w 46"/>
                <a:gd name="T1" fmla="*/ 57 h 57"/>
                <a:gd name="T2" fmla="*/ 14 w 46"/>
                <a:gd name="T3" fmla="*/ 55 h 57"/>
                <a:gd name="T4" fmla="*/ 7 w 46"/>
                <a:gd name="T5" fmla="*/ 49 h 57"/>
                <a:gd name="T6" fmla="*/ 3 w 46"/>
                <a:gd name="T7" fmla="*/ 40 h 57"/>
                <a:gd name="T8" fmla="*/ 0 w 46"/>
                <a:gd name="T9" fmla="*/ 28 h 57"/>
                <a:gd name="T10" fmla="*/ 3 w 46"/>
                <a:gd name="T11" fmla="*/ 17 h 57"/>
                <a:gd name="T12" fmla="*/ 7 w 46"/>
                <a:gd name="T13" fmla="*/ 8 h 57"/>
                <a:gd name="T14" fmla="*/ 14 w 46"/>
                <a:gd name="T15" fmla="*/ 2 h 57"/>
                <a:gd name="T16" fmla="*/ 23 w 46"/>
                <a:gd name="T17" fmla="*/ 0 h 57"/>
                <a:gd name="T18" fmla="*/ 33 w 46"/>
                <a:gd name="T19" fmla="*/ 1 h 57"/>
                <a:gd name="T20" fmla="*/ 39 w 46"/>
                <a:gd name="T21" fmla="*/ 8 h 57"/>
                <a:gd name="T22" fmla="*/ 44 w 46"/>
                <a:gd name="T23" fmla="*/ 17 h 57"/>
                <a:gd name="T24" fmla="*/ 46 w 46"/>
                <a:gd name="T25" fmla="*/ 27 h 57"/>
                <a:gd name="T26" fmla="*/ 44 w 46"/>
                <a:gd name="T27" fmla="*/ 39 h 57"/>
                <a:gd name="T28" fmla="*/ 39 w 46"/>
                <a:gd name="T29" fmla="*/ 48 h 57"/>
                <a:gd name="T30" fmla="*/ 33 w 46"/>
                <a:gd name="T31" fmla="*/ 54 h 57"/>
                <a:gd name="T32" fmla="*/ 23 w 46"/>
                <a:gd name="T33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7">
                  <a:moveTo>
                    <a:pt x="23" y="57"/>
                  </a:moveTo>
                  <a:lnTo>
                    <a:pt x="14" y="55"/>
                  </a:lnTo>
                  <a:lnTo>
                    <a:pt x="7" y="49"/>
                  </a:lnTo>
                  <a:lnTo>
                    <a:pt x="3" y="40"/>
                  </a:lnTo>
                  <a:lnTo>
                    <a:pt x="0" y="28"/>
                  </a:lnTo>
                  <a:lnTo>
                    <a:pt x="3" y="17"/>
                  </a:lnTo>
                  <a:lnTo>
                    <a:pt x="7" y="8"/>
                  </a:lnTo>
                  <a:lnTo>
                    <a:pt x="14" y="2"/>
                  </a:lnTo>
                  <a:lnTo>
                    <a:pt x="23" y="0"/>
                  </a:lnTo>
                  <a:lnTo>
                    <a:pt x="33" y="1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7"/>
                  </a:lnTo>
                  <a:lnTo>
                    <a:pt x="44" y="39"/>
                  </a:lnTo>
                  <a:lnTo>
                    <a:pt x="39" y="48"/>
                  </a:lnTo>
                  <a:lnTo>
                    <a:pt x="33" y="54"/>
                  </a:lnTo>
                  <a:lnTo>
                    <a:pt x="23" y="57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문자열 비교</a:t>
            </a:r>
          </a:p>
        </p:txBody>
      </p:sp>
      <p:sp>
        <p:nvSpPr>
          <p:cNvPr id="30723" name="Rectangle 4"/>
          <p:cNvSpPr>
            <a:spLocks noChangeArrowheads="1"/>
          </p:cNvSpPr>
          <p:nvPr/>
        </p:nvSpPr>
        <p:spPr bwMode="auto">
          <a:xfrm>
            <a:off x="1116012" y="1196975"/>
            <a:ext cx="7776467" cy="4318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ko-KR" sz="1600">
                <a:solidFill>
                  <a:srgbClr val="0000FF"/>
                </a:solidFill>
                <a:latin typeface="Trebuchet MS" pitchFamily="34" charset="0"/>
              </a:rPr>
              <a:t>int </a:t>
            </a:r>
            <a:r>
              <a:rPr lang="en-US" altLang="ko-KR" sz="1600">
                <a:latin typeface="Trebuchet MS" pitchFamily="34" charset="0"/>
              </a:rPr>
              <a:t>strcmp( </a:t>
            </a:r>
            <a:r>
              <a:rPr lang="en-US" altLang="ko-KR" sz="1600">
                <a:solidFill>
                  <a:srgbClr val="0000FF"/>
                </a:solidFill>
                <a:latin typeface="Trebuchet MS" pitchFamily="34" charset="0"/>
              </a:rPr>
              <a:t>const char</a:t>
            </a:r>
            <a:r>
              <a:rPr lang="en-US" altLang="ko-KR" sz="1600">
                <a:latin typeface="Trebuchet MS" pitchFamily="34" charset="0"/>
              </a:rPr>
              <a:t> *s1,  </a:t>
            </a:r>
            <a:r>
              <a:rPr lang="en-US" altLang="ko-KR" sz="1600">
                <a:solidFill>
                  <a:srgbClr val="0000FF"/>
                </a:solidFill>
                <a:latin typeface="Trebuchet MS" pitchFamily="34" charset="0"/>
              </a:rPr>
              <a:t> const char</a:t>
            </a:r>
            <a:r>
              <a:rPr lang="en-US" altLang="ko-KR" sz="1600">
                <a:latin typeface="Trebuchet MS" pitchFamily="34" charset="0"/>
              </a:rPr>
              <a:t> *s2 );</a:t>
            </a:r>
          </a:p>
        </p:txBody>
      </p:sp>
      <p:graphicFrame>
        <p:nvGraphicFramePr>
          <p:cNvPr id="164938" name="Group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390955"/>
              </p:ext>
            </p:extLst>
          </p:nvPr>
        </p:nvGraphicFramePr>
        <p:xfrm>
          <a:off x="3491880" y="1988840"/>
          <a:ext cx="5256584" cy="1341120"/>
        </p:xfrm>
        <a:graphic>
          <a:graphicData uri="http://schemas.openxmlformats.org/drawingml/2006/table">
            <a:tbl>
              <a:tblPr/>
              <a:tblGrid>
                <a:gridCol w="2628292"/>
                <a:gridCol w="2628292"/>
              </a:tblGrid>
              <a:tr h="2889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반환값</a:t>
                      </a: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 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s1</a:t>
                      </a: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과 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s2</a:t>
                      </a: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의 관계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&lt;0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s1</a:t>
                      </a: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이 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s2</a:t>
                      </a: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보다 앞에 있다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.</a:t>
                      </a:r>
                      <a:endParaRPr kumimoji="1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</a:tr>
              <a:tr h="2889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s1</a:t>
                      </a: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이 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s2</a:t>
                      </a: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와 같다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. 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&gt;0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s1</a:t>
                      </a: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이 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s2</a:t>
                      </a: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보다 뒤에 있다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.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</a:tr>
            </a:tbl>
          </a:graphicData>
        </a:graphic>
      </p:graphicFrame>
      <p:sp>
        <p:nvSpPr>
          <p:cNvPr id="4" name="자유형 3"/>
          <p:cNvSpPr/>
          <p:nvPr/>
        </p:nvSpPr>
        <p:spPr>
          <a:xfrm>
            <a:off x="1337044" y="1518249"/>
            <a:ext cx="2044511" cy="741872"/>
          </a:xfrm>
          <a:custGeom>
            <a:avLst/>
            <a:gdLst>
              <a:gd name="connsiteX0" fmla="*/ 2044511 w 2044511"/>
              <a:gd name="connsiteY0" fmla="*/ 698740 h 741872"/>
              <a:gd name="connsiteX1" fmla="*/ 1992752 w 2044511"/>
              <a:gd name="connsiteY1" fmla="*/ 707366 h 741872"/>
              <a:gd name="connsiteX2" fmla="*/ 1923741 w 2044511"/>
              <a:gd name="connsiteY2" fmla="*/ 724619 h 741872"/>
              <a:gd name="connsiteX3" fmla="*/ 1526926 w 2044511"/>
              <a:gd name="connsiteY3" fmla="*/ 741872 h 741872"/>
              <a:gd name="connsiteX4" fmla="*/ 940330 w 2044511"/>
              <a:gd name="connsiteY4" fmla="*/ 733245 h 741872"/>
              <a:gd name="connsiteX5" fmla="*/ 871318 w 2044511"/>
              <a:gd name="connsiteY5" fmla="*/ 715993 h 741872"/>
              <a:gd name="connsiteX6" fmla="*/ 819560 w 2044511"/>
              <a:gd name="connsiteY6" fmla="*/ 707366 h 741872"/>
              <a:gd name="connsiteX7" fmla="*/ 672911 w 2044511"/>
              <a:gd name="connsiteY7" fmla="*/ 698740 h 741872"/>
              <a:gd name="connsiteX8" fmla="*/ 647031 w 2044511"/>
              <a:gd name="connsiteY8" fmla="*/ 681487 h 741872"/>
              <a:gd name="connsiteX9" fmla="*/ 569394 w 2044511"/>
              <a:gd name="connsiteY9" fmla="*/ 655608 h 741872"/>
              <a:gd name="connsiteX10" fmla="*/ 517635 w 2044511"/>
              <a:gd name="connsiteY10" fmla="*/ 621102 h 741872"/>
              <a:gd name="connsiteX11" fmla="*/ 517635 w 2044511"/>
              <a:gd name="connsiteY11" fmla="*/ 508959 h 741872"/>
              <a:gd name="connsiteX12" fmla="*/ 534888 w 2044511"/>
              <a:gd name="connsiteY12" fmla="*/ 474453 h 741872"/>
              <a:gd name="connsiteX13" fmla="*/ 586647 w 2044511"/>
              <a:gd name="connsiteY13" fmla="*/ 439947 h 741872"/>
              <a:gd name="connsiteX14" fmla="*/ 603899 w 2044511"/>
              <a:gd name="connsiteY14" fmla="*/ 414068 h 741872"/>
              <a:gd name="connsiteX15" fmla="*/ 621152 w 2044511"/>
              <a:gd name="connsiteY15" fmla="*/ 362309 h 741872"/>
              <a:gd name="connsiteX16" fmla="*/ 586647 w 2044511"/>
              <a:gd name="connsiteY16" fmla="*/ 353683 h 741872"/>
              <a:gd name="connsiteX17" fmla="*/ 491756 w 2044511"/>
              <a:gd name="connsiteY17" fmla="*/ 327804 h 741872"/>
              <a:gd name="connsiteX18" fmla="*/ 422745 w 2044511"/>
              <a:gd name="connsiteY18" fmla="*/ 310551 h 741872"/>
              <a:gd name="connsiteX19" fmla="*/ 388239 w 2044511"/>
              <a:gd name="connsiteY19" fmla="*/ 293298 h 741872"/>
              <a:gd name="connsiteX20" fmla="*/ 301975 w 2044511"/>
              <a:gd name="connsiteY20" fmla="*/ 267419 h 741872"/>
              <a:gd name="connsiteX21" fmla="*/ 250216 w 2044511"/>
              <a:gd name="connsiteY21" fmla="*/ 232913 h 741872"/>
              <a:gd name="connsiteX22" fmla="*/ 224337 w 2044511"/>
              <a:gd name="connsiteY22" fmla="*/ 215660 h 741872"/>
              <a:gd name="connsiteX23" fmla="*/ 146699 w 2044511"/>
              <a:gd name="connsiteY23" fmla="*/ 146649 h 741872"/>
              <a:gd name="connsiteX24" fmla="*/ 120820 w 2044511"/>
              <a:gd name="connsiteY24" fmla="*/ 129396 h 741872"/>
              <a:gd name="connsiteX25" fmla="*/ 94941 w 2044511"/>
              <a:gd name="connsiteY25" fmla="*/ 112143 h 741872"/>
              <a:gd name="connsiteX26" fmla="*/ 25930 w 2044511"/>
              <a:gd name="connsiteY26" fmla="*/ 25879 h 741872"/>
              <a:gd name="connsiteX27" fmla="*/ 50 w 2044511"/>
              <a:gd name="connsiteY27" fmla="*/ 0 h 741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2044511" h="741872">
                <a:moveTo>
                  <a:pt x="2044511" y="698740"/>
                </a:moveTo>
                <a:cubicBezTo>
                  <a:pt x="2027258" y="701615"/>
                  <a:pt x="2009855" y="703701"/>
                  <a:pt x="1992752" y="707366"/>
                </a:cubicBezTo>
                <a:cubicBezTo>
                  <a:pt x="1969567" y="712334"/>
                  <a:pt x="1947430" y="723589"/>
                  <a:pt x="1923741" y="724619"/>
                </a:cubicBezTo>
                <a:lnTo>
                  <a:pt x="1526926" y="741872"/>
                </a:lnTo>
                <a:lnTo>
                  <a:pt x="940330" y="733245"/>
                </a:lnTo>
                <a:cubicBezTo>
                  <a:pt x="897810" y="732080"/>
                  <a:pt x="905198" y="723522"/>
                  <a:pt x="871318" y="715993"/>
                </a:cubicBezTo>
                <a:cubicBezTo>
                  <a:pt x="854244" y="712199"/>
                  <a:pt x="836985" y="708881"/>
                  <a:pt x="819560" y="707366"/>
                </a:cubicBezTo>
                <a:cubicBezTo>
                  <a:pt x="770777" y="703124"/>
                  <a:pt x="721794" y="701615"/>
                  <a:pt x="672911" y="698740"/>
                </a:cubicBezTo>
                <a:cubicBezTo>
                  <a:pt x="664284" y="692989"/>
                  <a:pt x="656561" y="685571"/>
                  <a:pt x="647031" y="681487"/>
                </a:cubicBezTo>
                <a:cubicBezTo>
                  <a:pt x="573425" y="649941"/>
                  <a:pt x="654983" y="702292"/>
                  <a:pt x="569394" y="655608"/>
                </a:cubicBezTo>
                <a:cubicBezTo>
                  <a:pt x="551190" y="645679"/>
                  <a:pt x="517635" y="621102"/>
                  <a:pt x="517635" y="621102"/>
                </a:cubicBezTo>
                <a:cubicBezTo>
                  <a:pt x="496283" y="557047"/>
                  <a:pt x="492484" y="578124"/>
                  <a:pt x="517635" y="508959"/>
                </a:cubicBezTo>
                <a:cubicBezTo>
                  <a:pt x="522030" y="496874"/>
                  <a:pt x="525795" y="483546"/>
                  <a:pt x="534888" y="474453"/>
                </a:cubicBezTo>
                <a:cubicBezTo>
                  <a:pt x="549550" y="459791"/>
                  <a:pt x="586647" y="439947"/>
                  <a:pt x="586647" y="439947"/>
                </a:cubicBezTo>
                <a:cubicBezTo>
                  <a:pt x="592398" y="431321"/>
                  <a:pt x="596568" y="421399"/>
                  <a:pt x="603899" y="414068"/>
                </a:cubicBezTo>
                <a:cubicBezTo>
                  <a:pt x="619072" y="398895"/>
                  <a:pt x="655818" y="396975"/>
                  <a:pt x="621152" y="362309"/>
                </a:cubicBezTo>
                <a:cubicBezTo>
                  <a:pt x="612769" y="353926"/>
                  <a:pt x="598149" y="356558"/>
                  <a:pt x="586647" y="353683"/>
                </a:cubicBezTo>
                <a:cubicBezTo>
                  <a:pt x="525146" y="322932"/>
                  <a:pt x="578799" y="345213"/>
                  <a:pt x="491756" y="327804"/>
                </a:cubicBezTo>
                <a:cubicBezTo>
                  <a:pt x="468505" y="323154"/>
                  <a:pt x="422745" y="310551"/>
                  <a:pt x="422745" y="310551"/>
                </a:cubicBezTo>
                <a:cubicBezTo>
                  <a:pt x="411243" y="304800"/>
                  <a:pt x="400179" y="298074"/>
                  <a:pt x="388239" y="293298"/>
                </a:cubicBezTo>
                <a:cubicBezTo>
                  <a:pt x="353232" y="279295"/>
                  <a:pt x="335871" y="275893"/>
                  <a:pt x="301975" y="267419"/>
                </a:cubicBezTo>
                <a:lnTo>
                  <a:pt x="250216" y="232913"/>
                </a:lnTo>
                <a:cubicBezTo>
                  <a:pt x="241590" y="227162"/>
                  <a:pt x="230558" y="223954"/>
                  <a:pt x="224337" y="215660"/>
                </a:cubicBezTo>
                <a:cubicBezTo>
                  <a:pt x="186016" y="164566"/>
                  <a:pt x="210421" y="189131"/>
                  <a:pt x="146699" y="146649"/>
                </a:cubicBezTo>
                <a:lnTo>
                  <a:pt x="120820" y="129396"/>
                </a:lnTo>
                <a:lnTo>
                  <a:pt x="94941" y="112143"/>
                </a:lnTo>
                <a:cubicBezTo>
                  <a:pt x="80361" y="68407"/>
                  <a:pt x="83197" y="64056"/>
                  <a:pt x="25930" y="25879"/>
                </a:cubicBezTo>
                <a:cubicBezTo>
                  <a:pt x="-2342" y="7031"/>
                  <a:pt x="50" y="18994"/>
                  <a:pt x="50" y="0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226" name="Picture 106" descr="C:\Users\sec\AppData\Local\Microsoft\Windows\Temporary Internet Files\Content.IE5\OC2X8M7F\MC900295480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5553237"/>
            <a:ext cx="1420014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4991" name="타원형 설명선 164990"/>
          <p:cNvSpPr/>
          <p:nvPr/>
        </p:nvSpPr>
        <p:spPr>
          <a:xfrm>
            <a:off x="5508104" y="3789040"/>
            <a:ext cx="2808312" cy="1584176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문자열이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같으면 </a:t>
            </a:r>
            <a:r>
              <a:rPr lang="en-US" altLang="ko-KR" dirty="0" err="1" smtClean="0">
                <a:solidFill>
                  <a:schemeClr val="tx1"/>
                </a:solidFill>
              </a:rPr>
              <a:t>strcmp</a:t>
            </a:r>
            <a:r>
              <a:rPr lang="en-US" altLang="ko-KR" dirty="0" smtClean="0">
                <a:solidFill>
                  <a:schemeClr val="tx1"/>
                </a:solidFill>
              </a:rPr>
              <a:t>()</a:t>
            </a:r>
            <a:r>
              <a:rPr lang="ko-KR" altLang="en-US" dirty="0" smtClean="0">
                <a:solidFill>
                  <a:schemeClr val="tx1"/>
                </a:solidFill>
              </a:rPr>
              <a:t>는 </a:t>
            </a:r>
            <a:r>
              <a:rPr lang="en-US" altLang="ko-KR" dirty="0" smtClean="0">
                <a:solidFill>
                  <a:schemeClr val="tx1"/>
                </a:solidFill>
              </a:rPr>
              <a:t>0</a:t>
            </a:r>
            <a:r>
              <a:rPr lang="ko-KR" altLang="en-US" dirty="0" smtClean="0">
                <a:solidFill>
                  <a:schemeClr val="tx1"/>
                </a:solidFill>
              </a:rPr>
              <a:t>을 반환합니다</a:t>
            </a:r>
            <a:r>
              <a:rPr lang="en-US" altLang="ko-KR" dirty="0" smtClean="0">
                <a:solidFill>
                  <a:schemeClr val="tx1"/>
                </a:solidFill>
              </a:rPr>
              <a:t>. </a:t>
            </a:r>
            <a:r>
              <a:rPr lang="ko-KR" altLang="en-US" dirty="0" smtClean="0">
                <a:solidFill>
                  <a:schemeClr val="tx1"/>
                </a:solidFill>
              </a:rPr>
              <a:t>주의하세요</a:t>
            </a:r>
            <a:r>
              <a:rPr lang="en-US" altLang="ko-KR" dirty="0" smtClean="0">
                <a:solidFill>
                  <a:schemeClr val="tx1"/>
                </a:solidFill>
              </a:rPr>
              <a:t>!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예제</a:t>
            </a:r>
          </a:p>
        </p:txBody>
      </p:sp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1116013" y="981075"/>
            <a:ext cx="7777162" cy="4105739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en-US" altLang="en-US" sz="1600" dirty="0" err="1">
                <a:solidFill>
                  <a:srgbClr val="008000"/>
                </a:solidFill>
                <a:latin typeface="Trebuchet MS" pitchFamily="34" charset="0"/>
              </a:rPr>
              <a:t>strcmp</a:t>
            </a:r>
            <a:r>
              <a:rPr lang="en-US" altLang="en-US" sz="1600" dirty="0">
                <a:solidFill>
                  <a:srgbClr val="008000"/>
                </a:solidFill>
                <a:latin typeface="Trebuchet MS" pitchFamily="34" charset="0"/>
              </a:rPr>
              <a:t>() </a:t>
            </a:r>
            <a:r>
              <a:rPr lang="en-US" altLang="en-US" sz="1600" dirty="0" err="1">
                <a:solidFill>
                  <a:srgbClr val="008000"/>
                </a:solidFill>
                <a:latin typeface="Trebuchet MS" pitchFamily="34" charset="0"/>
              </a:rPr>
              <a:t>함수</a:t>
            </a:r>
            <a:endParaRPr lang="en-US" altLang="en-US" sz="1600" dirty="0">
              <a:latin typeface="Trebuchet MS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#include</a:t>
            </a:r>
            <a:r>
              <a:rPr lang="en-US" altLang="en-US" sz="1600" dirty="0">
                <a:latin typeface="Trebuchet MS" pitchFamily="34" charset="0"/>
              </a:rPr>
              <a:t> 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&lt;</a:t>
            </a:r>
            <a:r>
              <a:rPr lang="en-US" altLang="en-US" sz="1600" dirty="0" err="1">
                <a:solidFill>
                  <a:srgbClr val="800000"/>
                </a:solidFill>
                <a:latin typeface="Trebuchet MS" pitchFamily="34" charset="0"/>
              </a:rPr>
              <a:t>string.h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&gt;</a:t>
            </a:r>
            <a:endParaRPr lang="en-US" altLang="en-US" sz="1600" dirty="0">
              <a:latin typeface="Trebuchet MS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#include</a:t>
            </a:r>
            <a:r>
              <a:rPr lang="en-US" altLang="en-US" sz="1600" dirty="0">
                <a:latin typeface="Trebuchet MS" pitchFamily="34" charset="0"/>
              </a:rPr>
              <a:t> 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&lt;</a:t>
            </a:r>
            <a:r>
              <a:rPr lang="en-US" altLang="en-US" sz="1600" dirty="0" err="1">
                <a:solidFill>
                  <a:srgbClr val="800000"/>
                </a:solidFill>
                <a:latin typeface="Trebuchet MS" pitchFamily="34" charset="0"/>
              </a:rPr>
              <a:t>stdio.h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&gt;</a:t>
            </a:r>
            <a:endParaRPr lang="en-US" altLang="en-US" sz="1600" dirty="0">
              <a:latin typeface="Trebuchet MS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>
              <a:latin typeface="Trebuchet MS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en-US" sz="1600" dirty="0">
                <a:latin typeface="Trebuchet MS" pitchFamily="34" charset="0"/>
              </a:rPr>
              <a:t> main( </a:t>
            </a: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void</a:t>
            </a:r>
            <a:r>
              <a:rPr lang="en-US" altLang="en-US" sz="1600" dirty="0">
                <a:latin typeface="Trebuchet MS" pitchFamily="34" charset="0"/>
              </a:rPr>
              <a:t> 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char</a:t>
            </a:r>
            <a:r>
              <a:rPr lang="en-US" altLang="en-US" sz="1600" dirty="0">
                <a:latin typeface="Trebuchet MS" pitchFamily="34" charset="0"/>
              </a:rPr>
              <a:t> s1[80];	</a:t>
            </a:r>
            <a:r>
              <a:rPr lang="en-US" altLang="en-US" sz="1600" dirty="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en-US" altLang="en-US" sz="1600" dirty="0" err="1">
                <a:solidFill>
                  <a:srgbClr val="008000"/>
                </a:solidFill>
                <a:latin typeface="Trebuchet MS" pitchFamily="34" charset="0"/>
              </a:rPr>
              <a:t>첫번째</a:t>
            </a:r>
            <a:r>
              <a:rPr lang="en-US" altLang="en-US" sz="1600" dirty="0">
                <a:solidFill>
                  <a:srgbClr val="008000"/>
                </a:solidFill>
                <a:latin typeface="Trebuchet MS" pitchFamily="34" charset="0"/>
              </a:rPr>
              <a:t> </a:t>
            </a:r>
            <a:r>
              <a:rPr lang="en-US" altLang="en-US" sz="1600" dirty="0" err="1">
                <a:solidFill>
                  <a:srgbClr val="008000"/>
                </a:solidFill>
                <a:latin typeface="Trebuchet MS" pitchFamily="34" charset="0"/>
              </a:rPr>
              <a:t>단어를</a:t>
            </a:r>
            <a:r>
              <a:rPr lang="en-US" altLang="en-US" sz="1600" dirty="0">
                <a:solidFill>
                  <a:srgbClr val="008000"/>
                </a:solidFill>
                <a:latin typeface="Trebuchet MS" pitchFamily="34" charset="0"/>
              </a:rPr>
              <a:t> </a:t>
            </a:r>
            <a:r>
              <a:rPr lang="en-US" altLang="en-US" sz="1600" dirty="0" err="1">
                <a:solidFill>
                  <a:srgbClr val="008000"/>
                </a:solidFill>
                <a:latin typeface="Trebuchet MS" pitchFamily="34" charset="0"/>
              </a:rPr>
              <a:t>저장할</a:t>
            </a:r>
            <a:r>
              <a:rPr lang="en-US" altLang="en-US" sz="1600" dirty="0">
                <a:solidFill>
                  <a:srgbClr val="008000"/>
                </a:solidFill>
                <a:latin typeface="Trebuchet MS" pitchFamily="34" charset="0"/>
              </a:rPr>
              <a:t> </a:t>
            </a:r>
            <a:r>
              <a:rPr lang="en-US" altLang="en-US" sz="1600" dirty="0" err="1">
                <a:solidFill>
                  <a:srgbClr val="008000"/>
                </a:solidFill>
                <a:latin typeface="Trebuchet MS" pitchFamily="34" charset="0"/>
              </a:rPr>
              <a:t>문자배열</a:t>
            </a:r>
            <a:endParaRPr lang="en-US" altLang="en-US" sz="1600" dirty="0">
              <a:latin typeface="Trebuchet MS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char</a:t>
            </a:r>
            <a:r>
              <a:rPr lang="en-US" altLang="en-US" sz="1600" dirty="0">
                <a:latin typeface="Trebuchet MS" pitchFamily="34" charset="0"/>
              </a:rPr>
              <a:t> s2[80];	</a:t>
            </a:r>
            <a:r>
              <a:rPr lang="en-US" altLang="en-US" sz="1600" dirty="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en-US" altLang="en-US" sz="1600" dirty="0" err="1">
                <a:solidFill>
                  <a:srgbClr val="008000"/>
                </a:solidFill>
                <a:latin typeface="Trebuchet MS" pitchFamily="34" charset="0"/>
              </a:rPr>
              <a:t>두번째</a:t>
            </a:r>
            <a:r>
              <a:rPr lang="en-US" altLang="en-US" sz="1600" dirty="0">
                <a:solidFill>
                  <a:srgbClr val="008000"/>
                </a:solidFill>
                <a:latin typeface="Trebuchet MS" pitchFamily="34" charset="0"/>
              </a:rPr>
              <a:t> </a:t>
            </a:r>
            <a:r>
              <a:rPr lang="en-US" altLang="en-US" sz="1600" dirty="0" err="1">
                <a:solidFill>
                  <a:srgbClr val="008000"/>
                </a:solidFill>
                <a:latin typeface="Trebuchet MS" pitchFamily="34" charset="0"/>
              </a:rPr>
              <a:t>단어를</a:t>
            </a:r>
            <a:r>
              <a:rPr lang="en-US" altLang="en-US" sz="1600" dirty="0">
                <a:solidFill>
                  <a:srgbClr val="008000"/>
                </a:solidFill>
                <a:latin typeface="Trebuchet MS" pitchFamily="34" charset="0"/>
              </a:rPr>
              <a:t> </a:t>
            </a:r>
            <a:r>
              <a:rPr lang="en-US" altLang="en-US" sz="1600" dirty="0" err="1">
                <a:solidFill>
                  <a:srgbClr val="008000"/>
                </a:solidFill>
                <a:latin typeface="Trebuchet MS" pitchFamily="34" charset="0"/>
              </a:rPr>
              <a:t>저장할</a:t>
            </a:r>
            <a:r>
              <a:rPr lang="en-US" altLang="en-US" sz="1600" dirty="0">
                <a:solidFill>
                  <a:srgbClr val="008000"/>
                </a:solidFill>
                <a:latin typeface="Trebuchet MS" pitchFamily="34" charset="0"/>
              </a:rPr>
              <a:t> </a:t>
            </a:r>
            <a:r>
              <a:rPr lang="en-US" altLang="en-US" sz="1600" dirty="0" err="1">
                <a:solidFill>
                  <a:srgbClr val="008000"/>
                </a:solidFill>
                <a:latin typeface="Trebuchet MS" pitchFamily="34" charset="0"/>
              </a:rPr>
              <a:t>문자배열</a:t>
            </a:r>
            <a:endParaRPr lang="en-US" altLang="en-US" sz="1600" dirty="0">
              <a:latin typeface="Trebuchet MS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en-US" sz="1600" dirty="0">
                <a:latin typeface="Trebuchet MS" pitchFamily="34" charset="0"/>
              </a:rPr>
              <a:t> result;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>
              <a:latin typeface="Trebuchet MS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 err="1">
                <a:latin typeface="Trebuchet MS" pitchFamily="34" charset="0"/>
              </a:rPr>
              <a:t>printf</a:t>
            </a:r>
            <a:r>
              <a:rPr lang="en-US" altLang="en-US" sz="1600" dirty="0">
                <a:latin typeface="Trebuchet MS" pitchFamily="34" charset="0"/>
              </a:rPr>
              <a:t>(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"</a:t>
            </a:r>
            <a:r>
              <a:rPr lang="en-US" altLang="en-US" sz="1600" dirty="0" err="1">
                <a:solidFill>
                  <a:srgbClr val="800000"/>
                </a:solidFill>
                <a:latin typeface="Trebuchet MS" pitchFamily="34" charset="0"/>
              </a:rPr>
              <a:t>첫번째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 </a:t>
            </a:r>
            <a:r>
              <a:rPr lang="en-US" altLang="en-US" sz="1600" dirty="0" err="1">
                <a:solidFill>
                  <a:srgbClr val="800000"/>
                </a:solidFill>
                <a:latin typeface="Trebuchet MS" pitchFamily="34" charset="0"/>
              </a:rPr>
              <a:t>단어를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 </a:t>
            </a:r>
            <a:r>
              <a:rPr lang="en-US" altLang="en-US" sz="1600" dirty="0" err="1">
                <a:solidFill>
                  <a:srgbClr val="800000"/>
                </a:solidFill>
                <a:latin typeface="Trebuchet MS" pitchFamily="34" charset="0"/>
              </a:rPr>
              <a:t>입력하시오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:"</a:t>
            </a:r>
            <a:r>
              <a:rPr lang="en-US" altLang="en-US" sz="1600" dirty="0">
                <a:latin typeface="Trebuchet MS" pitchFamily="34" charset="0"/>
              </a:rPr>
              <a:t>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 err="1">
                <a:latin typeface="Trebuchet MS" pitchFamily="34" charset="0"/>
              </a:rPr>
              <a:t>scanf</a:t>
            </a:r>
            <a:r>
              <a:rPr lang="en-US" altLang="en-US" sz="1600" dirty="0">
                <a:latin typeface="Trebuchet MS" pitchFamily="34" charset="0"/>
              </a:rPr>
              <a:t>(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"%s"</a:t>
            </a:r>
            <a:r>
              <a:rPr lang="en-US" altLang="en-US" sz="1600" dirty="0">
                <a:latin typeface="Trebuchet MS" pitchFamily="34" charset="0"/>
              </a:rPr>
              <a:t>, s1);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 err="1">
                <a:latin typeface="Trebuchet MS" pitchFamily="34" charset="0"/>
              </a:rPr>
              <a:t>printf</a:t>
            </a:r>
            <a:r>
              <a:rPr lang="en-US" altLang="en-US" sz="1600" dirty="0">
                <a:latin typeface="Trebuchet MS" pitchFamily="34" charset="0"/>
              </a:rPr>
              <a:t>(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"</a:t>
            </a:r>
            <a:r>
              <a:rPr lang="en-US" altLang="en-US" sz="1600" dirty="0" err="1">
                <a:solidFill>
                  <a:srgbClr val="800000"/>
                </a:solidFill>
                <a:latin typeface="Trebuchet MS" pitchFamily="34" charset="0"/>
              </a:rPr>
              <a:t>두번째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 </a:t>
            </a:r>
            <a:r>
              <a:rPr lang="en-US" altLang="en-US" sz="1600" dirty="0" err="1">
                <a:solidFill>
                  <a:srgbClr val="800000"/>
                </a:solidFill>
                <a:latin typeface="Trebuchet MS" pitchFamily="34" charset="0"/>
              </a:rPr>
              <a:t>단어를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 </a:t>
            </a:r>
            <a:r>
              <a:rPr lang="en-US" altLang="en-US" sz="1600" dirty="0" err="1">
                <a:solidFill>
                  <a:srgbClr val="800000"/>
                </a:solidFill>
                <a:latin typeface="Trebuchet MS" pitchFamily="34" charset="0"/>
              </a:rPr>
              <a:t>입력하시오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:"</a:t>
            </a:r>
            <a:r>
              <a:rPr lang="en-US" altLang="en-US" sz="1600" dirty="0">
                <a:latin typeface="Trebuchet MS" pitchFamily="34" charset="0"/>
              </a:rPr>
              <a:t>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 err="1">
                <a:latin typeface="Trebuchet MS" pitchFamily="34" charset="0"/>
              </a:rPr>
              <a:t>scanf</a:t>
            </a:r>
            <a:r>
              <a:rPr lang="en-US" altLang="en-US" sz="1600" dirty="0">
                <a:latin typeface="Trebuchet MS" pitchFamily="34" charset="0"/>
              </a:rPr>
              <a:t>(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"%s"</a:t>
            </a:r>
            <a:r>
              <a:rPr lang="en-US" altLang="en-US" sz="1600" dirty="0">
                <a:latin typeface="Trebuchet MS" pitchFamily="34" charset="0"/>
              </a:rPr>
              <a:t>, s2);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>
              <a:latin typeface="Trebuchet MS" pitchFamily="34" charset="0"/>
            </a:endParaRPr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0" y="3213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159648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예제</a:t>
            </a:r>
          </a:p>
        </p:txBody>
      </p:sp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1116013" y="981075"/>
            <a:ext cx="7777162" cy="2751522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>
              <a:latin typeface="Trebuchet MS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result = </a:t>
            </a:r>
            <a:r>
              <a:rPr lang="en-US" altLang="en-US" sz="1600" dirty="0" err="1">
                <a:latin typeface="Trebuchet MS" pitchFamily="34" charset="0"/>
              </a:rPr>
              <a:t>strcmp</a:t>
            </a:r>
            <a:r>
              <a:rPr lang="en-US" altLang="en-US" sz="1600" dirty="0">
                <a:latin typeface="Trebuchet MS" pitchFamily="34" charset="0"/>
              </a:rPr>
              <a:t>(s1, s2);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if</a:t>
            </a:r>
            <a:r>
              <a:rPr lang="en-US" altLang="en-US" sz="1600" dirty="0">
                <a:latin typeface="Trebuchet MS" pitchFamily="34" charset="0"/>
              </a:rPr>
              <a:t>( result &lt; 0 )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	</a:t>
            </a:r>
            <a:r>
              <a:rPr lang="en-US" altLang="en-US" sz="1600" dirty="0" err="1">
                <a:latin typeface="Trebuchet MS" pitchFamily="34" charset="0"/>
              </a:rPr>
              <a:t>printf</a:t>
            </a:r>
            <a:r>
              <a:rPr lang="en-US" altLang="en-US" sz="1600" dirty="0">
                <a:latin typeface="Trebuchet MS" pitchFamily="34" charset="0"/>
              </a:rPr>
              <a:t>(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"%</a:t>
            </a:r>
            <a:r>
              <a:rPr lang="en-US" altLang="en-US" sz="1600" dirty="0" err="1">
                <a:solidFill>
                  <a:srgbClr val="800000"/>
                </a:solidFill>
                <a:latin typeface="Trebuchet MS" pitchFamily="34" charset="0"/>
              </a:rPr>
              <a:t>s가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 %</a:t>
            </a:r>
            <a:r>
              <a:rPr lang="en-US" altLang="en-US" sz="1600" dirty="0" err="1">
                <a:solidFill>
                  <a:srgbClr val="800000"/>
                </a:solidFill>
                <a:latin typeface="Trebuchet MS" pitchFamily="34" charset="0"/>
              </a:rPr>
              <a:t>s보다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 </a:t>
            </a:r>
            <a:r>
              <a:rPr lang="en-US" altLang="en-US" sz="1600" dirty="0" err="1">
                <a:solidFill>
                  <a:srgbClr val="800000"/>
                </a:solidFill>
                <a:latin typeface="Trebuchet MS" pitchFamily="34" charset="0"/>
              </a:rPr>
              <a:t>앞에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 </a:t>
            </a:r>
            <a:r>
              <a:rPr lang="en-US" altLang="en-US" sz="1600" dirty="0" err="1">
                <a:solidFill>
                  <a:srgbClr val="800000"/>
                </a:solidFill>
                <a:latin typeface="Trebuchet MS" pitchFamily="34" charset="0"/>
              </a:rPr>
              <a:t>있읍니다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.\n"</a:t>
            </a:r>
            <a:r>
              <a:rPr lang="en-US" altLang="en-US" sz="1600" dirty="0">
                <a:latin typeface="Trebuchet MS" pitchFamily="34" charset="0"/>
              </a:rPr>
              <a:t>, s1, s2);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else</a:t>
            </a:r>
            <a:r>
              <a:rPr lang="en-US" altLang="en-US" sz="1600" dirty="0">
                <a:latin typeface="Trebuchet MS" pitchFamily="34" charset="0"/>
              </a:rPr>
              <a:t> </a:t>
            </a: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if</a:t>
            </a:r>
            <a:r>
              <a:rPr lang="en-US" altLang="en-US" sz="1600" dirty="0">
                <a:latin typeface="Trebuchet MS" pitchFamily="34" charset="0"/>
              </a:rPr>
              <a:t>( result == 0 )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	</a:t>
            </a:r>
            <a:r>
              <a:rPr lang="en-US" altLang="en-US" sz="1600" dirty="0" err="1">
                <a:latin typeface="Trebuchet MS" pitchFamily="34" charset="0"/>
              </a:rPr>
              <a:t>printf</a:t>
            </a:r>
            <a:r>
              <a:rPr lang="en-US" altLang="en-US" sz="1600" dirty="0">
                <a:latin typeface="Trebuchet MS" pitchFamily="34" charset="0"/>
              </a:rPr>
              <a:t>(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"%</a:t>
            </a:r>
            <a:r>
              <a:rPr lang="en-US" altLang="en-US" sz="1600" dirty="0" err="1">
                <a:solidFill>
                  <a:srgbClr val="800000"/>
                </a:solidFill>
                <a:latin typeface="Trebuchet MS" pitchFamily="34" charset="0"/>
              </a:rPr>
              <a:t>s가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 %</a:t>
            </a:r>
            <a:r>
              <a:rPr lang="en-US" altLang="en-US" sz="1600" dirty="0" err="1">
                <a:solidFill>
                  <a:srgbClr val="800000"/>
                </a:solidFill>
                <a:latin typeface="Trebuchet MS" pitchFamily="34" charset="0"/>
              </a:rPr>
              <a:t>s와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 </a:t>
            </a:r>
            <a:r>
              <a:rPr lang="en-US" altLang="en-US" sz="1600" dirty="0" err="1">
                <a:solidFill>
                  <a:srgbClr val="800000"/>
                </a:solidFill>
                <a:latin typeface="Trebuchet MS" pitchFamily="34" charset="0"/>
              </a:rPr>
              <a:t>같습니다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.\n"</a:t>
            </a:r>
            <a:r>
              <a:rPr lang="en-US" altLang="en-US" sz="1600" dirty="0">
                <a:latin typeface="Trebuchet MS" pitchFamily="34" charset="0"/>
              </a:rPr>
              <a:t>, s1, s2);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else</a:t>
            </a:r>
            <a:r>
              <a:rPr lang="en-US" altLang="en-US" sz="1600" dirty="0">
                <a:latin typeface="Trebuchet MS" pitchFamily="34" charset="0"/>
              </a:rPr>
              <a:t>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	</a:t>
            </a:r>
            <a:r>
              <a:rPr lang="en-US" altLang="en-US" sz="1600" dirty="0" err="1">
                <a:latin typeface="Trebuchet MS" pitchFamily="34" charset="0"/>
              </a:rPr>
              <a:t>printf</a:t>
            </a:r>
            <a:r>
              <a:rPr lang="en-US" altLang="en-US" sz="1600" dirty="0">
                <a:latin typeface="Trebuchet MS" pitchFamily="34" charset="0"/>
              </a:rPr>
              <a:t>(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"%</a:t>
            </a:r>
            <a:r>
              <a:rPr lang="en-US" altLang="en-US" sz="1600" dirty="0" err="1">
                <a:solidFill>
                  <a:srgbClr val="800000"/>
                </a:solidFill>
                <a:latin typeface="Trebuchet MS" pitchFamily="34" charset="0"/>
              </a:rPr>
              <a:t>s가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 %</a:t>
            </a:r>
            <a:r>
              <a:rPr lang="en-US" altLang="en-US" sz="1600" dirty="0" err="1">
                <a:solidFill>
                  <a:srgbClr val="800000"/>
                </a:solidFill>
                <a:latin typeface="Trebuchet MS" pitchFamily="34" charset="0"/>
              </a:rPr>
              <a:t>s보다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 </a:t>
            </a:r>
            <a:r>
              <a:rPr lang="en-US" altLang="en-US" sz="1600" dirty="0" err="1">
                <a:solidFill>
                  <a:srgbClr val="800000"/>
                </a:solidFill>
                <a:latin typeface="Trebuchet MS" pitchFamily="34" charset="0"/>
              </a:rPr>
              <a:t>뒤에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 </a:t>
            </a:r>
            <a:r>
              <a:rPr lang="en-US" altLang="en-US" sz="1600" dirty="0" err="1">
                <a:solidFill>
                  <a:srgbClr val="800000"/>
                </a:solidFill>
                <a:latin typeface="Trebuchet MS" pitchFamily="34" charset="0"/>
              </a:rPr>
              <a:t>있습니다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.\n"</a:t>
            </a:r>
            <a:r>
              <a:rPr lang="en-US" altLang="en-US" sz="1600" dirty="0">
                <a:latin typeface="Trebuchet MS" pitchFamily="34" charset="0"/>
              </a:rPr>
              <a:t>, s1, s2);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return</a:t>
            </a:r>
            <a:r>
              <a:rPr lang="en-US" altLang="en-US" sz="1600" dirty="0">
                <a:latin typeface="Trebuchet MS" pitchFamily="34" charset="0"/>
              </a:rPr>
              <a:t> 0;</a:t>
            </a:r>
            <a:endParaRPr lang="en-US" altLang="ko-KR" sz="1600" dirty="0">
              <a:latin typeface="Trebuchet MS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}</a:t>
            </a:r>
            <a:endParaRPr lang="en-US" altLang="ko-KR" sz="1600" dirty="0">
              <a:latin typeface="Trebuchet MS" pitchFamily="34" charset="0"/>
            </a:endParaRPr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0" y="3213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9" name="_x76150872"/>
          <p:cNvSpPr>
            <a:spLocks noChangeArrowheads="1"/>
          </p:cNvSpPr>
          <p:nvPr/>
        </p:nvSpPr>
        <p:spPr bwMode="auto">
          <a:xfrm>
            <a:off x="1027113" y="4581128"/>
            <a:ext cx="7777162" cy="830997"/>
          </a:xfrm>
          <a:prstGeom prst="rect">
            <a:avLst/>
          </a:prstGeom>
          <a:solidFill>
            <a:srgbClr val="CCFFCC"/>
          </a:solidFill>
          <a:ln w="4191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ko-KR" altLang="ko-KR" sz="1600">
                <a:latin typeface="Comic Sans MS" pitchFamily="66" charset="0"/>
              </a:rPr>
              <a:t>첫번째 단어를 입력하시오:Hello</a:t>
            </a:r>
          </a:p>
          <a:p>
            <a:pPr algn="just"/>
            <a:r>
              <a:rPr lang="ko-KR" altLang="ko-KR" sz="1600">
                <a:latin typeface="Comic Sans MS" pitchFamily="66" charset="0"/>
              </a:rPr>
              <a:t>두번째 단어를 입력하시오:World</a:t>
            </a:r>
          </a:p>
          <a:p>
            <a:pPr algn="just"/>
            <a:r>
              <a:rPr lang="ko-KR" altLang="ko-KR" sz="1600">
                <a:latin typeface="Comic Sans MS" pitchFamily="66" charset="0"/>
              </a:rPr>
              <a:t>Hello가 World보다 앞에 있읍니다.</a:t>
            </a:r>
            <a:endParaRPr lang="en-US" altLang="ko-KR" sz="1600">
              <a:latin typeface="Comic Sans MS" pitchFamily="66" charset="0"/>
            </a:endParaRPr>
          </a:p>
        </p:txBody>
      </p:sp>
      <p:grpSp>
        <p:nvGrpSpPr>
          <p:cNvPr id="10" name="Group 14"/>
          <p:cNvGrpSpPr>
            <a:grpSpLocks/>
          </p:cNvGrpSpPr>
          <p:nvPr/>
        </p:nvGrpSpPr>
        <p:grpSpPr bwMode="auto">
          <a:xfrm>
            <a:off x="450850" y="4292203"/>
            <a:ext cx="487363" cy="1012825"/>
            <a:chOff x="-91" y="1749"/>
            <a:chExt cx="552" cy="832"/>
          </a:xfrm>
        </p:grpSpPr>
        <p:sp>
          <p:nvSpPr>
            <p:cNvPr id="11" name="Freeform 15"/>
            <p:cNvSpPr>
              <a:spLocks/>
            </p:cNvSpPr>
            <p:nvPr/>
          </p:nvSpPr>
          <p:spPr bwMode="auto">
            <a:xfrm>
              <a:off x="-91" y="1749"/>
              <a:ext cx="552" cy="832"/>
            </a:xfrm>
            <a:custGeom>
              <a:avLst/>
              <a:gdLst>
                <a:gd name="T0" fmla="*/ 19 w 1103"/>
                <a:gd name="T1" fmla="*/ 453 h 1663"/>
                <a:gd name="T2" fmla="*/ 86 w 1103"/>
                <a:gd name="T3" fmla="*/ 306 h 1663"/>
                <a:gd name="T4" fmla="*/ 175 w 1103"/>
                <a:gd name="T5" fmla="*/ 175 h 1663"/>
                <a:gd name="T6" fmla="*/ 261 w 1103"/>
                <a:gd name="T7" fmla="*/ 74 h 1663"/>
                <a:gd name="T8" fmla="*/ 322 w 1103"/>
                <a:gd name="T9" fmla="*/ 14 h 1663"/>
                <a:gd name="T10" fmla="*/ 337 w 1103"/>
                <a:gd name="T11" fmla="*/ 1 h 1663"/>
                <a:gd name="T12" fmla="*/ 357 w 1103"/>
                <a:gd name="T13" fmla="*/ 5 h 1663"/>
                <a:gd name="T14" fmla="*/ 394 w 1103"/>
                <a:gd name="T15" fmla="*/ 11 h 1663"/>
                <a:gd name="T16" fmla="*/ 440 w 1103"/>
                <a:gd name="T17" fmla="*/ 19 h 1663"/>
                <a:gd name="T18" fmla="*/ 488 w 1103"/>
                <a:gd name="T19" fmla="*/ 28 h 1663"/>
                <a:gd name="T20" fmla="*/ 530 w 1103"/>
                <a:gd name="T21" fmla="*/ 38 h 1663"/>
                <a:gd name="T22" fmla="*/ 582 w 1103"/>
                <a:gd name="T23" fmla="*/ 44 h 1663"/>
                <a:gd name="T24" fmla="*/ 628 w 1103"/>
                <a:gd name="T25" fmla="*/ 36 h 1663"/>
                <a:gd name="T26" fmla="*/ 670 w 1103"/>
                <a:gd name="T27" fmla="*/ 21 h 1663"/>
                <a:gd name="T28" fmla="*/ 715 w 1103"/>
                <a:gd name="T29" fmla="*/ 7 h 1663"/>
                <a:gd name="T30" fmla="*/ 765 w 1103"/>
                <a:gd name="T31" fmla="*/ 0 h 1663"/>
                <a:gd name="T32" fmla="*/ 829 w 1103"/>
                <a:gd name="T33" fmla="*/ 68 h 1663"/>
                <a:gd name="T34" fmla="*/ 887 w 1103"/>
                <a:gd name="T35" fmla="*/ 180 h 1663"/>
                <a:gd name="T36" fmla="*/ 932 w 1103"/>
                <a:gd name="T37" fmla="*/ 302 h 1663"/>
                <a:gd name="T38" fmla="*/ 964 w 1103"/>
                <a:gd name="T39" fmla="*/ 429 h 1663"/>
                <a:gd name="T40" fmla="*/ 985 w 1103"/>
                <a:gd name="T41" fmla="*/ 556 h 1663"/>
                <a:gd name="T42" fmla="*/ 994 w 1103"/>
                <a:gd name="T43" fmla="*/ 647 h 1663"/>
                <a:gd name="T44" fmla="*/ 1038 w 1103"/>
                <a:gd name="T45" fmla="*/ 687 h 1663"/>
                <a:gd name="T46" fmla="*/ 1088 w 1103"/>
                <a:gd name="T47" fmla="*/ 732 h 1663"/>
                <a:gd name="T48" fmla="*/ 1103 w 1103"/>
                <a:gd name="T49" fmla="*/ 778 h 1663"/>
                <a:gd name="T50" fmla="*/ 1082 w 1103"/>
                <a:gd name="T51" fmla="*/ 862 h 1663"/>
                <a:gd name="T52" fmla="*/ 1037 w 1103"/>
                <a:gd name="T53" fmla="*/ 968 h 1663"/>
                <a:gd name="T54" fmla="*/ 981 w 1103"/>
                <a:gd name="T55" fmla="*/ 1080 h 1663"/>
                <a:gd name="T56" fmla="*/ 927 w 1103"/>
                <a:gd name="T57" fmla="*/ 1179 h 1663"/>
                <a:gd name="T58" fmla="*/ 894 w 1103"/>
                <a:gd name="T59" fmla="*/ 1231 h 1663"/>
                <a:gd name="T60" fmla="*/ 866 w 1103"/>
                <a:gd name="T61" fmla="*/ 1230 h 1663"/>
                <a:gd name="T62" fmla="*/ 838 w 1103"/>
                <a:gd name="T63" fmla="*/ 1232 h 1663"/>
                <a:gd name="T64" fmla="*/ 806 w 1103"/>
                <a:gd name="T65" fmla="*/ 1285 h 1663"/>
                <a:gd name="T66" fmla="*/ 807 w 1103"/>
                <a:gd name="T67" fmla="*/ 1369 h 1663"/>
                <a:gd name="T68" fmla="*/ 834 w 1103"/>
                <a:gd name="T69" fmla="*/ 1450 h 1663"/>
                <a:gd name="T70" fmla="*/ 826 w 1103"/>
                <a:gd name="T71" fmla="*/ 1528 h 1663"/>
                <a:gd name="T72" fmla="*/ 780 w 1103"/>
                <a:gd name="T73" fmla="*/ 1619 h 1663"/>
                <a:gd name="T74" fmla="*/ 722 w 1103"/>
                <a:gd name="T75" fmla="*/ 1662 h 1663"/>
                <a:gd name="T76" fmla="*/ 656 w 1103"/>
                <a:gd name="T77" fmla="*/ 1654 h 1663"/>
                <a:gd name="T78" fmla="*/ 588 w 1103"/>
                <a:gd name="T79" fmla="*/ 1615 h 1663"/>
                <a:gd name="T80" fmla="*/ 531 w 1103"/>
                <a:gd name="T81" fmla="*/ 1558 h 1663"/>
                <a:gd name="T82" fmla="*/ 492 w 1103"/>
                <a:gd name="T83" fmla="*/ 1496 h 1663"/>
                <a:gd name="T84" fmla="*/ 484 w 1103"/>
                <a:gd name="T85" fmla="*/ 1441 h 1663"/>
                <a:gd name="T86" fmla="*/ 492 w 1103"/>
                <a:gd name="T87" fmla="*/ 1370 h 1663"/>
                <a:gd name="T88" fmla="*/ 450 w 1103"/>
                <a:gd name="T89" fmla="*/ 1341 h 1663"/>
                <a:gd name="T90" fmla="*/ 392 w 1103"/>
                <a:gd name="T91" fmla="*/ 1330 h 1663"/>
                <a:gd name="T92" fmla="*/ 345 w 1103"/>
                <a:gd name="T93" fmla="*/ 1302 h 1663"/>
                <a:gd name="T94" fmla="*/ 335 w 1103"/>
                <a:gd name="T95" fmla="*/ 1247 h 1663"/>
                <a:gd name="T96" fmla="*/ 337 w 1103"/>
                <a:gd name="T97" fmla="*/ 1185 h 1663"/>
                <a:gd name="T98" fmla="*/ 315 w 1103"/>
                <a:gd name="T99" fmla="*/ 1143 h 1663"/>
                <a:gd name="T100" fmla="*/ 276 w 1103"/>
                <a:gd name="T101" fmla="*/ 1113 h 1663"/>
                <a:gd name="T102" fmla="*/ 229 w 1103"/>
                <a:gd name="T103" fmla="*/ 1090 h 1663"/>
                <a:gd name="T104" fmla="*/ 178 w 1103"/>
                <a:gd name="T105" fmla="*/ 1070 h 1663"/>
                <a:gd name="T106" fmla="*/ 128 w 1103"/>
                <a:gd name="T107" fmla="*/ 1049 h 1663"/>
                <a:gd name="T108" fmla="*/ 78 w 1103"/>
                <a:gd name="T109" fmla="*/ 1026 h 1663"/>
                <a:gd name="T110" fmla="*/ 36 w 1103"/>
                <a:gd name="T111" fmla="*/ 767 h 1663"/>
                <a:gd name="T112" fmla="*/ 7 w 1103"/>
                <a:gd name="T113" fmla="*/ 585 h 16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03" h="1663">
                  <a:moveTo>
                    <a:pt x="0" y="557"/>
                  </a:moveTo>
                  <a:lnTo>
                    <a:pt x="7" y="505"/>
                  </a:lnTo>
                  <a:lnTo>
                    <a:pt x="19" y="453"/>
                  </a:lnTo>
                  <a:lnTo>
                    <a:pt x="38" y="402"/>
                  </a:lnTo>
                  <a:lnTo>
                    <a:pt x="60" y="353"/>
                  </a:lnTo>
                  <a:lnTo>
                    <a:pt x="86" y="306"/>
                  </a:lnTo>
                  <a:lnTo>
                    <a:pt x="114" y="260"/>
                  </a:lnTo>
                  <a:lnTo>
                    <a:pt x="144" y="216"/>
                  </a:lnTo>
                  <a:lnTo>
                    <a:pt x="175" y="175"/>
                  </a:lnTo>
                  <a:lnTo>
                    <a:pt x="205" y="139"/>
                  </a:lnTo>
                  <a:lnTo>
                    <a:pt x="235" y="104"/>
                  </a:lnTo>
                  <a:lnTo>
                    <a:pt x="261" y="74"/>
                  </a:lnTo>
                  <a:lnTo>
                    <a:pt x="287" y="50"/>
                  </a:lnTo>
                  <a:lnTo>
                    <a:pt x="306" y="29"/>
                  </a:lnTo>
                  <a:lnTo>
                    <a:pt x="322" y="14"/>
                  </a:lnTo>
                  <a:lnTo>
                    <a:pt x="333" y="5"/>
                  </a:lnTo>
                  <a:lnTo>
                    <a:pt x="336" y="1"/>
                  </a:lnTo>
                  <a:lnTo>
                    <a:pt x="337" y="1"/>
                  </a:lnTo>
                  <a:lnTo>
                    <a:pt x="342" y="3"/>
                  </a:lnTo>
                  <a:lnTo>
                    <a:pt x="349" y="4"/>
                  </a:lnTo>
                  <a:lnTo>
                    <a:pt x="357" y="5"/>
                  </a:lnTo>
                  <a:lnTo>
                    <a:pt x="368" y="6"/>
                  </a:lnTo>
                  <a:lnTo>
                    <a:pt x="380" y="8"/>
                  </a:lnTo>
                  <a:lnTo>
                    <a:pt x="394" y="11"/>
                  </a:lnTo>
                  <a:lnTo>
                    <a:pt x="409" y="13"/>
                  </a:lnTo>
                  <a:lnTo>
                    <a:pt x="424" y="15"/>
                  </a:lnTo>
                  <a:lnTo>
                    <a:pt x="440" y="19"/>
                  </a:lnTo>
                  <a:lnTo>
                    <a:pt x="456" y="21"/>
                  </a:lnTo>
                  <a:lnTo>
                    <a:pt x="472" y="24"/>
                  </a:lnTo>
                  <a:lnTo>
                    <a:pt x="488" y="28"/>
                  </a:lnTo>
                  <a:lnTo>
                    <a:pt x="503" y="31"/>
                  </a:lnTo>
                  <a:lnTo>
                    <a:pt x="517" y="35"/>
                  </a:lnTo>
                  <a:lnTo>
                    <a:pt x="530" y="38"/>
                  </a:lnTo>
                  <a:lnTo>
                    <a:pt x="548" y="43"/>
                  </a:lnTo>
                  <a:lnTo>
                    <a:pt x="565" y="44"/>
                  </a:lnTo>
                  <a:lnTo>
                    <a:pt x="582" y="44"/>
                  </a:lnTo>
                  <a:lnTo>
                    <a:pt x="598" y="43"/>
                  </a:lnTo>
                  <a:lnTo>
                    <a:pt x="613" y="41"/>
                  </a:lnTo>
                  <a:lnTo>
                    <a:pt x="628" y="36"/>
                  </a:lnTo>
                  <a:lnTo>
                    <a:pt x="643" y="31"/>
                  </a:lnTo>
                  <a:lnTo>
                    <a:pt x="656" y="27"/>
                  </a:lnTo>
                  <a:lnTo>
                    <a:pt x="670" y="21"/>
                  </a:lnTo>
                  <a:lnTo>
                    <a:pt x="685" y="16"/>
                  </a:lnTo>
                  <a:lnTo>
                    <a:pt x="700" y="12"/>
                  </a:lnTo>
                  <a:lnTo>
                    <a:pt x="715" y="7"/>
                  </a:lnTo>
                  <a:lnTo>
                    <a:pt x="731" y="4"/>
                  </a:lnTo>
                  <a:lnTo>
                    <a:pt x="747" y="1"/>
                  </a:lnTo>
                  <a:lnTo>
                    <a:pt x="765" y="0"/>
                  </a:lnTo>
                  <a:lnTo>
                    <a:pt x="783" y="1"/>
                  </a:lnTo>
                  <a:lnTo>
                    <a:pt x="806" y="34"/>
                  </a:lnTo>
                  <a:lnTo>
                    <a:pt x="829" y="68"/>
                  </a:lnTo>
                  <a:lnTo>
                    <a:pt x="850" y="104"/>
                  </a:lnTo>
                  <a:lnTo>
                    <a:pt x="868" y="141"/>
                  </a:lnTo>
                  <a:lnTo>
                    <a:pt x="887" y="180"/>
                  </a:lnTo>
                  <a:lnTo>
                    <a:pt x="903" y="219"/>
                  </a:lnTo>
                  <a:lnTo>
                    <a:pt x="918" y="261"/>
                  </a:lnTo>
                  <a:lnTo>
                    <a:pt x="932" y="302"/>
                  </a:lnTo>
                  <a:lnTo>
                    <a:pt x="944" y="345"/>
                  </a:lnTo>
                  <a:lnTo>
                    <a:pt x="955" y="386"/>
                  </a:lnTo>
                  <a:lnTo>
                    <a:pt x="964" y="429"/>
                  </a:lnTo>
                  <a:lnTo>
                    <a:pt x="972" y="472"/>
                  </a:lnTo>
                  <a:lnTo>
                    <a:pt x="979" y="514"/>
                  </a:lnTo>
                  <a:lnTo>
                    <a:pt x="985" y="556"/>
                  </a:lnTo>
                  <a:lnTo>
                    <a:pt x="988" y="597"/>
                  </a:lnTo>
                  <a:lnTo>
                    <a:pt x="991" y="638"/>
                  </a:lnTo>
                  <a:lnTo>
                    <a:pt x="994" y="647"/>
                  </a:lnTo>
                  <a:lnTo>
                    <a:pt x="1004" y="658"/>
                  </a:lnTo>
                  <a:lnTo>
                    <a:pt x="1020" y="672"/>
                  </a:lnTo>
                  <a:lnTo>
                    <a:pt x="1038" y="687"/>
                  </a:lnTo>
                  <a:lnTo>
                    <a:pt x="1056" y="703"/>
                  </a:lnTo>
                  <a:lnTo>
                    <a:pt x="1075" y="718"/>
                  </a:lnTo>
                  <a:lnTo>
                    <a:pt x="1088" y="732"/>
                  </a:lnTo>
                  <a:lnTo>
                    <a:pt x="1099" y="744"/>
                  </a:lnTo>
                  <a:lnTo>
                    <a:pt x="1103" y="759"/>
                  </a:lnTo>
                  <a:lnTo>
                    <a:pt x="1103" y="778"/>
                  </a:lnTo>
                  <a:lnTo>
                    <a:pt x="1100" y="802"/>
                  </a:lnTo>
                  <a:lnTo>
                    <a:pt x="1092" y="831"/>
                  </a:lnTo>
                  <a:lnTo>
                    <a:pt x="1082" y="862"/>
                  </a:lnTo>
                  <a:lnTo>
                    <a:pt x="1069" y="897"/>
                  </a:lnTo>
                  <a:lnTo>
                    <a:pt x="1054" y="931"/>
                  </a:lnTo>
                  <a:lnTo>
                    <a:pt x="1037" y="968"/>
                  </a:lnTo>
                  <a:lnTo>
                    <a:pt x="1018" y="1006"/>
                  </a:lnTo>
                  <a:lnTo>
                    <a:pt x="1000" y="1043"/>
                  </a:lnTo>
                  <a:lnTo>
                    <a:pt x="981" y="1080"/>
                  </a:lnTo>
                  <a:lnTo>
                    <a:pt x="962" y="1116"/>
                  </a:lnTo>
                  <a:lnTo>
                    <a:pt x="944" y="1148"/>
                  </a:lnTo>
                  <a:lnTo>
                    <a:pt x="927" y="1179"/>
                  </a:lnTo>
                  <a:lnTo>
                    <a:pt x="912" y="1206"/>
                  </a:lnTo>
                  <a:lnTo>
                    <a:pt x="898" y="1229"/>
                  </a:lnTo>
                  <a:lnTo>
                    <a:pt x="894" y="1231"/>
                  </a:lnTo>
                  <a:lnTo>
                    <a:pt x="886" y="1231"/>
                  </a:lnTo>
                  <a:lnTo>
                    <a:pt x="876" y="1231"/>
                  </a:lnTo>
                  <a:lnTo>
                    <a:pt x="866" y="1230"/>
                  </a:lnTo>
                  <a:lnTo>
                    <a:pt x="856" y="1230"/>
                  </a:lnTo>
                  <a:lnTo>
                    <a:pt x="847" y="1230"/>
                  </a:lnTo>
                  <a:lnTo>
                    <a:pt x="838" y="1232"/>
                  </a:lnTo>
                  <a:lnTo>
                    <a:pt x="834" y="1238"/>
                  </a:lnTo>
                  <a:lnTo>
                    <a:pt x="817" y="1260"/>
                  </a:lnTo>
                  <a:lnTo>
                    <a:pt x="806" y="1285"/>
                  </a:lnTo>
                  <a:lnTo>
                    <a:pt x="803" y="1313"/>
                  </a:lnTo>
                  <a:lnTo>
                    <a:pt x="803" y="1341"/>
                  </a:lnTo>
                  <a:lnTo>
                    <a:pt x="807" y="1369"/>
                  </a:lnTo>
                  <a:lnTo>
                    <a:pt x="814" y="1397"/>
                  </a:lnTo>
                  <a:lnTo>
                    <a:pt x="824" y="1425"/>
                  </a:lnTo>
                  <a:lnTo>
                    <a:pt x="834" y="1450"/>
                  </a:lnTo>
                  <a:lnTo>
                    <a:pt x="837" y="1471"/>
                  </a:lnTo>
                  <a:lnTo>
                    <a:pt x="834" y="1498"/>
                  </a:lnTo>
                  <a:lnTo>
                    <a:pt x="826" y="1528"/>
                  </a:lnTo>
                  <a:lnTo>
                    <a:pt x="814" y="1561"/>
                  </a:lnTo>
                  <a:lnTo>
                    <a:pt x="798" y="1592"/>
                  </a:lnTo>
                  <a:lnTo>
                    <a:pt x="780" y="1619"/>
                  </a:lnTo>
                  <a:lnTo>
                    <a:pt x="761" y="1641"/>
                  </a:lnTo>
                  <a:lnTo>
                    <a:pt x="742" y="1655"/>
                  </a:lnTo>
                  <a:lnTo>
                    <a:pt x="722" y="1662"/>
                  </a:lnTo>
                  <a:lnTo>
                    <a:pt x="700" y="1663"/>
                  </a:lnTo>
                  <a:lnTo>
                    <a:pt x="678" y="1661"/>
                  </a:lnTo>
                  <a:lnTo>
                    <a:pt x="656" y="1654"/>
                  </a:lnTo>
                  <a:lnTo>
                    <a:pt x="633" y="1644"/>
                  </a:lnTo>
                  <a:lnTo>
                    <a:pt x="610" y="1631"/>
                  </a:lnTo>
                  <a:lnTo>
                    <a:pt x="588" y="1615"/>
                  </a:lnTo>
                  <a:lnTo>
                    <a:pt x="568" y="1597"/>
                  </a:lnTo>
                  <a:lnTo>
                    <a:pt x="548" y="1578"/>
                  </a:lnTo>
                  <a:lnTo>
                    <a:pt x="531" y="1558"/>
                  </a:lnTo>
                  <a:lnTo>
                    <a:pt x="515" y="1538"/>
                  </a:lnTo>
                  <a:lnTo>
                    <a:pt x="502" y="1516"/>
                  </a:lnTo>
                  <a:lnTo>
                    <a:pt x="492" y="1496"/>
                  </a:lnTo>
                  <a:lnTo>
                    <a:pt x="485" y="1475"/>
                  </a:lnTo>
                  <a:lnTo>
                    <a:pt x="483" y="1457"/>
                  </a:lnTo>
                  <a:lnTo>
                    <a:pt x="484" y="1441"/>
                  </a:lnTo>
                  <a:lnTo>
                    <a:pt x="486" y="1418"/>
                  </a:lnTo>
                  <a:lnTo>
                    <a:pt x="491" y="1392"/>
                  </a:lnTo>
                  <a:lnTo>
                    <a:pt x="492" y="1370"/>
                  </a:lnTo>
                  <a:lnTo>
                    <a:pt x="484" y="1358"/>
                  </a:lnTo>
                  <a:lnTo>
                    <a:pt x="469" y="1346"/>
                  </a:lnTo>
                  <a:lnTo>
                    <a:pt x="450" y="1341"/>
                  </a:lnTo>
                  <a:lnTo>
                    <a:pt x="431" y="1336"/>
                  </a:lnTo>
                  <a:lnTo>
                    <a:pt x="411" y="1334"/>
                  </a:lnTo>
                  <a:lnTo>
                    <a:pt x="392" y="1330"/>
                  </a:lnTo>
                  <a:lnTo>
                    <a:pt x="373" y="1326"/>
                  </a:lnTo>
                  <a:lnTo>
                    <a:pt x="358" y="1316"/>
                  </a:lnTo>
                  <a:lnTo>
                    <a:pt x="345" y="1302"/>
                  </a:lnTo>
                  <a:lnTo>
                    <a:pt x="337" y="1286"/>
                  </a:lnTo>
                  <a:lnTo>
                    <a:pt x="335" y="1268"/>
                  </a:lnTo>
                  <a:lnTo>
                    <a:pt x="335" y="1247"/>
                  </a:lnTo>
                  <a:lnTo>
                    <a:pt x="336" y="1225"/>
                  </a:lnTo>
                  <a:lnTo>
                    <a:pt x="337" y="1205"/>
                  </a:lnTo>
                  <a:lnTo>
                    <a:pt x="337" y="1185"/>
                  </a:lnTo>
                  <a:lnTo>
                    <a:pt x="335" y="1168"/>
                  </a:lnTo>
                  <a:lnTo>
                    <a:pt x="327" y="1155"/>
                  </a:lnTo>
                  <a:lnTo>
                    <a:pt x="315" y="1143"/>
                  </a:lnTo>
                  <a:lnTo>
                    <a:pt x="304" y="1133"/>
                  </a:lnTo>
                  <a:lnTo>
                    <a:pt x="290" y="1123"/>
                  </a:lnTo>
                  <a:lnTo>
                    <a:pt x="276" y="1113"/>
                  </a:lnTo>
                  <a:lnTo>
                    <a:pt x="261" y="1105"/>
                  </a:lnTo>
                  <a:lnTo>
                    <a:pt x="246" y="1097"/>
                  </a:lnTo>
                  <a:lnTo>
                    <a:pt x="229" y="1090"/>
                  </a:lnTo>
                  <a:lnTo>
                    <a:pt x="213" y="1084"/>
                  </a:lnTo>
                  <a:lnTo>
                    <a:pt x="196" y="1077"/>
                  </a:lnTo>
                  <a:lnTo>
                    <a:pt x="178" y="1070"/>
                  </a:lnTo>
                  <a:lnTo>
                    <a:pt x="161" y="1063"/>
                  </a:lnTo>
                  <a:lnTo>
                    <a:pt x="144" y="1056"/>
                  </a:lnTo>
                  <a:lnTo>
                    <a:pt x="128" y="1049"/>
                  </a:lnTo>
                  <a:lnTo>
                    <a:pt x="110" y="1042"/>
                  </a:lnTo>
                  <a:lnTo>
                    <a:pt x="94" y="1034"/>
                  </a:lnTo>
                  <a:lnTo>
                    <a:pt x="78" y="1026"/>
                  </a:lnTo>
                  <a:lnTo>
                    <a:pt x="63" y="937"/>
                  </a:lnTo>
                  <a:lnTo>
                    <a:pt x="49" y="850"/>
                  </a:lnTo>
                  <a:lnTo>
                    <a:pt x="36" y="767"/>
                  </a:lnTo>
                  <a:lnTo>
                    <a:pt x="24" y="693"/>
                  </a:lnTo>
                  <a:lnTo>
                    <a:pt x="14" y="631"/>
                  </a:lnTo>
                  <a:lnTo>
                    <a:pt x="7" y="585"/>
                  </a:lnTo>
                  <a:lnTo>
                    <a:pt x="1" y="558"/>
                  </a:lnTo>
                  <a:lnTo>
                    <a:pt x="0" y="557"/>
                  </a:lnTo>
                  <a:close/>
                </a:path>
              </a:pathLst>
            </a:custGeom>
            <a:solidFill>
              <a:srgbClr val="FFFF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auto">
            <a:xfrm>
              <a:off x="-77" y="1804"/>
              <a:ext cx="523" cy="721"/>
            </a:xfrm>
            <a:custGeom>
              <a:avLst/>
              <a:gdLst>
                <a:gd name="T0" fmla="*/ 959 w 1044"/>
                <a:gd name="T1" fmla="*/ 597 h 1440"/>
                <a:gd name="T2" fmla="*/ 888 w 1044"/>
                <a:gd name="T3" fmla="*/ 550 h 1440"/>
                <a:gd name="T4" fmla="*/ 853 w 1044"/>
                <a:gd name="T5" fmla="*/ 288 h 1440"/>
                <a:gd name="T6" fmla="*/ 811 w 1044"/>
                <a:gd name="T7" fmla="*/ 185 h 1440"/>
                <a:gd name="T8" fmla="*/ 813 w 1044"/>
                <a:gd name="T9" fmla="*/ 134 h 1440"/>
                <a:gd name="T10" fmla="*/ 839 w 1044"/>
                <a:gd name="T11" fmla="*/ 116 h 1440"/>
                <a:gd name="T12" fmla="*/ 770 w 1044"/>
                <a:gd name="T13" fmla="*/ 52 h 1440"/>
                <a:gd name="T14" fmla="*/ 716 w 1044"/>
                <a:gd name="T15" fmla="*/ 28 h 1440"/>
                <a:gd name="T16" fmla="*/ 678 w 1044"/>
                <a:gd name="T17" fmla="*/ 32 h 1440"/>
                <a:gd name="T18" fmla="*/ 621 w 1044"/>
                <a:gd name="T19" fmla="*/ 54 h 1440"/>
                <a:gd name="T20" fmla="*/ 603 w 1044"/>
                <a:gd name="T21" fmla="*/ 48 h 1440"/>
                <a:gd name="T22" fmla="*/ 523 w 1044"/>
                <a:gd name="T23" fmla="*/ 28 h 1440"/>
                <a:gd name="T24" fmla="*/ 440 w 1044"/>
                <a:gd name="T25" fmla="*/ 13 h 1440"/>
                <a:gd name="T26" fmla="*/ 356 w 1044"/>
                <a:gd name="T27" fmla="*/ 0 h 1440"/>
                <a:gd name="T28" fmla="*/ 348 w 1044"/>
                <a:gd name="T29" fmla="*/ 4 h 1440"/>
                <a:gd name="T30" fmla="*/ 342 w 1044"/>
                <a:gd name="T31" fmla="*/ 13 h 1440"/>
                <a:gd name="T32" fmla="*/ 343 w 1044"/>
                <a:gd name="T33" fmla="*/ 15 h 1440"/>
                <a:gd name="T34" fmla="*/ 338 w 1044"/>
                <a:gd name="T35" fmla="*/ 15 h 1440"/>
                <a:gd name="T36" fmla="*/ 286 w 1044"/>
                <a:gd name="T37" fmla="*/ 49 h 1440"/>
                <a:gd name="T38" fmla="*/ 228 w 1044"/>
                <a:gd name="T39" fmla="*/ 90 h 1440"/>
                <a:gd name="T40" fmla="*/ 171 w 1044"/>
                <a:gd name="T41" fmla="*/ 135 h 1440"/>
                <a:gd name="T42" fmla="*/ 115 w 1044"/>
                <a:gd name="T43" fmla="*/ 196 h 1440"/>
                <a:gd name="T44" fmla="*/ 71 w 1044"/>
                <a:gd name="T45" fmla="*/ 273 h 1440"/>
                <a:gd name="T46" fmla="*/ 15 w 1044"/>
                <a:gd name="T47" fmla="*/ 384 h 1440"/>
                <a:gd name="T48" fmla="*/ 1 w 1044"/>
                <a:gd name="T49" fmla="*/ 462 h 1440"/>
                <a:gd name="T50" fmla="*/ 10 w 1044"/>
                <a:gd name="T51" fmla="*/ 485 h 1440"/>
                <a:gd name="T52" fmla="*/ 54 w 1044"/>
                <a:gd name="T53" fmla="*/ 644 h 1440"/>
                <a:gd name="T54" fmla="*/ 95 w 1044"/>
                <a:gd name="T55" fmla="*/ 803 h 1440"/>
                <a:gd name="T56" fmla="*/ 114 w 1044"/>
                <a:gd name="T57" fmla="*/ 824 h 1440"/>
                <a:gd name="T58" fmla="*/ 195 w 1044"/>
                <a:gd name="T59" fmla="*/ 873 h 1440"/>
                <a:gd name="T60" fmla="*/ 292 w 1044"/>
                <a:gd name="T61" fmla="*/ 929 h 1440"/>
                <a:gd name="T62" fmla="*/ 331 w 1044"/>
                <a:gd name="T63" fmla="*/ 949 h 1440"/>
                <a:gd name="T64" fmla="*/ 373 w 1044"/>
                <a:gd name="T65" fmla="*/ 962 h 1440"/>
                <a:gd name="T66" fmla="*/ 399 w 1044"/>
                <a:gd name="T67" fmla="*/ 1052 h 1440"/>
                <a:gd name="T68" fmla="*/ 454 w 1044"/>
                <a:gd name="T69" fmla="*/ 1110 h 1440"/>
                <a:gd name="T70" fmla="*/ 513 w 1044"/>
                <a:gd name="T71" fmla="*/ 1111 h 1440"/>
                <a:gd name="T72" fmla="*/ 576 w 1044"/>
                <a:gd name="T73" fmla="*/ 1100 h 1440"/>
                <a:gd name="T74" fmla="*/ 615 w 1044"/>
                <a:gd name="T75" fmla="*/ 1104 h 1440"/>
                <a:gd name="T76" fmla="*/ 622 w 1044"/>
                <a:gd name="T77" fmla="*/ 1211 h 1440"/>
                <a:gd name="T78" fmla="*/ 615 w 1044"/>
                <a:gd name="T79" fmla="*/ 1233 h 1440"/>
                <a:gd name="T80" fmla="*/ 574 w 1044"/>
                <a:gd name="T81" fmla="*/ 1263 h 1440"/>
                <a:gd name="T82" fmla="*/ 559 w 1044"/>
                <a:gd name="T83" fmla="*/ 1316 h 1440"/>
                <a:gd name="T84" fmla="*/ 571 w 1044"/>
                <a:gd name="T85" fmla="*/ 1378 h 1440"/>
                <a:gd name="T86" fmla="*/ 608 w 1044"/>
                <a:gd name="T87" fmla="*/ 1435 h 1440"/>
                <a:gd name="T88" fmla="*/ 670 w 1044"/>
                <a:gd name="T89" fmla="*/ 1436 h 1440"/>
                <a:gd name="T90" fmla="*/ 723 w 1044"/>
                <a:gd name="T91" fmla="*/ 1375 h 1440"/>
                <a:gd name="T92" fmla="*/ 709 w 1044"/>
                <a:gd name="T93" fmla="*/ 1280 h 1440"/>
                <a:gd name="T94" fmla="*/ 676 w 1044"/>
                <a:gd name="T95" fmla="*/ 1247 h 1440"/>
                <a:gd name="T96" fmla="*/ 652 w 1044"/>
                <a:gd name="T97" fmla="*/ 1226 h 1440"/>
                <a:gd name="T98" fmla="*/ 653 w 1044"/>
                <a:gd name="T99" fmla="*/ 1153 h 1440"/>
                <a:gd name="T100" fmla="*/ 601 w 1044"/>
                <a:gd name="T101" fmla="*/ 1074 h 1440"/>
                <a:gd name="T102" fmla="*/ 508 w 1044"/>
                <a:gd name="T103" fmla="*/ 1083 h 1440"/>
                <a:gd name="T104" fmla="*/ 437 w 1044"/>
                <a:gd name="T105" fmla="*/ 1055 h 1440"/>
                <a:gd name="T106" fmla="*/ 412 w 1044"/>
                <a:gd name="T107" fmla="*/ 979 h 1440"/>
                <a:gd name="T108" fmla="*/ 458 w 1044"/>
                <a:gd name="T109" fmla="*/ 977 h 1440"/>
                <a:gd name="T110" fmla="*/ 520 w 1044"/>
                <a:gd name="T111" fmla="*/ 994 h 1440"/>
                <a:gd name="T112" fmla="*/ 583 w 1044"/>
                <a:gd name="T113" fmla="*/ 1009 h 1440"/>
                <a:gd name="T114" fmla="*/ 653 w 1044"/>
                <a:gd name="T115" fmla="*/ 1023 h 1440"/>
                <a:gd name="T116" fmla="*/ 740 w 1044"/>
                <a:gd name="T117" fmla="*/ 1043 h 1440"/>
                <a:gd name="T118" fmla="*/ 809 w 1044"/>
                <a:gd name="T119" fmla="*/ 1057 h 1440"/>
                <a:gd name="T120" fmla="*/ 846 w 1044"/>
                <a:gd name="T121" fmla="*/ 1022 h 1440"/>
                <a:gd name="T122" fmla="*/ 934 w 1044"/>
                <a:gd name="T123" fmla="*/ 879 h 1440"/>
                <a:gd name="T124" fmla="*/ 1017 w 1044"/>
                <a:gd name="T125" fmla="*/ 737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044" h="1440">
                  <a:moveTo>
                    <a:pt x="1044" y="688"/>
                  </a:moveTo>
                  <a:lnTo>
                    <a:pt x="1032" y="665"/>
                  </a:lnTo>
                  <a:lnTo>
                    <a:pt x="1011" y="641"/>
                  </a:lnTo>
                  <a:lnTo>
                    <a:pt x="986" y="618"/>
                  </a:lnTo>
                  <a:lnTo>
                    <a:pt x="959" y="597"/>
                  </a:lnTo>
                  <a:lnTo>
                    <a:pt x="934" y="580"/>
                  </a:lnTo>
                  <a:lnTo>
                    <a:pt x="912" y="565"/>
                  </a:lnTo>
                  <a:lnTo>
                    <a:pt x="897" y="555"/>
                  </a:lnTo>
                  <a:lnTo>
                    <a:pt x="891" y="551"/>
                  </a:lnTo>
                  <a:lnTo>
                    <a:pt x="888" y="550"/>
                  </a:lnTo>
                  <a:lnTo>
                    <a:pt x="888" y="516"/>
                  </a:lnTo>
                  <a:lnTo>
                    <a:pt x="882" y="449"/>
                  </a:lnTo>
                  <a:lnTo>
                    <a:pt x="872" y="373"/>
                  </a:lnTo>
                  <a:lnTo>
                    <a:pt x="859" y="309"/>
                  </a:lnTo>
                  <a:lnTo>
                    <a:pt x="853" y="288"/>
                  </a:lnTo>
                  <a:lnTo>
                    <a:pt x="846" y="267"/>
                  </a:lnTo>
                  <a:lnTo>
                    <a:pt x="838" y="246"/>
                  </a:lnTo>
                  <a:lnTo>
                    <a:pt x="829" y="226"/>
                  </a:lnTo>
                  <a:lnTo>
                    <a:pt x="820" y="206"/>
                  </a:lnTo>
                  <a:lnTo>
                    <a:pt x="811" y="185"/>
                  </a:lnTo>
                  <a:lnTo>
                    <a:pt x="800" y="166"/>
                  </a:lnTo>
                  <a:lnTo>
                    <a:pt x="789" y="146"/>
                  </a:lnTo>
                  <a:lnTo>
                    <a:pt x="796" y="143"/>
                  </a:lnTo>
                  <a:lnTo>
                    <a:pt x="804" y="138"/>
                  </a:lnTo>
                  <a:lnTo>
                    <a:pt x="813" y="134"/>
                  </a:lnTo>
                  <a:lnTo>
                    <a:pt x="821" y="129"/>
                  </a:lnTo>
                  <a:lnTo>
                    <a:pt x="829" y="124"/>
                  </a:lnTo>
                  <a:lnTo>
                    <a:pt x="835" y="121"/>
                  </a:lnTo>
                  <a:lnTo>
                    <a:pt x="838" y="117"/>
                  </a:lnTo>
                  <a:lnTo>
                    <a:pt x="839" y="116"/>
                  </a:lnTo>
                  <a:lnTo>
                    <a:pt x="829" y="106"/>
                  </a:lnTo>
                  <a:lnTo>
                    <a:pt x="816" y="92"/>
                  </a:lnTo>
                  <a:lnTo>
                    <a:pt x="803" y="78"/>
                  </a:lnTo>
                  <a:lnTo>
                    <a:pt x="786" y="64"/>
                  </a:lnTo>
                  <a:lnTo>
                    <a:pt x="770" y="52"/>
                  </a:lnTo>
                  <a:lnTo>
                    <a:pt x="753" y="40"/>
                  </a:lnTo>
                  <a:lnTo>
                    <a:pt x="735" y="33"/>
                  </a:lnTo>
                  <a:lnTo>
                    <a:pt x="716" y="29"/>
                  </a:lnTo>
                  <a:lnTo>
                    <a:pt x="716" y="28"/>
                  </a:lnTo>
                  <a:lnTo>
                    <a:pt x="716" y="28"/>
                  </a:lnTo>
                  <a:lnTo>
                    <a:pt x="716" y="28"/>
                  </a:lnTo>
                  <a:lnTo>
                    <a:pt x="716" y="28"/>
                  </a:lnTo>
                  <a:lnTo>
                    <a:pt x="703" y="28"/>
                  </a:lnTo>
                  <a:lnTo>
                    <a:pt x="691" y="30"/>
                  </a:lnTo>
                  <a:lnTo>
                    <a:pt x="678" y="32"/>
                  </a:lnTo>
                  <a:lnTo>
                    <a:pt x="667" y="34"/>
                  </a:lnTo>
                  <a:lnTo>
                    <a:pt x="655" y="39"/>
                  </a:lnTo>
                  <a:lnTo>
                    <a:pt x="644" y="43"/>
                  </a:lnTo>
                  <a:lnTo>
                    <a:pt x="632" y="48"/>
                  </a:lnTo>
                  <a:lnTo>
                    <a:pt x="621" y="54"/>
                  </a:lnTo>
                  <a:lnTo>
                    <a:pt x="619" y="54"/>
                  </a:lnTo>
                  <a:lnTo>
                    <a:pt x="619" y="53"/>
                  </a:lnTo>
                  <a:lnTo>
                    <a:pt x="619" y="53"/>
                  </a:lnTo>
                  <a:lnTo>
                    <a:pt x="619" y="53"/>
                  </a:lnTo>
                  <a:lnTo>
                    <a:pt x="603" y="48"/>
                  </a:lnTo>
                  <a:lnTo>
                    <a:pt x="587" y="44"/>
                  </a:lnTo>
                  <a:lnTo>
                    <a:pt x="571" y="39"/>
                  </a:lnTo>
                  <a:lnTo>
                    <a:pt x="555" y="34"/>
                  </a:lnTo>
                  <a:lnTo>
                    <a:pt x="539" y="31"/>
                  </a:lnTo>
                  <a:lnTo>
                    <a:pt x="523" y="28"/>
                  </a:lnTo>
                  <a:lnTo>
                    <a:pt x="507" y="24"/>
                  </a:lnTo>
                  <a:lnTo>
                    <a:pt x="489" y="21"/>
                  </a:lnTo>
                  <a:lnTo>
                    <a:pt x="473" y="18"/>
                  </a:lnTo>
                  <a:lnTo>
                    <a:pt x="457" y="15"/>
                  </a:lnTo>
                  <a:lnTo>
                    <a:pt x="440" y="13"/>
                  </a:lnTo>
                  <a:lnTo>
                    <a:pt x="424" y="10"/>
                  </a:lnTo>
                  <a:lnTo>
                    <a:pt x="406" y="8"/>
                  </a:lnTo>
                  <a:lnTo>
                    <a:pt x="389" y="4"/>
                  </a:lnTo>
                  <a:lnTo>
                    <a:pt x="373" y="2"/>
                  </a:lnTo>
                  <a:lnTo>
                    <a:pt x="356" y="0"/>
                  </a:lnTo>
                  <a:lnTo>
                    <a:pt x="354" y="0"/>
                  </a:lnTo>
                  <a:lnTo>
                    <a:pt x="353" y="1"/>
                  </a:lnTo>
                  <a:lnTo>
                    <a:pt x="351" y="2"/>
                  </a:lnTo>
                  <a:lnTo>
                    <a:pt x="350" y="3"/>
                  </a:lnTo>
                  <a:lnTo>
                    <a:pt x="348" y="4"/>
                  </a:lnTo>
                  <a:lnTo>
                    <a:pt x="345" y="7"/>
                  </a:lnTo>
                  <a:lnTo>
                    <a:pt x="344" y="9"/>
                  </a:lnTo>
                  <a:lnTo>
                    <a:pt x="343" y="13"/>
                  </a:lnTo>
                  <a:lnTo>
                    <a:pt x="342" y="13"/>
                  </a:lnTo>
                  <a:lnTo>
                    <a:pt x="342" y="13"/>
                  </a:lnTo>
                  <a:lnTo>
                    <a:pt x="341" y="13"/>
                  </a:lnTo>
                  <a:lnTo>
                    <a:pt x="339" y="14"/>
                  </a:lnTo>
                  <a:lnTo>
                    <a:pt x="343" y="15"/>
                  </a:lnTo>
                  <a:lnTo>
                    <a:pt x="343" y="15"/>
                  </a:lnTo>
                  <a:lnTo>
                    <a:pt x="343" y="15"/>
                  </a:lnTo>
                  <a:lnTo>
                    <a:pt x="343" y="15"/>
                  </a:lnTo>
                  <a:lnTo>
                    <a:pt x="343" y="15"/>
                  </a:lnTo>
                  <a:lnTo>
                    <a:pt x="342" y="15"/>
                  </a:lnTo>
                  <a:lnTo>
                    <a:pt x="339" y="15"/>
                  </a:lnTo>
                  <a:lnTo>
                    <a:pt x="338" y="15"/>
                  </a:lnTo>
                  <a:lnTo>
                    <a:pt x="336" y="16"/>
                  </a:lnTo>
                  <a:lnTo>
                    <a:pt x="323" y="24"/>
                  </a:lnTo>
                  <a:lnTo>
                    <a:pt x="311" y="33"/>
                  </a:lnTo>
                  <a:lnTo>
                    <a:pt x="299" y="41"/>
                  </a:lnTo>
                  <a:lnTo>
                    <a:pt x="286" y="49"/>
                  </a:lnTo>
                  <a:lnTo>
                    <a:pt x="275" y="57"/>
                  </a:lnTo>
                  <a:lnTo>
                    <a:pt x="262" y="66"/>
                  </a:lnTo>
                  <a:lnTo>
                    <a:pt x="251" y="74"/>
                  </a:lnTo>
                  <a:lnTo>
                    <a:pt x="239" y="82"/>
                  </a:lnTo>
                  <a:lnTo>
                    <a:pt x="228" y="90"/>
                  </a:lnTo>
                  <a:lnTo>
                    <a:pt x="215" y="99"/>
                  </a:lnTo>
                  <a:lnTo>
                    <a:pt x="205" y="107"/>
                  </a:lnTo>
                  <a:lnTo>
                    <a:pt x="193" y="116"/>
                  </a:lnTo>
                  <a:lnTo>
                    <a:pt x="182" y="125"/>
                  </a:lnTo>
                  <a:lnTo>
                    <a:pt x="171" y="135"/>
                  </a:lnTo>
                  <a:lnTo>
                    <a:pt x="160" y="145"/>
                  </a:lnTo>
                  <a:lnTo>
                    <a:pt x="149" y="155"/>
                  </a:lnTo>
                  <a:lnTo>
                    <a:pt x="137" y="168"/>
                  </a:lnTo>
                  <a:lnTo>
                    <a:pt x="125" y="182"/>
                  </a:lnTo>
                  <a:lnTo>
                    <a:pt x="115" y="196"/>
                  </a:lnTo>
                  <a:lnTo>
                    <a:pt x="106" y="211"/>
                  </a:lnTo>
                  <a:lnTo>
                    <a:pt x="96" y="226"/>
                  </a:lnTo>
                  <a:lnTo>
                    <a:pt x="87" y="242"/>
                  </a:lnTo>
                  <a:lnTo>
                    <a:pt x="79" y="257"/>
                  </a:lnTo>
                  <a:lnTo>
                    <a:pt x="71" y="273"/>
                  </a:lnTo>
                  <a:lnTo>
                    <a:pt x="60" y="295"/>
                  </a:lnTo>
                  <a:lnTo>
                    <a:pt x="47" y="317"/>
                  </a:lnTo>
                  <a:lnTo>
                    <a:pt x="35" y="339"/>
                  </a:lnTo>
                  <a:lnTo>
                    <a:pt x="25" y="361"/>
                  </a:lnTo>
                  <a:lnTo>
                    <a:pt x="15" y="384"/>
                  </a:lnTo>
                  <a:lnTo>
                    <a:pt x="8" y="407"/>
                  </a:lnTo>
                  <a:lnTo>
                    <a:pt x="2" y="431"/>
                  </a:lnTo>
                  <a:lnTo>
                    <a:pt x="0" y="455"/>
                  </a:lnTo>
                  <a:lnTo>
                    <a:pt x="0" y="459"/>
                  </a:lnTo>
                  <a:lnTo>
                    <a:pt x="1" y="462"/>
                  </a:lnTo>
                  <a:lnTo>
                    <a:pt x="3" y="465"/>
                  </a:lnTo>
                  <a:lnTo>
                    <a:pt x="5" y="468"/>
                  </a:lnTo>
                  <a:lnTo>
                    <a:pt x="7" y="474"/>
                  </a:lnTo>
                  <a:lnTo>
                    <a:pt x="8" y="479"/>
                  </a:lnTo>
                  <a:lnTo>
                    <a:pt x="10" y="485"/>
                  </a:lnTo>
                  <a:lnTo>
                    <a:pt x="11" y="491"/>
                  </a:lnTo>
                  <a:lnTo>
                    <a:pt x="22" y="530"/>
                  </a:lnTo>
                  <a:lnTo>
                    <a:pt x="32" y="568"/>
                  </a:lnTo>
                  <a:lnTo>
                    <a:pt x="42" y="606"/>
                  </a:lnTo>
                  <a:lnTo>
                    <a:pt x="54" y="644"/>
                  </a:lnTo>
                  <a:lnTo>
                    <a:pt x="64" y="682"/>
                  </a:lnTo>
                  <a:lnTo>
                    <a:pt x="75" y="720"/>
                  </a:lnTo>
                  <a:lnTo>
                    <a:pt x="85" y="759"/>
                  </a:lnTo>
                  <a:lnTo>
                    <a:pt x="94" y="798"/>
                  </a:lnTo>
                  <a:lnTo>
                    <a:pt x="95" y="803"/>
                  </a:lnTo>
                  <a:lnTo>
                    <a:pt x="96" y="809"/>
                  </a:lnTo>
                  <a:lnTo>
                    <a:pt x="99" y="812"/>
                  </a:lnTo>
                  <a:lnTo>
                    <a:pt x="103" y="816"/>
                  </a:lnTo>
                  <a:lnTo>
                    <a:pt x="107" y="818"/>
                  </a:lnTo>
                  <a:lnTo>
                    <a:pt x="114" y="824"/>
                  </a:lnTo>
                  <a:lnTo>
                    <a:pt x="125" y="831"/>
                  </a:lnTo>
                  <a:lnTo>
                    <a:pt x="139" y="840"/>
                  </a:lnTo>
                  <a:lnTo>
                    <a:pt x="156" y="850"/>
                  </a:lnTo>
                  <a:lnTo>
                    <a:pt x="175" y="862"/>
                  </a:lnTo>
                  <a:lnTo>
                    <a:pt x="195" y="873"/>
                  </a:lnTo>
                  <a:lnTo>
                    <a:pt x="216" y="885"/>
                  </a:lnTo>
                  <a:lnTo>
                    <a:pt x="237" y="898"/>
                  </a:lnTo>
                  <a:lnTo>
                    <a:pt x="257" y="909"/>
                  </a:lnTo>
                  <a:lnTo>
                    <a:pt x="275" y="919"/>
                  </a:lnTo>
                  <a:lnTo>
                    <a:pt x="292" y="929"/>
                  </a:lnTo>
                  <a:lnTo>
                    <a:pt x="307" y="937"/>
                  </a:lnTo>
                  <a:lnTo>
                    <a:pt x="318" y="944"/>
                  </a:lnTo>
                  <a:lnTo>
                    <a:pt x="326" y="947"/>
                  </a:lnTo>
                  <a:lnTo>
                    <a:pt x="328" y="948"/>
                  </a:lnTo>
                  <a:lnTo>
                    <a:pt x="331" y="949"/>
                  </a:lnTo>
                  <a:lnTo>
                    <a:pt x="337" y="952"/>
                  </a:lnTo>
                  <a:lnTo>
                    <a:pt x="345" y="954"/>
                  </a:lnTo>
                  <a:lnTo>
                    <a:pt x="356" y="956"/>
                  </a:lnTo>
                  <a:lnTo>
                    <a:pt x="365" y="960"/>
                  </a:lnTo>
                  <a:lnTo>
                    <a:pt x="373" y="962"/>
                  </a:lnTo>
                  <a:lnTo>
                    <a:pt x="379" y="963"/>
                  </a:lnTo>
                  <a:lnTo>
                    <a:pt x="382" y="964"/>
                  </a:lnTo>
                  <a:lnTo>
                    <a:pt x="384" y="994"/>
                  </a:lnTo>
                  <a:lnTo>
                    <a:pt x="390" y="1023"/>
                  </a:lnTo>
                  <a:lnTo>
                    <a:pt x="399" y="1052"/>
                  </a:lnTo>
                  <a:lnTo>
                    <a:pt x="414" y="1080"/>
                  </a:lnTo>
                  <a:lnTo>
                    <a:pt x="424" y="1090"/>
                  </a:lnTo>
                  <a:lnTo>
                    <a:pt x="433" y="1099"/>
                  </a:lnTo>
                  <a:lnTo>
                    <a:pt x="443" y="1105"/>
                  </a:lnTo>
                  <a:lnTo>
                    <a:pt x="454" y="1110"/>
                  </a:lnTo>
                  <a:lnTo>
                    <a:pt x="465" y="1112"/>
                  </a:lnTo>
                  <a:lnTo>
                    <a:pt x="477" y="1113"/>
                  </a:lnTo>
                  <a:lnTo>
                    <a:pt x="488" y="1113"/>
                  </a:lnTo>
                  <a:lnTo>
                    <a:pt x="501" y="1112"/>
                  </a:lnTo>
                  <a:lnTo>
                    <a:pt x="513" y="1111"/>
                  </a:lnTo>
                  <a:lnTo>
                    <a:pt x="526" y="1108"/>
                  </a:lnTo>
                  <a:lnTo>
                    <a:pt x="539" y="1106"/>
                  </a:lnTo>
                  <a:lnTo>
                    <a:pt x="551" y="1104"/>
                  </a:lnTo>
                  <a:lnTo>
                    <a:pt x="563" y="1102"/>
                  </a:lnTo>
                  <a:lnTo>
                    <a:pt x="576" y="1100"/>
                  </a:lnTo>
                  <a:lnTo>
                    <a:pt x="588" y="1100"/>
                  </a:lnTo>
                  <a:lnTo>
                    <a:pt x="600" y="1100"/>
                  </a:lnTo>
                  <a:lnTo>
                    <a:pt x="604" y="1100"/>
                  </a:lnTo>
                  <a:lnTo>
                    <a:pt x="610" y="1102"/>
                  </a:lnTo>
                  <a:lnTo>
                    <a:pt x="615" y="1104"/>
                  </a:lnTo>
                  <a:lnTo>
                    <a:pt x="617" y="1107"/>
                  </a:lnTo>
                  <a:lnTo>
                    <a:pt x="625" y="1133"/>
                  </a:lnTo>
                  <a:lnTo>
                    <a:pt x="626" y="1158"/>
                  </a:lnTo>
                  <a:lnTo>
                    <a:pt x="624" y="1185"/>
                  </a:lnTo>
                  <a:lnTo>
                    <a:pt x="622" y="1211"/>
                  </a:lnTo>
                  <a:lnTo>
                    <a:pt x="622" y="1216"/>
                  </a:lnTo>
                  <a:lnTo>
                    <a:pt x="622" y="1221"/>
                  </a:lnTo>
                  <a:lnTo>
                    <a:pt x="623" y="1226"/>
                  </a:lnTo>
                  <a:lnTo>
                    <a:pt x="625" y="1231"/>
                  </a:lnTo>
                  <a:lnTo>
                    <a:pt x="615" y="1233"/>
                  </a:lnTo>
                  <a:lnTo>
                    <a:pt x="606" y="1236"/>
                  </a:lnTo>
                  <a:lnTo>
                    <a:pt x="598" y="1242"/>
                  </a:lnTo>
                  <a:lnTo>
                    <a:pt x="588" y="1248"/>
                  </a:lnTo>
                  <a:lnTo>
                    <a:pt x="581" y="1255"/>
                  </a:lnTo>
                  <a:lnTo>
                    <a:pt x="574" y="1263"/>
                  </a:lnTo>
                  <a:lnTo>
                    <a:pt x="570" y="1271"/>
                  </a:lnTo>
                  <a:lnTo>
                    <a:pt x="565" y="1280"/>
                  </a:lnTo>
                  <a:lnTo>
                    <a:pt x="562" y="1292"/>
                  </a:lnTo>
                  <a:lnTo>
                    <a:pt x="559" y="1303"/>
                  </a:lnTo>
                  <a:lnTo>
                    <a:pt x="559" y="1316"/>
                  </a:lnTo>
                  <a:lnTo>
                    <a:pt x="561" y="1327"/>
                  </a:lnTo>
                  <a:lnTo>
                    <a:pt x="561" y="1336"/>
                  </a:lnTo>
                  <a:lnTo>
                    <a:pt x="563" y="1347"/>
                  </a:lnTo>
                  <a:lnTo>
                    <a:pt x="566" y="1362"/>
                  </a:lnTo>
                  <a:lnTo>
                    <a:pt x="571" y="1378"/>
                  </a:lnTo>
                  <a:lnTo>
                    <a:pt x="576" y="1395"/>
                  </a:lnTo>
                  <a:lnTo>
                    <a:pt x="583" y="1410"/>
                  </a:lnTo>
                  <a:lnTo>
                    <a:pt x="589" y="1422"/>
                  </a:lnTo>
                  <a:lnTo>
                    <a:pt x="598" y="1430"/>
                  </a:lnTo>
                  <a:lnTo>
                    <a:pt x="608" y="1435"/>
                  </a:lnTo>
                  <a:lnTo>
                    <a:pt x="621" y="1438"/>
                  </a:lnTo>
                  <a:lnTo>
                    <a:pt x="632" y="1440"/>
                  </a:lnTo>
                  <a:lnTo>
                    <a:pt x="645" y="1440"/>
                  </a:lnTo>
                  <a:lnTo>
                    <a:pt x="657" y="1439"/>
                  </a:lnTo>
                  <a:lnTo>
                    <a:pt x="670" y="1436"/>
                  </a:lnTo>
                  <a:lnTo>
                    <a:pt x="682" y="1430"/>
                  </a:lnTo>
                  <a:lnTo>
                    <a:pt x="692" y="1423"/>
                  </a:lnTo>
                  <a:lnTo>
                    <a:pt x="707" y="1408"/>
                  </a:lnTo>
                  <a:lnTo>
                    <a:pt x="717" y="1392"/>
                  </a:lnTo>
                  <a:lnTo>
                    <a:pt x="723" y="1375"/>
                  </a:lnTo>
                  <a:lnTo>
                    <a:pt x="727" y="1355"/>
                  </a:lnTo>
                  <a:lnTo>
                    <a:pt x="725" y="1337"/>
                  </a:lnTo>
                  <a:lnTo>
                    <a:pt x="722" y="1317"/>
                  </a:lnTo>
                  <a:lnTo>
                    <a:pt x="716" y="1299"/>
                  </a:lnTo>
                  <a:lnTo>
                    <a:pt x="709" y="1280"/>
                  </a:lnTo>
                  <a:lnTo>
                    <a:pt x="705" y="1272"/>
                  </a:lnTo>
                  <a:lnTo>
                    <a:pt x="699" y="1265"/>
                  </a:lnTo>
                  <a:lnTo>
                    <a:pt x="692" y="1258"/>
                  </a:lnTo>
                  <a:lnTo>
                    <a:pt x="685" y="1251"/>
                  </a:lnTo>
                  <a:lnTo>
                    <a:pt x="676" y="1247"/>
                  </a:lnTo>
                  <a:lnTo>
                    <a:pt x="668" y="1242"/>
                  </a:lnTo>
                  <a:lnTo>
                    <a:pt x="659" y="1238"/>
                  </a:lnTo>
                  <a:lnTo>
                    <a:pt x="651" y="1234"/>
                  </a:lnTo>
                  <a:lnTo>
                    <a:pt x="652" y="1231"/>
                  </a:lnTo>
                  <a:lnTo>
                    <a:pt x="652" y="1226"/>
                  </a:lnTo>
                  <a:lnTo>
                    <a:pt x="649" y="1223"/>
                  </a:lnTo>
                  <a:lnTo>
                    <a:pt x="648" y="1219"/>
                  </a:lnTo>
                  <a:lnTo>
                    <a:pt x="649" y="1198"/>
                  </a:lnTo>
                  <a:lnTo>
                    <a:pt x="651" y="1175"/>
                  </a:lnTo>
                  <a:lnTo>
                    <a:pt x="653" y="1153"/>
                  </a:lnTo>
                  <a:lnTo>
                    <a:pt x="652" y="1130"/>
                  </a:lnTo>
                  <a:lnTo>
                    <a:pt x="648" y="1111"/>
                  </a:lnTo>
                  <a:lnTo>
                    <a:pt x="639" y="1094"/>
                  </a:lnTo>
                  <a:lnTo>
                    <a:pt x="624" y="1081"/>
                  </a:lnTo>
                  <a:lnTo>
                    <a:pt x="601" y="1074"/>
                  </a:lnTo>
                  <a:lnTo>
                    <a:pt x="581" y="1073"/>
                  </a:lnTo>
                  <a:lnTo>
                    <a:pt x="563" y="1074"/>
                  </a:lnTo>
                  <a:lnTo>
                    <a:pt x="545" y="1076"/>
                  </a:lnTo>
                  <a:lnTo>
                    <a:pt x="526" y="1080"/>
                  </a:lnTo>
                  <a:lnTo>
                    <a:pt x="508" y="1083"/>
                  </a:lnTo>
                  <a:lnTo>
                    <a:pt x="489" y="1084"/>
                  </a:lnTo>
                  <a:lnTo>
                    <a:pt x="471" y="1083"/>
                  </a:lnTo>
                  <a:lnTo>
                    <a:pt x="452" y="1079"/>
                  </a:lnTo>
                  <a:lnTo>
                    <a:pt x="444" y="1068"/>
                  </a:lnTo>
                  <a:lnTo>
                    <a:pt x="437" y="1055"/>
                  </a:lnTo>
                  <a:lnTo>
                    <a:pt x="432" y="1042"/>
                  </a:lnTo>
                  <a:lnTo>
                    <a:pt x="426" y="1027"/>
                  </a:lnTo>
                  <a:lnTo>
                    <a:pt x="420" y="1011"/>
                  </a:lnTo>
                  <a:lnTo>
                    <a:pt x="415" y="994"/>
                  </a:lnTo>
                  <a:lnTo>
                    <a:pt x="412" y="979"/>
                  </a:lnTo>
                  <a:lnTo>
                    <a:pt x="410" y="966"/>
                  </a:lnTo>
                  <a:lnTo>
                    <a:pt x="422" y="968"/>
                  </a:lnTo>
                  <a:lnTo>
                    <a:pt x="434" y="971"/>
                  </a:lnTo>
                  <a:lnTo>
                    <a:pt x="447" y="975"/>
                  </a:lnTo>
                  <a:lnTo>
                    <a:pt x="458" y="977"/>
                  </a:lnTo>
                  <a:lnTo>
                    <a:pt x="471" y="981"/>
                  </a:lnTo>
                  <a:lnTo>
                    <a:pt x="483" y="984"/>
                  </a:lnTo>
                  <a:lnTo>
                    <a:pt x="495" y="987"/>
                  </a:lnTo>
                  <a:lnTo>
                    <a:pt x="508" y="991"/>
                  </a:lnTo>
                  <a:lnTo>
                    <a:pt x="520" y="994"/>
                  </a:lnTo>
                  <a:lnTo>
                    <a:pt x="533" y="997"/>
                  </a:lnTo>
                  <a:lnTo>
                    <a:pt x="546" y="1000"/>
                  </a:lnTo>
                  <a:lnTo>
                    <a:pt x="558" y="1004"/>
                  </a:lnTo>
                  <a:lnTo>
                    <a:pt x="570" y="1006"/>
                  </a:lnTo>
                  <a:lnTo>
                    <a:pt x="583" y="1009"/>
                  </a:lnTo>
                  <a:lnTo>
                    <a:pt x="595" y="1012"/>
                  </a:lnTo>
                  <a:lnTo>
                    <a:pt x="608" y="1014"/>
                  </a:lnTo>
                  <a:lnTo>
                    <a:pt x="622" y="1016"/>
                  </a:lnTo>
                  <a:lnTo>
                    <a:pt x="637" y="1020"/>
                  </a:lnTo>
                  <a:lnTo>
                    <a:pt x="653" y="1023"/>
                  </a:lnTo>
                  <a:lnTo>
                    <a:pt x="670" y="1027"/>
                  </a:lnTo>
                  <a:lnTo>
                    <a:pt x="689" y="1030"/>
                  </a:lnTo>
                  <a:lnTo>
                    <a:pt x="706" y="1035"/>
                  </a:lnTo>
                  <a:lnTo>
                    <a:pt x="723" y="1038"/>
                  </a:lnTo>
                  <a:lnTo>
                    <a:pt x="740" y="1043"/>
                  </a:lnTo>
                  <a:lnTo>
                    <a:pt x="758" y="1046"/>
                  </a:lnTo>
                  <a:lnTo>
                    <a:pt x="773" y="1050"/>
                  </a:lnTo>
                  <a:lnTo>
                    <a:pt x="786" y="1052"/>
                  </a:lnTo>
                  <a:lnTo>
                    <a:pt x="799" y="1055"/>
                  </a:lnTo>
                  <a:lnTo>
                    <a:pt x="809" y="1057"/>
                  </a:lnTo>
                  <a:lnTo>
                    <a:pt x="818" y="1058"/>
                  </a:lnTo>
                  <a:lnTo>
                    <a:pt x="822" y="1059"/>
                  </a:lnTo>
                  <a:lnTo>
                    <a:pt x="824" y="1058"/>
                  </a:lnTo>
                  <a:lnTo>
                    <a:pt x="835" y="1042"/>
                  </a:lnTo>
                  <a:lnTo>
                    <a:pt x="846" y="1022"/>
                  </a:lnTo>
                  <a:lnTo>
                    <a:pt x="861" y="998"/>
                  </a:lnTo>
                  <a:lnTo>
                    <a:pt x="879" y="970"/>
                  </a:lnTo>
                  <a:lnTo>
                    <a:pt x="896" y="941"/>
                  </a:lnTo>
                  <a:lnTo>
                    <a:pt x="914" y="910"/>
                  </a:lnTo>
                  <a:lnTo>
                    <a:pt x="934" y="879"/>
                  </a:lnTo>
                  <a:lnTo>
                    <a:pt x="952" y="847"/>
                  </a:lnTo>
                  <a:lnTo>
                    <a:pt x="971" y="817"/>
                  </a:lnTo>
                  <a:lnTo>
                    <a:pt x="988" y="788"/>
                  </a:lnTo>
                  <a:lnTo>
                    <a:pt x="1003" y="760"/>
                  </a:lnTo>
                  <a:lnTo>
                    <a:pt x="1017" y="737"/>
                  </a:lnTo>
                  <a:lnTo>
                    <a:pt x="1028" y="717"/>
                  </a:lnTo>
                  <a:lnTo>
                    <a:pt x="1038" y="702"/>
                  </a:lnTo>
                  <a:lnTo>
                    <a:pt x="1043" y="691"/>
                  </a:lnTo>
                  <a:lnTo>
                    <a:pt x="1044" y="68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auto">
            <a:xfrm>
              <a:off x="219" y="2467"/>
              <a:ext cx="54" cy="46"/>
            </a:xfrm>
            <a:custGeom>
              <a:avLst/>
              <a:gdLst>
                <a:gd name="T0" fmla="*/ 80 w 108"/>
                <a:gd name="T1" fmla="*/ 85 h 92"/>
                <a:gd name="T2" fmla="*/ 71 w 108"/>
                <a:gd name="T3" fmla="*/ 90 h 92"/>
                <a:gd name="T4" fmla="*/ 62 w 108"/>
                <a:gd name="T5" fmla="*/ 92 h 92"/>
                <a:gd name="T6" fmla="*/ 53 w 108"/>
                <a:gd name="T7" fmla="*/ 92 h 92"/>
                <a:gd name="T8" fmla="*/ 42 w 108"/>
                <a:gd name="T9" fmla="*/ 91 h 92"/>
                <a:gd name="T10" fmla="*/ 33 w 108"/>
                <a:gd name="T11" fmla="*/ 88 h 92"/>
                <a:gd name="T12" fmla="*/ 25 w 108"/>
                <a:gd name="T13" fmla="*/ 83 h 92"/>
                <a:gd name="T14" fmla="*/ 17 w 108"/>
                <a:gd name="T15" fmla="*/ 77 h 92"/>
                <a:gd name="T16" fmla="*/ 10 w 108"/>
                <a:gd name="T17" fmla="*/ 69 h 92"/>
                <a:gd name="T18" fmla="*/ 8 w 108"/>
                <a:gd name="T19" fmla="*/ 62 h 92"/>
                <a:gd name="T20" fmla="*/ 4 w 108"/>
                <a:gd name="T21" fmla="*/ 51 h 92"/>
                <a:gd name="T22" fmla="*/ 1 w 108"/>
                <a:gd name="T23" fmla="*/ 39 h 92"/>
                <a:gd name="T24" fmla="*/ 0 w 108"/>
                <a:gd name="T25" fmla="*/ 35 h 92"/>
                <a:gd name="T26" fmla="*/ 104 w 108"/>
                <a:gd name="T27" fmla="*/ 0 h 92"/>
                <a:gd name="T28" fmla="*/ 108 w 108"/>
                <a:gd name="T29" fmla="*/ 25 h 92"/>
                <a:gd name="T30" fmla="*/ 107 w 108"/>
                <a:gd name="T31" fmla="*/ 48 h 92"/>
                <a:gd name="T32" fmla="*/ 99 w 108"/>
                <a:gd name="T33" fmla="*/ 69 h 92"/>
                <a:gd name="T34" fmla="*/ 80 w 108"/>
                <a:gd name="T35" fmla="*/ 85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8" h="92">
                  <a:moveTo>
                    <a:pt x="80" y="85"/>
                  </a:moveTo>
                  <a:lnTo>
                    <a:pt x="71" y="90"/>
                  </a:lnTo>
                  <a:lnTo>
                    <a:pt x="62" y="92"/>
                  </a:lnTo>
                  <a:lnTo>
                    <a:pt x="53" y="92"/>
                  </a:lnTo>
                  <a:lnTo>
                    <a:pt x="42" y="91"/>
                  </a:lnTo>
                  <a:lnTo>
                    <a:pt x="33" y="88"/>
                  </a:lnTo>
                  <a:lnTo>
                    <a:pt x="25" y="83"/>
                  </a:lnTo>
                  <a:lnTo>
                    <a:pt x="17" y="77"/>
                  </a:lnTo>
                  <a:lnTo>
                    <a:pt x="10" y="69"/>
                  </a:lnTo>
                  <a:lnTo>
                    <a:pt x="8" y="62"/>
                  </a:lnTo>
                  <a:lnTo>
                    <a:pt x="4" y="51"/>
                  </a:lnTo>
                  <a:lnTo>
                    <a:pt x="1" y="39"/>
                  </a:lnTo>
                  <a:lnTo>
                    <a:pt x="0" y="35"/>
                  </a:lnTo>
                  <a:lnTo>
                    <a:pt x="104" y="0"/>
                  </a:lnTo>
                  <a:lnTo>
                    <a:pt x="108" y="25"/>
                  </a:lnTo>
                  <a:lnTo>
                    <a:pt x="107" y="48"/>
                  </a:lnTo>
                  <a:lnTo>
                    <a:pt x="99" y="69"/>
                  </a:lnTo>
                  <a:lnTo>
                    <a:pt x="80" y="85"/>
                  </a:lnTo>
                  <a:close/>
                </a:path>
              </a:pathLst>
            </a:custGeom>
            <a:solidFill>
              <a:srgbClr val="937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auto">
            <a:xfrm>
              <a:off x="212" y="2427"/>
              <a:ext cx="59" cy="46"/>
            </a:xfrm>
            <a:custGeom>
              <a:avLst/>
              <a:gdLst>
                <a:gd name="T0" fmla="*/ 112 w 116"/>
                <a:gd name="T1" fmla="*/ 45 h 92"/>
                <a:gd name="T2" fmla="*/ 113 w 116"/>
                <a:gd name="T3" fmla="*/ 49 h 92"/>
                <a:gd name="T4" fmla="*/ 114 w 116"/>
                <a:gd name="T5" fmla="*/ 54 h 92"/>
                <a:gd name="T6" fmla="*/ 115 w 116"/>
                <a:gd name="T7" fmla="*/ 58 h 92"/>
                <a:gd name="T8" fmla="*/ 116 w 116"/>
                <a:gd name="T9" fmla="*/ 63 h 92"/>
                <a:gd name="T10" fmla="*/ 104 w 116"/>
                <a:gd name="T11" fmla="*/ 63 h 92"/>
                <a:gd name="T12" fmla="*/ 90 w 116"/>
                <a:gd name="T13" fmla="*/ 65 h 92"/>
                <a:gd name="T14" fmla="*/ 76 w 116"/>
                <a:gd name="T15" fmla="*/ 69 h 92"/>
                <a:gd name="T16" fmla="*/ 62 w 116"/>
                <a:gd name="T17" fmla="*/ 73 h 92"/>
                <a:gd name="T18" fmla="*/ 48 w 116"/>
                <a:gd name="T19" fmla="*/ 78 h 92"/>
                <a:gd name="T20" fmla="*/ 34 w 116"/>
                <a:gd name="T21" fmla="*/ 83 h 92"/>
                <a:gd name="T22" fmla="*/ 21 w 116"/>
                <a:gd name="T23" fmla="*/ 87 h 92"/>
                <a:gd name="T24" fmla="*/ 8 w 116"/>
                <a:gd name="T25" fmla="*/ 92 h 92"/>
                <a:gd name="T26" fmla="*/ 7 w 116"/>
                <a:gd name="T27" fmla="*/ 80 h 92"/>
                <a:gd name="T28" fmla="*/ 5 w 116"/>
                <a:gd name="T29" fmla="*/ 66 h 92"/>
                <a:gd name="T30" fmla="*/ 2 w 116"/>
                <a:gd name="T31" fmla="*/ 54 h 92"/>
                <a:gd name="T32" fmla="*/ 0 w 116"/>
                <a:gd name="T33" fmla="*/ 48 h 92"/>
                <a:gd name="T34" fmla="*/ 3 w 116"/>
                <a:gd name="T35" fmla="*/ 39 h 92"/>
                <a:gd name="T36" fmla="*/ 9 w 116"/>
                <a:gd name="T37" fmla="*/ 30 h 92"/>
                <a:gd name="T38" fmla="*/ 15 w 116"/>
                <a:gd name="T39" fmla="*/ 22 h 92"/>
                <a:gd name="T40" fmla="*/ 22 w 116"/>
                <a:gd name="T41" fmla="*/ 13 h 92"/>
                <a:gd name="T42" fmla="*/ 30 w 116"/>
                <a:gd name="T43" fmla="*/ 8 h 92"/>
                <a:gd name="T44" fmla="*/ 39 w 116"/>
                <a:gd name="T45" fmla="*/ 3 h 92"/>
                <a:gd name="T46" fmla="*/ 49 w 116"/>
                <a:gd name="T47" fmla="*/ 1 h 92"/>
                <a:gd name="T48" fmla="*/ 61 w 116"/>
                <a:gd name="T49" fmla="*/ 0 h 92"/>
                <a:gd name="T50" fmla="*/ 70 w 116"/>
                <a:gd name="T51" fmla="*/ 1 h 92"/>
                <a:gd name="T52" fmla="*/ 78 w 116"/>
                <a:gd name="T53" fmla="*/ 4 h 92"/>
                <a:gd name="T54" fmla="*/ 86 w 116"/>
                <a:gd name="T55" fmla="*/ 8 h 92"/>
                <a:gd name="T56" fmla="*/ 93 w 116"/>
                <a:gd name="T57" fmla="*/ 13 h 92"/>
                <a:gd name="T58" fmla="*/ 99 w 116"/>
                <a:gd name="T59" fmla="*/ 20 h 92"/>
                <a:gd name="T60" fmla="*/ 105 w 116"/>
                <a:gd name="T61" fmla="*/ 27 h 92"/>
                <a:gd name="T62" fmla="*/ 108 w 116"/>
                <a:gd name="T63" fmla="*/ 35 h 92"/>
                <a:gd name="T64" fmla="*/ 112 w 116"/>
                <a:gd name="T65" fmla="*/ 45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16" h="92">
                  <a:moveTo>
                    <a:pt x="112" y="45"/>
                  </a:moveTo>
                  <a:lnTo>
                    <a:pt x="113" y="49"/>
                  </a:lnTo>
                  <a:lnTo>
                    <a:pt x="114" y="54"/>
                  </a:lnTo>
                  <a:lnTo>
                    <a:pt x="115" y="58"/>
                  </a:lnTo>
                  <a:lnTo>
                    <a:pt x="116" y="63"/>
                  </a:lnTo>
                  <a:lnTo>
                    <a:pt x="104" y="63"/>
                  </a:lnTo>
                  <a:lnTo>
                    <a:pt x="90" y="65"/>
                  </a:lnTo>
                  <a:lnTo>
                    <a:pt x="76" y="69"/>
                  </a:lnTo>
                  <a:lnTo>
                    <a:pt x="62" y="73"/>
                  </a:lnTo>
                  <a:lnTo>
                    <a:pt x="48" y="78"/>
                  </a:lnTo>
                  <a:lnTo>
                    <a:pt x="34" y="83"/>
                  </a:lnTo>
                  <a:lnTo>
                    <a:pt x="21" y="87"/>
                  </a:lnTo>
                  <a:lnTo>
                    <a:pt x="8" y="92"/>
                  </a:lnTo>
                  <a:lnTo>
                    <a:pt x="7" y="80"/>
                  </a:lnTo>
                  <a:lnTo>
                    <a:pt x="5" y="66"/>
                  </a:lnTo>
                  <a:lnTo>
                    <a:pt x="2" y="54"/>
                  </a:lnTo>
                  <a:lnTo>
                    <a:pt x="0" y="48"/>
                  </a:lnTo>
                  <a:lnTo>
                    <a:pt x="3" y="39"/>
                  </a:lnTo>
                  <a:lnTo>
                    <a:pt x="9" y="30"/>
                  </a:lnTo>
                  <a:lnTo>
                    <a:pt x="15" y="22"/>
                  </a:lnTo>
                  <a:lnTo>
                    <a:pt x="22" y="13"/>
                  </a:lnTo>
                  <a:lnTo>
                    <a:pt x="30" y="8"/>
                  </a:lnTo>
                  <a:lnTo>
                    <a:pt x="39" y="3"/>
                  </a:lnTo>
                  <a:lnTo>
                    <a:pt x="49" y="1"/>
                  </a:lnTo>
                  <a:lnTo>
                    <a:pt x="61" y="0"/>
                  </a:lnTo>
                  <a:lnTo>
                    <a:pt x="70" y="1"/>
                  </a:lnTo>
                  <a:lnTo>
                    <a:pt x="78" y="4"/>
                  </a:lnTo>
                  <a:lnTo>
                    <a:pt x="86" y="8"/>
                  </a:lnTo>
                  <a:lnTo>
                    <a:pt x="93" y="13"/>
                  </a:lnTo>
                  <a:lnTo>
                    <a:pt x="99" y="20"/>
                  </a:lnTo>
                  <a:lnTo>
                    <a:pt x="105" y="27"/>
                  </a:lnTo>
                  <a:lnTo>
                    <a:pt x="108" y="35"/>
                  </a:lnTo>
                  <a:lnTo>
                    <a:pt x="112" y="45"/>
                  </a:lnTo>
                  <a:close/>
                </a:path>
              </a:pathLst>
            </a:custGeom>
            <a:solidFill>
              <a:srgbClr val="DBB7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auto">
            <a:xfrm>
              <a:off x="105" y="1879"/>
              <a:ext cx="249" cy="356"/>
            </a:xfrm>
            <a:custGeom>
              <a:avLst/>
              <a:gdLst>
                <a:gd name="T0" fmla="*/ 495 w 498"/>
                <a:gd name="T1" fmla="*/ 410 h 711"/>
                <a:gd name="T2" fmla="*/ 478 w 498"/>
                <a:gd name="T3" fmla="*/ 461 h 711"/>
                <a:gd name="T4" fmla="*/ 459 w 498"/>
                <a:gd name="T5" fmla="*/ 494 h 711"/>
                <a:gd name="T6" fmla="*/ 445 w 498"/>
                <a:gd name="T7" fmla="*/ 514 h 711"/>
                <a:gd name="T8" fmla="*/ 432 w 498"/>
                <a:gd name="T9" fmla="*/ 532 h 711"/>
                <a:gd name="T10" fmla="*/ 415 w 498"/>
                <a:gd name="T11" fmla="*/ 549 h 711"/>
                <a:gd name="T12" fmla="*/ 404 w 498"/>
                <a:gd name="T13" fmla="*/ 562 h 711"/>
                <a:gd name="T14" fmla="*/ 389 w 498"/>
                <a:gd name="T15" fmla="*/ 575 h 711"/>
                <a:gd name="T16" fmla="*/ 365 w 498"/>
                <a:gd name="T17" fmla="*/ 592 h 711"/>
                <a:gd name="T18" fmla="*/ 335 w 498"/>
                <a:gd name="T19" fmla="*/ 614 h 711"/>
                <a:gd name="T20" fmla="*/ 300 w 498"/>
                <a:gd name="T21" fmla="*/ 637 h 711"/>
                <a:gd name="T22" fmla="*/ 266 w 498"/>
                <a:gd name="T23" fmla="*/ 660 h 711"/>
                <a:gd name="T24" fmla="*/ 231 w 498"/>
                <a:gd name="T25" fmla="*/ 681 h 711"/>
                <a:gd name="T26" fmla="*/ 201 w 498"/>
                <a:gd name="T27" fmla="*/ 698 h 711"/>
                <a:gd name="T28" fmla="*/ 183 w 498"/>
                <a:gd name="T29" fmla="*/ 706 h 711"/>
                <a:gd name="T30" fmla="*/ 171 w 498"/>
                <a:gd name="T31" fmla="*/ 710 h 711"/>
                <a:gd name="T32" fmla="*/ 160 w 498"/>
                <a:gd name="T33" fmla="*/ 711 h 711"/>
                <a:gd name="T34" fmla="*/ 147 w 498"/>
                <a:gd name="T35" fmla="*/ 710 h 711"/>
                <a:gd name="T36" fmla="*/ 129 w 498"/>
                <a:gd name="T37" fmla="*/ 704 h 711"/>
                <a:gd name="T38" fmla="*/ 107 w 498"/>
                <a:gd name="T39" fmla="*/ 690 h 711"/>
                <a:gd name="T40" fmla="*/ 88 w 498"/>
                <a:gd name="T41" fmla="*/ 669 h 711"/>
                <a:gd name="T42" fmla="*/ 72 w 498"/>
                <a:gd name="T43" fmla="*/ 647 h 711"/>
                <a:gd name="T44" fmla="*/ 57 w 498"/>
                <a:gd name="T45" fmla="*/ 622 h 711"/>
                <a:gd name="T46" fmla="*/ 43 w 498"/>
                <a:gd name="T47" fmla="*/ 594 h 711"/>
                <a:gd name="T48" fmla="*/ 34 w 498"/>
                <a:gd name="T49" fmla="*/ 566 h 711"/>
                <a:gd name="T50" fmla="*/ 25 w 498"/>
                <a:gd name="T51" fmla="*/ 537 h 711"/>
                <a:gd name="T52" fmla="*/ 16 w 498"/>
                <a:gd name="T53" fmla="*/ 474 h 711"/>
                <a:gd name="T54" fmla="*/ 1 w 498"/>
                <a:gd name="T55" fmla="*/ 380 h 711"/>
                <a:gd name="T56" fmla="*/ 9 w 498"/>
                <a:gd name="T57" fmla="*/ 313 h 711"/>
                <a:gd name="T58" fmla="*/ 32 w 498"/>
                <a:gd name="T59" fmla="*/ 280 h 711"/>
                <a:gd name="T60" fmla="*/ 58 w 498"/>
                <a:gd name="T61" fmla="*/ 250 h 711"/>
                <a:gd name="T62" fmla="*/ 86 w 498"/>
                <a:gd name="T63" fmla="*/ 220 h 711"/>
                <a:gd name="T64" fmla="*/ 109 w 498"/>
                <a:gd name="T65" fmla="*/ 194 h 711"/>
                <a:gd name="T66" fmla="*/ 133 w 498"/>
                <a:gd name="T67" fmla="*/ 171 h 711"/>
                <a:gd name="T68" fmla="*/ 162 w 498"/>
                <a:gd name="T69" fmla="*/ 147 h 711"/>
                <a:gd name="T70" fmla="*/ 193 w 498"/>
                <a:gd name="T71" fmla="*/ 124 h 711"/>
                <a:gd name="T72" fmla="*/ 223 w 498"/>
                <a:gd name="T73" fmla="*/ 101 h 711"/>
                <a:gd name="T74" fmla="*/ 249 w 498"/>
                <a:gd name="T75" fmla="*/ 83 h 711"/>
                <a:gd name="T76" fmla="*/ 271 w 498"/>
                <a:gd name="T77" fmla="*/ 68 h 711"/>
                <a:gd name="T78" fmla="*/ 285 w 498"/>
                <a:gd name="T79" fmla="*/ 58 h 711"/>
                <a:gd name="T80" fmla="*/ 305 w 498"/>
                <a:gd name="T81" fmla="*/ 47 h 711"/>
                <a:gd name="T82" fmla="*/ 343 w 498"/>
                <a:gd name="T83" fmla="*/ 28 h 711"/>
                <a:gd name="T84" fmla="*/ 381 w 498"/>
                <a:gd name="T85" fmla="*/ 12 h 711"/>
                <a:gd name="T86" fmla="*/ 406 w 498"/>
                <a:gd name="T87" fmla="*/ 2 h 711"/>
                <a:gd name="T88" fmla="*/ 429 w 498"/>
                <a:gd name="T89" fmla="*/ 47 h 711"/>
                <a:gd name="T90" fmla="*/ 460 w 498"/>
                <a:gd name="T91" fmla="*/ 139 h 711"/>
                <a:gd name="T92" fmla="*/ 483 w 498"/>
                <a:gd name="T93" fmla="*/ 234 h 711"/>
                <a:gd name="T94" fmla="*/ 496 w 498"/>
                <a:gd name="T95" fmla="*/ 340 h 7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98" h="711">
                  <a:moveTo>
                    <a:pt x="498" y="400"/>
                  </a:moveTo>
                  <a:lnTo>
                    <a:pt x="495" y="410"/>
                  </a:lnTo>
                  <a:lnTo>
                    <a:pt x="487" y="433"/>
                  </a:lnTo>
                  <a:lnTo>
                    <a:pt x="478" y="461"/>
                  </a:lnTo>
                  <a:lnTo>
                    <a:pt x="466" y="484"/>
                  </a:lnTo>
                  <a:lnTo>
                    <a:pt x="459" y="494"/>
                  </a:lnTo>
                  <a:lnTo>
                    <a:pt x="452" y="503"/>
                  </a:lnTo>
                  <a:lnTo>
                    <a:pt x="445" y="514"/>
                  </a:lnTo>
                  <a:lnTo>
                    <a:pt x="438" y="523"/>
                  </a:lnTo>
                  <a:lnTo>
                    <a:pt x="432" y="532"/>
                  </a:lnTo>
                  <a:lnTo>
                    <a:pt x="423" y="540"/>
                  </a:lnTo>
                  <a:lnTo>
                    <a:pt x="415" y="549"/>
                  </a:lnTo>
                  <a:lnTo>
                    <a:pt x="407" y="559"/>
                  </a:lnTo>
                  <a:lnTo>
                    <a:pt x="404" y="562"/>
                  </a:lnTo>
                  <a:lnTo>
                    <a:pt x="397" y="568"/>
                  </a:lnTo>
                  <a:lnTo>
                    <a:pt x="389" y="575"/>
                  </a:lnTo>
                  <a:lnTo>
                    <a:pt x="377" y="583"/>
                  </a:lnTo>
                  <a:lnTo>
                    <a:pt x="365" y="592"/>
                  </a:lnTo>
                  <a:lnTo>
                    <a:pt x="350" y="602"/>
                  </a:lnTo>
                  <a:lnTo>
                    <a:pt x="335" y="614"/>
                  </a:lnTo>
                  <a:lnTo>
                    <a:pt x="317" y="625"/>
                  </a:lnTo>
                  <a:lnTo>
                    <a:pt x="300" y="637"/>
                  </a:lnTo>
                  <a:lnTo>
                    <a:pt x="283" y="648"/>
                  </a:lnTo>
                  <a:lnTo>
                    <a:pt x="266" y="660"/>
                  </a:lnTo>
                  <a:lnTo>
                    <a:pt x="248" y="670"/>
                  </a:lnTo>
                  <a:lnTo>
                    <a:pt x="231" y="681"/>
                  </a:lnTo>
                  <a:lnTo>
                    <a:pt x="216" y="690"/>
                  </a:lnTo>
                  <a:lnTo>
                    <a:pt x="201" y="698"/>
                  </a:lnTo>
                  <a:lnTo>
                    <a:pt x="188" y="704"/>
                  </a:lnTo>
                  <a:lnTo>
                    <a:pt x="183" y="706"/>
                  </a:lnTo>
                  <a:lnTo>
                    <a:pt x="177" y="708"/>
                  </a:lnTo>
                  <a:lnTo>
                    <a:pt x="171" y="710"/>
                  </a:lnTo>
                  <a:lnTo>
                    <a:pt x="165" y="710"/>
                  </a:lnTo>
                  <a:lnTo>
                    <a:pt x="160" y="711"/>
                  </a:lnTo>
                  <a:lnTo>
                    <a:pt x="153" y="710"/>
                  </a:lnTo>
                  <a:lnTo>
                    <a:pt x="147" y="710"/>
                  </a:lnTo>
                  <a:lnTo>
                    <a:pt x="141" y="708"/>
                  </a:lnTo>
                  <a:lnTo>
                    <a:pt x="129" y="704"/>
                  </a:lnTo>
                  <a:lnTo>
                    <a:pt x="117" y="698"/>
                  </a:lnTo>
                  <a:lnTo>
                    <a:pt x="107" y="690"/>
                  </a:lnTo>
                  <a:lnTo>
                    <a:pt x="96" y="680"/>
                  </a:lnTo>
                  <a:lnTo>
                    <a:pt x="88" y="669"/>
                  </a:lnTo>
                  <a:lnTo>
                    <a:pt x="80" y="658"/>
                  </a:lnTo>
                  <a:lnTo>
                    <a:pt x="72" y="647"/>
                  </a:lnTo>
                  <a:lnTo>
                    <a:pt x="65" y="636"/>
                  </a:lnTo>
                  <a:lnTo>
                    <a:pt x="57" y="622"/>
                  </a:lnTo>
                  <a:lnTo>
                    <a:pt x="50" y="608"/>
                  </a:lnTo>
                  <a:lnTo>
                    <a:pt x="43" y="594"/>
                  </a:lnTo>
                  <a:lnTo>
                    <a:pt x="39" y="581"/>
                  </a:lnTo>
                  <a:lnTo>
                    <a:pt x="34" y="566"/>
                  </a:lnTo>
                  <a:lnTo>
                    <a:pt x="29" y="552"/>
                  </a:lnTo>
                  <a:lnTo>
                    <a:pt x="25" y="537"/>
                  </a:lnTo>
                  <a:lnTo>
                    <a:pt x="20" y="523"/>
                  </a:lnTo>
                  <a:lnTo>
                    <a:pt x="16" y="474"/>
                  </a:lnTo>
                  <a:lnTo>
                    <a:pt x="8" y="427"/>
                  </a:lnTo>
                  <a:lnTo>
                    <a:pt x="1" y="380"/>
                  </a:lnTo>
                  <a:lnTo>
                    <a:pt x="0" y="332"/>
                  </a:lnTo>
                  <a:lnTo>
                    <a:pt x="9" y="313"/>
                  </a:lnTo>
                  <a:lnTo>
                    <a:pt x="19" y="296"/>
                  </a:lnTo>
                  <a:lnTo>
                    <a:pt x="32" y="280"/>
                  </a:lnTo>
                  <a:lnTo>
                    <a:pt x="44" y="265"/>
                  </a:lnTo>
                  <a:lnTo>
                    <a:pt x="58" y="250"/>
                  </a:lnTo>
                  <a:lnTo>
                    <a:pt x="72" y="235"/>
                  </a:lnTo>
                  <a:lnTo>
                    <a:pt x="86" y="220"/>
                  </a:lnTo>
                  <a:lnTo>
                    <a:pt x="100" y="205"/>
                  </a:lnTo>
                  <a:lnTo>
                    <a:pt x="109" y="194"/>
                  </a:lnTo>
                  <a:lnTo>
                    <a:pt x="120" y="183"/>
                  </a:lnTo>
                  <a:lnTo>
                    <a:pt x="133" y="171"/>
                  </a:lnTo>
                  <a:lnTo>
                    <a:pt x="147" y="160"/>
                  </a:lnTo>
                  <a:lnTo>
                    <a:pt x="162" y="147"/>
                  </a:lnTo>
                  <a:lnTo>
                    <a:pt x="177" y="136"/>
                  </a:lnTo>
                  <a:lnTo>
                    <a:pt x="193" y="124"/>
                  </a:lnTo>
                  <a:lnTo>
                    <a:pt x="208" y="113"/>
                  </a:lnTo>
                  <a:lnTo>
                    <a:pt x="223" y="101"/>
                  </a:lnTo>
                  <a:lnTo>
                    <a:pt x="237" y="92"/>
                  </a:lnTo>
                  <a:lnTo>
                    <a:pt x="249" y="83"/>
                  </a:lnTo>
                  <a:lnTo>
                    <a:pt x="262" y="75"/>
                  </a:lnTo>
                  <a:lnTo>
                    <a:pt x="271" y="68"/>
                  </a:lnTo>
                  <a:lnTo>
                    <a:pt x="279" y="62"/>
                  </a:lnTo>
                  <a:lnTo>
                    <a:pt x="285" y="58"/>
                  </a:lnTo>
                  <a:lnTo>
                    <a:pt x="289" y="56"/>
                  </a:lnTo>
                  <a:lnTo>
                    <a:pt x="305" y="47"/>
                  </a:lnTo>
                  <a:lnTo>
                    <a:pt x="323" y="38"/>
                  </a:lnTo>
                  <a:lnTo>
                    <a:pt x="343" y="28"/>
                  </a:lnTo>
                  <a:lnTo>
                    <a:pt x="362" y="19"/>
                  </a:lnTo>
                  <a:lnTo>
                    <a:pt x="381" y="12"/>
                  </a:lnTo>
                  <a:lnTo>
                    <a:pt x="396" y="5"/>
                  </a:lnTo>
                  <a:lnTo>
                    <a:pt x="406" y="2"/>
                  </a:lnTo>
                  <a:lnTo>
                    <a:pt x="411" y="0"/>
                  </a:lnTo>
                  <a:lnTo>
                    <a:pt x="429" y="47"/>
                  </a:lnTo>
                  <a:lnTo>
                    <a:pt x="445" y="93"/>
                  </a:lnTo>
                  <a:lnTo>
                    <a:pt x="460" y="139"/>
                  </a:lnTo>
                  <a:lnTo>
                    <a:pt x="473" y="185"/>
                  </a:lnTo>
                  <a:lnTo>
                    <a:pt x="483" y="234"/>
                  </a:lnTo>
                  <a:lnTo>
                    <a:pt x="490" y="284"/>
                  </a:lnTo>
                  <a:lnTo>
                    <a:pt x="496" y="340"/>
                  </a:lnTo>
                  <a:lnTo>
                    <a:pt x="498" y="400"/>
                  </a:lnTo>
                  <a:close/>
                </a:path>
              </a:pathLst>
            </a:custGeom>
            <a:solidFill>
              <a:srgbClr val="FFF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auto">
            <a:xfrm>
              <a:off x="-61" y="1815"/>
              <a:ext cx="283" cy="442"/>
            </a:xfrm>
            <a:custGeom>
              <a:avLst/>
              <a:gdLst>
                <a:gd name="T0" fmla="*/ 92 w 567"/>
                <a:gd name="T1" fmla="*/ 769 h 884"/>
                <a:gd name="T2" fmla="*/ 67 w 567"/>
                <a:gd name="T3" fmla="*/ 674 h 884"/>
                <a:gd name="T4" fmla="*/ 31 w 567"/>
                <a:gd name="T5" fmla="*/ 547 h 884"/>
                <a:gd name="T6" fmla="*/ 4 w 567"/>
                <a:gd name="T7" fmla="*/ 451 h 884"/>
                <a:gd name="T8" fmla="*/ 10 w 567"/>
                <a:gd name="T9" fmla="*/ 397 h 884"/>
                <a:gd name="T10" fmla="*/ 38 w 567"/>
                <a:gd name="T11" fmla="*/ 325 h 884"/>
                <a:gd name="T12" fmla="*/ 75 w 567"/>
                <a:gd name="T13" fmla="*/ 255 h 884"/>
                <a:gd name="T14" fmla="*/ 120 w 567"/>
                <a:gd name="T15" fmla="*/ 191 h 884"/>
                <a:gd name="T16" fmla="*/ 155 w 567"/>
                <a:gd name="T17" fmla="*/ 149 h 884"/>
                <a:gd name="T18" fmla="*/ 182 w 567"/>
                <a:gd name="T19" fmla="*/ 124 h 884"/>
                <a:gd name="T20" fmla="*/ 212 w 567"/>
                <a:gd name="T21" fmla="*/ 98 h 884"/>
                <a:gd name="T22" fmla="*/ 242 w 567"/>
                <a:gd name="T23" fmla="*/ 71 h 884"/>
                <a:gd name="T24" fmla="*/ 272 w 567"/>
                <a:gd name="T25" fmla="*/ 47 h 884"/>
                <a:gd name="T26" fmla="*/ 297 w 567"/>
                <a:gd name="T27" fmla="*/ 25 h 884"/>
                <a:gd name="T28" fmla="*/ 318 w 567"/>
                <a:gd name="T29" fmla="*/ 10 h 884"/>
                <a:gd name="T30" fmla="*/ 329 w 567"/>
                <a:gd name="T31" fmla="*/ 1 h 884"/>
                <a:gd name="T32" fmla="*/ 344 w 567"/>
                <a:gd name="T33" fmla="*/ 3 h 884"/>
                <a:gd name="T34" fmla="*/ 378 w 567"/>
                <a:gd name="T35" fmla="*/ 10 h 884"/>
                <a:gd name="T36" fmla="*/ 413 w 567"/>
                <a:gd name="T37" fmla="*/ 18 h 884"/>
                <a:gd name="T38" fmla="*/ 451 w 567"/>
                <a:gd name="T39" fmla="*/ 25 h 884"/>
                <a:gd name="T40" fmla="*/ 487 w 567"/>
                <a:gd name="T41" fmla="*/ 32 h 884"/>
                <a:gd name="T42" fmla="*/ 519 w 567"/>
                <a:gd name="T43" fmla="*/ 39 h 884"/>
                <a:gd name="T44" fmla="*/ 546 w 567"/>
                <a:gd name="T45" fmla="*/ 42 h 884"/>
                <a:gd name="T46" fmla="*/ 562 w 567"/>
                <a:gd name="T47" fmla="*/ 45 h 884"/>
                <a:gd name="T48" fmla="*/ 554 w 567"/>
                <a:gd name="T49" fmla="*/ 51 h 884"/>
                <a:gd name="T50" fmla="*/ 512 w 567"/>
                <a:gd name="T51" fmla="*/ 76 h 884"/>
                <a:gd name="T52" fmla="*/ 458 w 567"/>
                <a:gd name="T53" fmla="*/ 107 h 884"/>
                <a:gd name="T54" fmla="*/ 410 w 567"/>
                <a:gd name="T55" fmla="*/ 137 h 884"/>
                <a:gd name="T56" fmla="*/ 373 w 567"/>
                <a:gd name="T57" fmla="*/ 163 h 884"/>
                <a:gd name="T58" fmla="*/ 340 w 567"/>
                <a:gd name="T59" fmla="*/ 191 h 884"/>
                <a:gd name="T60" fmla="*/ 307 w 567"/>
                <a:gd name="T61" fmla="*/ 220 h 884"/>
                <a:gd name="T62" fmla="*/ 277 w 567"/>
                <a:gd name="T63" fmla="*/ 250 h 884"/>
                <a:gd name="T64" fmla="*/ 251 w 567"/>
                <a:gd name="T65" fmla="*/ 282 h 884"/>
                <a:gd name="T66" fmla="*/ 227 w 567"/>
                <a:gd name="T67" fmla="*/ 310 h 884"/>
                <a:gd name="T68" fmla="*/ 205 w 567"/>
                <a:gd name="T69" fmla="*/ 340 h 884"/>
                <a:gd name="T70" fmla="*/ 186 w 567"/>
                <a:gd name="T71" fmla="*/ 371 h 884"/>
                <a:gd name="T72" fmla="*/ 179 w 567"/>
                <a:gd name="T73" fmla="*/ 388 h 884"/>
                <a:gd name="T74" fmla="*/ 179 w 567"/>
                <a:gd name="T75" fmla="*/ 388 h 884"/>
                <a:gd name="T76" fmla="*/ 178 w 567"/>
                <a:gd name="T77" fmla="*/ 388 h 884"/>
                <a:gd name="T78" fmla="*/ 178 w 567"/>
                <a:gd name="T79" fmla="*/ 388 h 884"/>
                <a:gd name="T80" fmla="*/ 177 w 567"/>
                <a:gd name="T81" fmla="*/ 388 h 884"/>
                <a:gd name="T82" fmla="*/ 176 w 567"/>
                <a:gd name="T83" fmla="*/ 389 h 884"/>
                <a:gd name="T84" fmla="*/ 170 w 567"/>
                <a:gd name="T85" fmla="*/ 426 h 884"/>
                <a:gd name="T86" fmla="*/ 171 w 567"/>
                <a:gd name="T87" fmla="*/ 499 h 884"/>
                <a:gd name="T88" fmla="*/ 185 w 567"/>
                <a:gd name="T89" fmla="*/ 570 h 884"/>
                <a:gd name="T90" fmla="*/ 204 w 567"/>
                <a:gd name="T91" fmla="*/ 642 h 884"/>
                <a:gd name="T92" fmla="*/ 221 w 567"/>
                <a:gd name="T93" fmla="*/ 704 h 884"/>
                <a:gd name="T94" fmla="*/ 236 w 567"/>
                <a:gd name="T95" fmla="*/ 757 h 884"/>
                <a:gd name="T96" fmla="*/ 252 w 567"/>
                <a:gd name="T97" fmla="*/ 807 h 884"/>
                <a:gd name="T98" fmla="*/ 268 w 567"/>
                <a:gd name="T99" fmla="*/ 858 h 884"/>
                <a:gd name="T100" fmla="*/ 265 w 567"/>
                <a:gd name="T101" fmla="*/ 877 h 884"/>
                <a:gd name="T102" fmla="*/ 219 w 567"/>
                <a:gd name="T103" fmla="*/ 851 h 884"/>
                <a:gd name="T104" fmla="*/ 161 w 567"/>
                <a:gd name="T105" fmla="*/ 820 h 884"/>
                <a:gd name="T106" fmla="*/ 111 w 567"/>
                <a:gd name="T107" fmla="*/ 794 h 8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67" h="884">
                  <a:moveTo>
                    <a:pt x="94" y="786"/>
                  </a:moveTo>
                  <a:lnTo>
                    <a:pt x="92" y="769"/>
                  </a:lnTo>
                  <a:lnTo>
                    <a:pt x="82" y="729"/>
                  </a:lnTo>
                  <a:lnTo>
                    <a:pt x="67" y="674"/>
                  </a:lnTo>
                  <a:lnTo>
                    <a:pt x="49" y="610"/>
                  </a:lnTo>
                  <a:lnTo>
                    <a:pt x="31" y="547"/>
                  </a:lnTo>
                  <a:lnTo>
                    <a:pt x="15" y="492"/>
                  </a:lnTo>
                  <a:lnTo>
                    <a:pt x="4" y="451"/>
                  </a:lnTo>
                  <a:lnTo>
                    <a:pt x="0" y="435"/>
                  </a:lnTo>
                  <a:lnTo>
                    <a:pt x="10" y="397"/>
                  </a:lnTo>
                  <a:lnTo>
                    <a:pt x="23" y="360"/>
                  </a:lnTo>
                  <a:lnTo>
                    <a:pt x="38" y="325"/>
                  </a:lnTo>
                  <a:lnTo>
                    <a:pt x="55" y="289"/>
                  </a:lnTo>
                  <a:lnTo>
                    <a:pt x="75" y="255"/>
                  </a:lnTo>
                  <a:lnTo>
                    <a:pt x="95" y="222"/>
                  </a:lnTo>
                  <a:lnTo>
                    <a:pt x="120" y="191"/>
                  </a:lnTo>
                  <a:lnTo>
                    <a:pt x="145" y="161"/>
                  </a:lnTo>
                  <a:lnTo>
                    <a:pt x="155" y="149"/>
                  </a:lnTo>
                  <a:lnTo>
                    <a:pt x="168" y="137"/>
                  </a:lnTo>
                  <a:lnTo>
                    <a:pt x="182" y="124"/>
                  </a:lnTo>
                  <a:lnTo>
                    <a:pt x="196" y="110"/>
                  </a:lnTo>
                  <a:lnTo>
                    <a:pt x="212" y="98"/>
                  </a:lnTo>
                  <a:lnTo>
                    <a:pt x="227" y="84"/>
                  </a:lnTo>
                  <a:lnTo>
                    <a:pt x="242" y="71"/>
                  </a:lnTo>
                  <a:lnTo>
                    <a:pt x="257" y="58"/>
                  </a:lnTo>
                  <a:lnTo>
                    <a:pt x="272" y="47"/>
                  </a:lnTo>
                  <a:lnTo>
                    <a:pt x="285" y="35"/>
                  </a:lnTo>
                  <a:lnTo>
                    <a:pt x="297" y="25"/>
                  </a:lnTo>
                  <a:lnTo>
                    <a:pt x="308" y="17"/>
                  </a:lnTo>
                  <a:lnTo>
                    <a:pt x="318" y="10"/>
                  </a:lnTo>
                  <a:lnTo>
                    <a:pt x="325" y="4"/>
                  </a:lnTo>
                  <a:lnTo>
                    <a:pt x="329" y="1"/>
                  </a:lnTo>
                  <a:lnTo>
                    <a:pt x="330" y="0"/>
                  </a:lnTo>
                  <a:lnTo>
                    <a:pt x="344" y="3"/>
                  </a:lnTo>
                  <a:lnTo>
                    <a:pt x="360" y="7"/>
                  </a:lnTo>
                  <a:lnTo>
                    <a:pt x="378" y="10"/>
                  </a:lnTo>
                  <a:lnTo>
                    <a:pt x="395" y="13"/>
                  </a:lnTo>
                  <a:lnTo>
                    <a:pt x="413" y="18"/>
                  </a:lnTo>
                  <a:lnTo>
                    <a:pt x="433" y="22"/>
                  </a:lnTo>
                  <a:lnTo>
                    <a:pt x="451" y="25"/>
                  </a:lnTo>
                  <a:lnTo>
                    <a:pt x="470" y="28"/>
                  </a:lnTo>
                  <a:lnTo>
                    <a:pt x="487" y="32"/>
                  </a:lnTo>
                  <a:lnTo>
                    <a:pt x="504" y="35"/>
                  </a:lnTo>
                  <a:lnTo>
                    <a:pt x="519" y="39"/>
                  </a:lnTo>
                  <a:lnTo>
                    <a:pt x="533" y="41"/>
                  </a:lnTo>
                  <a:lnTo>
                    <a:pt x="546" y="42"/>
                  </a:lnTo>
                  <a:lnTo>
                    <a:pt x="555" y="43"/>
                  </a:lnTo>
                  <a:lnTo>
                    <a:pt x="562" y="45"/>
                  </a:lnTo>
                  <a:lnTo>
                    <a:pt x="567" y="45"/>
                  </a:lnTo>
                  <a:lnTo>
                    <a:pt x="554" y="51"/>
                  </a:lnTo>
                  <a:lnTo>
                    <a:pt x="535" y="62"/>
                  </a:lnTo>
                  <a:lnTo>
                    <a:pt x="512" y="76"/>
                  </a:lnTo>
                  <a:lnTo>
                    <a:pt x="486" y="91"/>
                  </a:lnTo>
                  <a:lnTo>
                    <a:pt x="458" y="107"/>
                  </a:lnTo>
                  <a:lnTo>
                    <a:pt x="432" y="123"/>
                  </a:lnTo>
                  <a:lnTo>
                    <a:pt x="410" y="137"/>
                  </a:lnTo>
                  <a:lnTo>
                    <a:pt x="391" y="149"/>
                  </a:lnTo>
                  <a:lnTo>
                    <a:pt x="373" y="163"/>
                  </a:lnTo>
                  <a:lnTo>
                    <a:pt x="356" y="177"/>
                  </a:lnTo>
                  <a:lnTo>
                    <a:pt x="340" y="191"/>
                  </a:lnTo>
                  <a:lnTo>
                    <a:pt x="323" y="205"/>
                  </a:lnTo>
                  <a:lnTo>
                    <a:pt x="307" y="220"/>
                  </a:lnTo>
                  <a:lnTo>
                    <a:pt x="292" y="235"/>
                  </a:lnTo>
                  <a:lnTo>
                    <a:pt x="277" y="250"/>
                  </a:lnTo>
                  <a:lnTo>
                    <a:pt x="262" y="267"/>
                  </a:lnTo>
                  <a:lnTo>
                    <a:pt x="251" y="282"/>
                  </a:lnTo>
                  <a:lnTo>
                    <a:pt x="238" y="296"/>
                  </a:lnTo>
                  <a:lnTo>
                    <a:pt x="227" y="310"/>
                  </a:lnTo>
                  <a:lnTo>
                    <a:pt x="215" y="325"/>
                  </a:lnTo>
                  <a:lnTo>
                    <a:pt x="205" y="340"/>
                  </a:lnTo>
                  <a:lnTo>
                    <a:pt x="194" y="355"/>
                  </a:lnTo>
                  <a:lnTo>
                    <a:pt x="186" y="371"/>
                  </a:lnTo>
                  <a:lnTo>
                    <a:pt x="179" y="388"/>
                  </a:lnTo>
                  <a:lnTo>
                    <a:pt x="179" y="388"/>
                  </a:lnTo>
                  <a:lnTo>
                    <a:pt x="179" y="388"/>
                  </a:lnTo>
                  <a:lnTo>
                    <a:pt x="179" y="388"/>
                  </a:lnTo>
                  <a:lnTo>
                    <a:pt x="179" y="388"/>
                  </a:lnTo>
                  <a:lnTo>
                    <a:pt x="178" y="388"/>
                  </a:lnTo>
                  <a:lnTo>
                    <a:pt x="178" y="388"/>
                  </a:lnTo>
                  <a:lnTo>
                    <a:pt x="178" y="388"/>
                  </a:lnTo>
                  <a:lnTo>
                    <a:pt x="178" y="388"/>
                  </a:lnTo>
                  <a:lnTo>
                    <a:pt x="177" y="388"/>
                  </a:lnTo>
                  <a:lnTo>
                    <a:pt x="177" y="388"/>
                  </a:lnTo>
                  <a:lnTo>
                    <a:pt x="176" y="389"/>
                  </a:lnTo>
                  <a:lnTo>
                    <a:pt x="176" y="389"/>
                  </a:lnTo>
                  <a:lnTo>
                    <a:pt x="170" y="426"/>
                  </a:lnTo>
                  <a:lnTo>
                    <a:pt x="169" y="462"/>
                  </a:lnTo>
                  <a:lnTo>
                    <a:pt x="171" y="499"/>
                  </a:lnTo>
                  <a:lnTo>
                    <a:pt x="177" y="534"/>
                  </a:lnTo>
                  <a:lnTo>
                    <a:pt x="185" y="570"/>
                  </a:lnTo>
                  <a:lnTo>
                    <a:pt x="194" y="606"/>
                  </a:lnTo>
                  <a:lnTo>
                    <a:pt x="204" y="642"/>
                  </a:lnTo>
                  <a:lnTo>
                    <a:pt x="214" y="677"/>
                  </a:lnTo>
                  <a:lnTo>
                    <a:pt x="221" y="704"/>
                  </a:lnTo>
                  <a:lnTo>
                    <a:pt x="228" y="730"/>
                  </a:lnTo>
                  <a:lnTo>
                    <a:pt x="236" y="757"/>
                  </a:lnTo>
                  <a:lnTo>
                    <a:pt x="244" y="782"/>
                  </a:lnTo>
                  <a:lnTo>
                    <a:pt x="252" y="807"/>
                  </a:lnTo>
                  <a:lnTo>
                    <a:pt x="260" y="833"/>
                  </a:lnTo>
                  <a:lnTo>
                    <a:pt x="268" y="858"/>
                  </a:lnTo>
                  <a:lnTo>
                    <a:pt x="277" y="884"/>
                  </a:lnTo>
                  <a:lnTo>
                    <a:pt x="265" y="877"/>
                  </a:lnTo>
                  <a:lnTo>
                    <a:pt x="244" y="866"/>
                  </a:lnTo>
                  <a:lnTo>
                    <a:pt x="219" y="851"/>
                  </a:lnTo>
                  <a:lnTo>
                    <a:pt x="190" y="836"/>
                  </a:lnTo>
                  <a:lnTo>
                    <a:pt x="161" y="820"/>
                  </a:lnTo>
                  <a:lnTo>
                    <a:pt x="135" y="805"/>
                  </a:lnTo>
                  <a:lnTo>
                    <a:pt x="111" y="794"/>
                  </a:lnTo>
                  <a:lnTo>
                    <a:pt x="94" y="786"/>
                  </a:lnTo>
                  <a:close/>
                </a:path>
              </a:pathLst>
            </a:custGeom>
            <a:solidFill>
              <a:srgbClr val="937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auto">
            <a:xfrm>
              <a:off x="38" y="1827"/>
              <a:ext cx="393" cy="495"/>
            </a:xfrm>
            <a:custGeom>
              <a:avLst/>
              <a:gdLst>
                <a:gd name="T0" fmla="*/ 541 w 787"/>
                <a:gd name="T1" fmla="*/ 979 h 991"/>
                <a:gd name="T2" fmla="*/ 440 w 787"/>
                <a:gd name="T3" fmla="*/ 954 h 991"/>
                <a:gd name="T4" fmla="*/ 319 w 787"/>
                <a:gd name="T5" fmla="*/ 924 h 991"/>
                <a:gd name="T6" fmla="*/ 206 w 787"/>
                <a:gd name="T7" fmla="*/ 896 h 991"/>
                <a:gd name="T8" fmla="*/ 130 w 787"/>
                <a:gd name="T9" fmla="*/ 878 h 991"/>
                <a:gd name="T10" fmla="*/ 76 w 787"/>
                <a:gd name="T11" fmla="*/ 781 h 991"/>
                <a:gd name="T12" fmla="*/ 14 w 787"/>
                <a:gd name="T13" fmla="*/ 532 h 991"/>
                <a:gd name="T14" fmla="*/ 0 w 787"/>
                <a:gd name="T15" fmla="*/ 387 h 991"/>
                <a:gd name="T16" fmla="*/ 29 w 787"/>
                <a:gd name="T17" fmla="*/ 329 h 991"/>
                <a:gd name="T18" fmla="*/ 76 w 787"/>
                <a:gd name="T19" fmla="*/ 267 h 991"/>
                <a:gd name="T20" fmla="*/ 132 w 787"/>
                <a:gd name="T21" fmla="*/ 211 h 991"/>
                <a:gd name="T22" fmla="*/ 161 w 787"/>
                <a:gd name="T23" fmla="*/ 184 h 991"/>
                <a:gd name="T24" fmla="*/ 191 w 787"/>
                <a:gd name="T25" fmla="*/ 159 h 991"/>
                <a:gd name="T26" fmla="*/ 231 w 787"/>
                <a:gd name="T27" fmla="*/ 131 h 991"/>
                <a:gd name="T28" fmla="*/ 309 w 787"/>
                <a:gd name="T29" fmla="*/ 84 h 991"/>
                <a:gd name="T30" fmla="*/ 378 w 787"/>
                <a:gd name="T31" fmla="*/ 42 h 991"/>
                <a:gd name="T32" fmla="*/ 412 w 787"/>
                <a:gd name="T33" fmla="*/ 22 h 991"/>
                <a:gd name="T34" fmla="*/ 449 w 787"/>
                <a:gd name="T35" fmla="*/ 11 h 991"/>
                <a:gd name="T36" fmla="*/ 487 w 787"/>
                <a:gd name="T37" fmla="*/ 0 h 991"/>
                <a:gd name="T38" fmla="*/ 519 w 787"/>
                <a:gd name="T39" fmla="*/ 21 h 991"/>
                <a:gd name="T40" fmla="*/ 572 w 787"/>
                <a:gd name="T41" fmla="*/ 56 h 991"/>
                <a:gd name="T42" fmla="*/ 566 w 787"/>
                <a:gd name="T43" fmla="*/ 75 h 991"/>
                <a:gd name="T44" fmla="*/ 501 w 787"/>
                <a:gd name="T45" fmla="*/ 99 h 991"/>
                <a:gd name="T46" fmla="*/ 438 w 787"/>
                <a:gd name="T47" fmla="*/ 128 h 991"/>
                <a:gd name="T48" fmla="*/ 397 w 787"/>
                <a:gd name="T49" fmla="*/ 151 h 991"/>
                <a:gd name="T50" fmla="*/ 369 w 787"/>
                <a:gd name="T51" fmla="*/ 169 h 991"/>
                <a:gd name="T52" fmla="*/ 340 w 787"/>
                <a:gd name="T53" fmla="*/ 188 h 991"/>
                <a:gd name="T54" fmla="*/ 290 w 787"/>
                <a:gd name="T55" fmla="*/ 222 h 991"/>
                <a:gd name="T56" fmla="*/ 245 w 787"/>
                <a:gd name="T57" fmla="*/ 261 h 991"/>
                <a:gd name="T58" fmla="*/ 204 w 787"/>
                <a:gd name="T59" fmla="*/ 309 h 991"/>
                <a:gd name="T60" fmla="*/ 158 w 787"/>
                <a:gd name="T61" fmla="*/ 357 h 991"/>
                <a:gd name="T62" fmla="*/ 121 w 787"/>
                <a:gd name="T63" fmla="*/ 409 h 991"/>
                <a:gd name="T64" fmla="*/ 114 w 787"/>
                <a:gd name="T65" fmla="*/ 536 h 991"/>
                <a:gd name="T66" fmla="*/ 139 w 787"/>
                <a:gd name="T67" fmla="*/ 669 h 991"/>
                <a:gd name="T68" fmla="*/ 151 w 787"/>
                <a:gd name="T69" fmla="*/ 707 h 991"/>
                <a:gd name="T70" fmla="*/ 166 w 787"/>
                <a:gd name="T71" fmla="*/ 744 h 991"/>
                <a:gd name="T72" fmla="*/ 192 w 787"/>
                <a:gd name="T73" fmla="*/ 782 h 991"/>
                <a:gd name="T74" fmla="*/ 226 w 787"/>
                <a:gd name="T75" fmla="*/ 818 h 991"/>
                <a:gd name="T76" fmla="*/ 269 w 787"/>
                <a:gd name="T77" fmla="*/ 839 h 991"/>
                <a:gd name="T78" fmla="*/ 291 w 787"/>
                <a:gd name="T79" fmla="*/ 841 h 991"/>
                <a:gd name="T80" fmla="*/ 312 w 787"/>
                <a:gd name="T81" fmla="*/ 836 h 991"/>
                <a:gd name="T82" fmla="*/ 337 w 787"/>
                <a:gd name="T83" fmla="*/ 826 h 991"/>
                <a:gd name="T84" fmla="*/ 375 w 787"/>
                <a:gd name="T85" fmla="*/ 809 h 991"/>
                <a:gd name="T86" fmla="*/ 411 w 787"/>
                <a:gd name="T87" fmla="*/ 787 h 991"/>
                <a:gd name="T88" fmla="*/ 458 w 787"/>
                <a:gd name="T89" fmla="*/ 752 h 991"/>
                <a:gd name="T90" fmla="*/ 513 w 787"/>
                <a:gd name="T91" fmla="*/ 717 h 991"/>
                <a:gd name="T92" fmla="*/ 563 w 787"/>
                <a:gd name="T93" fmla="*/ 675 h 991"/>
                <a:gd name="T94" fmla="*/ 600 w 787"/>
                <a:gd name="T95" fmla="*/ 620 h 991"/>
                <a:gd name="T96" fmla="*/ 638 w 787"/>
                <a:gd name="T97" fmla="*/ 548 h 991"/>
                <a:gd name="T98" fmla="*/ 650 w 787"/>
                <a:gd name="T99" fmla="*/ 523 h 991"/>
                <a:gd name="T100" fmla="*/ 653 w 787"/>
                <a:gd name="T101" fmla="*/ 522 h 991"/>
                <a:gd name="T102" fmla="*/ 653 w 787"/>
                <a:gd name="T103" fmla="*/ 522 h 991"/>
                <a:gd name="T104" fmla="*/ 673 w 787"/>
                <a:gd name="T105" fmla="*/ 537 h 991"/>
                <a:gd name="T106" fmla="*/ 736 w 787"/>
                <a:gd name="T107" fmla="*/ 585 h 991"/>
                <a:gd name="T108" fmla="*/ 787 w 787"/>
                <a:gd name="T109" fmla="*/ 642 h 991"/>
                <a:gd name="T110" fmla="*/ 758 w 787"/>
                <a:gd name="T111" fmla="*/ 689 h 991"/>
                <a:gd name="T112" fmla="*/ 718 w 787"/>
                <a:gd name="T113" fmla="*/ 760 h 991"/>
                <a:gd name="T114" fmla="*/ 673 w 787"/>
                <a:gd name="T115" fmla="*/ 842 h 991"/>
                <a:gd name="T116" fmla="*/ 628 w 787"/>
                <a:gd name="T117" fmla="*/ 919 h 991"/>
                <a:gd name="T118" fmla="*/ 593 w 787"/>
                <a:gd name="T119" fmla="*/ 978 h 9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87" h="991">
                  <a:moveTo>
                    <a:pt x="584" y="991"/>
                  </a:moveTo>
                  <a:lnTo>
                    <a:pt x="566" y="986"/>
                  </a:lnTo>
                  <a:lnTo>
                    <a:pt x="541" y="979"/>
                  </a:lnTo>
                  <a:lnTo>
                    <a:pt x="511" y="972"/>
                  </a:lnTo>
                  <a:lnTo>
                    <a:pt x="477" y="963"/>
                  </a:lnTo>
                  <a:lnTo>
                    <a:pt x="440" y="954"/>
                  </a:lnTo>
                  <a:lnTo>
                    <a:pt x="400" y="944"/>
                  </a:lnTo>
                  <a:lnTo>
                    <a:pt x="359" y="934"/>
                  </a:lnTo>
                  <a:lnTo>
                    <a:pt x="319" y="924"/>
                  </a:lnTo>
                  <a:lnTo>
                    <a:pt x="279" y="914"/>
                  </a:lnTo>
                  <a:lnTo>
                    <a:pt x="241" y="904"/>
                  </a:lnTo>
                  <a:lnTo>
                    <a:pt x="206" y="896"/>
                  </a:lnTo>
                  <a:lnTo>
                    <a:pt x="175" y="888"/>
                  </a:lnTo>
                  <a:lnTo>
                    <a:pt x="150" y="883"/>
                  </a:lnTo>
                  <a:lnTo>
                    <a:pt x="130" y="878"/>
                  </a:lnTo>
                  <a:lnTo>
                    <a:pt x="117" y="874"/>
                  </a:lnTo>
                  <a:lnTo>
                    <a:pt x="113" y="873"/>
                  </a:lnTo>
                  <a:lnTo>
                    <a:pt x="76" y="781"/>
                  </a:lnTo>
                  <a:lnTo>
                    <a:pt x="48" y="691"/>
                  </a:lnTo>
                  <a:lnTo>
                    <a:pt x="28" y="607"/>
                  </a:lnTo>
                  <a:lnTo>
                    <a:pt x="14" y="532"/>
                  </a:lnTo>
                  <a:lnTo>
                    <a:pt x="6" y="469"/>
                  </a:lnTo>
                  <a:lnTo>
                    <a:pt x="1" y="419"/>
                  </a:lnTo>
                  <a:lnTo>
                    <a:pt x="0" y="387"/>
                  </a:lnTo>
                  <a:lnTo>
                    <a:pt x="0" y="374"/>
                  </a:lnTo>
                  <a:lnTo>
                    <a:pt x="14" y="351"/>
                  </a:lnTo>
                  <a:lnTo>
                    <a:pt x="29" y="329"/>
                  </a:lnTo>
                  <a:lnTo>
                    <a:pt x="44" y="309"/>
                  </a:lnTo>
                  <a:lnTo>
                    <a:pt x="60" y="288"/>
                  </a:lnTo>
                  <a:lnTo>
                    <a:pt x="76" y="267"/>
                  </a:lnTo>
                  <a:lnTo>
                    <a:pt x="94" y="248"/>
                  </a:lnTo>
                  <a:lnTo>
                    <a:pt x="113" y="229"/>
                  </a:lnTo>
                  <a:lnTo>
                    <a:pt x="132" y="211"/>
                  </a:lnTo>
                  <a:lnTo>
                    <a:pt x="143" y="201"/>
                  </a:lnTo>
                  <a:lnTo>
                    <a:pt x="152" y="193"/>
                  </a:lnTo>
                  <a:lnTo>
                    <a:pt x="161" y="184"/>
                  </a:lnTo>
                  <a:lnTo>
                    <a:pt x="172" y="176"/>
                  </a:lnTo>
                  <a:lnTo>
                    <a:pt x="181" y="167"/>
                  </a:lnTo>
                  <a:lnTo>
                    <a:pt x="191" y="159"/>
                  </a:lnTo>
                  <a:lnTo>
                    <a:pt x="201" y="151"/>
                  </a:lnTo>
                  <a:lnTo>
                    <a:pt x="213" y="143"/>
                  </a:lnTo>
                  <a:lnTo>
                    <a:pt x="231" y="131"/>
                  </a:lnTo>
                  <a:lnTo>
                    <a:pt x="254" y="117"/>
                  </a:lnTo>
                  <a:lnTo>
                    <a:pt x="281" y="101"/>
                  </a:lnTo>
                  <a:lnTo>
                    <a:pt x="309" y="84"/>
                  </a:lnTo>
                  <a:lnTo>
                    <a:pt x="335" y="68"/>
                  </a:lnTo>
                  <a:lnTo>
                    <a:pt x="358" y="54"/>
                  </a:lnTo>
                  <a:lnTo>
                    <a:pt x="378" y="42"/>
                  </a:lnTo>
                  <a:lnTo>
                    <a:pt x="389" y="34"/>
                  </a:lnTo>
                  <a:lnTo>
                    <a:pt x="401" y="27"/>
                  </a:lnTo>
                  <a:lnTo>
                    <a:pt x="412" y="22"/>
                  </a:lnTo>
                  <a:lnTo>
                    <a:pt x="425" y="17"/>
                  </a:lnTo>
                  <a:lnTo>
                    <a:pt x="436" y="14"/>
                  </a:lnTo>
                  <a:lnTo>
                    <a:pt x="449" y="11"/>
                  </a:lnTo>
                  <a:lnTo>
                    <a:pt x="462" y="8"/>
                  </a:lnTo>
                  <a:lnTo>
                    <a:pt x="474" y="4"/>
                  </a:lnTo>
                  <a:lnTo>
                    <a:pt x="487" y="0"/>
                  </a:lnTo>
                  <a:lnTo>
                    <a:pt x="492" y="2"/>
                  </a:lnTo>
                  <a:lnTo>
                    <a:pt x="503" y="10"/>
                  </a:lnTo>
                  <a:lnTo>
                    <a:pt x="519" y="21"/>
                  </a:lnTo>
                  <a:lnTo>
                    <a:pt x="538" y="33"/>
                  </a:lnTo>
                  <a:lnTo>
                    <a:pt x="556" y="45"/>
                  </a:lnTo>
                  <a:lnTo>
                    <a:pt x="572" y="56"/>
                  </a:lnTo>
                  <a:lnTo>
                    <a:pt x="584" y="63"/>
                  </a:lnTo>
                  <a:lnTo>
                    <a:pt x="587" y="67"/>
                  </a:lnTo>
                  <a:lnTo>
                    <a:pt x="566" y="75"/>
                  </a:lnTo>
                  <a:lnTo>
                    <a:pt x="545" y="83"/>
                  </a:lnTo>
                  <a:lnTo>
                    <a:pt x="523" y="91"/>
                  </a:lnTo>
                  <a:lnTo>
                    <a:pt x="501" y="99"/>
                  </a:lnTo>
                  <a:lnTo>
                    <a:pt x="480" y="108"/>
                  </a:lnTo>
                  <a:lnTo>
                    <a:pt x="458" y="117"/>
                  </a:lnTo>
                  <a:lnTo>
                    <a:pt x="438" y="128"/>
                  </a:lnTo>
                  <a:lnTo>
                    <a:pt x="417" y="139"/>
                  </a:lnTo>
                  <a:lnTo>
                    <a:pt x="407" y="145"/>
                  </a:lnTo>
                  <a:lnTo>
                    <a:pt x="397" y="151"/>
                  </a:lnTo>
                  <a:lnTo>
                    <a:pt x="388" y="158"/>
                  </a:lnTo>
                  <a:lnTo>
                    <a:pt x="379" y="163"/>
                  </a:lnTo>
                  <a:lnTo>
                    <a:pt x="369" y="169"/>
                  </a:lnTo>
                  <a:lnTo>
                    <a:pt x="359" y="175"/>
                  </a:lnTo>
                  <a:lnTo>
                    <a:pt x="350" y="182"/>
                  </a:lnTo>
                  <a:lnTo>
                    <a:pt x="340" y="188"/>
                  </a:lnTo>
                  <a:lnTo>
                    <a:pt x="322" y="199"/>
                  </a:lnTo>
                  <a:lnTo>
                    <a:pt x="306" y="211"/>
                  </a:lnTo>
                  <a:lnTo>
                    <a:pt x="290" y="222"/>
                  </a:lnTo>
                  <a:lnTo>
                    <a:pt x="274" y="235"/>
                  </a:lnTo>
                  <a:lnTo>
                    <a:pt x="260" y="248"/>
                  </a:lnTo>
                  <a:lnTo>
                    <a:pt x="245" y="261"/>
                  </a:lnTo>
                  <a:lnTo>
                    <a:pt x="231" y="276"/>
                  </a:lnTo>
                  <a:lnTo>
                    <a:pt x="219" y="291"/>
                  </a:lnTo>
                  <a:lnTo>
                    <a:pt x="204" y="309"/>
                  </a:lnTo>
                  <a:lnTo>
                    <a:pt x="189" y="325"/>
                  </a:lnTo>
                  <a:lnTo>
                    <a:pt x="173" y="341"/>
                  </a:lnTo>
                  <a:lnTo>
                    <a:pt x="158" y="357"/>
                  </a:lnTo>
                  <a:lnTo>
                    <a:pt x="144" y="373"/>
                  </a:lnTo>
                  <a:lnTo>
                    <a:pt x="131" y="390"/>
                  </a:lnTo>
                  <a:lnTo>
                    <a:pt x="121" y="409"/>
                  </a:lnTo>
                  <a:lnTo>
                    <a:pt x="113" y="430"/>
                  </a:lnTo>
                  <a:lnTo>
                    <a:pt x="110" y="470"/>
                  </a:lnTo>
                  <a:lnTo>
                    <a:pt x="114" y="536"/>
                  </a:lnTo>
                  <a:lnTo>
                    <a:pt x="123" y="605"/>
                  </a:lnTo>
                  <a:lnTo>
                    <a:pt x="135" y="657"/>
                  </a:lnTo>
                  <a:lnTo>
                    <a:pt x="139" y="669"/>
                  </a:lnTo>
                  <a:lnTo>
                    <a:pt x="143" y="682"/>
                  </a:lnTo>
                  <a:lnTo>
                    <a:pt x="146" y="695"/>
                  </a:lnTo>
                  <a:lnTo>
                    <a:pt x="151" y="707"/>
                  </a:lnTo>
                  <a:lnTo>
                    <a:pt x="154" y="720"/>
                  </a:lnTo>
                  <a:lnTo>
                    <a:pt x="160" y="732"/>
                  </a:lnTo>
                  <a:lnTo>
                    <a:pt x="166" y="744"/>
                  </a:lnTo>
                  <a:lnTo>
                    <a:pt x="173" y="756"/>
                  </a:lnTo>
                  <a:lnTo>
                    <a:pt x="182" y="770"/>
                  </a:lnTo>
                  <a:lnTo>
                    <a:pt x="192" y="782"/>
                  </a:lnTo>
                  <a:lnTo>
                    <a:pt x="203" y="795"/>
                  </a:lnTo>
                  <a:lnTo>
                    <a:pt x="214" y="808"/>
                  </a:lnTo>
                  <a:lnTo>
                    <a:pt x="226" y="818"/>
                  </a:lnTo>
                  <a:lnTo>
                    <a:pt x="239" y="826"/>
                  </a:lnTo>
                  <a:lnTo>
                    <a:pt x="253" y="834"/>
                  </a:lnTo>
                  <a:lnTo>
                    <a:pt x="269" y="839"/>
                  </a:lnTo>
                  <a:lnTo>
                    <a:pt x="276" y="840"/>
                  </a:lnTo>
                  <a:lnTo>
                    <a:pt x="284" y="841"/>
                  </a:lnTo>
                  <a:lnTo>
                    <a:pt x="291" y="841"/>
                  </a:lnTo>
                  <a:lnTo>
                    <a:pt x="298" y="840"/>
                  </a:lnTo>
                  <a:lnTo>
                    <a:pt x="305" y="839"/>
                  </a:lnTo>
                  <a:lnTo>
                    <a:pt x="312" y="836"/>
                  </a:lnTo>
                  <a:lnTo>
                    <a:pt x="318" y="834"/>
                  </a:lnTo>
                  <a:lnTo>
                    <a:pt x="325" y="832"/>
                  </a:lnTo>
                  <a:lnTo>
                    <a:pt x="337" y="826"/>
                  </a:lnTo>
                  <a:lnTo>
                    <a:pt x="350" y="821"/>
                  </a:lnTo>
                  <a:lnTo>
                    <a:pt x="363" y="815"/>
                  </a:lnTo>
                  <a:lnTo>
                    <a:pt x="375" y="809"/>
                  </a:lnTo>
                  <a:lnTo>
                    <a:pt x="387" y="802"/>
                  </a:lnTo>
                  <a:lnTo>
                    <a:pt x="400" y="795"/>
                  </a:lnTo>
                  <a:lnTo>
                    <a:pt x="411" y="787"/>
                  </a:lnTo>
                  <a:lnTo>
                    <a:pt x="423" y="778"/>
                  </a:lnTo>
                  <a:lnTo>
                    <a:pt x="441" y="765"/>
                  </a:lnTo>
                  <a:lnTo>
                    <a:pt x="458" y="752"/>
                  </a:lnTo>
                  <a:lnTo>
                    <a:pt x="477" y="741"/>
                  </a:lnTo>
                  <a:lnTo>
                    <a:pt x="495" y="728"/>
                  </a:lnTo>
                  <a:lnTo>
                    <a:pt x="513" y="717"/>
                  </a:lnTo>
                  <a:lnTo>
                    <a:pt x="531" y="704"/>
                  </a:lnTo>
                  <a:lnTo>
                    <a:pt x="547" y="690"/>
                  </a:lnTo>
                  <a:lnTo>
                    <a:pt x="563" y="675"/>
                  </a:lnTo>
                  <a:lnTo>
                    <a:pt x="574" y="662"/>
                  </a:lnTo>
                  <a:lnTo>
                    <a:pt x="585" y="643"/>
                  </a:lnTo>
                  <a:lnTo>
                    <a:pt x="600" y="620"/>
                  </a:lnTo>
                  <a:lnTo>
                    <a:pt x="614" y="594"/>
                  </a:lnTo>
                  <a:lnTo>
                    <a:pt x="627" y="570"/>
                  </a:lnTo>
                  <a:lnTo>
                    <a:pt x="638" y="548"/>
                  </a:lnTo>
                  <a:lnTo>
                    <a:pt x="645" y="532"/>
                  </a:lnTo>
                  <a:lnTo>
                    <a:pt x="648" y="523"/>
                  </a:lnTo>
                  <a:lnTo>
                    <a:pt x="650" y="523"/>
                  </a:lnTo>
                  <a:lnTo>
                    <a:pt x="651" y="523"/>
                  </a:lnTo>
                  <a:lnTo>
                    <a:pt x="652" y="523"/>
                  </a:lnTo>
                  <a:lnTo>
                    <a:pt x="653" y="522"/>
                  </a:lnTo>
                  <a:lnTo>
                    <a:pt x="653" y="522"/>
                  </a:lnTo>
                  <a:lnTo>
                    <a:pt x="653" y="522"/>
                  </a:lnTo>
                  <a:lnTo>
                    <a:pt x="653" y="522"/>
                  </a:lnTo>
                  <a:lnTo>
                    <a:pt x="653" y="522"/>
                  </a:lnTo>
                  <a:lnTo>
                    <a:pt x="659" y="526"/>
                  </a:lnTo>
                  <a:lnTo>
                    <a:pt x="673" y="537"/>
                  </a:lnTo>
                  <a:lnTo>
                    <a:pt x="691" y="551"/>
                  </a:lnTo>
                  <a:lnTo>
                    <a:pt x="713" y="567"/>
                  </a:lnTo>
                  <a:lnTo>
                    <a:pt x="736" y="585"/>
                  </a:lnTo>
                  <a:lnTo>
                    <a:pt x="757" y="605"/>
                  </a:lnTo>
                  <a:lnTo>
                    <a:pt x="774" y="624"/>
                  </a:lnTo>
                  <a:lnTo>
                    <a:pt x="787" y="642"/>
                  </a:lnTo>
                  <a:lnTo>
                    <a:pt x="779" y="653"/>
                  </a:lnTo>
                  <a:lnTo>
                    <a:pt x="769" y="669"/>
                  </a:lnTo>
                  <a:lnTo>
                    <a:pt x="758" y="689"/>
                  </a:lnTo>
                  <a:lnTo>
                    <a:pt x="745" y="711"/>
                  </a:lnTo>
                  <a:lnTo>
                    <a:pt x="733" y="735"/>
                  </a:lnTo>
                  <a:lnTo>
                    <a:pt x="718" y="760"/>
                  </a:lnTo>
                  <a:lnTo>
                    <a:pt x="703" y="788"/>
                  </a:lnTo>
                  <a:lnTo>
                    <a:pt x="688" y="815"/>
                  </a:lnTo>
                  <a:lnTo>
                    <a:pt x="673" y="842"/>
                  </a:lnTo>
                  <a:lnTo>
                    <a:pt x="657" y="870"/>
                  </a:lnTo>
                  <a:lnTo>
                    <a:pt x="643" y="895"/>
                  </a:lnTo>
                  <a:lnTo>
                    <a:pt x="628" y="919"/>
                  </a:lnTo>
                  <a:lnTo>
                    <a:pt x="615" y="942"/>
                  </a:lnTo>
                  <a:lnTo>
                    <a:pt x="604" y="962"/>
                  </a:lnTo>
                  <a:lnTo>
                    <a:pt x="593" y="978"/>
                  </a:lnTo>
                  <a:lnTo>
                    <a:pt x="584" y="991"/>
                  </a:lnTo>
                  <a:close/>
                </a:path>
              </a:pathLst>
            </a:custGeom>
            <a:solidFill>
              <a:srgbClr val="7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auto">
            <a:xfrm>
              <a:off x="370" y="2168"/>
              <a:ext cx="23" cy="29"/>
            </a:xfrm>
            <a:custGeom>
              <a:avLst/>
              <a:gdLst>
                <a:gd name="T0" fmla="*/ 23 w 47"/>
                <a:gd name="T1" fmla="*/ 58 h 58"/>
                <a:gd name="T2" fmla="*/ 14 w 47"/>
                <a:gd name="T3" fmla="*/ 55 h 58"/>
                <a:gd name="T4" fmla="*/ 7 w 47"/>
                <a:gd name="T5" fmla="*/ 50 h 58"/>
                <a:gd name="T6" fmla="*/ 3 w 47"/>
                <a:gd name="T7" fmla="*/ 40 h 58"/>
                <a:gd name="T8" fmla="*/ 0 w 47"/>
                <a:gd name="T9" fmla="*/ 29 h 58"/>
                <a:gd name="T10" fmla="*/ 2 w 47"/>
                <a:gd name="T11" fmla="*/ 17 h 58"/>
                <a:gd name="T12" fmla="*/ 6 w 47"/>
                <a:gd name="T13" fmla="*/ 8 h 58"/>
                <a:gd name="T14" fmla="*/ 13 w 47"/>
                <a:gd name="T15" fmla="*/ 2 h 58"/>
                <a:gd name="T16" fmla="*/ 22 w 47"/>
                <a:gd name="T17" fmla="*/ 0 h 58"/>
                <a:gd name="T18" fmla="*/ 32 w 47"/>
                <a:gd name="T19" fmla="*/ 2 h 58"/>
                <a:gd name="T20" fmla="*/ 38 w 47"/>
                <a:gd name="T21" fmla="*/ 8 h 58"/>
                <a:gd name="T22" fmla="*/ 44 w 47"/>
                <a:gd name="T23" fmla="*/ 17 h 58"/>
                <a:gd name="T24" fmla="*/ 47 w 47"/>
                <a:gd name="T25" fmla="*/ 29 h 58"/>
                <a:gd name="T26" fmla="*/ 44 w 47"/>
                <a:gd name="T27" fmla="*/ 39 h 58"/>
                <a:gd name="T28" fmla="*/ 40 w 47"/>
                <a:gd name="T29" fmla="*/ 48 h 58"/>
                <a:gd name="T30" fmla="*/ 33 w 47"/>
                <a:gd name="T31" fmla="*/ 55 h 58"/>
                <a:gd name="T32" fmla="*/ 23 w 47"/>
                <a:gd name="T3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7" h="58">
                  <a:moveTo>
                    <a:pt x="23" y="58"/>
                  </a:moveTo>
                  <a:lnTo>
                    <a:pt x="14" y="55"/>
                  </a:lnTo>
                  <a:lnTo>
                    <a:pt x="7" y="50"/>
                  </a:lnTo>
                  <a:lnTo>
                    <a:pt x="3" y="40"/>
                  </a:lnTo>
                  <a:lnTo>
                    <a:pt x="0" y="29"/>
                  </a:lnTo>
                  <a:lnTo>
                    <a:pt x="2" y="17"/>
                  </a:lnTo>
                  <a:lnTo>
                    <a:pt x="6" y="8"/>
                  </a:lnTo>
                  <a:lnTo>
                    <a:pt x="13" y="2"/>
                  </a:lnTo>
                  <a:lnTo>
                    <a:pt x="22" y="0"/>
                  </a:lnTo>
                  <a:lnTo>
                    <a:pt x="32" y="2"/>
                  </a:lnTo>
                  <a:lnTo>
                    <a:pt x="38" y="8"/>
                  </a:lnTo>
                  <a:lnTo>
                    <a:pt x="44" y="17"/>
                  </a:lnTo>
                  <a:lnTo>
                    <a:pt x="47" y="29"/>
                  </a:lnTo>
                  <a:lnTo>
                    <a:pt x="44" y="39"/>
                  </a:lnTo>
                  <a:lnTo>
                    <a:pt x="40" y="48"/>
                  </a:lnTo>
                  <a:lnTo>
                    <a:pt x="33" y="55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auto">
            <a:xfrm>
              <a:off x="348" y="2200"/>
              <a:ext cx="23" cy="29"/>
            </a:xfrm>
            <a:custGeom>
              <a:avLst/>
              <a:gdLst>
                <a:gd name="T0" fmla="*/ 23 w 46"/>
                <a:gd name="T1" fmla="*/ 58 h 58"/>
                <a:gd name="T2" fmla="*/ 13 w 46"/>
                <a:gd name="T3" fmla="*/ 56 h 58"/>
                <a:gd name="T4" fmla="*/ 7 w 46"/>
                <a:gd name="T5" fmla="*/ 50 h 58"/>
                <a:gd name="T6" fmla="*/ 2 w 46"/>
                <a:gd name="T7" fmla="*/ 41 h 58"/>
                <a:gd name="T8" fmla="*/ 0 w 46"/>
                <a:gd name="T9" fmla="*/ 29 h 58"/>
                <a:gd name="T10" fmla="*/ 2 w 46"/>
                <a:gd name="T11" fmla="*/ 18 h 58"/>
                <a:gd name="T12" fmla="*/ 7 w 46"/>
                <a:gd name="T13" fmla="*/ 8 h 58"/>
                <a:gd name="T14" fmla="*/ 13 w 46"/>
                <a:gd name="T15" fmla="*/ 3 h 58"/>
                <a:gd name="T16" fmla="*/ 23 w 46"/>
                <a:gd name="T17" fmla="*/ 0 h 58"/>
                <a:gd name="T18" fmla="*/ 32 w 46"/>
                <a:gd name="T19" fmla="*/ 3 h 58"/>
                <a:gd name="T20" fmla="*/ 39 w 46"/>
                <a:gd name="T21" fmla="*/ 8 h 58"/>
                <a:gd name="T22" fmla="*/ 43 w 46"/>
                <a:gd name="T23" fmla="*/ 18 h 58"/>
                <a:gd name="T24" fmla="*/ 46 w 46"/>
                <a:gd name="T25" fmla="*/ 29 h 58"/>
                <a:gd name="T26" fmla="*/ 43 w 46"/>
                <a:gd name="T27" fmla="*/ 40 h 58"/>
                <a:gd name="T28" fmla="*/ 39 w 46"/>
                <a:gd name="T29" fmla="*/ 49 h 58"/>
                <a:gd name="T30" fmla="*/ 32 w 46"/>
                <a:gd name="T31" fmla="*/ 56 h 58"/>
                <a:gd name="T32" fmla="*/ 23 w 46"/>
                <a:gd name="T3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8">
                  <a:moveTo>
                    <a:pt x="23" y="58"/>
                  </a:moveTo>
                  <a:lnTo>
                    <a:pt x="13" y="56"/>
                  </a:lnTo>
                  <a:lnTo>
                    <a:pt x="7" y="50"/>
                  </a:lnTo>
                  <a:lnTo>
                    <a:pt x="2" y="41"/>
                  </a:lnTo>
                  <a:lnTo>
                    <a:pt x="0" y="29"/>
                  </a:lnTo>
                  <a:lnTo>
                    <a:pt x="2" y="18"/>
                  </a:lnTo>
                  <a:lnTo>
                    <a:pt x="7" y="8"/>
                  </a:lnTo>
                  <a:lnTo>
                    <a:pt x="13" y="3"/>
                  </a:lnTo>
                  <a:lnTo>
                    <a:pt x="23" y="0"/>
                  </a:lnTo>
                  <a:lnTo>
                    <a:pt x="32" y="3"/>
                  </a:lnTo>
                  <a:lnTo>
                    <a:pt x="39" y="8"/>
                  </a:lnTo>
                  <a:lnTo>
                    <a:pt x="43" y="18"/>
                  </a:lnTo>
                  <a:lnTo>
                    <a:pt x="46" y="29"/>
                  </a:lnTo>
                  <a:lnTo>
                    <a:pt x="43" y="40"/>
                  </a:lnTo>
                  <a:lnTo>
                    <a:pt x="39" y="49"/>
                  </a:lnTo>
                  <a:lnTo>
                    <a:pt x="32" y="56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auto">
            <a:xfrm>
              <a:off x="294" y="2218"/>
              <a:ext cx="23" cy="28"/>
            </a:xfrm>
            <a:custGeom>
              <a:avLst/>
              <a:gdLst>
                <a:gd name="T0" fmla="*/ 23 w 46"/>
                <a:gd name="T1" fmla="*/ 58 h 58"/>
                <a:gd name="T2" fmla="*/ 13 w 46"/>
                <a:gd name="T3" fmla="*/ 55 h 58"/>
                <a:gd name="T4" fmla="*/ 6 w 46"/>
                <a:gd name="T5" fmla="*/ 50 h 58"/>
                <a:gd name="T6" fmla="*/ 2 w 46"/>
                <a:gd name="T7" fmla="*/ 40 h 58"/>
                <a:gd name="T8" fmla="*/ 0 w 46"/>
                <a:gd name="T9" fmla="*/ 29 h 58"/>
                <a:gd name="T10" fmla="*/ 2 w 46"/>
                <a:gd name="T11" fmla="*/ 19 h 58"/>
                <a:gd name="T12" fmla="*/ 6 w 46"/>
                <a:gd name="T13" fmla="*/ 9 h 58"/>
                <a:gd name="T14" fmla="*/ 13 w 46"/>
                <a:gd name="T15" fmla="*/ 2 h 58"/>
                <a:gd name="T16" fmla="*/ 23 w 46"/>
                <a:gd name="T17" fmla="*/ 0 h 58"/>
                <a:gd name="T18" fmla="*/ 32 w 46"/>
                <a:gd name="T19" fmla="*/ 2 h 58"/>
                <a:gd name="T20" fmla="*/ 39 w 46"/>
                <a:gd name="T21" fmla="*/ 8 h 58"/>
                <a:gd name="T22" fmla="*/ 43 w 46"/>
                <a:gd name="T23" fmla="*/ 17 h 58"/>
                <a:gd name="T24" fmla="*/ 46 w 46"/>
                <a:gd name="T25" fmla="*/ 29 h 58"/>
                <a:gd name="T26" fmla="*/ 43 w 46"/>
                <a:gd name="T27" fmla="*/ 40 h 58"/>
                <a:gd name="T28" fmla="*/ 39 w 46"/>
                <a:gd name="T29" fmla="*/ 50 h 58"/>
                <a:gd name="T30" fmla="*/ 32 w 46"/>
                <a:gd name="T31" fmla="*/ 55 h 58"/>
                <a:gd name="T32" fmla="*/ 23 w 46"/>
                <a:gd name="T3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8">
                  <a:moveTo>
                    <a:pt x="23" y="58"/>
                  </a:moveTo>
                  <a:lnTo>
                    <a:pt x="13" y="55"/>
                  </a:lnTo>
                  <a:lnTo>
                    <a:pt x="6" y="50"/>
                  </a:lnTo>
                  <a:lnTo>
                    <a:pt x="2" y="40"/>
                  </a:lnTo>
                  <a:lnTo>
                    <a:pt x="0" y="29"/>
                  </a:lnTo>
                  <a:lnTo>
                    <a:pt x="2" y="19"/>
                  </a:lnTo>
                  <a:lnTo>
                    <a:pt x="6" y="9"/>
                  </a:lnTo>
                  <a:lnTo>
                    <a:pt x="13" y="2"/>
                  </a:lnTo>
                  <a:lnTo>
                    <a:pt x="23" y="0"/>
                  </a:lnTo>
                  <a:lnTo>
                    <a:pt x="32" y="2"/>
                  </a:lnTo>
                  <a:lnTo>
                    <a:pt x="39" y="8"/>
                  </a:lnTo>
                  <a:lnTo>
                    <a:pt x="43" y="17"/>
                  </a:lnTo>
                  <a:lnTo>
                    <a:pt x="46" y="29"/>
                  </a:lnTo>
                  <a:lnTo>
                    <a:pt x="43" y="40"/>
                  </a:lnTo>
                  <a:lnTo>
                    <a:pt x="39" y="50"/>
                  </a:lnTo>
                  <a:lnTo>
                    <a:pt x="32" y="55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auto">
            <a:xfrm>
              <a:off x="317" y="2190"/>
              <a:ext cx="23" cy="29"/>
            </a:xfrm>
            <a:custGeom>
              <a:avLst/>
              <a:gdLst>
                <a:gd name="T0" fmla="*/ 23 w 47"/>
                <a:gd name="T1" fmla="*/ 58 h 58"/>
                <a:gd name="T2" fmla="*/ 14 w 47"/>
                <a:gd name="T3" fmla="*/ 55 h 58"/>
                <a:gd name="T4" fmla="*/ 7 w 47"/>
                <a:gd name="T5" fmla="*/ 50 h 58"/>
                <a:gd name="T6" fmla="*/ 3 w 47"/>
                <a:gd name="T7" fmla="*/ 40 h 58"/>
                <a:gd name="T8" fmla="*/ 0 w 47"/>
                <a:gd name="T9" fmla="*/ 30 h 58"/>
                <a:gd name="T10" fmla="*/ 2 w 47"/>
                <a:gd name="T11" fmla="*/ 18 h 58"/>
                <a:gd name="T12" fmla="*/ 6 w 47"/>
                <a:gd name="T13" fmla="*/ 9 h 58"/>
                <a:gd name="T14" fmla="*/ 13 w 47"/>
                <a:gd name="T15" fmla="*/ 3 h 58"/>
                <a:gd name="T16" fmla="*/ 22 w 47"/>
                <a:gd name="T17" fmla="*/ 0 h 58"/>
                <a:gd name="T18" fmla="*/ 32 w 47"/>
                <a:gd name="T19" fmla="*/ 2 h 58"/>
                <a:gd name="T20" fmla="*/ 40 w 47"/>
                <a:gd name="T21" fmla="*/ 8 h 58"/>
                <a:gd name="T22" fmla="*/ 44 w 47"/>
                <a:gd name="T23" fmla="*/ 17 h 58"/>
                <a:gd name="T24" fmla="*/ 47 w 47"/>
                <a:gd name="T25" fmla="*/ 29 h 58"/>
                <a:gd name="T26" fmla="*/ 44 w 47"/>
                <a:gd name="T27" fmla="*/ 40 h 58"/>
                <a:gd name="T28" fmla="*/ 40 w 47"/>
                <a:gd name="T29" fmla="*/ 50 h 58"/>
                <a:gd name="T30" fmla="*/ 33 w 47"/>
                <a:gd name="T31" fmla="*/ 55 h 58"/>
                <a:gd name="T32" fmla="*/ 23 w 47"/>
                <a:gd name="T3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7" h="58">
                  <a:moveTo>
                    <a:pt x="23" y="58"/>
                  </a:moveTo>
                  <a:lnTo>
                    <a:pt x="14" y="55"/>
                  </a:lnTo>
                  <a:lnTo>
                    <a:pt x="7" y="50"/>
                  </a:lnTo>
                  <a:lnTo>
                    <a:pt x="3" y="40"/>
                  </a:lnTo>
                  <a:lnTo>
                    <a:pt x="0" y="30"/>
                  </a:lnTo>
                  <a:lnTo>
                    <a:pt x="2" y="18"/>
                  </a:lnTo>
                  <a:lnTo>
                    <a:pt x="6" y="9"/>
                  </a:lnTo>
                  <a:lnTo>
                    <a:pt x="13" y="3"/>
                  </a:lnTo>
                  <a:lnTo>
                    <a:pt x="22" y="0"/>
                  </a:lnTo>
                  <a:lnTo>
                    <a:pt x="32" y="2"/>
                  </a:lnTo>
                  <a:lnTo>
                    <a:pt x="40" y="8"/>
                  </a:lnTo>
                  <a:lnTo>
                    <a:pt x="44" y="17"/>
                  </a:lnTo>
                  <a:lnTo>
                    <a:pt x="47" y="29"/>
                  </a:lnTo>
                  <a:lnTo>
                    <a:pt x="44" y="40"/>
                  </a:lnTo>
                  <a:lnTo>
                    <a:pt x="40" y="50"/>
                  </a:lnTo>
                  <a:lnTo>
                    <a:pt x="33" y="55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auto">
            <a:xfrm>
              <a:off x="337" y="2162"/>
              <a:ext cx="23" cy="28"/>
            </a:xfrm>
            <a:custGeom>
              <a:avLst/>
              <a:gdLst>
                <a:gd name="T0" fmla="*/ 23 w 46"/>
                <a:gd name="T1" fmla="*/ 58 h 58"/>
                <a:gd name="T2" fmla="*/ 14 w 46"/>
                <a:gd name="T3" fmla="*/ 56 h 58"/>
                <a:gd name="T4" fmla="*/ 7 w 46"/>
                <a:gd name="T5" fmla="*/ 50 h 58"/>
                <a:gd name="T6" fmla="*/ 2 w 46"/>
                <a:gd name="T7" fmla="*/ 41 h 58"/>
                <a:gd name="T8" fmla="*/ 0 w 46"/>
                <a:gd name="T9" fmla="*/ 29 h 58"/>
                <a:gd name="T10" fmla="*/ 1 w 46"/>
                <a:gd name="T11" fmla="*/ 18 h 58"/>
                <a:gd name="T12" fmla="*/ 6 w 46"/>
                <a:gd name="T13" fmla="*/ 8 h 58"/>
                <a:gd name="T14" fmla="*/ 12 w 46"/>
                <a:gd name="T15" fmla="*/ 3 h 58"/>
                <a:gd name="T16" fmla="*/ 22 w 46"/>
                <a:gd name="T17" fmla="*/ 0 h 58"/>
                <a:gd name="T18" fmla="*/ 31 w 46"/>
                <a:gd name="T19" fmla="*/ 3 h 58"/>
                <a:gd name="T20" fmla="*/ 38 w 46"/>
                <a:gd name="T21" fmla="*/ 8 h 58"/>
                <a:gd name="T22" fmla="*/ 44 w 46"/>
                <a:gd name="T23" fmla="*/ 18 h 58"/>
                <a:gd name="T24" fmla="*/ 46 w 46"/>
                <a:gd name="T25" fmla="*/ 29 h 58"/>
                <a:gd name="T26" fmla="*/ 44 w 46"/>
                <a:gd name="T27" fmla="*/ 41 h 58"/>
                <a:gd name="T28" fmla="*/ 39 w 46"/>
                <a:gd name="T29" fmla="*/ 50 h 58"/>
                <a:gd name="T30" fmla="*/ 32 w 46"/>
                <a:gd name="T31" fmla="*/ 56 h 58"/>
                <a:gd name="T32" fmla="*/ 23 w 46"/>
                <a:gd name="T3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8">
                  <a:moveTo>
                    <a:pt x="23" y="58"/>
                  </a:moveTo>
                  <a:lnTo>
                    <a:pt x="14" y="56"/>
                  </a:lnTo>
                  <a:lnTo>
                    <a:pt x="7" y="50"/>
                  </a:lnTo>
                  <a:lnTo>
                    <a:pt x="2" y="41"/>
                  </a:lnTo>
                  <a:lnTo>
                    <a:pt x="0" y="29"/>
                  </a:lnTo>
                  <a:lnTo>
                    <a:pt x="1" y="18"/>
                  </a:lnTo>
                  <a:lnTo>
                    <a:pt x="6" y="8"/>
                  </a:lnTo>
                  <a:lnTo>
                    <a:pt x="12" y="3"/>
                  </a:lnTo>
                  <a:lnTo>
                    <a:pt x="22" y="0"/>
                  </a:lnTo>
                  <a:lnTo>
                    <a:pt x="31" y="3"/>
                  </a:lnTo>
                  <a:lnTo>
                    <a:pt x="38" y="8"/>
                  </a:lnTo>
                  <a:lnTo>
                    <a:pt x="44" y="18"/>
                  </a:lnTo>
                  <a:lnTo>
                    <a:pt x="46" y="29"/>
                  </a:lnTo>
                  <a:lnTo>
                    <a:pt x="44" y="41"/>
                  </a:lnTo>
                  <a:lnTo>
                    <a:pt x="39" y="50"/>
                  </a:lnTo>
                  <a:lnTo>
                    <a:pt x="32" y="56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auto">
            <a:xfrm>
              <a:off x="358" y="2131"/>
              <a:ext cx="23" cy="29"/>
            </a:xfrm>
            <a:custGeom>
              <a:avLst/>
              <a:gdLst>
                <a:gd name="T0" fmla="*/ 23 w 46"/>
                <a:gd name="T1" fmla="*/ 58 h 58"/>
                <a:gd name="T2" fmla="*/ 14 w 46"/>
                <a:gd name="T3" fmla="*/ 56 h 58"/>
                <a:gd name="T4" fmla="*/ 7 w 46"/>
                <a:gd name="T5" fmla="*/ 50 h 58"/>
                <a:gd name="T6" fmla="*/ 3 w 46"/>
                <a:gd name="T7" fmla="*/ 41 h 58"/>
                <a:gd name="T8" fmla="*/ 0 w 46"/>
                <a:gd name="T9" fmla="*/ 29 h 58"/>
                <a:gd name="T10" fmla="*/ 3 w 46"/>
                <a:gd name="T11" fmla="*/ 18 h 58"/>
                <a:gd name="T12" fmla="*/ 7 w 46"/>
                <a:gd name="T13" fmla="*/ 8 h 58"/>
                <a:gd name="T14" fmla="*/ 14 w 46"/>
                <a:gd name="T15" fmla="*/ 3 h 58"/>
                <a:gd name="T16" fmla="*/ 23 w 46"/>
                <a:gd name="T17" fmla="*/ 0 h 58"/>
                <a:gd name="T18" fmla="*/ 33 w 46"/>
                <a:gd name="T19" fmla="*/ 3 h 58"/>
                <a:gd name="T20" fmla="*/ 40 w 46"/>
                <a:gd name="T21" fmla="*/ 8 h 58"/>
                <a:gd name="T22" fmla="*/ 44 w 46"/>
                <a:gd name="T23" fmla="*/ 18 h 58"/>
                <a:gd name="T24" fmla="*/ 46 w 46"/>
                <a:gd name="T25" fmla="*/ 28 h 58"/>
                <a:gd name="T26" fmla="*/ 44 w 46"/>
                <a:gd name="T27" fmla="*/ 39 h 58"/>
                <a:gd name="T28" fmla="*/ 40 w 46"/>
                <a:gd name="T29" fmla="*/ 49 h 58"/>
                <a:gd name="T30" fmla="*/ 33 w 46"/>
                <a:gd name="T31" fmla="*/ 56 h 58"/>
                <a:gd name="T32" fmla="*/ 23 w 46"/>
                <a:gd name="T3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8">
                  <a:moveTo>
                    <a:pt x="23" y="58"/>
                  </a:moveTo>
                  <a:lnTo>
                    <a:pt x="14" y="56"/>
                  </a:lnTo>
                  <a:lnTo>
                    <a:pt x="7" y="50"/>
                  </a:lnTo>
                  <a:lnTo>
                    <a:pt x="3" y="41"/>
                  </a:lnTo>
                  <a:lnTo>
                    <a:pt x="0" y="29"/>
                  </a:lnTo>
                  <a:lnTo>
                    <a:pt x="3" y="18"/>
                  </a:lnTo>
                  <a:lnTo>
                    <a:pt x="7" y="8"/>
                  </a:lnTo>
                  <a:lnTo>
                    <a:pt x="14" y="3"/>
                  </a:lnTo>
                  <a:lnTo>
                    <a:pt x="23" y="0"/>
                  </a:lnTo>
                  <a:lnTo>
                    <a:pt x="33" y="3"/>
                  </a:lnTo>
                  <a:lnTo>
                    <a:pt x="40" y="8"/>
                  </a:lnTo>
                  <a:lnTo>
                    <a:pt x="44" y="18"/>
                  </a:lnTo>
                  <a:lnTo>
                    <a:pt x="46" y="28"/>
                  </a:lnTo>
                  <a:lnTo>
                    <a:pt x="44" y="39"/>
                  </a:lnTo>
                  <a:lnTo>
                    <a:pt x="40" y="49"/>
                  </a:lnTo>
                  <a:lnTo>
                    <a:pt x="33" y="56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auto">
            <a:xfrm>
              <a:off x="305" y="2258"/>
              <a:ext cx="23" cy="29"/>
            </a:xfrm>
            <a:custGeom>
              <a:avLst/>
              <a:gdLst>
                <a:gd name="T0" fmla="*/ 24 w 46"/>
                <a:gd name="T1" fmla="*/ 58 h 58"/>
                <a:gd name="T2" fmla="*/ 15 w 46"/>
                <a:gd name="T3" fmla="*/ 55 h 58"/>
                <a:gd name="T4" fmla="*/ 8 w 46"/>
                <a:gd name="T5" fmla="*/ 50 h 58"/>
                <a:gd name="T6" fmla="*/ 3 w 46"/>
                <a:gd name="T7" fmla="*/ 40 h 58"/>
                <a:gd name="T8" fmla="*/ 0 w 46"/>
                <a:gd name="T9" fmla="*/ 30 h 58"/>
                <a:gd name="T10" fmla="*/ 3 w 46"/>
                <a:gd name="T11" fmla="*/ 18 h 58"/>
                <a:gd name="T12" fmla="*/ 7 w 46"/>
                <a:gd name="T13" fmla="*/ 9 h 58"/>
                <a:gd name="T14" fmla="*/ 14 w 46"/>
                <a:gd name="T15" fmla="*/ 3 h 58"/>
                <a:gd name="T16" fmla="*/ 23 w 46"/>
                <a:gd name="T17" fmla="*/ 0 h 58"/>
                <a:gd name="T18" fmla="*/ 33 w 46"/>
                <a:gd name="T19" fmla="*/ 2 h 58"/>
                <a:gd name="T20" fmla="*/ 39 w 46"/>
                <a:gd name="T21" fmla="*/ 8 h 58"/>
                <a:gd name="T22" fmla="*/ 44 w 46"/>
                <a:gd name="T23" fmla="*/ 17 h 58"/>
                <a:gd name="T24" fmla="*/ 46 w 46"/>
                <a:gd name="T25" fmla="*/ 29 h 58"/>
                <a:gd name="T26" fmla="*/ 45 w 46"/>
                <a:gd name="T27" fmla="*/ 40 h 58"/>
                <a:gd name="T28" fmla="*/ 41 w 46"/>
                <a:gd name="T29" fmla="*/ 50 h 58"/>
                <a:gd name="T30" fmla="*/ 34 w 46"/>
                <a:gd name="T31" fmla="*/ 55 h 58"/>
                <a:gd name="T32" fmla="*/ 24 w 46"/>
                <a:gd name="T3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8">
                  <a:moveTo>
                    <a:pt x="24" y="58"/>
                  </a:moveTo>
                  <a:lnTo>
                    <a:pt x="15" y="55"/>
                  </a:lnTo>
                  <a:lnTo>
                    <a:pt x="8" y="50"/>
                  </a:lnTo>
                  <a:lnTo>
                    <a:pt x="3" y="40"/>
                  </a:lnTo>
                  <a:lnTo>
                    <a:pt x="0" y="30"/>
                  </a:lnTo>
                  <a:lnTo>
                    <a:pt x="3" y="18"/>
                  </a:lnTo>
                  <a:lnTo>
                    <a:pt x="7" y="9"/>
                  </a:lnTo>
                  <a:lnTo>
                    <a:pt x="14" y="3"/>
                  </a:lnTo>
                  <a:lnTo>
                    <a:pt x="23" y="0"/>
                  </a:lnTo>
                  <a:lnTo>
                    <a:pt x="33" y="2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9"/>
                  </a:lnTo>
                  <a:lnTo>
                    <a:pt x="45" y="40"/>
                  </a:lnTo>
                  <a:lnTo>
                    <a:pt x="41" y="50"/>
                  </a:lnTo>
                  <a:lnTo>
                    <a:pt x="34" y="55"/>
                  </a:lnTo>
                  <a:lnTo>
                    <a:pt x="24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auto">
            <a:xfrm>
              <a:off x="327" y="2230"/>
              <a:ext cx="23" cy="29"/>
            </a:xfrm>
            <a:custGeom>
              <a:avLst/>
              <a:gdLst>
                <a:gd name="T0" fmla="*/ 24 w 46"/>
                <a:gd name="T1" fmla="*/ 57 h 57"/>
                <a:gd name="T2" fmla="*/ 15 w 46"/>
                <a:gd name="T3" fmla="*/ 55 h 57"/>
                <a:gd name="T4" fmla="*/ 7 w 46"/>
                <a:gd name="T5" fmla="*/ 49 h 57"/>
                <a:gd name="T6" fmla="*/ 2 w 46"/>
                <a:gd name="T7" fmla="*/ 40 h 57"/>
                <a:gd name="T8" fmla="*/ 0 w 46"/>
                <a:gd name="T9" fmla="*/ 28 h 57"/>
                <a:gd name="T10" fmla="*/ 2 w 46"/>
                <a:gd name="T11" fmla="*/ 17 h 57"/>
                <a:gd name="T12" fmla="*/ 7 w 46"/>
                <a:gd name="T13" fmla="*/ 8 h 57"/>
                <a:gd name="T14" fmla="*/ 14 w 46"/>
                <a:gd name="T15" fmla="*/ 2 h 57"/>
                <a:gd name="T16" fmla="*/ 23 w 46"/>
                <a:gd name="T17" fmla="*/ 0 h 57"/>
                <a:gd name="T18" fmla="*/ 32 w 46"/>
                <a:gd name="T19" fmla="*/ 2 h 57"/>
                <a:gd name="T20" fmla="*/ 39 w 46"/>
                <a:gd name="T21" fmla="*/ 8 h 57"/>
                <a:gd name="T22" fmla="*/ 44 w 46"/>
                <a:gd name="T23" fmla="*/ 17 h 57"/>
                <a:gd name="T24" fmla="*/ 46 w 46"/>
                <a:gd name="T25" fmla="*/ 27 h 57"/>
                <a:gd name="T26" fmla="*/ 45 w 46"/>
                <a:gd name="T27" fmla="*/ 39 h 57"/>
                <a:gd name="T28" fmla="*/ 40 w 46"/>
                <a:gd name="T29" fmla="*/ 48 h 57"/>
                <a:gd name="T30" fmla="*/ 33 w 46"/>
                <a:gd name="T31" fmla="*/ 55 h 57"/>
                <a:gd name="T32" fmla="*/ 24 w 46"/>
                <a:gd name="T33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7">
                  <a:moveTo>
                    <a:pt x="24" y="57"/>
                  </a:moveTo>
                  <a:lnTo>
                    <a:pt x="15" y="55"/>
                  </a:lnTo>
                  <a:lnTo>
                    <a:pt x="7" y="49"/>
                  </a:lnTo>
                  <a:lnTo>
                    <a:pt x="2" y="40"/>
                  </a:lnTo>
                  <a:lnTo>
                    <a:pt x="0" y="28"/>
                  </a:lnTo>
                  <a:lnTo>
                    <a:pt x="2" y="17"/>
                  </a:lnTo>
                  <a:lnTo>
                    <a:pt x="7" y="8"/>
                  </a:lnTo>
                  <a:lnTo>
                    <a:pt x="14" y="2"/>
                  </a:lnTo>
                  <a:lnTo>
                    <a:pt x="23" y="0"/>
                  </a:lnTo>
                  <a:lnTo>
                    <a:pt x="32" y="2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7"/>
                  </a:lnTo>
                  <a:lnTo>
                    <a:pt x="45" y="39"/>
                  </a:lnTo>
                  <a:lnTo>
                    <a:pt x="40" y="48"/>
                  </a:lnTo>
                  <a:lnTo>
                    <a:pt x="33" y="55"/>
                  </a:lnTo>
                  <a:lnTo>
                    <a:pt x="24" y="57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auto">
            <a:xfrm>
              <a:off x="274" y="2246"/>
              <a:ext cx="23" cy="29"/>
            </a:xfrm>
            <a:custGeom>
              <a:avLst/>
              <a:gdLst>
                <a:gd name="T0" fmla="*/ 23 w 46"/>
                <a:gd name="T1" fmla="*/ 57 h 57"/>
                <a:gd name="T2" fmla="*/ 14 w 46"/>
                <a:gd name="T3" fmla="*/ 55 h 57"/>
                <a:gd name="T4" fmla="*/ 7 w 46"/>
                <a:gd name="T5" fmla="*/ 49 h 57"/>
                <a:gd name="T6" fmla="*/ 2 w 46"/>
                <a:gd name="T7" fmla="*/ 40 h 57"/>
                <a:gd name="T8" fmla="*/ 0 w 46"/>
                <a:gd name="T9" fmla="*/ 29 h 57"/>
                <a:gd name="T10" fmla="*/ 2 w 46"/>
                <a:gd name="T11" fmla="*/ 18 h 57"/>
                <a:gd name="T12" fmla="*/ 7 w 46"/>
                <a:gd name="T13" fmla="*/ 9 h 57"/>
                <a:gd name="T14" fmla="*/ 14 w 46"/>
                <a:gd name="T15" fmla="*/ 2 h 57"/>
                <a:gd name="T16" fmla="*/ 23 w 46"/>
                <a:gd name="T17" fmla="*/ 0 h 57"/>
                <a:gd name="T18" fmla="*/ 32 w 46"/>
                <a:gd name="T19" fmla="*/ 2 h 57"/>
                <a:gd name="T20" fmla="*/ 39 w 46"/>
                <a:gd name="T21" fmla="*/ 8 h 57"/>
                <a:gd name="T22" fmla="*/ 44 w 46"/>
                <a:gd name="T23" fmla="*/ 17 h 57"/>
                <a:gd name="T24" fmla="*/ 46 w 46"/>
                <a:gd name="T25" fmla="*/ 29 h 57"/>
                <a:gd name="T26" fmla="*/ 44 w 46"/>
                <a:gd name="T27" fmla="*/ 40 h 57"/>
                <a:gd name="T28" fmla="*/ 39 w 46"/>
                <a:gd name="T29" fmla="*/ 49 h 57"/>
                <a:gd name="T30" fmla="*/ 32 w 46"/>
                <a:gd name="T31" fmla="*/ 55 h 57"/>
                <a:gd name="T32" fmla="*/ 23 w 46"/>
                <a:gd name="T33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7">
                  <a:moveTo>
                    <a:pt x="23" y="57"/>
                  </a:moveTo>
                  <a:lnTo>
                    <a:pt x="14" y="55"/>
                  </a:lnTo>
                  <a:lnTo>
                    <a:pt x="7" y="49"/>
                  </a:lnTo>
                  <a:lnTo>
                    <a:pt x="2" y="40"/>
                  </a:lnTo>
                  <a:lnTo>
                    <a:pt x="0" y="29"/>
                  </a:lnTo>
                  <a:lnTo>
                    <a:pt x="2" y="18"/>
                  </a:lnTo>
                  <a:lnTo>
                    <a:pt x="7" y="9"/>
                  </a:lnTo>
                  <a:lnTo>
                    <a:pt x="14" y="2"/>
                  </a:lnTo>
                  <a:lnTo>
                    <a:pt x="23" y="0"/>
                  </a:lnTo>
                  <a:lnTo>
                    <a:pt x="32" y="2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9"/>
                  </a:lnTo>
                  <a:lnTo>
                    <a:pt x="44" y="40"/>
                  </a:lnTo>
                  <a:lnTo>
                    <a:pt x="39" y="49"/>
                  </a:lnTo>
                  <a:lnTo>
                    <a:pt x="32" y="55"/>
                  </a:lnTo>
                  <a:lnTo>
                    <a:pt x="23" y="57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auto">
            <a:xfrm>
              <a:off x="388" y="2144"/>
              <a:ext cx="23" cy="29"/>
            </a:xfrm>
            <a:custGeom>
              <a:avLst/>
              <a:gdLst>
                <a:gd name="T0" fmla="*/ 23 w 46"/>
                <a:gd name="T1" fmla="*/ 57 h 57"/>
                <a:gd name="T2" fmla="*/ 14 w 46"/>
                <a:gd name="T3" fmla="*/ 55 h 57"/>
                <a:gd name="T4" fmla="*/ 7 w 46"/>
                <a:gd name="T5" fmla="*/ 49 h 57"/>
                <a:gd name="T6" fmla="*/ 3 w 46"/>
                <a:gd name="T7" fmla="*/ 40 h 57"/>
                <a:gd name="T8" fmla="*/ 0 w 46"/>
                <a:gd name="T9" fmla="*/ 28 h 57"/>
                <a:gd name="T10" fmla="*/ 3 w 46"/>
                <a:gd name="T11" fmla="*/ 17 h 57"/>
                <a:gd name="T12" fmla="*/ 7 w 46"/>
                <a:gd name="T13" fmla="*/ 8 h 57"/>
                <a:gd name="T14" fmla="*/ 14 w 46"/>
                <a:gd name="T15" fmla="*/ 2 h 57"/>
                <a:gd name="T16" fmla="*/ 23 w 46"/>
                <a:gd name="T17" fmla="*/ 0 h 57"/>
                <a:gd name="T18" fmla="*/ 33 w 46"/>
                <a:gd name="T19" fmla="*/ 1 h 57"/>
                <a:gd name="T20" fmla="*/ 39 w 46"/>
                <a:gd name="T21" fmla="*/ 8 h 57"/>
                <a:gd name="T22" fmla="*/ 44 w 46"/>
                <a:gd name="T23" fmla="*/ 17 h 57"/>
                <a:gd name="T24" fmla="*/ 46 w 46"/>
                <a:gd name="T25" fmla="*/ 27 h 57"/>
                <a:gd name="T26" fmla="*/ 44 w 46"/>
                <a:gd name="T27" fmla="*/ 39 h 57"/>
                <a:gd name="T28" fmla="*/ 39 w 46"/>
                <a:gd name="T29" fmla="*/ 48 h 57"/>
                <a:gd name="T30" fmla="*/ 33 w 46"/>
                <a:gd name="T31" fmla="*/ 54 h 57"/>
                <a:gd name="T32" fmla="*/ 23 w 46"/>
                <a:gd name="T33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7">
                  <a:moveTo>
                    <a:pt x="23" y="57"/>
                  </a:moveTo>
                  <a:lnTo>
                    <a:pt x="14" y="55"/>
                  </a:lnTo>
                  <a:lnTo>
                    <a:pt x="7" y="49"/>
                  </a:lnTo>
                  <a:lnTo>
                    <a:pt x="3" y="40"/>
                  </a:lnTo>
                  <a:lnTo>
                    <a:pt x="0" y="28"/>
                  </a:lnTo>
                  <a:lnTo>
                    <a:pt x="3" y="17"/>
                  </a:lnTo>
                  <a:lnTo>
                    <a:pt x="7" y="8"/>
                  </a:lnTo>
                  <a:lnTo>
                    <a:pt x="14" y="2"/>
                  </a:lnTo>
                  <a:lnTo>
                    <a:pt x="23" y="0"/>
                  </a:lnTo>
                  <a:lnTo>
                    <a:pt x="33" y="1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7"/>
                  </a:lnTo>
                  <a:lnTo>
                    <a:pt x="44" y="39"/>
                  </a:lnTo>
                  <a:lnTo>
                    <a:pt x="39" y="48"/>
                  </a:lnTo>
                  <a:lnTo>
                    <a:pt x="33" y="54"/>
                  </a:lnTo>
                  <a:lnTo>
                    <a:pt x="23" y="57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5364088" y="3806533"/>
            <a:ext cx="2895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chemeClr val="tx2"/>
                </a:solidFill>
              </a:rPr>
              <a:t>알파벳 순으로 즉 사전에서 앞에 있다는 의미</a:t>
            </a:r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자유형 2"/>
          <p:cNvSpPr/>
          <p:nvPr/>
        </p:nvSpPr>
        <p:spPr>
          <a:xfrm>
            <a:off x="4287328" y="4123426"/>
            <a:ext cx="1052423" cy="1130061"/>
          </a:xfrm>
          <a:custGeom>
            <a:avLst/>
            <a:gdLst>
              <a:gd name="connsiteX0" fmla="*/ 1052423 w 1052423"/>
              <a:gd name="connsiteY0" fmla="*/ 0 h 1130061"/>
              <a:gd name="connsiteX1" fmla="*/ 948906 w 1052423"/>
              <a:gd name="connsiteY1" fmla="*/ 8627 h 1130061"/>
              <a:gd name="connsiteX2" fmla="*/ 819510 w 1052423"/>
              <a:gd name="connsiteY2" fmla="*/ 34506 h 1130061"/>
              <a:gd name="connsiteX3" fmla="*/ 681487 w 1052423"/>
              <a:gd name="connsiteY3" fmla="*/ 51759 h 1130061"/>
              <a:gd name="connsiteX4" fmla="*/ 655608 w 1052423"/>
              <a:gd name="connsiteY4" fmla="*/ 69012 h 1130061"/>
              <a:gd name="connsiteX5" fmla="*/ 603849 w 1052423"/>
              <a:gd name="connsiteY5" fmla="*/ 94891 h 1130061"/>
              <a:gd name="connsiteX6" fmla="*/ 577970 w 1052423"/>
              <a:gd name="connsiteY6" fmla="*/ 146649 h 1130061"/>
              <a:gd name="connsiteX7" fmla="*/ 543464 w 1052423"/>
              <a:gd name="connsiteY7" fmla="*/ 215661 h 1130061"/>
              <a:gd name="connsiteX8" fmla="*/ 508959 w 1052423"/>
              <a:gd name="connsiteY8" fmla="*/ 327804 h 1130061"/>
              <a:gd name="connsiteX9" fmla="*/ 500332 w 1052423"/>
              <a:gd name="connsiteY9" fmla="*/ 379563 h 1130061"/>
              <a:gd name="connsiteX10" fmla="*/ 517585 w 1052423"/>
              <a:gd name="connsiteY10" fmla="*/ 491706 h 1130061"/>
              <a:gd name="connsiteX11" fmla="*/ 552091 w 1052423"/>
              <a:gd name="connsiteY11" fmla="*/ 569344 h 1130061"/>
              <a:gd name="connsiteX12" fmla="*/ 586597 w 1052423"/>
              <a:gd name="connsiteY12" fmla="*/ 612476 h 1130061"/>
              <a:gd name="connsiteX13" fmla="*/ 621102 w 1052423"/>
              <a:gd name="connsiteY13" fmla="*/ 664234 h 1130061"/>
              <a:gd name="connsiteX14" fmla="*/ 629729 w 1052423"/>
              <a:gd name="connsiteY14" fmla="*/ 690114 h 1130061"/>
              <a:gd name="connsiteX15" fmla="*/ 655608 w 1052423"/>
              <a:gd name="connsiteY15" fmla="*/ 707366 h 1130061"/>
              <a:gd name="connsiteX16" fmla="*/ 707366 w 1052423"/>
              <a:gd name="connsiteY16" fmla="*/ 776378 h 1130061"/>
              <a:gd name="connsiteX17" fmla="*/ 759125 w 1052423"/>
              <a:gd name="connsiteY17" fmla="*/ 836763 h 1130061"/>
              <a:gd name="connsiteX18" fmla="*/ 767751 w 1052423"/>
              <a:gd name="connsiteY18" fmla="*/ 862642 h 1130061"/>
              <a:gd name="connsiteX19" fmla="*/ 759125 w 1052423"/>
              <a:gd name="connsiteY19" fmla="*/ 888521 h 1130061"/>
              <a:gd name="connsiteX20" fmla="*/ 698740 w 1052423"/>
              <a:gd name="connsiteY20" fmla="*/ 948906 h 1130061"/>
              <a:gd name="connsiteX21" fmla="*/ 638355 w 1052423"/>
              <a:gd name="connsiteY21" fmla="*/ 983412 h 1130061"/>
              <a:gd name="connsiteX22" fmla="*/ 595223 w 1052423"/>
              <a:gd name="connsiteY22" fmla="*/ 992038 h 1130061"/>
              <a:gd name="connsiteX23" fmla="*/ 465827 w 1052423"/>
              <a:gd name="connsiteY23" fmla="*/ 1017917 h 1130061"/>
              <a:gd name="connsiteX24" fmla="*/ 414068 w 1052423"/>
              <a:gd name="connsiteY24" fmla="*/ 1035170 h 1130061"/>
              <a:gd name="connsiteX25" fmla="*/ 327804 w 1052423"/>
              <a:gd name="connsiteY25" fmla="*/ 1052423 h 1130061"/>
              <a:gd name="connsiteX26" fmla="*/ 301925 w 1052423"/>
              <a:gd name="connsiteY26" fmla="*/ 1061049 h 1130061"/>
              <a:gd name="connsiteX27" fmla="*/ 267419 w 1052423"/>
              <a:gd name="connsiteY27" fmla="*/ 1069676 h 1130061"/>
              <a:gd name="connsiteX28" fmla="*/ 241540 w 1052423"/>
              <a:gd name="connsiteY28" fmla="*/ 1078302 h 1130061"/>
              <a:gd name="connsiteX29" fmla="*/ 129397 w 1052423"/>
              <a:gd name="connsiteY29" fmla="*/ 1095555 h 1130061"/>
              <a:gd name="connsiteX30" fmla="*/ 51759 w 1052423"/>
              <a:gd name="connsiteY30" fmla="*/ 1121434 h 1130061"/>
              <a:gd name="connsiteX31" fmla="*/ 25880 w 1052423"/>
              <a:gd name="connsiteY31" fmla="*/ 1130061 h 1130061"/>
              <a:gd name="connsiteX32" fmla="*/ 0 w 1052423"/>
              <a:gd name="connsiteY32" fmla="*/ 1130061 h 1130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052423" h="1130061">
                <a:moveTo>
                  <a:pt x="1052423" y="0"/>
                </a:moveTo>
                <a:cubicBezTo>
                  <a:pt x="1017917" y="2876"/>
                  <a:pt x="983157" y="3553"/>
                  <a:pt x="948906" y="8627"/>
                </a:cubicBezTo>
                <a:cubicBezTo>
                  <a:pt x="905395" y="15073"/>
                  <a:pt x="862898" y="27275"/>
                  <a:pt x="819510" y="34506"/>
                </a:cubicBezTo>
                <a:cubicBezTo>
                  <a:pt x="739246" y="47883"/>
                  <a:pt x="785155" y="41391"/>
                  <a:pt x="681487" y="51759"/>
                </a:cubicBezTo>
                <a:cubicBezTo>
                  <a:pt x="672861" y="57510"/>
                  <a:pt x="664881" y="64375"/>
                  <a:pt x="655608" y="69012"/>
                </a:cubicBezTo>
                <a:cubicBezTo>
                  <a:pt x="584173" y="104730"/>
                  <a:pt x="678024" y="45442"/>
                  <a:pt x="603849" y="94891"/>
                </a:cubicBezTo>
                <a:cubicBezTo>
                  <a:pt x="582167" y="159938"/>
                  <a:pt x="611415" y="79760"/>
                  <a:pt x="577970" y="146649"/>
                </a:cubicBezTo>
                <a:cubicBezTo>
                  <a:pt x="535763" y="231063"/>
                  <a:pt x="583436" y="155704"/>
                  <a:pt x="543464" y="215661"/>
                </a:cubicBezTo>
                <a:cubicBezTo>
                  <a:pt x="531369" y="251946"/>
                  <a:pt x="516581" y="289695"/>
                  <a:pt x="508959" y="327804"/>
                </a:cubicBezTo>
                <a:cubicBezTo>
                  <a:pt x="505529" y="344955"/>
                  <a:pt x="503208" y="362310"/>
                  <a:pt x="500332" y="379563"/>
                </a:cubicBezTo>
                <a:cubicBezTo>
                  <a:pt x="506083" y="416944"/>
                  <a:pt x="510615" y="454533"/>
                  <a:pt x="517585" y="491706"/>
                </a:cubicBezTo>
                <a:cubicBezTo>
                  <a:pt x="521569" y="512951"/>
                  <a:pt x="544936" y="558101"/>
                  <a:pt x="552091" y="569344"/>
                </a:cubicBezTo>
                <a:cubicBezTo>
                  <a:pt x="561976" y="584878"/>
                  <a:pt x="575768" y="597586"/>
                  <a:pt x="586597" y="612476"/>
                </a:cubicBezTo>
                <a:cubicBezTo>
                  <a:pt x="598793" y="629245"/>
                  <a:pt x="611032" y="646108"/>
                  <a:pt x="621102" y="664234"/>
                </a:cubicBezTo>
                <a:cubicBezTo>
                  <a:pt x="625518" y="672183"/>
                  <a:pt x="624048" y="683013"/>
                  <a:pt x="629729" y="690114"/>
                </a:cubicBezTo>
                <a:cubicBezTo>
                  <a:pt x="636206" y="698210"/>
                  <a:pt x="646982" y="701615"/>
                  <a:pt x="655608" y="707366"/>
                </a:cubicBezTo>
                <a:cubicBezTo>
                  <a:pt x="672861" y="730370"/>
                  <a:pt x="687033" y="756046"/>
                  <a:pt x="707366" y="776378"/>
                </a:cubicBezTo>
                <a:cubicBezTo>
                  <a:pt x="749203" y="818214"/>
                  <a:pt x="732849" y="797349"/>
                  <a:pt x="759125" y="836763"/>
                </a:cubicBezTo>
                <a:cubicBezTo>
                  <a:pt x="762000" y="845389"/>
                  <a:pt x="767751" y="853549"/>
                  <a:pt x="767751" y="862642"/>
                </a:cubicBezTo>
                <a:cubicBezTo>
                  <a:pt x="767751" y="871735"/>
                  <a:pt x="763636" y="880626"/>
                  <a:pt x="759125" y="888521"/>
                </a:cubicBezTo>
                <a:cubicBezTo>
                  <a:pt x="740087" y="921838"/>
                  <a:pt x="729281" y="927091"/>
                  <a:pt x="698740" y="948906"/>
                </a:cubicBezTo>
                <a:cubicBezTo>
                  <a:pt x="682174" y="960739"/>
                  <a:pt x="657311" y="977093"/>
                  <a:pt x="638355" y="983412"/>
                </a:cubicBezTo>
                <a:cubicBezTo>
                  <a:pt x="624445" y="988048"/>
                  <a:pt x="609368" y="988180"/>
                  <a:pt x="595223" y="992038"/>
                </a:cubicBezTo>
                <a:cubicBezTo>
                  <a:pt x="490087" y="1020711"/>
                  <a:pt x="602594" y="1002721"/>
                  <a:pt x="465827" y="1017917"/>
                </a:cubicBezTo>
                <a:cubicBezTo>
                  <a:pt x="448574" y="1023668"/>
                  <a:pt x="432007" y="1032180"/>
                  <a:pt x="414068" y="1035170"/>
                </a:cubicBezTo>
                <a:cubicBezTo>
                  <a:pt x="373402" y="1041948"/>
                  <a:pt x="363833" y="1042130"/>
                  <a:pt x="327804" y="1052423"/>
                </a:cubicBezTo>
                <a:cubicBezTo>
                  <a:pt x="319061" y="1054921"/>
                  <a:pt x="310668" y="1058551"/>
                  <a:pt x="301925" y="1061049"/>
                </a:cubicBezTo>
                <a:cubicBezTo>
                  <a:pt x="290525" y="1064306"/>
                  <a:pt x="278819" y="1066419"/>
                  <a:pt x="267419" y="1069676"/>
                </a:cubicBezTo>
                <a:cubicBezTo>
                  <a:pt x="258676" y="1072174"/>
                  <a:pt x="250361" y="1076097"/>
                  <a:pt x="241540" y="1078302"/>
                </a:cubicBezTo>
                <a:cubicBezTo>
                  <a:pt x="202014" y="1088184"/>
                  <a:pt x="171312" y="1090316"/>
                  <a:pt x="129397" y="1095555"/>
                </a:cubicBezTo>
                <a:lnTo>
                  <a:pt x="51759" y="1121434"/>
                </a:lnTo>
                <a:cubicBezTo>
                  <a:pt x="43133" y="1124310"/>
                  <a:pt x="34973" y="1130061"/>
                  <a:pt x="25880" y="1130061"/>
                </a:cubicBezTo>
                <a:lnTo>
                  <a:pt x="0" y="1130061"/>
                </a:ln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문자 검색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116013" y="981075"/>
            <a:ext cx="7777162" cy="4793043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#include</a:t>
            </a: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&lt;</a:t>
            </a:r>
            <a:r>
              <a:rPr lang="en-US" altLang="ko-KR" sz="1600" kern="0" dirty="0" err="1">
                <a:solidFill>
                  <a:srgbClr val="A31515"/>
                </a:solidFill>
                <a:latin typeface="Trebuchet MS" pitchFamily="34" charset="0"/>
              </a:rPr>
              <a:t>string.h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&gt;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#include</a:t>
            </a: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&lt;</a:t>
            </a:r>
            <a:r>
              <a:rPr lang="en-US" altLang="ko-KR" sz="1600" kern="0" dirty="0" err="1">
                <a:solidFill>
                  <a:srgbClr val="A31515"/>
                </a:solidFill>
                <a:latin typeface="Trebuchet MS" pitchFamily="34" charset="0"/>
              </a:rPr>
              <a:t>stdio.h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&gt;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main( </a:t>
            </a: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void</a:t>
            </a: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)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dirty="0" smtClean="0">
                <a:latin typeface="Trebuchet MS" pitchFamily="34" charset="0"/>
              </a:rPr>
              <a:t>{</a:t>
            </a: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char</a:t>
            </a: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s[] = 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"language";</a:t>
            </a: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ko-KR" altLang="en-US" sz="1600" kern="0" dirty="0">
                <a:solidFill>
                  <a:srgbClr val="A31515"/>
                </a:solidFill>
                <a:latin typeface="Trebuchet MS" pitchFamily="34" charset="0"/>
              </a:rPr>
              <a:t> 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dirty="0">
                <a:latin typeface="Trebuchet MS" pitchFamily="34" charset="0"/>
              </a:rPr>
              <a:t>	</a:t>
            </a:r>
            <a:r>
              <a:rPr lang="en-US" altLang="ko-KR" sz="1600" dirty="0">
                <a:solidFill>
                  <a:srgbClr val="0000FF"/>
                </a:solidFill>
                <a:latin typeface="Trebuchet MS" pitchFamily="34" charset="0"/>
              </a:rPr>
              <a:t>char</a:t>
            </a:r>
            <a:r>
              <a:rPr lang="ko-KR" altLang="en-US" sz="1600" dirty="0">
                <a:latin typeface="Trebuchet MS" pitchFamily="34" charset="0"/>
              </a:rPr>
              <a:t> </a:t>
            </a:r>
            <a:r>
              <a:rPr lang="en-US" altLang="ko-KR" sz="1600" dirty="0">
                <a:latin typeface="Trebuchet MS" pitchFamily="34" charset="0"/>
              </a:rPr>
              <a:t>c = </a:t>
            </a:r>
            <a:r>
              <a:rPr lang="en-US" altLang="ko-KR" sz="1600" dirty="0">
                <a:solidFill>
                  <a:srgbClr val="A31515"/>
                </a:solidFill>
                <a:latin typeface="Trebuchet MS" pitchFamily="34" charset="0"/>
              </a:rPr>
              <a:t>'g';</a:t>
            </a: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endParaRPr lang="en-US" altLang="ko-KR" sz="1600" kern="0" dirty="0" smtClean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smtClean="0">
                <a:solidFill>
                  <a:srgbClr val="0000FF"/>
                </a:solidFill>
                <a:latin typeface="Trebuchet MS" pitchFamily="34" charset="0"/>
              </a:rPr>
              <a:t>char</a:t>
            </a:r>
            <a:r>
              <a:rPr lang="ko-KR" altLang="en-US" sz="1600" kern="0" dirty="0" smtClean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*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p;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loc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;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600" kern="0" dirty="0" smtClean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p =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strchr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(s, c);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loc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= (</a:t>
            </a:r>
            <a:r>
              <a:rPr lang="en-US" altLang="ko-KR" sz="1600" kern="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)(p - s);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dirty="0">
                <a:latin typeface="Trebuchet MS" pitchFamily="34" charset="0"/>
              </a:rPr>
              <a:t>	</a:t>
            </a:r>
            <a:r>
              <a:rPr lang="en-US" altLang="ko-KR" sz="1600" dirty="0">
                <a:solidFill>
                  <a:srgbClr val="0000FF"/>
                </a:solidFill>
                <a:latin typeface="Trebuchet MS" pitchFamily="34" charset="0"/>
              </a:rPr>
              <a:t>if</a:t>
            </a:r>
            <a:r>
              <a:rPr lang="ko-KR" altLang="en-US" sz="1600" dirty="0">
                <a:latin typeface="Trebuchet MS" pitchFamily="34" charset="0"/>
              </a:rPr>
              <a:t> </a:t>
            </a:r>
            <a:r>
              <a:rPr lang="en-US" altLang="ko-KR" sz="1600" dirty="0">
                <a:latin typeface="Trebuchet MS" pitchFamily="34" charset="0"/>
              </a:rPr>
              <a:t>( p != NULL )</a:t>
            </a: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		</a:t>
            </a:r>
            <a:endParaRPr lang="en-US" altLang="ko-KR" sz="1600" kern="0" dirty="0" smtClean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err="1" smtClean="0">
                <a:solidFill>
                  <a:srgbClr val="000000"/>
                </a:solidFill>
                <a:latin typeface="Trebuchet MS" pitchFamily="34" charset="0"/>
              </a:rPr>
              <a:t>printf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 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"</a:t>
            </a:r>
            <a:r>
              <a:rPr lang="ko-KR" altLang="en-US" sz="1600" kern="0" dirty="0" err="1">
                <a:solidFill>
                  <a:srgbClr val="A31515"/>
                </a:solidFill>
                <a:latin typeface="Trebuchet MS" pitchFamily="34" charset="0"/>
                <a:ea typeface="휴먼명조"/>
              </a:rPr>
              <a:t>첫번째</a:t>
            </a:r>
            <a:r>
              <a:rPr lang="ko-KR" altLang="en-US" sz="1600" kern="0" dirty="0">
                <a:solidFill>
                  <a:srgbClr val="A31515"/>
                </a:solidFill>
                <a:latin typeface="Trebuchet MS" pitchFamily="34" charset="0"/>
                <a:ea typeface="휴먼명조"/>
              </a:rPr>
              <a:t> 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%c</a:t>
            </a:r>
            <a:r>
              <a:rPr lang="ko-KR" altLang="en-US" sz="1600" kern="0" dirty="0">
                <a:solidFill>
                  <a:srgbClr val="A31515"/>
                </a:solidFill>
                <a:latin typeface="Trebuchet MS" pitchFamily="34" charset="0"/>
                <a:ea typeface="휴먼명조"/>
              </a:rPr>
              <a:t>가 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%d</a:t>
            </a:r>
            <a:r>
              <a:rPr lang="ko-KR" altLang="en-US" sz="1600" kern="0" dirty="0">
                <a:solidFill>
                  <a:srgbClr val="A31515"/>
                </a:solidFill>
                <a:latin typeface="Trebuchet MS" pitchFamily="34" charset="0"/>
                <a:ea typeface="휴먼명조"/>
              </a:rPr>
              <a:t>에서 발견되었음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\n"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, c,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loc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);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else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	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printf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 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"%c</a:t>
            </a:r>
            <a:r>
              <a:rPr lang="ko-KR" altLang="en-US" sz="1600" kern="0" dirty="0">
                <a:solidFill>
                  <a:srgbClr val="A31515"/>
                </a:solidFill>
                <a:latin typeface="Trebuchet MS" pitchFamily="34" charset="0"/>
                <a:ea typeface="휴먼명조"/>
              </a:rPr>
              <a:t>가 발견되지 않았음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\n"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, c );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	return</a:t>
            </a:r>
            <a:r>
              <a:rPr lang="ko-KR" altLang="en-US" sz="1600" kern="0" dirty="0" smtClean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0;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}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2057122" y="3323899"/>
            <a:ext cx="1512168" cy="36004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자유형 14"/>
          <p:cNvSpPr/>
          <p:nvPr/>
        </p:nvSpPr>
        <p:spPr>
          <a:xfrm>
            <a:off x="3569290" y="3142769"/>
            <a:ext cx="2551099" cy="722299"/>
          </a:xfrm>
          <a:custGeom>
            <a:avLst/>
            <a:gdLst>
              <a:gd name="connsiteX0" fmla="*/ 2551099 w 2551099"/>
              <a:gd name="connsiteY0" fmla="*/ 0 h 722299"/>
              <a:gd name="connsiteX1" fmla="*/ 2481943 w 2551099"/>
              <a:gd name="connsiteY1" fmla="*/ 15368 h 722299"/>
              <a:gd name="connsiteX2" fmla="*/ 2451207 w 2551099"/>
              <a:gd name="connsiteY2" fmla="*/ 23052 h 722299"/>
              <a:gd name="connsiteX3" fmla="*/ 2412787 w 2551099"/>
              <a:gd name="connsiteY3" fmla="*/ 30736 h 722299"/>
              <a:gd name="connsiteX4" fmla="*/ 2366682 w 2551099"/>
              <a:gd name="connsiteY4" fmla="*/ 53788 h 722299"/>
              <a:gd name="connsiteX5" fmla="*/ 2320578 w 2551099"/>
              <a:gd name="connsiteY5" fmla="*/ 69156 h 722299"/>
              <a:gd name="connsiteX6" fmla="*/ 2266790 w 2551099"/>
              <a:gd name="connsiteY6" fmla="*/ 99892 h 722299"/>
              <a:gd name="connsiteX7" fmla="*/ 2213002 w 2551099"/>
              <a:gd name="connsiteY7" fmla="*/ 122944 h 722299"/>
              <a:gd name="connsiteX8" fmla="*/ 2174582 w 2551099"/>
              <a:gd name="connsiteY8" fmla="*/ 145997 h 722299"/>
              <a:gd name="connsiteX9" fmla="*/ 2136161 w 2551099"/>
              <a:gd name="connsiteY9" fmla="*/ 153681 h 722299"/>
              <a:gd name="connsiteX10" fmla="*/ 2090057 w 2551099"/>
              <a:gd name="connsiteY10" fmla="*/ 184417 h 722299"/>
              <a:gd name="connsiteX11" fmla="*/ 2043953 w 2551099"/>
              <a:gd name="connsiteY11" fmla="*/ 230521 h 722299"/>
              <a:gd name="connsiteX12" fmla="*/ 2036269 w 2551099"/>
              <a:gd name="connsiteY12" fmla="*/ 261257 h 722299"/>
              <a:gd name="connsiteX13" fmla="*/ 2020901 w 2551099"/>
              <a:gd name="connsiteY13" fmla="*/ 291993 h 722299"/>
              <a:gd name="connsiteX14" fmla="*/ 2036269 w 2551099"/>
              <a:gd name="connsiteY14" fmla="*/ 407254 h 722299"/>
              <a:gd name="connsiteX15" fmla="*/ 2051637 w 2551099"/>
              <a:gd name="connsiteY15" fmla="*/ 430306 h 722299"/>
              <a:gd name="connsiteX16" fmla="*/ 2059321 w 2551099"/>
              <a:gd name="connsiteY16" fmla="*/ 461042 h 722299"/>
              <a:gd name="connsiteX17" fmla="*/ 2074689 w 2551099"/>
              <a:gd name="connsiteY17" fmla="*/ 499462 h 722299"/>
              <a:gd name="connsiteX18" fmla="*/ 2067005 w 2551099"/>
              <a:gd name="connsiteY18" fmla="*/ 576302 h 722299"/>
              <a:gd name="connsiteX19" fmla="*/ 2013217 w 2551099"/>
              <a:gd name="connsiteY19" fmla="*/ 622407 h 722299"/>
              <a:gd name="connsiteX20" fmla="*/ 1982481 w 2551099"/>
              <a:gd name="connsiteY20" fmla="*/ 637775 h 722299"/>
              <a:gd name="connsiteX21" fmla="*/ 1936376 w 2551099"/>
              <a:gd name="connsiteY21" fmla="*/ 668511 h 722299"/>
              <a:gd name="connsiteX22" fmla="*/ 1897956 w 2551099"/>
              <a:gd name="connsiteY22" fmla="*/ 676195 h 722299"/>
              <a:gd name="connsiteX23" fmla="*/ 1874904 w 2551099"/>
              <a:gd name="connsiteY23" fmla="*/ 691563 h 722299"/>
              <a:gd name="connsiteX24" fmla="*/ 1828800 w 2551099"/>
              <a:gd name="connsiteY24" fmla="*/ 699247 h 722299"/>
              <a:gd name="connsiteX25" fmla="*/ 1790380 w 2551099"/>
              <a:gd name="connsiteY25" fmla="*/ 706931 h 722299"/>
              <a:gd name="connsiteX26" fmla="*/ 1682803 w 2551099"/>
              <a:gd name="connsiteY26" fmla="*/ 722299 h 722299"/>
              <a:gd name="connsiteX27" fmla="*/ 1137237 w 2551099"/>
              <a:gd name="connsiteY27" fmla="*/ 706931 h 722299"/>
              <a:gd name="connsiteX28" fmla="*/ 998924 w 2551099"/>
              <a:gd name="connsiteY28" fmla="*/ 676195 h 722299"/>
              <a:gd name="connsiteX29" fmla="*/ 929768 w 2551099"/>
              <a:gd name="connsiteY29" fmla="*/ 668511 h 722299"/>
              <a:gd name="connsiteX30" fmla="*/ 868296 w 2551099"/>
              <a:gd name="connsiteY30" fmla="*/ 653143 h 722299"/>
              <a:gd name="connsiteX31" fmla="*/ 814508 w 2551099"/>
              <a:gd name="connsiteY31" fmla="*/ 637775 h 722299"/>
              <a:gd name="connsiteX32" fmla="*/ 768403 w 2551099"/>
              <a:gd name="connsiteY32" fmla="*/ 630091 h 722299"/>
              <a:gd name="connsiteX33" fmla="*/ 699247 w 2551099"/>
              <a:gd name="connsiteY33" fmla="*/ 614723 h 722299"/>
              <a:gd name="connsiteX34" fmla="*/ 660827 w 2551099"/>
              <a:gd name="connsiteY34" fmla="*/ 607039 h 722299"/>
              <a:gd name="connsiteX35" fmla="*/ 560934 w 2551099"/>
              <a:gd name="connsiteY35" fmla="*/ 560934 h 722299"/>
              <a:gd name="connsiteX36" fmla="*/ 499462 w 2551099"/>
              <a:gd name="connsiteY36" fmla="*/ 537882 h 722299"/>
              <a:gd name="connsiteX37" fmla="*/ 422622 w 2551099"/>
              <a:gd name="connsiteY37" fmla="*/ 507146 h 722299"/>
              <a:gd name="connsiteX38" fmla="*/ 376518 w 2551099"/>
              <a:gd name="connsiteY38" fmla="*/ 491778 h 722299"/>
              <a:gd name="connsiteX39" fmla="*/ 353466 w 2551099"/>
              <a:gd name="connsiteY39" fmla="*/ 484094 h 722299"/>
              <a:gd name="connsiteX40" fmla="*/ 330413 w 2551099"/>
              <a:gd name="connsiteY40" fmla="*/ 476410 h 722299"/>
              <a:gd name="connsiteX41" fmla="*/ 222837 w 2551099"/>
              <a:gd name="connsiteY41" fmla="*/ 430306 h 722299"/>
              <a:gd name="connsiteX42" fmla="*/ 184417 w 2551099"/>
              <a:gd name="connsiteY42" fmla="*/ 414938 h 722299"/>
              <a:gd name="connsiteX43" fmla="*/ 153681 w 2551099"/>
              <a:gd name="connsiteY43" fmla="*/ 399570 h 722299"/>
              <a:gd name="connsiteX44" fmla="*/ 69156 w 2551099"/>
              <a:gd name="connsiteY44" fmla="*/ 368834 h 722299"/>
              <a:gd name="connsiteX45" fmla="*/ 0 w 2551099"/>
              <a:gd name="connsiteY45" fmla="*/ 368834 h 722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2551099" h="722299">
                <a:moveTo>
                  <a:pt x="2551099" y="0"/>
                </a:moveTo>
                <a:lnTo>
                  <a:pt x="2481943" y="15368"/>
                </a:lnTo>
                <a:cubicBezTo>
                  <a:pt x="2471653" y="17743"/>
                  <a:pt x="2461516" y="20761"/>
                  <a:pt x="2451207" y="23052"/>
                </a:cubicBezTo>
                <a:cubicBezTo>
                  <a:pt x="2438458" y="25885"/>
                  <a:pt x="2425594" y="28175"/>
                  <a:pt x="2412787" y="30736"/>
                </a:cubicBezTo>
                <a:cubicBezTo>
                  <a:pt x="2397419" y="38420"/>
                  <a:pt x="2382543" y="47180"/>
                  <a:pt x="2366682" y="53788"/>
                </a:cubicBezTo>
                <a:cubicBezTo>
                  <a:pt x="2351729" y="60018"/>
                  <a:pt x="2335286" y="62368"/>
                  <a:pt x="2320578" y="69156"/>
                </a:cubicBezTo>
                <a:cubicBezTo>
                  <a:pt x="2301829" y="77810"/>
                  <a:pt x="2285260" y="90657"/>
                  <a:pt x="2266790" y="99892"/>
                </a:cubicBezTo>
                <a:cubicBezTo>
                  <a:pt x="2249343" y="108616"/>
                  <a:pt x="2230449" y="114220"/>
                  <a:pt x="2213002" y="122944"/>
                </a:cubicBezTo>
                <a:cubicBezTo>
                  <a:pt x="2199644" y="129623"/>
                  <a:pt x="2188449" y="140450"/>
                  <a:pt x="2174582" y="145997"/>
                </a:cubicBezTo>
                <a:cubicBezTo>
                  <a:pt x="2162456" y="150848"/>
                  <a:pt x="2148968" y="151120"/>
                  <a:pt x="2136161" y="153681"/>
                </a:cubicBezTo>
                <a:cubicBezTo>
                  <a:pt x="2120793" y="163926"/>
                  <a:pt x="2103117" y="171357"/>
                  <a:pt x="2090057" y="184417"/>
                </a:cubicBezTo>
                <a:lnTo>
                  <a:pt x="2043953" y="230521"/>
                </a:lnTo>
                <a:cubicBezTo>
                  <a:pt x="2041392" y="240766"/>
                  <a:pt x="2039977" y="251369"/>
                  <a:pt x="2036269" y="261257"/>
                </a:cubicBezTo>
                <a:cubicBezTo>
                  <a:pt x="2032247" y="271982"/>
                  <a:pt x="2021616" y="280561"/>
                  <a:pt x="2020901" y="291993"/>
                </a:cubicBezTo>
                <a:cubicBezTo>
                  <a:pt x="2019947" y="307253"/>
                  <a:pt x="2021277" y="377269"/>
                  <a:pt x="2036269" y="407254"/>
                </a:cubicBezTo>
                <a:cubicBezTo>
                  <a:pt x="2040399" y="415514"/>
                  <a:pt x="2046514" y="422622"/>
                  <a:pt x="2051637" y="430306"/>
                </a:cubicBezTo>
                <a:cubicBezTo>
                  <a:pt x="2054198" y="440551"/>
                  <a:pt x="2055981" y="451023"/>
                  <a:pt x="2059321" y="461042"/>
                </a:cubicBezTo>
                <a:cubicBezTo>
                  <a:pt x="2063683" y="474127"/>
                  <a:pt x="2073771" y="485699"/>
                  <a:pt x="2074689" y="499462"/>
                </a:cubicBezTo>
                <a:cubicBezTo>
                  <a:pt x="2076401" y="525146"/>
                  <a:pt x="2074575" y="551699"/>
                  <a:pt x="2067005" y="576302"/>
                </a:cubicBezTo>
                <a:cubicBezTo>
                  <a:pt x="2064011" y="586033"/>
                  <a:pt x="2018337" y="619207"/>
                  <a:pt x="2013217" y="622407"/>
                </a:cubicBezTo>
                <a:cubicBezTo>
                  <a:pt x="2003503" y="628478"/>
                  <a:pt x="1992303" y="631882"/>
                  <a:pt x="1982481" y="637775"/>
                </a:cubicBezTo>
                <a:cubicBezTo>
                  <a:pt x="1966643" y="647278"/>
                  <a:pt x="1954488" y="664889"/>
                  <a:pt x="1936376" y="668511"/>
                </a:cubicBezTo>
                <a:lnTo>
                  <a:pt x="1897956" y="676195"/>
                </a:lnTo>
                <a:cubicBezTo>
                  <a:pt x="1890272" y="681318"/>
                  <a:pt x="1883665" y="688643"/>
                  <a:pt x="1874904" y="691563"/>
                </a:cubicBezTo>
                <a:cubicBezTo>
                  <a:pt x="1860124" y="696490"/>
                  <a:pt x="1844129" y="696460"/>
                  <a:pt x="1828800" y="699247"/>
                </a:cubicBezTo>
                <a:cubicBezTo>
                  <a:pt x="1815950" y="701583"/>
                  <a:pt x="1803280" y="704894"/>
                  <a:pt x="1790380" y="706931"/>
                </a:cubicBezTo>
                <a:cubicBezTo>
                  <a:pt x="1754600" y="712580"/>
                  <a:pt x="1682803" y="722299"/>
                  <a:pt x="1682803" y="722299"/>
                </a:cubicBezTo>
                <a:lnTo>
                  <a:pt x="1137237" y="706931"/>
                </a:lnTo>
                <a:cubicBezTo>
                  <a:pt x="999012" y="701812"/>
                  <a:pt x="1118174" y="704254"/>
                  <a:pt x="998924" y="676195"/>
                </a:cubicBezTo>
                <a:cubicBezTo>
                  <a:pt x="976347" y="670883"/>
                  <a:pt x="952820" y="671072"/>
                  <a:pt x="929768" y="668511"/>
                </a:cubicBezTo>
                <a:lnTo>
                  <a:pt x="868296" y="653143"/>
                </a:lnTo>
                <a:cubicBezTo>
                  <a:pt x="850279" y="648338"/>
                  <a:pt x="832677" y="641968"/>
                  <a:pt x="814508" y="637775"/>
                </a:cubicBezTo>
                <a:cubicBezTo>
                  <a:pt x="799327" y="634272"/>
                  <a:pt x="783732" y="632878"/>
                  <a:pt x="768403" y="630091"/>
                </a:cubicBezTo>
                <a:cubicBezTo>
                  <a:pt x="704675" y="618504"/>
                  <a:pt x="754744" y="627056"/>
                  <a:pt x="699247" y="614723"/>
                </a:cubicBezTo>
                <a:cubicBezTo>
                  <a:pt x="686498" y="611890"/>
                  <a:pt x="673634" y="609600"/>
                  <a:pt x="660827" y="607039"/>
                </a:cubicBezTo>
                <a:cubicBezTo>
                  <a:pt x="599208" y="565958"/>
                  <a:pt x="632483" y="581376"/>
                  <a:pt x="560934" y="560934"/>
                </a:cubicBezTo>
                <a:cubicBezTo>
                  <a:pt x="520818" y="534190"/>
                  <a:pt x="555702" y="553220"/>
                  <a:pt x="499462" y="537882"/>
                </a:cubicBezTo>
                <a:cubicBezTo>
                  <a:pt x="419367" y="516038"/>
                  <a:pt x="484198" y="531776"/>
                  <a:pt x="422622" y="507146"/>
                </a:cubicBezTo>
                <a:cubicBezTo>
                  <a:pt x="407581" y="501130"/>
                  <a:pt x="391886" y="496901"/>
                  <a:pt x="376518" y="491778"/>
                </a:cubicBezTo>
                <a:lnTo>
                  <a:pt x="353466" y="484094"/>
                </a:lnTo>
                <a:cubicBezTo>
                  <a:pt x="345782" y="481533"/>
                  <a:pt x="337658" y="480032"/>
                  <a:pt x="330413" y="476410"/>
                </a:cubicBezTo>
                <a:cubicBezTo>
                  <a:pt x="275003" y="448705"/>
                  <a:pt x="310312" y="465296"/>
                  <a:pt x="222837" y="430306"/>
                </a:cubicBezTo>
                <a:cubicBezTo>
                  <a:pt x="210030" y="425183"/>
                  <a:pt x="196754" y="421107"/>
                  <a:pt x="184417" y="414938"/>
                </a:cubicBezTo>
                <a:cubicBezTo>
                  <a:pt x="174172" y="409815"/>
                  <a:pt x="164148" y="404222"/>
                  <a:pt x="153681" y="399570"/>
                </a:cubicBezTo>
                <a:cubicBezTo>
                  <a:pt x="143366" y="394986"/>
                  <a:pt x="77674" y="368834"/>
                  <a:pt x="69156" y="368834"/>
                </a:cubicBezTo>
                <a:lnTo>
                  <a:pt x="0" y="368834"/>
                </a:ln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6042654" y="2800673"/>
            <a:ext cx="24721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tx2"/>
                </a:solidFill>
              </a:rPr>
              <a:t>s</a:t>
            </a:r>
            <a:r>
              <a:rPr lang="ko-KR" altLang="en-US" sz="1400" dirty="0" smtClean="0">
                <a:solidFill>
                  <a:schemeClr val="tx2"/>
                </a:solidFill>
              </a:rPr>
              <a:t> 안에서</a:t>
            </a:r>
            <a:r>
              <a:rPr lang="en-US" altLang="ko-KR" sz="1400" dirty="0" smtClean="0">
                <a:solidFill>
                  <a:schemeClr val="tx2"/>
                </a:solidFill>
              </a:rPr>
              <a:t>  </a:t>
            </a:r>
            <a:r>
              <a:rPr lang="ko-KR" altLang="en-US" sz="1400" dirty="0" smtClean="0">
                <a:solidFill>
                  <a:schemeClr val="tx2"/>
                </a:solidFill>
              </a:rPr>
              <a:t>문자</a:t>
            </a:r>
            <a:r>
              <a:rPr lang="en-US" altLang="ko-KR" sz="1400" dirty="0" smtClean="0">
                <a:solidFill>
                  <a:schemeClr val="tx2"/>
                </a:solidFill>
              </a:rPr>
              <a:t> c</a:t>
            </a:r>
            <a:r>
              <a:rPr lang="ko-KR" altLang="en-US" sz="1400" dirty="0" smtClean="0">
                <a:solidFill>
                  <a:schemeClr val="tx2"/>
                </a:solidFill>
              </a:rPr>
              <a:t>를</a:t>
            </a:r>
            <a:r>
              <a:rPr lang="en-US" altLang="ko-KR" sz="1400" dirty="0" smtClean="0">
                <a:solidFill>
                  <a:schemeClr val="tx2"/>
                </a:solidFill>
              </a:rPr>
              <a:t> </a:t>
            </a:r>
            <a:r>
              <a:rPr lang="ko-KR" altLang="en-US" sz="1400" dirty="0" smtClean="0">
                <a:solidFill>
                  <a:schemeClr val="tx2"/>
                </a:solidFill>
              </a:rPr>
              <a:t>찾는다</a:t>
            </a:r>
            <a:r>
              <a:rPr lang="en-US" altLang="ko-KR" sz="1400" dirty="0" smtClean="0">
                <a:solidFill>
                  <a:schemeClr val="tx2"/>
                </a:solidFill>
              </a:rPr>
              <a:t>. </a:t>
            </a:r>
            <a:r>
              <a:rPr lang="ko-KR" altLang="en-US" sz="1400" dirty="0" smtClean="0">
                <a:solidFill>
                  <a:schemeClr val="tx2"/>
                </a:solidFill>
              </a:rPr>
              <a:t> </a:t>
            </a:r>
            <a:endParaRPr lang="ko-KR" altLang="en-US" sz="1400" dirty="0">
              <a:solidFill>
                <a:schemeClr val="tx2"/>
              </a:solidFill>
            </a:endParaRPr>
          </a:p>
        </p:txBody>
      </p:sp>
      <p:sp>
        <p:nvSpPr>
          <p:cNvPr id="13" name="_x76150872"/>
          <p:cNvSpPr>
            <a:spLocks noChangeArrowheads="1"/>
          </p:cNvSpPr>
          <p:nvPr/>
        </p:nvSpPr>
        <p:spPr bwMode="auto">
          <a:xfrm>
            <a:off x="1116013" y="5950441"/>
            <a:ext cx="7777162" cy="338554"/>
          </a:xfrm>
          <a:prstGeom prst="rect">
            <a:avLst/>
          </a:prstGeom>
          <a:solidFill>
            <a:srgbClr val="CCFFCC"/>
          </a:solidFill>
          <a:ln w="4191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ko-KR" altLang="en-US" sz="1600" dirty="0" err="1"/>
              <a:t>첫번째</a:t>
            </a:r>
            <a:r>
              <a:rPr lang="ko-KR" altLang="en-US" sz="1600" dirty="0"/>
              <a:t> </a:t>
            </a:r>
            <a:r>
              <a:rPr lang="en-US" altLang="ko-KR" sz="1600" dirty="0"/>
              <a:t>g</a:t>
            </a:r>
            <a:r>
              <a:rPr lang="ko-KR" altLang="en-US" sz="1600" dirty="0"/>
              <a:t>가 </a:t>
            </a:r>
            <a:r>
              <a:rPr lang="en-US" altLang="ko-KR" sz="1600" dirty="0"/>
              <a:t>3</a:t>
            </a:r>
            <a:r>
              <a:rPr lang="ko-KR" altLang="en-US" sz="1600" dirty="0"/>
              <a:t>에서 발견되었음</a:t>
            </a:r>
          </a:p>
        </p:txBody>
      </p:sp>
      <p:grpSp>
        <p:nvGrpSpPr>
          <p:cNvPr id="14" name="Group 14"/>
          <p:cNvGrpSpPr>
            <a:grpSpLocks/>
          </p:cNvGrpSpPr>
          <p:nvPr/>
        </p:nvGrpSpPr>
        <p:grpSpPr bwMode="auto">
          <a:xfrm>
            <a:off x="539750" y="5661516"/>
            <a:ext cx="487363" cy="1012825"/>
            <a:chOff x="-91" y="1749"/>
            <a:chExt cx="552" cy="832"/>
          </a:xfrm>
        </p:grpSpPr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-91" y="1749"/>
              <a:ext cx="552" cy="832"/>
            </a:xfrm>
            <a:custGeom>
              <a:avLst/>
              <a:gdLst>
                <a:gd name="T0" fmla="*/ 19 w 1103"/>
                <a:gd name="T1" fmla="*/ 453 h 1663"/>
                <a:gd name="T2" fmla="*/ 86 w 1103"/>
                <a:gd name="T3" fmla="*/ 306 h 1663"/>
                <a:gd name="T4" fmla="*/ 175 w 1103"/>
                <a:gd name="T5" fmla="*/ 175 h 1663"/>
                <a:gd name="T6" fmla="*/ 261 w 1103"/>
                <a:gd name="T7" fmla="*/ 74 h 1663"/>
                <a:gd name="T8" fmla="*/ 322 w 1103"/>
                <a:gd name="T9" fmla="*/ 14 h 1663"/>
                <a:gd name="T10" fmla="*/ 337 w 1103"/>
                <a:gd name="T11" fmla="*/ 1 h 1663"/>
                <a:gd name="T12" fmla="*/ 357 w 1103"/>
                <a:gd name="T13" fmla="*/ 5 h 1663"/>
                <a:gd name="T14" fmla="*/ 394 w 1103"/>
                <a:gd name="T15" fmla="*/ 11 h 1663"/>
                <a:gd name="T16" fmla="*/ 440 w 1103"/>
                <a:gd name="T17" fmla="*/ 19 h 1663"/>
                <a:gd name="T18" fmla="*/ 488 w 1103"/>
                <a:gd name="T19" fmla="*/ 28 h 1663"/>
                <a:gd name="T20" fmla="*/ 530 w 1103"/>
                <a:gd name="T21" fmla="*/ 38 h 1663"/>
                <a:gd name="T22" fmla="*/ 582 w 1103"/>
                <a:gd name="T23" fmla="*/ 44 h 1663"/>
                <a:gd name="T24" fmla="*/ 628 w 1103"/>
                <a:gd name="T25" fmla="*/ 36 h 1663"/>
                <a:gd name="T26" fmla="*/ 670 w 1103"/>
                <a:gd name="T27" fmla="*/ 21 h 1663"/>
                <a:gd name="T28" fmla="*/ 715 w 1103"/>
                <a:gd name="T29" fmla="*/ 7 h 1663"/>
                <a:gd name="T30" fmla="*/ 765 w 1103"/>
                <a:gd name="T31" fmla="*/ 0 h 1663"/>
                <a:gd name="T32" fmla="*/ 829 w 1103"/>
                <a:gd name="T33" fmla="*/ 68 h 1663"/>
                <a:gd name="T34" fmla="*/ 887 w 1103"/>
                <a:gd name="T35" fmla="*/ 180 h 1663"/>
                <a:gd name="T36" fmla="*/ 932 w 1103"/>
                <a:gd name="T37" fmla="*/ 302 h 1663"/>
                <a:gd name="T38" fmla="*/ 964 w 1103"/>
                <a:gd name="T39" fmla="*/ 429 h 1663"/>
                <a:gd name="T40" fmla="*/ 985 w 1103"/>
                <a:gd name="T41" fmla="*/ 556 h 1663"/>
                <a:gd name="T42" fmla="*/ 994 w 1103"/>
                <a:gd name="T43" fmla="*/ 647 h 1663"/>
                <a:gd name="T44" fmla="*/ 1038 w 1103"/>
                <a:gd name="T45" fmla="*/ 687 h 1663"/>
                <a:gd name="T46" fmla="*/ 1088 w 1103"/>
                <a:gd name="T47" fmla="*/ 732 h 1663"/>
                <a:gd name="T48" fmla="*/ 1103 w 1103"/>
                <a:gd name="T49" fmla="*/ 778 h 1663"/>
                <a:gd name="T50" fmla="*/ 1082 w 1103"/>
                <a:gd name="T51" fmla="*/ 862 h 1663"/>
                <a:gd name="T52" fmla="*/ 1037 w 1103"/>
                <a:gd name="T53" fmla="*/ 968 h 1663"/>
                <a:gd name="T54" fmla="*/ 981 w 1103"/>
                <a:gd name="T55" fmla="*/ 1080 h 1663"/>
                <a:gd name="T56" fmla="*/ 927 w 1103"/>
                <a:gd name="T57" fmla="*/ 1179 h 1663"/>
                <a:gd name="T58" fmla="*/ 894 w 1103"/>
                <a:gd name="T59" fmla="*/ 1231 h 1663"/>
                <a:gd name="T60" fmla="*/ 866 w 1103"/>
                <a:gd name="T61" fmla="*/ 1230 h 1663"/>
                <a:gd name="T62" fmla="*/ 838 w 1103"/>
                <a:gd name="T63" fmla="*/ 1232 h 1663"/>
                <a:gd name="T64" fmla="*/ 806 w 1103"/>
                <a:gd name="T65" fmla="*/ 1285 h 1663"/>
                <a:gd name="T66" fmla="*/ 807 w 1103"/>
                <a:gd name="T67" fmla="*/ 1369 h 1663"/>
                <a:gd name="T68" fmla="*/ 834 w 1103"/>
                <a:gd name="T69" fmla="*/ 1450 h 1663"/>
                <a:gd name="T70" fmla="*/ 826 w 1103"/>
                <a:gd name="T71" fmla="*/ 1528 h 1663"/>
                <a:gd name="T72" fmla="*/ 780 w 1103"/>
                <a:gd name="T73" fmla="*/ 1619 h 1663"/>
                <a:gd name="T74" fmla="*/ 722 w 1103"/>
                <a:gd name="T75" fmla="*/ 1662 h 1663"/>
                <a:gd name="T76" fmla="*/ 656 w 1103"/>
                <a:gd name="T77" fmla="*/ 1654 h 1663"/>
                <a:gd name="T78" fmla="*/ 588 w 1103"/>
                <a:gd name="T79" fmla="*/ 1615 h 1663"/>
                <a:gd name="T80" fmla="*/ 531 w 1103"/>
                <a:gd name="T81" fmla="*/ 1558 h 1663"/>
                <a:gd name="T82" fmla="*/ 492 w 1103"/>
                <a:gd name="T83" fmla="*/ 1496 h 1663"/>
                <a:gd name="T84" fmla="*/ 484 w 1103"/>
                <a:gd name="T85" fmla="*/ 1441 h 1663"/>
                <a:gd name="T86" fmla="*/ 492 w 1103"/>
                <a:gd name="T87" fmla="*/ 1370 h 1663"/>
                <a:gd name="T88" fmla="*/ 450 w 1103"/>
                <a:gd name="T89" fmla="*/ 1341 h 1663"/>
                <a:gd name="T90" fmla="*/ 392 w 1103"/>
                <a:gd name="T91" fmla="*/ 1330 h 1663"/>
                <a:gd name="T92" fmla="*/ 345 w 1103"/>
                <a:gd name="T93" fmla="*/ 1302 h 1663"/>
                <a:gd name="T94" fmla="*/ 335 w 1103"/>
                <a:gd name="T95" fmla="*/ 1247 h 1663"/>
                <a:gd name="T96" fmla="*/ 337 w 1103"/>
                <a:gd name="T97" fmla="*/ 1185 h 1663"/>
                <a:gd name="T98" fmla="*/ 315 w 1103"/>
                <a:gd name="T99" fmla="*/ 1143 h 1663"/>
                <a:gd name="T100" fmla="*/ 276 w 1103"/>
                <a:gd name="T101" fmla="*/ 1113 h 1663"/>
                <a:gd name="T102" fmla="*/ 229 w 1103"/>
                <a:gd name="T103" fmla="*/ 1090 h 1663"/>
                <a:gd name="T104" fmla="*/ 178 w 1103"/>
                <a:gd name="T105" fmla="*/ 1070 h 1663"/>
                <a:gd name="T106" fmla="*/ 128 w 1103"/>
                <a:gd name="T107" fmla="*/ 1049 h 1663"/>
                <a:gd name="T108" fmla="*/ 78 w 1103"/>
                <a:gd name="T109" fmla="*/ 1026 h 1663"/>
                <a:gd name="T110" fmla="*/ 36 w 1103"/>
                <a:gd name="T111" fmla="*/ 767 h 1663"/>
                <a:gd name="T112" fmla="*/ 7 w 1103"/>
                <a:gd name="T113" fmla="*/ 585 h 16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03" h="1663">
                  <a:moveTo>
                    <a:pt x="0" y="557"/>
                  </a:moveTo>
                  <a:lnTo>
                    <a:pt x="7" y="505"/>
                  </a:lnTo>
                  <a:lnTo>
                    <a:pt x="19" y="453"/>
                  </a:lnTo>
                  <a:lnTo>
                    <a:pt x="38" y="402"/>
                  </a:lnTo>
                  <a:lnTo>
                    <a:pt x="60" y="353"/>
                  </a:lnTo>
                  <a:lnTo>
                    <a:pt x="86" y="306"/>
                  </a:lnTo>
                  <a:lnTo>
                    <a:pt x="114" y="260"/>
                  </a:lnTo>
                  <a:lnTo>
                    <a:pt x="144" y="216"/>
                  </a:lnTo>
                  <a:lnTo>
                    <a:pt x="175" y="175"/>
                  </a:lnTo>
                  <a:lnTo>
                    <a:pt x="205" y="139"/>
                  </a:lnTo>
                  <a:lnTo>
                    <a:pt x="235" y="104"/>
                  </a:lnTo>
                  <a:lnTo>
                    <a:pt x="261" y="74"/>
                  </a:lnTo>
                  <a:lnTo>
                    <a:pt x="287" y="50"/>
                  </a:lnTo>
                  <a:lnTo>
                    <a:pt x="306" y="29"/>
                  </a:lnTo>
                  <a:lnTo>
                    <a:pt x="322" y="14"/>
                  </a:lnTo>
                  <a:lnTo>
                    <a:pt x="333" y="5"/>
                  </a:lnTo>
                  <a:lnTo>
                    <a:pt x="336" y="1"/>
                  </a:lnTo>
                  <a:lnTo>
                    <a:pt x="337" y="1"/>
                  </a:lnTo>
                  <a:lnTo>
                    <a:pt x="342" y="3"/>
                  </a:lnTo>
                  <a:lnTo>
                    <a:pt x="349" y="4"/>
                  </a:lnTo>
                  <a:lnTo>
                    <a:pt x="357" y="5"/>
                  </a:lnTo>
                  <a:lnTo>
                    <a:pt x="368" y="6"/>
                  </a:lnTo>
                  <a:lnTo>
                    <a:pt x="380" y="8"/>
                  </a:lnTo>
                  <a:lnTo>
                    <a:pt x="394" y="11"/>
                  </a:lnTo>
                  <a:lnTo>
                    <a:pt x="409" y="13"/>
                  </a:lnTo>
                  <a:lnTo>
                    <a:pt x="424" y="15"/>
                  </a:lnTo>
                  <a:lnTo>
                    <a:pt x="440" y="19"/>
                  </a:lnTo>
                  <a:lnTo>
                    <a:pt x="456" y="21"/>
                  </a:lnTo>
                  <a:lnTo>
                    <a:pt x="472" y="24"/>
                  </a:lnTo>
                  <a:lnTo>
                    <a:pt x="488" y="28"/>
                  </a:lnTo>
                  <a:lnTo>
                    <a:pt x="503" y="31"/>
                  </a:lnTo>
                  <a:lnTo>
                    <a:pt x="517" y="35"/>
                  </a:lnTo>
                  <a:lnTo>
                    <a:pt x="530" y="38"/>
                  </a:lnTo>
                  <a:lnTo>
                    <a:pt x="548" y="43"/>
                  </a:lnTo>
                  <a:lnTo>
                    <a:pt x="565" y="44"/>
                  </a:lnTo>
                  <a:lnTo>
                    <a:pt x="582" y="44"/>
                  </a:lnTo>
                  <a:lnTo>
                    <a:pt x="598" y="43"/>
                  </a:lnTo>
                  <a:lnTo>
                    <a:pt x="613" y="41"/>
                  </a:lnTo>
                  <a:lnTo>
                    <a:pt x="628" y="36"/>
                  </a:lnTo>
                  <a:lnTo>
                    <a:pt x="643" y="31"/>
                  </a:lnTo>
                  <a:lnTo>
                    <a:pt x="656" y="27"/>
                  </a:lnTo>
                  <a:lnTo>
                    <a:pt x="670" y="21"/>
                  </a:lnTo>
                  <a:lnTo>
                    <a:pt x="685" y="16"/>
                  </a:lnTo>
                  <a:lnTo>
                    <a:pt x="700" y="12"/>
                  </a:lnTo>
                  <a:lnTo>
                    <a:pt x="715" y="7"/>
                  </a:lnTo>
                  <a:lnTo>
                    <a:pt x="731" y="4"/>
                  </a:lnTo>
                  <a:lnTo>
                    <a:pt x="747" y="1"/>
                  </a:lnTo>
                  <a:lnTo>
                    <a:pt x="765" y="0"/>
                  </a:lnTo>
                  <a:lnTo>
                    <a:pt x="783" y="1"/>
                  </a:lnTo>
                  <a:lnTo>
                    <a:pt x="806" y="34"/>
                  </a:lnTo>
                  <a:lnTo>
                    <a:pt x="829" y="68"/>
                  </a:lnTo>
                  <a:lnTo>
                    <a:pt x="850" y="104"/>
                  </a:lnTo>
                  <a:lnTo>
                    <a:pt x="868" y="141"/>
                  </a:lnTo>
                  <a:lnTo>
                    <a:pt x="887" y="180"/>
                  </a:lnTo>
                  <a:lnTo>
                    <a:pt x="903" y="219"/>
                  </a:lnTo>
                  <a:lnTo>
                    <a:pt x="918" y="261"/>
                  </a:lnTo>
                  <a:lnTo>
                    <a:pt x="932" y="302"/>
                  </a:lnTo>
                  <a:lnTo>
                    <a:pt x="944" y="345"/>
                  </a:lnTo>
                  <a:lnTo>
                    <a:pt x="955" y="386"/>
                  </a:lnTo>
                  <a:lnTo>
                    <a:pt x="964" y="429"/>
                  </a:lnTo>
                  <a:lnTo>
                    <a:pt x="972" y="472"/>
                  </a:lnTo>
                  <a:lnTo>
                    <a:pt x="979" y="514"/>
                  </a:lnTo>
                  <a:lnTo>
                    <a:pt x="985" y="556"/>
                  </a:lnTo>
                  <a:lnTo>
                    <a:pt x="988" y="597"/>
                  </a:lnTo>
                  <a:lnTo>
                    <a:pt x="991" y="638"/>
                  </a:lnTo>
                  <a:lnTo>
                    <a:pt x="994" y="647"/>
                  </a:lnTo>
                  <a:lnTo>
                    <a:pt x="1004" y="658"/>
                  </a:lnTo>
                  <a:lnTo>
                    <a:pt x="1020" y="672"/>
                  </a:lnTo>
                  <a:lnTo>
                    <a:pt x="1038" y="687"/>
                  </a:lnTo>
                  <a:lnTo>
                    <a:pt x="1056" y="703"/>
                  </a:lnTo>
                  <a:lnTo>
                    <a:pt x="1075" y="718"/>
                  </a:lnTo>
                  <a:lnTo>
                    <a:pt x="1088" y="732"/>
                  </a:lnTo>
                  <a:lnTo>
                    <a:pt x="1099" y="744"/>
                  </a:lnTo>
                  <a:lnTo>
                    <a:pt x="1103" y="759"/>
                  </a:lnTo>
                  <a:lnTo>
                    <a:pt x="1103" y="778"/>
                  </a:lnTo>
                  <a:lnTo>
                    <a:pt x="1100" y="802"/>
                  </a:lnTo>
                  <a:lnTo>
                    <a:pt x="1092" y="831"/>
                  </a:lnTo>
                  <a:lnTo>
                    <a:pt x="1082" y="862"/>
                  </a:lnTo>
                  <a:lnTo>
                    <a:pt x="1069" y="897"/>
                  </a:lnTo>
                  <a:lnTo>
                    <a:pt x="1054" y="931"/>
                  </a:lnTo>
                  <a:lnTo>
                    <a:pt x="1037" y="968"/>
                  </a:lnTo>
                  <a:lnTo>
                    <a:pt x="1018" y="1006"/>
                  </a:lnTo>
                  <a:lnTo>
                    <a:pt x="1000" y="1043"/>
                  </a:lnTo>
                  <a:lnTo>
                    <a:pt x="981" y="1080"/>
                  </a:lnTo>
                  <a:lnTo>
                    <a:pt x="962" y="1116"/>
                  </a:lnTo>
                  <a:lnTo>
                    <a:pt x="944" y="1148"/>
                  </a:lnTo>
                  <a:lnTo>
                    <a:pt x="927" y="1179"/>
                  </a:lnTo>
                  <a:lnTo>
                    <a:pt x="912" y="1206"/>
                  </a:lnTo>
                  <a:lnTo>
                    <a:pt x="898" y="1229"/>
                  </a:lnTo>
                  <a:lnTo>
                    <a:pt x="894" y="1231"/>
                  </a:lnTo>
                  <a:lnTo>
                    <a:pt x="886" y="1231"/>
                  </a:lnTo>
                  <a:lnTo>
                    <a:pt x="876" y="1231"/>
                  </a:lnTo>
                  <a:lnTo>
                    <a:pt x="866" y="1230"/>
                  </a:lnTo>
                  <a:lnTo>
                    <a:pt x="856" y="1230"/>
                  </a:lnTo>
                  <a:lnTo>
                    <a:pt x="847" y="1230"/>
                  </a:lnTo>
                  <a:lnTo>
                    <a:pt x="838" y="1232"/>
                  </a:lnTo>
                  <a:lnTo>
                    <a:pt x="834" y="1238"/>
                  </a:lnTo>
                  <a:lnTo>
                    <a:pt x="817" y="1260"/>
                  </a:lnTo>
                  <a:lnTo>
                    <a:pt x="806" y="1285"/>
                  </a:lnTo>
                  <a:lnTo>
                    <a:pt x="803" y="1313"/>
                  </a:lnTo>
                  <a:lnTo>
                    <a:pt x="803" y="1341"/>
                  </a:lnTo>
                  <a:lnTo>
                    <a:pt x="807" y="1369"/>
                  </a:lnTo>
                  <a:lnTo>
                    <a:pt x="814" y="1397"/>
                  </a:lnTo>
                  <a:lnTo>
                    <a:pt x="824" y="1425"/>
                  </a:lnTo>
                  <a:lnTo>
                    <a:pt x="834" y="1450"/>
                  </a:lnTo>
                  <a:lnTo>
                    <a:pt x="837" y="1471"/>
                  </a:lnTo>
                  <a:lnTo>
                    <a:pt x="834" y="1498"/>
                  </a:lnTo>
                  <a:lnTo>
                    <a:pt x="826" y="1528"/>
                  </a:lnTo>
                  <a:lnTo>
                    <a:pt x="814" y="1561"/>
                  </a:lnTo>
                  <a:lnTo>
                    <a:pt x="798" y="1592"/>
                  </a:lnTo>
                  <a:lnTo>
                    <a:pt x="780" y="1619"/>
                  </a:lnTo>
                  <a:lnTo>
                    <a:pt x="761" y="1641"/>
                  </a:lnTo>
                  <a:lnTo>
                    <a:pt x="742" y="1655"/>
                  </a:lnTo>
                  <a:lnTo>
                    <a:pt x="722" y="1662"/>
                  </a:lnTo>
                  <a:lnTo>
                    <a:pt x="700" y="1663"/>
                  </a:lnTo>
                  <a:lnTo>
                    <a:pt x="678" y="1661"/>
                  </a:lnTo>
                  <a:lnTo>
                    <a:pt x="656" y="1654"/>
                  </a:lnTo>
                  <a:lnTo>
                    <a:pt x="633" y="1644"/>
                  </a:lnTo>
                  <a:lnTo>
                    <a:pt x="610" y="1631"/>
                  </a:lnTo>
                  <a:lnTo>
                    <a:pt x="588" y="1615"/>
                  </a:lnTo>
                  <a:lnTo>
                    <a:pt x="568" y="1597"/>
                  </a:lnTo>
                  <a:lnTo>
                    <a:pt x="548" y="1578"/>
                  </a:lnTo>
                  <a:lnTo>
                    <a:pt x="531" y="1558"/>
                  </a:lnTo>
                  <a:lnTo>
                    <a:pt x="515" y="1538"/>
                  </a:lnTo>
                  <a:lnTo>
                    <a:pt x="502" y="1516"/>
                  </a:lnTo>
                  <a:lnTo>
                    <a:pt x="492" y="1496"/>
                  </a:lnTo>
                  <a:lnTo>
                    <a:pt x="485" y="1475"/>
                  </a:lnTo>
                  <a:lnTo>
                    <a:pt x="483" y="1457"/>
                  </a:lnTo>
                  <a:lnTo>
                    <a:pt x="484" y="1441"/>
                  </a:lnTo>
                  <a:lnTo>
                    <a:pt x="486" y="1418"/>
                  </a:lnTo>
                  <a:lnTo>
                    <a:pt x="491" y="1392"/>
                  </a:lnTo>
                  <a:lnTo>
                    <a:pt x="492" y="1370"/>
                  </a:lnTo>
                  <a:lnTo>
                    <a:pt x="484" y="1358"/>
                  </a:lnTo>
                  <a:lnTo>
                    <a:pt x="469" y="1346"/>
                  </a:lnTo>
                  <a:lnTo>
                    <a:pt x="450" y="1341"/>
                  </a:lnTo>
                  <a:lnTo>
                    <a:pt x="431" y="1336"/>
                  </a:lnTo>
                  <a:lnTo>
                    <a:pt x="411" y="1334"/>
                  </a:lnTo>
                  <a:lnTo>
                    <a:pt x="392" y="1330"/>
                  </a:lnTo>
                  <a:lnTo>
                    <a:pt x="373" y="1326"/>
                  </a:lnTo>
                  <a:lnTo>
                    <a:pt x="358" y="1316"/>
                  </a:lnTo>
                  <a:lnTo>
                    <a:pt x="345" y="1302"/>
                  </a:lnTo>
                  <a:lnTo>
                    <a:pt x="337" y="1286"/>
                  </a:lnTo>
                  <a:lnTo>
                    <a:pt x="335" y="1268"/>
                  </a:lnTo>
                  <a:lnTo>
                    <a:pt x="335" y="1247"/>
                  </a:lnTo>
                  <a:lnTo>
                    <a:pt x="336" y="1225"/>
                  </a:lnTo>
                  <a:lnTo>
                    <a:pt x="337" y="1205"/>
                  </a:lnTo>
                  <a:lnTo>
                    <a:pt x="337" y="1185"/>
                  </a:lnTo>
                  <a:lnTo>
                    <a:pt x="335" y="1168"/>
                  </a:lnTo>
                  <a:lnTo>
                    <a:pt x="327" y="1155"/>
                  </a:lnTo>
                  <a:lnTo>
                    <a:pt x="315" y="1143"/>
                  </a:lnTo>
                  <a:lnTo>
                    <a:pt x="304" y="1133"/>
                  </a:lnTo>
                  <a:lnTo>
                    <a:pt x="290" y="1123"/>
                  </a:lnTo>
                  <a:lnTo>
                    <a:pt x="276" y="1113"/>
                  </a:lnTo>
                  <a:lnTo>
                    <a:pt x="261" y="1105"/>
                  </a:lnTo>
                  <a:lnTo>
                    <a:pt x="246" y="1097"/>
                  </a:lnTo>
                  <a:lnTo>
                    <a:pt x="229" y="1090"/>
                  </a:lnTo>
                  <a:lnTo>
                    <a:pt x="213" y="1084"/>
                  </a:lnTo>
                  <a:lnTo>
                    <a:pt x="196" y="1077"/>
                  </a:lnTo>
                  <a:lnTo>
                    <a:pt x="178" y="1070"/>
                  </a:lnTo>
                  <a:lnTo>
                    <a:pt x="161" y="1063"/>
                  </a:lnTo>
                  <a:lnTo>
                    <a:pt x="144" y="1056"/>
                  </a:lnTo>
                  <a:lnTo>
                    <a:pt x="128" y="1049"/>
                  </a:lnTo>
                  <a:lnTo>
                    <a:pt x="110" y="1042"/>
                  </a:lnTo>
                  <a:lnTo>
                    <a:pt x="94" y="1034"/>
                  </a:lnTo>
                  <a:lnTo>
                    <a:pt x="78" y="1026"/>
                  </a:lnTo>
                  <a:lnTo>
                    <a:pt x="63" y="937"/>
                  </a:lnTo>
                  <a:lnTo>
                    <a:pt x="49" y="850"/>
                  </a:lnTo>
                  <a:lnTo>
                    <a:pt x="36" y="767"/>
                  </a:lnTo>
                  <a:lnTo>
                    <a:pt x="24" y="693"/>
                  </a:lnTo>
                  <a:lnTo>
                    <a:pt x="14" y="631"/>
                  </a:lnTo>
                  <a:lnTo>
                    <a:pt x="7" y="585"/>
                  </a:lnTo>
                  <a:lnTo>
                    <a:pt x="1" y="558"/>
                  </a:lnTo>
                  <a:lnTo>
                    <a:pt x="0" y="557"/>
                  </a:lnTo>
                  <a:close/>
                </a:path>
              </a:pathLst>
            </a:custGeom>
            <a:solidFill>
              <a:srgbClr val="FFFF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-77" y="1804"/>
              <a:ext cx="523" cy="721"/>
            </a:xfrm>
            <a:custGeom>
              <a:avLst/>
              <a:gdLst>
                <a:gd name="T0" fmla="*/ 959 w 1044"/>
                <a:gd name="T1" fmla="*/ 597 h 1440"/>
                <a:gd name="T2" fmla="*/ 888 w 1044"/>
                <a:gd name="T3" fmla="*/ 550 h 1440"/>
                <a:gd name="T4" fmla="*/ 853 w 1044"/>
                <a:gd name="T5" fmla="*/ 288 h 1440"/>
                <a:gd name="T6" fmla="*/ 811 w 1044"/>
                <a:gd name="T7" fmla="*/ 185 h 1440"/>
                <a:gd name="T8" fmla="*/ 813 w 1044"/>
                <a:gd name="T9" fmla="*/ 134 h 1440"/>
                <a:gd name="T10" fmla="*/ 839 w 1044"/>
                <a:gd name="T11" fmla="*/ 116 h 1440"/>
                <a:gd name="T12" fmla="*/ 770 w 1044"/>
                <a:gd name="T13" fmla="*/ 52 h 1440"/>
                <a:gd name="T14" fmla="*/ 716 w 1044"/>
                <a:gd name="T15" fmla="*/ 28 h 1440"/>
                <a:gd name="T16" fmla="*/ 678 w 1044"/>
                <a:gd name="T17" fmla="*/ 32 h 1440"/>
                <a:gd name="T18" fmla="*/ 621 w 1044"/>
                <a:gd name="T19" fmla="*/ 54 h 1440"/>
                <a:gd name="T20" fmla="*/ 603 w 1044"/>
                <a:gd name="T21" fmla="*/ 48 h 1440"/>
                <a:gd name="T22" fmla="*/ 523 w 1044"/>
                <a:gd name="T23" fmla="*/ 28 h 1440"/>
                <a:gd name="T24" fmla="*/ 440 w 1044"/>
                <a:gd name="T25" fmla="*/ 13 h 1440"/>
                <a:gd name="T26" fmla="*/ 356 w 1044"/>
                <a:gd name="T27" fmla="*/ 0 h 1440"/>
                <a:gd name="T28" fmla="*/ 348 w 1044"/>
                <a:gd name="T29" fmla="*/ 4 h 1440"/>
                <a:gd name="T30" fmla="*/ 342 w 1044"/>
                <a:gd name="T31" fmla="*/ 13 h 1440"/>
                <a:gd name="T32" fmla="*/ 343 w 1044"/>
                <a:gd name="T33" fmla="*/ 15 h 1440"/>
                <a:gd name="T34" fmla="*/ 338 w 1044"/>
                <a:gd name="T35" fmla="*/ 15 h 1440"/>
                <a:gd name="T36" fmla="*/ 286 w 1044"/>
                <a:gd name="T37" fmla="*/ 49 h 1440"/>
                <a:gd name="T38" fmla="*/ 228 w 1044"/>
                <a:gd name="T39" fmla="*/ 90 h 1440"/>
                <a:gd name="T40" fmla="*/ 171 w 1044"/>
                <a:gd name="T41" fmla="*/ 135 h 1440"/>
                <a:gd name="T42" fmla="*/ 115 w 1044"/>
                <a:gd name="T43" fmla="*/ 196 h 1440"/>
                <a:gd name="T44" fmla="*/ 71 w 1044"/>
                <a:gd name="T45" fmla="*/ 273 h 1440"/>
                <a:gd name="T46" fmla="*/ 15 w 1044"/>
                <a:gd name="T47" fmla="*/ 384 h 1440"/>
                <a:gd name="T48" fmla="*/ 1 w 1044"/>
                <a:gd name="T49" fmla="*/ 462 h 1440"/>
                <a:gd name="T50" fmla="*/ 10 w 1044"/>
                <a:gd name="T51" fmla="*/ 485 h 1440"/>
                <a:gd name="T52" fmla="*/ 54 w 1044"/>
                <a:gd name="T53" fmla="*/ 644 h 1440"/>
                <a:gd name="T54" fmla="*/ 95 w 1044"/>
                <a:gd name="T55" fmla="*/ 803 h 1440"/>
                <a:gd name="T56" fmla="*/ 114 w 1044"/>
                <a:gd name="T57" fmla="*/ 824 h 1440"/>
                <a:gd name="T58" fmla="*/ 195 w 1044"/>
                <a:gd name="T59" fmla="*/ 873 h 1440"/>
                <a:gd name="T60" fmla="*/ 292 w 1044"/>
                <a:gd name="T61" fmla="*/ 929 h 1440"/>
                <a:gd name="T62" fmla="*/ 331 w 1044"/>
                <a:gd name="T63" fmla="*/ 949 h 1440"/>
                <a:gd name="T64" fmla="*/ 373 w 1044"/>
                <a:gd name="T65" fmla="*/ 962 h 1440"/>
                <a:gd name="T66" fmla="*/ 399 w 1044"/>
                <a:gd name="T67" fmla="*/ 1052 h 1440"/>
                <a:gd name="T68" fmla="*/ 454 w 1044"/>
                <a:gd name="T69" fmla="*/ 1110 h 1440"/>
                <a:gd name="T70" fmla="*/ 513 w 1044"/>
                <a:gd name="T71" fmla="*/ 1111 h 1440"/>
                <a:gd name="T72" fmla="*/ 576 w 1044"/>
                <a:gd name="T73" fmla="*/ 1100 h 1440"/>
                <a:gd name="T74" fmla="*/ 615 w 1044"/>
                <a:gd name="T75" fmla="*/ 1104 h 1440"/>
                <a:gd name="T76" fmla="*/ 622 w 1044"/>
                <a:gd name="T77" fmla="*/ 1211 h 1440"/>
                <a:gd name="T78" fmla="*/ 615 w 1044"/>
                <a:gd name="T79" fmla="*/ 1233 h 1440"/>
                <a:gd name="T80" fmla="*/ 574 w 1044"/>
                <a:gd name="T81" fmla="*/ 1263 h 1440"/>
                <a:gd name="T82" fmla="*/ 559 w 1044"/>
                <a:gd name="T83" fmla="*/ 1316 h 1440"/>
                <a:gd name="T84" fmla="*/ 571 w 1044"/>
                <a:gd name="T85" fmla="*/ 1378 h 1440"/>
                <a:gd name="T86" fmla="*/ 608 w 1044"/>
                <a:gd name="T87" fmla="*/ 1435 h 1440"/>
                <a:gd name="T88" fmla="*/ 670 w 1044"/>
                <a:gd name="T89" fmla="*/ 1436 h 1440"/>
                <a:gd name="T90" fmla="*/ 723 w 1044"/>
                <a:gd name="T91" fmla="*/ 1375 h 1440"/>
                <a:gd name="T92" fmla="*/ 709 w 1044"/>
                <a:gd name="T93" fmla="*/ 1280 h 1440"/>
                <a:gd name="T94" fmla="*/ 676 w 1044"/>
                <a:gd name="T95" fmla="*/ 1247 h 1440"/>
                <a:gd name="T96" fmla="*/ 652 w 1044"/>
                <a:gd name="T97" fmla="*/ 1226 h 1440"/>
                <a:gd name="T98" fmla="*/ 653 w 1044"/>
                <a:gd name="T99" fmla="*/ 1153 h 1440"/>
                <a:gd name="T100" fmla="*/ 601 w 1044"/>
                <a:gd name="T101" fmla="*/ 1074 h 1440"/>
                <a:gd name="T102" fmla="*/ 508 w 1044"/>
                <a:gd name="T103" fmla="*/ 1083 h 1440"/>
                <a:gd name="T104" fmla="*/ 437 w 1044"/>
                <a:gd name="T105" fmla="*/ 1055 h 1440"/>
                <a:gd name="T106" fmla="*/ 412 w 1044"/>
                <a:gd name="T107" fmla="*/ 979 h 1440"/>
                <a:gd name="T108" fmla="*/ 458 w 1044"/>
                <a:gd name="T109" fmla="*/ 977 h 1440"/>
                <a:gd name="T110" fmla="*/ 520 w 1044"/>
                <a:gd name="T111" fmla="*/ 994 h 1440"/>
                <a:gd name="T112" fmla="*/ 583 w 1044"/>
                <a:gd name="T113" fmla="*/ 1009 h 1440"/>
                <a:gd name="T114" fmla="*/ 653 w 1044"/>
                <a:gd name="T115" fmla="*/ 1023 h 1440"/>
                <a:gd name="T116" fmla="*/ 740 w 1044"/>
                <a:gd name="T117" fmla="*/ 1043 h 1440"/>
                <a:gd name="T118" fmla="*/ 809 w 1044"/>
                <a:gd name="T119" fmla="*/ 1057 h 1440"/>
                <a:gd name="T120" fmla="*/ 846 w 1044"/>
                <a:gd name="T121" fmla="*/ 1022 h 1440"/>
                <a:gd name="T122" fmla="*/ 934 w 1044"/>
                <a:gd name="T123" fmla="*/ 879 h 1440"/>
                <a:gd name="T124" fmla="*/ 1017 w 1044"/>
                <a:gd name="T125" fmla="*/ 737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044" h="1440">
                  <a:moveTo>
                    <a:pt x="1044" y="688"/>
                  </a:moveTo>
                  <a:lnTo>
                    <a:pt x="1032" y="665"/>
                  </a:lnTo>
                  <a:lnTo>
                    <a:pt x="1011" y="641"/>
                  </a:lnTo>
                  <a:lnTo>
                    <a:pt x="986" y="618"/>
                  </a:lnTo>
                  <a:lnTo>
                    <a:pt x="959" y="597"/>
                  </a:lnTo>
                  <a:lnTo>
                    <a:pt x="934" y="580"/>
                  </a:lnTo>
                  <a:lnTo>
                    <a:pt x="912" y="565"/>
                  </a:lnTo>
                  <a:lnTo>
                    <a:pt x="897" y="555"/>
                  </a:lnTo>
                  <a:lnTo>
                    <a:pt x="891" y="551"/>
                  </a:lnTo>
                  <a:lnTo>
                    <a:pt x="888" y="550"/>
                  </a:lnTo>
                  <a:lnTo>
                    <a:pt x="888" y="516"/>
                  </a:lnTo>
                  <a:lnTo>
                    <a:pt x="882" y="449"/>
                  </a:lnTo>
                  <a:lnTo>
                    <a:pt x="872" y="373"/>
                  </a:lnTo>
                  <a:lnTo>
                    <a:pt x="859" y="309"/>
                  </a:lnTo>
                  <a:lnTo>
                    <a:pt x="853" y="288"/>
                  </a:lnTo>
                  <a:lnTo>
                    <a:pt x="846" y="267"/>
                  </a:lnTo>
                  <a:lnTo>
                    <a:pt x="838" y="246"/>
                  </a:lnTo>
                  <a:lnTo>
                    <a:pt x="829" y="226"/>
                  </a:lnTo>
                  <a:lnTo>
                    <a:pt x="820" y="206"/>
                  </a:lnTo>
                  <a:lnTo>
                    <a:pt x="811" y="185"/>
                  </a:lnTo>
                  <a:lnTo>
                    <a:pt x="800" y="166"/>
                  </a:lnTo>
                  <a:lnTo>
                    <a:pt x="789" y="146"/>
                  </a:lnTo>
                  <a:lnTo>
                    <a:pt x="796" y="143"/>
                  </a:lnTo>
                  <a:lnTo>
                    <a:pt x="804" y="138"/>
                  </a:lnTo>
                  <a:lnTo>
                    <a:pt x="813" y="134"/>
                  </a:lnTo>
                  <a:lnTo>
                    <a:pt x="821" y="129"/>
                  </a:lnTo>
                  <a:lnTo>
                    <a:pt x="829" y="124"/>
                  </a:lnTo>
                  <a:lnTo>
                    <a:pt x="835" y="121"/>
                  </a:lnTo>
                  <a:lnTo>
                    <a:pt x="838" y="117"/>
                  </a:lnTo>
                  <a:lnTo>
                    <a:pt x="839" y="116"/>
                  </a:lnTo>
                  <a:lnTo>
                    <a:pt x="829" y="106"/>
                  </a:lnTo>
                  <a:lnTo>
                    <a:pt x="816" y="92"/>
                  </a:lnTo>
                  <a:lnTo>
                    <a:pt x="803" y="78"/>
                  </a:lnTo>
                  <a:lnTo>
                    <a:pt x="786" y="64"/>
                  </a:lnTo>
                  <a:lnTo>
                    <a:pt x="770" y="52"/>
                  </a:lnTo>
                  <a:lnTo>
                    <a:pt x="753" y="40"/>
                  </a:lnTo>
                  <a:lnTo>
                    <a:pt x="735" y="33"/>
                  </a:lnTo>
                  <a:lnTo>
                    <a:pt x="716" y="29"/>
                  </a:lnTo>
                  <a:lnTo>
                    <a:pt x="716" y="28"/>
                  </a:lnTo>
                  <a:lnTo>
                    <a:pt x="716" y="28"/>
                  </a:lnTo>
                  <a:lnTo>
                    <a:pt x="716" y="28"/>
                  </a:lnTo>
                  <a:lnTo>
                    <a:pt x="716" y="28"/>
                  </a:lnTo>
                  <a:lnTo>
                    <a:pt x="703" y="28"/>
                  </a:lnTo>
                  <a:lnTo>
                    <a:pt x="691" y="30"/>
                  </a:lnTo>
                  <a:lnTo>
                    <a:pt x="678" y="32"/>
                  </a:lnTo>
                  <a:lnTo>
                    <a:pt x="667" y="34"/>
                  </a:lnTo>
                  <a:lnTo>
                    <a:pt x="655" y="39"/>
                  </a:lnTo>
                  <a:lnTo>
                    <a:pt x="644" y="43"/>
                  </a:lnTo>
                  <a:lnTo>
                    <a:pt x="632" y="48"/>
                  </a:lnTo>
                  <a:lnTo>
                    <a:pt x="621" y="54"/>
                  </a:lnTo>
                  <a:lnTo>
                    <a:pt x="619" y="54"/>
                  </a:lnTo>
                  <a:lnTo>
                    <a:pt x="619" y="53"/>
                  </a:lnTo>
                  <a:lnTo>
                    <a:pt x="619" y="53"/>
                  </a:lnTo>
                  <a:lnTo>
                    <a:pt x="619" y="53"/>
                  </a:lnTo>
                  <a:lnTo>
                    <a:pt x="603" y="48"/>
                  </a:lnTo>
                  <a:lnTo>
                    <a:pt x="587" y="44"/>
                  </a:lnTo>
                  <a:lnTo>
                    <a:pt x="571" y="39"/>
                  </a:lnTo>
                  <a:lnTo>
                    <a:pt x="555" y="34"/>
                  </a:lnTo>
                  <a:lnTo>
                    <a:pt x="539" y="31"/>
                  </a:lnTo>
                  <a:lnTo>
                    <a:pt x="523" y="28"/>
                  </a:lnTo>
                  <a:lnTo>
                    <a:pt x="507" y="24"/>
                  </a:lnTo>
                  <a:lnTo>
                    <a:pt x="489" y="21"/>
                  </a:lnTo>
                  <a:lnTo>
                    <a:pt x="473" y="18"/>
                  </a:lnTo>
                  <a:lnTo>
                    <a:pt x="457" y="15"/>
                  </a:lnTo>
                  <a:lnTo>
                    <a:pt x="440" y="13"/>
                  </a:lnTo>
                  <a:lnTo>
                    <a:pt x="424" y="10"/>
                  </a:lnTo>
                  <a:lnTo>
                    <a:pt x="406" y="8"/>
                  </a:lnTo>
                  <a:lnTo>
                    <a:pt x="389" y="4"/>
                  </a:lnTo>
                  <a:lnTo>
                    <a:pt x="373" y="2"/>
                  </a:lnTo>
                  <a:lnTo>
                    <a:pt x="356" y="0"/>
                  </a:lnTo>
                  <a:lnTo>
                    <a:pt x="354" y="0"/>
                  </a:lnTo>
                  <a:lnTo>
                    <a:pt x="353" y="1"/>
                  </a:lnTo>
                  <a:lnTo>
                    <a:pt x="351" y="2"/>
                  </a:lnTo>
                  <a:lnTo>
                    <a:pt x="350" y="3"/>
                  </a:lnTo>
                  <a:lnTo>
                    <a:pt x="348" y="4"/>
                  </a:lnTo>
                  <a:lnTo>
                    <a:pt x="345" y="7"/>
                  </a:lnTo>
                  <a:lnTo>
                    <a:pt x="344" y="9"/>
                  </a:lnTo>
                  <a:lnTo>
                    <a:pt x="343" y="13"/>
                  </a:lnTo>
                  <a:lnTo>
                    <a:pt x="342" y="13"/>
                  </a:lnTo>
                  <a:lnTo>
                    <a:pt x="342" y="13"/>
                  </a:lnTo>
                  <a:lnTo>
                    <a:pt x="341" y="13"/>
                  </a:lnTo>
                  <a:lnTo>
                    <a:pt x="339" y="14"/>
                  </a:lnTo>
                  <a:lnTo>
                    <a:pt x="343" y="15"/>
                  </a:lnTo>
                  <a:lnTo>
                    <a:pt x="343" y="15"/>
                  </a:lnTo>
                  <a:lnTo>
                    <a:pt x="343" y="15"/>
                  </a:lnTo>
                  <a:lnTo>
                    <a:pt x="343" y="15"/>
                  </a:lnTo>
                  <a:lnTo>
                    <a:pt x="343" y="15"/>
                  </a:lnTo>
                  <a:lnTo>
                    <a:pt x="342" y="15"/>
                  </a:lnTo>
                  <a:lnTo>
                    <a:pt x="339" y="15"/>
                  </a:lnTo>
                  <a:lnTo>
                    <a:pt x="338" y="15"/>
                  </a:lnTo>
                  <a:lnTo>
                    <a:pt x="336" y="16"/>
                  </a:lnTo>
                  <a:lnTo>
                    <a:pt x="323" y="24"/>
                  </a:lnTo>
                  <a:lnTo>
                    <a:pt x="311" y="33"/>
                  </a:lnTo>
                  <a:lnTo>
                    <a:pt x="299" y="41"/>
                  </a:lnTo>
                  <a:lnTo>
                    <a:pt x="286" y="49"/>
                  </a:lnTo>
                  <a:lnTo>
                    <a:pt x="275" y="57"/>
                  </a:lnTo>
                  <a:lnTo>
                    <a:pt x="262" y="66"/>
                  </a:lnTo>
                  <a:lnTo>
                    <a:pt x="251" y="74"/>
                  </a:lnTo>
                  <a:lnTo>
                    <a:pt x="239" y="82"/>
                  </a:lnTo>
                  <a:lnTo>
                    <a:pt x="228" y="90"/>
                  </a:lnTo>
                  <a:lnTo>
                    <a:pt x="215" y="99"/>
                  </a:lnTo>
                  <a:lnTo>
                    <a:pt x="205" y="107"/>
                  </a:lnTo>
                  <a:lnTo>
                    <a:pt x="193" y="116"/>
                  </a:lnTo>
                  <a:lnTo>
                    <a:pt x="182" y="125"/>
                  </a:lnTo>
                  <a:lnTo>
                    <a:pt x="171" y="135"/>
                  </a:lnTo>
                  <a:lnTo>
                    <a:pt x="160" y="145"/>
                  </a:lnTo>
                  <a:lnTo>
                    <a:pt x="149" y="155"/>
                  </a:lnTo>
                  <a:lnTo>
                    <a:pt x="137" y="168"/>
                  </a:lnTo>
                  <a:lnTo>
                    <a:pt x="125" y="182"/>
                  </a:lnTo>
                  <a:lnTo>
                    <a:pt x="115" y="196"/>
                  </a:lnTo>
                  <a:lnTo>
                    <a:pt x="106" y="211"/>
                  </a:lnTo>
                  <a:lnTo>
                    <a:pt x="96" y="226"/>
                  </a:lnTo>
                  <a:lnTo>
                    <a:pt x="87" y="242"/>
                  </a:lnTo>
                  <a:lnTo>
                    <a:pt x="79" y="257"/>
                  </a:lnTo>
                  <a:lnTo>
                    <a:pt x="71" y="273"/>
                  </a:lnTo>
                  <a:lnTo>
                    <a:pt x="60" y="295"/>
                  </a:lnTo>
                  <a:lnTo>
                    <a:pt x="47" y="317"/>
                  </a:lnTo>
                  <a:lnTo>
                    <a:pt x="35" y="339"/>
                  </a:lnTo>
                  <a:lnTo>
                    <a:pt x="25" y="361"/>
                  </a:lnTo>
                  <a:lnTo>
                    <a:pt x="15" y="384"/>
                  </a:lnTo>
                  <a:lnTo>
                    <a:pt x="8" y="407"/>
                  </a:lnTo>
                  <a:lnTo>
                    <a:pt x="2" y="431"/>
                  </a:lnTo>
                  <a:lnTo>
                    <a:pt x="0" y="455"/>
                  </a:lnTo>
                  <a:lnTo>
                    <a:pt x="0" y="459"/>
                  </a:lnTo>
                  <a:lnTo>
                    <a:pt x="1" y="462"/>
                  </a:lnTo>
                  <a:lnTo>
                    <a:pt x="3" y="465"/>
                  </a:lnTo>
                  <a:lnTo>
                    <a:pt x="5" y="468"/>
                  </a:lnTo>
                  <a:lnTo>
                    <a:pt x="7" y="474"/>
                  </a:lnTo>
                  <a:lnTo>
                    <a:pt x="8" y="479"/>
                  </a:lnTo>
                  <a:lnTo>
                    <a:pt x="10" y="485"/>
                  </a:lnTo>
                  <a:lnTo>
                    <a:pt x="11" y="491"/>
                  </a:lnTo>
                  <a:lnTo>
                    <a:pt x="22" y="530"/>
                  </a:lnTo>
                  <a:lnTo>
                    <a:pt x="32" y="568"/>
                  </a:lnTo>
                  <a:lnTo>
                    <a:pt x="42" y="606"/>
                  </a:lnTo>
                  <a:lnTo>
                    <a:pt x="54" y="644"/>
                  </a:lnTo>
                  <a:lnTo>
                    <a:pt x="64" y="682"/>
                  </a:lnTo>
                  <a:lnTo>
                    <a:pt x="75" y="720"/>
                  </a:lnTo>
                  <a:lnTo>
                    <a:pt x="85" y="759"/>
                  </a:lnTo>
                  <a:lnTo>
                    <a:pt x="94" y="798"/>
                  </a:lnTo>
                  <a:lnTo>
                    <a:pt x="95" y="803"/>
                  </a:lnTo>
                  <a:lnTo>
                    <a:pt x="96" y="809"/>
                  </a:lnTo>
                  <a:lnTo>
                    <a:pt x="99" y="812"/>
                  </a:lnTo>
                  <a:lnTo>
                    <a:pt x="103" y="816"/>
                  </a:lnTo>
                  <a:lnTo>
                    <a:pt x="107" y="818"/>
                  </a:lnTo>
                  <a:lnTo>
                    <a:pt x="114" y="824"/>
                  </a:lnTo>
                  <a:lnTo>
                    <a:pt x="125" y="831"/>
                  </a:lnTo>
                  <a:lnTo>
                    <a:pt x="139" y="840"/>
                  </a:lnTo>
                  <a:lnTo>
                    <a:pt x="156" y="850"/>
                  </a:lnTo>
                  <a:lnTo>
                    <a:pt x="175" y="862"/>
                  </a:lnTo>
                  <a:lnTo>
                    <a:pt x="195" y="873"/>
                  </a:lnTo>
                  <a:lnTo>
                    <a:pt x="216" y="885"/>
                  </a:lnTo>
                  <a:lnTo>
                    <a:pt x="237" y="898"/>
                  </a:lnTo>
                  <a:lnTo>
                    <a:pt x="257" y="909"/>
                  </a:lnTo>
                  <a:lnTo>
                    <a:pt x="275" y="919"/>
                  </a:lnTo>
                  <a:lnTo>
                    <a:pt x="292" y="929"/>
                  </a:lnTo>
                  <a:lnTo>
                    <a:pt x="307" y="937"/>
                  </a:lnTo>
                  <a:lnTo>
                    <a:pt x="318" y="944"/>
                  </a:lnTo>
                  <a:lnTo>
                    <a:pt x="326" y="947"/>
                  </a:lnTo>
                  <a:lnTo>
                    <a:pt x="328" y="948"/>
                  </a:lnTo>
                  <a:lnTo>
                    <a:pt x="331" y="949"/>
                  </a:lnTo>
                  <a:lnTo>
                    <a:pt x="337" y="952"/>
                  </a:lnTo>
                  <a:lnTo>
                    <a:pt x="345" y="954"/>
                  </a:lnTo>
                  <a:lnTo>
                    <a:pt x="356" y="956"/>
                  </a:lnTo>
                  <a:lnTo>
                    <a:pt x="365" y="960"/>
                  </a:lnTo>
                  <a:lnTo>
                    <a:pt x="373" y="962"/>
                  </a:lnTo>
                  <a:lnTo>
                    <a:pt x="379" y="963"/>
                  </a:lnTo>
                  <a:lnTo>
                    <a:pt x="382" y="964"/>
                  </a:lnTo>
                  <a:lnTo>
                    <a:pt x="384" y="994"/>
                  </a:lnTo>
                  <a:lnTo>
                    <a:pt x="390" y="1023"/>
                  </a:lnTo>
                  <a:lnTo>
                    <a:pt x="399" y="1052"/>
                  </a:lnTo>
                  <a:lnTo>
                    <a:pt x="414" y="1080"/>
                  </a:lnTo>
                  <a:lnTo>
                    <a:pt x="424" y="1090"/>
                  </a:lnTo>
                  <a:lnTo>
                    <a:pt x="433" y="1099"/>
                  </a:lnTo>
                  <a:lnTo>
                    <a:pt x="443" y="1105"/>
                  </a:lnTo>
                  <a:lnTo>
                    <a:pt x="454" y="1110"/>
                  </a:lnTo>
                  <a:lnTo>
                    <a:pt x="465" y="1112"/>
                  </a:lnTo>
                  <a:lnTo>
                    <a:pt x="477" y="1113"/>
                  </a:lnTo>
                  <a:lnTo>
                    <a:pt x="488" y="1113"/>
                  </a:lnTo>
                  <a:lnTo>
                    <a:pt x="501" y="1112"/>
                  </a:lnTo>
                  <a:lnTo>
                    <a:pt x="513" y="1111"/>
                  </a:lnTo>
                  <a:lnTo>
                    <a:pt x="526" y="1108"/>
                  </a:lnTo>
                  <a:lnTo>
                    <a:pt x="539" y="1106"/>
                  </a:lnTo>
                  <a:lnTo>
                    <a:pt x="551" y="1104"/>
                  </a:lnTo>
                  <a:lnTo>
                    <a:pt x="563" y="1102"/>
                  </a:lnTo>
                  <a:lnTo>
                    <a:pt x="576" y="1100"/>
                  </a:lnTo>
                  <a:lnTo>
                    <a:pt x="588" y="1100"/>
                  </a:lnTo>
                  <a:lnTo>
                    <a:pt x="600" y="1100"/>
                  </a:lnTo>
                  <a:lnTo>
                    <a:pt x="604" y="1100"/>
                  </a:lnTo>
                  <a:lnTo>
                    <a:pt x="610" y="1102"/>
                  </a:lnTo>
                  <a:lnTo>
                    <a:pt x="615" y="1104"/>
                  </a:lnTo>
                  <a:lnTo>
                    <a:pt x="617" y="1107"/>
                  </a:lnTo>
                  <a:lnTo>
                    <a:pt x="625" y="1133"/>
                  </a:lnTo>
                  <a:lnTo>
                    <a:pt x="626" y="1158"/>
                  </a:lnTo>
                  <a:lnTo>
                    <a:pt x="624" y="1185"/>
                  </a:lnTo>
                  <a:lnTo>
                    <a:pt x="622" y="1211"/>
                  </a:lnTo>
                  <a:lnTo>
                    <a:pt x="622" y="1216"/>
                  </a:lnTo>
                  <a:lnTo>
                    <a:pt x="622" y="1221"/>
                  </a:lnTo>
                  <a:lnTo>
                    <a:pt x="623" y="1226"/>
                  </a:lnTo>
                  <a:lnTo>
                    <a:pt x="625" y="1231"/>
                  </a:lnTo>
                  <a:lnTo>
                    <a:pt x="615" y="1233"/>
                  </a:lnTo>
                  <a:lnTo>
                    <a:pt x="606" y="1236"/>
                  </a:lnTo>
                  <a:lnTo>
                    <a:pt x="598" y="1242"/>
                  </a:lnTo>
                  <a:lnTo>
                    <a:pt x="588" y="1248"/>
                  </a:lnTo>
                  <a:lnTo>
                    <a:pt x="581" y="1255"/>
                  </a:lnTo>
                  <a:lnTo>
                    <a:pt x="574" y="1263"/>
                  </a:lnTo>
                  <a:lnTo>
                    <a:pt x="570" y="1271"/>
                  </a:lnTo>
                  <a:lnTo>
                    <a:pt x="565" y="1280"/>
                  </a:lnTo>
                  <a:lnTo>
                    <a:pt x="562" y="1292"/>
                  </a:lnTo>
                  <a:lnTo>
                    <a:pt x="559" y="1303"/>
                  </a:lnTo>
                  <a:lnTo>
                    <a:pt x="559" y="1316"/>
                  </a:lnTo>
                  <a:lnTo>
                    <a:pt x="561" y="1327"/>
                  </a:lnTo>
                  <a:lnTo>
                    <a:pt x="561" y="1336"/>
                  </a:lnTo>
                  <a:lnTo>
                    <a:pt x="563" y="1347"/>
                  </a:lnTo>
                  <a:lnTo>
                    <a:pt x="566" y="1362"/>
                  </a:lnTo>
                  <a:lnTo>
                    <a:pt x="571" y="1378"/>
                  </a:lnTo>
                  <a:lnTo>
                    <a:pt x="576" y="1395"/>
                  </a:lnTo>
                  <a:lnTo>
                    <a:pt x="583" y="1410"/>
                  </a:lnTo>
                  <a:lnTo>
                    <a:pt x="589" y="1422"/>
                  </a:lnTo>
                  <a:lnTo>
                    <a:pt x="598" y="1430"/>
                  </a:lnTo>
                  <a:lnTo>
                    <a:pt x="608" y="1435"/>
                  </a:lnTo>
                  <a:lnTo>
                    <a:pt x="621" y="1438"/>
                  </a:lnTo>
                  <a:lnTo>
                    <a:pt x="632" y="1440"/>
                  </a:lnTo>
                  <a:lnTo>
                    <a:pt x="645" y="1440"/>
                  </a:lnTo>
                  <a:lnTo>
                    <a:pt x="657" y="1439"/>
                  </a:lnTo>
                  <a:lnTo>
                    <a:pt x="670" y="1436"/>
                  </a:lnTo>
                  <a:lnTo>
                    <a:pt x="682" y="1430"/>
                  </a:lnTo>
                  <a:lnTo>
                    <a:pt x="692" y="1423"/>
                  </a:lnTo>
                  <a:lnTo>
                    <a:pt x="707" y="1408"/>
                  </a:lnTo>
                  <a:lnTo>
                    <a:pt x="717" y="1392"/>
                  </a:lnTo>
                  <a:lnTo>
                    <a:pt x="723" y="1375"/>
                  </a:lnTo>
                  <a:lnTo>
                    <a:pt x="727" y="1355"/>
                  </a:lnTo>
                  <a:lnTo>
                    <a:pt x="725" y="1337"/>
                  </a:lnTo>
                  <a:lnTo>
                    <a:pt x="722" y="1317"/>
                  </a:lnTo>
                  <a:lnTo>
                    <a:pt x="716" y="1299"/>
                  </a:lnTo>
                  <a:lnTo>
                    <a:pt x="709" y="1280"/>
                  </a:lnTo>
                  <a:lnTo>
                    <a:pt x="705" y="1272"/>
                  </a:lnTo>
                  <a:lnTo>
                    <a:pt x="699" y="1265"/>
                  </a:lnTo>
                  <a:lnTo>
                    <a:pt x="692" y="1258"/>
                  </a:lnTo>
                  <a:lnTo>
                    <a:pt x="685" y="1251"/>
                  </a:lnTo>
                  <a:lnTo>
                    <a:pt x="676" y="1247"/>
                  </a:lnTo>
                  <a:lnTo>
                    <a:pt x="668" y="1242"/>
                  </a:lnTo>
                  <a:lnTo>
                    <a:pt x="659" y="1238"/>
                  </a:lnTo>
                  <a:lnTo>
                    <a:pt x="651" y="1234"/>
                  </a:lnTo>
                  <a:lnTo>
                    <a:pt x="652" y="1231"/>
                  </a:lnTo>
                  <a:lnTo>
                    <a:pt x="652" y="1226"/>
                  </a:lnTo>
                  <a:lnTo>
                    <a:pt x="649" y="1223"/>
                  </a:lnTo>
                  <a:lnTo>
                    <a:pt x="648" y="1219"/>
                  </a:lnTo>
                  <a:lnTo>
                    <a:pt x="649" y="1198"/>
                  </a:lnTo>
                  <a:lnTo>
                    <a:pt x="651" y="1175"/>
                  </a:lnTo>
                  <a:lnTo>
                    <a:pt x="653" y="1153"/>
                  </a:lnTo>
                  <a:lnTo>
                    <a:pt x="652" y="1130"/>
                  </a:lnTo>
                  <a:lnTo>
                    <a:pt x="648" y="1111"/>
                  </a:lnTo>
                  <a:lnTo>
                    <a:pt x="639" y="1094"/>
                  </a:lnTo>
                  <a:lnTo>
                    <a:pt x="624" y="1081"/>
                  </a:lnTo>
                  <a:lnTo>
                    <a:pt x="601" y="1074"/>
                  </a:lnTo>
                  <a:lnTo>
                    <a:pt x="581" y="1073"/>
                  </a:lnTo>
                  <a:lnTo>
                    <a:pt x="563" y="1074"/>
                  </a:lnTo>
                  <a:lnTo>
                    <a:pt x="545" y="1076"/>
                  </a:lnTo>
                  <a:lnTo>
                    <a:pt x="526" y="1080"/>
                  </a:lnTo>
                  <a:lnTo>
                    <a:pt x="508" y="1083"/>
                  </a:lnTo>
                  <a:lnTo>
                    <a:pt x="489" y="1084"/>
                  </a:lnTo>
                  <a:lnTo>
                    <a:pt x="471" y="1083"/>
                  </a:lnTo>
                  <a:lnTo>
                    <a:pt x="452" y="1079"/>
                  </a:lnTo>
                  <a:lnTo>
                    <a:pt x="444" y="1068"/>
                  </a:lnTo>
                  <a:lnTo>
                    <a:pt x="437" y="1055"/>
                  </a:lnTo>
                  <a:lnTo>
                    <a:pt x="432" y="1042"/>
                  </a:lnTo>
                  <a:lnTo>
                    <a:pt x="426" y="1027"/>
                  </a:lnTo>
                  <a:lnTo>
                    <a:pt x="420" y="1011"/>
                  </a:lnTo>
                  <a:lnTo>
                    <a:pt x="415" y="994"/>
                  </a:lnTo>
                  <a:lnTo>
                    <a:pt x="412" y="979"/>
                  </a:lnTo>
                  <a:lnTo>
                    <a:pt x="410" y="966"/>
                  </a:lnTo>
                  <a:lnTo>
                    <a:pt x="422" y="968"/>
                  </a:lnTo>
                  <a:lnTo>
                    <a:pt x="434" y="971"/>
                  </a:lnTo>
                  <a:lnTo>
                    <a:pt x="447" y="975"/>
                  </a:lnTo>
                  <a:lnTo>
                    <a:pt x="458" y="977"/>
                  </a:lnTo>
                  <a:lnTo>
                    <a:pt x="471" y="981"/>
                  </a:lnTo>
                  <a:lnTo>
                    <a:pt x="483" y="984"/>
                  </a:lnTo>
                  <a:lnTo>
                    <a:pt x="495" y="987"/>
                  </a:lnTo>
                  <a:lnTo>
                    <a:pt x="508" y="991"/>
                  </a:lnTo>
                  <a:lnTo>
                    <a:pt x="520" y="994"/>
                  </a:lnTo>
                  <a:lnTo>
                    <a:pt x="533" y="997"/>
                  </a:lnTo>
                  <a:lnTo>
                    <a:pt x="546" y="1000"/>
                  </a:lnTo>
                  <a:lnTo>
                    <a:pt x="558" y="1004"/>
                  </a:lnTo>
                  <a:lnTo>
                    <a:pt x="570" y="1006"/>
                  </a:lnTo>
                  <a:lnTo>
                    <a:pt x="583" y="1009"/>
                  </a:lnTo>
                  <a:lnTo>
                    <a:pt x="595" y="1012"/>
                  </a:lnTo>
                  <a:lnTo>
                    <a:pt x="608" y="1014"/>
                  </a:lnTo>
                  <a:lnTo>
                    <a:pt x="622" y="1016"/>
                  </a:lnTo>
                  <a:lnTo>
                    <a:pt x="637" y="1020"/>
                  </a:lnTo>
                  <a:lnTo>
                    <a:pt x="653" y="1023"/>
                  </a:lnTo>
                  <a:lnTo>
                    <a:pt x="670" y="1027"/>
                  </a:lnTo>
                  <a:lnTo>
                    <a:pt x="689" y="1030"/>
                  </a:lnTo>
                  <a:lnTo>
                    <a:pt x="706" y="1035"/>
                  </a:lnTo>
                  <a:lnTo>
                    <a:pt x="723" y="1038"/>
                  </a:lnTo>
                  <a:lnTo>
                    <a:pt x="740" y="1043"/>
                  </a:lnTo>
                  <a:lnTo>
                    <a:pt x="758" y="1046"/>
                  </a:lnTo>
                  <a:lnTo>
                    <a:pt x="773" y="1050"/>
                  </a:lnTo>
                  <a:lnTo>
                    <a:pt x="786" y="1052"/>
                  </a:lnTo>
                  <a:lnTo>
                    <a:pt x="799" y="1055"/>
                  </a:lnTo>
                  <a:lnTo>
                    <a:pt x="809" y="1057"/>
                  </a:lnTo>
                  <a:lnTo>
                    <a:pt x="818" y="1058"/>
                  </a:lnTo>
                  <a:lnTo>
                    <a:pt x="822" y="1059"/>
                  </a:lnTo>
                  <a:lnTo>
                    <a:pt x="824" y="1058"/>
                  </a:lnTo>
                  <a:lnTo>
                    <a:pt x="835" y="1042"/>
                  </a:lnTo>
                  <a:lnTo>
                    <a:pt x="846" y="1022"/>
                  </a:lnTo>
                  <a:lnTo>
                    <a:pt x="861" y="998"/>
                  </a:lnTo>
                  <a:lnTo>
                    <a:pt x="879" y="970"/>
                  </a:lnTo>
                  <a:lnTo>
                    <a:pt x="896" y="941"/>
                  </a:lnTo>
                  <a:lnTo>
                    <a:pt x="914" y="910"/>
                  </a:lnTo>
                  <a:lnTo>
                    <a:pt x="934" y="879"/>
                  </a:lnTo>
                  <a:lnTo>
                    <a:pt x="952" y="847"/>
                  </a:lnTo>
                  <a:lnTo>
                    <a:pt x="971" y="817"/>
                  </a:lnTo>
                  <a:lnTo>
                    <a:pt x="988" y="788"/>
                  </a:lnTo>
                  <a:lnTo>
                    <a:pt x="1003" y="760"/>
                  </a:lnTo>
                  <a:lnTo>
                    <a:pt x="1017" y="737"/>
                  </a:lnTo>
                  <a:lnTo>
                    <a:pt x="1028" y="717"/>
                  </a:lnTo>
                  <a:lnTo>
                    <a:pt x="1038" y="702"/>
                  </a:lnTo>
                  <a:lnTo>
                    <a:pt x="1043" y="691"/>
                  </a:lnTo>
                  <a:lnTo>
                    <a:pt x="1044" y="68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auto">
            <a:xfrm>
              <a:off x="219" y="2467"/>
              <a:ext cx="54" cy="46"/>
            </a:xfrm>
            <a:custGeom>
              <a:avLst/>
              <a:gdLst>
                <a:gd name="T0" fmla="*/ 80 w 108"/>
                <a:gd name="T1" fmla="*/ 85 h 92"/>
                <a:gd name="T2" fmla="*/ 71 w 108"/>
                <a:gd name="T3" fmla="*/ 90 h 92"/>
                <a:gd name="T4" fmla="*/ 62 w 108"/>
                <a:gd name="T5" fmla="*/ 92 h 92"/>
                <a:gd name="T6" fmla="*/ 53 w 108"/>
                <a:gd name="T7" fmla="*/ 92 h 92"/>
                <a:gd name="T8" fmla="*/ 42 w 108"/>
                <a:gd name="T9" fmla="*/ 91 h 92"/>
                <a:gd name="T10" fmla="*/ 33 w 108"/>
                <a:gd name="T11" fmla="*/ 88 h 92"/>
                <a:gd name="T12" fmla="*/ 25 w 108"/>
                <a:gd name="T13" fmla="*/ 83 h 92"/>
                <a:gd name="T14" fmla="*/ 17 w 108"/>
                <a:gd name="T15" fmla="*/ 77 h 92"/>
                <a:gd name="T16" fmla="*/ 10 w 108"/>
                <a:gd name="T17" fmla="*/ 69 h 92"/>
                <a:gd name="T18" fmla="*/ 8 w 108"/>
                <a:gd name="T19" fmla="*/ 62 h 92"/>
                <a:gd name="T20" fmla="*/ 4 w 108"/>
                <a:gd name="T21" fmla="*/ 51 h 92"/>
                <a:gd name="T22" fmla="*/ 1 w 108"/>
                <a:gd name="T23" fmla="*/ 39 h 92"/>
                <a:gd name="T24" fmla="*/ 0 w 108"/>
                <a:gd name="T25" fmla="*/ 35 h 92"/>
                <a:gd name="T26" fmla="*/ 104 w 108"/>
                <a:gd name="T27" fmla="*/ 0 h 92"/>
                <a:gd name="T28" fmla="*/ 108 w 108"/>
                <a:gd name="T29" fmla="*/ 25 h 92"/>
                <a:gd name="T30" fmla="*/ 107 w 108"/>
                <a:gd name="T31" fmla="*/ 48 h 92"/>
                <a:gd name="T32" fmla="*/ 99 w 108"/>
                <a:gd name="T33" fmla="*/ 69 h 92"/>
                <a:gd name="T34" fmla="*/ 80 w 108"/>
                <a:gd name="T35" fmla="*/ 85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8" h="92">
                  <a:moveTo>
                    <a:pt x="80" y="85"/>
                  </a:moveTo>
                  <a:lnTo>
                    <a:pt x="71" y="90"/>
                  </a:lnTo>
                  <a:lnTo>
                    <a:pt x="62" y="92"/>
                  </a:lnTo>
                  <a:lnTo>
                    <a:pt x="53" y="92"/>
                  </a:lnTo>
                  <a:lnTo>
                    <a:pt x="42" y="91"/>
                  </a:lnTo>
                  <a:lnTo>
                    <a:pt x="33" y="88"/>
                  </a:lnTo>
                  <a:lnTo>
                    <a:pt x="25" y="83"/>
                  </a:lnTo>
                  <a:lnTo>
                    <a:pt x="17" y="77"/>
                  </a:lnTo>
                  <a:lnTo>
                    <a:pt x="10" y="69"/>
                  </a:lnTo>
                  <a:lnTo>
                    <a:pt x="8" y="62"/>
                  </a:lnTo>
                  <a:lnTo>
                    <a:pt x="4" y="51"/>
                  </a:lnTo>
                  <a:lnTo>
                    <a:pt x="1" y="39"/>
                  </a:lnTo>
                  <a:lnTo>
                    <a:pt x="0" y="35"/>
                  </a:lnTo>
                  <a:lnTo>
                    <a:pt x="104" y="0"/>
                  </a:lnTo>
                  <a:lnTo>
                    <a:pt x="108" y="25"/>
                  </a:lnTo>
                  <a:lnTo>
                    <a:pt x="107" y="48"/>
                  </a:lnTo>
                  <a:lnTo>
                    <a:pt x="99" y="69"/>
                  </a:lnTo>
                  <a:lnTo>
                    <a:pt x="80" y="85"/>
                  </a:lnTo>
                  <a:close/>
                </a:path>
              </a:pathLst>
            </a:custGeom>
            <a:solidFill>
              <a:srgbClr val="937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212" y="2427"/>
              <a:ext cx="59" cy="46"/>
            </a:xfrm>
            <a:custGeom>
              <a:avLst/>
              <a:gdLst>
                <a:gd name="T0" fmla="*/ 112 w 116"/>
                <a:gd name="T1" fmla="*/ 45 h 92"/>
                <a:gd name="T2" fmla="*/ 113 w 116"/>
                <a:gd name="T3" fmla="*/ 49 h 92"/>
                <a:gd name="T4" fmla="*/ 114 w 116"/>
                <a:gd name="T5" fmla="*/ 54 h 92"/>
                <a:gd name="T6" fmla="*/ 115 w 116"/>
                <a:gd name="T7" fmla="*/ 58 h 92"/>
                <a:gd name="T8" fmla="*/ 116 w 116"/>
                <a:gd name="T9" fmla="*/ 63 h 92"/>
                <a:gd name="T10" fmla="*/ 104 w 116"/>
                <a:gd name="T11" fmla="*/ 63 h 92"/>
                <a:gd name="T12" fmla="*/ 90 w 116"/>
                <a:gd name="T13" fmla="*/ 65 h 92"/>
                <a:gd name="T14" fmla="*/ 76 w 116"/>
                <a:gd name="T15" fmla="*/ 69 h 92"/>
                <a:gd name="T16" fmla="*/ 62 w 116"/>
                <a:gd name="T17" fmla="*/ 73 h 92"/>
                <a:gd name="T18" fmla="*/ 48 w 116"/>
                <a:gd name="T19" fmla="*/ 78 h 92"/>
                <a:gd name="T20" fmla="*/ 34 w 116"/>
                <a:gd name="T21" fmla="*/ 83 h 92"/>
                <a:gd name="T22" fmla="*/ 21 w 116"/>
                <a:gd name="T23" fmla="*/ 87 h 92"/>
                <a:gd name="T24" fmla="*/ 8 w 116"/>
                <a:gd name="T25" fmla="*/ 92 h 92"/>
                <a:gd name="T26" fmla="*/ 7 w 116"/>
                <a:gd name="T27" fmla="*/ 80 h 92"/>
                <a:gd name="T28" fmla="*/ 5 w 116"/>
                <a:gd name="T29" fmla="*/ 66 h 92"/>
                <a:gd name="T30" fmla="*/ 2 w 116"/>
                <a:gd name="T31" fmla="*/ 54 h 92"/>
                <a:gd name="T32" fmla="*/ 0 w 116"/>
                <a:gd name="T33" fmla="*/ 48 h 92"/>
                <a:gd name="T34" fmla="*/ 3 w 116"/>
                <a:gd name="T35" fmla="*/ 39 h 92"/>
                <a:gd name="T36" fmla="*/ 9 w 116"/>
                <a:gd name="T37" fmla="*/ 30 h 92"/>
                <a:gd name="T38" fmla="*/ 15 w 116"/>
                <a:gd name="T39" fmla="*/ 22 h 92"/>
                <a:gd name="T40" fmla="*/ 22 w 116"/>
                <a:gd name="T41" fmla="*/ 13 h 92"/>
                <a:gd name="T42" fmla="*/ 30 w 116"/>
                <a:gd name="T43" fmla="*/ 8 h 92"/>
                <a:gd name="T44" fmla="*/ 39 w 116"/>
                <a:gd name="T45" fmla="*/ 3 h 92"/>
                <a:gd name="T46" fmla="*/ 49 w 116"/>
                <a:gd name="T47" fmla="*/ 1 h 92"/>
                <a:gd name="T48" fmla="*/ 61 w 116"/>
                <a:gd name="T49" fmla="*/ 0 h 92"/>
                <a:gd name="T50" fmla="*/ 70 w 116"/>
                <a:gd name="T51" fmla="*/ 1 h 92"/>
                <a:gd name="T52" fmla="*/ 78 w 116"/>
                <a:gd name="T53" fmla="*/ 4 h 92"/>
                <a:gd name="T54" fmla="*/ 86 w 116"/>
                <a:gd name="T55" fmla="*/ 8 h 92"/>
                <a:gd name="T56" fmla="*/ 93 w 116"/>
                <a:gd name="T57" fmla="*/ 13 h 92"/>
                <a:gd name="T58" fmla="*/ 99 w 116"/>
                <a:gd name="T59" fmla="*/ 20 h 92"/>
                <a:gd name="T60" fmla="*/ 105 w 116"/>
                <a:gd name="T61" fmla="*/ 27 h 92"/>
                <a:gd name="T62" fmla="*/ 108 w 116"/>
                <a:gd name="T63" fmla="*/ 35 h 92"/>
                <a:gd name="T64" fmla="*/ 112 w 116"/>
                <a:gd name="T65" fmla="*/ 45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16" h="92">
                  <a:moveTo>
                    <a:pt x="112" y="45"/>
                  </a:moveTo>
                  <a:lnTo>
                    <a:pt x="113" y="49"/>
                  </a:lnTo>
                  <a:lnTo>
                    <a:pt x="114" y="54"/>
                  </a:lnTo>
                  <a:lnTo>
                    <a:pt x="115" y="58"/>
                  </a:lnTo>
                  <a:lnTo>
                    <a:pt x="116" y="63"/>
                  </a:lnTo>
                  <a:lnTo>
                    <a:pt x="104" y="63"/>
                  </a:lnTo>
                  <a:lnTo>
                    <a:pt x="90" y="65"/>
                  </a:lnTo>
                  <a:lnTo>
                    <a:pt x="76" y="69"/>
                  </a:lnTo>
                  <a:lnTo>
                    <a:pt x="62" y="73"/>
                  </a:lnTo>
                  <a:lnTo>
                    <a:pt x="48" y="78"/>
                  </a:lnTo>
                  <a:lnTo>
                    <a:pt x="34" y="83"/>
                  </a:lnTo>
                  <a:lnTo>
                    <a:pt x="21" y="87"/>
                  </a:lnTo>
                  <a:lnTo>
                    <a:pt x="8" y="92"/>
                  </a:lnTo>
                  <a:lnTo>
                    <a:pt x="7" y="80"/>
                  </a:lnTo>
                  <a:lnTo>
                    <a:pt x="5" y="66"/>
                  </a:lnTo>
                  <a:lnTo>
                    <a:pt x="2" y="54"/>
                  </a:lnTo>
                  <a:lnTo>
                    <a:pt x="0" y="48"/>
                  </a:lnTo>
                  <a:lnTo>
                    <a:pt x="3" y="39"/>
                  </a:lnTo>
                  <a:lnTo>
                    <a:pt x="9" y="30"/>
                  </a:lnTo>
                  <a:lnTo>
                    <a:pt x="15" y="22"/>
                  </a:lnTo>
                  <a:lnTo>
                    <a:pt x="22" y="13"/>
                  </a:lnTo>
                  <a:lnTo>
                    <a:pt x="30" y="8"/>
                  </a:lnTo>
                  <a:lnTo>
                    <a:pt x="39" y="3"/>
                  </a:lnTo>
                  <a:lnTo>
                    <a:pt x="49" y="1"/>
                  </a:lnTo>
                  <a:lnTo>
                    <a:pt x="61" y="0"/>
                  </a:lnTo>
                  <a:lnTo>
                    <a:pt x="70" y="1"/>
                  </a:lnTo>
                  <a:lnTo>
                    <a:pt x="78" y="4"/>
                  </a:lnTo>
                  <a:lnTo>
                    <a:pt x="86" y="8"/>
                  </a:lnTo>
                  <a:lnTo>
                    <a:pt x="93" y="13"/>
                  </a:lnTo>
                  <a:lnTo>
                    <a:pt x="99" y="20"/>
                  </a:lnTo>
                  <a:lnTo>
                    <a:pt x="105" y="27"/>
                  </a:lnTo>
                  <a:lnTo>
                    <a:pt x="108" y="35"/>
                  </a:lnTo>
                  <a:lnTo>
                    <a:pt x="112" y="45"/>
                  </a:lnTo>
                  <a:close/>
                </a:path>
              </a:pathLst>
            </a:custGeom>
            <a:solidFill>
              <a:srgbClr val="DBB7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auto">
            <a:xfrm>
              <a:off x="105" y="1879"/>
              <a:ext cx="249" cy="356"/>
            </a:xfrm>
            <a:custGeom>
              <a:avLst/>
              <a:gdLst>
                <a:gd name="T0" fmla="*/ 495 w 498"/>
                <a:gd name="T1" fmla="*/ 410 h 711"/>
                <a:gd name="T2" fmla="*/ 478 w 498"/>
                <a:gd name="T3" fmla="*/ 461 h 711"/>
                <a:gd name="T4" fmla="*/ 459 w 498"/>
                <a:gd name="T5" fmla="*/ 494 h 711"/>
                <a:gd name="T6" fmla="*/ 445 w 498"/>
                <a:gd name="T7" fmla="*/ 514 h 711"/>
                <a:gd name="T8" fmla="*/ 432 w 498"/>
                <a:gd name="T9" fmla="*/ 532 h 711"/>
                <a:gd name="T10" fmla="*/ 415 w 498"/>
                <a:gd name="T11" fmla="*/ 549 h 711"/>
                <a:gd name="T12" fmla="*/ 404 w 498"/>
                <a:gd name="T13" fmla="*/ 562 h 711"/>
                <a:gd name="T14" fmla="*/ 389 w 498"/>
                <a:gd name="T15" fmla="*/ 575 h 711"/>
                <a:gd name="T16" fmla="*/ 365 w 498"/>
                <a:gd name="T17" fmla="*/ 592 h 711"/>
                <a:gd name="T18" fmla="*/ 335 w 498"/>
                <a:gd name="T19" fmla="*/ 614 h 711"/>
                <a:gd name="T20" fmla="*/ 300 w 498"/>
                <a:gd name="T21" fmla="*/ 637 h 711"/>
                <a:gd name="T22" fmla="*/ 266 w 498"/>
                <a:gd name="T23" fmla="*/ 660 h 711"/>
                <a:gd name="T24" fmla="*/ 231 w 498"/>
                <a:gd name="T25" fmla="*/ 681 h 711"/>
                <a:gd name="T26" fmla="*/ 201 w 498"/>
                <a:gd name="T27" fmla="*/ 698 h 711"/>
                <a:gd name="T28" fmla="*/ 183 w 498"/>
                <a:gd name="T29" fmla="*/ 706 h 711"/>
                <a:gd name="T30" fmla="*/ 171 w 498"/>
                <a:gd name="T31" fmla="*/ 710 h 711"/>
                <a:gd name="T32" fmla="*/ 160 w 498"/>
                <a:gd name="T33" fmla="*/ 711 h 711"/>
                <a:gd name="T34" fmla="*/ 147 w 498"/>
                <a:gd name="T35" fmla="*/ 710 h 711"/>
                <a:gd name="T36" fmla="*/ 129 w 498"/>
                <a:gd name="T37" fmla="*/ 704 h 711"/>
                <a:gd name="T38" fmla="*/ 107 w 498"/>
                <a:gd name="T39" fmla="*/ 690 h 711"/>
                <a:gd name="T40" fmla="*/ 88 w 498"/>
                <a:gd name="T41" fmla="*/ 669 h 711"/>
                <a:gd name="T42" fmla="*/ 72 w 498"/>
                <a:gd name="T43" fmla="*/ 647 h 711"/>
                <a:gd name="T44" fmla="*/ 57 w 498"/>
                <a:gd name="T45" fmla="*/ 622 h 711"/>
                <a:gd name="T46" fmla="*/ 43 w 498"/>
                <a:gd name="T47" fmla="*/ 594 h 711"/>
                <a:gd name="T48" fmla="*/ 34 w 498"/>
                <a:gd name="T49" fmla="*/ 566 h 711"/>
                <a:gd name="T50" fmla="*/ 25 w 498"/>
                <a:gd name="T51" fmla="*/ 537 h 711"/>
                <a:gd name="T52" fmla="*/ 16 w 498"/>
                <a:gd name="T53" fmla="*/ 474 h 711"/>
                <a:gd name="T54" fmla="*/ 1 w 498"/>
                <a:gd name="T55" fmla="*/ 380 h 711"/>
                <a:gd name="T56" fmla="*/ 9 w 498"/>
                <a:gd name="T57" fmla="*/ 313 h 711"/>
                <a:gd name="T58" fmla="*/ 32 w 498"/>
                <a:gd name="T59" fmla="*/ 280 h 711"/>
                <a:gd name="T60" fmla="*/ 58 w 498"/>
                <a:gd name="T61" fmla="*/ 250 h 711"/>
                <a:gd name="T62" fmla="*/ 86 w 498"/>
                <a:gd name="T63" fmla="*/ 220 h 711"/>
                <a:gd name="T64" fmla="*/ 109 w 498"/>
                <a:gd name="T65" fmla="*/ 194 h 711"/>
                <a:gd name="T66" fmla="*/ 133 w 498"/>
                <a:gd name="T67" fmla="*/ 171 h 711"/>
                <a:gd name="T68" fmla="*/ 162 w 498"/>
                <a:gd name="T69" fmla="*/ 147 h 711"/>
                <a:gd name="T70" fmla="*/ 193 w 498"/>
                <a:gd name="T71" fmla="*/ 124 h 711"/>
                <a:gd name="T72" fmla="*/ 223 w 498"/>
                <a:gd name="T73" fmla="*/ 101 h 711"/>
                <a:gd name="T74" fmla="*/ 249 w 498"/>
                <a:gd name="T75" fmla="*/ 83 h 711"/>
                <a:gd name="T76" fmla="*/ 271 w 498"/>
                <a:gd name="T77" fmla="*/ 68 h 711"/>
                <a:gd name="T78" fmla="*/ 285 w 498"/>
                <a:gd name="T79" fmla="*/ 58 h 711"/>
                <a:gd name="T80" fmla="*/ 305 w 498"/>
                <a:gd name="T81" fmla="*/ 47 h 711"/>
                <a:gd name="T82" fmla="*/ 343 w 498"/>
                <a:gd name="T83" fmla="*/ 28 h 711"/>
                <a:gd name="T84" fmla="*/ 381 w 498"/>
                <a:gd name="T85" fmla="*/ 12 h 711"/>
                <a:gd name="T86" fmla="*/ 406 w 498"/>
                <a:gd name="T87" fmla="*/ 2 h 711"/>
                <a:gd name="T88" fmla="*/ 429 w 498"/>
                <a:gd name="T89" fmla="*/ 47 h 711"/>
                <a:gd name="T90" fmla="*/ 460 w 498"/>
                <a:gd name="T91" fmla="*/ 139 h 711"/>
                <a:gd name="T92" fmla="*/ 483 w 498"/>
                <a:gd name="T93" fmla="*/ 234 h 711"/>
                <a:gd name="T94" fmla="*/ 496 w 498"/>
                <a:gd name="T95" fmla="*/ 340 h 7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98" h="711">
                  <a:moveTo>
                    <a:pt x="498" y="400"/>
                  </a:moveTo>
                  <a:lnTo>
                    <a:pt x="495" y="410"/>
                  </a:lnTo>
                  <a:lnTo>
                    <a:pt x="487" y="433"/>
                  </a:lnTo>
                  <a:lnTo>
                    <a:pt x="478" y="461"/>
                  </a:lnTo>
                  <a:lnTo>
                    <a:pt x="466" y="484"/>
                  </a:lnTo>
                  <a:lnTo>
                    <a:pt x="459" y="494"/>
                  </a:lnTo>
                  <a:lnTo>
                    <a:pt x="452" y="503"/>
                  </a:lnTo>
                  <a:lnTo>
                    <a:pt x="445" y="514"/>
                  </a:lnTo>
                  <a:lnTo>
                    <a:pt x="438" y="523"/>
                  </a:lnTo>
                  <a:lnTo>
                    <a:pt x="432" y="532"/>
                  </a:lnTo>
                  <a:lnTo>
                    <a:pt x="423" y="540"/>
                  </a:lnTo>
                  <a:lnTo>
                    <a:pt x="415" y="549"/>
                  </a:lnTo>
                  <a:lnTo>
                    <a:pt x="407" y="559"/>
                  </a:lnTo>
                  <a:lnTo>
                    <a:pt x="404" y="562"/>
                  </a:lnTo>
                  <a:lnTo>
                    <a:pt x="397" y="568"/>
                  </a:lnTo>
                  <a:lnTo>
                    <a:pt x="389" y="575"/>
                  </a:lnTo>
                  <a:lnTo>
                    <a:pt x="377" y="583"/>
                  </a:lnTo>
                  <a:lnTo>
                    <a:pt x="365" y="592"/>
                  </a:lnTo>
                  <a:lnTo>
                    <a:pt x="350" y="602"/>
                  </a:lnTo>
                  <a:lnTo>
                    <a:pt x="335" y="614"/>
                  </a:lnTo>
                  <a:lnTo>
                    <a:pt x="317" y="625"/>
                  </a:lnTo>
                  <a:lnTo>
                    <a:pt x="300" y="637"/>
                  </a:lnTo>
                  <a:lnTo>
                    <a:pt x="283" y="648"/>
                  </a:lnTo>
                  <a:lnTo>
                    <a:pt x="266" y="660"/>
                  </a:lnTo>
                  <a:lnTo>
                    <a:pt x="248" y="670"/>
                  </a:lnTo>
                  <a:lnTo>
                    <a:pt x="231" y="681"/>
                  </a:lnTo>
                  <a:lnTo>
                    <a:pt x="216" y="690"/>
                  </a:lnTo>
                  <a:lnTo>
                    <a:pt x="201" y="698"/>
                  </a:lnTo>
                  <a:lnTo>
                    <a:pt x="188" y="704"/>
                  </a:lnTo>
                  <a:lnTo>
                    <a:pt x="183" y="706"/>
                  </a:lnTo>
                  <a:lnTo>
                    <a:pt x="177" y="708"/>
                  </a:lnTo>
                  <a:lnTo>
                    <a:pt x="171" y="710"/>
                  </a:lnTo>
                  <a:lnTo>
                    <a:pt x="165" y="710"/>
                  </a:lnTo>
                  <a:lnTo>
                    <a:pt x="160" y="711"/>
                  </a:lnTo>
                  <a:lnTo>
                    <a:pt x="153" y="710"/>
                  </a:lnTo>
                  <a:lnTo>
                    <a:pt x="147" y="710"/>
                  </a:lnTo>
                  <a:lnTo>
                    <a:pt x="141" y="708"/>
                  </a:lnTo>
                  <a:lnTo>
                    <a:pt x="129" y="704"/>
                  </a:lnTo>
                  <a:lnTo>
                    <a:pt x="117" y="698"/>
                  </a:lnTo>
                  <a:lnTo>
                    <a:pt x="107" y="690"/>
                  </a:lnTo>
                  <a:lnTo>
                    <a:pt x="96" y="680"/>
                  </a:lnTo>
                  <a:lnTo>
                    <a:pt x="88" y="669"/>
                  </a:lnTo>
                  <a:lnTo>
                    <a:pt x="80" y="658"/>
                  </a:lnTo>
                  <a:lnTo>
                    <a:pt x="72" y="647"/>
                  </a:lnTo>
                  <a:lnTo>
                    <a:pt x="65" y="636"/>
                  </a:lnTo>
                  <a:lnTo>
                    <a:pt x="57" y="622"/>
                  </a:lnTo>
                  <a:lnTo>
                    <a:pt x="50" y="608"/>
                  </a:lnTo>
                  <a:lnTo>
                    <a:pt x="43" y="594"/>
                  </a:lnTo>
                  <a:lnTo>
                    <a:pt x="39" y="581"/>
                  </a:lnTo>
                  <a:lnTo>
                    <a:pt x="34" y="566"/>
                  </a:lnTo>
                  <a:lnTo>
                    <a:pt x="29" y="552"/>
                  </a:lnTo>
                  <a:lnTo>
                    <a:pt x="25" y="537"/>
                  </a:lnTo>
                  <a:lnTo>
                    <a:pt x="20" y="523"/>
                  </a:lnTo>
                  <a:lnTo>
                    <a:pt x="16" y="474"/>
                  </a:lnTo>
                  <a:lnTo>
                    <a:pt x="8" y="427"/>
                  </a:lnTo>
                  <a:lnTo>
                    <a:pt x="1" y="380"/>
                  </a:lnTo>
                  <a:lnTo>
                    <a:pt x="0" y="332"/>
                  </a:lnTo>
                  <a:lnTo>
                    <a:pt x="9" y="313"/>
                  </a:lnTo>
                  <a:lnTo>
                    <a:pt x="19" y="296"/>
                  </a:lnTo>
                  <a:lnTo>
                    <a:pt x="32" y="280"/>
                  </a:lnTo>
                  <a:lnTo>
                    <a:pt x="44" y="265"/>
                  </a:lnTo>
                  <a:lnTo>
                    <a:pt x="58" y="250"/>
                  </a:lnTo>
                  <a:lnTo>
                    <a:pt x="72" y="235"/>
                  </a:lnTo>
                  <a:lnTo>
                    <a:pt x="86" y="220"/>
                  </a:lnTo>
                  <a:lnTo>
                    <a:pt x="100" y="205"/>
                  </a:lnTo>
                  <a:lnTo>
                    <a:pt x="109" y="194"/>
                  </a:lnTo>
                  <a:lnTo>
                    <a:pt x="120" y="183"/>
                  </a:lnTo>
                  <a:lnTo>
                    <a:pt x="133" y="171"/>
                  </a:lnTo>
                  <a:lnTo>
                    <a:pt x="147" y="160"/>
                  </a:lnTo>
                  <a:lnTo>
                    <a:pt x="162" y="147"/>
                  </a:lnTo>
                  <a:lnTo>
                    <a:pt x="177" y="136"/>
                  </a:lnTo>
                  <a:lnTo>
                    <a:pt x="193" y="124"/>
                  </a:lnTo>
                  <a:lnTo>
                    <a:pt x="208" y="113"/>
                  </a:lnTo>
                  <a:lnTo>
                    <a:pt x="223" y="101"/>
                  </a:lnTo>
                  <a:lnTo>
                    <a:pt x="237" y="92"/>
                  </a:lnTo>
                  <a:lnTo>
                    <a:pt x="249" y="83"/>
                  </a:lnTo>
                  <a:lnTo>
                    <a:pt x="262" y="75"/>
                  </a:lnTo>
                  <a:lnTo>
                    <a:pt x="271" y="68"/>
                  </a:lnTo>
                  <a:lnTo>
                    <a:pt x="279" y="62"/>
                  </a:lnTo>
                  <a:lnTo>
                    <a:pt x="285" y="58"/>
                  </a:lnTo>
                  <a:lnTo>
                    <a:pt x="289" y="56"/>
                  </a:lnTo>
                  <a:lnTo>
                    <a:pt x="305" y="47"/>
                  </a:lnTo>
                  <a:lnTo>
                    <a:pt x="323" y="38"/>
                  </a:lnTo>
                  <a:lnTo>
                    <a:pt x="343" y="28"/>
                  </a:lnTo>
                  <a:lnTo>
                    <a:pt x="362" y="19"/>
                  </a:lnTo>
                  <a:lnTo>
                    <a:pt x="381" y="12"/>
                  </a:lnTo>
                  <a:lnTo>
                    <a:pt x="396" y="5"/>
                  </a:lnTo>
                  <a:lnTo>
                    <a:pt x="406" y="2"/>
                  </a:lnTo>
                  <a:lnTo>
                    <a:pt x="411" y="0"/>
                  </a:lnTo>
                  <a:lnTo>
                    <a:pt x="429" y="47"/>
                  </a:lnTo>
                  <a:lnTo>
                    <a:pt x="445" y="93"/>
                  </a:lnTo>
                  <a:lnTo>
                    <a:pt x="460" y="139"/>
                  </a:lnTo>
                  <a:lnTo>
                    <a:pt x="473" y="185"/>
                  </a:lnTo>
                  <a:lnTo>
                    <a:pt x="483" y="234"/>
                  </a:lnTo>
                  <a:lnTo>
                    <a:pt x="490" y="284"/>
                  </a:lnTo>
                  <a:lnTo>
                    <a:pt x="496" y="340"/>
                  </a:lnTo>
                  <a:lnTo>
                    <a:pt x="498" y="400"/>
                  </a:lnTo>
                  <a:close/>
                </a:path>
              </a:pathLst>
            </a:custGeom>
            <a:solidFill>
              <a:srgbClr val="FFF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-61" y="1815"/>
              <a:ext cx="283" cy="442"/>
            </a:xfrm>
            <a:custGeom>
              <a:avLst/>
              <a:gdLst>
                <a:gd name="T0" fmla="*/ 92 w 567"/>
                <a:gd name="T1" fmla="*/ 769 h 884"/>
                <a:gd name="T2" fmla="*/ 67 w 567"/>
                <a:gd name="T3" fmla="*/ 674 h 884"/>
                <a:gd name="T4" fmla="*/ 31 w 567"/>
                <a:gd name="T5" fmla="*/ 547 h 884"/>
                <a:gd name="T6" fmla="*/ 4 w 567"/>
                <a:gd name="T7" fmla="*/ 451 h 884"/>
                <a:gd name="T8" fmla="*/ 10 w 567"/>
                <a:gd name="T9" fmla="*/ 397 h 884"/>
                <a:gd name="T10" fmla="*/ 38 w 567"/>
                <a:gd name="T11" fmla="*/ 325 h 884"/>
                <a:gd name="T12" fmla="*/ 75 w 567"/>
                <a:gd name="T13" fmla="*/ 255 h 884"/>
                <a:gd name="T14" fmla="*/ 120 w 567"/>
                <a:gd name="T15" fmla="*/ 191 h 884"/>
                <a:gd name="T16" fmla="*/ 155 w 567"/>
                <a:gd name="T17" fmla="*/ 149 h 884"/>
                <a:gd name="T18" fmla="*/ 182 w 567"/>
                <a:gd name="T19" fmla="*/ 124 h 884"/>
                <a:gd name="T20" fmla="*/ 212 w 567"/>
                <a:gd name="T21" fmla="*/ 98 h 884"/>
                <a:gd name="T22" fmla="*/ 242 w 567"/>
                <a:gd name="T23" fmla="*/ 71 h 884"/>
                <a:gd name="T24" fmla="*/ 272 w 567"/>
                <a:gd name="T25" fmla="*/ 47 h 884"/>
                <a:gd name="T26" fmla="*/ 297 w 567"/>
                <a:gd name="T27" fmla="*/ 25 h 884"/>
                <a:gd name="T28" fmla="*/ 318 w 567"/>
                <a:gd name="T29" fmla="*/ 10 h 884"/>
                <a:gd name="T30" fmla="*/ 329 w 567"/>
                <a:gd name="T31" fmla="*/ 1 h 884"/>
                <a:gd name="T32" fmla="*/ 344 w 567"/>
                <a:gd name="T33" fmla="*/ 3 h 884"/>
                <a:gd name="T34" fmla="*/ 378 w 567"/>
                <a:gd name="T35" fmla="*/ 10 h 884"/>
                <a:gd name="T36" fmla="*/ 413 w 567"/>
                <a:gd name="T37" fmla="*/ 18 h 884"/>
                <a:gd name="T38" fmla="*/ 451 w 567"/>
                <a:gd name="T39" fmla="*/ 25 h 884"/>
                <a:gd name="T40" fmla="*/ 487 w 567"/>
                <a:gd name="T41" fmla="*/ 32 h 884"/>
                <a:gd name="T42" fmla="*/ 519 w 567"/>
                <a:gd name="T43" fmla="*/ 39 h 884"/>
                <a:gd name="T44" fmla="*/ 546 w 567"/>
                <a:gd name="T45" fmla="*/ 42 h 884"/>
                <a:gd name="T46" fmla="*/ 562 w 567"/>
                <a:gd name="T47" fmla="*/ 45 h 884"/>
                <a:gd name="T48" fmla="*/ 554 w 567"/>
                <a:gd name="T49" fmla="*/ 51 h 884"/>
                <a:gd name="T50" fmla="*/ 512 w 567"/>
                <a:gd name="T51" fmla="*/ 76 h 884"/>
                <a:gd name="T52" fmla="*/ 458 w 567"/>
                <a:gd name="T53" fmla="*/ 107 h 884"/>
                <a:gd name="T54" fmla="*/ 410 w 567"/>
                <a:gd name="T55" fmla="*/ 137 h 884"/>
                <a:gd name="T56" fmla="*/ 373 w 567"/>
                <a:gd name="T57" fmla="*/ 163 h 884"/>
                <a:gd name="T58" fmla="*/ 340 w 567"/>
                <a:gd name="T59" fmla="*/ 191 h 884"/>
                <a:gd name="T60" fmla="*/ 307 w 567"/>
                <a:gd name="T61" fmla="*/ 220 h 884"/>
                <a:gd name="T62" fmla="*/ 277 w 567"/>
                <a:gd name="T63" fmla="*/ 250 h 884"/>
                <a:gd name="T64" fmla="*/ 251 w 567"/>
                <a:gd name="T65" fmla="*/ 282 h 884"/>
                <a:gd name="T66" fmla="*/ 227 w 567"/>
                <a:gd name="T67" fmla="*/ 310 h 884"/>
                <a:gd name="T68" fmla="*/ 205 w 567"/>
                <a:gd name="T69" fmla="*/ 340 h 884"/>
                <a:gd name="T70" fmla="*/ 186 w 567"/>
                <a:gd name="T71" fmla="*/ 371 h 884"/>
                <a:gd name="T72" fmla="*/ 179 w 567"/>
                <a:gd name="T73" fmla="*/ 388 h 884"/>
                <a:gd name="T74" fmla="*/ 179 w 567"/>
                <a:gd name="T75" fmla="*/ 388 h 884"/>
                <a:gd name="T76" fmla="*/ 178 w 567"/>
                <a:gd name="T77" fmla="*/ 388 h 884"/>
                <a:gd name="T78" fmla="*/ 178 w 567"/>
                <a:gd name="T79" fmla="*/ 388 h 884"/>
                <a:gd name="T80" fmla="*/ 177 w 567"/>
                <a:gd name="T81" fmla="*/ 388 h 884"/>
                <a:gd name="T82" fmla="*/ 176 w 567"/>
                <a:gd name="T83" fmla="*/ 389 h 884"/>
                <a:gd name="T84" fmla="*/ 170 w 567"/>
                <a:gd name="T85" fmla="*/ 426 h 884"/>
                <a:gd name="T86" fmla="*/ 171 w 567"/>
                <a:gd name="T87" fmla="*/ 499 h 884"/>
                <a:gd name="T88" fmla="*/ 185 w 567"/>
                <a:gd name="T89" fmla="*/ 570 h 884"/>
                <a:gd name="T90" fmla="*/ 204 w 567"/>
                <a:gd name="T91" fmla="*/ 642 h 884"/>
                <a:gd name="T92" fmla="*/ 221 w 567"/>
                <a:gd name="T93" fmla="*/ 704 h 884"/>
                <a:gd name="T94" fmla="*/ 236 w 567"/>
                <a:gd name="T95" fmla="*/ 757 h 884"/>
                <a:gd name="T96" fmla="*/ 252 w 567"/>
                <a:gd name="T97" fmla="*/ 807 h 884"/>
                <a:gd name="T98" fmla="*/ 268 w 567"/>
                <a:gd name="T99" fmla="*/ 858 h 884"/>
                <a:gd name="T100" fmla="*/ 265 w 567"/>
                <a:gd name="T101" fmla="*/ 877 h 884"/>
                <a:gd name="T102" fmla="*/ 219 w 567"/>
                <a:gd name="T103" fmla="*/ 851 h 884"/>
                <a:gd name="T104" fmla="*/ 161 w 567"/>
                <a:gd name="T105" fmla="*/ 820 h 884"/>
                <a:gd name="T106" fmla="*/ 111 w 567"/>
                <a:gd name="T107" fmla="*/ 794 h 8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67" h="884">
                  <a:moveTo>
                    <a:pt x="94" y="786"/>
                  </a:moveTo>
                  <a:lnTo>
                    <a:pt x="92" y="769"/>
                  </a:lnTo>
                  <a:lnTo>
                    <a:pt x="82" y="729"/>
                  </a:lnTo>
                  <a:lnTo>
                    <a:pt x="67" y="674"/>
                  </a:lnTo>
                  <a:lnTo>
                    <a:pt x="49" y="610"/>
                  </a:lnTo>
                  <a:lnTo>
                    <a:pt x="31" y="547"/>
                  </a:lnTo>
                  <a:lnTo>
                    <a:pt x="15" y="492"/>
                  </a:lnTo>
                  <a:lnTo>
                    <a:pt x="4" y="451"/>
                  </a:lnTo>
                  <a:lnTo>
                    <a:pt x="0" y="435"/>
                  </a:lnTo>
                  <a:lnTo>
                    <a:pt x="10" y="397"/>
                  </a:lnTo>
                  <a:lnTo>
                    <a:pt x="23" y="360"/>
                  </a:lnTo>
                  <a:lnTo>
                    <a:pt x="38" y="325"/>
                  </a:lnTo>
                  <a:lnTo>
                    <a:pt x="55" y="289"/>
                  </a:lnTo>
                  <a:lnTo>
                    <a:pt x="75" y="255"/>
                  </a:lnTo>
                  <a:lnTo>
                    <a:pt x="95" y="222"/>
                  </a:lnTo>
                  <a:lnTo>
                    <a:pt x="120" y="191"/>
                  </a:lnTo>
                  <a:lnTo>
                    <a:pt x="145" y="161"/>
                  </a:lnTo>
                  <a:lnTo>
                    <a:pt x="155" y="149"/>
                  </a:lnTo>
                  <a:lnTo>
                    <a:pt x="168" y="137"/>
                  </a:lnTo>
                  <a:lnTo>
                    <a:pt x="182" y="124"/>
                  </a:lnTo>
                  <a:lnTo>
                    <a:pt x="196" y="110"/>
                  </a:lnTo>
                  <a:lnTo>
                    <a:pt x="212" y="98"/>
                  </a:lnTo>
                  <a:lnTo>
                    <a:pt x="227" y="84"/>
                  </a:lnTo>
                  <a:lnTo>
                    <a:pt x="242" y="71"/>
                  </a:lnTo>
                  <a:lnTo>
                    <a:pt x="257" y="58"/>
                  </a:lnTo>
                  <a:lnTo>
                    <a:pt x="272" y="47"/>
                  </a:lnTo>
                  <a:lnTo>
                    <a:pt x="285" y="35"/>
                  </a:lnTo>
                  <a:lnTo>
                    <a:pt x="297" y="25"/>
                  </a:lnTo>
                  <a:lnTo>
                    <a:pt x="308" y="17"/>
                  </a:lnTo>
                  <a:lnTo>
                    <a:pt x="318" y="10"/>
                  </a:lnTo>
                  <a:lnTo>
                    <a:pt x="325" y="4"/>
                  </a:lnTo>
                  <a:lnTo>
                    <a:pt x="329" y="1"/>
                  </a:lnTo>
                  <a:lnTo>
                    <a:pt x="330" y="0"/>
                  </a:lnTo>
                  <a:lnTo>
                    <a:pt x="344" y="3"/>
                  </a:lnTo>
                  <a:lnTo>
                    <a:pt x="360" y="7"/>
                  </a:lnTo>
                  <a:lnTo>
                    <a:pt x="378" y="10"/>
                  </a:lnTo>
                  <a:lnTo>
                    <a:pt x="395" y="13"/>
                  </a:lnTo>
                  <a:lnTo>
                    <a:pt x="413" y="18"/>
                  </a:lnTo>
                  <a:lnTo>
                    <a:pt x="433" y="22"/>
                  </a:lnTo>
                  <a:lnTo>
                    <a:pt x="451" y="25"/>
                  </a:lnTo>
                  <a:lnTo>
                    <a:pt x="470" y="28"/>
                  </a:lnTo>
                  <a:lnTo>
                    <a:pt x="487" y="32"/>
                  </a:lnTo>
                  <a:lnTo>
                    <a:pt x="504" y="35"/>
                  </a:lnTo>
                  <a:lnTo>
                    <a:pt x="519" y="39"/>
                  </a:lnTo>
                  <a:lnTo>
                    <a:pt x="533" y="41"/>
                  </a:lnTo>
                  <a:lnTo>
                    <a:pt x="546" y="42"/>
                  </a:lnTo>
                  <a:lnTo>
                    <a:pt x="555" y="43"/>
                  </a:lnTo>
                  <a:lnTo>
                    <a:pt x="562" y="45"/>
                  </a:lnTo>
                  <a:lnTo>
                    <a:pt x="567" y="45"/>
                  </a:lnTo>
                  <a:lnTo>
                    <a:pt x="554" y="51"/>
                  </a:lnTo>
                  <a:lnTo>
                    <a:pt x="535" y="62"/>
                  </a:lnTo>
                  <a:lnTo>
                    <a:pt x="512" y="76"/>
                  </a:lnTo>
                  <a:lnTo>
                    <a:pt x="486" y="91"/>
                  </a:lnTo>
                  <a:lnTo>
                    <a:pt x="458" y="107"/>
                  </a:lnTo>
                  <a:lnTo>
                    <a:pt x="432" y="123"/>
                  </a:lnTo>
                  <a:lnTo>
                    <a:pt x="410" y="137"/>
                  </a:lnTo>
                  <a:lnTo>
                    <a:pt x="391" y="149"/>
                  </a:lnTo>
                  <a:lnTo>
                    <a:pt x="373" y="163"/>
                  </a:lnTo>
                  <a:lnTo>
                    <a:pt x="356" y="177"/>
                  </a:lnTo>
                  <a:lnTo>
                    <a:pt x="340" y="191"/>
                  </a:lnTo>
                  <a:lnTo>
                    <a:pt x="323" y="205"/>
                  </a:lnTo>
                  <a:lnTo>
                    <a:pt x="307" y="220"/>
                  </a:lnTo>
                  <a:lnTo>
                    <a:pt x="292" y="235"/>
                  </a:lnTo>
                  <a:lnTo>
                    <a:pt x="277" y="250"/>
                  </a:lnTo>
                  <a:lnTo>
                    <a:pt x="262" y="267"/>
                  </a:lnTo>
                  <a:lnTo>
                    <a:pt x="251" y="282"/>
                  </a:lnTo>
                  <a:lnTo>
                    <a:pt x="238" y="296"/>
                  </a:lnTo>
                  <a:lnTo>
                    <a:pt x="227" y="310"/>
                  </a:lnTo>
                  <a:lnTo>
                    <a:pt x="215" y="325"/>
                  </a:lnTo>
                  <a:lnTo>
                    <a:pt x="205" y="340"/>
                  </a:lnTo>
                  <a:lnTo>
                    <a:pt x="194" y="355"/>
                  </a:lnTo>
                  <a:lnTo>
                    <a:pt x="186" y="371"/>
                  </a:lnTo>
                  <a:lnTo>
                    <a:pt x="179" y="388"/>
                  </a:lnTo>
                  <a:lnTo>
                    <a:pt x="179" y="388"/>
                  </a:lnTo>
                  <a:lnTo>
                    <a:pt x="179" y="388"/>
                  </a:lnTo>
                  <a:lnTo>
                    <a:pt x="179" y="388"/>
                  </a:lnTo>
                  <a:lnTo>
                    <a:pt x="179" y="388"/>
                  </a:lnTo>
                  <a:lnTo>
                    <a:pt x="178" y="388"/>
                  </a:lnTo>
                  <a:lnTo>
                    <a:pt x="178" y="388"/>
                  </a:lnTo>
                  <a:lnTo>
                    <a:pt x="178" y="388"/>
                  </a:lnTo>
                  <a:lnTo>
                    <a:pt x="178" y="388"/>
                  </a:lnTo>
                  <a:lnTo>
                    <a:pt x="177" y="388"/>
                  </a:lnTo>
                  <a:lnTo>
                    <a:pt x="177" y="388"/>
                  </a:lnTo>
                  <a:lnTo>
                    <a:pt x="176" y="389"/>
                  </a:lnTo>
                  <a:lnTo>
                    <a:pt x="176" y="389"/>
                  </a:lnTo>
                  <a:lnTo>
                    <a:pt x="170" y="426"/>
                  </a:lnTo>
                  <a:lnTo>
                    <a:pt x="169" y="462"/>
                  </a:lnTo>
                  <a:lnTo>
                    <a:pt x="171" y="499"/>
                  </a:lnTo>
                  <a:lnTo>
                    <a:pt x="177" y="534"/>
                  </a:lnTo>
                  <a:lnTo>
                    <a:pt x="185" y="570"/>
                  </a:lnTo>
                  <a:lnTo>
                    <a:pt x="194" y="606"/>
                  </a:lnTo>
                  <a:lnTo>
                    <a:pt x="204" y="642"/>
                  </a:lnTo>
                  <a:lnTo>
                    <a:pt x="214" y="677"/>
                  </a:lnTo>
                  <a:lnTo>
                    <a:pt x="221" y="704"/>
                  </a:lnTo>
                  <a:lnTo>
                    <a:pt x="228" y="730"/>
                  </a:lnTo>
                  <a:lnTo>
                    <a:pt x="236" y="757"/>
                  </a:lnTo>
                  <a:lnTo>
                    <a:pt x="244" y="782"/>
                  </a:lnTo>
                  <a:lnTo>
                    <a:pt x="252" y="807"/>
                  </a:lnTo>
                  <a:lnTo>
                    <a:pt x="260" y="833"/>
                  </a:lnTo>
                  <a:lnTo>
                    <a:pt x="268" y="858"/>
                  </a:lnTo>
                  <a:lnTo>
                    <a:pt x="277" y="884"/>
                  </a:lnTo>
                  <a:lnTo>
                    <a:pt x="265" y="877"/>
                  </a:lnTo>
                  <a:lnTo>
                    <a:pt x="244" y="866"/>
                  </a:lnTo>
                  <a:lnTo>
                    <a:pt x="219" y="851"/>
                  </a:lnTo>
                  <a:lnTo>
                    <a:pt x="190" y="836"/>
                  </a:lnTo>
                  <a:lnTo>
                    <a:pt x="161" y="820"/>
                  </a:lnTo>
                  <a:lnTo>
                    <a:pt x="135" y="805"/>
                  </a:lnTo>
                  <a:lnTo>
                    <a:pt x="111" y="794"/>
                  </a:lnTo>
                  <a:lnTo>
                    <a:pt x="94" y="786"/>
                  </a:lnTo>
                  <a:close/>
                </a:path>
              </a:pathLst>
            </a:custGeom>
            <a:solidFill>
              <a:srgbClr val="937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38" y="1827"/>
              <a:ext cx="393" cy="495"/>
            </a:xfrm>
            <a:custGeom>
              <a:avLst/>
              <a:gdLst>
                <a:gd name="T0" fmla="*/ 541 w 787"/>
                <a:gd name="T1" fmla="*/ 979 h 991"/>
                <a:gd name="T2" fmla="*/ 440 w 787"/>
                <a:gd name="T3" fmla="*/ 954 h 991"/>
                <a:gd name="T4" fmla="*/ 319 w 787"/>
                <a:gd name="T5" fmla="*/ 924 h 991"/>
                <a:gd name="T6" fmla="*/ 206 w 787"/>
                <a:gd name="T7" fmla="*/ 896 h 991"/>
                <a:gd name="T8" fmla="*/ 130 w 787"/>
                <a:gd name="T9" fmla="*/ 878 h 991"/>
                <a:gd name="T10" fmla="*/ 76 w 787"/>
                <a:gd name="T11" fmla="*/ 781 h 991"/>
                <a:gd name="T12" fmla="*/ 14 w 787"/>
                <a:gd name="T13" fmla="*/ 532 h 991"/>
                <a:gd name="T14" fmla="*/ 0 w 787"/>
                <a:gd name="T15" fmla="*/ 387 h 991"/>
                <a:gd name="T16" fmla="*/ 29 w 787"/>
                <a:gd name="T17" fmla="*/ 329 h 991"/>
                <a:gd name="T18" fmla="*/ 76 w 787"/>
                <a:gd name="T19" fmla="*/ 267 h 991"/>
                <a:gd name="T20" fmla="*/ 132 w 787"/>
                <a:gd name="T21" fmla="*/ 211 h 991"/>
                <a:gd name="T22" fmla="*/ 161 w 787"/>
                <a:gd name="T23" fmla="*/ 184 h 991"/>
                <a:gd name="T24" fmla="*/ 191 w 787"/>
                <a:gd name="T25" fmla="*/ 159 h 991"/>
                <a:gd name="T26" fmla="*/ 231 w 787"/>
                <a:gd name="T27" fmla="*/ 131 h 991"/>
                <a:gd name="T28" fmla="*/ 309 w 787"/>
                <a:gd name="T29" fmla="*/ 84 h 991"/>
                <a:gd name="T30" fmla="*/ 378 w 787"/>
                <a:gd name="T31" fmla="*/ 42 h 991"/>
                <a:gd name="T32" fmla="*/ 412 w 787"/>
                <a:gd name="T33" fmla="*/ 22 h 991"/>
                <a:gd name="T34" fmla="*/ 449 w 787"/>
                <a:gd name="T35" fmla="*/ 11 h 991"/>
                <a:gd name="T36" fmla="*/ 487 w 787"/>
                <a:gd name="T37" fmla="*/ 0 h 991"/>
                <a:gd name="T38" fmla="*/ 519 w 787"/>
                <a:gd name="T39" fmla="*/ 21 h 991"/>
                <a:gd name="T40" fmla="*/ 572 w 787"/>
                <a:gd name="T41" fmla="*/ 56 h 991"/>
                <a:gd name="T42" fmla="*/ 566 w 787"/>
                <a:gd name="T43" fmla="*/ 75 h 991"/>
                <a:gd name="T44" fmla="*/ 501 w 787"/>
                <a:gd name="T45" fmla="*/ 99 h 991"/>
                <a:gd name="T46" fmla="*/ 438 w 787"/>
                <a:gd name="T47" fmla="*/ 128 h 991"/>
                <a:gd name="T48" fmla="*/ 397 w 787"/>
                <a:gd name="T49" fmla="*/ 151 h 991"/>
                <a:gd name="T50" fmla="*/ 369 w 787"/>
                <a:gd name="T51" fmla="*/ 169 h 991"/>
                <a:gd name="T52" fmla="*/ 340 w 787"/>
                <a:gd name="T53" fmla="*/ 188 h 991"/>
                <a:gd name="T54" fmla="*/ 290 w 787"/>
                <a:gd name="T55" fmla="*/ 222 h 991"/>
                <a:gd name="T56" fmla="*/ 245 w 787"/>
                <a:gd name="T57" fmla="*/ 261 h 991"/>
                <a:gd name="T58" fmla="*/ 204 w 787"/>
                <a:gd name="T59" fmla="*/ 309 h 991"/>
                <a:gd name="T60" fmla="*/ 158 w 787"/>
                <a:gd name="T61" fmla="*/ 357 h 991"/>
                <a:gd name="T62" fmla="*/ 121 w 787"/>
                <a:gd name="T63" fmla="*/ 409 h 991"/>
                <a:gd name="T64" fmla="*/ 114 w 787"/>
                <a:gd name="T65" fmla="*/ 536 h 991"/>
                <a:gd name="T66" fmla="*/ 139 w 787"/>
                <a:gd name="T67" fmla="*/ 669 h 991"/>
                <a:gd name="T68" fmla="*/ 151 w 787"/>
                <a:gd name="T69" fmla="*/ 707 h 991"/>
                <a:gd name="T70" fmla="*/ 166 w 787"/>
                <a:gd name="T71" fmla="*/ 744 h 991"/>
                <a:gd name="T72" fmla="*/ 192 w 787"/>
                <a:gd name="T73" fmla="*/ 782 h 991"/>
                <a:gd name="T74" fmla="*/ 226 w 787"/>
                <a:gd name="T75" fmla="*/ 818 h 991"/>
                <a:gd name="T76" fmla="*/ 269 w 787"/>
                <a:gd name="T77" fmla="*/ 839 h 991"/>
                <a:gd name="T78" fmla="*/ 291 w 787"/>
                <a:gd name="T79" fmla="*/ 841 h 991"/>
                <a:gd name="T80" fmla="*/ 312 w 787"/>
                <a:gd name="T81" fmla="*/ 836 h 991"/>
                <a:gd name="T82" fmla="*/ 337 w 787"/>
                <a:gd name="T83" fmla="*/ 826 h 991"/>
                <a:gd name="T84" fmla="*/ 375 w 787"/>
                <a:gd name="T85" fmla="*/ 809 h 991"/>
                <a:gd name="T86" fmla="*/ 411 w 787"/>
                <a:gd name="T87" fmla="*/ 787 h 991"/>
                <a:gd name="T88" fmla="*/ 458 w 787"/>
                <a:gd name="T89" fmla="*/ 752 h 991"/>
                <a:gd name="T90" fmla="*/ 513 w 787"/>
                <a:gd name="T91" fmla="*/ 717 h 991"/>
                <a:gd name="T92" fmla="*/ 563 w 787"/>
                <a:gd name="T93" fmla="*/ 675 h 991"/>
                <a:gd name="T94" fmla="*/ 600 w 787"/>
                <a:gd name="T95" fmla="*/ 620 h 991"/>
                <a:gd name="T96" fmla="*/ 638 w 787"/>
                <a:gd name="T97" fmla="*/ 548 h 991"/>
                <a:gd name="T98" fmla="*/ 650 w 787"/>
                <a:gd name="T99" fmla="*/ 523 h 991"/>
                <a:gd name="T100" fmla="*/ 653 w 787"/>
                <a:gd name="T101" fmla="*/ 522 h 991"/>
                <a:gd name="T102" fmla="*/ 653 w 787"/>
                <a:gd name="T103" fmla="*/ 522 h 991"/>
                <a:gd name="T104" fmla="*/ 673 w 787"/>
                <a:gd name="T105" fmla="*/ 537 h 991"/>
                <a:gd name="T106" fmla="*/ 736 w 787"/>
                <a:gd name="T107" fmla="*/ 585 h 991"/>
                <a:gd name="T108" fmla="*/ 787 w 787"/>
                <a:gd name="T109" fmla="*/ 642 h 991"/>
                <a:gd name="T110" fmla="*/ 758 w 787"/>
                <a:gd name="T111" fmla="*/ 689 h 991"/>
                <a:gd name="T112" fmla="*/ 718 w 787"/>
                <a:gd name="T113" fmla="*/ 760 h 991"/>
                <a:gd name="T114" fmla="*/ 673 w 787"/>
                <a:gd name="T115" fmla="*/ 842 h 991"/>
                <a:gd name="T116" fmla="*/ 628 w 787"/>
                <a:gd name="T117" fmla="*/ 919 h 991"/>
                <a:gd name="T118" fmla="*/ 593 w 787"/>
                <a:gd name="T119" fmla="*/ 978 h 9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87" h="991">
                  <a:moveTo>
                    <a:pt x="584" y="991"/>
                  </a:moveTo>
                  <a:lnTo>
                    <a:pt x="566" y="986"/>
                  </a:lnTo>
                  <a:lnTo>
                    <a:pt x="541" y="979"/>
                  </a:lnTo>
                  <a:lnTo>
                    <a:pt x="511" y="972"/>
                  </a:lnTo>
                  <a:lnTo>
                    <a:pt x="477" y="963"/>
                  </a:lnTo>
                  <a:lnTo>
                    <a:pt x="440" y="954"/>
                  </a:lnTo>
                  <a:lnTo>
                    <a:pt x="400" y="944"/>
                  </a:lnTo>
                  <a:lnTo>
                    <a:pt x="359" y="934"/>
                  </a:lnTo>
                  <a:lnTo>
                    <a:pt x="319" y="924"/>
                  </a:lnTo>
                  <a:lnTo>
                    <a:pt x="279" y="914"/>
                  </a:lnTo>
                  <a:lnTo>
                    <a:pt x="241" y="904"/>
                  </a:lnTo>
                  <a:lnTo>
                    <a:pt x="206" y="896"/>
                  </a:lnTo>
                  <a:lnTo>
                    <a:pt x="175" y="888"/>
                  </a:lnTo>
                  <a:lnTo>
                    <a:pt x="150" y="883"/>
                  </a:lnTo>
                  <a:lnTo>
                    <a:pt x="130" y="878"/>
                  </a:lnTo>
                  <a:lnTo>
                    <a:pt x="117" y="874"/>
                  </a:lnTo>
                  <a:lnTo>
                    <a:pt x="113" y="873"/>
                  </a:lnTo>
                  <a:lnTo>
                    <a:pt x="76" y="781"/>
                  </a:lnTo>
                  <a:lnTo>
                    <a:pt x="48" y="691"/>
                  </a:lnTo>
                  <a:lnTo>
                    <a:pt x="28" y="607"/>
                  </a:lnTo>
                  <a:lnTo>
                    <a:pt x="14" y="532"/>
                  </a:lnTo>
                  <a:lnTo>
                    <a:pt x="6" y="469"/>
                  </a:lnTo>
                  <a:lnTo>
                    <a:pt x="1" y="419"/>
                  </a:lnTo>
                  <a:lnTo>
                    <a:pt x="0" y="387"/>
                  </a:lnTo>
                  <a:lnTo>
                    <a:pt x="0" y="374"/>
                  </a:lnTo>
                  <a:lnTo>
                    <a:pt x="14" y="351"/>
                  </a:lnTo>
                  <a:lnTo>
                    <a:pt x="29" y="329"/>
                  </a:lnTo>
                  <a:lnTo>
                    <a:pt x="44" y="309"/>
                  </a:lnTo>
                  <a:lnTo>
                    <a:pt x="60" y="288"/>
                  </a:lnTo>
                  <a:lnTo>
                    <a:pt x="76" y="267"/>
                  </a:lnTo>
                  <a:lnTo>
                    <a:pt x="94" y="248"/>
                  </a:lnTo>
                  <a:lnTo>
                    <a:pt x="113" y="229"/>
                  </a:lnTo>
                  <a:lnTo>
                    <a:pt x="132" y="211"/>
                  </a:lnTo>
                  <a:lnTo>
                    <a:pt x="143" y="201"/>
                  </a:lnTo>
                  <a:lnTo>
                    <a:pt x="152" y="193"/>
                  </a:lnTo>
                  <a:lnTo>
                    <a:pt x="161" y="184"/>
                  </a:lnTo>
                  <a:lnTo>
                    <a:pt x="172" y="176"/>
                  </a:lnTo>
                  <a:lnTo>
                    <a:pt x="181" y="167"/>
                  </a:lnTo>
                  <a:lnTo>
                    <a:pt x="191" y="159"/>
                  </a:lnTo>
                  <a:lnTo>
                    <a:pt x="201" y="151"/>
                  </a:lnTo>
                  <a:lnTo>
                    <a:pt x="213" y="143"/>
                  </a:lnTo>
                  <a:lnTo>
                    <a:pt x="231" y="131"/>
                  </a:lnTo>
                  <a:lnTo>
                    <a:pt x="254" y="117"/>
                  </a:lnTo>
                  <a:lnTo>
                    <a:pt x="281" y="101"/>
                  </a:lnTo>
                  <a:lnTo>
                    <a:pt x="309" y="84"/>
                  </a:lnTo>
                  <a:lnTo>
                    <a:pt x="335" y="68"/>
                  </a:lnTo>
                  <a:lnTo>
                    <a:pt x="358" y="54"/>
                  </a:lnTo>
                  <a:lnTo>
                    <a:pt x="378" y="42"/>
                  </a:lnTo>
                  <a:lnTo>
                    <a:pt x="389" y="34"/>
                  </a:lnTo>
                  <a:lnTo>
                    <a:pt x="401" y="27"/>
                  </a:lnTo>
                  <a:lnTo>
                    <a:pt x="412" y="22"/>
                  </a:lnTo>
                  <a:lnTo>
                    <a:pt x="425" y="17"/>
                  </a:lnTo>
                  <a:lnTo>
                    <a:pt x="436" y="14"/>
                  </a:lnTo>
                  <a:lnTo>
                    <a:pt x="449" y="11"/>
                  </a:lnTo>
                  <a:lnTo>
                    <a:pt x="462" y="8"/>
                  </a:lnTo>
                  <a:lnTo>
                    <a:pt x="474" y="4"/>
                  </a:lnTo>
                  <a:lnTo>
                    <a:pt x="487" y="0"/>
                  </a:lnTo>
                  <a:lnTo>
                    <a:pt x="492" y="2"/>
                  </a:lnTo>
                  <a:lnTo>
                    <a:pt x="503" y="10"/>
                  </a:lnTo>
                  <a:lnTo>
                    <a:pt x="519" y="21"/>
                  </a:lnTo>
                  <a:lnTo>
                    <a:pt x="538" y="33"/>
                  </a:lnTo>
                  <a:lnTo>
                    <a:pt x="556" y="45"/>
                  </a:lnTo>
                  <a:lnTo>
                    <a:pt x="572" y="56"/>
                  </a:lnTo>
                  <a:lnTo>
                    <a:pt x="584" y="63"/>
                  </a:lnTo>
                  <a:lnTo>
                    <a:pt x="587" y="67"/>
                  </a:lnTo>
                  <a:lnTo>
                    <a:pt x="566" y="75"/>
                  </a:lnTo>
                  <a:lnTo>
                    <a:pt x="545" y="83"/>
                  </a:lnTo>
                  <a:lnTo>
                    <a:pt x="523" y="91"/>
                  </a:lnTo>
                  <a:lnTo>
                    <a:pt x="501" y="99"/>
                  </a:lnTo>
                  <a:lnTo>
                    <a:pt x="480" y="108"/>
                  </a:lnTo>
                  <a:lnTo>
                    <a:pt x="458" y="117"/>
                  </a:lnTo>
                  <a:lnTo>
                    <a:pt x="438" y="128"/>
                  </a:lnTo>
                  <a:lnTo>
                    <a:pt x="417" y="139"/>
                  </a:lnTo>
                  <a:lnTo>
                    <a:pt x="407" y="145"/>
                  </a:lnTo>
                  <a:lnTo>
                    <a:pt x="397" y="151"/>
                  </a:lnTo>
                  <a:lnTo>
                    <a:pt x="388" y="158"/>
                  </a:lnTo>
                  <a:lnTo>
                    <a:pt x="379" y="163"/>
                  </a:lnTo>
                  <a:lnTo>
                    <a:pt x="369" y="169"/>
                  </a:lnTo>
                  <a:lnTo>
                    <a:pt x="359" y="175"/>
                  </a:lnTo>
                  <a:lnTo>
                    <a:pt x="350" y="182"/>
                  </a:lnTo>
                  <a:lnTo>
                    <a:pt x="340" y="188"/>
                  </a:lnTo>
                  <a:lnTo>
                    <a:pt x="322" y="199"/>
                  </a:lnTo>
                  <a:lnTo>
                    <a:pt x="306" y="211"/>
                  </a:lnTo>
                  <a:lnTo>
                    <a:pt x="290" y="222"/>
                  </a:lnTo>
                  <a:lnTo>
                    <a:pt x="274" y="235"/>
                  </a:lnTo>
                  <a:lnTo>
                    <a:pt x="260" y="248"/>
                  </a:lnTo>
                  <a:lnTo>
                    <a:pt x="245" y="261"/>
                  </a:lnTo>
                  <a:lnTo>
                    <a:pt x="231" y="276"/>
                  </a:lnTo>
                  <a:lnTo>
                    <a:pt x="219" y="291"/>
                  </a:lnTo>
                  <a:lnTo>
                    <a:pt x="204" y="309"/>
                  </a:lnTo>
                  <a:lnTo>
                    <a:pt x="189" y="325"/>
                  </a:lnTo>
                  <a:lnTo>
                    <a:pt x="173" y="341"/>
                  </a:lnTo>
                  <a:lnTo>
                    <a:pt x="158" y="357"/>
                  </a:lnTo>
                  <a:lnTo>
                    <a:pt x="144" y="373"/>
                  </a:lnTo>
                  <a:lnTo>
                    <a:pt x="131" y="390"/>
                  </a:lnTo>
                  <a:lnTo>
                    <a:pt x="121" y="409"/>
                  </a:lnTo>
                  <a:lnTo>
                    <a:pt x="113" y="430"/>
                  </a:lnTo>
                  <a:lnTo>
                    <a:pt x="110" y="470"/>
                  </a:lnTo>
                  <a:lnTo>
                    <a:pt x="114" y="536"/>
                  </a:lnTo>
                  <a:lnTo>
                    <a:pt x="123" y="605"/>
                  </a:lnTo>
                  <a:lnTo>
                    <a:pt x="135" y="657"/>
                  </a:lnTo>
                  <a:lnTo>
                    <a:pt x="139" y="669"/>
                  </a:lnTo>
                  <a:lnTo>
                    <a:pt x="143" y="682"/>
                  </a:lnTo>
                  <a:lnTo>
                    <a:pt x="146" y="695"/>
                  </a:lnTo>
                  <a:lnTo>
                    <a:pt x="151" y="707"/>
                  </a:lnTo>
                  <a:lnTo>
                    <a:pt x="154" y="720"/>
                  </a:lnTo>
                  <a:lnTo>
                    <a:pt x="160" y="732"/>
                  </a:lnTo>
                  <a:lnTo>
                    <a:pt x="166" y="744"/>
                  </a:lnTo>
                  <a:lnTo>
                    <a:pt x="173" y="756"/>
                  </a:lnTo>
                  <a:lnTo>
                    <a:pt x="182" y="770"/>
                  </a:lnTo>
                  <a:lnTo>
                    <a:pt x="192" y="782"/>
                  </a:lnTo>
                  <a:lnTo>
                    <a:pt x="203" y="795"/>
                  </a:lnTo>
                  <a:lnTo>
                    <a:pt x="214" y="808"/>
                  </a:lnTo>
                  <a:lnTo>
                    <a:pt x="226" y="818"/>
                  </a:lnTo>
                  <a:lnTo>
                    <a:pt x="239" y="826"/>
                  </a:lnTo>
                  <a:lnTo>
                    <a:pt x="253" y="834"/>
                  </a:lnTo>
                  <a:lnTo>
                    <a:pt x="269" y="839"/>
                  </a:lnTo>
                  <a:lnTo>
                    <a:pt x="276" y="840"/>
                  </a:lnTo>
                  <a:lnTo>
                    <a:pt x="284" y="841"/>
                  </a:lnTo>
                  <a:lnTo>
                    <a:pt x="291" y="841"/>
                  </a:lnTo>
                  <a:lnTo>
                    <a:pt x="298" y="840"/>
                  </a:lnTo>
                  <a:lnTo>
                    <a:pt x="305" y="839"/>
                  </a:lnTo>
                  <a:lnTo>
                    <a:pt x="312" y="836"/>
                  </a:lnTo>
                  <a:lnTo>
                    <a:pt x="318" y="834"/>
                  </a:lnTo>
                  <a:lnTo>
                    <a:pt x="325" y="832"/>
                  </a:lnTo>
                  <a:lnTo>
                    <a:pt x="337" y="826"/>
                  </a:lnTo>
                  <a:lnTo>
                    <a:pt x="350" y="821"/>
                  </a:lnTo>
                  <a:lnTo>
                    <a:pt x="363" y="815"/>
                  </a:lnTo>
                  <a:lnTo>
                    <a:pt x="375" y="809"/>
                  </a:lnTo>
                  <a:lnTo>
                    <a:pt x="387" y="802"/>
                  </a:lnTo>
                  <a:lnTo>
                    <a:pt x="400" y="795"/>
                  </a:lnTo>
                  <a:lnTo>
                    <a:pt x="411" y="787"/>
                  </a:lnTo>
                  <a:lnTo>
                    <a:pt x="423" y="778"/>
                  </a:lnTo>
                  <a:lnTo>
                    <a:pt x="441" y="765"/>
                  </a:lnTo>
                  <a:lnTo>
                    <a:pt x="458" y="752"/>
                  </a:lnTo>
                  <a:lnTo>
                    <a:pt x="477" y="741"/>
                  </a:lnTo>
                  <a:lnTo>
                    <a:pt x="495" y="728"/>
                  </a:lnTo>
                  <a:lnTo>
                    <a:pt x="513" y="717"/>
                  </a:lnTo>
                  <a:lnTo>
                    <a:pt x="531" y="704"/>
                  </a:lnTo>
                  <a:lnTo>
                    <a:pt x="547" y="690"/>
                  </a:lnTo>
                  <a:lnTo>
                    <a:pt x="563" y="675"/>
                  </a:lnTo>
                  <a:lnTo>
                    <a:pt x="574" y="662"/>
                  </a:lnTo>
                  <a:lnTo>
                    <a:pt x="585" y="643"/>
                  </a:lnTo>
                  <a:lnTo>
                    <a:pt x="600" y="620"/>
                  </a:lnTo>
                  <a:lnTo>
                    <a:pt x="614" y="594"/>
                  </a:lnTo>
                  <a:lnTo>
                    <a:pt x="627" y="570"/>
                  </a:lnTo>
                  <a:lnTo>
                    <a:pt x="638" y="548"/>
                  </a:lnTo>
                  <a:lnTo>
                    <a:pt x="645" y="532"/>
                  </a:lnTo>
                  <a:lnTo>
                    <a:pt x="648" y="523"/>
                  </a:lnTo>
                  <a:lnTo>
                    <a:pt x="650" y="523"/>
                  </a:lnTo>
                  <a:lnTo>
                    <a:pt x="651" y="523"/>
                  </a:lnTo>
                  <a:lnTo>
                    <a:pt x="652" y="523"/>
                  </a:lnTo>
                  <a:lnTo>
                    <a:pt x="653" y="522"/>
                  </a:lnTo>
                  <a:lnTo>
                    <a:pt x="653" y="522"/>
                  </a:lnTo>
                  <a:lnTo>
                    <a:pt x="653" y="522"/>
                  </a:lnTo>
                  <a:lnTo>
                    <a:pt x="653" y="522"/>
                  </a:lnTo>
                  <a:lnTo>
                    <a:pt x="653" y="522"/>
                  </a:lnTo>
                  <a:lnTo>
                    <a:pt x="659" y="526"/>
                  </a:lnTo>
                  <a:lnTo>
                    <a:pt x="673" y="537"/>
                  </a:lnTo>
                  <a:lnTo>
                    <a:pt x="691" y="551"/>
                  </a:lnTo>
                  <a:lnTo>
                    <a:pt x="713" y="567"/>
                  </a:lnTo>
                  <a:lnTo>
                    <a:pt x="736" y="585"/>
                  </a:lnTo>
                  <a:lnTo>
                    <a:pt x="757" y="605"/>
                  </a:lnTo>
                  <a:lnTo>
                    <a:pt x="774" y="624"/>
                  </a:lnTo>
                  <a:lnTo>
                    <a:pt x="787" y="642"/>
                  </a:lnTo>
                  <a:lnTo>
                    <a:pt x="779" y="653"/>
                  </a:lnTo>
                  <a:lnTo>
                    <a:pt x="769" y="669"/>
                  </a:lnTo>
                  <a:lnTo>
                    <a:pt x="758" y="689"/>
                  </a:lnTo>
                  <a:lnTo>
                    <a:pt x="745" y="711"/>
                  </a:lnTo>
                  <a:lnTo>
                    <a:pt x="733" y="735"/>
                  </a:lnTo>
                  <a:lnTo>
                    <a:pt x="718" y="760"/>
                  </a:lnTo>
                  <a:lnTo>
                    <a:pt x="703" y="788"/>
                  </a:lnTo>
                  <a:lnTo>
                    <a:pt x="688" y="815"/>
                  </a:lnTo>
                  <a:lnTo>
                    <a:pt x="673" y="842"/>
                  </a:lnTo>
                  <a:lnTo>
                    <a:pt x="657" y="870"/>
                  </a:lnTo>
                  <a:lnTo>
                    <a:pt x="643" y="895"/>
                  </a:lnTo>
                  <a:lnTo>
                    <a:pt x="628" y="919"/>
                  </a:lnTo>
                  <a:lnTo>
                    <a:pt x="615" y="942"/>
                  </a:lnTo>
                  <a:lnTo>
                    <a:pt x="604" y="962"/>
                  </a:lnTo>
                  <a:lnTo>
                    <a:pt x="593" y="978"/>
                  </a:lnTo>
                  <a:lnTo>
                    <a:pt x="584" y="991"/>
                  </a:lnTo>
                  <a:close/>
                </a:path>
              </a:pathLst>
            </a:custGeom>
            <a:solidFill>
              <a:srgbClr val="7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370" y="2168"/>
              <a:ext cx="23" cy="29"/>
            </a:xfrm>
            <a:custGeom>
              <a:avLst/>
              <a:gdLst>
                <a:gd name="T0" fmla="*/ 23 w 47"/>
                <a:gd name="T1" fmla="*/ 58 h 58"/>
                <a:gd name="T2" fmla="*/ 14 w 47"/>
                <a:gd name="T3" fmla="*/ 55 h 58"/>
                <a:gd name="T4" fmla="*/ 7 w 47"/>
                <a:gd name="T5" fmla="*/ 50 h 58"/>
                <a:gd name="T6" fmla="*/ 3 w 47"/>
                <a:gd name="T7" fmla="*/ 40 h 58"/>
                <a:gd name="T8" fmla="*/ 0 w 47"/>
                <a:gd name="T9" fmla="*/ 29 h 58"/>
                <a:gd name="T10" fmla="*/ 2 w 47"/>
                <a:gd name="T11" fmla="*/ 17 h 58"/>
                <a:gd name="T12" fmla="*/ 6 w 47"/>
                <a:gd name="T13" fmla="*/ 8 h 58"/>
                <a:gd name="T14" fmla="*/ 13 w 47"/>
                <a:gd name="T15" fmla="*/ 2 h 58"/>
                <a:gd name="T16" fmla="*/ 22 w 47"/>
                <a:gd name="T17" fmla="*/ 0 h 58"/>
                <a:gd name="T18" fmla="*/ 32 w 47"/>
                <a:gd name="T19" fmla="*/ 2 h 58"/>
                <a:gd name="T20" fmla="*/ 38 w 47"/>
                <a:gd name="T21" fmla="*/ 8 h 58"/>
                <a:gd name="T22" fmla="*/ 44 w 47"/>
                <a:gd name="T23" fmla="*/ 17 h 58"/>
                <a:gd name="T24" fmla="*/ 47 w 47"/>
                <a:gd name="T25" fmla="*/ 29 h 58"/>
                <a:gd name="T26" fmla="*/ 44 w 47"/>
                <a:gd name="T27" fmla="*/ 39 h 58"/>
                <a:gd name="T28" fmla="*/ 40 w 47"/>
                <a:gd name="T29" fmla="*/ 48 h 58"/>
                <a:gd name="T30" fmla="*/ 33 w 47"/>
                <a:gd name="T31" fmla="*/ 55 h 58"/>
                <a:gd name="T32" fmla="*/ 23 w 47"/>
                <a:gd name="T3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7" h="58">
                  <a:moveTo>
                    <a:pt x="23" y="58"/>
                  </a:moveTo>
                  <a:lnTo>
                    <a:pt x="14" y="55"/>
                  </a:lnTo>
                  <a:lnTo>
                    <a:pt x="7" y="50"/>
                  </a:lnTo>
                  <a:lnTo>
                    <a:pt x="3" y="40"/>
                  </a:lnTo>
                  <a:lnTo>
                    <a:pt x="0" y="29"/>
                  </a:lnTo>
                  <a:lnTo>
                    <a:pt x="2" y="17"/>
                  </a:lnTo>
                  <a:lnTo>
                    <a:pt x="6" y="8"/>
                  </a:lnTo>
                  <a:lnTo>
                    <a:pt x="13" y="2"/>
                  </a:lnTo>
                  <a:lnTo>
                    <a:pt x="22" y="0"/>
                  </a:lnTo>
                  <a:lnTo>
                    <a:pt x="32" y="2"/>
                  </a:lnTo>
                  <a:lnTo>
                    <a:pt x="38" y="8"/>
                  </a:lnTo>
                  <a:lnTo>
                    <a:pt x="44" y="17"/>
                  </a:lnTo>
                  <a:lnTo>
                    <a:pt x="47" y="29"/>
                  </a:lnTo>
                  <a:lnTo>
                    <a:pt x="44" y="39"/>
                  </a:lnTo>
                  <a:lnTo>
                    <a:pt x="40" y="48"/>
                  </a:lnTo>
                  <a:lnTo>
                    <a:pt x="33" y="55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348" y="2200"/>
              <a:ext cx="23" cy="29"/>
            </a:xfrm>
            <a:custGeom>
              <a:avLst/>
              <a:gdLst>
                <a:gd name="T0" fmla="*/ 23 w 46"/>
                <a:gd name="T1" fmla="*/ 58 h 58"/>
                <a:gd name="T2" fmla="*/ 13 w 46"/>
                <a:gd name="T3" fmla="*/ 56 h 58"/>
                <a:gd name="T4" fmla="*/ 7 w 46"/>
                <a:gd name="T5" fmla="*/ 50 h 58"/>
                <a:gd name="T6" fmla="*/ 2 w 46"/>
                <a:gd name="T7" fmla="*/ 41 h 58"/>
                <a:gd name="T8" fmla="*/ 0 w 46"/>
                <a:gd name="T9" fmla="*/ 29 h 58"/>
                <a:gd name="T10" fmla="*/ 2 w 46"/>
                <a:gd name="T11" fmla="*/ 18 h 58"/>
                <a:gd name="T12" fmla="*/ 7 w 46"/>
                <a:gd name="T13" fmla="*/ 8 h 58"/>
                <a:gd name="T14" fmla="*/ 13 w 46"/>
                <a:gd name="T15" fmla="*/ 3 h 58"/>
                <a:gd name="T16" fmla="*/ 23 w 46"/>
                <a:gd name="T17" fmla="*/ 0 h 58"/>
                <a:gd name="T18" fmla="*/ 32 w 46"/>
                <a:gd name="T19" fmla="*/ 3 h 58"/>
                <a:gd name="T20" fmla="*/ 39 w 46"/>
                <a:gd name="T21" fmla="*/ 8 h 58"/>
                <a:gd name="T22" fmla="*/ 43 w 46"/>
                <a:gd name="T23" fmla="*/ 18 h 58"/>
                <a:gd name="T24" fmla="*/ 46 w 46"/>
                <a:gd name="T25" fmla="*/ 29 h 58"/>
                <a:gd name="T26" fmla="*/ 43 w 46"/>
                <a:gd name="T27" fmla="*/ 40 h 58"/>
                <a:gd name="T28" fmla="*/ 39 w 46"/>
                <a:gd name="T29" fmla="*/ 49 h 58"/>
                <a:gd name="T30" fmla="*/ 32 w 46"/>
                <a:gd name="T31" fmla="*/ 56 h 58"/>
                <a:gd name="T32" fmla="*/ 23 w 46"/>
                <a:gd name="T3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8">
                  <a:moveTo>
                    <a:pt x="23" y="58"/>
                  </a:moveTo>
                  <a:lnTo>
                    <a:pt x="13" y="56"/>
                  </a:lnTo>
                  <a:lnTo>
                    <a:pt x="7" y="50"/>
                  </a:lnTo>
                  <a:lnTo>
                    <a:pt x="2" y="41"/>
                  </a:lnTo>
                  <a:lnTo>
                    <a:pt x="0" y="29"/>
                  </a:lnTo>
                  <a:lnTo>
                    <a:pt x="2" y="18"/>
                  </a:lnTo>
                  <a:lnTo>
                    <a:pt x="7" y="8"/>
                  </a:lnTo>
                  <a:lnTo>
                    <a:pt x="13" y="3"/>
                  </a:lnTo>
                  <a:lnTo>
                    <a:pt x="23" y="0"/>
                  </a:lnTo>
                  <a:lnTo>
                    <a:pt x="32" y="3"/>
                  </a:lnTo>
                  <a:lnTo>
                    <a:pt x="39" y="8"/>
                  </a:lnTo>
                  <a:lnTo>
                    <a:pt x="43" y="18"/>
                  </a:lnTo>
                  <a:lnTo>
                    <a:pt x="46" y="29"/>
                  </a:lnTo>
                  <a:lnTo>
                    <a:pt x="43" y="40"/>
                  </a:lnTo>
                  <a:lnTo>
                    <a:pt x="39" y="49"/>
                  </a:lnTo>
                  <a:lnTo>
                    <a:pt x="32" y="56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" name="Freeform 24"/>
            <p:cNvSpPr>
              <a:spLocks/>
            </p:cNvSpPr>
            <p:nvPr/>
          </p:nvSpPr>
          <p:spPr bwMode="auto">
            <a:xfrm>
              <a:off x="294" y="2218"/>
              <a:ext cx="23" cy="28"/>
            </a:xfrm>
            <a:custGeom>
              <a:avLst/>
              <a:gdLst>
                <a:gd name="T0" fmla="*/ 23 w 46"/>
                <a:gd name="T1" fmla="*/ 58 h 58"/>
                <a:gd name="T2" fmla="*/ 13 w 46"/>
                <a:gd name="T3" fmla="*/ 55 h 58"/>
                <a:gd name="T4" fmla="*/ 6 w 46"/>
                <a:gd name="T5" fmla="*/ 50 h 58"/>
                <a:gd name="T6" fmla="*/ 2 w 46"/>
                <a:gd name="T7" fmla="*/ 40 h 58"/>
                <a:gd name="T8" fmla="*/ 0 w 46"/>
                <a:gd name="T9" fmla="*/ 29 h 58"/>
                <a:gd name="T10" fmla="*/ 2 w 46"/>
                <a:gd name="T11" fmla="*/ 19 h 58"/>
                <a:gd name="T12" fmla="*/ 6 w 46"/>
                <a:gd name="T13" fmla="*/ 9 h 58"/>
                <a:gd name="T14" fmla="*/ 13 w 46"/>
                <a:gd name="T15" fmla="*/ 2 h 58"/>
                <a:gd name="T16" fmla="*/ 23 w 46"/>
                <a:gd name="T17" fmla="*/ 0 h 58"/>
                <a:gd name="T18" fmla="*/ 32 w 46"/>
                <a:gd name="T19" fmla="*/ 2 h 58"/>
                <a:gd name="T20" fmla="*/ 39 w 46"/>
                <a:gd name="T21" fmla="*/ 8 h 58"/>
                <a:gd name="T22" fmla="*/ 43 w 46"/>
                <a:gd name="T23" fmla="*/ 17 h 58"/>
                <a:gd name="T24" fmla="*/ 46 w 46"/>
                <a:gd name="T25" fmla="*/ 29 h 58"/>
                <a:gd name="T26" fmla="*/ 43 w 46"/>
                <a:gd name="T27" fmla="*/ 40 h 58"/>
                <a:gd name="T28" fmla="*/ 39 w 46"/>
                <a:gd name="T29" fmla="*/ 50 h 58"/>
                <a:gd name="T30" fmla="*/ 32 w 46"/>
                <a:gd name="T31" fmla="*/ 55 h 58"/>
                <a:gd name="T32" fmla="*/ 23 w 46"/>
                <a:gd name="T3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8">
                  <a:moveTo>
                    <a:pt x="23" y="58"/>
                  </a:moveTo>
                  <a:lnTo>
                    <a:pt x="13" y="55"/>
                  </a:lnTo>
                  <a:lnTo>
                    <a:pt x="6" y="50"/>
                  </a:lnTo>
                  <a:lnTo>
                    <a:pt x="2" y="40"/>
                  </a:lnTo>
                  <a:lnTo>
                    <a:pt x="0" y="29"/>
                  </a:lnTo>
                  <a:lnTo>
                    <a:pt x="2" y="19"/>
                  </a:lnTo>
                  <a:lnTo>
                    <a:pt x="6" y="9"/>
                  </a:lnTo>
                  <a:lnTo>
                    <a:pt x="13" y="2"/>
                  </a:lnTo>
                  <a:lnTo>
                    <a:pt x="23" y="0"/>
                  </a:lnTo>
                  <a:lnTo>
                    <a:pt x="32" y="2"/>
                  </a:lnTo>
                  <a:lnTo>
                    <a:pt x="39" y="8"/>
                  </a:lnTo>
                  <a:lnTo>
                    <a:pt x="43" y="17"/>
                  </a:lnTo>
                  <a:lnTo>
                    <a:pt x="46" y="29"/>
                  </a:lnTo>
                  <a:lnTo>
                    <a:pt x="43" y="40"/>
                  </a:lnTo>
                  <a:lnTo>
                    <a:pt x="39" y="50"/>
                  </a:lnTo>
                  <a:lnTo>
                    <a:pt x="32" y="55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" name="Freeform 25"/>
            <p:cNvSpPr>
              <a:spLocks/>
            </p:cNvSpPr>
            <p:nvPr/>
          </p:nvSpPr>
          <p:spPr bwMode="auto">
            <a:xfrm>
              <a:off x="317" y="2190"/>
              <a:ext cx="23" cy="29"/>
            </a:xfrm>
            <a:custGeom>
              <a:avLst/>
              <a:gdLst>
                <a:gd name="T0" fmla="*/ 23 w 47"/>
                <a:gd name="T1" fmla="*/ 58 h 58"/>
                <a:gd name="T2" fmla="*/ 14 w 47"/>
                <a:gd name="T3" fmla="*/ 55 h 58"/>
                <a:gd name="T4" fmla="*/ 7 w 47"/>
                <a:gd name="T5" fmla="*/ 50 h 58"/>
                <a:gd name="T6" fmla="*/ 3 w 47"/>
                <a:gd name="T7" fmla="*/ 40 h 58"/>
                <a:gd name="T8" fmla="*/ 0 w 47"/>
                <a:gd name="T9" fmla="*/ 30 h 58"/>
                <a:gd name="T10" fmla="*/ 2 w 47"/>
                <a:gd name="T11" fmla="*/ 18 h 58"/>
                <a:gd name="T12" fmla="*/ 6 w 47"/>
                <a:gd name="T13" fmla="*/ 9 h 58"/>
                <a:gd name="T14" fmla="*/ 13 w 47"/>
                <a:gd name="T15" fmla="*/ 3 h 58"/>
                <a:gd name="T16" fmla="*/ 22 w 47"/>
                <a:gd name="T17" fmla="*/ 0 h 58"/>
                <a:gd name="T18" fmla="*/ 32 w 47"/>
                <a:gd name="T19" fmla="*/ 2 h 58"/>
                <a:gd name="T20" fmla="*/ 40 w 47"/>
                <a:gd name="T21" fmla="*/ 8 h 58"/>
                <a:gd name="T22" fmla="*/ 44 w 47"/>
                <a:gd name="T23" fmla="*/ 17 h 58"/>
                <a:gd name="T24" fmla="*/ 47 w 47"/>
                <a:gd name="T25" fmla="*/ 29 h 58"/>
                <a:gd name="T26" fmla="*/ 44 w 47"/>
                <a:gd name="T27" fmla="*/ 40 h 58"/>
                <a:gd name="T28" fmla="*/ 40 w 47"/>
                <a:gd name="T29" fmla="*/ 50 h 58"/>
                <a:gd name="T30" fmla="*/ 33 w 47"/>
                <a:gd name="T31" fmla="*/ 55 h 58"/>
                <a:gd name="T32" fmla="*/ 23 w 47"/>
                <a:gd name="T3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7" h="58">
                  <a:moveTo>
                    <a:pt x="23" y="58"/>
                  </a:moveTo>
                  <a:lnTo>
                    <a:pt x="14" y="55"/>
                  </a:lnTo>
                  <a:lnTo>
                    <a:pt x="7" y="50"/>
                  </a:lnTo>
                  <a:lnTo>
                    <a:pt x="3" y="40"/>
                  </a:lnTo>
                  <a:lnTo>
                    <a:pt x="0" y="30"/>
                  </a:lnTo>
                  <a:lnTo>
                    <a:pt x="2" y="18"/>
                  </a:lnTo>
                  <a:lnTo>
                    <a:pt x="6" y="9"/>
                  </a:lnTo>
                  <a:lnTo>
                    <a:pt x="13" y="3"/>
                  </a:lnTo>
                  <a:lnTo>
                    <a:pt x="22" y="0"/>
                  </a:lnTo>
                  <a:lnTo>
                    <a:pt x="32" y="2"/>
                  </a:lnTo>
                  <a:lnTo>
                    <a:pt x="40" y="8"/>
                  </a:lnTo>
                  <a:lnTo>
                    <a:pt x="44" y="17"/>
                  </a:lnTo>
                  <a:lnTo>
                    <a:pt x="47" y="29"/>
                  </a:lnTo>
                  <a:lnTo>
                    <a:pt x="44" y="40"/>
                  </a:lnTo>
                  <a:lnTo>
                    <a:pt x="40" y="50"/>
                  </a:lnTo>
                  <a:lnTo>
                    <a:pt x="33" y="55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auto">
            <a:xfrm>
              <a:off x="337" y="2162"/>
              <a:ext cx="23" cy="28"/>
            </a:xfrm>
            <a:custGeom>
              <a:avLst/>
              <a:gdLst>
                <a:gd name="T0" fmla="*/ 23 w 46"/>
                <a:gd name="T1" fmla="*/ 58 h 58"/>
                <a:gd name="T2" fmla="*/ 14 w 46"/>
                <a:gd name="T3" fmla="*/ 56 h 58"/>
                <a:gd name="T4" fmla="*/ 7 w 46"/>
                <a:gd name="T5" fmla="*/ 50 h 58"/>
                <a:gd name="T6" fmla="*/ 2 w 46"/>
                <a:gd name="T7" fmla="*/ 41 h 58"/>
                <a:gd name="T8" fmla="*/ 0 w 46"/>
                <a:gd name="T9" fmla="*/ 29 h 58"/>
                <a:gd name="T10" fmla="*/ 1 w 46"/>
                <a:gd name="T11" fmla="*/ 18 h 58"/>
                <a:gd name="T12" fmla="*/ 6 w 46"/>
                <a:gd name="T13" fmla="*/ 8 h 58"/>
                <a:gd name="T14" fmla="*/ 12 w 46"/>
                <a:gd name="T15" fmla="*/ 3 h 58"/>
                <a:gd name="T16" fmla="*/ 22 w 46"/>
                <a:gd name="T17" fmla="*/ 0 h 58"/>
                <a:gd name="T18" fmla="*/ 31 w 46"/>
                <a:gd name="T19" fmla="*/ 3 h 58"/>
                <a:gd name="T20" fmla="*/ 38 w 46"/>
                <a:gd name="T21" fmla="*/ 8 h 58"/>
                <a:gd name="T22" fmla="*/ 44 w 46"/>
                <a:gd name="T23" fmla="*/ 18 h 58"/>
                <a:gd name="T24" fmla="*/ 46 w 46"/>
                <a:gd name="T25" fmla="*/ 29 h 58"/>
                <a:gd name="T26" fmla="*/ 44 w 46"/>
                <a:gd name="T27" fmla="*/ 41 h 58"/>
                <a:gd name="T28" fmla="*/ 39 w 46"/>
                <a:gd name="T29" fmla="*/ 50 h 58"/>
                <a:gd name="T30" fmla="*/ 32 w 46"/>
                <a:gd name="T31" fmla="*/ 56 h 58"/>
                <a:gd name="T32" fmla="*/ 23 w 46"/>
                <a:gd name="T3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8">
                  <a:moveTo>
                    <a:pt x="23" y="58"/>
                  </a:moveTo>
                  <a:lnTo>
                    <a:pt x="14" y="56"/>
                  </a:lnTo>
                  <a:lnTo>
                    <a:pt x="7" y="50"/>
                  </a:lnTo>
                  <a:lnTo>
                    <a:pt x="2" y="41"/>
                  </a:lnTo>
                  <a:lnTo>
                    <a:pt x="0" y="29"/>
                  </a:lnTo>
                  <a:lnTo>
                    <a:pt x="1" y="18"/>
                  </a:lnTo>
                  <a:lnTo>
                    <a:pt x="6" y="8"/>
                  </a:lnTo>
                  <a:lnTo>
                    <a:pt x="12" y="3"/>
                  </a:lnTo>
                  <a:lnTo>
                    <a:pt x="22" y="0"/>
                  </a:lnTo>
                  <a:lnTo>
                    <a:pt x="31" y="3"/>
                  </a:lnTo>
                  <a:lnTo>
                    <a:pt x="38" y="8"/>
                  </a:lnTo>
                  <a:lnTo>
                    <a:pt x="44" y="18"/>
                  </a:lnTo>
                  <a:lnTo>
                    <a:pt x="46" y="29"/>
                  </a:lnTo>
                  <a:lnTo>
                    <a:pt x="44" y="41"/>
                  </a:lnTo>
                  <a:lnTo>
                    <a:pt x="39" y="50"/>
                  </a:lnTo>
                  <a:lnTo>
                    <a:pt x="32" y="56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9" name="Freeform 27"/>
            <p:cNvSpPr>
              <a:spLocks/>
            </p:cNvSpPr>
            <p:nvPr/>
          </p:nvSpPr>
          <p:spPr bwMode="auto">
            <a:xfrm>
              <a:off x="358" y="2131"/>
              <a:ext cx="23" cy="29"/>
            </a:xfrm>
            <a:custGeom>
              <a:avLst/>
              <a:gdLst>
                <a:gd name="T0" fmla="*/ 23 w 46"/>
                <a:gd name="T1" fmla="*/ 58 h 58"/>
                <a:gd name="T2" fmla="*/ 14 w 46"/>
                <a:gd name="T3" fmla="*/ 56 h 58"/>
                <a:gd name="T4" fmla="*/ 7 w 46"/>
                <a:gd name="T5" fmla="*/ 50 h 58"/>
                <a:gd name="T6" fmla="*/ 3 w 46"/>
                <a:gd name="T7" fmla="*/ 41 h 58"/>
                <a:gd name="T8" fmla="*/ 0 w 46"/>
                <a:gd name="T9" fmla="*/ 29 h 58"/>
                <a:gd name="T10" fmla="*/ 3 w 46"/>
                <a:gd name="T11" fmla="*/ 18 h 58"/>
                <a:gd name="T12" fmla="*/ 7 w 46"/>
                <a:gd name="T13" fmla="*/ 8 h 58"/>
                <a:gd name="T14" fmla="*/ 14 w 46"/>
                <a:gd name="T15" fmla="*/ 3 h 58"/>
                <a:gd name="T16" fmla="*/ 23 w 46"/>
                <a:gd name="T17" fmla="*/ 0 h 58"/>
                <a:gd name="T18" fmla="*/ 33 w 46"/>
                <a:gd name="T19" fmla="*/ 3 h 58"/>
                <a:gd name="T20" fmla="*/ 40 w 46"/>
                <a:gd name="T21" fmla="*/ 8 h 58"/>
                <a:gd name="T22" fmla="*/ 44 w 46"/>
                <a:gd name="T23" fmla="*/ 18 h 58"/>
                <a:gd name="T24" fmla="*/ 46 w 46"/>
                <a:gd name="T25" fmla="*/ 28 h 58"/>
                <a:gd name="T26" fmla="*/ 44 w 46"/>
                <a:gd name="T27" fmla="*/ 39 h 58"/>
                <a:gd name="T28" fmla="*/ 40 w 46"/>
                <a:gd name="T29" fmla="*/ 49 h 58"/>
                <a:gd name="T30" fmla="*/ 33 w 46"/>
                <a:gd name="T31" fmla="*/ 56 h 58"/>
                <a:gd name="T32" fmla="*/ 23 w 46"/>
                <a:gd name="T3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8">
                  <a:moveTo>
                    <a:pt x="23" y="58"/>
                  </a:moveTo>
                  <a:lnTo>
                    <a:pt x="14" y="56"/>
                  </a:lnTo>
                  <a:lnTo>
                    <a:pt x="7" y="50"/>
                  </a:lnTo>
                  <a:lnTo>
                    <a:pt x="3" y="41"/>
                  </a:lnTo>
                  <a:lnTo>
                    <a:pt x="0" y="29"/>
                  </a:lnTo>
                  <a:lnTo>
                    <a:pt x="3" y="18"/>
                  </a:lnTo>
                  <a:lnTo>
                    <a:pt x="7" y="8"/>
                  </a:lnTo>
                  <a:lnTo>
                    <a:pt x="14" y="3"/>
                  </a:lnTo>
                  <a:lnTo>
                    <a:pt x="23" y="0"/>
                  </a:lnTo>
                  <a:lnTo>
                    <a:pt x="33" y="3"/>
                  </a:lnTo>
                  <a:lnTo>
                    <a:pt x="40" y="8"/>
                  </a:lnTo>
                  <a:lnTo>
                    <a:pt x="44" y="18"/>
                  </a:lnTo>
                  <a:lnTo>
                    <a:pt x="46" y="28"/>
                  </a:lnTo>
                  <a:lnTo>
                    <a:pt x="44" y="39"/>
                  </a:lnTo>
                  <a:lnTo>
                    <a:pt x="40" y="49"/>
                  </a:lnTo>
                  <a:lnTo>
                    <a:pt x="33" y="56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" name="Freeform 28"/>
            <p:cNvSpPr>
              <a:spLocks/>
            </p:cNvSpPr>
            <p:nvPr/>
          </p:nvSpPr>
          <p:spPr bwMode="auto">
            <a:xfrm>
              <a:off x="305" y="2258"/>
              <a:ext cx="23" cy="29"/>
            </a:xfrm>
            <a:custGeom>
              <a:avLst/>
              <a:gdLst>
                <a:gd name="T0" fmla="*/ 24 w 46"/>
                <a:gd name="T1" fmla="*/ 58 h 58"/>
                <a:gd name="T2" fmla="*/ 15 w 46"/>
                <a:gd name="T3" fmla="*/ 55 h 58"/>
                <a:gd name="T4" fmla="*/ 8 w 46"/>
                <a:gd name="T5" fmla="*/ 50 h 58"/>
                <a:gd name="T6" fmla="*/ 3 w 46"/>
                <a:gd name="T7" fmla="*/ 40 h 58"/>
                <a:gd name="T8" fmla="*/ 0 w 46"/>
                <a:gd name="T9" fmla="*/ 30 h 58"/>
                <a:gd name="T10" fmla="*/ 3 w 46"/>
                <a:gd name="T11" fmla="*/ 18 h 58"/>
                <a:gd name="T12" fmla="*/ 7 w 46"/>
                <a:gd name="T13" fmla="*/ 9 h 58"/>
                <a:gd name="T14" fmla="*/ 14 w 46"/>
                <a:gd name="T15" fmla="*/ 3 h 58"/>
                <a:gd name="T16" fmla="*/ 23 w 46"/>
                <a:gd name="T17" fmla="*/ 0 h 58"/>
                <a:gd name="T18" fmla="*/ 33 w 46"/>
                <a:gd name="T19" fmla="*/ 2 h 58"/>
                <a:gd name="T20" fmla="*/ 39 w 46"/>
                <a:gd name="T21" fmla="*/ 8 h 58"/>
                <a:gd name="T22" fmla="*/ 44 w 46"/>
                <a:gd name="T23" fmla="*/ 17 h 58"/>
                <a:gd name="T24" fmla="*/ 46 w 46"/>
                <a:gd name="T25" fmla="*/ 29 h 58"/>
                <a:gd name="T26" fmla="*/ 45 w 46"/>
                <a:gd name="T27" fmla="*/ 40 h 58"/>
                <a:gd name="T28" fmla="*/ 41 w 46"/>
                <a:gd name="T29" fmla="*/ 50 h 58"/>
                <a:gd name="T30" fmla="*/ 34 w 46"/>
                <a:gd name="T31" fmla="*/ 55 h 58"/>
                <a:gd name="T32" fmla="*/ 24 w 46"/>
                <a:gd name="T3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8">
                  <a:moveTo>
                    <a:pt x="24" y="58"/>
                  </a:moveTo>
                  <a:lnTo>
                    <a:pt x="15" y="55"/>
                  </a:lnTo>
                  <a:lnTo>
                    <a:pt x="8" y="50"/>
                  </a:lnTo>
                  <a:lnTo>
                    <a:pt x="3" y="40"/>
                  </a:lnTo>
                  <a:lnTo>
                    <a:pt x="0" y="30"/>
                  </a:lnTo>
                  <a:lnTo>
                    <a:pt x="3" y="18"/>
                  </a:lnTo>
                  <a:lnTo>
                    <a:pt x="7" y="9"/>
                  </a:lnTo>
                  <a:lnTo>
                    <a:pt x="14" y="3"/>
                  </a:lnTo>
                  <a:lnTo>
                    <a:pt x="23" y="0"/>
                  </a:lnTo>
                  <a:lnTo>
                    <a:pt x="33" y="2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9"/>
                  </a:lnTo>
                  <a:lnTo>
                    <a:pt x="45" y="40"/>
                  </a:lnTo>
                  <a:lnTo>
                    <a:pt x="41" y="50"/>
                  </a:lnTo>
                  <a:lnTo>
                    <a:pt x="34" y="55"/>
                  </a:lnTo>
                  <a:lnTo>
                    <a:pt x="24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" name="Freeform 29"/>
            <p:cNvSpPr>
              <a:spLocks/>
            </p:cNvSpPr>
            <p:nvPr/>
          </p:nvSpPr>
          <p:spPr bwMode="auto">
            <a:xfrm>
              <a:off x="327" y="2230"/>
              <a:ext cx="23" cy="29"/>
            </a:xfrm>
            <a:custGeom>
              <a:avLst/>
              <a:gdLst>
                <a:gd name="T0" fmla="*/ 24 w 46"/>
                <a:gd name="T1" fmla="*/ 57 h 57"/>
                <a:gd name="T2" fmla="*/ 15 w 46"/>
                <a:gd name="T3" fmla="*/ 55 h 57"/>
                <a:gd name="T4" fmla="*/ 7 w 46"/>
                <a:gd name="T5" fmla="*/ 49 h 57"/>
                <a:gd name="T6" fmla="*/ 2 w 46"/>
                <a:gd name="T7" fmla="*/ 40 h 57"/>
                <a:gd name="T8" fmla="*/ 0 w 46"/>
                <a:gd name="T9" fmla="*/ 28 h 57"/>
                <a:gd name="T10" fmla="*/ 2 w 46"/>
                <a:gd name="T11" fmla="*/ 17 h 57"/>
                <a:gd name="T12" fmla="*/ 7 w 46"/>
                <a:gd name="T13" fmla="*/ 8 h 57"/>
                <a:gd name="T14" fmla="*/ 14 w 46"/>
                <a:gd name="T15" fmla="*/ 2 h 57"/>
                <a:gd name="T16" fmla="*/ 23 w 46"/>
                <a:gd name="T17" fmla="*/ 0 h 57"/>
                <a:gd name="T18" fmla="*/ 32 w 46"/>
                <a:gd name="T19" fmla="*/ 2 h 57"/>
                <a:gd name="T20" fmla="*/ 39 w 46"/>
                <a:gd name="T21" fmla="*/ 8 h 57"/>
                <a:gd name="T22" fmla="*/ 44 w 46"/>
                <a:gd name="T23" fmla="*/ 17 h 57"/>
                <a:gd name="T24" fmla="*/ 46 w 46"/>
                <a:gd name="T25" fmla="*/ 27 h 57"/>
                <a:gd name="T26" fmla="*/ 45 w 46"/>
                <a:gd name="T27" fmla="*/ 39 h 57"/>
                <a:gd name="T28" fmla="*/ 40 w 46"/>
                <a:gd name="T29" fmla="*/ 48 h 57"/>
                <a:gd name="T30" fmla="*/ 33 w 46"/>
                <a:gd name="T31" fmla="*/ 55 h 57"/>
                <a:gd name="T32" fmla="*/ 24 w 46"/>
                <a:gd name="T33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7">
                  <a:moveTo>
                    <a:pt x="24" y="57"/>
                  </a:moveTo>
                  <a:lnTo>
                    <a:pt x="15" y="55"/>
                  </a:lnTo>
                  <a:lnTo>
                    <a:pt x="7" y="49"/>
                  </a:lnTo>
                  <a:lnTo>
                    <a:pt x="2" y="40"/>
                  </a:lnTo>
                  <a:lnTo>
                    <a:pt x="0" y="28"/>
                  </a:lnTo>
                  <a:lnTo>
                    <a:pt x="2" y="17"/>
                  </a:lnTo>
                  <a:lnTo>
                    <a:pt x="7" y="8"/>
                  </a:lnTo>
                  <a:lnTo>
                    <a:pt x="14" y="2"/>
                  </a:lnTo>
                  <a:lnTo>
                    <a:pt x="23" y="0"/>
                  </a:lnTo>
                  <a:lnTo>
                    <a:pt x="32" y="2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7"/>
                  </a:lnTo>
                  <a:lnTo>
                    <a:pt x="45" y="39"/>
                  </a:lnTo>
                  <a:lnTo>
                    <a:pt x="40" y="48"/>
                  </a:lnTo>
                  <a:lnTo>
                    <a:pt x="33" y="55"/>
                  </a:lnTo>
                  <a:lnTo>
                    <a:pt x="24" y="57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2" name="Freeform 30"/>
            <p:cNvSpPr>
              <a:spLocks/>
            </p:cNvSpPr>
            <p:nvPr/>
          </p:nvSpPr>
          <p:spPr bwMode="auto">
            <a:xfrm>
              <a:off x="274" y="2246"/>
              <a:ext cx="23" cy="29"/>
            </a:xfrm>
            <a:custGeom>
              <a:avLst/>
              <a:gdLst>
                <a:gd name="T0" fmla="*/ 23 w 46"/>
                <a:gd name="T1" fmla="*/ 57 h 57"/>
                <a:gd name="T2" fmla="*/ 14 w 46"/>
                <a:gd name="T3" fmla="*/ 55 h 57"/>
                <a:gd name="T4" fmla="*/ 7 w 46"/>
                <a:gd name="T5" fmla="*/ 49 h 57"/>
                <a:gd name="T6" fmla="*/ 2 w 46"/>
                <a:gd name="T7" fmla="*/ 40 h 57"/>
                <a:gd name="T8" fmla="*/ 0 w 46"/>
                <a:gd name="T9" fmla="*/ 29 h 57"/>
                <a:gd name="T10" fmla="*/ 2 w 46"/>
                <a:gd name="T11" fmla="*/ 18 h 57"/>
                <a:gd name="T12" fmla="*/ 7 w 46"/>
                <a:gd name="T13" fmla="*/ 9 h 57"/>
                <a:gd name="T14" fmla="*/ 14 w 46"/>
                <a:gd name="T15" fmla="*/ 2 h 57"/>
                <a:gd name="T16" fmla="*/ 23 w 46"/>
                <a:gd name="T17" fmla="*/ 0 h 57"/>
                <a:gd name="T18" fmla="*/ 32 w 46"/>
                <a:gd name="T19" fmla="*/ 2 h 57"/>
                <a:gd name="T20" fmla="*/ 39 w 46"/>
                <a:gd name="T21" fmla="*/ 8 h 57"/>
                <a:gd name="T22" fmla="*/ 44 w 46"/>
                <a:gd name="T23" fmla="*/ 17 h 57"/>
                <a:gd name="T24" fmla="*/ 46 w 46"/>
                <a:gd name="T25" fmla="*/ 29 h 57"/>
                <a:gd name="T26" fmla="*/ 44 w 46"/>
                <a:gd name="T27" fmla="*/ 40 h 57"/>
                <a:gd name="T28" fmla="*/ 39 w 46"/>
                <a:gd name="T29" fmla="*/ 49 h 57"/>
                <a:gd name="T30" fmla="*/ 32 w 46"/>
                <a:gd name="T31" fmla="*/ 55 h 57"/>
                <a:gd name="T32" fmla="*/ 23 w 46"/>
                <a:gd name="T33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7">
                  <a:moveTo>
                    <a:pt x="23" y="57"/>
                  </a:moveTo>
                  <a:lnTo>
                    <a:pt x="14" y="55"/>
                  </a:lnTo>
                  <a:lnTo>
                    <a:pt x="7" y="49"/>
                  </a:lnTo>
                  <a:lnTo>
                    <a:pt x="2" y="40"/>
                  </a:lnTo>
                  <a:lnTo>
                    <a:pt x="0" y="29"/>
                  </a:lnTo>
                  <a:lnTo>
                    <a:pt x="2" y="18"/>
                  </a:lnTo>
                  <a:lnTo>
                    <a:pt x="7" y="9"/>
                  </a:lnTo>
                  <a:lnTo>
                    <a:pt x="14" y="2"/>
                  </a:lnTo>
                  <a:lnTo>
                    <a:pt x="23" y="0"/>
                  </a:lnTo>
                  <a:lnTo>
                    <a:pt x="32" y="2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9"/>
                  </a:lnTo>
                  <a:lnTo>
                    <a:pt x="44" y="40"/>
                  </a:lnTo>
                  <a:lnTo>
                    <a:pt x="39" y="49"/>
                  </a:lnTo>
                  <a:lnTo>
                    <a:pt x="32" y="55"/>
                  </a:lnTo>
                  <a:lnTo>
                    <a:pt x="23" y="57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3" name="Freeform 31"/>
            <p:cNvSpPr>
              <a:spLocks/>
            </p:cNvSpPr>
            <p:nvPr/>
          </p:nvSpPr>
          <p:spPr bwMode="auto">
            <a:xfrm>
              <a:off x="388" y="2144"/>
              <a:ext cx="23" cy="29"/>
            </a:xfrm>
            <a:custGeom>
              <a:avLst/>
              <a:gdLst>
                <a:gd name="T0" fmla="*/ 23 w 46"/>
                <a:gd name="T1" fmla="*/ 57 h 57"/>
                <a:gd name="T2" fmla="*/ 14 w 46"/>
                <a:gd name="T3" fmla="*/ 55 h 57"/>
                <a:gd name="T4" fmla="*/ 7 w 46"/>
                <a:gd name="T5" fmla="*/ 49 h 57"/>
                <a:gd name="T6" fmla="*/ 3 w 46"/>
                <a:gd name="T7" fmla="*/ 40 h 57"/>
                <a:gd name="T8" fmla="*/ 0 w 46"/>
                <a:gd name="T9" fmla="*/ 28 h 57"/>
                <a:gd name="T10" fmla="*/ 3 w 46"/>
                <a:gd name="T11" fmla="*/ 17 h 57"/>
                <a:gd name="T12" fmla="*/ 7 w 46"/>
                <a:gd name="T13" fmla="*/ 8 h 57"/>
                <a:gd name="T14" fmla="*/ 14 w 46"/>
                <a:gd name="T15" fmla="*/ 2 h 57"/>
                <a:gd name="T16" fmla="*/ 23 w 46"/>
                <a:gd name="T17" fmla="*/ 0 h 57"/>
                <a:gd name="T18" fmla="*/ 33 w 46"/>
                <a:gd name="T19" fmla="*/ 1 h 57"/>
                <a:gd name="T20" fmla="*/ 39 w 46"/>
                <a:gd name="T21" fmla="*/ 8 h 57"/>
                <a:gd name="T22" fmla="*/ 44 w 46"/>
                <a:gd name="T23" fmla="*/ 17 h 57"/>
                <a:gd name="T24" fmla="*/ 46 w 46"/>
                <a:gd name="T25" fmla="*/ 27 h 57"/>
                <a:gd name="T26" fmla="*/ 44 w 46"/>
                <a:gd name="T27" fmla="*/ 39 h 57"/>
                <a:gd name="T28" fmla="*/ 39 w 46"/>
                <a:gd name="T29" fmla="*/ 48 h 57"/>
                <a:gd name="T30" fmla="*/ 33 w 46"/>
                <a:gd name="T31" fmla="*/ 54 h 57"/>
                <a:gd name="T32" fmla="*/ 23 w 46"/>
                <a:gd name="T33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7">
                  <a:moveTo>
                    <a:pt x="23" y="57"/>
                  </a:moveTo>
                  <a:lnTo>
                    <a:pt x="14" y="55"/>
                  </a:lnTo>
                  <a:lnTo>
                    <a:pt x="7" y="49"/>
                  </a:lnTo>
                  <a:lnTo>
                    <a:pt x="3" y="40"/>
                  </a:lnTo>
                  <a:lnTo>
                    <a:pt x="0" y="28"/>
                  </a:lnTo>
                  <a:lnTo>
                    <a:pt x="3" y="17"/>
                  </a:lnTo>
                  <a:lnTo>
                    <a:pt x="7" y="8"/>
                  </a:lnTo>
                  <a:lnTo>
                    <a:pt x="14" y="2"/>
                  </a:lnTo>
                  <a:lnTo>
                    <a:pt x="23" y="0"/>
                  </a:lnTo>
                  <a:lnTo>
                    <a:pt x="33" y="1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7"/>
                  </a:lnTo>
                  <a:lnTo>
                    <a:pt x="44" y="39"/>
                  </a:lnTo>
                  <a:lnTo>
                    <a:pt x="39" y="48"/>
                  </a:lnTo>
                  <a:lnTo>
                    <a:pt x="33" y="54"/>
                  </a:lnTo>
                  <a:lnTo>
                    <a:pt x="23" y="57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5" grpId="0" animBg="1"/>
      <p:bldP spid="16" grpId="0"/>
      <p:bldP spid="13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문자열</a:t>
            </a:r>
            <a:r>
              <a:rPr lang="en-US" altLang="ko-KR" dirty="0" smtClean="0"/>
              <a:t> </a:t>
            </a:r>
            <a:r>
              <a:rPr lang="ko-KR" altLang="en-US" dirty="0" smtClean="0"/>
              <a:t>검색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116013" y="981075"/>
            <a:ext cx="7777162" cy="4497578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#include</a:t>
            </a: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&lt;</a:t>
            </a:r>
            <a:r>
              <a:rPr lang="en-US" altLang="ko-KR" sz="1600" kern="0" dirty="0" err="1">
                <a:solidFill>
                  <a:srgbClr val="A31515"/>
                </a:solidFill>
                <a:latin typeface="Trebuchet MS" pitchFamily="34" charset="0"/>
              </a:rPr>
              <a:t>string.h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&gt;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#include</a:t>
            </a: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&lt;</a:t>
            </a:r>
            <a:r>
              <a:rPr lang="en-US" altLang="ko-KR" sz="1600" kern="0" dirty="0" err="1">
                <a:solidFill>
                  <a:srgbClr val="A31515"/>
                </a:solidFill>
                <a:latin typeface="Trebuchet MS" pitchFamily="34" charset="0"/>
              </a:rPr>
              <a:t>stdio.h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&gt;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main( </a:t>
            </a: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void</a:t>
            </a: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)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dirty="0" smtClean="0">
                <a:latin typeface="Trebuchet MS" pitchFamily="34" charset="0"/>
              </a:rPr>
              <a:t>{</a:t>
            </a: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endParaRPr lang="en-US" altLang="ko-KR" sz="1600" kern="0" dirty="0" smtClean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smtClean="0">
                <a:solidFill>
                  <a:srgbClr val="0000FF"/>
                </a:solidFill>
                <a:latin typeface="Trebuchet MS" pitchFamily="34" charset="0"/>
              </a:rPr>
              <a:t>char</a:t>
            </a:r>
            <a:r>
              <a:rPr lang="ko-KR" altLang="en-US" sz="1600" kern="0" dirty="0" smtClean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s[] = 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"A joy that's shared is a joy made double";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dirty="0">
                <a:latin typeface="Trebuchet MS" pitchFamily="34" charset="0"/>
              </a:rPr>
              <a:t>	</a:t>
            </a:r>
            <a:r>
              <a:rPr lang="en-US" altLang="ko-KR" sz="1600" dirty="0">
                <a:solidFill>
                  <a:srgbClr val="0000FF"/>
                </a:solidFill>
                <a:latin typeface="Trebuchet MS" pitchFamily="34" charset="0"/>
              </a:rPr>
              <a:t>char</a:t>
            </a:r>
            <a:r>
              <a:rPr lang="ko-KR" altLang="en-US" sz="1600" dirty="0">
                <a:latin typeface="Trebuchet MS" pitchFamily="34" charset="0"/>
              </a:rPr>
              <a:t> </a:t>
            </a:r>
            <a:r>
              <a:rPr lang="en-US" altLang="ko-KR" sz="1600" dirty="0">
                <a:latin typeface="Trebuchet MS" pitchFamily="34" charset="0"/>
              </a:rPr>
              <a:t>sub[] = </a:t>
            </a:r>
            <a:r>
              <a:rPr lang="en-US" altLang="ko-KR" sz="1600" dirty="0">
                <a:solidFill>
                  <a:srgbClr val="A31515"/>
                </a:solidFill>
                <a:latin typeface="Trebuchet MS" pitchFamily="34" charset="0"/>
              </a:rPr>
              <a:t>"joy";</a:t>
            </a: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endParaRPr lang="en-US" altLang="ko-KR" sz="1600" kern="0" dirty="0" smtClean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smtClean="0">
                <a:solidFill>
                  <a:srgbClr val="0000FF"/>
                </a:solidFill>
                <a:latin typeface="Trebuchet MS" pitchFamily="34" charset="0"/>
              </a:rPr>
              <a:t>char</a:t>
            </a:r>
            <a:r>
              <a:rPr lang="ko-KR" altLang="en-US" sz="1600" kern="0" dirty="0" smtClean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*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p;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loc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;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p =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strstr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(s, sub);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loc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= (</a:t>
            </a:r>
            <a:r>
              <a:rPr lang="en-US" altLang="ko-KR" sz="1600" kern="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)(p - s);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if</a:t>
            </a: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 p != NULL )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	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printf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 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"</a:t>
            </a:r>
            <a:r>
              <a:rPr lang="ko-KR" altLang="en-US" sz="1600" kern="0" dirty="0" err="1">
                <a:solidFill>
                  <a:srgbClr val="A31515"/>
                </a:solidFill>
                <a:latin typeface="Trebuchet MS" pitchFamily="34" charset="0"/>
                <a:ea typeface="휴먼명조"/>
              </a:rPr>
              <a:t>첫번째</a:t>
            </a:r>
            <a:r>
              <a:rPr lang="ko-KR" altLang="en-US" sz="1600" kern="0" dirty="0">
                <a:solidFill>
                  <a:srgbClr val="A31515"/>
                </a:solidFill>
                <a:latin typeface="Trebuchet MS" pitchFamily="34" charset="0"/>
                <a:ea typeface="휴먼명조"/>
              </a:rPr>
              <a:t> 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%s</a:t>
            </a:r>
            <a:r>
              <a:rPr lang="ko-KR" altLang="en-US" sz="1600" kern="0" dirty="0">
                <a:solidFill>
                  <a:srgbClr val="A31515"/>
                </a:solidFill>
                <a:latin typeface="Trebuchet MS" pitchFamily="34" charset="0"/>
                <a:ea typeface="휴먼명조"/>
              </a:rPr>
              <a:t>가 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%d</a:t>
            </a:r>
            <a:r>
              <a:rPr lang="ko-KR" altLang="en-US" sz="1600" kern="0" dirty="0">
                <a:solidFill>
                  <a:srgbClr val="A31515"/>
                </a:solidFill>
                <a:latin typeface="Trebuchet MS" pitchFamily="34" charset="0"/>
                <a:ea typeface="휴먼명조"/>
              </a:rPr>
              <a:t>에서 발견되었음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\n"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, sub,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loc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);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else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	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printf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 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"%s</a:t>
            </a:r>
            <a:r>
              <a:rPr lang="ko-KR" altLang="en-US" sz="1600" kern="0" dirty="0">
                <a:solidFill>
                  <a:srgbClr val="A31515"/>
                </a:solidFill>
                <a:latin typeface="Trebuchet MS" pitchFamily="34" charset="0"/>
                <a:ea typeface="휴먼명조"/>
              </a:rPr>
              <a:t>가 발견되지 않았음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\n"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, sub );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}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2048494" y="3356992"/>
            <a:ext cx="1731417" cy="36004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자유형 12"/>
          <p:cNvSpPr/>
          <p:nvPr/>
        </p:nvSpPr>
        <p:spPr>
          <a:xfrm>
            <a:off x="3779911" y="3175862"/>
            <a:ext cx="2551099" cy="722299"/>
          </a:xfrm>
          <a:custGeom>
            <a:avLst/>
            <a:gdLst>
              <a:gd name="connsiteX0" fmla="*/ 2551099 w 2551099"/>
              <a:gd name="connsiteY0" fmla="*/ 0 h 722299"/>
              <a:gd name="connsiteX1" fmla="*/ 2481943 w 2551099"/>
              <a:gd name="connsiteY1" fmla="*/ 15368 h 722299"/>
              <a:gd name="connsiteX2" fmla="*/ 2451207 w 2551099"/>
              <a:gd name="connsiteY2" fmla="*/ 23052 h 722299"/>
              <a:gd name="connsiteX3" fmla="*/ 2412787 w 2551099"/>
              <a:gd name="connsiteY3" fmla="*/ 30736 h 722299"/>
              <a:gd name="connsiteX4" fmla="*/ 2366682 w 2551099"/>
              <a:gd name="connsiteY4" fmla="*/ 53788 h 722299"/>
              <a:gd name="connsiteX5" fmla="*/ 2320578 w 2551099"/>
              <a:gd name="connsiteY5" fmla="*/ 69156 h 722299"/>
              <a:gd name="connsiteX6" fmla="*/ 2266790 w 2551099"/>
              <a:gd name="connsiteY6" fmla="*/ 99892 h 722299"/>
              <a:gd name="connsiteX7" fmla="*/ 2213002 w 2551099"/>
              <a:gd name="connsiteY7" fmla="*/ 122944 h 722299"/>
              <a:gd name="connsiteX8" fmla="*/ 2174582 w 2551099"/>
              <a:gd name="connsiteY8" fmla="*/ 145997 h 722299"/>
              <a:gd name="connsiteX9" fmla="*/ 2136161 w 2551099"/>
              <a:gd name="connsiteY9" fmla="*/ 153681 h 722299"/>
              <a:gd name="connsiteX10" fmla="*/ 2090057 w 2551099"/>
              <a:gd name="connsiteY10" fmla="*/ 184417 h 722299"/>
              <a:gd name="connsiteX11" fmla="*/ 2043953 w 2551099"/>
              <a:gd name="connsiteY11" fmla="*/ 230521 h 722299"/>
              <a:gd name="connsiteX12" fmla="*/ 2036269 w 2551099"/>
              <a:gd name="connsiteY12" fmla="*/ 261257 h 722299"/>
              <a:gd name="connsiteX13" fmla="*/ 2020901 w 2551099"/>
              <a:gd name="connsiteY13" fmla="*/ 291993 h 722299"/>
              <a:gd name="connsiteX14" fmla="*/ 2036269 w 2551099"/>
              <a:gd name="connsiteY14" fmla="*/ 407254 h 722299"/>
              <a:gd name="connsiteX15" fmla="*/ 2051637 w 2551099"/>
              <a:gd name="connsiteY15" fmla="*/ 430306 h 722299"/>
              <a:gd name="connsiteX16" fmla="*/ 2059321 w 2551099"/>
              <a:gd name="connsiteY16" fmla="*/ 461042 h 722299"/>
              <a:gd name="connsiteX17" fmla="*/ 2074689 w 2551099"/>
              <a:gd name="connsiteY17" fmla="*/ 499462 h 722299"/>
              <a:gd name="connsiteX18" fmla="*/ 2067005 w 2551099"/>
              <a:gd name="connsiteY18" fmla="*/ 576302 h 722299"/>
              <a:gd name="connsiteX19" fmla="*/ 2013217 w 2551099"/>
              <a:gd name="connsiteY19" fmla="*/ 622407 h 722299"/>
              <a:gd name="connsiteX20" fmla="*/ 1982481 w 2551099"/>
              <a:gd name="connsiteY20" fmla="*/ 637775 h 722299"/>
              <a:gd name="connsiteX21" fmla="*/ 1936376 w 2551099"/>
              <a:gd name="connsiteY21" fmla="*/ 668511 h 722299"/>
              <a:gd name="connsiteX22" fmla="*/ 1897956 w 2551099"/>
              <a:gd name="connsiteY22" fmla="*/ 676195 h 722299"/>
              <a:gd name="connsiteX23" fmla="*/ 1874904 w 2551099"/>
              <a:gd name="connsiteY23" fmla="*/ 691563 h 722299"/>
              <a:gd name="connsiteX24" fmla="*/ 1828800 w 2551099"/>
              <a:gd name="connsiteY24" fmla="*/ 699247 h 722299"/>
              <a:gd name="connsiteX25" fmla="*/ 1790380 w 2551099"/>
              <a:gd name="connsiteY25" fmla="*/ 706931 h 722299"/>
              <a:gd name="connsiteX26" fmla="*/ 1682803 w 2551099"/>
              <a:gd name="connsiteY26" fmla="*/ 722299 h 722299"/>
              <a:gd name="connsiteX27" fmla="*/ 1137237 w 2551099"/>
              <a:gd name="connsiteY27" fmla="*/ 706931 h 722299"/>
              <a:gd name="connsiteX28" fmla="*/ 998924 w 2551099"/>
              <a:gd name="connsiteY28" fmla="*/ 676195 h 722299"/>
              <a:gd name="connsiteX29" fmla="*/ 929768 w 2551099"/>
              <a:gd name="connsiteY29" fmla="*/ 668511 h 722299"/>
              <a:gd name="connsiteX30" fmla="*/ 868296 w 2551099"/>
              <a:gd name="connsiteY30" fmla="*/ 653143 h 722299"/>
              <a:gd name="connsiteX31" fmla="*/ 814508 w 2551099"/>
              <a:gd name="connsiteY31" fmla="*/ 637775 h 722299"/>
              <a:gd name="connsiteX32" fmla="*/ 768403 w 2551099"/>
              <a:gd name="connsiteY32" fmla="*/ 630091 h 722299"/>
              <a:gd name="connsiteX33" fmla="*/ 699247 w 2551099"/>
              <a:gd name="connsiteY33" fmla="*/ 614723 h 722299"/>
              <a:gd name="connsiteX34" fmla="*/ 660827 w 2551099"/>
              <a:gd name="connsiteY34" fmla="*/ 607039 h 722299"/>
              <a:gd name="connsiteX35" fmla="*/ 560934 w 2551099"/>
              <a:gd name="connsiteY35" fmla="*/ 560934 h 722299"/>
              <a:gd name="connsiteX36" fmla="*/ 499462 w 2551099"/>
              <a:gd name="connsiteY36" fmla="*/ 537882 h 722299"/>
              <a:gd name="connsiteX37" fmla="*/ 422622 w 2551099"/>
              <a:gd name="connsiteY37" fmla="*/ 507146 h 722299"/>
              <a:gd name="connsiteX38" fmla="*/ 376518 w 2551099"/>
              <a:gd name="connsiteY38" fmla="*/ 491778 h 722299"/>
              <a:gd name="connsiteX39" fmla="*/ 353466 w 2551099"/>
              <a:gd name="connsiteY39" fmla="*/ 484094 h 722299"/>
              <a:gd name="connsiteX40" fmla="*/ 330413 w 2551099"/>
              <a:gd name="connsiteY40" fmla="*/ 476410 h 722299"/>
              <a:gd name="connsiteX41" fmla="*/ 222837 w 2551099"/>
              <a:gd name="connsiteY41" fmla="*/ 430306 h 722299"/>
              <a:gd name="connsiteX42" fmla="*/ 184417 w 2551099"/>
              <a:gd name="connsiteY42" fmla="*/ 414938 h 722299"/>
              <a:gd name="connsiteX43" fmla="*/ 153681 w 2551099"/>
              <a:gd name="connsiteY43" fmla="*/ 399570 h 722299"/>
              <a:gd name="connsiteX44" fmla="*/ 69156 w 2551099"/>
              <a:gd name="connsiteY44" fmla="*/ 368834 h 722299"/>
              <a:gd name="connsiteX45" fmla="*/ 0 w 2551099"/>
              <a:gd name="connsiteY45" fmla="*/ 368834 h 722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2551099" h="722299">
                <a:moveTo>
                  <a:pt x="2551099" y="0"/>
                </a:moveTo>
                <a:lnTo>
                  <a:pt x="2481943" y="15368"/>
                </a:lnTo>
                <a:cubicBezTo>
                  <a:pt x="2471653" y="17743"/>
                  <a:pt x="2461516" y="20761"/>
                  <a:pt x="2451207" y="23052"/>
                </a:cubicBezTo>
                <a:cubicBezTo>
                  <a:pt x="2438458" y="25885"/>
                  <a:pt x="2425594" y="28175"/>
                  <a:pt x="2412787" y="30736"/>
                </a:cubicBezTo>
                <a:cubicBezTo>
                  <a:pt x="2397419" y="38420"/>
                  <a:pt x="2382543" y="47180"/>
                  <a:pt x="2366682" y="53788"/>
                </a:cubicBezTo>
                <a:cubicBezTo>
                  <a:pt x="2351729" y="60018"/>
                  <a:pt x="2335286" y="62368"/>
                  <a:pt x="2320578" y="69156"/>
                </a:cubicBezTo>
                <a:cubicBezTo>
                  <a:pt x="2301829" y="77810"/>
                  <a:pt x="2285260" y="90657"/>
                  <a:pt x="2266790" y="99892"/>
                </a:cubicBezTo>
                <a:cubicBezTo>
                  <a:pt x="2249343" y="108616"/>
                  <a:pt x="2230449" y="114220"/>
                  <a:pt x="2213002" y="122944"/>
                </a:cubicBezTo>
                <a:cubicBezTo>
                  <a:pt x="2199644" y="129623"/>
                  <a:pt x="2188449" y="140450"/>
                  <a:pt x="2174582" y="145997"/>
                </a:cubicBezTo>
                <a:cubicBezTo>
                  <a:pt x="2162456" y="150848"/>
                  <a:pt x="2148968" y="151120"/>
                  <a:pt x="2136161" y="153681"/>
                </a:cubicBezTo>
                <a:cubicBezTo>
                  <a:pt x="2120793" y="163926"/>
                  <a:pt x="2103117" y="171357"/>
                  <a:pt x="2090057" y="184417"/>
                </a:cubicBezTo>
                <a:lnTo>
                  <a:pt x="2043953" y="230521"/>
                </a:lnTo>
                <a:cubicBezTo>
                  <a:pt x="2041392" y="240766"/>
                  <a:pt x="2039977" y="251369"/>
                  <a:pt x="2036269" y="261257"/>
                </a:cubicBezTo>
                <a:cubicBezTo>
                  <a:pt x="2032247" y="271982"/>
                  <a:pt x="2021616" y="280561"/>
                  <a:pt x="2020901" y="291993"/>
                </a:cubicBezTo>
                <a:cubicBezTo>
                  <a:pt x="2019947" y="307253"/>
                  <a:pt x="2021277" y="377269"/>
                  <a:pt x="2036269" y="407254"/>
                </a:cubicBezTo>
                <a:cubicBezTo>
                  <a:pt x="2040399" y="415514"/>
                  <a:pt x="2046514" y="422622"/>
                  <a:pt x="2051637" y="430306"/>
                </a:cubicBezTo>
                <a:cubicBezTo>
                  <a:pt x="2054198" y="440551"/>
                  <a:pt x="2055981" y="451023"/>
                  <a:pt x="2059321" y="461042"/>
                </a:cubicBezTo>
                <a:cubicBezTo>
                  <a:pt x="2063683" y="474127"/>
                  <a:pt x="2073771" y="485699"/>
                  <a:pt x="2074689" y="499462"/>
                </a:cubicBezTo>
                <a:cubicBezTo>
                  <a:pt x="2076401" y="525146"/>
                  <a:pt x="2074575" y="551699"/>
                  <a:pt x="2067005" y="576302"/>
                </a:cubicBezTo>
                <a:cubicBezTo>
                  <a:pt x="2064011" y="586033"/>
                  <a:pt x="2018337" y="619207"/>
                  <a:pt x="2013217" y="622407"/>
                </a:cubicBezTo>
                <a:cubicBezTo>
                  <a:pt x="2003503" y="628478"/>
                  <a:pt x="1992303" y="631882"/>
                  <a:pt x="1982481" y="637775"/>
                </a:cubicBezTo>
                <a:cubicBezTo>
                  <a:pt x="1966643" y="647278"/>
                  <a:pt x="1954488" y="664889"/>
                  <a:pt x="1936376" y="668511"/>
                </a:cubicBezTo>
                <a:lnTo>
                  <a:pt x="1897956" y="676195"/>
                </a:lnTo>
                <a:cubicBezTo>
                  <a:pt x="1890272" y="681318"/>
                  <a:pt x="1883665" y="688643"/>
                  <a:pt x="1874904" y="691563"/>
                </a:cubicBezTo>
                <a:cubicBezTo>
                  <a:pt x="1860124" y="696490"/>
                  <a:pt x="1844129" y="696460"/>
                  <a:pt x="1828800" y="699247"/>
                </a:cubicBezTo>
                <a:cubicBezTo>
                  <a:pt x="1815950" y="701583"/>
                  <a:pt x="1803280" y="704894"/>
                  <a:pt x="1790380" y="706931"/>
                </a:cubicBezTo>
                <a:cubicBezTo>
                  <a:pt x="1754600" y="712580"/>
                  <a:pt x="1682803" y="722299"/>
                  <a:pt x="1682803" y="722299"/>
                </a:cubicBezTo>
                <a:lnTo>
                  <a:pt x="1137237" y="706931"/>
                </a:lnTo>
                <a:cubicBezTo>
                  <a:pt x="999012" y="701812"/>
                  <a:pt x="1118174" y="704254"/>
                  <a:pt x="998924" y="676195"/>
                </a:cubicBezTo>
                <a:cubicBezTo>
                  <a:pt x="976347" y="670883"/>
                  <a:pt x="952820" y="671072"/>
                  <a:pt x="929768" y="668511"/>
                </a:cubicBezTo>
                <a:lnTo>
                  <a:pt x="868296" y="653143"/>
                </a:lnTo>
                <a:cubicBezTo>
                  <a:pt x="850279" y="648338"/>
                  <a:pt x="832677" y="641968"/>
                  <a:pt x="814508" y="637775"/>
                </a:cubicBezTo>
                <a:cubicBezTo>
                  <a:pt x="799327" y="634272"/>
                  <a:pt x="783732" y="632878"/>
                  <a:pt x="768403" y="630091"/>
                </a:cubicBezTo>
                <a:cubicBezTo>
                  <a:pt x="704675" y="618504"/>
                  <a:pt x="754744" y="627056"/>
                  <a:pt x="699247" y="614723"/>
                </a:cubicBezTo>
                <a:cubicBezTo>
                  <a:pt x="686498" y="611890"/>
                  <a:pt x="673634" y="609600"/>
                  <a:pt x="660827" y="607039"/>
                </a:cubicBezTo>
                <a:cubicBezTo>
                  <a:pt x="599208" y="565958"/>
                  <a:pt x="632483" y="581376"/>
                  <a:pt x="560934" y="560934"/>
                </a:cubicBezTo>
                <a:cubicBezTo>
                  <a:pt x="520818" y="534190"/>
                  <a:pt x="555702" y="553220"/>
                  <a:pt x="499462" y="537882"/>
                </a:cubicBezTo>
                <a:cubicBezTo>
                  <a:pt x="419367" y="516038"/>
                  <a:pt x="484198" y="531776"/>
                  <a:pt x="422622" y="507146"/>
                </a:cubicBezTo>
                <a:cubicBezTo>
                  <a:pt x="407581" y="501130"/>
                  <a:pt x="391886" y="496901"/>
                  <a:pt x="376518" y="491778"/>
                </a:cubicBezTo>
                <a:lnTo>
                  <a:pt x="353466" y="484094"/>
                </a:lnTo>
                <a:cubicBezTo>
                  <a:pt x="345782" y="481533"/>
                  <a:pt x="337658" y="480032"/>
                  <a:pt x="330413" y="476410"/>
                </a:cubicBezTo>
                <a:cubicBezTo>
                  <a:pt x="275003" y="448705"/>
                  <a:pt x="310312" y="465296"/>
                  <a:pt x="222837" y="430306"/>
                </a:cubicBezTo>
                <a:cubicBezTo>
                  <a:pt x="210030" y="425183"/>
                  <a:pt x="196754" y="421107"/>
                  <a:pt x="184417" y="414938"/>
                </a:cubicBezTo>
                <a:cubicBezTo>
                  <a:pt x="174172" y="409815"/>
                  <a:pt x="164148" y="404222"/>
                  <a:pt x="153681" y="399570"/>
                </a:cubicBezTo>
                <a:cubicBezTo>
                  <a:pt x="143366" y="394986"/>
                  <a:pt x="77674" y="368834"/>
                  <a:pt x="69156" y="368834"/>
                </a:cubicBezTo>
                <a:lnTo>
                  <a:pt x="0" y="368834"/>
                </a:ln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6042654" y="2856547"/>
            <a:ext cx="27959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tx2"/>
                </a:solidFill>
              </a:rPr>
              <a:t>s</a:t>
            </a:r>
            <a:r>
              <a:rPr lang="ko-KR" altLang="en-US" sz="1400" dirty="0" smtClean="0">
                <a:solidFill>
                  <a:schemeClr val="tx2"/>
                </a:solidFill>
              </a:rPr>
              <a:t> 안에서</a:t>
            </a:r>
            <a:r>
              <a:rPr lang="en-US" altLang="ko-KR" sz="1400" dirty="0" smtClean="0">
                <a:solidFill>
                  <a:schemeClr val="tx2"/>
                </a:solidFill>
              </a:rPr>
              <a:t> </a:t>
            </a:r>
            <a:r>
              <a:rPr lang="ko-KR" altLang="en-US" sz="1400" dirty="0" smtClean="0">
                <a:solidFill>
                  <a:schemeClr val="tx2"/>
                </a:solidFill>
              </a:rPr>
              <a:t>문자열 </a:t>
            </a:r>
            <a:r>
              <a:rPr lang="en-US" altLang="ko-KR" sz="1400" dirty="0" smtClean="0">
                <a:solidFill>
                  <a:schemeClr val="tx2"/>
                </a:solidFill>
              </a:rPr>
              <a:t>sub</a:t>
            </a:r>
            <a:r>
              <a:rPr lang="ko-KR" altLang="en-US" sz="1400" dirty="0" smtClean="0">
                <a:solidFill>
                  <a:schemeClr val="tx2"/>
                </a:solidFill>
              </a:rPr>
              <a:t>를</a:t>
            </a:r>
            <a:r>
              <a:rPr lang="en-US" altLang="ko-KR" sz="1400" dirty="0" smtClean="0">
                <a:solidFill>
                  <a:schemeClr val="tx2"/>
                </a:solidFill>
              </a:rPr>
              <a:t> </a:t>
            </a:r>
            <a:r>
              <a:rPr lang="ko-KR" altLang="en-US" sz="1400" dirty="0" smtClean="0">
                <a:solidFill>
                  <a:schemeClr val="tx2"/>
                </a:solidFill>
              </a:rPr>
              <a:t>찾는다</a:t>
            </a:r>
            <a:r>
              <a:rPr lang="en-US" altLang="ko-KR" sz="1400" dirty="0" smtClean="0">
                <a:solidFill>
                  <a:schemeClr val="tx2"/>
                </a:solidFill>
              </a:rPr>
              <a:t>. </a:t>
            </a:r>
            <a:r>
              <a:rPr lang="ko-KR" altLang="en-US" sz="1400" dirty="0" smtClean="0">
                <a:solidFill>
                  <a:schemeClr val="tx2"/>
                </a:solidFill>
              </a:rPr>
              <a:t> </a:t>
            </a:r>
            <a:endParaRPr lang="ko-KR" altLang="en-US" sz="1400" dirty="0">
              <a:solidFill>
                <a:schemeClr val="tx2"/>
              </a:solidFill>
            </a:endParaRPr>
          </a:p>
        </p:txBody>
      </p:sp>
      <p:sp>
        <p:nvSpPr>
          <p:cNvPr id="15" name="_x76150872"/>
          <p:cNvSpPr>
            <a:spLocks noChangeArrowheads="1"/>
          </p:cNvSpPr>
          <p:nvPr/>
        </p:nvSpPr>
        <p:spPr bwMode="auto">
          <a:xfrm>
            <a:off x="1116013" y="5950441"/>
            <a:ext cx="7777162" cy="338554"/>
          </a:xfrm>
          <a:prstGeom prst="rect">
            <a:avLst/>
          </a:prstGeom>
          <a:solidFill>
            <a:srgbClr val="CCFFCC"/>
          </a:solidFill>
          <a:ln w="4191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ko-KR" altLang="en-US" sz="1600" dirty="0" err="1"/>
              <a:t>첫번째</a:t>
            </a:r>
            <a:r>
              <a:rPr lang="ko-KR" altLang="en-US" sz="1600" dirty="0"/>
              <a:t> </a:t>
            </a:r>
            <a:r>
              <a:rPr lang="en-US" altLang="ko-KR" sz="1600" dirty="0"/>
              <a:t>joy</a:t>
            </a:r>
            <a:r>
              <a:rPr lang="ko-KR" altLang="en-US" sz="1600" dirty="0"/>
              <a:t>가 </a:t>
            </a:r>
            <a:r>
              <a:rPr lang="en-US" altLang="ko-KR" sz="1600" dirty="0"/>
              <a:t>2</a:t>
            </a:r>
            <a:r>
              <a:rPr lang="ko-KR" altLang="en-US" sz="1600" dirty="0"/>
              <a:t>에서 발견되었음</a:t>
            </a:r>
          </a:p>
        </p:txBody>
      </p:sp>
      <p:grpSp>
        <p:nvGrpSpPr>
          <p:cNvPr id="16" name="Group 14"/>
          <p:cNvGrpSpPr>
            <a:grpSpLocks/>
          </p:cNvGrpSpPr>
          <p:nvPr/>
        </p:nvGrpSpPr>
        <p:grpSpPr bwMode="auto">
          <a:xfrm>
            <a:off x="539750" y="5661516"/>
            <a:ext cx="487363" cy="1012825"/>
            <a:chOff x="-91" y="1749"/>
            <a:chExt cx="552" cy="832"/>
          </a:xfrm>
        </p:grpSpPr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-91" y="1749"/>
              <a:ext cx="552" cy="832"/>
            </a:xfrm>
            <a:custGeom>
              <a:avLst/>
              <a:gdLst>
                <a:gd name="T0" fmla="*/ 19 w 1103"/>
                <a:gd name="T1" fmla="*/ 453 h 1663"/>
                <a:gd name="T2" fmla="*/ 86 w 1103"/>
                <a:gd name="T3" fmla="*/ 306 h 1663"/>
                <a:gd name="T4" fmla="*/ 175 w 1103"/>
                <a:gd name="T5" fmla="*/ 175 h 1663"/>
                <a:gd name="T6" fmla="*/ 261 w 1103"/>
                <a:gd name="T7" fmla="*/ 74 h 1663"/>
                <a:gd name="T8" fmla="*/ 322 w 1103"/>
                <a:gd name="T9" fmla="*/ 14 h 1663"/>
                <a:gd name="T10" fmla="*/ 337 w 1103"/>
                <a:gd name="T11" fmla="*/ 1 h 1663"/>
                <a:gd name="T12" fmla="*/ 357 w 1103"/>
                <a:gd name="T13" fmla="*/ 5 h 1663"/>
                <a:gd name="T14" fmla="*/ 394 w 1103"/>
                <a:gd name="T15" fmla="*/ 11 h 1663"/>
                <a:gd name="T16" fmla="*/ 440 w 1103"/>
                <a:gd name="T17" fmla="*/ 19 h 1663"/>
                <a:gd name="T18" fmla="*/ 488 w 1103"/>
                <a:gd name="T19" fmla="*/ 28 h 1663"/>
                <a:gd name="T20" fmla="*/ 530 w 1103"/>
                <a:gd name="T21" fmla="*/ 38 h 1663"/>
                <a:gd name="T22" fmla="*/ 582 w 1103"/>
                <a:gd name="T23" fmla="*/ 44 h 1663"/>
                <a:gd name="T24" fmla="*/ 628 w 1103"/>
                <a:gd name="T25" fmla="*/ 36 h 1663"/>
                <a:gd name="T26" fmla="*/ 670 w 1103"/>
                <a:gd name="T27" fmla="*/ 21 h 1663"/>
                <a:gd name="T28" fmla="*/ 715 w 1103"/>
                <a:gd name="T29" fmla="*/ 7 h 1663"/>
                <a:gd name="T30" fmla="*/ 765 w 1103"/>
                <a:gd name="T31" fmla="*/ 0 h 1663"/>
                <a:gd name="T32" fmla="*/ 829 w 1103"/>
                <a:gd name="T33" fmla="*/ 68 h 1663"/>
                <a:gd name="T34" fmla="*/ 887 w 1103"/>
                <a:gd name="T35" fmla="*/ 180 h 1663"/>
                <a:gd name="T36" fmla="*/ 932 w 1103"/>
                <a:gd name="T37" fmla="*/ 302 h 1663"/>
                <a:gd name="T38" fmla="*/ 964 w 1103"/>
                <a:gd name="T39" fmla="*/ 429 h 1663"/>
                <a:gd name="T40" fmla="*/ 985 w 1103"/>
                <a:gd name="T41" fmla="*/ 556 h 1663"/>
                <a:gd name="T42" fmla="*/ 994 w 1103"/>
                <a:gd name="T43" fmla="*/ 647 h 1663"/>
                <a:gd name="T44" fmla="*/ 1038 w 1103"/>
                <a:gd name="T45" fmla="*/ 687 h 1663"/>
                <a:gd name="T46" fmla="*/ 1088 w 1103"/>
                <a:gd name="T47" fmla="*/ 732 h 1663"/>
                <a:gd name="T48" fmla="*/ 1103 w 1103"/>
                <a:gd name="T49" fmla="*/ 778 h 1663"/>
                <a:gd name="T50" fmla="*/ 1082 w 1103"/>
                <a:gd name="T51" fmla="*/ 862 h 1663"/>
                <a:gd name="T52" fmla="*/ 1037 w 1103"/>
                <a:gd name="T53" fmla="*/ 968 h 1663"/>
                <a:gd name="T54" fmla="*/ 981 w 1103"/>
                <a:gd name="T55" fmla="*/ 1080 h 1663"/>
                <a:gd name="T56" fmla="*/ 927 w 1103"/>
                <a:gd name="T57" fmla="*/ 1179 h 1663"/>
                <a:gd name="T58" fmla="*/ 894 w 1103"/>
                <a:gd name="T59" fmla="*/ 1231 h 1663"/>
                <a:gd name="T60" fmla="*/ 866 w 1103"/>
                <a:gd name="T61" fmla="*/ 1230 h 1663"/>
                <a:gd name="T62" fmla="*/ 838 w 1103"/>
                <a:gd name="T63" fmla="*/ 1232 h 1663"/>
                <a:gd name="T64" fmla="*/ 806 w 1103"/>
                <a:gd name="T65" fmla="*/ 1285 h 1663"/>
                <a:gd name="T66" fmla="*/ 807 w 1103"/>
                <a:gd name="T67" fmla="*/ 1369 h 1663"/>
                <a:gd name="T68" fmla="*/ 834 w 1103"/>
                <a:gd name="T69" fmla="*/ 1450 h 1663"/>
                <a:gd name="T70" fmla="*/ 826 w 1103"/>
                <a:gd name="T71" fmla="*/ 1528 h 1663"/>
                <a:gd name="T72" fmla="*/ 780 w 1103"/>
                <a:gd name="T73" fmla="*/ 1619 h 1663"/>
                <a:gd name="T74" fmla="*/ 722 w 1103"/>
                <a:gd name="T75" fmla="*/ 1662 h 1663"/>
                <a:gd name="T76" fmla="*/ 656 w 1103"/>
                <a:gd name="T77" fmla="*/ 1654 h 1663"/>
                <a:gd name="T78" fmla="*/ 588 w 1103"/>
                <a:gd name="T79" fmla="*/ 1615 h 1663"/>
                <a:gd name="T80" fmla="*/ 531 w 1103"/>
                <a:gd name="T81" fmla="*/ 1558 h 1663"/>
                <a:gd name="T82" fmla="*/ 492 w 1103"/>
                <a:gd name="T83" fmla="*/ 1496 h 1663"/>
                <a:gd name="T84" fmla="*/ 484 w 1103"/>
                <a:gd name="T85" fmla="*/ 1441 h 1663"/>
                <a:gd name="T86" fmla="*/ 492 w 1103"/>
                <a:gd name="T87" fmla="*/ 1370 h 1663"/>
                <a:gd name="T88" fmla="*/ 450 w 1103"/>
                <a:gd name="T89" fmla="*/ 1341 h 1663"/>
                <a:gd name="T90" fmla="*/ 392 w 1103"/>
                <a:gd name="T91" fmla="*/ 1330 h 1663"/>
                <a:gd name="T92" fmla="*/ 345 w 1103"/>
                <a:gd name="T93" fmla="*/ 1302 h 1663"/>
                <a:gd name="T94" fmla="*/ 335 w 1103"/>
                <a:gd name="T95" fmla="*/ 1247 h 1663"/>
                <a:gd name="T96" fmla="*/ 337 w 1103"/>
                <a:gd name="T97" fmla="*/ 1185 h 1663"/>
                <a:gd name="T98" fmla="*/ 315 w 1103"/>
                <a:gd name="T99" fmla="*/ 1143 h 1663"/>
                <a:gd name="T100" fmla="*/ 276 w 1103"/>
                <a:gd name="T101" fmla="*/ 1113 h 1663"/>
                <a:gd name="T102" fmla="*/ 229 w 1103"/>
                <a:gd name="T103" fmla="*/ 1090 h 1663"/>
                <a:gd name="T104" fmla="*/ 178 w 1103"/>
                <a:gd name="T105" fmla="*/ 1070 h 1663"/>
                <a:gd name="T106" fmla="*/ 128 w 1103"/>
                <a:gd name="T107" fmla="*/ 1049 h 1663"/>
                <a:gd name="T108" fmla="*/ 78 w 1103"/>
                <a:gd name="T109" fmla="*/ 1026 h 1663"/>
                <a:gd name="T110" fmla="*/ 36 w 1103"/>
                <a:gd name="T111" fmla="*/ 767 h 1663"/>
                <a:gd name="T112" fmla="*/ 7 w 1103"/>
                <a:gd name="T113" fmla="*/ 585 h 16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03" h="1663">
                  <a:moveTo>
                    <a:pt x="0" y="557"/>
                  </a:moveTo>
                  <a:lnTo>
                    <a:pt x="7" y="505"/>
                  </a:lnTo>
                  <a:lnTo>
                    <a:pt x="19" y="453"/>
                  </a:lnTo>
                  <a:lnTo>
                    <a:pt x="38" y="402"/>
                  </a:lnTo>
                  <a:lnTo>
                    <a:pt x="60" y="353"/>
                  </a:lnTo>
                  <a:lnTo>
                    <a:pt x="86" y="306"/>
                  </a:lnTo>
                  <a:lnTo>
                    <a:pt x="114" y="260"/>
                  </a:lnTo>
                  <a:lnTo>
                    <a:pt x="144" y="216"/>
                  </a:lnTo>
                  <a:lnTo>
                    <a:pt x="175" y="175"/>
                  </a:lnTo>
                  <a:lnTo>
                    <a:pt x="205" y="139"/>
                  </a:lnTo>
                  <a:lnTo>
                    <a:pt x="235" y="104"/>
                  </a:lnTo>
                  <a:lnTo>
                    <a:pt x="261" y="74"/>
                  </a:lnTo>
                  <a:lnTo>
                    <a:pt x="287" y="50"/>
                  </a:lnTo>
                  <a:lnTo>
                    <a:pt x="306" y="29"/>
                  </a:lnTo>
                  <a:lnTo>
                    <a:pt x="322" y="14"/>
                  </a:lnTo>
                  <a:lnTo>
                    <a:pt x="333" y="5"/>
                  </a:lnTo>
                  <a:lnTo>
                    <a:pt x="336" y="1"/>
                  </a:lnTo>
                  <a:lnTo>
                    <a:pt x="337" y="1"/>
                  </a:lnTo>
                  <a:lnTo>
                    <a:pt x="342" y="3"/>
                  </a:lnTo>
                  <a:lnTo>
                    <a:pt x="349" y="4"/>
                  </a:lnTo>
                  <a:lnTo>
                    <a:pt x="357" y="5"/>
                  </a:lnTo>
                  <a:lnTo>
                    <a:pt x="368" y="6"/>
                  </a:lnTo>
                  <a:lnTo>
                    <a:pt x="380" y="8"/>
                  </a:lnTo>
                  <a:lnTo>
                    <a:pt x="394" y="11"/>
                  </a:lnTo>
                  <a:lnTo>
                    <a:pt x="409" y="13"/>
                  </a:lnTo>
                  <a:lnTo>
                    <a:pt x="424" y="15"/>
                  </a:lnTo>
                  <a:lnTo>
                    <a:pt x="440" y="19"/>
                  </a:lnTo>
                  <a:lnTo>
                    <a:pt x="456" y="21"/>
                  </a:lnTo>
                  <a:lnTo>
                    <a:pt x="472" y="24"/>
                  </a:lnTo>
                  <a:lnTo>
                    <a:pt x="488" y="28"/>
                  </a:lnTo>
                  <a:lnTo>
                    <a:pt x="503" y="31"/>
                  </a:lnTo>
                  <a:lnTo>
                    <a:pt x="517" y="35"/>
                  </a:lnTo>
                  <a:lnTo>
                    <a:pt x="530" y="38"/>
                  </a:lnTo>
                  <a:lnTo>
                    <a:pt x="548" y="43"/>
                  </a:lnTo>
                  <a:lnTo>
                    <a:pt x="565" y="44"/>
                  </a:lnTo>
                  <a:lnTo>
                    <a:pt x="582" y="44"/>
                  </a:lnTo>
                  <a:lnTo>
                    <a:pt x="598" y="43"/>
                  </a:lnTo>
                  <a:lnTo>
                    <a:pt x="613" y="41"/>
                  </a:lnTo>
                  <a:lnTo>
                    <a:pt x="628" y="36"/>
                  </a:lnTo>
                  <a:lnTo>
                    <a:pt x="643" y="31"/>
                  </a:lnTo>
                  <a:lnTo>
                    <a:pt x="656" y="27"/>
                  </a:lnTo>
                  <a:lnTo>
                    <a:pt x="670" y="21"/>
                  </a:lnTo>
                  <a:lnTo>
                    <a:pt x="685" y="16"/>
                  </a:lnTo>
                  <a:lnTo>
                    <a:pt x="700" y="12"/>
                  </a:lnTo>
                  <a:lnTo>
                    <a:pt x="715" y="7"/>
                  </a:lnTo>
                  <a:lnTo>
                    <a:pt x="731" y="4"/>
                  </a:lnTo>
                  <a:lnTo>
                    <a:pt x="747" y="1"/>
                  </a:lnTo>
                  <a:lnTo>
                    <a:pt x="765" y="0"/>
                  </a:lnTo>
                  <a:lnTo>
                    <a:pt x="783" y="1"/>
                  </a:lnTo>
                  <a:lnTo>
                    <a:pt x="806" y="34"/>
                  </a:lnTo>
                  <a:lnTo>
                    <a:pt x="829" y="68"/>
                  </a:lnTo>
                  <a:lnTo>
                    <a:pt x="850" y="104"/>
                  </a:lnTo>
                  <a:lnTo>
                    <a:pt x="868" y="141"/>
                  </a:lnTo>
                  <a:lnTo>
                    <a:pt x="887" y="180"/>
                  </a:lnTo>
                  <a:lnTo>
                    <a:pt x="903" y="219"/>
                  </a:lnTo>
                  <a:lnTo>
                    <a:pt x="918" y="261"/>
                  </a:lnTo>
                  <a:lnTo>
                    <a:pt x="932" y="302"/>
                  </a:lnTo>
                  <a:lnTo>
                    <a:pt x="944" y="345"/>
                  </a:lnTo>
                  <a:lnTo>
                    <a:pt x="955" y="386"/>
                  </a:lnTo>
                  <a:lnTo>
                    <a:pt x="964" y="429"/>
                  </a:lnTo>
                  <a:lnTo>
                    <a:pt x="972" y="472"/>
                  </a:lnTo>
                  <a:lnTo>
                    <a:pt x="979" y="514"/>
                  </a:lnTo>
                  <a:lnTo>
                    <a:pt x="985" y="556"/>
                  </a:lnTo>
                  <a:lnTo>
                    <a:pt x="988" y="597"/>
                  </a:lnTo>
                  <a:lnTo>
                    <a:pt x="991" y="638"/>
                  </a:lnTo>
                  <a:lnTo>
                    <a:pt x="994" y="647"/>
                  </a:lnTo>
                  <a:lnTo>
                    <a:pt x="1004" y="658"/>
                  </a:lnTo>
                  <a:lnTo>
                    <a:pt x="1020" y="672"/>
                  </a:lnTo>
                  <a:lnTo>
                    <a:pt x="1038" y="687"/>
                  </a:lnTo>
                  <a:lnTo>
                    <a:pt x="1056" y="703"/>
                  </a:lnTo>
                  <a:lnTo>
                    <a:pt x="1075" y="718"/>
                  </a:lnTo>
                  <a:lnTo>
                    <a:pt x="1088" y="732"/>
                  </a:lnTo>
                  <a:lnTo>
                    <a:pt x="1099" y="744"/>
                  </a:lnTo>
                  <a:lnTo>
                    <a:pt x="1103" y="759"/>
                  </a:lnTo>
                  <a:lnTo>
                    <a:pt x="1103" y="778"/>
                  </a:lnTo>
                  <a:lnTo>
                    <a:pt x="1100" y="802"/>
                  </a:lnTo>
                  <a:lnTo>
                    <a:pt x="1092" y="831"/>
                  </a:lnTo>
                  <a:lnTo>
                    <a:pt x="1082" y="862"/>
                  </a:lnTo>
                  <a:lnTo>
                    <a:pt x="1069" y="897"/>
                  </a:lnTo>
                  <a:lnTo>
                    <a:pt x="1054" y="931"/>
                  </a:lnTo>
                  <a:lnTo>
                    <a:pt x="1037" y="968"/>
                  </a:lnTo>
                  <a:lnTo>
                    <a:pt x="1018" y="1006"/>
                  </a:lnTo>
                  <a:lnTo>
                    <a:pt x="1000" y="1043"/>
                  </a:lnTo>
                  <a:lnTo>
                    <a:pt x="981" y="1080"/>
                  </a:lnTo>
                  <a:lnTo>
                    <a:pt x="962" y="1116"/>
                  </a:lnTo>
                  <a:lnTo>
                    <a:pt x="944" y="1148"/>
                  </a:lnTo>
                  <a:lnTo>
                    <a:pt x="927" y="1179"/>
                  </a:lnTo>
                  <a:lnTo>
                    <a:pt x="912" y="1206"/>
                  </a:lnTo>
                  <a:lnTo>
                    <a:pt x="898" y="1229"/>
                  </a:lnTo>
                  <a:lnTo>
                    <a:pt x="894" y="1231"/>
                  </a:lnTo>
                  <a:lnTo>
                    <a:pt x="886" y="1231"/>
                  </a:lnTo>
                  <a:lnTo>
                    <a:pt x="876" y="1231"/>
                  </a:lnTo>
                  <a:lnTo>
                    <a:pt x="866" y="1230"/>
                  </a:lnTo>
                  <a:lnTo>
                    <a:pt x="856" y="1230"/>
                  </a:lnTo>
                  <a:lnTo>
                    <a:pt x="847" y="1230"/>
                  </a:lnTo>
                  <a:lnTo>
                    <a:pt x="838" y="1232"/>
                  </a:lnTo>
                  <a:lnTo>
                    <a:pt x="834" y="1238"/>
                  </a:lnTo>
                  <a:lnTo>
                    <a:pt x="817" y="1260"/>
                  </a:lnTo>
                  <a:lnTo>
                    <a:pt x="806" y="1285"/>
                  </a:lnTo>
                  <a:lnTo>
                    <a:pt x="803" y="1313"/>
                  </a:lnTo>
                  <a:lnTo>
                    <a:pt x="803" y="1341"/>
                  </a:lnTo>
                  <a:lnTo>
                    <a:pt x="807" y="1369"/>
                  </a:lnTo>
                  <a:lnTo>
                    <a:pt x="814" y="1397"/>
                  </a:lnTo>
                  <a:lnTo>
                    <a:pt x="824" y="1425"/>
                  </a:lnTo>
                  <a:lnTo>
                    <a:pt x="834" y="1450"/>
                  </a:lnTo>
                  <a:lnTo>
                    <a:pt x="837" y="1471"/>
                  </a:lnTo>
                  <a:lnTo>
                    <a:pt x="834" y="1498"/>
                  </a:lnTo>
                  <a:lnTo>
                    <a:pt x="826" y="1528"/>
                  </a:lnTo>
                  <a:lnTo>
                    <a:pt x="814" y="1561"/>
                  </a:lnTo>
                  <a:lnTo>
                    <a:pt x="798" y="1592"/>
                  </a:lnTo>
                  <a:lnTo>
                    <a:pt x="780" y="1619"/>
                  </a:lnTo>
                  <a:lnTo>
                    <a:pt x="761" y="1641"/>
                  </a:lnTo>
                  <a:lnTo>
                    <a:pt x="742" y="1655"/>
                  </a:lnTo>
                  <a:lnTo>
                    <a:pt x="722" y="1662"/>
                  </a:lnTo>
                  <a:lnTo>
                    <a:pt x="700" y="1663"/>
                  </a:lnTo>
                  <a:lnTo>
                    <a:pt x="678" y="1661"/>
                  </a:lnTo>
                  <a:lnTo>
                    <a:pt x="656" y="1654"/>
                  </a:lnTo>
                  <a:lnTo>
                    <a:pt x="633" y="1644"/>
                  </a:lnTo>
                  <a:lnTo>
                    <a:pt x="610" y="1631"/>
                  </a:lnTo>
                  <a:lnTo>
                    <a:pt x="588" y="1615"/>
                  </a:lnTo>
                  <a:lnTo>
                    <a:pt x="568" y="1597"/>
                  </a:lnTo>
                  <a:lnTo>
                    <a:pt x="548" y="1578"/>
                  </a:lnTo>
                  <a:lnTo>
                    <a:pt x="531" y="1558"/>
                  </a:lnTo>
                  <a:lnTo>
                    <a:pt x="515" y="1538"/>
                  </a:lnTo>
                  <a:lnTo>
                    <a:pt x="502" y="1516"/>
                  </a:lnTo>
                  <a:lnTo>
                    <a:pt x="492" y="1496"/>
                  </a:lnTo>
                  <a:lnTo>
                    <a:pt x="485" y="1475"/>
                  </a:lnTo>
                  <a:lnTo>
                    <a:pt x="483" y="1457"/>
                  </a:lnTo>
                  <a:lnTo>
                    <a:pt x="484" y="1441"/>
                  </a:lnTo>
                  <a:lnTo>
                    <a:pt x="486" y="1418"/>
                  </a:lnTo>
                  <a:lnTo>
                    <a:pt x="491" y="1392"/>
                  </a:lnTo>
                  <a:lnTo>
                    <a:pt x="492" y="1370"/>
                  </a:lnTo>
                  <a:lnTo>
                    <a:pt x="484" y="1358"/>
                  </a:lnTo>
                  <a:lnTo>
                    <a:pt x="469" y="1346"/>
                  </a:lnTo>
                  <a:lnTo>
                    <a:pt x="450" y="1341"/>
                  </a:lnTo>
                  <a:lnTo>
                    <a:pt x="431" y="1336"/>
                  </a:lnTo>
                  <a:lnTo>
                    <a:pt x="411" y="1334"/>
                  </a:lnTo>
                  <a:lnTo>
                    <a:pt x="392" y="1330"/>
                  </a:lnTo>
                  <a:lnTo>
                    <a:pt x="373" y="1326"/>
                  </a:lnTo>
                  <a:lnTo>
                    <a:pt x="358" y="1316"/>
                  </a:lnTo>
                  <a:lnTo>
                    <a:pt x="345" y="1302"/>
                  </a:lnTo>
                  <a:lnTo>
                    <a:pt x="337" y="1286"/>
                  </a:lnTo>
                  <a:lnTo>
                    <a:pt x="335" y="1268"/>
                  </a:lnTo>
                  <a:lnTo>
                    <a:pt x="335" y="1247"/>
                  </a:lnTo>
                  <a:lnTo>
                    <a:pt x="336" y="1225"/>
                  </a:lnTo>
                  <a:lnTo>
                    <a:pt x="337" y="1205"/>
                  </a:lnTo>
                  <a:lnTo>
                    <a:pt x="337" y="1185"/>
                  </a:lnTo>
                  <a:lnTo>
                    <a:pt x="335" y="1168"/>
                  </a:lnTo>
                  <a:lnTo>
                    <a:pt x="327" y="1155"/>
                  </a:lnTo>
                  <a:lnTo>
                    <a:pt x="315" y="1143"/>
                  </a:lnTo>
                  <a:lnTo>
                    <a:pt x="304" y="1133"/>
                  </a:lnTo>
                  <a:lnTo>
                    <a:pt x="290" y="1123"/>
                  </a:lnTo>
                  <a:lnTo>
                    <a:pt x="276" y="1113"/>
                  </a:lnTo>
                  <a:lnTo>
                    <a:pt x="261" y="1105"/>
                  </a:lnTo>
                  <a:lnTo>
                    <a:pt x="246" y="1097"/>
                  </a:lnTo>
                  <a:lnTo>
                    <a:pt x="229" y="1090"/>
                  </a:lnTo>
                  <a:lnTo>
                    <a:pt x="213" y="1084"/>
                  </a:lnTo>
                  <a:lnTo>
                    <a:pt x="196" y="1077"/>
                  </a:lnTo>
                  <a:lnTo>
                    <a:pt x="178" y="1070"/>
                  </a:lnTo>
                  <a:lnTo>
                    <a:pt x="161" y="1063"/>
                  </a:lnTo>
                  <a:lnTo>
                    <a:pt x="144" y="1056"/>
                  </a:lnTo>
                  <a:lnTo>
                    <a:pt x="128" y="1049"/>
                  </a:lnTo>
                  <a:lnTo>
                    <a:pt x="110" y="1042"/>
                  </a:lnTo>
                  <a:lnTo>
                    <a:pt x="94" y="1034"/>
                  </a:lnTo>
                  <a:lnTo>
                    <a:pt x="78" y="1026"/>
                  </a:lnTo>
                  <a:lnTo>
                    <a:pt x="63" y="937"/>
                  </a:lnTo>
                  <a:lnTo>
                    <a:pt x="49" y="850"/>
                  </a:lnTo>
                  <a:lnTo>
                    <a:pt x="36" y="767"/>
                  </a:lnTo>
                  <a:lnTo>
                    <a:pt x="24" y="693"/>
                  </a:lnTo>
                  <a:lnTo>
                    <a:pt x="14" y="631"/>
                  </a:lnTo>
                  <a:lnTo>
                    <a:pt x="7" y="585"/>
                  </a:lnTo>
                  <a:lnTo>
                    <a:pt x="1" y="558"/>
                  </a:lnTo>
                  <a:lnTo>
                    <a:pt x="0" y="557"/>
                  </a:lnTo>
                  <a:close/>
                </a:path>
              </a:pathLst>
            </a:custGeom>
            <a:solidFill>
              <a:srgbClr val="FFFF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-77" y="1804"/>
              <a:ext cx="523" cy="721"/>
            </a:xfrm>
            <a:custGeom>
              <a:avLst/>
              <a:gdLst>
                <a:gd name="T0" fmla="*/ 959 w 1044"/>
                <a:gd name="T1" fmla="*/ 597 h 1440"/>
                <a:gd name="T2" fmla="*/ 888 w 1044"/>
                <a:gd name="T3" fmla="*/ 550 h 1440"/>
                <a:gd name="T4" fmla="*/ 853 w 1044"/>
                <a:gd name="T5" fmla="*/ 288 h 1440"/>
                <a:gd name="T6" fmla="*/ 811 w 1044"/>
                <a:gd name="T7" fmla="*/ 185 h 1440"/>
                <a:gd name="T8" fmla="*/ 813 w 1044"/>
                <a:gd name="T9" fmla="*/ 134 h 1440"/>
                <a:gd name="T10" fmla="*/ 839 w 1044"/>
                <a:gd name="T11" fmla="*/ 116 h 1440"/>
                <a:gd name="T12" fmla="*/ 770 w 1044"/>
                <a:gd name="T13" fmla="*/ 52 h 1440"/>
                <a:gd name="T14" fmla="*/ 716 w 1044"/>
                <a:gd name="T15" fmla="*/ 28 h 1440"/>
                <a:gd name="T16" fmla="*/ 678 w 1044"/>
                <a:gd name="T17" fmla="*/ 32 h 1440"/>
                <a:gd name="T18" fmla="*/ 621 w 1044"/>
                <a:gd name="T19" fmla="*/ 54 h 1440"/>
                <a:gd name="T20" fmla="*/ 603 w 1044"/>
                <a:gd name="T21" fmla="*/ 48 h 1440"/>
                <a:gd name="T22" fmla="*/ 523 w 1044"/>
                <a:gd name="T23" fmla="*/ 28 h 1440"/>
                <a:gd name="T24" fmla="*/ 440 w 1044"/>
                <a:gd name="T25" fmla="*/ 13 h 1440"/>
                <a:gd name="T26" fmla="*/ 356 w 1044"/>
                <a:gd name="T27" fmla="*/ 0 h 1440"/>
                <a:gd name="T28" fmla="*/ 348 w 1044"/>
                <a:gd name="T29" fmla="*/ 4 h 1440"/>
                <a:gd name="T30" fmla="*/ 342 w 1044"/>
                <a:gd name="T31" fmla="*/ 13 h 1440"/>
                <a:gd name="T32" fmla="*/ 343 w 1044"/>
                <a:gd name="T33" fmla="*/ 15 h 1440"/>
                <a:gd name="T34" fmla="*/ 338 w 1044"/>
                <a:gd name="T35" fmla="*/ 15 h 1440"/>
                <a:gd name="T36" fmla="*/ 286 w 1044"/>
                <a:gd name="T37" fmla="*/ 49 h 1440"/>
                <a:gd name="T38" fmla="*/ 228 w 1044"/>
                <a:gd name="T39" fmla="*/ 90 h 1440"/>
                <a:gd name="T40" fmla="*/ 171 w 1044"/>
                <a:gd name="T41" fmla="*/ 135 h 1440"/>
                <a:gd name="T42" fmla="*/ 115 w 1044"/>
                <a:gd name="T43" fmla="*/ 196 h 1440"/>
                <a:gd name="T44" fmla="*/ 71 w 1044"/>
                <a:gd name="T45" fmla="*/ 273 h 1440"/>
                <a:gd name="T46" fmla="*/ 15 w 1044"/>
                <a:gd name="T47" fmla="*/ 384 h 1440"/>
                <a:gd name="T48" fmla="*/ 1 w 1044"/>
                <a:gd name="T49" fmla="*/ 462 h 1440"/>
                <a:gd name="T50" fmla="*/ 10 w 1044"/>
                <a:gd name="T51" fmla="*/ 485 h 1440"/>
                <a:gd name="T52" fmla="*/ 54 w 1044"/>
                <a:gd name="T53" fmla="*/ 644 h 1440"/>
                <a:gd name="T54" fmla="*/ 95 w 1044"/>
                <a:gd name="T55" fmla="*/ 803 h 1440"/>
                <a:gd name="T56" fmla="*/ 114 w 1044"/>
                <a:gd name="T57" fmla="*/ 824 h 1440"/>
                <a:gd name="T58" fmla="*/ 195 w 1044"/>
                <a:gd name="T59" fmla="*/ 873 h 1440"/>
                <a:gd name="T60" fmla="*/ 292 w 1044"/>
                <a:gd name="T61" fmla="*/ 929 h 1440"/>
                <a:gd name="T62" fmla="*/ 331 w 1044"/>
                <a:gd name="T63" fmla="*/ 949 h 1440"/>
                <a:gd name="T64" fmla="*/ 373 w 1044"/>
                <a:gd name="T65" fmla="*/ 962 h 1440"/>
                <a:gd name="T66" fmla="*/ 399 w 1044"/>
                <a:gd name="T67" fmla="*/ 1052 h 1440"/>
                <a:gd name="T68" fmla="*/ 454 w 1044"/>
                <a:gd name="T69" fmla="*/ 1110 h 1440"/>
                <a:gd name="T70" fmla="*/ 513 w 1044"/>
                <a:gd name="T71" fmla="*/ 1111 h 1440"/>
                <a:gd name="T72" fmla="*/ 576 w 1044"/>
                <a:gd name="T73" fmla="*/ 1100 h 1440"/>
                <a:gd name="T74" fmla="*/ 615 w 1044"/>
                <a:gd name="T75" fmla="*/ 1104 h 1440"/>
                <a:gd name="T76" fmla="*/ 622 w 1044"/>
                <a:gd name="T77" fmla="*/ 1211 h 1440"/>
                <a:gd name="T78" fmla="*/ 615 w 1044"/>
                <a:gd name="T79" fmla="*/ 1233 h 1440"/>
                <a:gd name="T80" fmla="*/ 574 w 1044"/>
                <a:gd name="T81" fmla="*/ 1263 h 1440"/>
                <a:gd name="T82" fmla="*/ 559 w 1044"/>
                <a:gd name="T83" fmla="*/ 1316 h 1440"/>
                <a:gd name="T84" fmla="*/ 571 w 1044"/>
                <a:gd name="T85" fmla="*/ 1378 h 1440"/>
                <a:gd name="T86" fmla="*/ 608 w 1044"/>
                <a:gd name="T87" fmla="*/ 1435 h 1440"/>
                <a:gd name="T88" fmla="*/ 670 w 1044"/>
                <a:gd name="T89" fmla="*/ 1436 h 1440"/>
                <a:gd name="T90" fmla="*/ 723 w 1044"/>
                <a:gd name="T91" fmla="*/ 1375 h 1440"/>
                <a:gd name="T92" fmla="*/ 709 w 1044"/>
                <a:gd name="T93" fmla="*/ 1280 h 1440"/>
                <a:gd name="T94" fmla="*/ 676 w 1044"/>
                <a:gd name="T95" fmla="*/ 1247 h 1440"/>
                <a:gd name="T96" fmla="*/ 652 w 1044"/>
                <a:gd name="T97" fmla="*/ 1226 h 1440"/>
                <a:gd name="T98" fmla="*/ 653 w 1044"/>
                <a:gd name="T99" fmla="*/ 1153 h 1440"/>
                <a:gd name="T100" fmla="*/ 601 w 1044"/>
                <a:gd name="T101" fmla="*/ 1074 h 1440"/>
                <a:gd name="T102" fmla="*/ 508 w 1044"/>
                <a:gd name="T103" fmla="*/ 1083 h 1440"/>
                <a:gd name="T104" fmla="*/ 437 w 1044"/>
                <a:gd name="T105" fmla="*/ 1055 h 1440"/>
                <a:gd name="T106" fmla="*/ 412 w 1044"/>
                <a:gd name="T107" fmla="*/ 979 h 1440"/>
                <a:gd name="T108" fmla="*/ 458 w 1044"/>
                <a:gd name="T109" fmla="*/ 977 h 1440"/>
                <a:gd name="T110" fmla="*/ 520 w 1044"/>
                <a:gd name="T111" fmla="*/ 994 h 1440"/>
                <a:gd name="T112" fmla="*/ 583 w 1044"/>
                <a:gd name="T113" fmla="*/ 1009 h 1440"/>
                <a:gd name="T114" fmla="*/ 653 w 1044"/>
                <a:gd name="T115" fmla="*/ 1023 h 1440"/>
                <a:gd name="T116" fmla="*/ 740 w 1044"/>
                <a:gd name="T117" fmla="*/ 1043 h 1440"/>
                <a:gd name="T118" fmla="*/ 809 w 1044"/>
                <a:gd name="T119" fmla="*/ 1057 h 1440"/>
                <a:gd name="T120" fmla="*/ 846 w 1044"/>
                <a:gd name="T121" fmla="*/ 1022 h 1440"/>
                <a:gd name="T122" fmla="*/ 934 w 1044"/>
                <a:gd name="T123" fmla="*/ 879 h 1440"/>
                <a:gd name="T124" fmla="*/ 1017 w 1044"/>
                <a:gd name="T125" fmla="*/ 737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044" h="1440">
                  <a:moveTo>
                    <a:pt x="1044" y="688"/>
                  </a:moveTo>
                  <a:lnTo>
                    <a:pt x="1032" y="665"/>
                  </a:lnTo>
                  <a:lnTo>
                    <a:pt x="1011" y="641"/>
                  </a:lnTo>
                  <a:lnTo>
                    <a:pt x="986" y="618"/>
                  </a:lnTo>
                  <a:lnTo>
                    <a:pt x="959" y="597"/>
                  </a:lnTo>
                  <a:lnTo>
                    <a:pt x="934" y="580"/>
                  </a:lnTo>
                  <a:lnTo>
                    <a:pt x="912" y="565"/>
                  </a:lnTo>
                  <a:lnTo>
                    <a:pt x="897" y="555"/>
                  </a:lnTo>
                  <a:lnTo>
                    <a:pt x="891" y="551"/>
                  </a:lnTo>
                  <a:lnTo>
                    <a:pt x="888" y="550"/>
                  </a:lnTo>
                  <a:lnTo>
                    <a:pt x="888" y="516"/>
                  </a:lnTo>
                  <a:lnTo>
                    <a:pt x="882" y="449"/>
                  </a:lnTo>
                  <a:lnTo>
                    <a:pt x="872" y="373"/>
                  </a:lnTo>
                  <a:lnTo>
                    <a:pt x="859" y="309"/>
                  </a:lnTo>
                  <a:lnTo>
                    <a:pt x="853" y="288"/>
                  </a:lnTo>
                  <a:lnTo>
                    <a:pt x="846" y="267"/>
                  </a:lnTo>
                  <a:lnTo>
                    <a:pt x="838" y="246"/>
                  </a:lnTo>
                  <a:lnTo>
                    <a:pt x="829" y="226"/>
                  </a:lnTo>
                  <a:lnTo>
                    <a:pt x="820" y="206"/>
                  </a:lnTo>
                  <a:lnTo>
                    <a:pt x="811" y="185"/>
                  </a:lnTo>
                  <a:lnTo>
                    <a:pt x="800" y="166"/>
                  </a:lnTo>
                  <a:lnTo>
                    <a:pt x="789" y="146"/>
                  </a:lnTo>
                  <a:lnTo>
                    <a:pt x="796" y="143"/>
                  </a:lnTo>
                  <a:lnTo>
                    <a:pt x="804" y="138"/>
                  </a:lnTo>
                  <a:lnTo>
                    <a:pt x="813" y="134"/>
                  </a:lnTo>
                  <a:lnTo>
                    <a:pt x="821" y="129"/>
                  </a:lnTo>
                  <a:lnTo>
                    <a:pt x="829" y="124"/>
                  </a:lnTo>
                  <a:lnTo>
                    <a:pt x="835" y="121"/>
                  </a:lnTo>
                  <a:lnTo>
                    <a:pt x="838" y="117"/>
                  </a:lnTo>
                  <a:lnTo>
                    <a:pt x="839" y="116"/>
                  </a:lnTo>
                  <a:lnTo>
                    <a:pt x="829" y="106"/>
                  </a:lnTo>
                  <a:lnTo>
                    <a:pt x="816" y="92"/>
                  </a:lnTo>
                  <a:lnTo>
                    <a:pt x="803" y="78"/>
                  </a:lnTo>
                  <a:lnTo>
                    <a:pt x="786" y="64"/>
                  </a:lnTo>
                  <a:lnTo>
                    <a:pt x="770" y="52"/>
                  </a:lnTo>
                  <a:lnTo>
                    <a:pt x="753" y="40"/>
                  </a:lnTo>
                  <a:lnTo>
                    <a:pt x="735" y="33"/>
                  </a:lnTo>
                  <a:lnTo>
                    <a:pt x="716" y="29"/>
                  </a:lnTo>
                  <a:lnTo>
                    <a:pt x="716" y="28"/>
                  </a:lnTo>
                  <a:lnTo>
                    <a:pt x="716" y="28"/>
                  </a:lnTo>
                  <a:lnTo>
                    <a:pt x="716" y="28"/>
                  </a:lnTo>
                  <a:lnTo>
                    <a:pt x="716" y="28"/>
                  </a:lnTo>
                  <a:lnTo>
                    <a:pt x="703" y="28"/>
                  </a:lnTo>
                  <a:lnTo>
                    <a:pt x="691" y="30"/>
                  </a:lnTo>
                  <a:lnTo>
                    <a:pt x="678" y="32"/>
                  </a:lnTo>
                  <a:lnTo>
                    <a:pt x="667" y="34"/>
                  </a:lnTo>
                  <a:lnTo>
                    <a:pt x="655" y="39"/>
                  </a:lnTo>
                  <a:lnTo>
                    <a:pt x="644" y="43"/>
                  </a:lnTo>
                  <a:lnTo>
                    <a:pt x="632" y="48"/>
                  </a:lnTo>
                  <a:lnTo>
                    <a:pt x="621" y="54"/>
                  </a:lnTo>
                  <a:lnTo>
                    <a:pt x="619" y="54"/>
                  </a:lnTo>
                  <a:lnTo>
                    <a:pt x="619" y="53"/>
                  </a:lnTo>
                  <a:lnTo>
                    <a:pt x="619" y="53"/>
                  </a:lnTo>
                  <a:lnTo>
                    <a:pt x="619" y="53"/>
                  </a:lnTo>
                  <a:lnTo>
                    <a:pt x="603" y="48"/>
                  </a:lnTo>
                  <a:lnTo>
                    <a:pt x="587" y="44"/>
                  </a:lnTo>
                  <a:lnTo>
                    <a:pt x="571" y="39"/>
                  </a:lnTo>
                  <a:lnTo>
                    <a:pt x="555" y="34"/>
                  </a:lnTo>
                  <a:lnTo>
                    <a:pt x="539" y="31"/>
                  </a:lnTo>
                  <a:lnTo>
                    <a:pt x="523" y="28"/>
                  </a:lnTo>
                  <a:lnTo>
                    <a:pt x="507" y="24"/>
                  </a:lnTo>
                  <a:lnTo>
                    <a:pt x="489" y="21"/>
                  </a:lnTo>
                  <a:lnTo>
                    <a:pt x="473" y="18"/>
                  </a:lnTo>
                  <a:lnTo>
                    <a:pt x="457" y="15"/>
                  </a:lnTo>
                  <a:lnTo>
                    <a:pt x="440" y="13"/>
                  </a:lnTo>
                  <a:lnTo>
                    <a:pt x="424" y="10"/>
                  </a:lnTo>
                  <a:lnTo>
                    <a:pt x="406" y="8"/>
                  </a:lnTo>
                  <a:lnTo>
                    <a:pt x="389" y="4"/>
                  </a:lnTo>
                  <a:lnTo>
                    <a:pt x="373" y="2"/>
                  </a:lnTo>
                  <a:lnTo>
                    <a:pt x="356" y="0"/>
                  </a:lnTo>
                  <a:lnTo>
                    <a:pt x="354" y="0"/>
                  </a:lnTo>
                  <a:lnTo>
                    <a:pt x="353" y="1"/>
                  </a:lnTo>
                  <a:lnTo>
                    <a:pt x="351" y="2"/>
                  </a:lnTo>
                  <a:lnTo>
                    <a:pt x="350" y="3"/>
                  </a:lnTo>
                  <a:lnTo>
                    <a:pt x="348" y="4"/>
                  </a:lnTo>
                  <a:lnTo>
                    <a:pt x="345" y="7"/>
                  </a:lnTo>
                  <a:lnTo>
                    <a:pt x="344" y="9"/>
                  </a:lnTo>
                  <a:lnTo>
                    <a:pt x="343" y="13"/>
                  </a:lnTo>
                  <a:lnTo>
                    <a:pt x="342" y="13"/>
                  </a:lnTo>
                  <a:lnTo>
                    <a:pt x="342" y="13"/>
                  </a:lnTo>
                  <a:lnTo>
                    <a:pt x="341" y="13"/>
                  </a:lnTo>
                  <a:lnTo>
                    <a:pt x="339" y="14"/>
                  </a:lnTo>
                  <a:lnTo>
                    <a:pt x="343" y="15"/>
                  </a:lnTo>
                  <a:lnTo>
                    <a:pt x="343" y="15"/>
                  </a:lnTo>
                  <a:lnTo>
                    <a:pt x="343" y="15"/>
                  </a:lnTo>
                  <a:lnTo>
                    <a:pt x="343" y="15"/>
                  </a:lnTo>
                  <a:lnTo>
                    <a:pt x="343" y="15"/>
                  </a:lnTo>
                  <a:lnTo>
                    <a:pt x="342" y="15"/>
                  </a:lnTo>
                  <a:lnTo>
                    <a:pt x="339" y="15"/>
                  </a:lnTo>
                  <a:lnTo>
                    <a:pt x="338" y="15"/>
                  </a:lnTo>
                  <a:lnTo>
                    <a:pt x="336" y="16"/>
                  </a:lnTo>
                  <a:lnTo>
                    <a:pt x="323" y="24"/>
                  </a:lnTo>
                  <a:lnTo>
                    <a:pt x="311" y="33"/>
                  </a:lnTo>
                  <a:lnTo>
                    <a:pt x="299" y="41"/>
                  </a:lnTo>
                  <a:lnTo>
                    <a:pt x="286" y="49"/>
                  </a:lnTo>
                  <a:lnTo>
                    <a:pt x="275" y="57"/>
                  </a:lnTo>
                  <a:lnTo>
                    <a:pt x="262" y="66"/>
                  </a:lnTo>
                  <a:lnTo>
                    <a:pt x="251" y="74"/>
                  </a:lnTo>
                  <a:lnTo>
                    <a:pt x="239" y="82"/>
                  </a:lnTo>
                  <a:lnTo>
                    <a:pt x="228" y="90"/>
                  </a:lnTo>
                  <a:lnTo>
                    <a:pt x="215" y="99"/>
                  </a:lnTo>
                  <a:lnTo>
                    <a:pt x="205" y="107"/>
                  </a:lnTo>
                  <a:lnTo>
                    <a:pt x="193" y="116"/>
                  </a:lnTo>
                  <a:lnTo>
                    <a:pt x="182" y="125"/>
                  </a:lnTo>
                  <a:lnTo>
                    <a:pt x="171" y="135"/>
                  </a:lnTo>
                  <a:lnTo>
                    <a:pt x="160" y="145"/>
                  </a:lnTo>
                  <a:lnTo>
                    <a:pt x="149" y="155"/>
                  </a:lnTo>
                  <a:lnTo>
                    <a:pt x="137" y="168"/>
                  </a:lnTo>
                  <a:lnTo>
                    <a:pt x="125" y="182"/>
                  </a:lnTo>
                  <a:lnTo>
                    <a:pt x="115" y="196"/>
                  </a:lnTo>
                  <a:lnTo>
                    <a:pt x="106" y="211"/>
                  </a:lnTo>
                  <a:lnTo>
                    <a:pt x="96" y="226"/>
                  </a:lnTo>
                  <a:lnTo>
                    <a:pt x="87" y="242"/>
                  </a:lnTo>
                  <a:lnTo>
                    <a:pt x="79" y="257"/>
                  </a:lnTo>
                  <a:lnTo>
                    <a:pt x="71" y="273"/>
                  </a:lnTo>
                  <a:lnTo>
                    <a:pt x="60" y="295"/>
                  </a:lnTo>
                  <a:lnTo>
                    <a:pt x="47" y="317"/>
                  </a:lnTo>
                  <a:lnTo>
                    <a:pt x="35" y="339"/>
                  </a:lnTo>
                  <a:lnTo>
                    <a:pt x="25" y="361"/>
                  </a:lnTo>
                  <a:lnTo>
                    <a:pt x="15" y="384"/>
                  </a:lnTo>
                  <a:lnTo>
                    <a:pt x="8" y="407"/>
                  </a:lnTo>
                  <a:lnTo>
                    <a:pt x="2" y="431"/>
                  </a:lnTo>
                  <a:lnTo>
                    <a:pt x="0" y="455"/>
                  </a:lnTo>
                  <a:lnTo>
                    <a:pt x="0" y="459"/>
                  </a:lnTo>
                  <a:lnTo>
                    <a:pt x="1" y="462"/>
                  </a:lnTo>
                  <a:lnTo>
                    <a:pt x="3" y="465"/>
                  </a:lnTo>
                  <a:lnTo>
                    <a:pt x="5" y="468"/>
                  </a:lnTo>
                  <a:lnTo>
                    <a:pt x="7" y="474"/>
                  </a:lnTo>
                  <a:lnTo>
                    <a:pt x="8" y="479"/>
                  </a:lnTo>
                  <a:lnTo>
                    <a:pt x="10" y="485"/>
                  </a:lnTo>
                  <a:lnTo>
                    <a:pt x="11" y="491"/>
                  </a:lnTo>
                  <a:lnTo>
                    <a:pt x="22" y="530"/>
                  </a:lnTo>
                  <a:lnTo>
                    <a:pt x="32" y="568"/>
                  </a:lnTo>
                  <a:lnTo>
                    <a:pt x="42" y="606"/>
                  </a:lnTo>
                  <a:lnTo>
                    <a:pt x="54" y="644"/>
                  </a:lnTo>
                  <a:lnTo>
                    <a:pt x="64" y="682"/>
                  </a:lnTo>
                  <a:lnTo>
                    <a:pt x="75" y="720"/>
                  </a:lnTo>
                  <a:lnTo>
                    <a:pt x="85" y="759"/>
                  </a:lnTo>
                  <a:lnTo>
                    <a:pt x="94" y="798"/>
                  </a:lnTo>
                  <a:lnTo>
                    <a:pt x="95" y="803"/>
                  </a:lnTo>
                  <a:lnTo>
                    <a:pt x="96" y="809"/>
                  </a:lnTo>
                  <a:lnTo>
                    <a:pt x="99" y="812"/>
                  </a:lnTo>
                  <a:lnTo>
                    <a:pt x="103" y="816"/>
                  </a:lnTo>
                  <a:lnTo>
                    <a:pt x="107" y="818"/>
                  </a:lnTo>
                  <a:lnTo>
                    <a:pt x="114" y="824"/>
                  </a:lnTo>
                  <a:lnTo>
                    <a:pt x="125" y="831"/>
                  </a:lnTo>
                  <a:lnTo>
                    <a:pt x="139" y="840"/>
                  </a:lnTo>
                  <a:lnTo>
                    <a:pt x="156" y="850"/>
                  </a:lnTo>
                  <a:lnTo>
                    <a:pt x="175" y="862"/>
                  </a:lnTo>
                  <a:lnTo>
                    <a:pt x="195" y="873"/>
                  </a:lnTo>
                  <a:lnTo>
                    <a:pt x="216" y="885"/>
                  </a:lnTo>
                  <a:lnTo>
                    <a:pt x="237" y="898"/>
                  </a:lnTo>
                  <a:lnTo>
                    <a:pt x="257" y="909"/>
                  </a:lnTo>
                  <a:lnTo>
                    <a:pt x="275" y="919"/>
                  </a:lnTo>
                  <a:lnTo>
                    <a:pt x="292" y="929"/>
                  </a:lnTo>
                  <a:lnTo>
                    <a:pt x="307" y="937"/>
                  </a:lnTo>
                  <a:lnTo>
                    <a:pt x="318" y="944"/>
                  </a:lnTo>
                  <a:lnTo>
                    <a:pt x="326" y="947"/>
                  </a:lnTo>
                  <a:lnTo>
                    <a:pt x="328" y="948"/>
                  </a:lnTo>
                  <a:lnTo>
                    <a:pt x="331" y="949"/>
                  </a:lnTo>
                  <a:lnTo>
                    <a:pt x="337" y="952"/>
                  </a:lnTo>
                  <a:lnTo>
                    <a:pt x="345" y="954"/>
                  </a:lnTo>
                  <a:lnTo>
                    <a:pt x="356" y="956"/>
                  </a:lnTo>
                  <a:lnTo>
                    <a:pt x="365" y="960"/>
                  </a:lnTo>
                  <a:lnTo>
                    <a:pt x="373" y="962"/>
                  </a:lnTo>
                  <a:lnTo>
                    <a:pt x="379" y="963"/>
                  </a:lnTo>
                  <a:lnTo>
                    <a:pt x="382" y="964"/>
                  </a:lnTo>
                  <a:lnTo>
                    <a:pt x="384" y="994"/>
                  </a:lnTo>
                  <a:lnTo>
                    <a:pt x="390" y="1023"/>
                  </a:lnTo>
                  <a:lnTo>
                    <a:pt x="399" y="1052"/>
                  </a:lnTo>
                  <a:lnTo>
                    <a:pt x="414" y="1080"/>
                  </a:lnTo>
                  <a:lnTo>
                    <a:pt x="424" y="1090"/>
                  </a:lnTo>
                  <a:lnTo>
                    <a:pt x="433" y="1099"/>
                  </a:lnTo>
                  <a:lnTo>
                    <a:pt x="443" y="1105"/>
                  </a:lnTo>
                  <a:lnTo>
                    <a:pt x="454" y="1110"/>
                  </a:lnTo>
                  <a:lnTo>
                    <a:pt x="465" y="1112"/>
                  </a:lnTo>
                  <a:lnTo>
                    <a:pt x="477" y="1113"/>
                  </a:lnTo>
                  <a:lnTo>
                    <a:pt x="488" y="1113"/>
                  </a:lnTo>
                  <a:lnTo>
                    <a:pt x="501" y="1112"/>
                  </a:lnTo>
                  <a:lnTo>
                    <a:pt x="513" y="1111"/>
                  </a:lnTo>
                  <a:lnTo>
                    <a:pt x="526" y="1108"/>
                  </a:lnTo>
                  <a:lnTo>
                    <a:pt x="539" y="1106"/>
                  </a:lnTo>
                  <a:lnTo>
                    <a:pt x="551" y="1104"/>
                  </a:lnTo>
                  <a:lnTo>
                    <a:pt x="563" y="1102"/>
                  </a:lnTo>
                  <a:lnTo>
                    <a:pt x="576" y="1100"/>
                  </a:lnTo>
                  <a:lnTo>
                    <a:pt x="588" y="1100"/>
                  </a:lnTo>
                  <a:lnTo>
                    <a:pt x="600" y="1100"/>
                  </a:lnTo>
                  <a:lnTo>
                    <a:pt x="604" y="1100"/>
                  </a:lnTo>
                  <a:lnTo>
                    <a:pt x="610" y="1102"/>
                  </a:lnTo>
                  <a:lnTo>
                    <a:pt x="615" y="1104"/>
                  </a:lnTo>
                  <a:lnTo>
                    <a:pt x="617" y="1107"/>
                  </a:lnTo>
                  <a:lnTo>
                    <a:pt x="625" y="1133"/>
                  </a:lnTo>
                  <a:lnTo>
                    <a:pt x="626" y="1158"/>
                  </a:lnTo>
                  <a:lnTo>
                    <a:pt x="624" y="1185"/>
                  </a:lnTo>
                  <a:lnTo>
                    <a:pt x="622" y="1211"/>
                  </a:lnTo>
                  <a:lnTo>
                    <a:pt x="622" y="1216"/>
                  </a:lnTo>
                  <a:lnTo>
                    <a:pt x="622" y="1221"/>
                  </a:lnTo>
                  <a:lnTo>
                    <a:pt x="623" y="1226"/>
                  </a:lnTo>
                  <a:lnTo>
                    <a:pt x="625" y="1231"/>
                  </a:lnTo>
                  <a:lnTo>
                    <a:pt x="615" y="1233"/>
                  </a:lnTo>
                  <a:lnTo>
                    <a:pt x="606" y="1236"/>
                  </a:lnTo>
                  <a:lnTo>
                    <a:pt x="598" y="1242"/>
                  </a:lnTo>
                  <a:lnTo>
                    <a:pt x="588" y="1248"/>
                  </a:lnTo>
                  <a:lnTo>
                    <a:pt x="581" y="1255"/>
                  </a:lnTo>
                  <a:lnTo>
                    <a:pt x="574" y="1263"/>
                  </a:lnTo>
                  <a:lnTo>
                    <a:pt x="570" y="1271"/>
                  </a:lnTo>
                  <a:lnTo>
                    <a:pt x="565" y="1280"/>
                  </a:lnTo>
                  <a:lnTo>
                    <a:pt x="562" y="1292"/>
                  </a:lnTo>
                  <a:lnTo>
                    <a:pt x="559" y="1303"/>
                  </a:lnTo>
                  <a:lnTo>
                    <a:pt x="559" y="1316"/>
                  </a:lnTo>
                  <a:lnTo>
                    <a:pt x="561" y="1327"/>
                  </a:lnTo>
                  <a:lnTo>
                    <a:pt x="561" y="1336"/>
                  </a:lnTo>
                  <a:lnTo>
                    <a:pt x="563" y="1347"/>
                  </a:lnTo>
                  <a:lnTo>
                    <a:pt x="566" y="1362"/>
                  </a:lnTo>
                  <a:lnTo>
                    <a:pt x="571" y="1378"/>
                  </a:lnTo>
                  <a:lnTo>
                    <a:pt x="576" y="1395"/>
                  </a:lnTo>
                  <a:lnTo>
                    <a:pt x="583" y="1410"/>
                  </a:lnTo>
                  <a:lnTo>
                    <a:pt x="589" y="1422"/>
                  </a:lnTo>
                  <a:lnTo>
                    <a:pt x="598" y="1430"/>
                  </a:lnTo>
                  <a:lnTo>
                    <a:pt x="608" y="1435"/>
                  </a:lnTo>
                  <a:lnTo>
                    <a:pt x="621" y="1438"/>
                  </a:lnTo>
                  <a:lnTo>
                    <a:pt x="632" y="1440"/>
                  </a:lnTo>
                  <a:lnTo>
                    <a:pt x="645" y="1440"/>
                  </a:lnTo>
                  <a:lnTo>
                    <a:pt x="657" y="1439"/>
                  </a:lnTo>
                  <a:lnTo>
                    <a:pt x="670" y="1436"/>
                  </a:lnTo>
                  <a:lnTo>
                    <a:pt x="682" y="1430"/>
                  </a:lnTo>
                  <a:lnTo>
                    <a:pt x="692" y="1423"/>
                  </a:lnTo>
                  <a:lnTo>
                    <a:pt x="707" y="1408"/>
                  </a:lnTo>
                  <a:lnTo>
                    <a:pt x="717" y="1392"/>
                  </a:lnTo>
                  <a:lnTo>
                    <a:pt x="723" y="1375"/>
                  </a:lnTo>
                  <a:lnTo>
                    <a:pt x="727" y="1355"/>
                  </a:lnTo>
                  <a:lnTo>
                    <a:pt x="725" y="1337"/>
                  </a:lnTo>
                  <a:lnTo>
                    <a:pt x="722" y="1317"/>
                  </a:lnTo>
                  <a:lnTo>
                    <a:pt x="716" y="1299"/>
                  </a:lnTo>
                  <a:lnTo>
                    <a:pt x="709" y="1280"/>
                  </a:lnTo>
                  <a:lnTo>
                    <a:pt x="705" y="1272"/>
                  </a:lnTo>
                  <a:lnTo>
                    <a:pt x="699" y="1265"/>
                  </a:lnTo>
                  <a:lnTo>
                    <a:pt x="692" y="1258"/>
                  </a:lnTo>
                  <a:lnTo>
                    <a:pt x="685" y="1251"/>
                  </a:lnTo>
                  <a:lnTo>
                    <a:pt x="676" y="1247"/>
                  </a:lnTo>
                  <a:lnTo>
                    <a:pt x="668" y="1242"/>
                  </a:lnTo>
                  <a:lnTo>
                    <a:pt x="659" y="1238"/>
                  </a:lnTo>
                  <a:lnTo>
                    <a:pt x="651" y="1234"/>
                  </a:lnTo>
                  <a:lnTo>
                    <a:pt x="652" y="1231"/>
                  </a:lnTo>
                  <a:lnTo>
                    <a:pt x="652" y="1226"/>
                  </a:lnTo>
                  <a:lnTo>
                    <a:pt x="649" y="1223"/>
                  </a:lnTo>
                  <a:lnTo>
                    <a:pt x="648" y="1219"/>
                  </a:lnTo>
                  <a:lnTo>
                    <a:pt x="649" y="1198"/>
                  </a:lnTo>
                  <a:lnTo>
                    <a:pt x="651" y="1175"/>
                  </a:lnTo>
                  <a:lnTo>
                    <a:pt x="653" y="1153"/>
                  </a:lnTo>
                  <a:lnTo>
                    <a:pt x="652" y="1130"/>
                  </a:lnTo>
                  <a:lnTo>
                    <a:pt x="648" y="1111"/>
                  </a:lnTo>
                  <a:lnTo>
                    <a:pt x="639" y="1094"/>
                  </a:lnTo>
                  <a:lnTo>
                    <a:pt x="624" y="1081"/>
                  </a:lnTo>
                  <a:lnTo>
                    <a:pt x="601" y="1074"/>
                  </a:lnTo>
                  <a:lnTo>
                    <a:pt x="581" y="1073"/>
                  </a:lnTo>
                  <a:lnTo>
                    <a:pt x="563" y="1074"/>
                  </a:lnTo>
                  <a:lnTo>
                    <a:pt x="545" y="1076"/>
                  </a:lnTo>
                  <a:lnTo>
                    <a:pt x="526" y="1080"/>
                  </a:lnTo>
                  <a:lnTo>
                    <a:pt x="508" y="1083"/>
                  </a:lnTo>
                  <a:lnTo>
                    <a:pt x="489" y="1084"/>
                  </a:lnTo>
                  <a:lnTo>
                    <a:pt x="471" y="1083"/>
                  </a:lnTo>
                  <a:lnTo>
                    <a:pt x="452" y="1079"/>
                  </a:lnTo>
                  <a:lnTo>
                    <a:pt x="444" y="1068"/>
                  </a:lnTo>
                  <a:lnTo>
                    <a:pt x="437" y="1055"/>
                  </a:lnTo>
                  <a:lnTo>
                    <a:pt x="432" y="1042"/>
                  </a:lnTo>
                  <a:lnTo>
                    <a:pt x="426" y="1027"/>
                  </a:lnTo>
                  <a:lnTo>
                    <a:pt x="420" y="1011"/>
                  </a:lnTo>
                  <a:lnTo>
                    <a:pt x="415" y="994"/>
                  </a:lnTo>
                  <a:lnTo>
                    <a:pt x="412" y="979"/>
                  </a:lnTo>
                  <a:lnTo>
                    <a:pt x="410" y="966"/>
                  </a:lnTo>
                  <a:lnTo>
                    <a:pt x="422" y="968"/>
                  </a:lnTo>
                  <a:lnTo>
                    <a:pt x="434" y="971"/>
                  </a:lnTo>
                  <a:lnTo>
                    <a:pt x="447" y="975"/>
                  </a:lnTo>
                  <a:lnTo>
                    <a:pt x="458" y="977"/>
                  </a:lnTo>
                  <a:lnTo>
                    <a:pt x="471" y="981"/>
                  </a:lnTo>
                  <a:lnTo>
                    <a:pt x="483" y="984"/>
                  </a:lnTo>
                  <a:lnTo>
                    <a:pt x="495" y="987"/>
                  </a:lnTo>
                  <a:lnTo>
                    <a:pt x="508" y="991"/>
                  </a:lnTo>
                  <a:lnTo>
                    <a:pt x="520" y="994"/>
                  </a:lnTo>
                  <a:lnTo>
                    <a:pt x="533" y="997"/>
                  </a:lnTo>
                  <a:lnTo>
                    <a:pt x="546" y="1000"/>
                  </a:lnTo>
                  <a:lnTo>
                    <a:pt x="558" y="1004"/>
                  </a:lnTo>
                  <a:lnTo>
                    <a:pt x="570" y="1006"/>
                  </a:lnTo>
                  <a:lnTo>
                    <a:pt x="583" y="1009"/>
                  </a:lnTo>
                  <a:lnTo>
                    <a:pt x="595" y="1012"/>
                  </a:lnTo>
                  <a:lnTo>
                    <a:pt x="608" y="1014"/>
                  </a:lnTo>
                  <a:lnTo>
                    <a:pt x="622" y="1016"/>
                  </a:lnTo>
                  <a:lnTo>
                    <a:pt x="637" y="1020"/>
                  </a:lnTo>
                  <a:lnTo>
                    <a:pt x="653" y="1023"/>
                  </a:lnTo>
                  <a:lnTo>
                    <a:pt x="670" y="1027"/>
                  </a:lnTo>
                  <a:lnTo>
                    <a:pt x="689" y="1030"/>
                  </a:lnTo>
                  <a:lnTo>
                    <a:pt x="706" y="1035"/>
                  </a:lnTo>
                  <a:lnTo>
                    <a:pt x="723" y="1038"/>
                  </a:lnTo>
                  <a:lnTo>
                    <a:pt x="740" y="1043"/>
                  </a:lnTo>
                  <a:lnTo>
                    <a:pt x="758" y="1046"/>
                  </a:lnTo>
                  <a:lnTo>
                    <a:pt x="773" y="1050"/>
                  </a:lnTo>
                  <a:lnTo>
                    <a:pt x="786" y="1052"/>
                  </a:lnTo>
                  <a:lnTo>
                    <a:pt x="799" y="1055"/>
                  </a:lnTo>
                  <a:lnTo>
                    <a:pt x="809" y="1057"/>
                  </a:lnTo>
                  <a:lnTo>
                    <a:pt x="818" y="1058"/>
                  </a:lnTo>
                  <a:lnTo>
                    <a:pt x="822" y="1059"/>
                  </a:lnTo>
                  <a:lnTo>
                    <a:pt x="824" y="1058"/>
                  </a:lnTo>
                  <a:lnTo>
                    <a:pt x="835" y="1042"/>
                  </a:lnTo>
                  <a:lnTo>
                    <a:pt x="846" y="1022"/>
                  </a:lnTo>
                  <a:lnTo>
                    <a:pt x="861" y="998"/>
                  </a:lnTo>
                  <a:lnTo>
                    <a:pt x="879" y="970"/>
                  </a:lnTo>
                  <a:lnTo>
                    <a:pt x="896" y="941"/>
                  </a:lnTo>
                  <a:lnTo>
                    <a:pt x="914" y="910"/>
                  </a:lnTo>
                  <a:lnTo>
                    <a:pt x="934" y="879"/>
                  </a:lnTo>
                  <a:lnTo>
                    <a:pt x="952" y="847"/>
                  </a:lnTo>
                  <a:lnTo>
                    <a:pt x="971" y="817"/>
                  </a:lnTo>
                  <a:lnTo>
                    <a:pt x="988" y="788"/>
                  </a:lnTo>
                  <a:lnTo>
                    <a:pt x="1003" y="760"/>
                  </a:lnTo>
                  <a:lnTo>
                    <a:pt x="1017" y="737"/>
                  </a:lnTo>
                  <a:lnTo>
                    <a:pt x="1028" y="717"/>
                  </a:lnTo>
                  <a:lnTo>
                    <a:pt x="1038" y="702"/>
                  </a:lnTo>
                  <a:lnTo>
                    <a:pt x="1043" y="691"/>
                  </a:lnTo>
                  <a:lnTo>
                    <a:pt x="1044" y="68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auto">
            <a:xfrm>
              <a:off x="219" y="2467"/>
              <a:ext cx="54" cy="46"/>
            </a:xfrm>
            <a:custGeom>
              <a:avLst/>
              <a:gdLst>
                <a:gd name="T0" fmla="*/ 80 w 108"/>
                <a:gd name="T1" fmla="*/ 85 h 92"/>
                <a:gd name="T2" fmla="*/ 71 w 108"/>
                <a:gd name="T3" fmla="*/ 90 h 92"/>
                <a:gd name="T4" fmla="*/ 62 w 108"/>
                <a:gd name="T5" fmla="*/ 92 h 92"/>
                <a:gd name="T6" fmla="*/ 53 w 108"/>
                <a:gd name="T7" fmla="*/ 92 h 92"/>
                <a:gd name="T8" fmla="*/ 42 w 108"/>
                <a:gd name="T9" fmla="*/ 91 h 92"/>
                <a:gd name="T10" fmla="*/ 33 w 108"/>
                <a:gd name="T11" fmla="*/ 88 h 92"/>
                <a:gd name="T12" fmla="*/ 25 w 108"/>
                <a:gd name="T13" fmla="*/ 83 h 92"/>
                <a:gd name="T14" fmla="*/ 17 w 108"/>
                <a:gd name="T15" fmla="*/ 77 h 92"/>
                <a:gd name="T16" fmla="*/ 10 w 108"/>
                <a:gd name="T17" fmla="*/ 69 h 92"/>
                <a:gd name="T18" fmla="*/ 8 w 108"/>
                <a:gd name="T19" fmla="*/ 62 h 92"/>
                <a:gd name="T20" fmla="*/ 4 w 108"/>
                <a:gd name="T21" fmla="*/ 51 h 92"/>
                <a:gd name="T22" fmla="*/ 1 w 108"/>
                <a:gd name="T23" fmla="*/ 39 h 92"/>
                <a:gd name="T24" fmla="*/ 0 w 108"/>
                <a:gd name="T25" fmla="*/ 35 h 92"/>
                <a:gd name="T26" fmla="*/ 104 w 108"/>
                <a:gd name="T27" fmla="*/ 0 h 92"/>
                <a:gd name="T28" fmla="*/ 108 w 108"/>
                <a:gd name="T29" fmla="*/ 25 h 92"/>
                <a:gd name="T30" fmla="*/ 107 w 108"/>
                <a:gd name="T31" fmla="*/ 48 h 92"/>
                <a:gd name="T32" fmla="*/ 99 w 108"/>
                <a:gd name="T33" fmla="*/ 69 h 92"/>
                <a:gd name="T34" fmla="*/ 80 w 108"/>
                <a:gd name="T35" fmla="*/ 85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8" h="92">
                  <a:moveTo>
                    <a:pt x="80" y="85"/>
                  </a:moveTo>
                  <a:lnTo>
                    <a:pt x="71" y="90"/>
                  </a:lnTo>
                  <a:lnTo>
                    <a:pt x="62" y="92"/>
                  </a:lnTo>
                  <a:lnTo>
                    <a:pt x="53" y="92"/>
                  </a:lnTo>
                  <a:lnTo>
                    <a:pt x="42" y="91"/>
                  </a:lnTo>
                  <a:lnTo>
                    <a:pt x="33" y="88"/>
                  </a:lnTo>
                  <a:lnTo>
                    <a:pt x="25" y="83"/>
                  </a:lnTo>
                  <a:lnTo>
                    <a:pt x="17" y="77"/>
                  </a:lnTo>
                  <a:lnTo>
                    <a:pt x="10" y="69"/>
                  </a:lnTo>
                  <a:lnTo>
                    <a:pt x="8" y="62"/>
                  </a:lnTo>
                  <a:lnTo>
                    <a:pt x="4" y="51"/>
                  </a:lnTo>
                  <a:lnTo>
                    <a:pt x="1" y="39"/>
                  </a:lnTo>
                  <a:lnTo>
                    <a:pt x="0" y="35"/>
                  </a:lnTo>
                  <a:lnTo>
                    <a:pt x="104" y="0"/>
                  </a:lnTo>
                  <a:lnTo>
                    <a:pt x="108" y="25"/>
                  </a:lnTo>
                  <a:lnTo>
                    <a:pt x="107" y="48"/>
                  </a:lnTo>
                  <a:lnTo>
                    <a:pt x="99" y="69"/>
                  </a:lnTo>
                  <a:lnTo>
                    <a:pt x="80" y="85"/>
                  </a:lnTo>
                  <a:close/>
                </a:path>
              </a:pathLst>
            </a:custGeom>
            <a:solidFill>
              <a:srgbClr val="937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212" y="2427"/>
              <a:ext cx="59" cy="46"/>
            </a:xfrm>
            <a:custGeom>
              <a:avLst/>
              <a:gdLst>
                <a:gd name="T0" fmla="*/ 112 w 116"/>
                <a:gd name="T1" fmla="*/ 45 h 92"/>
                <a:gd name="T2" fmla="*/ 113 w 116"/>
                <a:gd name="T3" fmla="*/ 49 h 92"/>
                <a:gd name="T4" fmla="*/ 114 w 116"/>
                <a:gd name="T5" fmla="*/ 54 h 92"/>
                <a:gd name="T6" fmla="*/ 115 w 116"/>
                <a:gd name="T7" fmla="*/ 58 h 92"/>
                <a:gd name="T8" fmla="*/ 116 w 116"/>
                <a:gd name="T9" fmla="*/ 63 h 92"/>
                <a:gd name="T10" fmla="*/ 104 w 116"/>
                <a:gd name="T11" fmla="*/ 63 h 92"/>
                <a:gd name="T12" fmla="*/ 90 w 116"/>
                <a:gd name="T13" fmla="*/ 65 h 92"/>
                <a:gd name="T14" fmla="*/ 76 w 116"/>
                <a:gd name="T15" fmla="*/ 69 h 92"/>
                <a:gd name="T16" fmla="*/ 62 w 116"/>
                <a:gd name="T17" fmla="*/ 73 h 92"/>
                <a:gd name="T18" fmla="*/ 48 w 116"/>
                <a:gd name="T19" fmla="*/ 78 h 92"/>
                <a:gd name="T20" fmla="*/ 34 w 116"/>
                <a:gd name="T21" fmla="*/ 83 h 92"/>
                <a:gd name="T22" fmla="*/ 21 w 116"/>
                <a:gd name="T23" fmla="*/ 87 h 92"/>
                <a:gd name="T24" fmla="*/ 8 w 116"/>
                <a:gd name="T25" fmla="*/ 92 h 92"/>
                <a:gd name="T26" fmla="*/ 7 w 116"/>
                <a:gd name="T27" fmla="*/ 80 h 92"/>
                <a:gd name="T28" fmla="*/ 5 w 116"/>
                <a:gd name="T29" fmla="*/ 66 h 92"/>
                <a:gd name="T30" fmla="*/ 2 w 116"/>
                <a:gd name="T31" fmla="*/ 54 h 92"/>
                <a:gd name="T32" fmla="*/ 0 w 116"/>
                <a:gd name="T33" fmla="*/ 48 h 92"/>
                <a:gd name="T34" fmla="*/ 3 w 116"/>
                <a:gd name="T35" fmla="*/ 39 h 92"/>
                <a:gd name="T36" fmla="*/ 9 w 116"/>
                <a:gd name="T37" fmla="*/ 30 h 92"/>
                <a:gd name="T38" fmla="*/ 15 w 116"/>
                <a:gd name="T39" fmla="*/ 22 h 92"/>
                <a:gd name="T40" fmla="*/ 22 w 116"/>
                <a:gd name="T41" fmla="*/ 13 h 92"/>
                <a:gd name="T42" fmla="*/ 30 w 116"/>
                <a:gd name="T43" fmla="*/ 8 h 92"/>
                <a:gd name="T44" fmla="*/ 39 w 116"/>
                <a:gd name="T45" fmla="*/ 3 h 92"/>
                <a:gd name="T46" fmla="*/ 49 w 116"/>
                <a:gd name="T47" fmla="*/ 1 h 92"/>
                <a:gd name="T48" fmla="*/ 61 w 116"/>
                <a:gd name="T49" fmla="*/ 0 h 92"/>
                <a:gd name="T50" fmla="*/ 70 w 116"/>
                <a:gd name="T51" fmla="*/ 1 h 92"/>
                <a:gd name="T52" fmla="*/ 78 w 116"/>
                <a:gd name="T53" fmla="*/ 4 h 92"/>
                <a:gd name="T54" fmla="*/ 86 w 116"/>
                <a:gd name="T55" fmla="*/ 8 h 92"/>
                <a:gd name="T56" fmla="*/ 93 w 116"/>
                <a:gd name="T57" fmla="*/ 13 h 92"/>
                <a:gd name="T58" fmla="*/ 99 w 116"/>
                <a:gd name="T59" fmla="*/ 20 h 92"/>
                <a:gd name="T60" fmla="*/ 105 w 116"/>
                <a:gd name="T61" fmla="*/ 27 h 92"/>
                <a:gd name="T62" fmla="*/ 108 w 116"/>
                <a:gd name="T63" fmla="*/ 35 h 92"/>
                <a:gd name="T64" fmla="*/ 112 w 116"/>
                <a:gd name="T65" fmla="*/ 45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16" h="92">
                  <a:moveTo>
                    <a:pt x="112" y="45"/>
                  </a:moveTo>
                  <a:lnTo>
                    <a:pt x="113" y="49"/>
                  </a:lnTo>
                  <a:lnTo>
                    <a:pt x="114" y="54"/>
                  </a:lnTo>
                  <a:lnTo>
                    <a:pt x="115" y="58"/>
                  </a:lnTo>
                  <a:lnTo>
                    <a:pt x="116" y="63"/>
                  </a:lnTo>
                  <a:lnTo>
                    <a:pt x="104" y="63"/>
                  </a:lnTo>
                  <a:lnTo>
                    <a:pt x="90" y="65"/>
                  </a:lnTo>
                  <a:lnTo>
                    <a:pt x="76" y="69"/>
                  </a:lnTo>
                  <a:lnTo>
                    <a:pt x="62" y="73"/>
                  </a:lnTo>
                  <a:lnTo>
                    <a:pt x="48" y="78"/>
                  </a:lnTo>
                  <a:lnTo>
                    <a:pt x="34" y="83"/>
                  </a:lnTo>
                  <a:lnTo>
                    <a:pt x="21" y="87"/>
                  </a:lnTo>
                  <a:lnTo>
                    <a:pt x="8" y="92"/>
                  </a:lnTo>
                  <a:lnTo>
                    <a:pt x="7" y="80"/>
                  </a:lnTo>
                  <a:lnTo>
                    <a:pt x="5" y="66"/>
                  </a:lnTo>
                  <a:lnTo>
                    <a:pt x="2" y="54"/>
                  </a:lnTo>
                  <a:lnTo>
                    <a:pt x="0" y="48"/>
                  </a:lnTo>
                  <a:lnTo>
                    <a:pt x="3" y="39"/>
                  </a:lnTo>
                  <a:lnTo>
                    <a:pt x="9" y="30"/>
                  </a:lnTo>
                  <a:lnTo>
                    <a:pt x="15" y="22"/>
                  </a:lnTo>
                  <a:lnTo>
                    <a:pt x="22" y="13"/>
                  </a:lnTo>
                  <a:lnTo>
                    <a:pt x="30" y="8"/>
                  </a:lnTo>
                  <a:lnTo>
                    <a:pt x="39" y="3"/>
                  </a:lnTo>
                  <a:lnTo>
                    <a:pt x="49" y="1"/>
                  </a:lnTo>
                  <a:lnTo>
                    <a:pt x="61" y="0"/>
                  </a:lnTo>
                  <a:lnTo>
                    <a:pt x="70" y="1"/>
                  </a:lnTo>
                  <a:lnTo>
                    <a:pt x="78" y="4"/>
                  </a:lnTo>
                  <a:lnTo>
                    <a:pt x="86" y="8"/>
                  </a:lnTo>
                  <a:lnTo>
                    <a:pt x="93" y="13"/>
                  </a:lnTo>
                  <a:lnTo>
                    <a:pt x="99" y="20"/>
                  </a:lnTo>
                  <a:lnTo>
                    <a:pt x="105" y="27"/>
                  </a:lnTo>
                  <a:lnTo>
                    <a:pt x="108" y="35"/>
                  </a:lnTo>
                  <a:lnTo>
                    <a:pt x="112" y="45"/>
                  </a:lnTo>
                  <a:close/>
                </a:path>
              </a:pathLst>
            </a:custGeom>
            <a:solidFill>
              <a:srgbClr val="DBB7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auto">
            <a:xfrm>
              <a:off x="105" y="1879"/>
              <a:ext cx="249" cy="356"/>
            </a:xfrm>
            <a:custGeom>
              <a:avLst/>
              <a:gdLst>
                <a:gd name="T0" fmla="*/ 495 w 498"/>
                <a:gd name="T1" fmla="*/ 410 h 711"/>
                <a:gd name="T2" fmla="*/ 478 w 498"/>
                <a:gd name="T3" fmla="*/ 461 h 711"/>
                <a:gd name="T4" fmla="*/ 459 w 498"/>
                <a:gd name="T5" fmla="*/ 494 h 711"/>
                <a:gd name="T6" fmla="*/ 445 w 498"/>
                <a:gd name="T7" fmla="*/ 514 h 711"/>
                <a:gd name="T8" fmla="*/ 432 w 498"/>
                <a:gd name="T9" fmla="*/ 532 h 711"/>
                <a:gd name="T10" fmla="*/ 415 w 498"/>
                <a:gd name="T11" fmla="*/ 549 h 711"/>
                <a:gd name="T12" fmla="*/ 404 w 498"/>
                <a:gd name="T13" fmla="*/ 562 h 711"/>
                <a:gd name="T14" fmla="*/ 389 w 498"/>
                <a:gd name="T15" fmla="*/ 575 h 711"/>
                <a:gd name="T16" fmla="*/ 365 w 498"/>
                <a:gd name="T17" fmla="*/ 592 h 711"/>
                <a:gd name="T18" fmla="*/ 335 w 498"/>
                <a:gd name="T19" fmla="*/ 614 h 711"/>
                <a:gd name="T20" fmla="*/ 300 w 498"/>
                <a:gd name="T21" fmla="*/ 637 h 711"/>
                <a:gd name="T22" fmla="*/ 266 w 498"/>
                <a:gd name="T23" fmla="*/ 660 h 711"/>
                <a:gd name="T24" fmla="*/ 231 w 498"/>
                <a:gd name="T25" fmla="*/ 681 h 711"/>
                <a:gd name="T26" fmla="*/ 201 w 498"/>
                <a:gd name="T27" fmla="*/ 698 h 711"/>
                <a:gd name="T28" fmla="*/ 183 w 498"/>
                <a:gd name="T29" fmla="*/ 706 h 711"/>
                <a:gd name="T30" fmla="*/ 171 w 498"/>
                <a:gd name="T31" fmla="*/ 710 h 711"/>
                <a:gd name="T32" fmla="*/ 160 w 498"/>
                <a:gd name="T33" fmla="*/ 711 h 711"/>
                <a:gd name="T34" fmla="*/ 147 w 498"/>
                <a:gd name="T35" fmla="*/ 710 h 711"/>
                <a:gd name="T36" fmla="*/ 129 w 498"/>
                <a:gd name="T37" fmla="*/ 704 h 711"/>
                <a:gd name="T38" fmla="*/ 107 w 498"/>
                <a:gd name="T39" fmla="*/ 690 h 711"/>
                <a:gd name="T40" fmla="*/ 88 w 498"/>
                <a:gd name="T41" fmla="*/ 669 h 711"/>
                <a:gd name="T42" fmla="*/ 72 w 498"/>
                <a:gd name="T43" fmla="*/ 647 h 711"/>
                <a:gd name="T44" fmla="*/ 57 w 498"/>
                <a:gd name="T45" fmla="*/ 622 h 711"/>
                <a:gd name="T46" fmla="*/ 43 w 498"/>
                <a:gd name="T47" fmla="*/ 594 h 711"/>
                <a:gd name="T48" fmla="*/ 34 w 498"/>
                <a:gd name="T49" fmla="*/ 566 h 711"/>
                <a:gd name="T50" fmla="*/ 25 w 498"/>
                <a:gd name="T51" fmla="*/ 537 h 711"/>
                <a:gd name="T52" fmla="*/ 16 w 498"/>
                <a:gd name="T53" fmla="*/ 474 h 711"/>
                <a:gd name="T54" fmla="*/ 1 w 498"/>
                <a:gd name="T55" fmla="*/ 380 h 711"/>
                <a:gd name="T56" fmla="*/ 9 w 498"/>
                <a:gd name="T57" fmla="*/ 313 h 711"/>
                <a:gd name="T58" fmla="*/ 32 w 498"/>
                <a:gd name="T59" fmla="*/ 280 h 711"/>
                <a:gd name="T60" fmla="*/ 58 w 498"/>
                <a:gd name="T61" fmla="*/ 250 h 711"/>
                <a:gd name="T62" fmla="*/ 86 w 498"/>
                <a:gd name="T63" fmla="*/ 220 h 711"/>
                <a:gd name="T64" fmla="*/ 109 w 498"/>
                <a:gd name="T65" fmla="*/ 194 h 711"/>
                <a:gd name="T66" fmla="*/ 133 w 498"/>
                <a:gd name="T67" fmla="*/ 171 h 711"/>
                <a:gd name="T68" fmla="*/ 162 w 498"/>
                <a:gd name="T69" fmla="*/ 147 h 711"/>
                <a:gd name="T70" fmla="*/ 193 w 498"/>
                <a:gd name="T71" fmla="*/ 124 h 711"/>
                <a:gd name="T72" fmla="*/ 223 w 498"/>
                <a:gd name="T73" fmla="*/ 101 h 711"/>
                <a:gd name="T74" fmla="*/ 249 w 498"/>
                <a:gd name="T75" fmla="*/ 83 h 711"/>
                <a:gd name="T76" fmla="*/ 271 w 498"/>
                <a:gd name="T77" fmla="*/ 68 h 711"/>
                <a:gd name="T78" fmla="*/ 285 w 498"/>
                <a:gd name="T79" fmla="*/ 58 h 711"/>
                <a:gd name="T80" fmla="*/ 305 w 498"/>
                <a:gd name="T81" fmla="*/ 47 h 711"/>
                <a:gd name="T82" fmla="*/ 343 w 498"/>
                <a:gd name="T83" fmla="*/ 28 h 711"/>
                <a:gd name="T84" fmla="*/ 381 w 498"/>
                <a:gd name="T85" fmla="*/ 12 h 711"/>
                <a:gd name="T86" fmla="*/ 406 w 498"/>
                <a:gd name="T87" fmla="*/ 2 h 711"/>
                <a:gd name="T88" fmla="*/ 429 w 498"/>
                <a:gd name="T89" fmla="*/ 47 h 711"/>
                <a:gd name="T90" fmla="*/ 460 w 498"/>
                <a:gd name="T91" fmla="*/ 139 h 711"/>
                <a:gd name="T92" fmla="*/ 483 w 498"/>
                <a:gd name="T93" fmla="*/ 234 h 711"/>
                <a:gd name="T94" fmla="*/ 496 w 498"/>
                <a:gd name="T95" fmla="*/ 340 h 7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98" h="711">
                  <a:moveTo>
                    <a:pt x="498" y="400"/>
                  </a:moveTo>
                  <a:lnTo>
                    <a:pt x="495" y="410"/>
                  </a:lnTo>
                  <a:lnTo>
                    <a:pt x="487" y="433"/>
                  </a:lnTo>
                  <a:lnTo>
                    <a:pt x="478" y="461"/>
                  </a:lnTo>
                  <a:lnTo>
                    <a:pt x="466" y="484"/>
                  </a:lnTo>
                  <a:lnTo>
                    <a:pt x="459" y="494"/>
                  </a:lnTo>
                  <a:lnTo>
                    <a:pt x="452" y="503"/>
                  </a:lnTo>
                  <a:lnTo>
                    <a:pt x="445" y="514"/>
                  </a:lnTo>
                  <a:lnTo>
                    <a:pt x="438" y="523"/>
                  </a:lnTo>
                  <a:lnTo>
                    <a:pt x="432" y="532"/>
                  </a:lnTo>
                  <a:lnTo>
                    <a:pt x="423" y="540"/>
                  </a:lnTo>
                  <a:lnTo>
                    <a:pt x="415" y="549"/>
                  </a:lnTo>
                  <a:lnTo>
                    <a:pt x="407" y="559"/>
                  </a:lnTo>
                  <a:lnTo>
                    <a:pt x="404" y="562"/>
                  </a:lnTo>
                  <a:lnTo>
                    <a:pt x="397" y="568"/>
                  </a:lnTo>
                  <a:lnTo>
                    <a:pt x="389" y="575"/>
                  </a:lnTo>
                  <a:lnTo>
                    <a:pt x="377" y="583"/>
                  </a:lnTo>
                  <a:lnTo>
                    <a:pt x="365" y="592"/>
                  </a:lnTo>
                  <a:lnTo>
                    <a:pt x="350" y="602"/>
                  </a:lnTo>
                  <a:lnTo>
                    <a:pt x="335" y="614"/>
                  </a:lnTo>
                  <a:lnTo>
                    <a:pt x="317" y="625"/>
                  </a:lnTo>
                  <a:lnTo>
                    <a:pt x="300" y="637"/>
                  </a:lnTo>
                  <a:lnTo>
                    <a:pt x="283" y="648"/>
                  </a:lnTo>
                  <a:lnTo>
                    <a:pt x="266" y="660"/>
                  </a:lnTo>
                  <a:lnTo>
                    <a:pt x="248" y="670"/>
                  </a:lnTo>
                  <a:lnTo>
                    <a:pt x="231" y="681"/>
                  </a:lnTo>
                  <a:lnTo>
                    <a:pt x="216" y="690"/>
                  </a:lnTo>
                  <a:lnTo>
                    <a:pt x="201" y="698"/>
                  </a:lnTo>
                  <a:lnTo>
                    <a:pt x="188" y="704"/>
                  </a:lnTo>
                  <a:lnTo>
                    <a:pt x="183" y="706"/>
                  </a:lnTo>
                  <a:lnTo>
                    <a:pt x="177" y="708"/>
                  </a:lnTo>
                  <a:lnTo>
                    <a:pt x="171" y="710"/>
                  </a:lnTo>
                  <a:lnTo>
                    <a:pt x="165" y="710"/>
                  </a:lnTo>
                  <a:lnTo>
                    <a:pt x="160" y="711"/>
                  </a:lnTo>
                  <a:lnTo>
                    <a:pt x="153" y="710"/>
                  </a:lnTo>
                  <a:lnTo>
                    <a:pt x="147" y="710"/>
                  </a:lnTo>
                  <a:lnTo>
                    <a:pt x="141" y="708"/>
                  </a:lnTo>
                  <a:lnTo>
                    <a:pt x="129" y="704"/>
                  </a:lnTo>
                  <a:lnTo>
                    <a:pt x="117" y="698"/>
                  </a:lnTo>
                  <a:lnTo>
                    <a:pt x="107" y="690"/>
                  </a:lnTo>
                  <a:lnTo>
                    <a:pt x="96" y="680"/>
                  </a:lnTo>
                  <a:lnTo>
                    <a:pt x="88" y="669"/>
                  </a:lnTo>
                  <a:lnTo>
                    <a:pt x="80" y="658"/>
                  </a:lnTo>
                  <a:lnTo>
                    <a:pt x="72" y="647"/>
                  </a:lnTo>
                  <a:lnTo>
                    <a:pt x="65" y="636"/>
                  </a:lnTo>
                  <a:lnTo>
                    <a:pt x="57" y="622"/>
                  </a:lnTo>
                  <a:lnTo>
                    <a:pt x="50" y="608"/>
                  </a:lnTo>
                  <a:lnTo>
                    <a:pt x="43" y="594"/>
                  </a:lnTo>
                  <a:lnTo>
                    <a:pt x="39" y="581"/>
                  </a:lnTo>
                  <a:lnTo>
                    <a:pt x="34" y="566"/>
                  </a:lnTo>
                  <a:lnTo>
                    <a:pt x="29" y="552"/>
                  </a:lnTo>
                  <a:lnTo>
                    <a:pt x="25" y="537"/>
                  </a:lnTo>
                  <a:lnTo>
                    <a:pt x="20" y="523"/>
                  </a:lnTo>
                  <a:lnTo>
                    <a:pt x="16" y="474"/>
                  </a:lnTo>
                  <a:lnTo>
                    <a:pt x="8" y="427"/>
                  </a:lnTo>
                  <a:lnTo>
                    <a:pt x="1" y="380"/>
                  </a:lnTo>
                  <a:lnTo>
                    <a:pt x="0" y="332"/>
                  </a:lnTo>
                  <a:lnTo>
                    <a:pt x="9" y="313"/>
                  </a:lnTo>
                  <a:lnTo>
                    <a:pt x="19" y="296"/>
                  </a:lnTo>
                  <a:lnTo>
                    <a:pt x="32" y="280"/>
                  </a:lnTo>
                  <a:lnTo>
                    <a:pt x="44" y="265"/>
                  </a:lnTo>
                  <a:lnTo>
                    <a:pt x="58" y="250"/>
                  </a:lnTo>
                  <a:lnTo>
                    <a:pt x="72" y="235"/>
                  </a:lnTo>
                  <a:lnTo>
                    <a:pt x="86" y="220"/>
                  </a:lnTo>
                  <a:lnTo>
                    <a:pt x="100" y="205"/>
                  </a:lnTo>
                  <a:lnTo>
                    <a:pt x="109" y="194"/>
                  </a:lnTo>
                  <a:lnTo>
                    <a:pt x="120" y="183"/>
                  </a:lnTo>
                  <a:lnTo>
                    <a:pt x="133" y="171"/>
                  </a:lnTo>
                  <a:lnTo>
                    <a:pt x="147" y="160"/>
                  </a:lnTo>
                  <a:lnTo>
                    <a:pt x="162" y="147"/>
                  </a:lnTo>
                  <a:lnTo>
                    <a:pt x="177" y="136"/>
                  </a:lnTo>
                  <a:lnTo>
                    <a:pt x="193" y="124"/>
                  </a:lnTo>
                  <a:lnTo>
                    <a:pt x="208" y="113"/>
                  </a:lnTo>
                  <a:lnTo>
                    <a:pt x="223" y="101"/>
                  </a:lnTo>
                  <a:lnTo>
                    <a:pt x="237" y="92"/>
                  </a:lnTo>
                  <a:lnTo>
                    <a:pt x="249" y="83"/>
                  </a:lnTo>
                  <a:lnTo>
                    <a:pt x="262" y="75"/>
                  </a:lnTo>
                  <a:lnTo>
                    <a:pt x="271" y="68"/>
                  </a:lnTo>
                  <a:lnTo>
                    <a:pt x="279" y="62"/>
                  </a:lnTo>
                  <a:lnTo>
                    <a:pt x="285" y="58"/>
                  </a:lnTo>
                  <a:lnTo>
                    <a:pt x="289" y="56"/>
                  </a:lnTo>
                  <a:lnTo>
                    <a:pt x="305" y="47"/>
                  </a:lnTo>
                  <a:lnTo>
                    <a:pt x="323" y="38"/>
                  </a:lnTo>
                  <a:lnTo>
                    <a:pt x="343" y="28"/>
                  </a:lnTo>
                  <a:lnTo>
                    <a:pt x="362" y="19"/>
                  </a:lnTo>
                  <a:lnTo>
                    <a:pt x="381" y="12"/>
                  </a:lnTo>
                  <a:lnTo>
                    <a:pt x="396" y="5"/>
                  </a:lnTo>
                  <a:lnTo>
                    <a:pt x="406" y="2"/>
                  </a:lnTo>
                  <a:lnTo>
                    <a:pt x="411" y="0"/>
                  </a:lnTo>
                  <a:lnTo>
                    <a:pt x="429" y="47"/>
                  </a:lnTo>
                  <a:lnTo>
                    <a:pt x="445" y="93"/>
                  </a:lnTo>
                  <a:lnTo>
                    <a:pt x="460" y="139"/>
                  </a:lnTo>
                  <a:lnTo>
                    <a:pt x="473" y="185"/>
                  </a:lnTo>
                  <a:lnTo>
                    <a:pt x="483" y="234"/>
                  </a:lnTo>
                  <a:lnTo>
                    <a:pt x="490" y="284"/>
                  </a:lnTo>
                  <a:lnTo>
                    <a:pt x="496" y="340"/>
                  </a:lnTo>
                  <a:lnTo>
                    <a:pt x="498" y="400"/>
                  </a:lnTo>
                  <a:close/>
                </a:path>
              </a:pathLst>
            </a:custGeom>
            <a:solidFill>
              <a:srgbClr val="FFF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-61" y="1815"/>
              <a:ext cx="283" cy="442"/>
            </a:xfrm>
            <a:custGeom>
              <a:avLst/>
              <a:gdLst>
                <a:gd name="T0" fmla="*/ 92 w 567"/>
                <a:gd name="T1" fmla="*/ 769 h 884"/>
                <a:gd name="T2" fmla="*/ 67 w 567"/>
                <a:gd name="T3" fmla="*/ 674 h 884"/>
                <a:gd name="T4" fmla="*/ 31 w 567"/>
                <a:gd name="T5" fmla="*/ 547 h 884"/>
                <a:gd name="T6" fmla="*/ 4 w 567"/>
                <a:gd name="T7" fmla="*/ 451 h 884"/>
                <a:gd name="T8" fmla="*/ 10 w 567"/>
                <a:gd name="T9" fmla="*/ 397 h 884"/>
                <a:gd name="T10" fmla="*/ 38 w 567"/>
                <a:gd name="T11" fmla="*/ 325 h 884"/>
                <a:gd name="T12" fmla="*/ 75 w 567"/>
                <a:gd name="T13" fmla="*/ 255 h 884"/>
                <a:gd name="T14" fmla="*/ 120 w 567"/>
                <a:gd name="T15" fmla="*/ 191 h 884"/>
                <a:gd name="T16" fmla="*/ 155 w 567"/>
                <a:gd name="T17" fmla="*/ 149 h 884"/>
                <a:gd name="T18" fmla="*/ 182 w 567"/>
                <a:gd name="T19" fmla="*/ 124 h 884"/>
                <a:gd name="T20" fmla="*/ 212 w 567"/>
                <a:gd name="T21" fmla="*/ 98 h 884"/>
                <a:gd name="T22" fmla="*/ 242 w 567"/>
                <a:gd name="T23" fmla="*/ 71 h 884"/>
                <a:gd name="T24" fmla="*/ 272 w 567"/>
                <a:gd name="T25" fmla="*/ 47 h 884"/>
                <a:gd name="T26" fmla="*/ 297 w 567"/>
                <a:gd name="T27" fmla="*/ 25 h 884"/>
                <a:gd name="T28" fmla="*/ 318 w 567"/>
                <a:gd name="T29" fmla="*/ 10 h 884"/>
                <a:gd name="T30" fmla="*/ 329 w 567"/>
                <a:gd name="T31" fmla="*/ 1 h 884"/>
                <a:gd name="T32" fmla="*/ 344 w 567"/>
                <a:gd name="T33" fmla="*/ 3 h 884"/>
                <a:gd name="T34" fmla="*/ 378 w 567"/>
                <a:gd name="T35" fmla="*/ 10 h 884"/>
                <a:gd name="T36" fmla="*/ 413 w 567"/>
                <a:gd name="T37" fmla="*/ 18 h 884"/>
                <a:gd name="T38" fmla="*/ 451 w 567"/>
                <a:gd name="T39" fmla="*/ 25 h 884"/>
                <a:gd name="T40" fmla="*/ 487 w 567"/>
                <a:gd name="T41" fmla="*/ 32 h 884"/>
                <a:gd name="T42" fmla="*/ 519 w 567"/>
                <a:gd name="T43" fmla="*/ 39 h 884"/>
                <a:gd name="T44" fmla="*/ 546 w 567"/>
                <a:gd name="T45" fmla="*/ 42 h 884"/>
                <a:gd name="T46" fmla="*/ 562 w 567"/>
                <a:gd name="T47" fmla="*/ 45 h 884"/>
                <a:gd name="T48" fmla="*/ 554 w 567"/>
                <a:gd name="T49" fmla="*/ 51 h 884"/>
                <a:gd name="T50" fmla="*/ 512 w 567"/>
                <a:gd name="T51" fmla="*/ 76 h 884"/>
                <a:gd name="T52" fmla="*/ 458 w 567"/>
                <a:gd name="T53" fmla="*/ 107 h 884"/>
                <a:gd name="T54" fmla="*/ 410 w 567"/>
                <a:gd name="T55" fmla="*/ 137 h 884"/>
                <a:gd name="T56" fmla="*/ 373 w 567"/>
                <a:gd name="T57" fmla="*/ 163 h 884"/>
                <a:gd name="T58" fmla="*/ 340 w 567"/>
                <a:gd name="T59" fmla="*/ 191 h 884"/>
                <a:gd name="T60" fmla="*/ 307 w 567"/>
                <a:gd name="T61" fmla="*/ 220 h 884"/>
                <a:gd name="T62" fmla="*/ 277 w 567"/>
                <a:gd name="T63" fmla="*/ 250 h 884"/>
                <a:gd name="T64" fmla="*/ 251 w 567"/>
                <a:gd name="T65" fmla="*/ 282 h 884"/>
                <a:gd name="T66" fmla="*/ 227 w 567"/>
                <a:gd name="T67" fmla="*/ 310 h 884"/>
                <a:gd name="T68" fmla="*/ 205 w 567"/>
                <a:gd name="T69" fmla="*/ 340 h 884"/>
                <a:gd name="T70" fmla="*/ 186 w 567"/>
                <a:gd name="T71" fmla="*/ 371 h 884"/>
                <a:gd name="T72" fmla="*/ 179 w 567"/>
                <a:gd name="T73" fmla="*/ 388 h 884"/>
                <a:gd name="T74" fmla="*/ 179 w 567"/>
                <a:gd name="T75" fmla="*/ 388 h 884"/>
                <a:gd name="T76" fmla="*/ 178 w 567"/>
                <a:gd name="T77" fmla="*/ 388 h 884"/>
                <a:gd name="T78" fmla="*/ 178 w 567"/>
                <a:gd name="T79" fmla="*/ 388 h 884"/>
                <a:gd name="T80" fmla="*/ 177 w 567"/>
                <a:gd name="T81" fmla="*/ 388 h 884"/>
                <a:gd name="T82" fmla="*/ 176 w 567"/>
                <a:gd name="T83" fmla="*/ 389 h 884"/>
                <a:gd name="T84" fmla="*/ 170 w 567"/>
                <a:gd name="T85" fmla="*/ 426 h 884"/>
                <a:gd name="T86" fmla="*/ 171 w 567"/>
                <a:gd name="T87" fmla="*/ 499 h 884"/>
                <a:gd name="T88" fmla="*/ 185 w 567"/>
                <a:gd name="T89" fmla="*/ 570 h 884"/>
                <a:gd name="T90" fmla="*/ 204 w 567"/>
                <a:gd name="T91" fmla="*/ 642 h 884"/>
                <a:gd name="T92" fmla="*/ 221 w 567"/>
                <a:gd name="T93" fmla="*/ 704 h 884"/>
                <a:gd name="T94" fmla="*/ 236 w 567"/>
                <a:gd name="T95" fmla="*/ 757 h 884"/>
                <a:gd name="T96" fmla="*/ 252 w 567"/>
                <a:gd name="T97" fmla="*/ 807 h 884"/>
                <a:gd name="T98" fmla="*/ 268 w 567"/>
                <a:gd name="T99" fmla="*/ 858 h 884"/>
                <a:gd name="T100" fmla="*/ 265 w 567"/>
                <a:gd name="T101" fmla="*/ 877 h 884"/>
                <a:gd name="T102" fmla="*/ 219 w 567"/>
                <a:gd name="T103" fmla="*/ 851 h 884"/>
                <a:gd name="T104" fmla="*/ 161 w 567"/>
                <a:gd name="T105" fmla="*/ 820 h 884"/>
                <a:gd name="T106" fmla="*/ 111 w 567"/>
                <a:gd name="T107" fmla="*/ 794 h 8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67" h="884">
                  <a:moveTo>
                    <a:pt x="94" y="786"/>
                  </a:moveTo>
                  <a:lnTo>
                    <a:pt x="92" y="769"/>
                  </a:lnTo>
                  <a:lnTo>
                    <a:pt x="82" y="729"/>
                  </a:lnTo>
                  <a:lnTo>
                    <a:pt x="67" y="674"/>
                  </a:lnTo>
                  <a:lnTo>
                    <a:pt x="49" y="610"/>
                  </a:lnTo>
                  <a:lnTo>
                    <a:pt x="31" y="547"/>
                  </a:lnTo>
                  <a:lnTo>
                    <a:pt x="15" y="492"/>
                  </a:lnTo>
                  <a:lnTo>
                    <a:pt x="4" y="451"/>
                  </a:lnTo>
                  <a:lnTo>
                    <a:pt x="0" y="435"/>
                  </a:lnTo>
                  <a:lnTo>
                    <a:pt x="10" y="397"/>
                  </a:lnTo>
                  <a:lnTo>
                    <a:pt x="23" y="360"/>
                  </a:lnTo>
                  <a:lnTo>
                    <a:pt x="38" y="325"/>
                  </a:lnTo>
                  <a:lnTo>
                    <a:pt x="55" y="289"/>
                  </a:lnTo>
                  <a:lnTo>
                    <a:pt x="75" y="255"/>
                  </a:lnTo>
                  <a:lnTo>
                    <a:pt x="95" y="222"/>
                  </a:lnTo>
                  <a:lnTo>
                    <a:pt x="120" y="191"/>
                  </a:lnTo>
                  <a:lnTo>
                    <a:pt x="145" y="161"/>
                  </a:lnTo>
                  <a:lnTo>
                    <a:pt x="155" y="149"/>
                  </a:lnTo>
                  <a:lnTo>
                    <a:pt x="168" y="137"/>
                  </a:lnTo>
                  <a:lnTo>
                    <a:pt x="182" y="124"/>
                  </a:lnTo>
                  <a:lnTo>
                    <a:pt x="196" y="110"/>
                  </a:lnTo>
                  <a:lnTo>
                    <a:pt x="212" y="98"/>
                  </a:lnTo>
                  <a:lnTo>
                    <a:pt x="227" y="84"/>
                  </a:lnTo>
                  <a:lnTo>
                    <a:pt x="242" y="71"/>
                  </a:lnTo>
                  <a:lnTo>
                    <a:pt x="257" y="58"/>
                  </a:lnTo>
                  <a:lnTo>
                    <a:pt x="272" y="47"/>
                  </a:lnTo>
                  <a:lnTo>
                    <a:pt x="285" y="35"/>
                  </a:lnTo>
                  <a:lnTo>
                    <a:pt x="297" y="25"/>
                  </a:lnTo>
                  <a:lnTo>
                    <a:pt x="308" y="17"/>
                  </a:lnTo>
                  <a:lnTo>
                    <a:pt x="318" y="10"/>
                  </a:lnTo>
                  <a:lnTo>
                    <a:pt x="325" y="4"/>
                  </a:lnTo>
                  <a:lnTo>
                    <a:pt x="329" y="1"/>
                  </a:lnTo>
                  <a:lnTo>
                    <a:pt x="330" y="0"/>
                  </a:lnTo>
                  <a:lnTo>
                    <a:pt x="344" y="3"/>
                  </a:lnTo>
                  <a:lnTo>
                    <a:pt x="360" y="7"/>
                  </a:lnTo>
                  <a:lnTo>
                    <a:pt x="378" y="10"/>
                  </a:lnTo>
                  <a:lnTo>
                    <a:pt x="395" y="13"/>
                  </a:lnTo>
                  <a:lnTo>
                    <a:pt x="413" y="18"/>
                  </a:lnTo>
                  <a:lnTo>
                    <a:pt x="433" y="22"/>
                  </a:lnTo>
                  <a:lnTo>
                    <a:pt x="451" y="25"/>
                  </a:lnTo>
                  <a:lnTo>
                    <a:pt x="470" y="28"/>
                  </a:lnTo>
                  <a:lnTo>
                    <a:pt x="487" y="32"/>
                  </a:lnTo>
                  <a:lnTo>
                    <a:pt x="504" y="35"/>
                  </a:lnTo>
                  <a:lnTo>
                    <a:pt x="519" y="39"/>
                  </a:lnTo>
                  <a:lnTo>
                    <a:pt x="533" y="41"/>
                  </a:lnTo>
                  <a:lnTo>
                    <a:pt x="546" y="42"/>
                  </a:lnTo>
                  <a:lnTo>
                    <a:pt x="555" y="43"/>
                  </a:lnTo>
                  <a:lnTo>
                    <a:pt x="562" y="45"/>
                  </a:lnTo>
                  <a:lnTo>
                    <a:pt x="567" y="45"/>
                  </a:lnTo>
                  <a:lnTo>
                    <a:pt x="554" y="51"/>
                  </a:lnTo>
                  <a:lnTo>
                    <a:pt x="535" y="62"/>
                  </a:lnTo>
                  <a:lnTo>
                    <a:pt x="512" y="76"/>
                  </a:lnTo>
                  <a:lnTo>
                    <a:pt x="486" y="91"/>
                  </a:lnTo>
                  <a:lnTo>
                    <a:pt x="458" y="107"/>
                  </a:lnTo>
                  <a:lnTo>
                    <a:pt x="432" y="123"/>
                  </a:lnTo>
                  <a:lnTo>
                    <a:pt x="410" y="137"/>
                  </a:lnTo>
                  <a:lnTo>
                    <a:pt x="391" y="149"/>
                  </a:lnTo>
                  <a:lnTo>
                    <a:pt x="373" y="163"/>
                  </a:lnTo>
                  <a:lnTo>
                    <a:pt x="356" y="177"/>
                  </a:lnTo>
                  <a:lnTo>
                    <a:pt x="340" y="191"/>
                  </a:lnTo>
                  <a:lnTo>
                    <a:pt x="323" y="205"/>
                  </a:lnTo>
                  <a:lnTo>
                    <a:pt x="307" y="220"/>
                  </a:lnTo>
                  <a:lnTo>
                    <a:pt x="292" y="235"/>
                  </a:lnTo>
                  <a:lnTo>
                    <a:pt x="277" y="250"/>
                  </a:lnTo>
                  <a:lnTo>
                    <a:pt x="262" y="267"/>
                  </a:lnTo>
                  <a:lnTo>
                    <a:pt x="251" y="282"/>
                  </a:lnTo>
                  <a:lnTo>
                    <a:pt x="238" y="296"/>
                  </a:lnTo>
                  <a:lnTo>
                    <a:pt x="227" y="310"/>
                  </a:lnTo>
                  <a:lnTo>
                    <a:pt x="215" y="325"/>
                  </a:lnTo>
                  <a:lnTo>
                    <a:pt x="205" y="340"/>
                  </a:lnTo>
                  <a:lnTo>
                    <a:pt x="194" y="355"/>
                  </a:lnTo>
                  <a:lnTo>
                    <a:pt x="186" y="371"/>
                  </a:lnTo>
                  <a:lnTo>
                    <a:pt x="179" y="388"/>
                  </a:lnTo>
                  <a:lnTo>
                    <a:pt x="179" y="388"/>
                  </a:lnTo>
                  <a:lnTo>
                    <a:pt x="179" y="388"/>
                  </a:lnTo>
                  <a:lnTo>
                    <a:pt x="179" y="388"/>
                  </a:lnTo>
                  <a:lnTo>
                    <a:pt x="179" y="388"/>
                  </a:lnTo>
                  <a:lnTo>
                    <a:pt x="178" y="388"/>
                  </a:lnTo>
                  <a:lnTo>
                    <a:pt x="178" y="388"/>
                  </a:lnTo>
                  <a:lnTo>
                    <a:pt x="178" y="388"/>
                  </a:lnTo>
                  <a:lnTo>
                    <a:pt x="178" y="388"/>
                  </a:lnTo>
                  <a:lnTo>
                    <a:pt x="177" y="388"/>
                  </a:lnTo>
                  <a:lnTo>
                    <a:pt x="177" y="388"/>
                  </a:lnTo>
                  <a:lnTo>
                    <a:pt x="176" y="389"/>
                  </a:lnTo>
                  <a:lnTo>
                    <a:pt x="176" y="389"/>
                  </a:lnTo>
                  <a:lnTo>
                    <a:pt x="170" y="426"/>
                  </a:lnTo>
                  <a:lnTo>
                    <a:pt x="169" y="462"/>
                  </a:lnTo>
                  <a:lnTo>
                    <a:pt x="171" y="499"/>
                  </a:lnTo>
                  <a:lnTo>
                    <a:pt x="177" y="534"/>
                  </a:lnTo>
                  <a:lnTo>
                    <a:pt x="185" y="570"/>
                  </a:lnTo>
                  <a:lnTo>
                    <a:pt x="194" y="606"/>
                  </a:lnTo>
                  <a:lnTo>
                    <a:pt x="204" y="642"/>
                  </a:lnTo>
                  <a:lnTo>
                    <a:pt x="214" y="677"/>
                  </a:lnTo>
                  <a:lnTo>
                    <a:pt x="221" y="704"/>
                  </a:lnTo>
                  <a:lnTo>
                    <a:pt x="228" y="730"/>
                  </a:lnTo>
                  <a:lnTo>
                    <a:pt x="236" y="757"/>
                  </a:lnTo>
                  <a:lnTo>
                    <a:pt x="244" y="782"/>
                  </a:lnTo>
                  <a:lnTo>
                    <a:pt x="252" y="807"/>
                  </a:lnTo>
                  <a:lnTo>
                    <a:pt x="260" y="833"/>
                  </a:lnTo>
                  <a:lnTo>
                    <a:pt x="268" y="858"/>
                  </a:lnTo>
                  <a:lnTo>
                    <a:pt x="277" y="884"/>
                  </a:lnTo>
                  <a:lnTo>
                    <a:pt x="265" y="877"/>
                  </a:lnTo>
                  <a:lnTo>
                    <a:pt x="244" y="866"/>
                  </a:lnTo>
                  <a:lnTo>
                    <a:pt x="219" y="851"/>
                  </a:lnTo>
                  <a:lnTo>
                    <a:pt x="190" y="836"/>
                  </a:lnTo>
                  <a:lnTo>
                    <a:pt x="161" y="820"/>
                  </a:lnTo>
                  <a:lnTo>
                    <a:pt x="135" y="805"/>
                  </a:lnTo>
                  <a:lnTo>
                    <a:pt x="111" y="794"/>
                  </a:lnTo>
                  <a:lnTo>
                    <a:pt x="94" y="786"/>
                  </a:lnTo>
                  <a:close/>
                </a:path>
              </a:pathLst>
            </a:custGeom>
            <a:solidFill>
              <a:srgbClr val="937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38" y="1827"/>
              <a:ext cx="393" cy="495"/>
            </a:xfrm>
            <a:custGeom>
              <a:avLst/>
              <a:gdLst>
                <a:gd name="T0" fmla="*/ 541 w 787"/>
                <a:gd name="T1" fmla="*/ 979 h 991"/>
                <a:gd name="T2" fmla="*/ 440 w 787"/>
                <a:gd name="T3" fmla="*/ 954 h 991"/>
                <a:gd name="T4" fmla="*/ 319 w 787"/>
                <a:gd name="T5" fmla="*/ 924 h 991"/>
                <a:gd name="T6" fmla="*/ 206 w 787"/>
                <a:gd name="T7" fmla="*/ 896 h 991"/>
                <a:gd name="T8" fmla="*/ 130 w 787"/>
                <a:gd name="T9" fmla="*/ 878 h 991"/>
                <a:gd name="T10" fmla="*/ 76 w 787"/>
                <a:gd name="T11" fmla="*/ 781 h 991"/>
                <a:gd name="T12" fmla="*/ 14 w 787"/>
                <a:gd name="T13" fmla="*/ 532 h 991"/>
                <a:gd name="T14" fmla="*/ 0 w 787"/>
                <a:gd name="T15" fmla="*/ 387 h 991"/>
                <a:gd name="T16" fmla="*/ 29 w 787"/>
                <a:gd name="T17" fmla="*/ 329 h 991"/>
                <a:gd name="T18" fmla="*/ 76 w 787"/>
                <a:gd name="T19" fmla="*/ 267 h 991"/>
                <a:gd name="T20" fmla="*/ 132 w 787"/>
                <a:gd name="T21" fmla="*/ 211 h 991"/>
                <a:gd name="T22" fmla="*/ 161 w 787"/>
                <a:gd name="T23" fmla="*/ 184 h 991"/>
                <a:gd name="T24" fmla="*/ 191 w 787"/>
                <a:gd name="T25" fmla="*/ 159 h 991"/>
                <a:gd name="T26" fmla="*/ 231 w 787"/>
                <a:gd name="T27" fmla="*/ 131 h 991"/>
                <a:gd name="T28" fmla="*/ 309 w 787"/>
                <a:gd name="T29" fmla="*/ 84 h 991"/>
                <a:gd name="T30" fmla="*/ 378 w 787"/>
                <a:gd name="T31" fmla="*/ 42 h 991"/>
                <a:gd name="T32" fmla="*/ 412 w 787"/>
                <a:gd name="T33" fmla="*/ 22 h 991"/>
                <a:gd name="T34" fmla="*/ 449 w 787"/>
                <a:gd name="T35" fmla="*/ 11 h 991"/>
                <a:gd name="T36" fmla="*/ 487 w 787"/>
                <a:gd name="T37" fmla="*/ 0 h 991"/>
                <a:gd name="T38" fmla="*/ 519 w 787"/>
                <a:gd name="T39" fmla="*/ 21 h 991"/>
                <a:gd name="T40" fmla="*/ 572 w 787"/>
                <a:gd name="T41" fmla="*/ 56 h 991"/>
                <a:gd name="T42" fmla="*/ 566 w 787"/>
                <a:gd name="T43" fmla="*/ 75 h 991"/>
                <a:gd name="T44" fmla="*/ 501 w 787"/>
                <a:gd name="T45" fmla="*/ 99 h 991"/>
                <a:gd name="T46" fmla="*/ 438 w 787"/>
                <a:gd name="T47" fmla="*/ 128 h 991"/>
                <a:gd name="T48" fmla="*/ 397 w 787"/>
                <a:gd name="T49" fmla="*/ 151 h 991"/>
                <a:gd name="T50" fmla="*/ 369 w 787"/>
                <a:gd name="T51" fmla="*/ 169 h 991"/>
                <a:gd name="T52" fmla="*/ 340 w 787"/>
                <a:gd name="T53" fmla="*/ 188 h 991"/>
                <a:gd name="T54" fmla="*/ 290 w 787"/>
                <a:gd name="T55" fmla="*/ 222 h 991"/>
                <a:gd name="T56" fmla="*/ 245 w 787"/>
                <a:gd name="T57" fmla="*/ 261 h 991"/>
                <a:gd name="T58" fmla="*/ 204 w 787"/>
                <a:gd name="T59" fmla="*/ 309 h 991"/>
                <a:gd name="T60" fmla="*/ 158 w 787"/>
                <a:gd name="T61" fmla="*/ 357 h 991"/>
                <a:gd name="T62" fmla="*/ 121 w 787"/>
                <a:gd name="T63" fmla="*/ 409 h 991"/>
                <a:gd name="T64" fmla="*/ 114 w 787"/>
                <a:gd name="T65" fmla="*/ 536 h 991"/>
                <a:gd name="T66" fmla="*/ 139 w 787"/>
                <a:gd name="T67" fmla="*/ 669 h 991"/>
                <a:gd name="T68" fmla="*/ 151 w 787"/>
                <a:gd name="T69" fmla="*/ 707 h 991"/>
                <a:gd name="T70" fmla="*/ 166 w 787"/>
                <a:gd name="T71" fmla="*/ 744 h 991"/>
                <a:gd name="T72" fmla="*/ 192 w 787"/>
                <a:gd name="T73" fmla="*/ 782 h 991"/>
                <a:gd name="T74" fmla="*/ 226 w 787"/>
                <a:gd name="T75" fmla="*/ 818 h 991"/>
                <a:gd name="T76" fmla="*/ 269 w 787"/>
                <a:gd name="T77" fmla="*/ 839 h 991"/>
                <a:gd name="T78" fmla="*/ 291 w 787"/>
                <a:gd name="T79" fmla="*/ 841 h 991"/>
                <a:gd name="T80" fmla="*/ 312 w 787"/>
                <a:gd name="T81" fmla="*/ 836 h 991"/>
                <a:gd name="T82" fmla="*/ 337 w 787"/>
                <a:gd name="T83" fmla="*/ 826 h 991"/>
                <a:gd name="T84" fmla="*/ 375 w 787"/>
                <a:gd name="T85" fmla="*/ 809 h 991"/>
                <a:gd name="T86" fmla="*/ 411 w 787"/>
                <a:gd name="T87" fmla="*/ 787 h 991"/>
                <a:gd name="T88" fmla="*/ 458 w 787"/>
                <a:gd name="T89" fmla="*/ 752 h 991"/>
                <a:gd name="T90" fmla="*/ 513 w 787"/>
                <a:gd name="T91" fmla="*/ 717 h 991"/>
                <a:gd name="T92" fmla="*/ 563 w 787"/>
                <a:gd name="T93" fmla="*/ 675 h 991"/>
                <a:gd name="T94" fmla="*/ 600 w 787"/>
                <a:gd name="T95" fmla="*/ 620 h 991"/>
                <a:gd name="T96" fmla="*/ 638 w 787"/>
                <a:gd name="T97" fmla="*/ 548 h 991"/>
                <a:gd name="T98" fmla="*/ 650 w 787"/>
                <a:gd name="T99" fmla="*/ 523 h 991"/>
                <a:gd name="T100" fmla="*/ 653 w 787"/>
                <a:gd name="T101" fmla="*/ 522 h 991"/>
                <a:gd name="T102" fmla="*/ 653 w 787"/>
                <a:gd name="T103" fmla="*/ 522 h 991"/>
                <a:gd name="T104" fmla="*/ 673 w 787"/>
                <a:gd name="T105" fmla="*/ 537 h 991"/>
                <a:gd name="T106" fmla="*/ 736 w 787"/>
                <a:gd name="T107" fmla="*/ 585 h 991"/>
                <a:gd name="T108" fmla="*/ 787 w 787"/>
                <a:gd name="T109" fmla="*/ 642 h 991"/>
                <a:gd name="T110" fmla="*/ 758 w 787"/>
                <a:gd name="T111" fmla="*/ 689 h 991"/>
                <a:gd name="T112" fmla="*/ 718 w 787"/>
                <a:gd name="T113" fmla="*/ 760 h 991"/>
                <a:gd name="T114" fmla="*/ 673 w 787"/>
                <a:gd name="T115" fmla="*/ 842 h 991"/>
                <a:gd name="T116" fmla="*/ 628 w 787"/>
                <a:gd name="T117" fmla="*/ 919 h 991"/>
                <a:gd name="T118" fmla="*/ 593 w 787"/>
                <a:gd name="T119" fmla="*/ 978 h 9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87" h="991">
                  <a:moveTo>
                    <a:pt x="584" y="991"/>
                  </a:moveTo>
                  <a:lnTo>
                    <a:pt x="566" y="986"/>
                  </a:lnTo>
                  <a:lnTo>
                    <a:pt x="541" y="979"/>
                  </a:lnTo>
                  <a:lnTo>
                    <a:pt x="511" y="972"/>
                  </a:lnTo>
                  <a:lnTo>
                    <a:pt x="477" y="963"/>
                  </a:lnTo>
                  <a:lnTo>
                    <a:pt x="440" y="954"/>
                  </a:lnTo>
                  <a:lnTo>
                    <a:pt x="400" y="944"/>
                  </a:lnTo>
                  <a:lnTo>
                    <a:pt x="359" y="934"/>
                  </a:lnTo>
                  <a:lnTo>
                    <a:pt x="319" y="924"/>
                  </a:lnTo>
                  <a:lnTo>
                    <a:pt x="279" y="914"/>
                  </a:lnTo>
                  <a:lnTo>
                    <a:pt x="241" y="904"/>
                  </a:lnTo>
                  <a:lnTo>
                    <a:pt x="206" y="896"/>
                  </a:lnTo>
                  <a:lnTo>
                    <a:pt x="175" y="888"/>
                  </a:lnTo>
                  <a:lnTo>
                    <a:pt x="150" y="883"/>
                  </a:lnTo>
                  <a:lnTo>
                    <a:pt x="130" y="878"/>
                  </a:lnTo>
                  <a:lnTo>
                    <a:pt x="117" y="874"/>
                  </a:lnTo>
                  <a:lnTo>
                    <a:pt x="113" y="873"/>
                  </a:lnTo>
                  <a:lnTo>
                    <a:pt x="76" y="781"/>
                  </a:lnTo>
                  <a:lnTo>
                    <a:pt x="48" y="691"/>
                  </a:lnTo>
                  <a:lnTo>
                    <a:pt x="28" y="607"/>
                  </a:lnTo>
                  <a:lnTo>
                    <a:pt x="14" y="532"/>
                  </a:lnTo>
                  <a:lnTo>
                    <a:pt x="6" y="469"/>
                  </a:lnTo>
                  <a:lnTo>
                    <a:pt x="1" y="419"/>
                  </a:lnTo>
                  <a:lnTo>
                    <a:pt x="0" y="387"/>
                  </a:lnTo>
                  <a:lnTo>
                    <a:pt x="0" y="374"/>
                  </a:lnTo>
                  <a:lnTo>
                    <a:pt x="14" y="351"/>
                  </a:lnTo>
                  <a:lnTo>
                    <a:pt x="29" y="329"/>
                  </a:lnTo>
                  <a:lnTo>
                    <a:pt x="44" y="309"/>
                  </a:lnTo>
                  <a:lnTo>
                    <a:pt x="60" y="288"/>
                  </a:lnTo>
                  <a:lnTo>
                    <a:pt x="76" y="267"/>
                  </a:lnTo>
                  <a:lnTo>
                    <a:pt x="94" y="248"/>
                  </a:lnTo>
                  <a:lnTo>
                    <a:pt x="113" y="229"/>
                  </a:lnTo>
                  <a:lnTo>
                    <a:pt x="132" y="211"/>
                  </a:lnTo>
                  <a:lnTo>
                    <a:pt x="143" y="201"/>
                  </a:lnTo>
                  <a:lnTo>
                    <a:pt x="152" y="193"/>
                  </a:lnTo>
                  <a:lnTo>
                    <a:pt x="161" y="184"/>
                  </a:lnTo>
                  <a:lnTo>
                    <a:pt x="172" y="176"/>
                  </a:lnTo>
                  <a:lnTo>
                    <a:pt x="181" y="167"/>
                  </a:lnTo>
                  <a:lnTo>
                    <a:pt x="191" y="159"/>
                  </a:lnTo>
                  <a:lnTo>
                    <a:pt x="201" y="151"/>
                  </a:lnTo>
                  <a:lnTo>
                    <a:pt x="213" y="143"/>
                  </a:lnTo>
                  <a:lnTo>
                    <a:pt x="231" y="131"/>
                  </a:lnTo>
                  <a:lnTo>
                    <a:pt x="254" y="117"/>
                  </a:lnTo>
                  <a:lnTo>
                    <a:pt x="281" y="101"/>
                  </a:lnTo>
                  <a:lnTo>
                    <a:pt x="309" y="84"/>
                  </a:lnTo>
                  <a:lnTo>
                    <a:pt x="335" y="68"/>
                  </a:lnTo>
                  <a:lnTo>
                    <a:pt x="358" y="54"/>
                  </a:lnTo>
                  <a:lnTo>
                    <a:pt x="378" y="42"/>
                  </a:lnTo>
                  <a:lnTo>
                    <a:pt x="389" y="34"/>
                  </a:lnTo>
                  <a:lnTo>
                    <a:pt x="401" y="27"/>
                  </a:lnTo>
                  <a:lnTo>
                    <a:pt x="412" y="22"/>
                  </a:lnTo>
                  <a:lnTo>
                    <a:pt x="425" y="17"/>
                  </a:lnTo>
                  <a:lnTo>
                    <a:pt x="436" y="14"/>
                  </a:lnTo>
                  <a:lnTo>
                    <a:pt x="449" y="11"/>
                  </a:lnTo>
                  <a:lnTo>
                    <a:pt x="462" y="8"/>
                  </a:lnTo>
                  <a:lnTo>
                    <a:pt x="474" y="4"/>
                  </a:lnTo>
                  <a:lnTo>
                    <a:pt x="487" y="0"/>
                  </a:lnTo>
                  <a:lnTo>
                    <a:pt x="492" y="2"/>
                  </a:lnTo>
                  <a:lnTo>
                    <a:pt x="503" y="10"/>
                  </a:lnTo>
                  <a:lnTo>
                    <a:pt x="519" y="21"/>
                  </a:lnTo>
                  <a:lnTo>
                    <a:pt x="538" y="33"/>
                  </a:lnTo>
                  <a:lnTo>
                    <a:pt x="556" y="45"/>
                  </a:lnTo>
                  <a:lnTo>
                    <a:pt x="572" y="56"/>
                  </a:lnTo>
                  <a:lnTo>
                    <a:pt x="584" y="63"/>
                  </a:lnTo>
                  <a:lnTo>
                    <a:pt x="587" y="67"/>
                  </a:lnTo>
                  <a:lnTo>
                    <a:pt x="566" y="75"/>
                  </a:lnTo>
                  <a:lnTo>
                    <a:pt x="545" y="83"/>
                  </a:lnTo>
                  <a:lnTo>
                    <a:pt x="523" y="91"/>
                  </a:lnTo>
                  <a:lnTo>
                    <a:pt x="501" y="99"/>
                  </a:lnTo>
                  <a:lnTo>
                    <a:pt x="480" y="108"/>
                  </a:lnTo>
                  <a:lnTo>
                    <a:pt x="458" y="117"/>
                  </a:lnTo>
                  <a:lnTo>
                    <a:pt x="438" y="128"/>
                  </a:lnTo>
                  <a:lnTo>
                    <a:pt x="417" y="139"/>
                  </a:lnTo>
                  <a:lnTo>
                    <a:pt x="407" y="145"/>
                  </a:lnTo>
                  <a:lnTo>
                    <a:pt x="397" y="151"/>
                  </a:lnTo>
                  <a:lnTo>
                    <a:pt x="388" y="158"/>
                  </a:lnTo>
                  <a:lnTo>
                    <a:pt x="379" y="163"/>
                  </a:lnTo>
                  <a:lnTo>
                    <a:pt x="369" y="169"/>
                  </a:lnTo>
                  <a:lnTo>
                    <a:pt x="359" y="175"/>
                  </a:lnTo>
                  <a:lnTo>
                    <a:pt x="350" y="182"/>
                  </a:lnTo>
                  <a:lnTo>
                    <a:pt x="340" y="188"/>
                  </a:lnTo>
                  <a:lnTo>
                    <a:pt x="322" y="199"/>
                  </a:lnTo>
                  <a:lnTo>
                    <a:pt x="306" y="211"/>
                  </a:lnTo>
                  <a:lnTo>
                    <a:pt x="290" y="222"/>
                  </a:lnTo>
                  <a:lnTo>
                    <a:pt x="274" y="235"/>
                  </a:lnTo>
                  <a:lnTo>
                    <a:pt x="260" y="248"/>
                  </a:lnTo>
                  <a:lnTo>
                    <a:pt x="245" y="261"/>
                  </a:lnTo>
                  <a:lnTo>
                    <a:pt x="231" y="276"/>
                  </a:lnTo>
                  <a:lnTo>
                    <a:pt x="219" y="291"/>
                  </a:lnTo>
                  <a:lnTo>
                    <a:pt x="204" y="309"/>
                  </a:lnTo>
                  <a:lnTo>
                    <a:pt x="189" y="325"/>
                  </a:lnTo>
                  <a:lnTo>
                    <a:pt x="173" y="341"/>
                  </a:lnTo>
                  <a:lnTo>
                    <a:pt x="158" y="357"/>
                  </a:lnTo>
                  <a:lnTo>
                    <a:pt x="144" y="373"/>
                  </a:lnTo>
                  <a:lnTo>
                    <a:pt x="131" y="390"/>
                  </a:lnTo>
                  <a:lnTo>
                    <a:pt x="121" y="409"/>
                  </a:lnTo>
                  <a:lnTo>
                    <a:pt x="113" y="430"/>
                  </a:lnTo>
                  <a:lnTo>
                    <a:pt x="110" y="470"/>
                  </a:lnTo>
                  <a:lnTo>
                    <a:pt x="114" y="536"/>
                  </a:lnTo>
                  <a:lnTo>
                    <a:pt x="123" y="605"/>
                  </a:lnTo>
                  <a:lnTo>
                    <a:pt x="135" y="657"/>
                  </a:lnTo>
                  <a:lnTo>
                    <a:pt x="139" y="669"/>
                  </a:lnTo>
                  <a:lnTo>
                    <a:pt x="143" y="682"/>
                  </a:lnTo>
                  <a:lnTo>
                    <a:pt x="146" y="695"/>
                  </a:lnTo>
                  <a:lnTo>
                    <a:pt x="151" y="707"/>
                  </a:lnTo>
                  <a:lnTo>
                    <a:pt x="154" y="720"/>
                  </a:lnTo>
                  <a:lnTo>
                    <a:pt x="160" y="732"/>
                  </a:lnTo>
                  <a:lnTo>
                    <a:pt x="166" y="744"/>
                  </a:lnTo>
                  <a:lnTo>
                    <a:pt x="173" y="756"/>
                  </a:lnTo>
                  <a:lnTo>
                    <a:pt x="182" y="770"/>
                  </a:lnTo>
                  <a:lnTo>
                    <a:pt x="192" y="782"/>
                  </a:lnTo>
                  <a:lnTo>
                    <a:pt x="203" y="795"/>
                  </a:lnTo>
                  <a:lnTo>
                    <a:pt x="214" y="808"/>
                  </a:lnTo>
                  <a:lnTo>
                    <a:pt x="226" y="818"/>
                  </a:lnTo>
                  <a:lnTo>
                    <a:pt x="239" y="826"/>
                  </a:lnTo>
                  <a:lnTo>
                    <a:pt x="253" y="834"/>
                  </a:lnTo>
                  <a:lnTo>
                    <a:pt x="269" y="839"/>
                  </a:lnTo>
                  <a:lnTo>
                    <a:pt x="276" y="840"/>
                  </a:lnTo>
                  <a:lnTo>
                    <a:pt x="284" y="841"/>
                  </a:lnTo>
                  <a:lnTo>
                    <a:pt x="291" y="841"/>
                  </a:lnTo>
                  <a:lnTo>
                    <a:pt x="298" y="840"/>
                  </a:lnTo>
                  <a:lnTo>
                    <a:pt x="305" y="839"/>
                  </a:lnTo>
                  <a:lnTo>
                    <a:pt x="312" y="836"/>
                  </a:lnTo>
                  <a:lnTo>
                    <a:pt x="318" y="834"/>
                  </a:lnTo>
                  <a:lnTo>
                    <a:pt x="325" y="832"/>
                  </a:lnTo>
                  <a:lnTo>
                    <a:pt x="337" y="826"/>
                  </a:lnTo>
                  <a:lnTo>
                    <a:pt x="350" y="821"/>
                  </a:lnTo>
                  <a:lnTo>
                    <a:pt x="363" y="815"/>
                  </a:lnTo>
                  <a:lnTo>
                    <a:pt x="375" y="809"/>
                  </a:lnTo>
                  <a:lnTo>
                    <a:pt x="387" y="802"/>
                  </a:lnTo>
                  <a:lnTo>
                    <a:pt x="400" y="795"/>
                  </a:lnTo>
                  <a:lnTo>
                    <a:pt x="411" y="787"/>
                  </a:lnTo>
                  <a:lnTo>
                    <a:pt x="423" y="778"/>
                  </a:lnTo>
                  <a:lnTo>
                    <a:pt x="441" y="765"/>
                  </a:lnTo>
                  <a:lnTo>
                    <a:pt x="458" y="752"/>
                  </a:lnTo>
                  <a:lnTo>
                    <a:pt x="477" y="741"/>
                  </a:lnTo>
                  <a:lnTo>
                    <a:pt x="495" y="728"/>
                  </a:lnTo>
                  <a:lnTo>
                    <a:pt x="513" y="717"/>
                  </a:lnTo>
                  <a:lnTo>
                    <a:pt x="531" y="704"/>
                  </a:lnTo>
                  <a:lnTo>
                    <a:pt x="547" y="690"/>
                  </a:lnTo>
                  <a:lnTo>
                    <a:pt x="563" y="675"/>
                  </a:lnTo>
                  <a:lnTo>
                    <a:pt x="574" y="662"/>
                  </a:lnTo>
                  <a:lnTo>
                    <a:pt x="585" y="643"/>
                  </a:lnTo>
                  <a:lnTo>
                    <a:pt x="600" y="620"/>
                  </a:lnTo>
                  <a:lnTo>
                    <a:pt x="614" y="594"/>
                  </a:lnTo>
                  <a:lnTo>
                    <a:pt x="627" y="570"/>
                  </a:lnTo>
                  <a:lnTo>
                    <a:pt x="638" y="548"/>
                  </a:lnTo>
                  <a:lnTo>
                    <a:pt x="645" y="532"/>
                  </a:lnTo>
                  <a:lnTo>
                    <a:pt x="648" y="523"/>
                  </a:lnTo>
                  <a:lnTo>
                    <a:pt x="650" y="523"/>
                  </a:lnTo>
                  <a:lnTo>
                    <a:pt x="651" y="523"/>
                  </a:lnTo>
                  <a:lnTo>
                    <a:pt x="652" y="523"/>
                  </a:lnTo>
                  <a:lnTo>
                    <a:pt x="653" y="522"/>
                  </a:lnTo>
                  <a:lnTo>
                    <a:pt x="653" y="522"/>
                  </a:lnTo>
                  <a:lnTo>
                    <a:pt x="653" y="522"/>
                  </a:lnTo>
                  <a:lnTo>
                    <a:pt x="653" y="522"/>
                  </a:lnTo>
                  <a:lnTo>
                    <a:pt x="653" y="522"/>
                  </a:lnTo>
                  <a:lnTo>
                    <a:pt x="659" y="526"/>
                  </a:lnTo>
                  <a:lnTo>
                    <a:pt x="673" y="537"/>
                  </a:lnTo>
                  <a:lnTo>
                    <a:pt x="691" y="551"/>
                  </a:lnTo>
                  <a:lnTo>
                    <a:pt x="713" y="567"/>
                  </a:lnTo>
                  <a:lnTo>
                    <a:pt x="736" y="585"/>
                  </a:lnTo>
                  <a:lnTo>
                    <a:pt x="757" y="605"/>
                  </a:lnTo>
                  <a:lnTo>
                    <a:pt x="774" y="624"/>
                  </a:lnTo>
                  <a:lnTo>
                    <a:pt x="787" y="642"/>
                  </a:lnTo>
                  <a:lnTo>
                    <a:pt x="779" y="653"/>
                  </a:lnTo>
                  <a:lnTo>
                    <a:pt x="769" y="669"/>
                  </a:lnTo>
                  <a:lnTo>
                    <a:pt x="758" y="689"/>
                  </a:lnTo>
                  <a:lnTo>
                    <a:pt x="745" y="711"/>
                  </a:lnTo>
                  <a:lnTo>
                    <a:pt x="733" y="735"/>
                  </a:lnTo>
                  <a:lnTo>
                    <a:pt x="718" y="760"/>
                  </a:lnTo>
                  <a:lnTo>
                    <a:pt x="703" y="788"/>
                  </a:lnTo>
                  <a:lnTo>
                    <a:pt x="688" y="815"/>
                  </a:lnTo>
                  <a:lnTo>
                    <a:pt x="673" y="842"/>
                  </a:lnTo>
                  <a:lnTo>
                    <a:pt x="657" y="870"/>
                  </a:lnTo>
                  <a:lnTo>
                    <a:pt x="643" y="895"/>
                  </a:lnTo>
                  <a:lnTo>
                    <a:pt x="628" y="919"/>
                  </a:lnTo>
                  <a:lnTo>
                    <a:pt x="615" y="942"/>
                  </a:lnTo>
                  <a:lnTo>
                    <a:pt x="604" y="962"/>
                  </a:lnTo>
                  <a:lnTo>
                    <a:pt x="593" y="978"/>
                  </a:lnTo>
                  <a:lnTo>
                    <a:pt x="584" y="991"/>
                  </a:lnTo>
                  <a:close/>
                </a:path>
              </a:pathLst>
            </a:custGeom>
            <a:solidFill>
              <a:srgbClr val="7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370" y="2168"/>
              <a:ext cx="23" cy="29"/>
            </a:xfrm>
            <a:custGeom>
              <a:avLst/>
              <a:gdLst>
                <a:gd name="T0" fmla="*/ 23 w 47"/>
                <a:gd name="T1" fmla="*/ 58 h 58"/>
                <a:gd name="T2" fmla="*/ 14 w 47"/>
                <a:gd name="T3" fmla="*/ 55 h 58"/>
                <a:gd name="T4" fmla="*/ 7 w 47"/>
                <a:gd name="T5" fmla="*/ 50 h 58"/>
                <a:gd name="T6" fmla="*/ 3 w 47"/>
                <a:gd name="T7" fmla="*/ 40 h 58"/>
                <a:gd name="T8" fmla="*/ 0 w 47"/>
                <a:gd name="T9" fmla="*/ 29 h 58"/>
                <a:gd name="T10" fmla="*/ 2 w 47"/>
                <a:gd name="T11" fmla="*/ 17 h 58"/>
                <a:gd name="T12" fmla="*/ 6 w 47"/>
                <a:gd name="T13" fmla="*/ 8 h 58"/>
                <a:gd name="T14" fmla="*/ 13 w 47"/>
                <a:gd name="T15" fmla="*/ 2 h 58"/>
                <a:gd name="T16" fmla="*/ 22 w 47"/>
                <a:gd name="T17" fmla="*/ 0 h 58"/>
                <a:gd name="T18" fmla="*/ 32 w 47"/>
                <a:gd name="T19" fmla="*/ 2 h 58"/>
                <a:gd name="T20" fmla="*/ 38 w 47"/>
                <a:gd name="T21" fmla="*/ 8 h 58"/>
                <a:gd name="T22" fmla="*/ 44 w 47"/>
                <a:gd name="T23" fmla="*/ 17 h 58"/>
                <a:gd name="T24" fmla="*/ 47 w 47"/>
                <a:gd name="T25" fmla="*/ 29 h 58"/>
                <a:gd name="T26" fmla="*/ 44 w 47"/>
                <a:gd name="T27" fmla="*/ 39 h 58"/>
                <a:gd name="T28" fmla="*/ 40 w 47"/>
                <a:gd name="T29" fmla="*/ 48 h 58"/>
                <a:gd name="T30" fmla="*/ 33 w 47"/>
                <a:gd name="T31" fmla="*/ 55 h 58"/>
                <a:gd name="T32" fmla="*/ 23 w 47"/>
                <a:gd name="T3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7" h="58">
                  <a:moveTo>
                    <a:pt x="23" y="58"/>
                  </a:moveTo>
                  <a:lnTo>
                    <a:pt x="14" y="55"/>
                  </a:lnTo>
                  <a:lnTo>
                    <a:pt x="7" y="50"/>
                  </a:lnTo>
                  <a:lnTo>
                    <a:pt x="3" y="40"/>
                  </a:lnTo>
                  <a:lnTo>
                    <a:pt x="0" y="29"/>
                  </a:lnTo>
                  <a:lnTo>
                    <a:pt x="2" y="17"/>
                  </a:lnTo>
                  <a:lnTo>
                    <a:pt x="6" y="8"/>
                  </a:lnTo>
                  <a:lnTo>
                    <a:pt x="13" y="2"/>
                  </a:lnTo>
                  <a:lnTo>
                    <a:pt x="22" y="0"/>
                  </a:lnTo>
                  <a:lnTo>
                    <a:pt x="32" y="2"/>
                  </a:lnTo>
                  <a:lnTo>
                    <a:pt x="38" y="8"/>
                  </a:lnTo>
                  <a:lnTo>
                    <a:pt x="44" y="17"/>
                  </a:lnTo>
                  <a:lnTo>
                    <a:pt x="47" y="29"/>
                  </a:lnTo>
                  <a:lnTo>
                    <a:pt x="44" y="39"/>
                  </a:lnTo>
                  <a:lnTo>
                    <a:pt x="40" y="48"/>
                  </a:lnTo>
                  <a:lnTo>
                    <a:pt x="33" y="55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348" y="2200"/>
              <a:ext cx="23" cy="29"/>
            </a:xfrm>
            <a:custGeom>
              <a:avLst/>
              <a:gdLst>
                <a:gd name="T0" fmla="*/ 23 w 46"/>
                <a:gd name="T1" fmla="*/ 58 h 58"/>
                <a:gd name="T2" fmla="*/ 13 w 46"/>
                <a:gd name="T3" fmla="*/ 56 h 58"/>
                <a:gd name="T4" fmla="*/ 7 w 46"/>
                <a:gd name="T5" fmla="*/ 50 h 58"/>
                <a:gd name="T6" fmla="*/ 2 w 46"/>
                <a:gd name="T7" fmla="*/ 41 h 58"/>
                <a:gd name="T8" fmla="*/ 0 w 46"/>
                <a:gd name="T9" fmla="*/ 29 h 58"/>
                <a:gd name="T10" fmla="*/ 2 w 46"/>
                <a:gd name="T11" fmla="*/ 18 h 58"/>
                <a:gd name="T12" fmla="*/ 7 w 46"/>
                <a:gd name="T13" fmla="*/ 8 h 58"/>
                <a:gd name="T14" fmla="*/ 13 w 46"/>
                <a:gd name="T15" fmla="*/ 3 h 58"/>
                <a:gd name="T16" fmla="*/ 23 w 46"/>
                <a:gd name="T17" fmla="*/ 0 h 58"/>
                <a:gd name="T18" fmla="*/ 32 w 46"/>
                <a:gd name="T19" fmla="*/ 3 h 58"/>
                <a:gd name="T20" fmla="*/ 39 w 46"/>
                <a:gd name="T21" fmla="*/ 8 h 58"/>
                <a:gd name="T22" fmla="*/ 43 w 46"/>
                <a:gd name="T23" fmla="*/ 18 h 58"/>
                <a:gd name="T24" fmla="*/ 46 w 46"/>
                <a:gd name="T25" fmla="*/ 29 h 58"/>
                <a:gd name="T26" fmla="*/ 43 w 46"/>
                <a:gd name="T27" fmla="*/ 40 h 58"/>
                <a:gd name="T28" fmla="*/ 39 w 46"/>
                <a:gd name="T29" fmla="*/ 49 h 58"/>
                <a:gd name="T30" fmla="*/ 32 w 46"/>
                <a:gd name="T31" fmla="*/ 56 h 58"/>
                <a:gd name="T32" fmla="*/ 23 w 46"/>
                <a:gd name="T3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8">
                  <a:moveTo>
                    <a:pt x="23" y="58"/>
                  </a:moveTo>
                  <a:lnTo>
                    <a:pt x="13" y="56"/>
                  </a:lnTo>
                  <a:lnTo>
                    <a:pt x="7" y="50"/>
                  </a:lnTo>
                  <a:lnTo>
                    <a:pt x="2" y="41"/>
                  </a:lnTo>
                  <a:lnTo>
                    <a:pt x="0" y="29"/>
                  </a:lnTo>
                  <a:lnTo>
                    <a:pt x="2" y="18"/>
                  </a:lnTo>
                  <a:lnTo>
                    <a:pt x="7" y="8"/>
                  </a:lnTo>
                  <a:lnTo>
                    <a:pt x="13" y="3"/>
                  </a:lnTo>
                  <a:lnTo>
                    <a:pt x="23" y="0"/>
                  </a:lnTo>
                  <a:lnTo>
                    <a:pt x="32" y="3"/>
                  </a:lnTo>
                  <a:lnTo>
                    <a:pt x="39" y="8"/>
                  </a:lnTo>
                  <a:lnTo>
                    <a:pt x="43" y="18"/>
                  </a:lnTo>
                  <a:lnTo>
                    <a:pt x="46" y="29"/>
                  </a:lnTo>
                  <a:lnTo>
                    <a:pt x="43" y="40"/>
                  </a:lnTo>
                  <a:lnTo>
                    <a:pt x="39" y="49"/>
                  </a:lnTo>
                  <a:lnTo>
                    <a:pt x="32" y="56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" name="Freeform 24"/>
            <p:cNvSpPr>
              <a:spLocks/>
            </p:cNvSpPr>
            <p:nvPr/>
          </p:nvSpPr>
          <p:spPr bwMode="auto">
            <a:xfrm>
              <a:off x="294" y="2218"/>
              <a:ext cx="23" cy="28"/>
            </a:xfrm>
            <a:custGeom>
              <a:avLst/>
              <a:gdLst>
                <a:gd name="T0" fmla="*/ 23 w 46"/>
                <a:gd name="T1" fmla="*/ 58 h 58"/>
                <a:gd name="T2" fmla="*/ 13 w 46"/>
                <a:gd name="T3" fmla="*/ 55 h 58"/>
                <a:gd name="T4" fmla="*/ 6 w 46"/>
                <a:gd name="T5" fmla="*/ 50 h 58"/>
                <a:gd name="T6" fmla="*/ 2 w 46"/>
                <a:gd name="T7" fmla="*/ 40 h 58"/>
                <a:gd name="T8" fmla="*/ 0 w 46"/>
                <a:gd name="T9" fmla="*/ 29 h 58"/>
                <a:gd name="T10" fmla="*/ 2 w 46"/>
                <a:gd name="T11" fmla="*/ 19 h 58"/>
                <a:gd name="T12" fmla="*/ 6 w 46"/>
                <a:gd name="T13" fmla="*/ 9 h 58"/>
                <a:gd name="T14" fmla="*/ 13 w 46"/>
                <a:gd name="T15" fmla="*/ 2 h 58"/>
                <a:gd name="T16" fmla="*/ 23 w 46"/>
                <a:gd name="T17" fmla="*/ 0 h 58"/>
                <a:gd name="T18" fmla="*/ 32 w 46"/>
                <a:gd name="T19" fmla="*/ 2 h 58"/>
                <a:gd name="T20" fmla="*/ 39 w 46"/>
                <a:gd name="T21" fmla="*/ 8 h 58"/>
                <a:gd name="T22" fmla="*/ 43 w 46"/>
                <a:gd name="T23" fmla="*/ 17 h 58"/>
                <a:gd name="T24" fmla="*/ 46 w 46"/>
                <a:gd name="T25" fmla="*/ 29 h 58"/>
                <a:gd name="T26" fmla="*/ 43 w 46"/>
                <a:gd name="T27" fmla="*/ 40 h 58"/>
                <a:gd name="T28" fmla="*/ 39 w 46"/>
                <a:gd name="T29" fmla="*/ 50 h 58"/>
                <a:gd name="T30" fmla="*/ 32 w 46"/>
                <a:gd name="T31" fmla="*/ 55 h 58"/>
                <a:gd name="T32" fmla="*/ 23 w 46"/>
                <a:gd name="T3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8">
                  <a:moveTo>
                    <a:pt x="23" y="58"/>
                  </a:moveTo>
                  <a:lnTo>
                    <a:pt x="13" y="55"/>
                  </a:lnTo>
                  <a:lnTo>
                    <a:pt x="6" y="50"/>
                  </a:lnTo>
                  <a:lnTo>
                    <a:pt x="2" y="40"/>
                  </a:lnTo>
                  <a:lnTo>
                    <a:pt x="0" y="29"/>
                  </a:lnTo>
                  <a:lnTo>
                    <a:pt x="2" y="19"/>
                  </a:lnTo>
                  <a:lnTo>
                    <a:pt x="6" y="9"/>
                  </a:lnTo>
                  <a:lnTo>
                    <a:pt x="13" y="2"/>
                  </a:lnTo>
                  <a:lnTo>
                    <a:pt x="23" y="0"/>
                  </a:lnTo>
                  <a:lnTo>
                    <a:pt x="32" y="2"/>
                  </a:lnTo>
                  <a:lnTo>
                    <a:pt x="39" y="8"/>
                  </a:lnTo>
                  <a:lnTo>
                    <a:pt x="43" y="17"/>
                  </a:lnTo>
                  <a:lnTo>
                    <a:pt x="46" y="29"/>
                  </a:lnTo>
                  <a:lnTo>
                    <a:pt x="43" y="40"/>
                  </a:lnTo>
                  <a:lnTo>
                    <a:pt x="39" y="50"/>
                  </a:lnTo>
                  <a:lnTo>
                    <a:pt x="32" y="55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" name="Freeform 25"/>
            <p:cNvSpPr>
              <a:spLocks/>
            </p:cNvSpPr>
            <p:nvPr/>
          </p:nvSpPr>
          <p:spPr bwMode="auto">
            <a:xfrm>
              <a:off x="317" y="2190"/>
              <a:ext cx="23" cy="29"/>
            </a:xfrm>
            <a:custGeom>
              <a:avLst/>
              <a:gdLst>
                <a:gd name="T0" fmla="*/ 23 w 47"/>
                <a:gd name="T1" fmla="*/ 58 h 58"/>
                <a:gd name="T2" fmla="*/ 14 w 47"/>
                <a:gd name="T3" fmla="*/ 55 h 58"/>
                <a:gd name="T4" fmla="*/ 7 w 47"/>
                <a:gd name="T5" fmla="*/ 50 h 58"/>
                <a:gd name="T6" fmla="*/ 3 w 47"/>
                <a:gd name="T7" fmla="*/ 40 h 58"/>
                <a:gd name="T8" fmla="*/ 0 w 47"/>
                <a:gd name="T9" fmla="*/ 30 h 58"/>
                <a:gd name="T10" fmla="*/ 2 w 47"/>
                <a:gd name="T11" fmla="*/ 18 h 58"/>
                <a:gd name="T12" fmla="*/ 6 w 47"/>
                <a:gd name="T13" fmla="*/ 9 h 58"/>
                <a:gd name="T14" fmla="*/ 13 w 47"/>
                <a:gd name="T15" fmla="*/ 3 h 58"/>
                <a:gd name="T16" fmla="*/ 22 w 47"/>
                <a:gd name="T17" fmla="*/ 0 h 58"/>
                <a:gd name="T18" fmla="*/ 32 w 47"/>
                <a:gd name="T19" fmla="*/ 2 h 58"/>
                <a:gd name="T20" fmla="*/ 40 w 47"/>
                <a:gd name="T21" fmla="*/ 8 h 58"/>
                <a:gd name="T22" fmla="*/ 44 w 47"/>
                <a:gd name="T23" fmla="*/ 17 h 58"/>
                <a:gd name="T24" fmla="*/ 47 w 47"/>
                <a:gd name="T25" fmla="*/ 29 h 58"/>
                <a:gd name="T26" fmla="*/ 44 w 47"/>
                <a:gd name="T27" fmla="*/ 40 h 58"/>
                <a:gd name="T28" fmla="*/ 40 w 47"/>
                <a:gd name="T29" fmla="*/ 50 h 58"/>
                <a:gd name="T30" fmla="*/ 33 w 47"/>
                <a:gd name="T31" fmla="*/ 55 h 58"/>
                <a:gd name="T32" fmla="*/ 23 w 47"/>
                <a:gd name="T3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7" h="58">
                  <a:moveTo>
                    <a:pt x="23" y="58"/>
                  </a:moveTo>
                  <a:lnTo>
                    <a:pt x="14" y="55"/>
                  </a:lnTo>
                  <a:lnTo>
                    <a:pt x="7" y="50"/>
                  </a:lnTo>
                  <a:lnTo>
                    <a:pt x="3" y="40"/>
                  </a:lnTo>
                  <a:lnTo>
                    <a:pt x="0" y="30"/>
                  </a:lnTo>
                  <a:lnTo>
                    <a:pt x="2" y="18"/>
                  </a:lnTo>
                  <a:lnTo>
                    <a:pt x="6" y="9"/>
                  </a:lnTo>
                  <a:lnTo>
                    <a:pt x="13" y="3"/>
                  </a:lnTo>
                  <a:lnTo>
                    <a:pt x="22" y="0"/>
                  </a:lnTo>
                  <a:lnTo>
                    <a:pt x="32" y="2"/>
                  </a:lnTo>
                  <a:lnTo>
                    <a:pt x="40" y="8"/>
                  </a:lnTo>
                  <a:lnTo>
                    <a:pt x="44" y="17"/>
                  </a:lnTo>
                  <a:lnTo>
                    <a:pt x="47" y="29"/>
                  </a:lnTo>
                  <a:lnTo>
                    <a:pt x="44" y="40"/>
                  </a:lnTo>
                  <a:lnTo>
                    <a:pt x="40" y="50"/>
                  </a:lnTo>
                  <a:lnTo>
                    <a:pt x="33" y="55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auto">
            <a:xfrm>
              <a:off x="337" y="2162"/>
              <a:ext cx="23" cy="28"/>
            </a:xfrm>
            <a:custGeom>
              <a:avLst/>
              <a:gdLst>
                <a:gd name="T0" fmla="*/ 23 w 46"/>
                <a:gd name="T1" fmla="*/ 58 h 58"/>
                <a:gd name="T2" fmla="*/ 14 w 46"/>
                <a:gd name="T3" fmla="*/ 56 h 58"/>
                <a:gd name="T4" fmla="*/ 7 w 46"/>
                <a:gd name="T5" fmla="*/ 50 h 58"/>
                <a:gd name="T6" fmla="*/ 2 w 46"/>
                <a:gd name="T7" fmla="*/ 41 h 58"/>
                <a:gd name="T8" fmla="*/ 0 w 46"/>
                <a:gd name="T9" fmla="*/ 29 h 58"/>
                <a:gd name="T10" fmla="*/ 1 w 46"/>
                <a:gd name="T11" fmla="*/ 18 h 58"/>
                <a:gd name="T12" fmla="*/ 6 w 46"/>
                <a:gd name="T13" fmla="*/ 8 h 58"/>
                <a:gd name="T14" fmla="*/ 12 w 46"/>
                <a:gd name="T15" fmla="*/ 3 h 58"/>
                <a:gd name="T16" fmla="*/ 22 w 46"/>
                <a:gd name="T17" fmla="*/ 0 h 58"/>
                <a:gd name="T18" fmla="*/ 31 w 46"/>
                <a:gd name="T19" fmla="*/ 3 h 58"/>
                <a:gd name="T20" fmla="*/ 38 w 46"/>
                <a:gd name="T21" fmla="*/ 8 h 58"/>
                <a:gd name="T22" fmla="*/ 44 w 46"/>
                <a:gd name="T23" fmla="*/ 18 h 58"/>
                <a:gd name="T24" fmla="*/ 46 w 46"/>
                <a:gd name="T25" fmla="*/ 29 h 58"/>
                <a:gd name="T26" fmla="*/ 44 w 46"/>
                <a:gd name="T27" fmla="*/ 41 h 58"/>
                <a:gd name="T28" fmla="*/ 39 w 46"/>
                <a:gd name="T29" fmla="*/ 50 h 58"/>
                <a:gd name="T30" fmla="*/ 32 w 46"/>
                <a:gd name="T31" fmla="*/ 56 h 58"/>
                <a:gd name="T32" fmla="*/ 23 w 46"/>
                <a:gd name="T3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8">
                  <a:moveTo>
                    <a:pt x="23" y="58"/>
                  </a:moveTo>
                  <a:lnTo>
                    <a:pt x="14" y="56"/>
                  </a:lnTo>
                  <a:lnTo>
                    <a:pt x="7" y="50"/>
                  </a:lnTo>
                  <a:lnTo>
                    <a:pt x="2" y="41"/>
                  </a:lnTo>
                  <a:lnTo>
                    <a:pt x="0" y="29"/>
                  </a:lnTo>
                  <a:lnTo>
                    <a:pt x="1" y="18"/>
                  </a:lnTo>
                  <a:lnTo>
                    <a:pt x="6" y="8"/>
                  </a:lnTo>
                  <a:lnTo>
                    <a:pt x="12" y="3"/>
                  </a:lnTo>
                  <a:lnTo>
                    <a:pt x="22" y="0"/>
                  </a:lnTo>
                  <a:lnTo>
                    <a:pt x="31" y="3"/>
                  </a:lnTo>
                  <a:lnTo>
                    <a:pt x="38" y="8"/>
                  </a:lnTo>
                  <a:lnTo>
                    <a:pt x="44" y="18"/>
                  </a:lnTo>
                  <a:lnTo>
                    <a:pt x="46" y="29"/>
                  </a:lnTo>
                  <a:lnTo>
                    <a:pt x="44" y="41"/>
                  </a:lnTo>
                  <a:lnTo>
                    <a:pt x="39" y="50"/>
                  </a:lnTo>
                  <a:lnTo>
                    <a:pt x="32" y="56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9" name="Freeform 27"/>
            <p:cNvSpPr>
              <a:spLocks/>
            </p:cNvSpPr>
            <p:nvPr/>
          </p:nvSpPr>
          <p:spPr bwMode="auto">
            <a:xfrm>
              <a:off x="358" y="2131"/>
              <a:ext cx="23" cy="29"/>
            </a:xfrm>
            <a:custGeom>
              <a:avLst/>
              <a:gdLst>
                <a:gd name="T0" fmla="*/ 23 w 46"/>
                <a:gd name="T1" fmla="*/ 58 h 58"/>
                <a:gd name="T2" fmla="*/ 14 w 46"/>
                <a:gd name="T3" fmla="*/ 56 h 58"/>
                <a:gd name="T4" fmla="*/ 7 w 46"/>
                <a:gd name="T5" fmla="*/ 50 h 58"/>
                <a:gd name="T6" fmla="*/ 3 w 46"/>
                <a:gd name="T7" fmla="*/ 41 h 58"/>
                <a:gd name="T8" fmla="*/ 0 w 46"/>
                <a:gd name="T9" fmla="*/ 29 h 58"/>
                <a:gd name="T10" fmla="*/ 3 w 46"/>
                <a:gd name="T11" fmla="*/ 18 h 58"/>
                <a:gd name="T12" fmla="*/ 7 w 46"/>
                <a:gd name="T13" fmla="*/ 8 h 58"/>
                <a:gd name="T14" fmla="*/ 14 w 46"/>
                <a:gd name="T15" fmla="*/ 3 h 58"/>
                <a:gd name="T16" fmla="*/ 23 w 46"/>
                <a:gd name="T17" fmla="*/ 0 h 58"/>
                <a:gd name="T18" fmla="*/ 33 w 46"/>
                <a:gd name="T19" fmla="*/ 3 h 58"/>
                <a:gd name="T20" fmla="*/ 40 w 46"/>
                <a:gd name="T21" fmla="*/ 8 h 58"/>
                <a:gd name="T22" fmla="*/ 44 w 46"/>
                <a:gd name="T23" fmla="*/ 18 h 58"/>
                <a:gd name="T24" fmla="*/ 46 w 46"/>
                <a:gd name="T25" fmla="*/ 28 h 58"/>
                <a:gd name="T26" fmla="*/ 44 w 46"/>
                <a:gd name="T27" fmla="*/ 39 h 58"/>
                <a:gd name="T28" fmla="*/ 40 w 46"/>
                <a:gd name="T29" fmla="*/ 49 h 58"/>
                <a:gd name="T30" fmla="*/ 33 w 46"/>
                <a:gd name="T31" fmla="*/ 56 h 58"/>
                <a:gd name="T32" fmla="*/ 23 w 46"/>
                <a:gd name="T3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8">
                  <a:moveTo>
                    <a:pt x="23" y="58"/>
                  </a:moveTo>
                  <a:lnTo>
                    <a:pt x="14" y="56"/>
                  </a:lnTo>
                  <a:lnTo>
                    <a:pt x="7" y="50"/>
                  </a:lnTo>
                  <a:lnTo>
                    <a:pt x="3" y="41"/>
                  </a:lnTo>
                  <a:lnTo>
                    <a:pt x="0" y="29"/>
                  </a:lnTo>
                  <a:lnTo>
                    <a:pt x="3" y="18"/>
                  </a:lnTo>
                  <a:lnTo>
                    <a:pt x="7" y="8"/>
                  </a:lnTo>
                  <a:lnTo>
                    <a:pt x="14" y="3"/>
                  </a:lnTo>
                  <a:lnTo>
                    <a:pt x="23" y="0"/>
                  </a:lnTo>
                  <a:lnTo>
                    <a:pt x="33" y="3"/>
                  </a:lnTo>
                  <a:lnTo>
                    <a:pt x="40" y="8"/>
                  </a:lnTo>
                  <a:lnTo>
                    <a:pt x="44" y="18"/>
                  </a:lnTo>
                  <a:lnTo>
                    <a:pt x="46" y="28"/>
                  </a:lnTo>
                  <a:lnTo>
                    <a:pt x="44" y="39"/>
                  </a:lnTo>
                  <a:lnTo>
                    <a:pt x="40" y="49"/>
                  </a:lnTo>
                  <a:lnTo>
                    <a:pt x="33" y="56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" name="Freeform 28"/>
            <p:cNvSpPr>
              <a:spLocks/>
            </p:cNvSpPr>
            <p:nvPr/>
          </p:nvSpPr>
          <p:spPr bwMode="auto">
            <a:xfrm>
              <a:off x="305" y="2258"/>
              <a:ext cx="23" cy="29"/>
            </a:xfrm>
            <a:custGeom>
              <a:avLst/>
              <a:gdLst>
                <a:gd name="T0" fmla="*/ 24 w 46"/>
                <a:gd name="T1" fmla="*/ 58 h 58"/>
                <a:gd name="T2" fmla="*/ 15 w 46"/>
                <a:gd name="T3" fmla="*/ 55 h 58"/>
                <a:gd name="T4" fmla="*/ 8 w 46"/>
                <a:gd name="T5" fmla="*/ 50 h 58"/>
                <a:gd name="T6" fmla="*/ 3 w 46"/>
                <a:gd name="T7" fmla="*/ 40 h 58"/>
                <a:gd name="T8" fmla="*/ 0 w 46"/>
                <a:gd name="T9" fmla="*/ 30 h 58"/>
                <a:gd name="T10" fmla="*/ 3 w 46"/>
                <a:gd name="T11" fmla="*/ 18 h 58"/>
                <a:gd name="T12" fmla="*/ 7 w 46"/>
                <a:gd name="T13" fmla="*/ 9 h 58"/>
                <a:gd name="T14" fmla="*/ 14 w 46"/>
                <a:gd name="T15" fmla="*/ 3 h 58"/>
                <a:gd name="T16" fmla="*/ 23 w 46"/>
                <a:gd name="T17" fmla="*/ 0 h 58"/>
                <a:gd name="T18" fmla="*/ 33 w 46"/>
                <a:gd name="T19" fmla="*/ 2 h 58"/>
                <a:gd name="T20" fmla="*/ 39 w 46"/>
                <a:gd name="T21" fmla="*/ 8 h 58"/>
                <a:gd name="T22" fmla="*/ 44 w 46"/>
                <a:gd name="T23" fmla="*/ 17 h 58"/>
                <a:gd name="T24" fmla="*/ 46 w 46"/>
                <a:gd name="T25" fmla="*/ 29 h 58"/>
                <a:gd name="T26" fmla="*/ 45 w 46"/>
                <a:gd name="T27" fmla="*/ 40 h 58"/>
                <a:gd name="T28" fmla="*/ 41 w 46"/>
                <a:gd name="T29" fmla="*/ 50 h 58"/>
                <a:gd name="T30" fmla="*/ 34 w 46"/>
                <a:gd name="T31" fmla="*/ 55 h 58"/>
                <a:gd name="T32" fmla="*/ 24 w 46"/>
                <a:gd name="T3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8">
                  <a:moveTo>
                    <a:pt x="24" y="58"/>
                  </a:moveTo>
                  <a:lnTo>
                    <a:pt x="15" y="55"/>
                  </a:lnTo>
                  <a:lnTo>
                    <a:pt x="8" y="50"/>
                  </a:lnTo>
                  <a:lnTo>
                    <a:pt x="3" y="40"/>
                  </a:lnTo>
                  <a:lnTo>
                    <a:pt x="0" y="30"/>
                  </a:lnTo>
                  <a:lnTo>
                    <a:pt x="3" y="18"/>
                  </a:lnTo>
                  <a:lnTo>
                    <a:pt x="7" y="9"/>
                  </a:lnTo>
                  <a:lnTo>
                    <a:pt x="14" y="3"/>
                  </a:lnTo>
                  <a:lnTo>
                    <a:pt x="23" y="0"/>
                  </a:lnTo>
                  <a:lnTo>
                    <a:pt x="33" y="2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9"/>
                  </a:lnTo>
                  <a:lnTo>
                    <a:pt x="45" y="40"/>
                  </a:lnTo>
                  <a:lnTo>
                    <a:pt x="41" y="50"/>
                  </a:lnTo>
                  <a:lnTo>
                    <a:pt x="34" y="55"/>
                  </a:lnTo>
                  <a:lnTo>
                    <a:pt x="24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" name="Freeform 29"/>
            <p:cNvSpPr>
              <a:spLocks/>
            </p:cNvSpPr>
            <p:nvPr/>
          </p:nvSpPr>
          <p:spPr bwMode="auto">
            <a:xfrm>
              <a:off x="327" y="2230"/>
              <a:ext cx="23" cy="29"/>
            </a:xfrm>
            <a:custGeom>
              <a:avLst/>
              <a:gdLst>
                <a:gd name="T0" fmla="*/ 24 w 46"/>
                <a:gd name="T1" fmla="*/ 57 h 57"/>
                <a:gd name="T2" fmla="*/ 15 w 46"/>
                <a:gd name="T3" fmla="*/ 55 h 57"/>
                <a:gd name="T4" fmla="*/ 7 w 46"/>
                <a:gd name="T5" fmla="*/ 49 h 57"/>
                <a:gd name="T6" fmla="*/ 2 w 46"/>
                <a:gd name="T7" fmla="*/ 40 h 57"/>
                <a:gd name="T8" fmla="*/ 0 w 46"/>
                <a:gd name="T9" fmla="*/ 28 h 57"/>
                <a:gd name="T10" fmla="*/ 2 w 46"/>
                <a:gd name="T11" fmla="*/ 17 h 57"/>
                <a:gd name="T12" fmla="*/ 7 w 46"/>
                <a:gd name="T13" fmla="*/ 8 h 57"/>
                <a:gd name="T14" fmla="*/ 14 w 46"/>
                <a:gd name="T15" fmla="*/ 2 h 57"/>
                <a:gd name="T16" fmla="*/ 23 w 46"/>
                <a:gd name="T17" fmla="*/ 0 h 57"/>
                <a:gd name="T18" fmla="*/ 32 w 46"/>
                <a:gd name="T19" fmla="*/ 2 h 57"/>
                <a:gd name="T20" fmla="*/ 39 w 46"/>
                <a:gd name="T21" fmla="*/ 8 h 57"/>
                <a:gd name="T22" fmla="*/ 44 w 46"/>
                <a:gd name="T23" fmla="*/ 17 h 57"/>
                <a:gd name="T24" fmla="*/ 46 w 46"/>
                <a:gd name="T25" fmla="*/ 27 h 57"/>
                <a:gd name="T26" fmla="*/ 45 w 46"/>
                <a:gd name="T27" fmla="*/ 39 h 57"/>
                <a:gd name="T28" fmla="*/ 40 w 46"/>
                <a:gd name="T29" fmla="*/ 48 h 57"/>
                <a:gd name="T30" fmla="*/ 33 w 46"/>
                <a:gd name="T31" fmla="*/ 55 h 57"/>
                <a:gd name="T32" fmla="*/ 24 w 46"/>
                <a:gd name="T33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7">
                  <a:moveTo>
                    <a:pt x="24" y="57"/>
                  </a:moveTo>
                  <a:lnTo>
                    <a:pt x="15" y="55"/>
                  </a:lnTo>
                  <a:lnTo>
                    <a:pt x="7" y="49"/>
                  </a:lnTo>
                  <a:lnTo>
                    <a:pt x="2" y="40"/>
                  </a:lnTo>
                  <a:lnTo>
                    <a:pt x="0" y="28"/>
                  </a:lnTo>
                  <a:lnTo>
                    <a:pt x="2" y="17"/>
                  </a:lnTo>
                  <a:lnTo>
                    <a:pt x="7" y="8"/>
                  </a:lnTo>
                  <a:lnTo>
                    <a:pt x="14" y="2"/>
                  </a:lnTo>
                  <a:lnTo>
                    <a:pt x="23" y="0"/>
                  </a:lnTo>
                  <a:lnTo>
                    <a:pt x="32" y="2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7"/>
                  </a:lnTo>
                  <a:lnTo>
                    <a:pt x="45" y="39"/>
                  </a:lnTo>
                  <a:lnTo>
                    <a:pt x="40" y="48"/>
                  </a:lnTo>
                  <a:lnTo>
                    <a:pt x="33" y="55"/>
                  </a:lnTo>
                  <a:lnTo>
                    <a:pt x="24" y="57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2" name="Freeform 30"/>
            <p:cNvSpPr>
              <a:spLocks/>
            </p:cNvSpPr>
            <p:nvPr/>
          </p:nvSpPr>
          <p:spPr bwMode="auto">
            <a:xfrm>
              <a:off x="274" y="2246"/>
              <a:ext cx="23" cy="29"/>
            </a:xfrm>
            <a:custGeom>
              <a:avLst/>
              <a:gdLst>
                <a:gd name="T0" fmla="*/ 23 w 46"/>
                <a:gd name="T1" fmla="*/ 57 h 57"/>
                <a:gd name="T2" fmla="*/ 14 w 46"/>
                <a:gd name="T3" fmla="*/ 55 h 57"/>
                <a:gd name="T4" fmla="*/ 7 w 46"/>
                <a:gd name="T5" fmla="*/ 49 h 57"/>
                <a:gd name="T6" fmla="*/ 2 w 46"/>
                <a:gd name="T7" fmla="*/ 40 h 57"/>
                <a:gd name="T8" fmla="*/ 0 w 46"/>
                <a:gd name="T9" fmla="*/ 29 h 57"/>
                <a:gd name="T10" fmla="*/ 2 w 46"/>
                <a:gd name="T11" fmla="*/ 18 h 57"/>
                <a:gd name="T12" fmla="*/ 7 w 46"/>
                <a:gd name="T13" fmla="*/ 9 h 57"/>
                <a:gd name="T14" fmla="*/ 14 w 46"/>
                <a:gd name="T15" fmla="*/ 2 h 57"/>
                <a:gd name="T16" fmla="*/ 23 w 46"/>
                <a:gd name="T17" fmla="*/ 0 h 57"/>
                <a:gd name="T18" fmla="*/ 32 w 46"/>
                <a:gd name="T19" fmla="*/ 2 h 57"/>
                <a:gd name="T20" fmla="*/ 39 w 46"/>
                <a:gd name="T21" fmla="*/ 8 h 57"/>
                <a:gd name="T22" fmla="*/ 44 w 46"/>
                <a:gd name="T23" fmla="*/ 17 h 57"/>
                <a:gd name="T24" fmla="*/ 46 w 46"/>
                <a:gd name="T25" fmla="*/ 29 h 57"/>
                <a:gd name="T26" fmla="*/ 44 w 46"/>
                <a:gd name="T27" fmla="*/ 40 h 57"/>
                <a:gd name="T28" fmla="*/ 39 w 46"/>
                <a:gd name="T29" fmla="*/ 49 h 57"/>
                <a:gd name="T30" fmla="*/ 32 w 46"/>
                <a:gd name="T31" fmla="*/ 55 h 57"/>
                <a:gd name="T32" fmla="*/ 23 w 46"/>
                <a:gd name="T33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7">
                  <a:moveTo>
                    <a:pt x="23" y="57"/>
                  </a:moveTo>
                  <a:lnTo>
                    <a:pt x="14" y="55"/>
                  </a:lnTo>
                  <a:lnTo>
                    <a:pt x="7" y="49"/>
                  </a:lnTo>
                  <a:lnTo>
                    <a:pt x="2" y="40"/>
                  </a:lnTo>
                  <a:lnTo>
                    <a:pt x="0" y="29"/>
                  </a:lnTo>
                  <a:lnTo>
                    <a:pt x="2" y="18"/>
                  </a:lnTo>
                  <a:lnTo>
                    <a:pt x="7" y="9"/>
                  </a:lnTo>
                  <a:lnTo>
                    <a:pt x="14" y="2"/>
                  </a:lnTo>
                  <a:lnTo>
                    <a:pt x="23" y="0"/>
                  </a:lnTo>
                  <a:lnTo>
                    <a:pt x="32" y="2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9"/>
                  </a:lnTo>
                  <a:lnTo>
                    <a:pt x="44" y="40"/>
                  </a:lnTo>
                  <a:lnTo>
                    <a:pt x="39" y="49"/>
                  </a:lnTo>
                  <a:lnTo>
                    <a:pt x="32" y="55"/>
                  </a:lnTo>
                  <a:lnTo>
                    <a:pt x="23" y="57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3" name="Freeform 31"/>
            <p:cNvSpPr>
              <a:spLocks/>
            </p:cNvSpPr>
            <p:nvPr/>
          </p:nvSpPr>
          <p:spPr bwMode="auto">
            <a:xfrm>
              <a:off x="388" y="2144"/>
              <a:ext cx="23" cy="29"/>
            </a:xfrm>
            <a:custGeom>
              <a:avLst/>
              <a:gdLst>
                <a:gd name="T0" fmla="*/ 23 w 46"/>
                <a:gd name="T1" fmla="*/ 57 h 57"/>
                <a:gd name="T2" fmla="*/ 14 w 46"/>
                <a:gd name="T3" fmla="*/ 55 h 57"/>
                <a:gd name="T4" fmla="*/ 7 w 46"/>
                <a:gd name="T5" fmla="*/ 49 h 57"/>
                <a:gd name="T6" fmla="*/ 3 w 46"/>
                <a:gd name="T7" fmla="*/ 40 h 57"/>
                <a:gd name="T8" fmla="*/ 0 w 46"/>
                <a:gd name="T9" fmla="*/ 28 h 57"/>
                <a:gd name="T10" fmla="*/ 3 w 46"/>
                <a:gd name="T11" fmla="*/ 17 h 57"/>
                <a:gd name="T12" fmla="*/ 7 w 46"/>
                <a:gd name="T13" fmla="*/ 8 h 57"/>
                <a:gd name="T14" fmla="*/ 14 w 46"/>
                <a:gd name="T15" fmla="*/ 2 h 57"/>
                <a:gd name="T16" fmla="*/ 23 w 46"/>
                <a:gd name="T17" fmla="*/ 0 h 57"/>
                <a:gd name="T18" fmla="*/ 33 w 46"/>
                <a:gd name="T19" fmla="*/ 1 h 57"/>
                <a:gd name="T20" fmla="*/ 39 w 46"/>
                <a:gd name="T21" fmla="*/ 8 h 57"/>
                <a:gd name="T22" fmla="*/ 44 w 46"/>
                <a:gd name="T23" fmla="*/ 17 h 57"/>
                <a:gd name="T24" fmla="*/ 46 w 46"/>
                <a:gd name="T25" fmla="*/ 27 h 57"/>
                <a:gd name="T26" fmla="*/ 44 w 46"/>
                <a:gd name="T27" fmla="*/ 39 h 57"/>
                <a:gd name="T28" fmla="*/ 39 w 46"/>
                <a:gd name="T29" fmla="*/ 48 h 57"/>
                <a:gd name="T30" fmla="*/ 33 w 46"/>
                <a:gd name="T31" fmla="*/ 54 h 57"/>
                <a:gd name="T32" fmla="*/ 23 w 46"/>
                <a:gd name="T33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7">
                  <a:moveTo>
                    <a:pt x="23" y="57"/>
                  </a:moveTo>
                  <a:lnTo>
                    <a:pt x="14" y="55"/>
                  </a:lnTo>
                  <a:lnTo>
                    <a:pt x="7" y="49"/>
                  </a:lnTo>
                  <a:lnTo>
                    <a:pt x="3" y="40"/>
                  </a:lnTo>
                  <a:lnTo>
                    <a:pt x="0" y="28"/>
                  </a:lnTo>
                  <a:lnTo>
                    <a:pt x="3" y="17"/>
                  </a:lnTo>
                  <a:lnTo>
                    <a:pt x="7" y="8"/>
                  </a:lnTo>
                  <a:lnTo>
                    <a:pt x="14" y="2"/>
                  </a:lnTo>
                  <a:lnTo>
                    <a:pt x="23" y="0"/>
                  </a:lnTo>
                  <a:lnTo>
                    <a:pt x="33" y="1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7"/>
                  </a:lnTo>
                  <a:lnTo>
                    <a:pt x="44" y="39"/>
                  </a:lnTo>
                  <a:lnTo>
                    <a:pt x="39" y="48"/>
                  </a:lnTo>
                  <a:lnTo>
                    <a:pt x="33" y="54"/>
                  </a:lnTo>
                  <a:lnTo>
                    <a:pt x="23" y="57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2911126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5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strtok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graphicFrame>
        <p:nvGraphicFramePr>
          <p:cNvPr id="13" name="내용 개체 틀 1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9159072"/>
              </p:ext>
            </p:extLst>
          </p:nvPr>
        </p:nvGraphicFramePr>
        <p:xfrm>
          <a:off x="1129639" y="1268760"/>
          <a:ext cx="7777161" cy="851916"/>
        </p:xfrm>
        <a:graphic>
          <a:graphicData uri="http://schemas.openxmlformats.org/drawingml/2006/table">
            <a:tbl>
              <a:tblPr/>
              <a:tblGrid>
                <a:gridCol w="1261264"/>
                <a:gridCol w="6515897"/>
              </a:tblGrid>
              <a:tr h="36004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 smtClean="0"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  <a:ea typeface="+mj-ea"/>
                        </a:rPr>
                        <a:t>형식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  <a:ea typeface="+mj-ea"/>
                      </a:endParaRPr>
                    </a:p>
                  </a:txBody>
                  <a:tcPr marL="64770" marR="64770" marT="17907" marB="17907">
                    <a:lnL w="355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4000" algn="l"/>
                          <a:tab pos="254000" algn="l"/>
                        </a:tabLst>
                      </a:pPr>
                      <a:r>
                        <a:rPr lang="en-US" sz="1600" kern="0" spc="0" dirty="0">
                          <a:solidFill>
                            <a:srgbClr val="0000FF"/>
                          </a:solidFill>
                          <a:effectLst/>
                          <a:latin typeface="Trebuchet MS" pitchFamily="34" charset="0"/>
                          <a:ea typeface="+mj-ea"/>
                        </a:rPr>
                        <a:t>char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+mj-ea"/>
                        </a:rPr>
                        <a:t> *</a:t>
                      </a:r>
                      <a:r>
                        <a:rPr 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+mj-ea"/>
                        </a:rPr>
                        <a:t>strtok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+mj-ea"/>
                        </a:rPr>
                        <a:t>( </a:t>
                      </a:r>
                      <a:r>
                        <a:rPr lang="en-US" sz="1600" kern="0" spc="0" dirty="0">
                          <a:solidFill>
                            <a:srgbClr val="0000FF"/>
                          </a:solidFill>
                          <a:effectLst/>
                          <a:latin typeface="Trebuchet MS" pitchFamily="34" charset="0"/>
                          <a:ea typeface="+mj-ea"/>
                        </a:rPr>
                        <a:t>char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+mj-ea"/>
                        </a:rPr>
                        <a:t> *s, </a:t>
                      </a:r>
                      <a:r>
                        <a:rPr lang="en-US" sz="1600" kern="0" spc="0" dirty="0" err="1">
                          <a:solidFill>
                            <a:srgbClr val="0000FF"/>
                          </a:solidFill>
                          <a:effectLst/>
                          <a:latin typeface="Trebuchet MS" pitchFamily="34" charset="0"/>
                          <a:ea typeface="+mj-ea"/>
                        </a:rPr>
                        <a:t>const</a:t>
                      </a:r>
                      <a:r>
                        <a:rPr lang="en-US" sz="1600" kern="0" spc="0" dirty="0">
                          <a:solidFill>
                            <a:srgbClr val="0000FF"/>
                          </a:solidFill>
                          <a:effectLst/>
                          <a:latin typeface="Trebuchet MS" pitchFamily="34" charset="0"/>
                          <a:ea typeface="+mj-ea"/>
                        </a:rPr>
                        <a:t> char 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+mj-ea"/>
                        </a:rPr>
                        <a:t>*delimit ); 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 smtClean="0"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  <a:ea typeface="+mj-ea"/>
                        </a:rPr>
                        <a:t>설명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  <a:ea typeface="+mj-ea"/>
                      </a:endParaRPr>
                    </a:p>
                  </a:txBody>
                  <a:tcPr marL="64770" marR="64770" marT="17907" marB="17907">
                    <a:lnL w="355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55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B8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err="1"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+mj-ea"/>
                        </a:rPr>
                        <a:t>strtok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+mj-ea"/>
                        </a:rPr>
                        <a:t>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+mj-ea"/>
                        </a:rPr>
                        <a:t>함수는 문자열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+mj-ea"/>
                        </a:rPr>
                        <a:t>s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+mj-ea"/>
                        </a:rPr>
                        <a:t>을 토큰으로 분리한다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+mj-ea"/>
                        </a:rPr>
                        <a:t>. 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  <a:ea typeface="+mj-ea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B8E0"/>
                    </a:solidFill>
                  </a:tcPr>
                </a:tc>
              </a:tr>
            </a:tbl>
          </a:graphicData>
        </a:graphic>
      </p:graphicFrame>
      <p:sp>
        <p:nvSpPr>
          <p:cNvPr id="18" name="Rectangle 3"/>
          <p:cNvSpPr>
            <a:spLocks noChangeArrowheads="1"/>
          </p:cNvSpPr>
          <p:nvPr/>
        </p:nvSpPr>
        <p:spPr bwMode="auto">
          <a:xfrm>
            <a:off x="1107133" y="2852936"/>
            <a:ext cx="7777162" cy="1245213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t1 =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strtok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(s, </a:t>
            </a:r>
            <a:r>
              <a:rPr lang="en-US" altLang="ko-KR" sz="1600" kern="0" dirty="0">
                <a:solidFill>
                  <a:srgbClr val="800000"/>
                </a:solidFill>
                <a:latin typeface="Trebuchet MS" pitchFamily="34" charset="0"/>
              </a:rPr>
              <a:t>" "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);</a:t>
            </a: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ko-KR" altLang="en-US" sz="1600" kern="0" dirty="0">
                <a:solidFill>
                  <a:srgbClr val="008000"/>
                </a:solidFill>
                <a:latin typeface="Trebuchet MS" pitchFamily="34" charset="0"/>
                <a:ea typeface="굴림"/>
              </a:rPr>
              <a:t>첫 번째 토큰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t2 =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strtok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(NULL, </a:t>
            </a:r>
            <a:r>
              <a:rPr lang="en-US" altLang="ko-KR" sz="1600" kern="0" dirty="0">
                <a:solidFill>
                  <a:srgbClr val="800000"/>
                </a:solidFill>
                <a:latin typeface="Trebuchet MS" pitchFamily="34" charset="0"/>
              </a:rPr>
              <a:t>" "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);</a:t>
            </a: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ko-KR" altLang="en-US" sz="1600" kern="0" dirty="0">
                <a:solidFill>
                  <a:srgbClr val="008000"/>
                </a:solidFill>
                <a:latin typeface="Trebuchet MS" pitchFamily="34" charset="0"/>
                <a:ea typeface="굴림"/>
              </a:rPr>
              <a:t>두 번째 토큰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t3 =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strtok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(NULL, </a:t>
            </a:r>
            <a:r>
              <a:rPr lang="en-US" altLang="ko-KR" sz="1600" kern="0" dirty="0">
                <a:solidFill>
                  <a:srgbClr val="800000"/>
                </a:solidFill>
                <a:latin typeface="Trebuchet MS" pitchFamily="34" charset="0"/>
              </a:rPr>
              <a:t>" "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);</a:t>
            </a: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ko-KR" altLang="en-US" sz="1600" kern="0" dirty="0">
                <a:solidFill>
                  <a:srgbClr val="008000"/>
                </a:solidFill>
                <a:latin typeface="Trebuchet MS" pitchFamily="34" charset="0"/>
                <a:ea typeface="굴림"/>
              </a:rPr>
              <a:t>세 번째 토큰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t4 =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strtok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(NULL, </a:t>
            </a:r>
            <a:r>
              <a:rPr lang="en-US" altLang="ko-KR" sz="1600" kern="0" dirty="0">
                <a:solidFill>
                  <a:srgbClr val="800000"/>
                </a:solidFill>
                <a:latin typeface="Trebuchet MS" pitchFamily="34" charset="0"/>
              </a:rPr>
              <a:t>" "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);</a:t>
            </a: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ko-KR" altLang="en-US" sz="1600" kern="0" dirty="0">
                <a:solidFill>
                  <a:srgbClr val="008000"/>
                </a:solidFill>
                <a:latin typeface="Trebuchet MS" pitchFamily="34" charset="0"/>
                <a:ea typeface="굴림"/>
              </a:rPr>
              <a:t>네 번째 토큰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07133" y="2420888"/>
            <a:ext cx="7032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만약 분리자가 </a:t>
            </a:r>
            <a:r>
              <a:rPr lang="en-US" altLang="ko-KR" dirty="0" smtClean="0"/>
              <a:t>‘ ‘</a:t>
            </a:r>
            <a:r>
              <a:rPr lang="ko-KR" altLang="en-US" dirty="0" smtClean="0"/>
              <a:t>일 경우</a:t>
            </a:r>
            <a:r>
              <a:rPr lang="en-US" altLang="ko-KR" dirty="0" smtClean="0"/>
              <a:t>, </a:t>
            </a:r>
            <a:r>
              <a:rPr lang="ko-KR" altLang="en-US" dirty="0" smtClean="0"/>
              <a:t>토큰을 얻으려면 다음과 같이 호출한다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6439588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문자열 토큰 분리</a:t>
            </a:r>
          </a:p>
        </p:txBody>
      </p:sp>
      <p:sp>
        <p:nvSpPr>
          <p:cNvPr id="33795" name="Rectangle 4"/>
          <p:cNvSpPr>
            <a:spLocks noChangeArrowheads="1"/>
          </p:cNvSpPr>
          <p:nvPr/>
        </p:nvSpPr>
        <p:spPr bwMode="auto">
          <a:xfrm>
            <a:off x="1100728" y="1196751"/>
            <a:ext cx="7777162" cy="5184577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en-US" altLang="en-US" sz="1600" dirty="0" err="1">
                <a:solidFill>
                  <a:srgbClr val="008000"/>
                </a:solidFill>
                <a:latin typeface="Trebuchet MS" pitchFamily="34" charset="0"/>
              </a:rPr>
              <a:t>strtok</a:t>
            </a:r>
            <a:r>
              <a:rPr lang="en-US" altLang="en-US" sz="1600" dirty="0">
                <a:solidFill>
                  <a:srgbClr val="008000"/>
                </a:solidFill>
                <a:latin typeface="Trebuchet MS" pitchFamily="34" charset="0"/>
              </a:rPr>
              <a:t> </a:t>
            </a:r>
            <a:r>
              <a:rPr lang="en-US" altLang="en-US" sz="1600" dirty="0" err="1">
                <a:solidFill>
                  <a:srgbClr val="008000"/>
                </a:solidFill>
                <a:latin typeface="Trebuchet MS" pitchFamily="34" charset="0"/>
              </a:rPr>
              <a:t>함수의사용예</a:t>
            </a:r>
            <a:endParaRPr lang="en-US" altLang="en-US" sz="1600" dirty="0">
              <a:latin typeface="Trebuchet MS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#include</a:t>
            </a:r>
            <a:r>
              <a:rPr lang="en-US" altLang="en-US" sz="1600" dirty="0">
                <a:latin typeface="Trebuchet MS" pitchFamily="34" charset="0"/>
              </a:rPr>
              <a:t> 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&lt;</a:t>
            </a:r>
            <a:r>
              <a:rPr lang="en-US" altLang="en-US" sz="1600" dirty="0" err="1">
                <a:solidFill>
                  <a:srgbClr val="800000"/>
                </a:solidFill>
                <a:latin typeface="Trebuchet MS" pitchFamily="34" charset="0"/>
              </a:rPr>
              <a:t>string.h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&gt;</a:t>
            </a:r>
            <a:endParaRPr lang="en-US" altLang="en-US" sz="1600" dirty="0">
              <a:latin typeface="Trebuchet MS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#include</a:t>
            </a:r>
            <a:r>
              <a:rPr lang="en-US" altLang="en-US" sz="1600" dirty="0">
                <a:latin typeface="Trebuchet MS" pitchFamily="34" charset="0"/>
              </a:rPr>
              <a:t> 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&lt;</a:t>
            </a:r>
            <a:r>
              <a:rPr lang="en-US" altLang="en-US" sz="1600" dirty="0" err="1">
                <a:solidFill>
                  <a:srgbClr val="800000"/>
                </a:solidFill>
                <a:latin typeface="Trebuchet MS" pitchFamily="34" charset="0"/>
              </a:rPr>
              <a:t>stdio.h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&gt;</a:t>
            </a:r>
            <a:endParaRPr lang="en-US" altLang="en-US" sz="1600" dirty="0">
              <a:latin typeface="Trebuchet MS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>
              <a:latin typeface="Trebuchet MS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char</a:t>
            </a:r>
            <a:r>
              <a:rPr lang="en-US" altLang="en-US" sz="1600" dirty="0">
                <a:latin typeface="Trebuchet MS" pitchFamily="34" charset="0"/>
              </a:rPr>
              <a:t> s[] = 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"Man is immortal, because he has a soul";</a:t>
            </a:r>
            <a:endParaRPr lang="en-US" altLang="en-US" sz="1600" dirty="0">
              <a:latin typeface="Trebuchet MS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char</a:t>
            </a:r>
            <a:r>
              <a:rPr lang="en-US" altLang="en-US" sz="1600" dirty="0">
                <a:latin typeface="Trebuchet MS" pitchFamily="34" charset="0"/>
              </a:rPr>
              <a:t> </a:t>
            </a:r>
            <a:r>
              <a:rPr lang="en-US" altLang="en-US" sz="1600" dirty="0" err="1">
                <a:latin typeface="Trebuchet MS" pitchFamily="34" charset="0"/>
              </a:rPr>
              <a:t>seps</a:t>
            </a:r>
            <a:r>
              <a:rPr lang="en-US" altLang="en-US" sz="1600" dirty="0">
                <a:latin typeface="Trebuchet MS" pitchFamily="34" charset="0"/>
              </a:rPr>
              <a:t>[]   = 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" ,\t\n";</a:t>
            </a:r>
            <a:endParaRPr lang="en-US" altLang="en-US" sz="1600" dirty="0">
              <a:latin typeface="Trebuchet MS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char</a:t>
            </a:r>
            <a:r>
              <a:rPr lang="en-US" altLang="en-US" sz="1600" dirty="0">
                <a:latin typeface="Trebuchet MS" pitchFamily="34" charset="0"/>
              </a:rPr>
              <a:t> *token;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>
              <a:latin typeface="Trebuchet MS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en-US" sz="1600" dirty="0">
                <a:latin typeface="Trebuchet MS" pitchFamily="34" charset="0"/>
              </a:rPr>
              <a:t> main( </a:t>
            </a: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void</a:t>
            </a:r>
            <a:r>
              <a:rPr lang="en-US" altLang="en-US" sz="1600" dirty="0">
                <a:latin typeface="Trebuchet MS" pitchFamily="34" charset="0"/>
              </a:rPr>
              <a:t> )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en-US" altLang="en-US" sz="1600" dirty="0" err="1">
                <a:solidFill>
                  <a:srgbClr val="008000"/>
                </a:solidFill>
                <a:latin typeface="Trebuchet MS" pitchFamily="34" charset="0"/>
              </a:rPr>
              <a:t>문자열을</a:t>
            </a:r>
            <a:r>
              <a:rPr lang="en-US" altLang="en-US" sz="1600" dirty="0">
                <a:solidFill>
                  <a:srgbClr val="008000"/>
                </a:solidFill>
                <a:latin typeface="Trebuchet MS" pitchFamily="34" charset="0"/>
              </a:rPr>
              <a:t> </a:t>
            </a:r>
            <a:r>
              <a:rPr lang="en-US" altLang="en-US" sz="1600" dirty="0" err="1">
                <a:solidFill>
                  <a:srgbClr val="008000"/>
                </a:solidFill>
                <a:latin typeface="Trebuchet MS" pitchFamily="34" charset="0"/>
              </a:rPr>
              <a:t>전달하고</a:t>
            </a:r>
            <a:r>
              <a:rPr lang="en-US" altLang="en-US" sz="1600" dirty="0">
                <a:solidFill>
                  <a:srgbClr val="008000"/>
                </a:solidFill>
                <a:latin typeface="Trebuchet MS" pitchFamily="34" charset="0"/>
              </a:rPr>
              <a:t> </a:t>
            </a:r>
            <a:r>
              <a:rPr lang="en-US" altLang="en-US" sz="1600" dirty="0" err="1">
                <a:solidFill>
                  <a:srgbClr val="008000"/>
                </a:solidFill>
                <a:latin typeface="Trebuchet MS" pitchFamily="34" charset="0"/>
              </a:rPr>
              <a:t>다음</a:t>
            </a:r>
            <a:r>
              <a:rPr lang="en-US" altLang="en-US" sz="1600" dirty="0">
                <a:solidFill>
                  <a:srgbClr val="008000"/>
                </a:solidFill>
                <a:latin typeface="Trebuchet MS" pitchFamily="34" charset="0"/>
              </a:rPr>
              <a:t> </a:t>
            </a:r>
            <a:r>
              <a:rPr lang="en-US" altLang="en-US" sz="1600" dirty="0" err="1">
                <a:solidFill>
                  <a:srgbClr val="008000"/>
                </a:solidFill>
                <a:latin typeface="Trebuchet MS" pitchFamily="34" charset="0"/>
              </a:rPr>
              <a:t>토큰을</a:t>
            </a:r>
            <a:r>
              <a:rPr lang="en-US" altLang="en-US" sz="1600" dirty="0">
                <a:solidFill>
                  <a:srgbClr val="008000"/>
                </a:solidFill>
                <a:latin typeface="Trebuchet MS" pitchFamily="34" charset="0"/>
              </a:rPr>
              <a:t> </a:t>
            </a:r>
            <a:r>
              <a:rPr lang="en-US" altLang="en-US" sz="1600" dirty="0" err="1">
                <a:solidFill>
                  <a:srgbClr val="008000"/>
                </a:solidFill>
                <a:latin typeface="Trebuchet MS" pitchFamily="34" charset="0"/>
              </a:rPr>
              <a:t>얻는다</a:t>
            </a:r>
            <a:r>
              <a:rPr lang="en-US" altLang="en-US" sz="1600" dirty="0">
                <a:solidFill>
                  <a:srgbClr val="008000"/>
                </a:solidFill>
                <a:latin typeface="Trebuchet MS" pitchFamily="34" charset="0"/>
              </a:rPr>
              <a:t>. </a:t>
            </a:r>
            <a:endParaRPr lang="en-US" altLang="en-US" sz="1600" dirty="0">
              <a:latin typeface="Trebuchet MS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token = </a:t>
            </a:r>
            <a:r>
              <a:rPr lang="en-US" altLang="en-US" sz="1600" dirty="0" err="1">
                <a:latin typeface="Trebuchet MS" pitchFamily="34" charset="0"/>
              </a:rPr>
              <a:t>strtok</a:t>
            </a:r>
            <a:r>
              <a:rPr lang="en-US" altLang="en-US" sz="1600" dirty="0">
                <a:latin typeface="Trebuchet MS" pitchFamily="34" charset="0"/>
              </a:rPr>
              <a:t>( s, </a:t>
            </a:r>
            <a:r>
              <a:rPr lang="en-US" altLang="en-US" sz="1600" dirty="0" err="1">
                <a:latin typeface="Trebuchet MS" pitchFamily="34" charset="0"/>
              </a:rPr>
              <a:t>seps</a:t>
            </a:r>
            <a:r>
              <a:rPr lang="en-US" altLang="en-US" sz="1600" dirty="0">
                <a:latin typeface="Trebuchet MS" pitchFamily="34" charset="0"/>
              </a:rPr>
              <a:t> );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while</a:t>
            </a:r>
            <a:r>
              <a:rPr lang="en-US" altLang="en-US" sz="1600" dirty="0">
                <a:latin typeface="Trebuchet MS" pitchFamily="34" charset="0"/>
              </a:rPr>
              <a:t>( token != NULL )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	</a:t>
            </a:r>
            <a:r>
              <a:rPr lang="en-US" altLang="en-US" sz="1600" dirty="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en-US" altLang="en-US" sz="1600" dirty="0" err="1">
                <a:solidFill>
                  <a:srgbClr val="008000"/>
                </a:solidFill>
                <a:latin typeface="Trebuchet MS" pitchFamily="34" charset="0"/>
              </a:rPr>
              <a:t>문자열</a:t>
            </a:r>
            <a:r>
              <a:rPr lang="en-US" altLang="en-US" sz="1600" dirty="0">
                <a:solidFill>
                  <a:srgbClr val="008000"/>
                </a:solidFill>
                <a:latin typeface="Trebuchet MS" pitchFamily="34" charset="0"/>
              </a:rPr>
              <a:t> </a:t>
            </a:r>
            <a:r>
              <a:rPr lang="en-US" altLang="en-US" sz="1600" dirty="0" err="1">
                <a:solidFill>
                  <a:srgbClr val="008000"/>
                </a:solidFill>
                <a:latin typeface="Trebuchet MS" pitchFamily="34" charset="0"/>
              </a:rPr>
              <a:t>s에</a:t>
            </a:r>
            <a:r>
              <a:rPr lang="en-US" altLang="en-US" sz="1600" dirty="0">
                <a:solidFill>
                  <a:srgbClr val="008000"/>
                </a:solidFill>
                <a:latin typeface="Trebuchet MS" pitchFamily="34" charset="0"/>
              </a:rPr>
              <a:t> </a:t>
            </a:r>
            <a:r>
              <a:rPr lang="en-US" altLang="en-US" sz="1600" dirty="0" err="1">
                <a:solidFill>
                  <a:srgbClr val="008000"/>
                </a:solidFill>
                <a:latin typeface="Trebuchet MS" pitchFamily="34" charset="0"/>
              </a:rPr>
              <a:t>토큰이</a:t>
            </a:r>
            <a:r>
              <a:rPr lang="en-US" altLang="en-US" sz="1600" dirty="0">
                <a:solidFill>
                  <a:srgbClr val="008000"/>
                </a:solidFill>
                <a:latin typeface="Trebuchet MS" pitchFamily="34" charset="0"/>
              </a:rPr>
              <a:t> </a:t>
            </a:r>
            <a:r>
              <a:rPr lang="en-US" altLang="en-US" sz="1600" dirty="0" err="1">
                <a:solidFill>
                  <a:srgbClr val="008000"/>
                </a:solidFill>
                <a:latin typeface="Trebuchet MS" pitchFamily="34" charset="0"/>
              </a:rPr>
              <a:t>있는</a:t>
            </a:r>
            <a:r>
              <a:rPr lang="en-US" altLang="en-US" sz="1600" dirty="0">
                <a:solidFill>
                  <a:srgbClr val="008000"/>
                </a:solidFill>
                <a:latin typeface="Trebuchet MS" pitchFamily="34" charset="0"/>
              </a:rPr>
              <a:t> </a:t>
            </a:r>
            <a:r>
              <a:rPr lang="en-US" altLang="en-US" sz="1600" dirty="0" err="1">
                <a:solidFill>
                  <a:srgbClr val="008000"/>
                </a:solidFill>
                <a:latin typeface="Trebuchet MS" pitchFamily="34" charset="0"/>
              </a:rPr>
              <a:t>동안</a:t>
            </a:r>
            <a:r>
              <a:rPr lang="en-US" altLang="en-US" sz="1600" dirty="0">
                <a:solidFill>
                  <a:srgbClr val="008000"/>
                </a:solidFill>
                <a:latin typeface="Trebuchet MS" pitchFamily="34" charset="0"/>
              </a:rPr>
              <a:t> </a:t>
            </a:r>
            <a:r>
              <a:rPr lang="en-US" altLang="en-US" sz="1600" dirty="0" err="1">
                <a:solidFill>
                  <a:srgbClr val="008000"/>
                </a:solidFill>
                <a:latin typeface="Trebuchet MS" pitchFamily="34" charset="0"/>
              </a:rPr>
              <a:t>반복한다</a:t>
            </a:r>
            <a:r>
              <a:rPr lang="en-US" altLang="en-US" sz="1600" dirty="0">
                <a:solidFill>
                  <a:srgbClr val="008000"/>
                </a:solidFill>
                <a:latin typeface="Trebuchet MS" pitchFamily="34" charset="0"/>
              </a:rPr>
              <a:t>. </a:t>
            </a:r>
            <a:endParaRPr lang="en-US" altLang="en-US" sz="1600" dirty="0">
              <a:latin typeface="Trebuchet MS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      </a:t>
            </a:r>
            <a:r>
              <a:rPr lang="en-US" altLang="en-US" sz="1600" dirty="0" err="1">
                <a:latin typeface="Trebuchet MS" pitchFamily="34" charset="0"/>
              </a:rPr>
              <a:t>printf</a:t>
            </a:r>
            <a:r>
              <a:rPr lang="en-US" altLang="en-US" sz="1600" dirty="0">
                <a:latin typeface="Trebuchet MS" pitchFamily="34" charset="0"/>
              </a:rPr>
              <a:t>( 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"</a:t>
            </a:r>
            <a:r>
              <a:rPr lang="en-US" altLang="en-US" sz="1600" dirty="0" err="1">
                <a:solidFill>
                  <a:srgbClr val="800000"/>
                </a:solidFill>
                <a:latin typeface="Trebuchet MS" pitchFamily="34" charset="0"/>
              </a:rPr>
              <a:t>토큰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: %s\n"</a:t>
            </a:r>
            <a:r>
              <a:rPr lang="en-US" altLang="en-US" sz="1600" dirty="0">
                <a:latin typeface="Trebuchet MS" pitchFamily="34" charset="0"/>
              </a:rPr>
              <a:t>, token 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	</a:t>
            </a:r>
            <a:r>
              <a:rPr lang="en-US" altLang="en-US" sz="1600" dirty="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en-US" altLang="en-US" sz="1600" dirty="0" err="1">
                <a:solidFill>
                  <a:srgbClr val="008000"/>
                </a:solidFill>
                <a:latin typeface="Trebuchet MS" pitchFamily="34" charset="0"/>
              </a:rPr>
              <a:t>다음</a:t>
            </a:r>
            <a:r>
              <a:rPr lang="en-US" altLang="en-US" sz="1600" dirty="0">
                <a:solidFill>
                  <a:srgbClr val="008000"/>
                </a:solidFill>
                <a:latin typeface="Trebuchet MS" pitchFamily="34" charset="0"/>
              </a:rPr>
              <a:t> </a:t>
            </a:r>
            <a:r>
              <a:rPr lang="en-US" altLang="en-US" sz="1600" dirty="0" err="1">
                <a:solidFill>
                  <a:srgbClr val="008000"/>
                </a:solidFill>
                <a:latin typeface="Trebuchet MS" pitchFamily="34" charset="0"/>
              </a:rPr>
              <a:t>토큰을</a:t>
            </a:r>
            <a:r>
              <a:rPr lang="en-US" altLang="en-US" sz="1600" dirty="0">
                <a:solidFill>
                  <a:srgbClr val="008000"/>
                </a:solidFill>
                <a:latin typeface="Trebuchet MS" pitchFamily="34" charset="0"/>
              </a:rPr>
              <a:t> </a:t>
            </a:r>
            <a:r>
              <a:rPr lang="en-US" altLang="en-US" sz="1600" dirty="0" err="1">
                <a:solidFill>
                  <a:srgbClr val="008000"/>
                </a:solidFill>
                <a:latin typeface="Trebuchet MS" pitchFamily="34" charset="0"/>
              </a:rPr>
              <a:t>얻는다</a:t>
            </a:r>
            <a:r>
              <a:rPr lang="en-US" altLang="en-US" sz="1600" dirty="0">
                <a:solidFill>
                  <a:srgbClr val="008000"/>
                </a:solidFill>
                <a:latin typeface="Trebuchet MS" pitchFamily="34" charset="0"/>
              </a:rPr>
              <a:t>. </a:t>
            </a:r>
            <a:endParaRPr lang="en-US" altLang="en-US" sz="1600" dirty="0">
              <a:latin typeface="Trebuchet MS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      token = </a:t>
            </a:r>
            <a:r>
              <a:rPr lang="en-US" altLang="en-US" sz="1600" dirty="0" err="1">
                <a:latin typeface="Trebuchet MS" pitchFamily="34" charset="0"/>
              </a:rPr>
              <a:t>strtok</a:t>
            </a:r>
            <a:r>
              <a:rPr lang="en-US" altLang="en-US" sz="1600" dirty="0">
                <a:latin typeface="Trebuchet MS" pitchFamily="34" charset="0"/>
              </a:rPr>
              <a:t>( NULL, </a:t>
            </a:r>
            <a:r>
              <a:rPr lang="en-US" altLang="en-US" sz="1600" dirty="0" err="1">
                <a:latin typeface="Trebuchet MS" pitchFamily="34" charset="0"/>
              </a:rPr>
              <a:t>seps</a:t>
            </a:r>
            <a:r>
              <a:rPr lang="en-US" altLang="en-US" sz="1600" dirty="0">
                <a:latin typeface="Trebuchet MS" pitchFamily="34" charset="0"/>
              </a:rPr>
              <a:t> ); </a:t>
            </a:r>
            <a:r>
              <a:rPr lang="en-US" altLang="en-US" sz="1600" dirty="0">
                <a:solidFill>
                  <a:srgbClr val="008000"/>
                </a:solidFill>
                <a:latin typeface="Trebuchet MS" pitchFamily="34" charset="0"/>
              </a:rPr>
              <a:t>// </a:t>
            </a:r>
            <a:endParaRPr lang="en-US" altLang="en-US" sz="1600" dirty="0">
              <a:latin typeface="Trebuchet MS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   	}	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}</a:t>
            </a:r>
            <a:endParaRPr lang="en-US" altLang="ko-KR" sz="1600" dirty="0">
              <a:latin typeface="Trebuchet MS" pitchFamily="34" charset="0"/>
            </a:endParaRPr>
          </a:p>
        </p:txBody>
      </p:sp>
      <p:sp>
        <p:nvSpPr>
          <p:cNvPr id="33796" name="Rectangle 8"/>
          <p:cNvSpPr>
            <a:spLocks noChangeArrowheads="1"/>
          </p:cNvSpPr>
          <p:nvPr/>
        </p:nvSpPr>
        <p:spPr bwMode="auto">
          <a:xfrm>
            <a:off x="0" y="26193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971600" y="2405102"/>
            <a:ext cx="2429687" cy="23356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6008910" y="2088948"/>
            <a:ext cx="8691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chemeClr val="tx2"/>
                </a:solidFill>
              </a:rPr>
              <a:t>분리자 </a:t>
            </a:r>
            <a:endParaRPr lang="ko-KR" altLang="en-US" sz="1600" dirty="0">
              <a:solidFill>
                <a:schemeClr val="tx2"/>
              </a:solidFill>
            </a:endParaRPr>
          </a:p>
        </p:txBody>
      </p:sp>
      <p:sp>
        <p:nvSpPr>
          <p:cNvPr id="3" name="자유형 2"/>
          <p:cNvSpPr/>
          <p:nvPr/>
        </p:nvSpPr>
        <p:spPr>
          <a:xfrm>
            <a:off x="3457812" y="2258225"/>
            <a:ext cx="2551099" cy="722299"/>
          </a:xfrm>
          <a:custGeom>
            <a:avLst/>
            <a:gdLst>
              <a:gd name="connsiteX0" fmla="*/ 2551099 w 2551099"/>
              <a:gd name="connsiteY0" fmla="*/ 0 h 722299"/>
              <a:gd name="connsiteX1" fmla="*/ 2481943 w 2551099"/>
              <a:gd name="connsiteY1" fmla="*/ 15368 h 722299"/>
              <a:gd name="connsiteX2" fmla="*/ 2451207 w 2551099"/>
              <a:gd name="connsiteY2" fmla="*/ 23052 h 722299"/>
              <a:gd name="connsiteX3" fmla="*/ 2412787 w 2551099"/>
              <a:gd name="connsiteY3" fmla="*/ 30736 h 722299"/>
              <a:gd name="connsiteX4" fmla="*/ 2366682 w 2551099"/>
              <a:gd name="connsiteY4" fmla="*/ 53788 h 722299"/>
              <a:gd name="connsiteX5" fmla="*/ 2320578 w 2551099"/>
              <a:gd name="connsiteY5" fmla="*/ 69156 h 722299"/>
              <a:gd name="connsiteX6" fmla="*/ 2266790 w 2551099"/>
              <a:gd name="connsiteY6" fmla="*/ 99892 h 722299"/>
              <a:gd name="connsiteX7" fmla="*/ 2213002 w 2551099"/>
              <a:gd name="connsiteY7" fmla="*/ 122944 h 722299"/>
              <a:gd name="connsiteX8" fmla="*/ 2174582 w 2551099"/>
              <a:gd name="connsiteY8" fmla="*/ 145997 h 722299"/>
              <a:gd name="connsiteX9" fmla="*/ 2136161 w 2551099"/>
              <a:gd name="connsiteY9" fmla="*/ 153681 h 722299"/>
              <a:gd name="connsiteX10" fmla="*/ 2090057 w 2551099"/>
              <a:gd name="connsiteY10" fmla="*/ 184417 h 722299"/>
              <a:gd name="connsiteX11" fmla="*/ 2043953 w 2551099"/>
              <a:gd name="connsiteY11" fmla="*/ 230521 h 722299"/>
              <a:gd name="connsiteX12" fmla="*/ 2036269 w 2551099"/>
              <a:gd name="connsiteY12" fmla="*/ 261257 h 722299"/>
              <a:gd name="connsiteX13" fmla="*/ 2020901 w 2551099"/>
              <a:gd name="connsiteY13" fmla="*/ 291993 h 722299"/>
              <a:gd name="connsiteX14" fmla="*/ 2036269 w 2551099"/>
              <a:gd name="connsiteY14" fmla="*/ 407254 h 722299"/>
              <a:gd name="connsiteX15" fmla="*/ 2051637 w 2551099"/>
              <a:gd name="connsiteY15" fmla="*/ 430306 h 722299"/>
              <a:gd name="connsiteX16" fmla="*/ 2059321 w 2551099"/>
              <a:gd name="connsiteY16" fmla="*/ 461042 h 722299"/>
              <a:gd name="connsiteX17" fmla="*/ 2074689 w 2551099"/>
              <a:gd name="connsiteY17" fmla="*/ 499462 h 722299"/>
              <a:gd name="connsiteX18" fmla="*/ 2067005 w 2551099"/>
              <a:gd name="connsiteY18" fmla="*/ 576302 h 722299"/>
              <a:gd name="connsiteX19" fmla="*/ 2013217 w 2551099"/>
              <a:gd name="connsiteY19" fmla="*/ 622407 h 722299"/>
              <a:gd name="connsiteX20" fmla="*/ 1982481 w 2551099"/>
              <a:gd name="connsiteY20" fmla="*/ 637775 h 722299"/>
              <a:gd name="connsiteX21" fmla="*/ 1936376 w 2551099"/>
              <a:gd name="connsiteY21" fmla="*/ 668511 h 722299"/>
              <a:gd name="connsiteX22" fmla="*/ 1897956 w 2551099"/>
              <a:gd name="connsiteY22" fmla="*/ 676195 h 722299"/>
              <a:gd name="connsiteX23" fmla="*/ 1874904 w 2551099"/>
              <a:gd name="connsiteY23" fmla="*/ 691563 h 722299"/>
              <a:gd name="connsiteX24" fmla="*/ 1828800 w 2551099"/>
              <a:gd name="connsiteY24" fmla="*/ 699247 h 722299"/>
              <a:gd name="connsiteX25" fmla="*/ 1790380 w 2551099"/>
              <a:gd name="connsiteY25" fmla="*/ 706931 h 722299"/>
              <a:gd name="connsiteX26" fmla="*/ 1682803 w 2551099"/>
              <a:gd name="connsiteY26" fmla="*/ 722299 h 722299"/>
              <a:gd name="connsiteX27" fmla="*/ 1137237 w 2551099"/>
              <a:gd name="connsiteY27" fmla="*/ 706931 h 722299"/>
              <a:gd name="connsiteX28" fmla="*/ 998924 w 2551099"/>
              <a:gd name="connsiteY28" fmla="*/ 676195 h 722299"/>
              <a:gd name="connsiteX29" fmla="*/ 929768 w 2551099"/>
              <a:gd name="connsiteY29" fmla="*/ 668511 h 722299"/>
              <a:gd name="connsiteX30" fmla="*/ 868296 w 2551099"/>
              <a:gd name="connsiteY30" fmla="*/ 653143 h 722299"/>
              <a:gd name="connsiteX31" fmla="*/ 814508 w 2551099"/>
              <a:gd name="connsiteY31" fmla="*/ 637775 h 722299"/>
              <a:gd name="connsiteX32" fmla="*/ 768403 w 2551099"/>
              <a:gd name="connsiteY32" fmla="*/ 630091 h 722299"/>
              <a:gd name="connsiteX33" fmla="*/ 699247 w 2551099"/>
              <a:gd name="connsiteY33" fmla="*/ 614723 h 722299"/>
              <a:gd name="connsiteX34" fmla="*/ 660827 w 2551099"/>
              <a:gd name="connsiteY34" fmla="*/ 607039 h 722299"/>
              <a:gd name="connsiteX35" fmla="*/ 560934 w 2551099"/>
              <a:gd name="connsiteY35" fmla="*/ 560934 h 722299"/>
              <a:gd name="connsiteX36" fmla="*/ 499462 w 2551099"/>
              <a:gd name="connsiteY36" fmla="*/ 537882 h 722299"/>
              <a:gd name="connsiteX37" fmla="*/ 422622 w 2551099"/>
              <a:gd name="connsiteY37" fmla="*/ 507146 h 722299"/>
              <a:gd name="connsiteX38" fmla="*/ 376518 w 2551099"/>
              <a:gd name="connsiteY38" fmla="*/ 491778 h 722299"/>
              <a:gd name="connsiteX39" fmla="*/ 353466 w 2551099"/>
              <a:gd name="connsiteY39" fmla="*/ 484094 h 722299"/>
              <a:gd name="connsiteX40" fmla="*/ 330413 w 2551099"/>
              <a:gd name="connsiteY40" fmla="*/ 476410 h 722299"/>
              <a:gd name="connsiteX41" fmla="*/ 222837 w 2551099"/>
              <a:gd name="connsiteY41" fmla="*/ 430306 h 722299"/>
              <a:gd name="connsiteX42" fmla="*/ 184417 w 2551099"/>
              <a:gd name="connsiteY42" fmla="*/ 414938 h 722299"/>
              <a:gd name="connsiteX43" fmla="*/ 153681 w 2551099"/>
              <a:gd name="connsiteY43" fmla="*/ 399570 h 722299"/>
              <a:gd name="connsiteX44" fmla="*/ 69156 w 2551099"/>
              <a:gd name="connsiteY44" fmla="*/ 368834 h 722299"/>
              <a:gd name="connsiteX45" fmla="*/ 0 w 2551099"/>
              <a:gd name="connsiteY45" fmla="*/ 368834 h 722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2551099" h="722299">
                <a:moveTo>
                  <a:pt x="2551099" y="0"/>
                </a:moveTo>
                <a:lnTo>
                  <a:pt x="2481943" y="15368"/>
                </a:lnTo>
                <a:cubicBezTo>
                  <a:pt x="2471653" y="17743"/>
                  <a:pt x="2461516" y="20761"/>
                  <a:pt x="2451207" y="23052"/>
                </a:cubicBezTo>
                <a:cubicBezTo>
                  <a:pt x="2438458" y="25885"/>
                  <a:pt x="2425594" y="28175"/>
                  <a:pt x="2412787" y="30736"/>
                </a:cubicBezTo>
                <a:cubicBezTo>
                  <a:pt x="2397419" y="38420"/>
                  <a:pt x="2382543" y="47180"/>
                  <a:pt x="2366682" y="53788"/>
                </a:cubicBezTo>
                <a:cubicBezTo>
                  <a:pt x="2351729" y="60018"/>
                  <a:pt x="2335286" y="62368"/>
                  <a:pt x="2320578" y="69156"/>
                </a:cubicBezTo>
                <a:cubicBezTo>
                  <a:pt x="2301829" y="77810"/>
                  <a:pt x="2285260" y="90657"/>
                  <a:pt x="2266790" y="99892"/>
                </a:cubicBezTo>
                <a:cubicBezTo>
                  <a:pt x="2249343" y="108616"/>
                  <a:pt x="2230449" y="114220"/>
                  <a:pt x="2213002" y="122944"/>
                </a:cubicBezTo>
                <a:cubicBezTo>
                  <a:pt x="2199644" y="129623"/>
                  <a:pt x="2188449" y="140450"/>
                  <a:pt x="2174582" y="145997"/>
                </a:cubicBezTo>
                <a:cubicBezTo>
                  <a:pt x="2162456" y="150848"/>
                  <a:pt x="2148968" y="151120"/>
                  <a:pt x="2136161" y="153681"/>
                </a:cubicBezTo>
                <a:cubicBezTo>
                  <a:pt x="2120793" y="163926"/>
                  <a:pt x="2103117" y="171357"/>
                  <a:pt x="2090057" y="184417"/>
                </a:cubicBezTo>
                <a:lnTo>
                  <a:pt x="2043953" y="230521"/>
                </a:lnTo>
                <a:cubicBezTo>
                  <a:pt x="2041392" y="240766"/>
                  <a:pt x="2039977" y="251369"/>
                  <a:pt x="2036269" y="261257"/>
                </a:cubicBezTo>
                <a:cubicBezTo>
                  <a:pt x="2032247" y="271982"/>
                  <a:pt x="2021616" y="280561"/>
                  <a:pt x="2020901" y="291993"/>
                </a:cubicBezTo>
                <a:cubicBezTo>
                  <a:pt x="2019947" y="307253"/>
                  <a:pt x="2021277" y="377269"/>
                  <a:pt x="2036269" y="407254"/>
                </a:cubicBezTo>
                <a:cubicBezTo>
                  <a:pt x="2040399" y="415514"/>
                  <a:pt x="2046514" y="422622"/>
                  <a:pt x="2051637" y="430306"/>
                </a:cubicBezTo>
                <a:cubicBezTo>
                  <a:pt x="2054198" y="440551"/>
                  <a:pt x="2055981" y="451023"/>
                  <a:pt x="2059321" y="461042"/>
                </a:cubicBezTo>
                <a:cubicBezTo>
                  <a:pt x="2063683" y="474127"/>
                  <a:pt x="2073771" y="485699"/>
                  <a:pt x="2074689" y="499462"/>
                </a:cubicBezTo>
                <a:cubicBezTo>
                  <a:pt x="2076401" y="525146"/>
                  <a:pt x="2074575" y="551699"/>
                  <a:pt x="2067005" y="576302"/>
                </a:cubicBezTo>
                <a:cubicBezTo>
                  <a:pt x="2064011" y="586033"/>
                  <a:pt x="2018337" y="619207"/>
                  <a:pt x="2013217" y="622407"/>
                </a:cubicBezTo>
                <a:cubicBezTo>
                  <a:pt x="2003503" y="628478"/>
                  <a:pt x="1992303" y="631882"/>
                  <a:pt x="1982481" y="637775"/>
                </a:cubicBezTo>
                <a:cubicBezTo>
                  <a:pt x="1966643" y="647278"/>
                  <a:pt x="1954488" y="664889"/>
                  <a:pt x="1936376" y="668511"/>
                </a:cubicBezTo>
                <a:lnTo>
                  <a:pt x="1897956" y="676195"/>
                </a:lnTo>
                <a:cubicBezTo>
                  <a:pt x="1890272" y="681318"/>
                  <a:pt x="1883665" y="688643"/>
                  <a:pt x="1874904" y="691563"/>
                </a:cubicBezTo>
                <a:cubicBezTo>
                  <a:pt x="1860124" y="696490"/>
                  <a:pt x="1844129" y="696460"/>
                  <a:pt x="1828800" y="699247"/>
                </a:cubicBezTo>
                <a:cubicBezTo>
                  <a:pt x="1815950" y="701583"/>
                  <a:pt x="1803280" y="704894"/>
                  <a:pt x="1790380" y="706931"/>
                </a:cubicBezTo>
                <a:cubicBezTo>
                  <a:pt x="1754600" y="712580"/>
                  <a:pt x="1682803" y="722299"/>
                  <a:pt x="1682803" y="722299"/>
                </a:cubicBezTo>
                <a:lnTo>
                  <a:pt x="1137237" y="706931"/>
                </a:lnTo>
                <a:cubicBezTo>
                  <a:pt x="999012" y="701812"/>
                  <a:pt x="1118174" y="704254"/>
                  <a:pt x="998924" y="676195"/>
                </a:cubicBezTo>
                <a:cubicBezTo>
                  <a:pt x="976347" y="670883"/>
                  <a:pt x="952820" y="671072"/>
                  <a:pt x="929768" y="668511"/>
                </a:cubicBezTo>
                <a:lnTo>
                  <a:pt x="868296" y="653143"/>
                </a:lnTo>
                <a:cubicBezTo>
                  <a:pt x="850279" y="648338"/>
                  <a:pt x="832677" y="641968"/>
                  <a:pt x="814508" y="637775"/>
                </a:cubicBezTo>
                <a:cubicBezTo>
                  <a:pt x="799327" y="634272"/>
                  <a:pt x="783732" y="632878"/>
                  <a:pt x="768403" y="630091"/>
                </a:cubicBezTo>
                <a:cubicBezTo>
                  <a:pt x="704675" y="618504"/>
                  <a:pt x="754744" y="627056"/>
                  <a:pt x="699247" y="614723"/>
                </a:cubicBezTo>
                <a:cubicBezTo>
                  <a:pt x="686498" y="611890"/>
                  <a:pt x="673634" y="609600"/>
                  <a:pt x="660827" y="607039"/>
                </a:cubicBezTo>
                <a:cubicBezTo>
                  <a:pt x="599208" y="565958"/>
                  <a:pt x="632483" y="581376"/>
                  <a:pt x="560934" y="560934"/>
                </a:cubicBezTo>
                <a:cubicBezTo>
                  <a:pt x="520818" y="534190"/>
                  <a:pt x="555702" y="553220"/>
                  <a:pt x="499462" y="537882"/>
                </a:cubicBezTo>
                <a:cubicBezTo>
                  <a:pt x="419367" y="516038"/>
                  <a:pt x="484198" y="531776"/>
                  <a:pt x="422622" y="507146"/>
                </a:cubicBezTo>
                <a:cubicBezTo>
                  <a:pt x="407581" y="501130"/>
                  <a:pt x="391886" y="496901"/>
                  <a:pt x="376518" y="491778"/>
                </a:cubicBezTo>
                <a:lnTo>
                  <a:pt x="353466" y="484094"/>
                </a:lnTo>
                <a:cubicBezTo>
                  <a:pt x="345782" y="481533"/>
                  <a:pt x="337658" y="480032"/>
                  <a:pt x="330413" y="476410"/>
                </a:cubicBezTo>
                <a:cubicBezTo>
                  <a:pt x="275003" y="448705"/>
                  <a:pt x="310312" y="465296"/>
                  <a:pt x="222837" y="430306"/>
                </a:cubicBezTo>
                <a:cubicBezTo>
                  <a:pt x="210030" y="425183"/>
                  <a:pt x="196754" y="421107"/>
                  <a:pt x="184417" y="414938"/>
                </a:cubicBezTo>
                <a:cubicBezTo>
                  <a:pt x="174172" y="409815"/>
                  <a:pt x="164148" y="404222"/>
                  <a:pt x="153681" y="399570"/>
                </a:cubicBezTo>
                <a:cubicBezTo>
                  <a:pt x="143366" y="394986"/>
                  <a:pt x="77674" y="368834"/>
                  <a:pt x="69156" y="368834"/>
                </a:cubicBezTo>
                <a:lnTo>
                  <a:pt x="0" y="368834"/>
                </a:ln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_x76693392"/>
          <p:cNvSpPr>
            <a:spLocks noChangeArrowheads="1"/>
          </p:cNvSpPr>
          <p:nvPr/>
        </p:nvSpPr>
        <p:spPr bwMode="auto">
          <a:xfrm>
            <a:off x="7366118" y="4167822"/>
            <a:ext cx="1886402" cy="2066498"/>
          </a:xfrm>
          <a:prstGeom prst="rect">
            <a:avLst/>
          </a:prstGeom>
          <a:solidFill>
            <a:srgbClr val="CCFFCC"/>
          </a:solidFill>
          <a:ln w="4191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pPr algn="just"/>
            <a:r>
              <a:rPr lang="ko-KR" altLang="en-US" sz="1600">
                <a:solidFill>
                  <a:srgbClr val="000000"/>
                </a:solidFill>
                <a:latin typeface="Comic Sans MS" pitchFamily="66" charset="0"/>
              </a:rPr>
              <a:t>토큰</a:t>
            </a:r>
            <a:r>
              <a:rPr lang="en-US" altLang="ko-KR" sz="1600">
                <a:solidFill>
                  <a:srgbClr val="000000"/>
                </a:solidFill>
                <a:latin typeface="Comic Sans MS" pitchFamily="66" charset="0"/>
              </a:rPr>
              <a:t>: Man</a:t>
            </a:r>
            <a:endParaRPr lang="en-US" altLang="ko-KR" sz="1600">
              <a:latin typeface="Comic Sans MS" pitchFamily="66" charset="0"/>
            </a:endParaRPr>
          </a:p>
          <a:p>
            <a:pPr algn="just" eaLnBrk="0" latinLnBrk="0" hangingPunct="0"/>
            <a:r>
              <a:rPr lang="ko-KR" altLang="en-US" sz="1600">
                <a:solidFill>
                  <a:srgbClr val="000000"/>
                </a:solidFill>
                <a:latin typeface="Comic Sans MS" pitchFamily="66" charset="0"/>
              </a:rPr>
              <a:t>토큰</a:t>
            </a:r>
            <a:r>
              <a:rPr lang="en-US" altLang="ko-KR" sz="1600">
                <a:solidFill>
                  <a:srgbClr val="000000"/>
                </a:solidFill>
                <a:latin typeface="Comic Sans MS" pitchFamily="66" charset="0"/>
              </a:rPr>
              <a:t>: is</a:t>
            </a:r>
            <a:endParaRPr lang="en-US" altLang="ko-KR" sz="1600">
              <a:latin typeface="Comic Sans MS" pitchFamily="66" charset="0"/>
            </a:endParaRPr>
          </a:p>
          <a:p>
            <a:pPr algn="just" eaLnBrk="0" latinLnBrk="0" hangingPunct="0"/>
            <a:r>
              <a:rPr lang="ko-KR" altLang="en-US" sz="1600">
                <a:solidFill>
                  <a:srgbClr val="000000"/>
                </a:solidFill>
                <a:latin typeface="Comic Sans MS" pitchFamily="66" charset="0"/>
              </a:rPr>
              <a:t>토큰</a:t>
            </a:r>
            <a:r>
              <a:rPr lang="en-US" altLang="ko-KR" sz="1600">
                <a:solidFill>
                  <a:srgbClr val="000000"/>
                </a:solidFill>
                <a:latin typeface="Comic Sans MS" pitchFamily="66" charset="0"/>
              </a:rPr>
              <a:t>: immortal</a:t>
            </a:r>
            <a:endParaRPr lang="en-US" altLang="ko-KR" sz="1600">
              <a:latin typeface="Comic Sans MS" pitchFamily="66" charset="0"/>
            </a:endParaRPr>
          </a:p>
          <a:p>
            <a:pPr algn="just" eaLnBrk="0" latinLnBrk="0" hangingPunct="0"/>
            <a:r>
              <a:rPr lang="ko-KR" altLang="en-US" sz="1600">
                <a:solidFill>
                  <a:srgbClr val="000000"/>
                </a:solidFill>
                <a:latin typeface="Comic Sans MS" pitchFamily="66" charset="0"/>
              </a:rPr>
              <a:t>토큰</a:t>
            </a:r>
            <a:r>
              <a:rPr lang="en-US" altLang="ko-KR" sz="1600">
                <a:solidFill>
                  <a:srgbClr val="000000"/>
                </a:solidFill>
                <a:latin typeface="Comic Sans MS" pitchFamily="66" charset="0"/>
              </a:rPr>
              <a:t>: because</a:t>
            </a:r>
            <a:endParaRPr lang="en-US" altLang="ko-KR" sz="1600">
              <a:latin typeface="Comic Sans MS" pitchFamily="66" charset="0"/>
            </a:endParaRPr>
          </a:p>
          <a:p>
            <a:pPr algn="just" eaLnBrk="0" latinLnBrk="0" hangingPunct="0"/>
            <a:r>
              <a:rPr lang="ko-KR" altLang="en-US" sz="1600">
                <a:solidFill>
                  <a:srgbClr val="000000"/>
                </a:solidFill>
                <a:latin typeface="Comic Sans MS" pitchFamily="66" charset="0"/>
              </a:rPr>
              <a:t>토큰</a:t>
            </a:r>
            <a:r>
              <a:rPr lang="en-US" altLang="ko-KR" sz="1600">
                <a:solidFill>
                  <a:srgbClr val="000000"/>
                </a:solidFill>
                <a:latin typeface="Comic Sans MS" pitchFamily="66" charset="0"/>
              </a:rPr>
              <a:t>: he</a:t>
            </a:r>
            <a:endParaRPr lang="en-US" altLang="ko-KR" sz="1600">
              <a:latin typeface="Comic Sans MS" pitchFamily="66" charset="0"/>
            </a:endParaRPr>
          </a:p>
          <a:p>
            <a:pPr algn="just" eaLnBrk="0" latinLnBrk="0" hangingPunct="0"/>
            <a:r>
              <a:rPr lang="ko-KR" altLang="en-US" sz="1600">
                <a:solidFill>
                  <a:srgbClr val="000000"/>
                </a:solidFill>
                <a:latin typeface="Comic Sans MS" pitchFamily="66" charset="0"/>
              </a:rPr>
              <a:t>토큰</a:t>
            </a:r>
            <a:r>
              <a:rPr lang="en-US" altLang="ko-KR" sz="1600">
                <a:solidFill>
                  <a:srgbClr val="000000"/>
                </a:solidFill>
                <a:latin typeface="Comic Sans MS" pitchFamily="66" charset="0"/>
              </a:rPr>
              <a:t>: has</a:t>
            </a:r>
            <a:endParaRPr lang="en-US" altLang="ko-KR" sz="1600">
              <a:latin typeface="Comic Sans MS" pitchFamily="66" charset="0"/>
            </a:endParaRPr>
          </a:p>
          <a:p>
            <a:pPr algn="just" eaLnBrk="0" latinLnBrk="0" hangingPunct="0"/>
            <a:r>
              <a:rPr lang="ko-KR" altLang="en-US" sz="1600">
                <a:solidFill>
                  <a:srgbClr val="000000"/>
                </a:solidFill>
                <a:latin typeface="Comic Sans MS" pitchFamily="66" charset="0"/>
              </a:rPr>
              <a:t>토큰</a:t>
            </a:r>
            <a:r>
              <a:rPr lang="en-US" altLang="ko-KR" sz="1600">
                <a:solidFill>
                  <a:srgbClr val="000000"/>
                </a:solidFill>
                <a:latin typeface="Comic Sans MS" pitchFamily="66" charset="0"/>
              </a:rPr>
              <a:t>: a</a:t>
            </a:r>
            <a:endParaRPr lang="en-US" altLang="ko-KR" sz="1600">
              <a:latin typeface="Comic Sans MS" pitchFamily="66" charset="0"/>
            </a:endParaRPr>
          </a:p>
          <a:p>
            <a:pPr algn="just" eaLnBrk="0" latinLnBrk="0" hangingPunct="0"/>
            <a:r>
              <a:rPr lang="ko-KR" altLang="en-US" sz="1600">
                <a:solidFill>
                  <a:srgbClr val="000000"/>
                </a:solidFill>
                <a:latin typeface="Comic Sans MS" pitchFamily="66" charset="0"/>
              </a:rPr>
              <a:t>토큰</a:t>
            </a:r>
            <a:r>
              <a:rPr lang="en-US" altLang="ko-KR" sz="1600">
                <a:solidFill>
                  <a:srgbClr val="000000"/>
                </a:solidFill>
                <a:latin typeface="Comic Sans MS" pitchFamily="66" charset="0"/>
              </a:rPr>
              <a:t>: soul</a:t>
            </a:r>
            <a:endParaRPr lang="en-US" altLang="ko-KR" sz="1600">
              <a:latin typeface="Comic Sans MS" pitchFamily="66" charset="0"/>
            </a:endParaRPr>
          </a:p>
        </p:txBody>
      </p:sp>
      <p:grpSp>
        <p:nvGrpSpPr>
          <p:cNvPr id="13" name="Group 19"/>
          <p:cNvGrpSpPr>
            <a:grpSpLocks/>
          </p:cNvGrpSpPr>
          <p:nvPr/>
        </p:nvGrpSpPr>
        <p:grpSpPr bwMode="auto">
          <a:xfrm>
            <a:off x="6764907" y="4094686"/>
            <a:ext cx="487363" cy="1204449"/>
            <a:chOff x="-91" y="1749"/>
            <a:chExt cx="552" cy="832"/>
          </a:xfrm>
        </p:grpSpPr>
        <p:sp>
          <p:nvSpPr>
            <p:cNvPr id="14" name="Freeform 20"/>
            <p:cNvSpPr>
              <a:spLocks/>
            </p:cNvSpPr>
            <p:nvPr/>
          </p:nvSpPr>
          <p:spPr bwMode="auto">
            <a:xfrm>
              <a:off x="-91" y="1749"/>
              <a:ext cx="552" cy="832"/>
            </a:xfrm>
            <a:custGeom>
              <a:avLst/>
              <a:gdLst>
                <a:gd name="T0" fmla="*/ 19 w 1103"/>
                <a:gd name="T1" fmla="*/ 453 h 1663"/>
                <a:gd name="T2" fmla="*/ 86 w 1103"/>
                <a:gd name="T3" fmla="*/ 306 h 1663"/>
                <a:gd name="T4" fmla="*/ 175 w 1103"/>
                <a:gd name="T5" fmla="*/ 175 h 1663"/>
                <a:gd name="T6" fmla="*/ 261 w 1103"/>
                <a:gd name="T7" fmla="*/ 74 h 1663"/>
                <a:gd name="T8" fmla="*/ 322 w 1103"/>
                <a:gd name="T9" fmla="*/ 14 h 1663"/>
                <a:gd name="T10" fmla="*/ 337 w 1103"/>
                <a:gd name="T11" fmla="*/ 1 h 1663"/>
                <a:gd name="T12" fmla="*/ 357 w 1103"/>
                <a:gd name="T13" fmla="*/ 5 h 1663"/>
                <a:gd name="T14" fmla="*/ 394 w 1103"/>
                <a:gd name="T15" fmla="*/ 11 h 1663"/>
                <a:gd name="T16" fmla="*/ 440 w 1103"/>
                <a:gd name="T17" fmla="*/ 19 h 1663"/>
                <a:gd name="T18" fmla="*/ 488 w 1103"/>
                <a:gd name="T19" fmla="*/ 28 h 1663"/>
                <a:gd name="T20" fmla="*/ 530 w 1103"/>
                <a:gd name="T21" fmla="*/ 38 h 1663"/>
                <a:gd name="T22" fmla="*/ 582 w 1103"/>
                <a:gd name="T23" fmla="*/ 44 h 1663"/>
                <a:gd name="T24" fmla="*/ 628 w 1103"/>
                <a:gd name="T25" fmla="*/ 36 h 1663"/>
                <a:gd name="T26" fmla="*/ 670 w 1103"/>
                <a:gd name="T27" fmla="*/ 21 h 1663"/>
                <a:gd name="T28" fmla="*/ 715 w 1103"/>
                <a:gd name="T29" fmla="*/ 7 h 1663"/>
                <a:gd name="T30" fmla="*/ 765 w 1103"/>
                <a:gd name="T31" fmla="*/ 0 h 1663"/>
                <a:gd name="T32" fmla="*/ 829 w 1103"/>
                <a:gd name="T33" fmla="*/ 68 h 1663"/>
                <a:gd name="T34" fmla="*/ 887 w 1103"/>
                <a:gd name="T35" fmla="*/ 180 h 1663"/>
                <a:gd name="T36" fmla="*/ 932 w 1103"/>
                <a:gd name="T37" fmla="*/ 302 h 1663"/>
                <a:gd name="T38" fmla="*/ 964 w 1103"/>
                <a:gd name="T39" fmla="*/ 429 h 1663"/>
                <a:gd name="T40" fmla="*/ 985 w 1103"/>
                <a:gd name="T41" fmla="*/ 556 h 1663"/>
                <a:gd name="T42" fmla="*/ 994 w 1103"/>
                <a:gd name="T43" fmla="*/ 647 h 1663"/>
                <a:gd name="T44" fmla="*/ 1038 w 1103"/>
                <a:gd name="T45" fmla="*/ 687 h 1663"/>
                <a:gd name="T46" fmla="*/ 1088 w 1103"/>
                <a:gd name="T47" fmla="*/ 732 h 1663"/>
                <a:gd name="T48" fmla="*/ 1103 w 1103"/>
                <a:gd name="T49" fmla="*/ 778 h 1663"/>
                <a:gd name="T50" fmla="*/ 1082 w 1103"/>
                <a:gd name="T51" fmla="*/ 862 h 1663"/>
                <a:gd name="T52" fmla="*/ 1037 w 1103"/>
                <a:gd name="T53" fmla="*/ 968 h 1663"/>
                <a:gd name="T54" fmla="*/ 981 w 1103"/>
                <a:gd name="T55" fmla="*/ 1080 h 1663"/>
                <a:gd name="T56" fmla="*/ 927 w 1103"/>
                <a:gd name="T57" fmla="*/ 1179 h 1663"/>
                <a:gd name="T58" fmla="*/ 894 w 1103"/>
                <a:gd name="T59" fmla="*/ 1231 h 1663"/>
                <a:gd name="T60" fmla="*/ 866 w 1103"/>
                <a:gd name="T61" fmla="*/ 1230 h 1663"/>
                <a:gd name="T62" fmla="*/ 838 w 1103"/>
                <a:gd name="T63" fmla="*/ 1232 h 1663"/>
                <a:gd name="T64" fmla="*/ 806 w 1103"/>
                <a:gd name="T65" fmla="*/ 1285 h 1663"/>
                <a:gd name="T66" fmla="*/ 807 w 1103"/>
                <a:gd name="T67" fmla="*/ 1369 h 1663"/>
                <a:gd name="T68" fmla="*/ 834 w 1103"/>
                <a:gd name="T69" fmla="*/ 1450 h 1663"/>
                <a:gd name="T70" fmla="*/ 826 w 1103"/>
                <a:gd name="T71" fmla="*/ 1528 h 1663"/>
                <a:gd name="T72" fmla="*/ 780 w 1103"/>
                <a:gd name="T73" fmla="*/ 1619 h 1663"/>
                <a:gd name="T74" fmla="*/ 722 w 1103"/>
                <a:gd name="T75" fmla="*/ 1662 h 1663"/>
                <a:gd name="T76" fmla="*/ 656 w 1103"/>
                <a:gd name="T77" fmla="*/ 1654 h 1663"/>
                <a:gd name="T78" fmla="*/ 588 w 1103"/>
                <a:gd name="T79" fmla="*/ 1615 h 1663"/>
                <a:gd name="T80" fmla="*/ 531 w 1103"/>
                <a:gd name="T81" fmla="*/ 1558 h 1663"/>
                <a:gd name="T82" fmla="*/ 492 w 1103"/>
                <a:gd name="T83" fmla="*/ 1496 h 1663"/>
                <a:gd name="T84" fmla="*/ 484 w 1103"/>
                <a:gd name="T85" fmla="*/ 1441 h 1663"/>
                <a:gd name="T86" fmla="*/ 492 w 1103"/>
                <a:gd name="T87" fmla="*/ 1370 h 1663"/>
                <a:gd name="T88" fmla="*/ 450 w 1103"/>
                <a:gd name="T89" fmla="*/ 1341 h 1663"/>
                <a:gd name="T90" fmla="*/ 392 w 1103"/>
                <a:gd name="T91" fmla="*/ 1330 h 1663"/>
                <a:gd name="T92" fmla="*/ 345 w 1103"/>
                <a:gd name="T93" fmla="*/ 1302 h 1663"/>
                <a:gd name="T94" fmla="*/ 335 w 1103"/>
                <a:gd name="T95" fmla="*/ 1247 h 1663"/>
                <a:gd name="T96" fmla="*/ 337 w 1103"/>
                <a:gd name="T97" fmla="*/ 1185 h 1663"/>
                <a:gd name="T98" fmla="*/ 315 w 1103"/>
                <a:gd name="T99" fmla="*/ 1143 h 1663"/>
                <a:gd name="T100" fmla="*/ 276 w 1103"/>
                <a:gd name="T101" fmla="*/ 1113 h 1663"/>
                <a:gd name="T102" fmla="*/ 229 w 1103"/>
                <a:gd name="T103" fmla="*/ 1090 h 1663"/>
                <a:gd name="T104" fmla="*/ 178 w 1103"/>
                <a:gd name="T105" fmla="*/ 1070 h 1663"/>
                <a:gd name="T106" fmla="*/ 128 w 1103"/>
                <a:gd name="T107" fmla="*/ 1049 h 1663"/>
                <a:gd name="T108" fmla="*/ 78 w 1103"/>
                <a:gd name="T109" fmla="*/ 1026 h 1663"/>
                <a:gd name="T110" fmla="*/ 36 w 1103"/>
                <a:gd name="T111" fmla="*/ 767 h 1663"/>
                <a:gd name="T112" fmla="*/ 7 w 1103"/>
                <a:gd name="T113" fmla="*/ 585 h 16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03" h="1663">
                  <a:moveTo>
                    <a:pt x="0" y="557"/>
                  </a:moveTo>
                  <a:lnTo>
                    <a:pt x="7" y="505"/>
                  </a:lnTo>
                  <a:lnTo>
                    <a:pt x="19" y="453"/>
                  </a:lnTo>
                  <a:lnTo>
                    <a:pt x="38" y="402"/>
                  </a:lnTo>
                  <a:lnTo>
                    <a:pt x="60" y="353"/>
                  </a:lnTo>
                  <a:lnTo>
                    <a:pt x="86" y="306"/>
                  </a:lnTo>
                  <a:lnTo>
                    <a:pt x="114" y="260"/>
                  </a:lnTo>
                  <a:lnTo>
                    <a:pt x="144" y="216"/>
                  </a:lnTo>
                  <a:lnTo>
                    <a:pt x="175" y="175"/>
                  </a:lnTo>
                  <a:lnTo>
                    <a:pt x="205" y="139"/>
                  </a:lnTo>
                  <a:lnTo>
                    <a:pt x="235" y="104"/>
                  </a:lnTo>
                  <a:lnTo>
                    <a:pt x="261" y="74"/>
                  </a:lnTo>
                  <a:lnTo>
                    <a:pt x="287" y="50"/>
                  </a:lnTo>
                  <a:lnTo>
                    <a:pt x="306" y="29"/>
                  </a:lnTo>
                  <a:lnTo>
                    <a:pt x="322" y="14"/>
                  </a:lnTo>
                  <a:lnTo>
                    <a:pt x="333" y="5"/>
                  </a:lnTo>
                  <a:lnTo>
                    <a:pt x="336" y="1"/>
                  </a:lnTo>
                  <a:lnTo>
                    <a:pt x="337" y="1"/>
                  </a:lnTo>
                  <a:lnTo>
                    <a:pt x="342" y="3"/>
                  </a:lnTo>
                  <a:lnTo>
                    <a:pt x="349" y="4"/>
                  </a:lnTo>
                  <a:lnTo>
                    <a:pt x="357" y="5"/>
                  </a:lnTo>
                  <a:lnTo>
                    <a:pt x="368" y="6"/>
                  </a:lnTo>
                  <a:lnTo>
                    <a:pt x="380" y="8"/>
                  </a:lnTo>
                  <a:lnTo>
                    <a:pt x="394" y="11"/>
                  </a:lnTo>
                  <a:lnTo>
                    <a:pt x="409" y="13"/>
                  </a:lnTo>
                  <a:lnTo>
                    <a:pt x="424" y="15"/>
                  </a:lnTo>
                  <a:lnTo>
                    <a:pt x="440" y="19"/>
                  </a:lnTo>
                  <a:lnTo>
                    <a:pt x="456" y="21"/>
                  </a:lnTo>
                  <a:lnTo>
                    <a:pt x="472" y="24"/>
                  </a:lnTo>
                  <a:lnTo>
                    <a:pt x="488" y="28"/>
                  </a:lnTo>
                  <a:lnTo>
                    <a:pt x="503" y="31"/>
                  </a:lnTo>
                  <a:lnTo>
                    <a:pt x="517" y="35"/>
                  </a:lnTo>
                  <a:lnTo>
                    <a:pt x="530" y="38"/>
                  </a:lnTo>
                  <a:lnTo>
                    <a:pt x="548" y="43"/>
                  </a:lnTo>
                  <a:lnTo>
                    <a:pt x="565" y="44"/>
                  </a:lnTo>
                  <a:lnTo>
                    <a:pt x="582" y="44"/>
                  </a:lnTo>
                  <a:lnTo>
                    <a:pt x="598" y="43"/>
                  </a:lnTo>
                  <a:lnTo>
                    <a:pt x="613" y="41"/>
                  </a:lnTo>
                  <a:lnTo>
                    <a:pt x="628" y="36"/>
                  </a:lnTo>
                  <a:lnTo>
                    <a:pt x="643" y="31"/>
                  </a:lnTo>
                  <a:lnTo>
                    <a:pt x="656" y="27"/>
                  </a:lnTo>
                  <a:lnTo>
                    <a:pt x="670" y="21"/>
                  </a:lnTo>
                  <a:lnTo>
                    <a:pt x="685" y="16"/>
                  </a:lnTo>
                  <a:lnTo>
                    <a:pt x="700" y="12"/>
                  </a:lnTo>
                  <a:lnTo>
                    <a:pt x="715" y="7"/>
                  </a:lnTo>
                  <a:lnTo>
                    <a:pt x="731" y="4"/>
                  </a:lnTo>
                  <a:lnTo>
                    <a:pt x="747" y="1"/>
                  </a:lnTo>
                  <a:lnTo>
                    <a:pt x="765" y="0"/>
                  </a:lnTo>
                  <a:lnTo>
                    <a:pt x="783" y="1"/>
                  </a:lnTo>
                  <a:lnTo>
                    <a:pt x="806" y="34"/>
                  </a:lnTo>
                  <a:lnTo>
                    <a:pt x="829" y="68"/>
                  </a:lnTo>
                  <a:lnTo>
                    <a:pt x="850" y="104"/>
                  </a:lnTo>
                  <a:lnTo>
                    <a:pt x="868" y="141"/>
                  </a:lnTo>
                  <a:lnTo>
                    <a:pt x="887" y="180"/>
                  </a:lnTo>
                  <a:lnTo>
                    <a:pt x="903" y="219"/>
                  </a:lnTo>
                  <a:lnTo>
                    <a:pt x="918" y="261"/>
                  </a:lnTo>
                  <a:lnTo>
                    <a:pt x="932" y="302"/>
                  </a:lnTo>
                  <a:lnTo>
                    <a:pt x="944" y="345"/>
                  </a:lnTo>
                  <a:lnTo>
                    <a:pt x="955" y="386"/>
                  </a:lnTo>
                  <a:lnTo>
                    <a:pt x="964" y="429"/>
                  </a:lnTo>
                  <a:lnTo>
                    <a:pt x="972" y="472"/>
                  </a:lnTo>
                  <a:lnTo>
                    <a:pt x="979" y="514"/>
                  </a:lnTo>
                  <a:lnTo>
                    <a:pt x="985" y="556"/>
                  </a:lnTo>
                  <a:lnTo>
                    <a:pt x="988" y="597"/>
                  </a:lnTo>
                  <a:lnTo>
                    <a:pt x="991" y="638"/>
                  </a:lnTo>
                  <a:lnTo>
                    <a:pt x="994" y="647"/>
                  </a:lnTo>
                  <a:lnTo>
                    <a:pt x="1004" y="658"/>
                  </a:lnTo>
                  <a:lnTo>
                    <a:pt x="1020" y="672"/>
                  </a:lnTo>
                  <a:lnTo>
                    <a:pt x="1038" y="687"/>
                  </a:lnTo>
                  <a:lnTo>
                    <a:pt x="1056" y="703"/>
                  </a:lnTo>
                  <a:lnTo>
                    <a:pt x="1075" y="718"/>
                  </a:lnTo>
                  <a:lnTo>
                    <a:pt x="1088" y="732"/>
                  </a:lnTo>
                  <a:lnTo>
                    <a:pt x="1099" y="744"/>
                  </a:lnTo>
                  <a:lnTo>
                    <a:pt x="1103" y="759"/>
                  </a:lnTo>
                  <a:lnTo>
                    <a:pt x="1103" y="778"/>
                  </a:lnTo>
                  <a:lnTo>
                    <a:pt x="1100" y="802"/>
                  </a:lnTo>
                  <a:lnTo>
                    <a:pt x="1092" y="831"/>
                  </a:lnTo>
                  <a:lnTo>
                    <a:pt x="1082" y="862"/>
                  </a:lnTo>
                  <a:lnTo>
                    <a:pt x="1069" y="897"/>
                  </a:lnTo>
                  <a:lnTo>
                    <a:pt x="1054" y="931"/>
                  </a:lnTo>
                  <a:lnTo>
                    <a:pt x="1037" y="968"/>
                  </a:lnTo>
                  <a:lnTo>
                    <a:pt x="1018" y="1006"/>
                  </a:lnTo>
                  <a:lnTo>
                    <a:pt x="1000" y="1043"/>
                  </a:lnTo>
                  <a:lnTo>
                    <a:pt x="981" y="1080"/>
                  </a:lnTo>
                  <a:lnTo>
                    <a:pt x="962" y="1116"/>
                  </a:lnTo>
                  <a:lnTo>
                    <a:pt x="944" y="1148"/>
                  </a:lnTo>
                  <a:lnTo>
                    <a:pt x="927" y="1179"/>
                  </a:lnTo>
                  <a:lnTo>
                    <a:pt x="912" y="1206"/>
                  </a:lnTo>
                  <a:lnTo>
                    <a:pt x="898" y="1229"/>
                  </a:lnTo>
                  <a:lnTo>
                    <a:pt x="894" y="1231"/>
                  </a:lnTo>
                  <a:lnTo>
                    <a:pt x="886" y="1231"/>
                  </a:lnTo>
                  <a:lnTo>
                    <a:pt x="876" y="1231"/>
                  </a:lnTo>
                  <a:lnTo>
                    <a:pt x="866" y="1230"/>
                  </a:lnTo>
                  <a:lnTo>
                    <a:pt x="856" y="1230"/>
                  </a:lnTo>
                  <a:lnTo>
                    <a:pt x="847" y="1230"/>
                  </a:lnTo>
                  <a:lnTo>
                    <a:pt x="838" y="1232"/>
                  </a:lnTo>
                  <a:lnTo>
                    <a:pt x="834" y="1238"/>
                  </a:lnTo>
                  <a:lnTo>
                    <a:pt x="817" y="1260"/>
                  </a:lnTo>
                  <a:lnTo>
                    <a:pt x="806" y="1285"/>
                  </a:lnTo>
                  <a:lnTo>
                    <a:pt x="803" y="1313"/>
                  </a:lnTo>
                  <a:lnTo>
                    <a:pt x="803" y="1341"/>
                  </a:lnTo>
                  <a:lnTo>
                    <a:pt x="807" y="1369"/>
                  </a:lnTo>
                  <a:lnTo>
                    <a:pt x="814" y="1397"/>
                  </a:lnTo>
                  <a:lnTo>
                    <a:pt x="824" y="1425"/>
                  </a:lnTo>
                  <a:lnTo>
                    <a:pt x="834" y="1450"/>
                  </a:lnTo>
                  <a:lnTo>
                    <a:pt x="837" y="1471"/>
                  </a:lnTo>
                  <a:lnTo>
                    <a:pt x="834" y="1498"/>
                  </a:lnTo>
                  <a:lnTo>
                    <a:pt x="826" y="1528"/>
                  </a:lnTo>
                  <a:lnTo>
                    <a:pt x="814" y="1561"/>
                  </a:lnTo>
                  <a:lnTo>
                    <a:pt x="798" y="1592"/>
                  </a:lnTo>
                  <a:lnTo>
                    <a:pt x="780" y="1619"/>
                  </a:lnTo>
                  <a:lnTo>
                    <a:pt x="761" y="1641"/>
                  </a:lnTo>
                  <a:lnTo>
                    <a:pt x="742" y="1655"/>
                  </a:lnTo>
                  <a:lnTo>
                    <a:pt x="722" y="1662"/>
                  </a:lnTo>
                  <a:lnTo>
                    <a:pt x="700" y="1663"/>
                  </a:lnTo>
                  <a:lnTo>
                    <a:pt x="678" y="1661"/>
                  </a:lnTo>
                  <a:lnTo>
                    <a:pt x="656" y="1654"/>
                  </a:lnTo>
                  <a:lnTo>
                    <a:pt x="633" y="1644"/>
                  </a:lnTo>
                  <a:lnTo>
                    <a:pt x="610" y="1631"/>
                  </a:lnTo>
                  <a:lnTo>
                    <a:pt x="588" y="1615"/>
                  </a:lnTo>
                  <a:lnTo>
                    <a:pt x="568" y="1597"/>
                  </a:lnTo>
                  <a:lnTo>
                    <a:pt x="548" y="1578"/>
                  </a:lnTo>
                  <a:lnTo>
                    <a:pt x="531" y="1558"/>
                  </a:lnTo>
                  <a:lnTo>
                    <a:pt x="515" y="1538"/>
                  </a:lnTo>
                  <a:lnTo>
                    <a:pt x="502" y="1516"/>
                  </a:lnTo>
                  <a:lnTo>
                    <a:pt x="492" y="1496"/>
                  </a:lnTo>
                  <a:lnTo>
                    <a:pt x="485" y="1475"/>
                  </a:lnTo>
                  <a:lnTo>
                    <a:pt x="483" y="1457"/>
                  </a:lnTo>
                  <a:lnTo>
                    <a:pt x="484" y="1441"/>
                  </a:lnTo>
                  <a:lnTo>
                    <a:pt x="486" y="1418"/>
                  </a:lnTo>
                  <a:lnTo>
                    <a:pt x="491" y="1392"/>
                  </a:lnTo>
                  <a:lnTo>
                    <a:pt x="492" y="1370"/>
                  </a:lnTo>
                  <a:lnTo>
                    <a:pt x="484" y="1358"/>
                  </a:lnTo>
                  <a:lnTo>
                    <a:pt x="469" y="1346"/>
                  </a:lnTo>
                  <a:lnTo>
                    <a:pt x="450" y="1341"/>
                  </a:lnTo>
                  <a:lnTo>
                    <a:pt x="431" y="1336"/>
                  </a:lnTo>
                  <a:lnTo>
                    <a:pt x="411" y="1334"/>
                  </a:lnTo>
                  <a:lnTo>
                    <a:pt x="392" y="1330"/>
                  </a:lnTo>
                  <a:lnTo>
                    <a:pt x="373" y="1326"/>
                  </a:lnTo>
                  <a:lnTo>
                    <a:pt x="358" y="1316"/>
                  </a:lnTo>
                  <a:lnTo>
                    <a:pt x="345" y="1302"/>
                  </a:lnTo>
                  <a:lnTo>
                    <a:pt x="337" y="1286"/>
                  </a:lnTo>
                  <a:lnTo>
                    <a:pt x="335" y="1268"/>
                  </a:lnTo>
                  <a:lnTo>
                    <a:pt x="335" y="1247"/>
                  </a:lnTo>
                  <a:lnTo>
                    <a:pt x="336" y="1225"/>
                  </a:lnTo>
                  <a:lnTo>
                    <a:pt x="337" y="1205"/>
                  </a:lnTo>
                  <a:lnTo>
                    <a:pt x="337" y="1185"/>
                  </a:lnTo>
                  <a:lnTo>
                    <a:pt x="335" y="1168"/>
                  </a:lnTo>
                  <a:lnTo>
                    <a:pt x="327" y="1155"/>
                  </a:lnTo>
                  <a:lnTo>
                    <a:pt x="315" y="1143"/>
                  </a:lnTo>
                  <a:lnTo>
                    <a:pt x="304" y="1133"/>
                  </a:lnTo>
                  <a:lnTo>
                    <a:pt x="290" y="1123"/>
                  </a:lnTo>
                  <a:lnTo>
                    <a:pt x="276" y="1113"/>
                  </a:lnTo>
                  <a:lnTo>
                    <a:pt x="261" y="1105"/>
                  </a:lnTo>
                  <a:lnTo>
                    <a:pt x="246" y="1097"/>
                  </a:lnTo>
                  <a:lnTo>
                    <a:pt x="229" y="1090"/>
                  </a:lnTo>
                  <a:lnTo>
                    <a:pt x="213" y="1084"/>
                  </a:lnTo>
                  <a:lnTo>
                    <a:pt x="196" y="1077"/>
                  </a:lnTo>
                  <a:lnTo>
                    <a:pt x="178" y="1070"/>
                  </a:lnTo>
                  <a:lnTo>
                    <a:pt x="161" y="1063"/>
                  </a:lnTo>
                  <a:lnTo>
                    <a:pt x="144" y="1056"/>
                  </a:lnTo>
                  <a:lnTo>
                    <a:pt x="128" y="1049"/>
                  </a:lnTo>
                  <a:lnTo>
                    <a:pt x="110" y="1042"/>
                  </a:lnTo>
                  <a:lnTo>
                    <a:pt x="94" y="1034"/>
                  </a:lnTo>
                  <a:lnTo>
                    <a:pt x="78" y="1026"/>
                  </a:lnTo>
                  <a:lnTo>
                    <a:pt x="63" y="937"/>
                  </a:lnTo>
                  <a:lnTo>
                    <a:pt x="49" y="850"/>
                  </a:lnTo>
                  <a:lnTo>
                    <a:pt x="36" y="767"/>
                  </a:lnTo>
                  <a:lnTo>
                    <a:pt x="24" y="693"/>
                  </a:lnTo>
                  <a:lnTo>
                    <a:pt x="14" y="631"/>
                  </a:lnTo>
                  <a:lnTo>
                    <a:pt x="7" y="585"/>
                  </a:lnTo>
                  <a:lnTo>
                    <a:pt x="1" y="558"/>
                  </a:lnTo>
                  <a:lnTo>
                    <a:pt x="0" y="557"/>
                  </a:lnTo>
                  <a:close/>
                </a:path>
              </a:pathLst>
            </a:custGeom>
            <a:solidFill>
              <a:srgbClr val="FFFF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 sz="1600"/>
            </a:p>
          </p:txBody>
        </p:sp>
        <p:sp>
          <p:nvSpPr>
            <p:cNvPr id="15" name="Freeform 21"/>
            <p:cNvSpPr>
              <a:spLocks/>
            </p:cNvSpPr>
            <p:nvPr/>
          </p:nvSpPr>
          <p:spPr bwMode="auto">
            <a:xfrm>
              <a:off x="-77" y="1804"/>
              <a:ext cx="523" cy="721"/>
            </a:xfrm>
            <a:custGeom>
              <a:avLst/>
              <a:gdLst>
                <a:gd name="T0" fmla="*/ 959 w 1044"/>
                <a:gd name="T1" fmla="*/ 597 h 1440"/>
                <a:gd name="T2" fmla="*/ 888 w 1044"/>
                <a:gd name="T3" fmla="*/ 550 h 1440"/>
                <a:gd name="T4" fmla="*/ 853 w 1044"/>
                <a:gd name="T5" fmla="*/ 288 h 1440"/>
                <a:gd name="T6" fmla="*/ 811 w 1044"/>
                <a:gd name="T7" fmla="*/ 185 h 1440"/>
                <a:gd name="T8" fmla="*/ 813 w 1044"/>
                <a:gd name="T9" fmla="*/ 134 h 1440"/>
                <a:gd name="T10" fmla="*/ 839 w 1044"/>
                <a:gd name="T11" fmla="*/ 116 h 1440"/>
                <a:gd name="T12" fmla="*/ 770 w 1044"/>
                <a:gd name="T13" fmla="*/ 52 h 1440"/>
                <a:gd name="T14" fmla="*/ 716 w 1044"/>
                <a:gd name="T15" fmla="*/ 28 h 1440"/>
                <a:gd name="T16" fmla="*/ 678 w 1044"/>
                <a:gd name="T17" fmla="*/ 32 h 1440"/>
                <a:gd name="T18" fmla="*/ 621 w 1044"/>
                <a:gd name="T19" fmla="*/ 54 h 1440"/>
                <a:gd name="T20" fmla="*/ 603 w 1044"/>
                <a:gd name="T21" fmla="*/ 48 h 1440"/>
                <a:gd name="T22" fmla="*/ 523 w 1044"/>
                <a:gd name="T23" fmla="*/ 28 h 1440"/>
                <a:gd name="T24" fmla="*/ 440 w 1044"/>
                <a:gd name="T25" fmla="*/ 13 h 1440"/>
                <a:gd name="T26" fmla="*/ 356 w 1044"/>
                <a:gd name="T27" fmla="*/ 0 h 1440"/>
                <a:gd name="T28" fmla="*/ 348 w 1044"/>
                <a:gd name="T29" fmla="*/ 4 h 1440"/>
                <a:gd name="T30" fmla="*/ 342 w 1044"/>
                <a:gd name="T31" fmla="*/ 13 h 1440"/>
                <a:gd name="T32" fmla="*/ 343 w 1044"/>
                <a:gd name="T33" fmla="*/ 15 h 1440"/>
                <a:gd name="T34" fmla="*/ 338 w 1044"/>
                <a:gd name="T35" fmla="*/ 15 h 1440"/>
                <a:gd name="T36" fmla="*/ 286 w 1044"/>
                <a:gd name="T37" fmla="*/ 49 h 1440"/>
                <a:gd name="T38" fmla="*/ 228 w 1044"/>
                <a:gd name="T39" fmla="*/ 90 h 1440"/>
                <a:gd name="T40" fmla="*/ 171 w 1044"/>
                <a:gd name="T41" fmla="*/ 135 h 1440"/>
                <a:gd name="T42" fmla="*/ 115 w 1044"/>
                <a:gd name="T43" fmla="*/ 196 h 1440"/>
                <a:gd name="T44" fmla="*/ 71 w 1044"/>
                <a:gd name="T45" fmla="*/ 273 h 1440"/>
                <a:gd name="T46" fmla="*/ 15 w 1044"/>
                <a:gd name="T47" fmla="*/ 384 h 1440"/>
                <a:gd name="T48" fmla="*/ 1 w 1044"/>
                <a:gd name="T49" fmla="*/ 462 h 1440"/>
                <a:gd name="T50" fmla="*/ 10 w 1044"/>
                <a:gd name="T51" fmla="*/ 485 h 1440"/>
                <a:gd name="T52" fmla="*/ 54 w 1044"/>
                <a:gd name="T53" fmla="*/ 644 h 1440"/>
                <a:gd name="T54" fmla="*/ 95 w 1044"/>
                <a:gd name="T55" fmla="*/ 803 h 1440"/>
                <a:gd name="T56" fmla="*/ 114 w 1044"/>
                <a:gd name="T57" fmla="*/ 824 h 1440"/>
                <a:gd name="T58" fmla="*/ 195 w 1044"/>
                <a:gd name="T59" fmla="*/ 873 h 1440"/>
                <a:gd name="T60" fmla="*/ 292 w 1044"/>
                <a:gd name="T61" fmla="*/ 929 h 1440"/>
                <a:gd name="T62" fmla="*/ 331 w 1044"/>
                <a:gd name="T63" fmla="*/ 949 h 1440"/>
                <a:gd name="T64" fmla="*/ 373 w 1044"/>
                <a:gd name="T65" fmla="*/ 962 h 1440"/>
                <a:gd name="T66" fmla="*/ 399 w 1044"/>
                <a:gd name="T67" fmla="*/ 1052 h 1440"/>
                <a:gd name="T68" fmla="*/ 454 w 1044"/>
                <a:gd name="T69" fmla="*/ 1110 h 1440"/>
                <a:gd name="T70" fmla="*/ 513 w 1044"/>
                <a:gd name="T71" fmla="*/ 1111 h 1440"/>
                <a:gd name="T72" fmla="*/ 576 w 1044"/>
                <a:gd name="T73" fmla="*/ 1100 h 1440"/>
                <a:gd name="T74" fmla="*/ 615 w 1044"/>
                <a:gd name="T75" fmla="*/ 1104 h 1440"/>
                <a:gd name="T76" fmla="*/ 622 w 1044"/>
                <a:gd name="T77" fmla="*/ 1211 h 1440"/>
                <a:gd name="T78" fmla="*/ 615 w 1044"/>
                <a:gd name="T79" fmla="*/ 1233 h 1440"/>
                <a:gd name="T80" fmla="*/ 574 w 1044"/>
                <a:gd name="T81" fmla="*/ 1263 h 1440"/>
                <a:gd name="T82" fmla="*/ 559 w 1044"/>
                <a:gd name="T83" fmla="*/ 1316 h 1440"/>
                <a:gd name="T84" fmla="*/ 571 w 1044"/>
                <a:gd name="T85" fmla="*/ 1378 h 1440"/>
                <a:gd name="T86" fmla="*/ 608 w 1044"/>
                <a:gd name="T87" fmla="*/ 1435 h 1440"/>
                <a:gd name="T88" fmla="*/ 670 w 1044"/>
                <a:gd name="T89" fmla="*/ 1436 h 1440"/>
                <a:gd name="T90" fmla="*/ 723 w 1044"/>
                <a:gd name="T91" fmla="*/ 1375 h 1440"/>
                <a:gd name="T92" fmla="*/ 709 w 1044"/>
                <a:gd name="T93" fmla="*/ 1280 h 1440"/>
                <a:gd name="T94" fmla="*/ 676 w 1044"/>
                <a:gd name="T95" fmla="*/ 1247 h 1440"/>
                <a:gd name="T96" fmla="*/ 652 w 1044"/>
                <a:gd name="T97" fmla="*/ 1226 h 1440"/>
                <a:gd name="T98" fmla="*/ 653 w 1044"/>
                <a:gd name="T99" fmla="*/ 1153 h 1440"/>
                <a:gd name="T100" fmla="*/ 601 w 1044"/>
                <a:gd name="T101" fmla="*/ 1074 h 1440"/>
                <a:gd name="T102" fmla="*/ 508 w 1044"/>
                <a:gd name="T103" fmla="*/ 1083 h 1440"/>
                <a:gd name="T104" fmla="*/ 437 w 1044"/>
                <a:gd name="T105" fmla="*/ 1055 h 1440"/>
                <a:gd name="T106" fmla="*/ 412 w 1044"/>
                <a:gd name="T107" fmla="*/ 979 h 1440"/>
                <a:gd name="T108" fmla="*/ 458 w 1044"/>
                <a:gd name="T109" fmla="*/ 977 h 1440"/>
                <a:gd name="T110" fmla="*/ 520 w 1044"/>
                <a:gd name="T111" fmla="*/ 994 h 1440"/>
                <a:gd name="T112" fmla="*/ 583 w 1044"/>
                <a:gd name="T113" fmla="*/ 1009 h 1440"/>
                <a:gd name="T114" fmla="*/ 653 w 1044"/>
                <a:gd name="T115" fmla="*/ 1023 h 1440"/>
                <a:gd name="T116" fmla="*/ 740 w 1044"/>
                <a:gd name="T117" fmla="*/ 1043 h 1440"/>
                <a:gd name="T118" fmla="*/ 809 w 1044"/>
                <a:gd name="T119" fmla="*/ 1057 h 1440"/>
                <a:gd name="T120" fmla="*/ 846 w 1044"/>
                <a:gd name="T121" fmla="*/ 1022 h 1440"/>
                <a:gd name="T122" fmla="*/ 934 w 1044"/>
                <a:gd name="T123" fmla="*/ 879 h 1440"/>
                <a:gd name="T124" fmla="*/ 1017 w 1044"/>
                <a:gd name="T125" fmla="*/ 737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044" h="1440">
                  <a:moveTo>
                    <a:pt x="1044" y="688"/>
                  </a:moveTo>
                  <a:lnTo>
                    <a:pt x="1032" y="665"/>
                  </a:lnTo>
                  <a:lnTo>
                    <a:pt x="1011" y="641"/>
                  </a:lnTo>
                  <a:lnTo>
                    <a:pt x="986" y="618"/>
                  </a:lnTo>
                  <a:lnTo>
                    <a:pt x="959" y="597"/>
                  </a:lnTo>
                  <a:lnTo>
                    <a:pt x="934" y="580"/>
                  </a:lnTo>
                  <a:lnTo>
                    <a:pt x="912" y="565"/>
                  </a:lnTo>
                  <a:lnTo>
                    <a:pt x="897" y="555"/>
                  </a:lnTo>
                  <a:lnTo>
                    <a:pt x="891" y="551"/>
                  </a:lnTo>
                  <a:lnTo>
                    <a:pt x="888" y="550"/>
                  </a:lnTo>
                  <a:lnTo>
                    <a:pt x="888" y="516"/>
                  </a:lnTo>
                  <a:lnTo>
                    <a:pt x="882" y="449"/>
                  </a:lnTo>
                  <a:lnTo>
                    <a:pt x="872" y="373"/>
                  </a:lnTo>
                  <a:lnTo>
                    <a:pt x="859" y="309"/>
                  </a:lnTo>
                  <a:lnTo>
                    <a:pt x="853" y="288"/>
                  </a:lnTo>
                  <a:lnTo>
                    <a:pt x="846" y="267"/>
                  </a:lnTo>
                  <a:lnTo>
                    <a:pt x="838" y="246"/>
                  </a:lnTo>
                  <a:lnTo>
                    <a:pt x="829" y="226"/>
                  </a:lnTo>
                  <a:lnTo>
                    <a:pt x="820" y="206"/>
                  </a:lnTo>
                  <a:lnTo>
                    <a:pt x="811" y="185"/>
                  </a:lnTo>
                  <a:lnTo>
                    <a:pt x="800" y="166"/>
                  </a:lnTo>
                  <a:lnTo>
                    <a:pt x="789" y="146"/>
                  </a:lnTo>
                  <a:lnTo>
                    <a:pt x="796" y="143"/>
                  </a:lnTo>
                  <a:lnTo>
                    <a:pt x="804" y="138"/>
                  </a:lnTo>
                  <a:lnTo>
                    <a:pt x="813" y="134"/>
                  </a:lnTo>
                  <a:lnTo>
                    <a:pt x="821" y="129"/>
                  </a:lnTo>
                  <a:lnTo>
                    <a:pt x="829" y="124"/>
                  </a:lnTo>
                  <a:lnTo>
                    <a:pt x="835" y="121"/>
                  </a:lnTo>
                  <a:lnTo>
                    <a:pt x="838" y="117"/>
                  </a:lnTo>
                  <a:lnTo>
                    <a:pt x="839" y="116"/>
                  </a:lnTo>
                  <a:lnTo>
                    <a:pt x="829" y="106"/>
                  </a:lnTo>
                  <a:lnTo>
                    <a:pt x="816" y="92"/>
                  </a:lnTo>
                  <a:lnTo>
                    <a:pt x="803" y="78"/>
                  </a:lnTo>
                  <a:lnTo>
                    <a:pt x="786" y="64"/>
                  </a:lnTo>
                  <a:lnTo>
                    <a:pt x="770" y="52"/>
                  </a:lnTo>
                  <a:lnTo>
                    <a:pt x="753" y="40"/>
                  </a:lnTo>
                  <a:lnTo>
                    <a:pt x="735" y="33"/>
                  </a:lnTo>
                  <a:lnTo>
                    <a:pt x="716" y="29"/>
                  </a:lnTo>
                  <a:lnTo>
                    <a:pt x="716" y="28"/>
                  </a:lnTo>
                  <a:lnTo>
                    <a:pt x="716" y="28"/>
                  </a:lnTo>
                  <a:lnTo>
                    <a:pt x="716" y="28"/>
                  </a:lnTo>
                  <a:lnTo>
                    <a:pt x="716" y="28"/>
                  </a:lnTo>
                  <a:lnTo>
                    <a:pt x="703" y="28"/>
                  </a:lnTo>
                  <a:lnTo>
                    <a:pt x="691" y="30"/>
                  </a:lnTo>
                  <a:lnTo>
                    <a:pt x="678" y="32"/>
                  </a:lnTo>
                  <a:lnTo>
                    <a:pt x="667" y="34"/>
                  </a:lnTo>
                  <a:lnTo>
                    <a:pt x="655" y="39"/>
                  </a:lnTo>
                  <a:lnTo>
                    <a:pt x="644" y="43"/>
                  </a:lnTo>
                  <a:lnTo>
                    <a:pt x="632" y="48"/>
                  </a:lnTo>
                  <a:lnTo>
                    <a:pt x="621" y="54"/>
                  </a:lnTo>
                  <a:lnTo>
                    <a:pt x="619" y="54"/>
                  </a:lnTo>
                  <a:lnTo>
                    <a:pt x="619" y="53"/>
                  </a:lnTo>
                  <a:lnTo>
                    <a:pt x="619" y="53"/>
                  </a:lnTo>
                  <a:lnTo>
                    <a:pt x="619" y="53"/>
                  </a:lnTo>
                  <a:lnTo>
                    <a:pt x="603" y="48"/>
                  </a:lnTo>
                  <a:lnTo>
                    <a:pt x="587" y="44"/>
                  </a:lnTo>
                  <a:lnTo>
                    <a:pt x="571" y="39"/>
                  </a:lnTo>
                  <a:lnTo>
                    <a:pt x="555" y="34"/>
                  </a:lnTo>
                  <a:lnTo>
                    <a:pt x="539" y="31"/>
                  </a:lnTo>
                  <a:lnTo>
                    <a:pt x="523" y="28"/>
                  </a:lnTo>
                  <a:lnTo>
                    <a:pt x="507" y="24"/>
                  </a:lnTo>
                  <a:lnTo>
                    <a:pt x="489" y="21"/>
                  </a:lnTo>
                  <a:lnTo>
                    <a:pt x="473" y="18"/>
                  </a:lnTo>
                  <a:lnTo>
                    <a:pt x="457" y="15"/>
                  </a:lnTo>
                  <a:lnTo>
                    <a:pt x="440" y="13"/>
                  </a:lnTo>
                  <a:lnTo>
                    <a:pt x="424" y="10"/>
                  </a:lnTo>
                  <a:lnTo>
                    <a:pt x="406" y="8"/>
                  </a:lnTo>
                  <a:lnTo>
                    <a:pt x="389" y="4"/>
                  </a:lnTo>
                  <a:lnTo>
                    <a:pt x="373" y="2"/>
                  </a:lnTo>
                  <a:lnTo>
                    <a:pt x="356" y="0"/>
                  </a:lnTo>
                  <a:lnTo>
                    <a:pt x="354" y="0"/>
                  </a:lnTo>
                  <a:lnTo>
                    <a:pt x="353" y="1"/>
                  </a:lnTo>
                  <a:lnTo>
                    <a:pt x="351" y="2"/>
                  </a:lnTo>
                  <a:lnTo>
                    <a:pt x="350" y="3"/>
                  </a:lnTo>
                  <a:lnTo>
                    <a:pt x="348" y="4"/>
                  </a:lnTo>
                  <a:lnTo>
                    <a:pt x="345" y="7"/>
                  </a:lnTo>
                  <a:lnTo>
                    <a:pt x="344" y="9"/>
                  </a:lnTo>
                  <a:lnTo>
                    <a:pt x="343" y="13"/>
                  </a:lnTo>
                  <a:lnTo>
                    <a:pt x="342" y="13"/>
                  </a:lnTo>
                  <a:lnTo>
                    <a:pt x="342" y="13"/>
                  </a:lnTo>
                  <a:lnTo>
                    <a:pt x="341" y="13"/>
                  </a:lnTo>
                  <a:lnTo>
                    <a:pt x="339" y="14"/>
                  </a:lnTo>
                  <a:lnTo>
                    <a:pt x="343" y="15"/>
                  </a:lnTo>
                  <a:lnTo>
                    <a:pt x="343" y="15"/>
                  </a:lnTo>
                  <a:lnTo>
                    <a:pt x="343" y="15"/>
                  </a:lnTo>
                  <a:lnTo>
                    <a:pt x="343" y="15"/>
                  </a:lnTo>
                  <a:lnTo>
                    <a:pt x="343" y="15"/>
                  </a:lnTo>
                  <a:lnTo>
                    <a:pt x="342" y="15"/>
                  </a:lnTo>
                  <a:lnTo>
                    <a:pt x="339" y="15"/>
                  </a:lnTo>
                  <a:lnTo>
                    <a:pt x="338" y="15"/>
                  </a:lnTo>
                  <a:lnTo>
                    <a:pt x="336" y="16"/>
                  </a:lnTo>
                  <a:lnTo>
                    <a:pt x="323" y="24"/>
                  </a:lnTo>
                  <a:lnTo>
                    <a:pt x="311" y="33"/>
                  </a:lnTo>
                  <a:lnTo>
                    <a:pt x="299" y="41"/>
                  </a:lnTo>
                  <a:lnTo>
                    <a:pt x="286" y="49"/>
                  </a:lnTo>
                  <a:lnTo>
                    <a:pt x="275" y="57"/>
                  </a:lnTo>
                  <a:lnTo>
                    <a:pt x="262" y="66"/>
                  </a:lnTo>
                  <a:lnTo>
                    <a:pt x="251" y="74"/>
                  </a:lnTo>
                  <a:lnTo>
                    <a:pt x="239" y="82"/>
                  </a:lnTo>
                  <a:lnTo>
                    <a:pt x="228" y="90"/>
                  </a:lnTo>
                  <a:lnTo>
                    <a:pt x="215" y="99"/>
                  </a:lnTo>
                  <a:lnTo>
                    <a:pt x="205" y="107"/>
                  </a:lnTo>
                  <a:lnTo>
                    <a:pt x="193" y="116"/>
                  </a:lnTo>
                  <a:lnTo>
                    <a:pt x="182" y="125"/>
                  </a:lnTo>
                  <a:lnTo>
                    <a:pt x="171" y="135"/>
                  </a:lnTo>
                  <a:lnTo>
                    <a:pt x="160" y="145"/>
                  </a:lnTo>
                  <a:lnTo>
                    <a:pt x="149" y="155"/>
                  </a:lnTo>
                  <a:lnTo>
                    <a:pt x="137" y="168"/>
                  </a:lnTo>
                  <a:lnTo>
                    <a:pt x="125" y="182"/>
                  </a:lnTo>
                  <a:lnTo>
                    <a:pt x="115" y="196"/>
                  </a:lnTo>
                  <a:lnTo>
                    <a:pt x="106" y="211"/>
                  </a:lnTo>
                  <a:lnTo>
                    <a:pt x="96" y="226"/>
                  </a:lnTo>
                  <a:lnTo>
                    <a:pt x="87" y="242"/>
                  </a:lnTo>
                  <a:lnTo>
                    <a:pt x="79" y="257"/>
                  </a:lnTo>
                  <a:lnTo>
                    <a:pt x="71" y="273"/>
                  </a:lnTo>
                  <a:lnTo>
                    <a:pt x="60" y="295"/>
                  </a:lnTo>
                  <a:lnTo>
                    <a:pt x="47" y="317"/>
                  </a:lnTo>
                  <a:lnTo>
                    <a:pt x="35" y="339"/>
                  </a:lnTo>
                  <a:lnTo>
                    <a:pt x="25" y="361"/>
                  </a:lnTo>
                  <a:lnTo>
                    <a:pt x="15" y="384"/>
                  </a:lnTo>
                  <a:lnTo>
                    <a:pt x="8" y="407"/>
                  </a:lnTo>
                  <a:lnTo>
                    <a:pt x="2" y="431"/>
                  </a:lnTo>
                  <a:lnTo>
                    <a:pt x="0" y="455"/>
                  </a:lnTo>
                  <a:lnTo>
                    <a:pt x="0" y="459"/>
                  </a:lnTo>
                  <a:lnTo>
                    <a:pt x="1" y="462"/>
                  </a:lnTo>
                  <a:lnTo>
                    <a:pt x="3" y="465"/>
                  </a:lnTo>
                  <a:lnTo>
                    <a:pt x="5" y="468"/>
                  </a:lnTo>
                  <a:lnTo>
                    <a:pt x="7" y="474"/>
                  </a:lnTo>
                  <a:lnTo>
                    <a:pt x="8" y="479"/>
                  </a:lnTo>
                  <a:lnTo>
                    <a:pt x="10" y="485"/>
                  </a:lnTo>
                  <a:lnTo>
                    <a:pt x="11" y="491"/>
                  </a:lnTo>
                  <a:lnTo>
                    <a:pt x="22" y="530"/>
                  </a:lnTo>
                  <a:lnTo>
                    <a:pt x="32" y="568"/>
                  </a:lnTo>
                  <a:lnTo>
                    <a:pt x="42" y="606"/>
                  </a:lnTo>
                  <a:lnTo>
                    <a:pt x="54" y="644"/>
                  </a:lnTo>
                  <a:lnTo>
                    <a:pt x="64" y="682"/>
                  </a:lnTo>
                  <a:lnTo>
                    <a:pt x="75" y="720"/>
                  </a:lnTo>
                  <a:lnTo>
                    <a:pt x="85" y="759"/>
                  </a:lnTo>
                  <a:lnTo>
                    <a:pt x="94" y="798"/>
                  </a:lnTo>
                  <a:lnTo>
                    <a:pt x="95" y="803"/>
                  </a:lnTo>
                  <a:lnTo>
                    <a:pt x="96" y="809"/>
                  </a:lnTo>
                  <a:lnTo>
                    <a:pt x="99" y="812"/>
                  </a:lnTo>
                  <a:lnTo>
                    <a:pt x="103" y="816"/>
                  </a:lnTo>
                  <a:lnTo>
                    <a:pt x="107" y="818"/>
                  </a:lnTo>
                  <a:lnTo>
                    <a:pt x="114" y="824"/>
                  </a:lnTo>
                  <a:lnTo>
                    <a:pt x="125" y="831"/>
                  </a:lnTo>
                  <a:lnTo>
                    <a:pt x="139" y="840"/>
                  </a:lnTo>
                  <a:lnTo>
                    <a:pt x="156" y="850"/>
                  </a:lnTo>
                  <a:lnTo>
                    <a:pt x="175" y="862"/>
                  </a:lnTo>
                  <a:lnTo>
                    <a:pt x="195" y="873"/>
                  </a:lnTo>
                  <a:lnTo>
                    <a:pt x="216" y="885"/>
                  </a:lnTo>
                  <a:lnTo>
                    <a:pt x="237" y="898"/>
                  </a:lnTo>
                  <a:lnTo>
                    <a:pt x="257" y="909"/>
                  </a:lnTo>
                  <a:lnTo>
                    <a:pt x="275" y="919"/>
                  </a:lnTo>
                  <a:lnTo>
                    <a:pt x="292" y="929"/>
                  </a:lnTo>
                  <a:lnTo>
                    <a:pt x="307" y="937"/>
                  </a:lnTo>
                  <a:lnTo>
                    <a:pt x="318" y="944"/>
                  </a:lnTo>
                  <a:lnTo>
                    <a:pt x="326" y="947"/>
                  </a:lnTo>
                  <a:lnTo>
                    <a:pt x="328" y="948"/>
                  </a:lnTo>
                  <a:lnTo>
                    <a:pt x="331" y="949"/>
                  </a:lnTo>
                  <a:lnTo>
                    <a:pt x="337" y="952"/>
                  </a:lnTo>
                  <a:lnTo>
                    <a:pt x="345" y="954"/>
                  </a:lnTo>
                  <a:lnTo>
                    <a:pt x="356" y="956"/>
                  </a:lnTo>
                  <a:lnTo>
                    <a:pt x="365" y="960"/>
                  </a:lnTo>
                  <a:lnTo>
                    <a:pt x="373" y="962"/>
                  </a:lnTo>
                  <a:lnTo>
                    <a:pt x="379" y="963"/>
                  </a:lnTo>
                  <a:lnTo>
                    <a:pt x="382" y="964"/>
                  </a:lnTo>
                  <a:lnTo>
                    <a:pt x="384" y="994"/>
                  </a:lnTo>
                  <a:lnTo>
                    <a:pt x="390" y="1023"/>
                  </a:lnTo>
                  <a:lnTo>
                    <a:pt x="399" y="1052"/>
                  </a:lnTo>
                  <a:lnTo>
                    <a:pt x="414" y="1080"/>
                  </a:lnTo>
                  <a:lnTo>
                    <a:pt x="424" y="1090"/>
                  </a:lnTo>
                  <a:lnTo>
                    <a:pt x="433" y="1099"/>
                  </a:lnTo>
                  <a:lnTo>
                    <a:pt x="443" y="1105"/>
                  </a:lnTo>
                  <a:lnTo>
                    <a:pt x="454" y="1110"/>
                  </a:lnTo>
                  <a:lnTo>
                    <a:pt x="465" y="1112"/>
                  </a:lnTo>
                  <a:lnTo>
                    <a:pt x="477" y="1113"/>
                  </a:lnTo>
                  <a:lnTo>
                    <a:pt x="488" y="1113"/>
                  </a:lnTo>
                  <a:lnTo>
                    <a:pt x="501" y="1112"/>
                  </a:lnTo>
                  <a:lnTo>
                    <a:pt x="513" y="1111"/>
                  </a:lnTo>
                  <a:lnTo>
                    <a:pt x="526" y="1108"/>
                  </a:lnTo>
                  <a:lnTo>
                    <a:pt x="539" y="1106"/>
                  </a:lnTo>
                  <a:lnTo>
                    <a:pt x="551" y="1104"/>
                  </a:lnTo>
                  <a:lnTo>
                    <a:pt x="563" y="1102"/>
                  </a:lnTo>
                  <a:lnTo>
                    <a:pt x="576" y="1100"/>
                  </a:lnTo>
                  <a:lnTo>
                    <a:pt x="588" y="1100"/>
                  </a:lnTo>
                  <a:lnTo>
                    <a:pt x="600" y="1100"/>
                  </a:lnTo>
                  <a:lnTo>
                    <a:pt x="604" y="1100"/>
                  </a:lnTo>
                  <a:lnTo>
                    <a:pt x="610" y="1102"/>
                  </a:lnTo>
                  <a:lnTo>
                    <a:pt x="615" y="1104"/>
                  </a:lnTo>
                  <a:lnTo>
                    <a:pt x="617" y="1107"/>
                  </a:lnTo>
                  <a:lnTo>
                    <a:pt x="625" y="1133"/>
                  </a:lnTo>
                  <a:lnTo>
                    <a:pt x="626" y="1158"/>
                  </a:lnTo>
                  <a:lnTo>
                    <a:pt x="624" y="1185"/>
                  </a:lnTo>
                  <a:lnTo>
                    <a:pt x="622" y="1211"/>
                  </a:lnTo>
                  <a:lnTo>
                    <a:pt x="622" y="1216"/>
                  </a:lnTo>
                  <a:lnTo>
                    <a:pt x="622" y="1221"/>
                  </a:lnTo>
                  <a:lnTo>
                    <a:pt x="623" y="1226"/>
                  </a:lnTo>
                  <a:lnTo>
                    <a:pt x="625" y="1231"/>
                  </a:lnTo>
                  <a:lnTo>
                    <a:pt x="615" y="1233"/>
                  </a:lnTo>
                  <a:lnTo>
                    <a:pt x="606" y="1236"/>
                  </a:lnTo>
                  <a:lnTo>
                    <a:pt x="598" y="1242"/>
                  </a:lnTo>
                  <a:lnTo>
                    <a:pt x="588" y="1248"/>
                  </a:lnTo>
                  <a:lnTo>
                    <a:pt x="581" y="1255"/>
                  </a:lnTo>
                  <a:lnTo>
                    <a:pt x="574" y="1263"/>
                  </a:lnTo>
                  <a:lnTo>
                    <a:pt x="570" y="1271"/>
                  </a:lnTo>
                  <a:lnTo>
                    <a:pt x="565" y="1280"/>
                  </a:lnTo>
                  <a:lnTo>
                    <a:pt x="562" y="1292"/>
                  </a:lnTo>
                  <a:lnTo>
                    <a:pt x="559" y="1303"/>
                  </a:lnTo>
                  <a:lnTo>
                    <a:pt x="559" y="1316"/>
                  </a:lnTo>
                  <a:lnTo>
                    <a:pt x="561" y="1327"/>
                  </a:lnTo>
                  <a:lnTo>
                    <a:pt x="561" y="1336"/>
                  </a:lnTo>
                  <a:lnTo>
                    <a:pt x="563" y="1347"/>
                  </a:lnTo>
                  <a:lnTo>
                    <a:pt x="566" y="1362"/>
                  </a:lnTo>
                  <a:lnTo>
                    <a:pt x="571" y="1378"/>
                  </a:lnTo>
                  <a:lnTo>
                    <a:pt x="576" y="1395"/>
                  </a:lnTo>
                  <a:lnTo>
                    <a:pt x="583" y="1410"/>
                  </a:lnTo>
                  <a:lnTo>
                    <a:pt x="589" y="1422"/>
                  </a:lnTo>
                  <a:lnTo>
                    <a:pt x="598" y="1430"/>
                  </a:lnTo>
                  <a:lnTo>
                    <a:pt x="608" y="1435"/>
                  </a:lnTo>
                  <a:lnTo>
                    <a:pt x="621" y="1438"/>
                  </a:lnTo>
                  <a:lnTo>
                    <a:pt x="632" y="1440"/>
                  </a:lnTo>
                  <a:lnTo>
                    <a:pt x="645" y="1440"/>
                  </a:lnTo>
                  <a:lnTo>
                    <a:pt x="657" y="1439"/>
                  </a:lnTo>
                  <a:lnTo>
                    <a:pt x="670" y="1436"/>
                  </a:lnTo>
                  <a:lnTo>
                    <a:pt x="682" y="1430"/>
                  </a:lnTo>
                  <a:lnTo>
                    <a:pt x="692" y="1423"/>
                  </a:lnTo>
                  <a:lnTo>
                    <a:pt x="707" y="1408"/>
                  </a:lnTo>
                  <a:lnTo>
                    <a:pt x="717" y="1392"/>
                  </a:lnTo>
                  <a:lnTo>
                    <a:pt x="723" y="1375"/>
                  </a:lnTo>
                  <a:lnTo>
                    <a:pt x="727" y="1355"/>
                  </a:lnTo>
                  <a:lnTo>
                    <a:pt x="725" y="1337"/>
                  </a:lnTo>
                  <a:lnTo>
                    <a:pt x="722" y="1317"/>
                  </a:lnTo>
                  <a:lnTo>
                    <a:pt x="716" y="1299"/>
                  </a:lnTo>
                  <a:lnTo>
                    <a:pt x="709" y="1280"/>
                  </a:lnTo>
                  <a:lnTo>
                    <a:pt x="705" y="1272"/>
                  </a:lnTo>
                  <a:lnTo>
                    <a:pt x="699" y="1265"/>
                  </a:lnTo>
                  <a:lnTo>
                    <a:pt x="692" y="1258"/>
                  </a:lnTo>
                  <a:lnTo>
                    <a:pt x="685" y="1251"/>
                  </a:lnTo>
                  <a:lnTo>
                    <a:pt x="676" y="1247"/>
                  </a:lnTo>
                  <a:lnTo>
                    <a:pt x="668" y="1242"/>
                  </a:lnTo>
                  <a:lnTo>
                    <a:pt x="659" y="1238"/>
                  </a:lnTo>
                  <a:lnTo>
                    <a:pt x="651" y="1234"/>
                  </a:lnTo>
                  <a:lnTo>
                    <a:pt x="652" y="1231"/>
                  </a:lnTo>
                  <a:lnTo>
                    <a:pt x="652" y="1226"/>
                  </a:lnTo>
                  <a:lnTo>
                    <a:pt x="649" y="1223"/>
                  </a:lnTo>
                  <a:lnTo>
                    <a:pt x="648" y="1219"/>
                  </a:lnTo>
                  <a:lnTo>
                    <a:pt x="649" y="1198"/>
                  </a:lnTo>
                  <a:lnTo>
                    <a:pt x="651" y="1175"/>
                  </a:lnTo>
                  <a:lnTo>
                    <a:pt x="653" y="1153"/>
                  </a:lnTo>
                  <a:lnTo>
                    <a:pt x="652" y="1130"/>
                  </a:lnTo>
                  <a:lnTo>
                    <a:pt x="648" y="1111"/>
                  </a:lnTo>
                  <a:lnTo>
                    <a:pt x="639" y="1094"/>
                  </a:lnTo>
                  <a:lnTo>
                    <a:pt x="624" y="1081"/>
                  </a:lnTo>
                  <a:lnTo>
                    <a:pt x="601" y="1074"/>
                  </a:lnTo>
                  <a:lnTo>
                    <a:pt x="581" y="1073"/>
                  </a:lnTo>
                  <a:lnTo>
                    <a:pt x="563" y="1074"/>
                  </a:lnTo>
                  <a:lnTo>
                    <a:pt x="545" y="1076"/>
                  </a:lnTo>
                  <a:lnTo>
                    <a:pt x="526" y="1080"/>
                  </a:lnTo>
                  <a:lnTo>
                    <a:pt x="508" y="1083"/>
                  </a:lnTo>
                  <a:lnTo>
                    <a:pt x="489" y="1084"/>
                  </a:lnTo>
                  <a:lnTo>
                    <a:pt x="471" y="1083"/>
                  </a:lnTo>
                  <a:lnTo>
                    <a:pt x="452" y="1079"/>
                  </a:lnTo>
                  <a:lnTo>
                    <a:pt x="444" y="1068"/>
                  </a:lnTo>
                  <a:lnTo>
                    <a:pt x="437" y="1055"/>
                  </a:lnTo>
                  <a:lnTo>
                    <a:pt x="432" y="1042"/>
                  </a:lnTo>
                  <a:lnTo>
                    <a:pt x="426" y="1027"/>
                  </a:lnTo>
                  <a:lnTo>
                    <a:pt x="420" y="1011"/>
                  </a:lnTo>
                  <a:lnTo>
                    <a:pt x="415" y="994"/>
                  </a:lnTo>
                  <a:lnTo>
                    <a:pt x="412" y="979"/>
                  </a:lnTo>
                  <a:lnTo>
                    <a:pt x="410" y="966"/>
                  </a:lnTo>
                  <a:lnTo>
                    <a:pt x="422" y="968"/>
                  </a:lnTo>
                  <a:lnTo>
                    <a:pt x="434" y="971"/>
                  </a:lnTo>
                  <a:lnTo>
                    <a:pt x="447" y="975"/>
                  </a:lnTo>
                  <a:lnTo>
                    <a:pt x="458" y="977"/>
                  </a:lnTo>
                  <a:lnTo>
                    <a:pt x="471" y="981"/>
                  </a:lnTo>
                  <a:lnTo>
                    <a:pt x="483" y="984"/>
                  </a:lnTo>
                  <a:lnTo>
                    <a:pt x="495" y="987"/>
                  </a:lnTo>
                  <a:lnTo>
                    <a:pt x="508" y="991"/>
                  </a:lnTo>
                  <a:lnTo>
                    <a:pt x="520" y="994"/>
                  </a:lnTo>
                  <a:lnTo>
                    <a:pt x="533" y="997"/>
                  </a:lnTo>
                  <a:lnTo>
                    <a:pt x="546" y="1000"/>
                  </a:lnTo>
                  <a:lnTo>
                    <a:pt x="558" y="1004"/>
                  </a:lnTo>
                  <a:lnTo>
                    <a:pt x="570" y="1006"/>
                  </a:lnTo>
                  <a:lnTo>
                    <a:pt x="583" y="1009"/>
                  </a:lnTo>
                  <a:lnTo>
                    <a:pt x="595" y="1012"/>
                  </a:lnTo>
                  <a:lnTo>
                    <a:pt x="608" y="1014"/>
                  </a:lnTo>
                  <a:lnTo>
                    <a:pt x="622" y="1016"/>
                  </a:lnTo>
                  <a:lnTo>
                    <a:pt x="637" y="1020"/>
                  </a:lnTo>
                  <a:lnTo>
                    <a:pt x="653" y="1023"/>
                  </a:lnTo>
                  <a:lnTo>
                    <a:pt x="670" y="1027"/>
                  </a:lnTo>
                  <a:lnTo>
                    <a:pt x="689" y="1030"/>
                  </a:lnTo>
                  <a:lnTo>
                    <a:pt x="706" y="1035"/>
                  </a:lnTo>
                  <a:lnTo>
                    <a:pt x="723" y="1038"/>
                  </a:lnTo>
                  <a:lnTo>
                    <a:pt x="740" y="1043"/>
                  </a:lnTo>
                  <a:lnTo>
                    <a:pt x="758" y="1046"/>
                  </a:lnTo>
                  <a:lnTo>
                    <a:pt x="773" y="1050"/>
                  </a:lnTo>
                  <a:lnTo>
                    <a:pt x="786" y="1052"/>
                  </a:lnTo>
                  <a:lnTo>
                    <a:pt x="799" y="1055"/>
                  </a:lnTo>
                  <a:lnTo>
                    <a:pt x="809" y="1057"/>
                  </a:lnTo>
                  <a:lnTo>
                    <a:pt x="818" y="1058"/>
                  </a:lnTo>
                  <a:lnTo>
                    <a:pt x="822" y="1059"/>
                  </a:lnTo>
                  <a:lnTo>
                    <a:pt x="824" y="1058"/>
                  </a:lnTo>
                  <a:lnTo>
                    <a:pt x="835" y="1042"/>
                  </a:lnTo>
                  <a:lnTo>
                    <a:pt x="846" y="1022"/>
                  </a:lnTo>
                  <a:lnTo>
                    <a:pt x="861" y="998"/>
                  </a:lnTo>
                  <a:lnTo>
                    <a:pt x="879" y="970"/>
                  </a:lnTo>
                  <a:lnTo>
                    <a:pt x="896" y="941"/>
                  </a:lnTo>
                  <a:lnTo>
                    <a:pt x="914" y="910"/>
                  </a:lnTo>
                  <a:lnTo>
                    <a:pt x="934" y="879"/>
                  </a:lnTo>
                  <a:lnTo>
                    <a:pt x="952" y="847"/>
                  </a:lnTo>
                  <a:lnTo>
                    <a:pt x="971" y="817"/>
                  </a:lnTo>
                  <a:lnTo>
                    <a:pt x="988" y="788"/>
                  </a:lnTo>
                  <a:lnTo>
                    <a:pt x="1003" y="760"/>
                  </a:lnTo>
                  <a:lnTo>
                    <a:pt x="1017" y="737"/>
                  </a:lnTo>
                  <a:lnTo>
                    <a:pt x="1028" y="717"/>
                  </a:lnTo>
                  <a:lnTo>
                    <a:pt x="1038" y="702"/>
                  </a:lnTo>
                  <a:lnTo>
                    <a:pt x="1043" y="691"/>
                  </a:lnTo>
                  <a:lnTo>
                    <a:pt x="1044" y="68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 sz="1600"/>
            </a:p>
          </p:txBody>
        </p:sp>
        <p:sp>
          <p:nvSpPr>
            <p:cNvPr id="16" name="Freeform 22"/>
            <p:cNvSpPr>
              <a:spLocks/>
            </p:cNvSpPr>
            <p:nvPr/>
          </p:nvSpPr>
          <p:spPr bwMode="auto">
            <a:xfrm>
              <a:off x="219" y="2467"/>
              <a:ext cx="54" cy="46"/>
            </a:xfrm>
            <a:custGeom>
              <a:avLst/>
              <a:gdLst>
                <a:gd name="T0" fmla="*/ 80 w 108"/>
                <a:gd name="T1" fmla="*/ 85 h 92"/>
                <a:gd name="T2" fmla="*/ 71 w 108"/>
                <a:gd name="T3" fmla="*/ 90 h 92"/>
                <a:gd name="T4" fmla="*/ 62 w 108"/>
                <a:gd name="T5" fmla="*/ 92 h 92"/>
                <a:gd name="T6" fmla="*/ 53 w 108"/>
                <a:gd name="T7" fmla="*/ 92 h 92"/>
                <a:gd name="T8" fmla="*/ 42 w 108"/>
                <a:gd name="T9" fmla="*/ 91 h 92"/>
                <a:gd name="T10" fmla="*/ 33 w 108"/>
                <a:gd name="T11" fmla="*/ 88 h 92"/>
                <a:gd name="T12" fmla="*/ 25 w 108"/>
                <a:gd name="T13" fmla="*/ 83 h 92"/>
                <a:gd name="T14" fmla="*/ 17 w 108"/>
                <a:gd name="T15" fmla="*/ 77 h 92"/>
                <a:gd name="T16" fmla="*/ 10 w 108"/>
                <a:gd name="T17" fmla="*/ 69 h 92"/>
                <a:gd name="T18" fmla="*/ 8 w 108"/>
                <a:gd name="T19" fmla="*/ 62 h 92"/>
                <a:gd name="T20" fmla="*/ 4 w 108"/>
                <a:gd name="T21" fmla="*/ 51 h 92"/>
                <a:gd name="T22" fmla="*/ 1 w 108"/>
                <a:gd name="T23" fmla="*/ 39 h 92"/>
                <a:gd name="T24" fmla="*/ 0 w 108"/>
                <a:gd name="T25" fmla="*/ 35 h 92"/>
                <a:gd name="T26" fmla="*/ 104 w 108"/>
                <a:gd name="T27" fmla="*/ 0 h 92"/>
                <a:gd name="T28" fmla="*/ 108 w 108"/>
                <a:gd name="T29" fmla="*/ 25 h 92"/>
                <a:gd name="T30" fmla="*/ 107 w 108"/>
                <a:gd name="T31" fmla="*/ 48 h 92"/>
                <a:gd name="T32" fmla="*/ 99 w 108"/>
                <a:gd name="T33" fmla="*/ 69 h 92"/>
                <a:gd name="T34" fmla="*/ 80 w 108"/>
                <a:gd name="T35" fmla="*/ 85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8" h="92">
                  <a:moveTo>
                    <a:pt x="80" y="85"/>
                  </a:moveTo>
                  <a:lnTo>
                    <a:pt x="71" y="90"/>
                  </a:lnTo>
                  <a:lnTo>
                    <a:pt x="62" y="92"/>
                  </a:lnTo>
                  <a:lnTo>
                    <a:pt x="53" y="92"/>
                  </a:lnTo>
                  <a:lnTo>
                    <a:pt x="42" y="91"/>
                  </a:lnTo>
                  <a:lnTo>
                    <a:pt x="33" y="88"/>
                  </a:lnTo>
                  <a:lnTo>
                    <a:pt x="25" y="83"/>
                  </a:lnTo>
                  <a:lnTo>
                    <a:pt x="17" y="77"/>
                  </a:lnTo>
                  <a:lnTo>
                    <a:pt x="10" y="69"/>
                  </a:lnTo>
                  <a:lnTo>
                    <a:pt x="8" y="62"/>
                  </a:lnTo>
                  <a:lnTo>
                    <a:pt x="4" y="51"/>
                  </a:lnTo>
                  <a:lnTo>
                    <a:pt x="1" y="39"/>
                  </a:lnTo>
                  <a:lnTo>
                    <a:pt x="0" y="35"/>
                  </a:lnTo>
                  <a:lnTo>
                    <a:pt x="104" y="0"/>
                  </a:lnTo>
                  <a:lnTo>
                    <a:pt x="108" y="25"/>
                  </a:lnTo>
                  <a:lnTo>
                    <a:pt x="107" y="48"/>
                  </a:lnTo>
                  <a:lnTo>
                    <a:pt x="99" y="69"/>
                  </a:lnTo>
                  <a:lnTo>
                    <a:pt x="80" y="85"/>
                  </a:lnTo>
                  <a:close/>
                </a:path>
              </a:pathLst>
            </a:custGeom>
            <a:solidFill>
              <a:srgbClr val="937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 sz="1600"/>
            </a:p>
          </p:txBody>
        </p:sp>
        <p:sp>
          <p:nvSpPr>
            <p:cNvPr id="17" name="Freeform 23"/>
            <p:cNvSpPr>
              <a:spLocks/>
            </p:cNvSpPr>
            <p:nvPr/>
          </p:nvSpPr>
          <p:spPr bwMode="auto">
            <a:xfrm>
              <a:off x="212" y="2427"/>
              <a:ext cx="59" cy="46"/>
            </a:xfrm>
            <a:custGeom>
              <a:avLst/>
              <a:gdLst>
                <a:gd name="T0" fmla="*/ 112 w 116"/>
                <a:gd name="T1" fmla="*/ 45 h 92"/>
                <a:gd name="T2" fmla="*/ 113 w 116"/>
                <a:gd name="T3" fmla="*/ 49 h 92"/>
                <a:gd name="T4" fmla="*/ 114 w 116"/>
                <a:gd name="T5" fmla="*/ 54 h 92"/>
                <a:gd name="T6" fmla="*/ 115 w 116"/>
                <a:gd name="T7" fmla="*/ 58 h 92"/>
                <a:gd name="T8" fmla="*/ 116 w 116"/>
                <a:gd name="T9" fmla="*/ 63 h 92"/>
                <a:gd name="T10" fmla="*/ 104 w 116"/>
                <a:gd name="T11" fmla="*/ 63 h 92"/>
                <a:gd name="T12" fmla="*/ 90 w 116"/>
                <a:gd name="T13" fmla="*/ 65 h 92"/>
                <a:gd name="T14" fmla="*/ 76 w 116"/>
                <a:gd name="T15" fmla="*/ 69 h 92"/>
                <a:gd name="T16" fmla="*/ 62 w 116"/>
                <a:gd name="T17" fmla="*/ 73 h 92"/>
                <a:gd name="T18" fmla="*/ 48 w 116"/>
                <a:gd name="T19" fmla="*/ 78 h 92"/>
                <a:gd name="T20" fmla="*/ 34 w 116"/>
                <a:gd name="T21" fmla="*/ 83 h 92"/>
                <a:gd name="T22" fmla="*/ 21 w 116"/>
                <a:gd name="T23" fmla="*/ 87 h 92"/>
                <a:gd name="T24" fmla="*/ 8 w 116"/>
                <a:gd name="T25" fmla="*/ 92 h 92"/>
                <a:gd name="T26" fmla="*/ 7 w 116"/>
                <a:gd name="T27" fmla="*/ 80 h 92"/>
                <a:gd name="T28" fmla="*/ 5 w 116"/>
                <a:gd name="T29" fmla="*/ 66 h 92"/>
                <a:gd name="T30" fmla="*/ 2 w 116"/>
                <a:gd name="T31" fmla="*/ 54 h 92"/>
                <a:gd name="T32" fmla="*/ 0 w 116"/>
                <a:gd name="T33" fmla="*/ 48 h 92"/>
                <a:gd name="T34" fmla="*/ 3 w 116"/>
                <a:gd name="T35" fmla="*/ 39 h 92"/>
                <a:gd name="T36" fmla="*/ 9 w 116"/>
                <a:gd name="T37" fmla="*/ 30 h 92"/>
                <a:gd name="T38" fmla="*/ 15 w 116"/>
                <a:gd name="T39" fmla="*/ 22 h 92"/>
                <a:gd name="T40" fmla="*/ 22 w 116"/>
                <a:gd name="T41" fmla="*/ 13 h 92"/>
                <a:gd name="T42" fmla="*/ 30 w 116"/>
                <a:gd name="T43" fmla="*/ 8 h 92"/>
                <a:gd name="T44" fmla="*/ 39 w 116"/>
                <a:gd name="T45" fmla="*/ 3 h 92"/>
                <a:gd name="T46" fmla="*/ 49 w 116"/>
                <a:gd name="T47" fmla="*/ 1 h 92"/>
                <a:gd name="T48" fmla="*/ 61 w 116"/>
                <a:gd name="T49" fmla="*/ 0 h 92"/>
                <a:gd name="T50" fmla="*/ 70 w 116"/>
                <a:gd name="T51" fmla="*/ 1 h 92"/>
                <a:gd name="T52" fmla="*/ 78 w 116"/>
                <a:gd name="T53" fmla="*/ 4 h 92"/>
                <a:gd name="T54" fmla="*/ 86 w 116"/>
                <a:gd name="T55" fmla="*/ 8 h 92"/>
                <a:gd name="T56" fmla="*/ 93 w 116"/>
                <a:gd name="T57" fmla="*/ 13 h 92"/>
                <a:gd name="T58" fmla="*/ 99 w 116"/>
                <a:gd name="T59" fmla="*/ 20 h 92"/>
                <a:gd name="T60" fmla="*/ 105 w 116"/>
                <a:gd name="T61" fmla="*/ 27 h 92"/>
                <a:gd name="T62" fmla="*/ 108 w 116"/>
                <a:gd name="T63" fmla="*/ 35 h 92"/>
                <a:gd name="T64" fmla="*/ 112 w 116"/>
                <a:gd name="T65" fmla="*/ 45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16" h="92">
                  <a:moveTo>
                    <a:pt x="112" y="45"/>
                  </a:moveTo>
                  <a:lnTo>
                    <a:pt x="113" y="49"/>
                  </a:lnTo>
                  <a:lnTo>
                    <a:pt x="114" y="54"/>
                  </a:lnTo>
                  <a:lnTo>
                    <a:pt x="115" y="58"/>
                  </a:lnTo>
                  <a:lnTo>
                    <a:pt x="116" y="63"/>
                  </a:lnTo>
                  <a:lnTo>
                    <a:pt x="104" y="63"/>
                  </a:lnTo>
                  <a:lnTo>
                    <a:pt x="90" y="65"/>
                  </a:lnTo>
                  <a:lnTo>
                    <a:pt x="76" y="69"/>
                  </a:lnTo>
                  <a:lnTo>
                    <a:pt x="62" y="73"/>
                  </a:lnTo>
                  <a:lnTo>
                    <a:pt x="48" y="78"/>
                  </a:lnTo>
                  <a:lnTo>
                    <a:pt x="34" y="83"/>
                  </a:lnTo>
                  <a:lnTo>
                    <a:pt x="21" y="87"/>
                  </a:lnTo>
                  <a:lnTo>
                    <a:pt x="8" y="92"/>
                  </a:lnTo>
                  <a:lnTo>
                    <a:pt x="7" y="80"/>
                  </a:lnTo>
                  <a:lnTo>
                    <a:pt x="5" y="66"/>
                  </a:lnTo>
                  <a:lnTo>
                    <a:pt x="2" y="54"/>
                  </a:lnTo>
                  <a:lnTo>
                    <a:pt x="0" y="48"/>
                  </a:lnTo>
                  <a:lnTo>
                    <a:pt x="3" y="39"/>
                  </a:lnTo>
                  <a:lnTo>
                    <a:pt x="9" y="30"/>
                  </a:lnTo>
                  <a:lnTo>
                    <a:pt x="15" y="22"/>
                  </a:lnTo>
                  <a:lnTo>
                    <a:pt x="22" y="13"/>
                  </a:lnTo>
                  <a:lnTo>
                    <a:pt x="30" y="8"/>
                  </a:lnTo>
                  <a:lnTo>
                    <a:pt x="39" y="3"/>
                  </a:lnTo>
                  <a:lnTo>
                    <a:pt x="49" y="1"/>
                  </a:lnTo>
                  <a:lnTo>
                    <a:pt x="61" y="0"/>
                  </a:lnTo>
                  <a:lnTo>
                    <a:pt x="70" y="1"/>
                  </a:lnTo>
                  <a:lnTo>
                    <a:pt x="78" y="4"/>
                  </a:lnTo>
                  <a:lnTo>
                    <a:pt x="86" y="8"/>
                  </a:lnTo>
                  <a:lnTo>
                    <a:pt x="93" y="13"/>
                  </a:lnTo>
                  <a:lnTo>
                    <a:pt x="99" y="20"/>
                  </a:lnTo>
                  <a:lnTo>
                    <a:pt x="105" y="27"/>
                  </a:lnTo>
                  <a:lnTo>
                    <a:pt x="108" y="35"/>
                  </a:lnTo>
                  <a:lnTo>
                    <a:pt x="112" y="45"/>
                  </a:lnTo>
                  <a:close/>
                </a:path>
              </a:pathLst>
            </a:custGeom>
            <a:solidFill>
              <a:srgbClr val="DBB7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 sz="1600"/>
            </a:p>
          </p:txBody>
        </p:sp>
        <p:sp>
          <p:nvSpPr>
            <p:cNvPr id="18" name="Freeform 24"/>
            <p:cNvSpPr>
              <a:spLocks/>
            </p:cNvSpPr>
            <p:nvPr/>
          </p:nvSpPr>
          <p:spPr bwMode="auto">
            <a:xfrm>
              <a:off x="105" y="1879"/>
              <a:ext cx="249" cy="356"/>
            </a:xfrm>
            <a:custGeom>
              <a:avLst/>
              <a:gdLst>
                <a:gd name="T0" fmla="*/ 495 w 498"/>
                <a:gd name="T1" fmla="*/ 410 h 711"/>
                <a:gd name="T2" fmla="*/ 478 w 498"/>
                <a:gd name="T3" fmla="*/ 461 h 711"/>
                <a:gd name="T4" fmla="*/ 459 w 498"/>
                <a:gd name="T5" fmla="*/ 494 h 711"/>
                <a:gd name="T6" fmla="*/ 445 w 498"/>
                <a:gd name="T7" fmla="*/ 514 h 711"/>
                <a:gd name="T8" fmla="*/ 432 w 498"/>
                <a:gd name="T9" fmla="*/ 532 h 711"/>
                <a:gd name="T10" fmla="*/ 415 w 498"/>
                <a:gd name="T11" fmla="*/ 549 h 711"/>
                <a:gd name="T12" fmla="*/ 404 w 498"/>
                <a:gd name="T13" fmla="*/ 562 h 711"/>
                <a:gd name="T14" fmla="*/ 389 w 498"/>
                <a:gd name="T15" fmla="*/ 575 h 711"/>
                <a:gd name="T16" fmla="*/ 365 w 498"/>
                <a:gd name="T17" fmla="*/ 592 h 711"/>
                <a:gd name="T18" fmla="*/ 335 w 498"/>
                <a:gd name="T19" fmla="*/ 614 h 711"/>
                <a:gd name="T20" fmla="*/ 300 w 498"/>
                <a:gd name="T21" fmla="*/ 637 h 711"/>
                <a:gd name="T22" fmla="*/ 266 w 498"/>
                <a:gd name="T23" fmla="*/ 660 h 711"/>
                <a:gd name="T24" fmla="*/ 231 w 498"/>
                <a:gd name="T25" fmla="*/ 681 h 711"/>
                <a:gd name="T26" fmla="*/ 201 w 498"/>
                <a:gd name="T27" fmla="*/ 698 h 711"/>
                <a:gd name="T28" fmla="*/ 183 w 498"/>
                <a:gd name="T29" fmla="*/ 706 h 711"/>
                <a:gd name="T30" fmla="*/ 171 w 498"/>
                <a:gd name="T31" fmla="*/ 710 h 711"/>
                <a:gd name="T32" fmla="*/ 160 w 498"/>
                <a:gd name="T33" fmla="*/ 711 h 711"/>
                <a:gd name="T34" fmla="*/ 147 w 498"/>
                <a:gd name="T35" fmla="*/ 710 h 711"/>
                <a:gd name="T36" fmla="*/ 129 w 498"/>
                <a:gd name="T37" fmla="*/ 704 h 711"/>
                <a:gd name="T38" fmla="*/ 107 w 498"/>
                <a:gd name="T39" fmla="*/ 690 h 711"/>
                <a:gd name="T40" fmla="*/ 88 w 498"/>
                <a:gd name="T41" fmla="*/ 669 h 711"/>
                <a:gd name="T42" fmla="*/ 72 w 498"/>
                <a:gd name="T43" fmla="*/ 647 h 711"/>
                <a:gd name="T44" fmla="*/ 57 w 498"/>
                <a:gd name="T45" fmla="*/ 622 h 711"/>
                <a:gd name="T46" fmla="*/ 43 w 498"/>
                <a:gd name="T47" fmla="*/ 594 h 711"/>
                <a:gd name="T48" fmla="*/ 34 w 498"/>
                <a:gd name="T49" fmla="*/ 566 h 711"/>
                <a:gd name="T50" fmla="*/ 25 w 498"/>
                <a:gd name="T51" fmla="*/ 537 h 711"/>
                <a:gd name="T52" fmla="*/ 16 w 498"/>
                <a:gd name="T53" fmla="*/ 474 h 711"/>
                <a:gd name="T54" fmla="*/ 1 w 498"/>
                <a:gd name="T55" fmla="*/ 380 h 711"/>
                <a:gd name="T56" fmla="*/ 9 w 498"/>
                <a:gd name="T57" fmla="*/ 313 h 711"/>
                <a:gd name="T58" fmla="*/ 32 w 498"/>
                <a:gd name="T59" fmla="*/ 280 h 711"/>
                <a:gd name="T60" fmla="*/ 58 w 498"/>
                <a:gd name="T61" fmla="*/ 250 h 711"/>
                <a:gd name="T62" fmla="*/ 86 w 498"/>
                <a:gd name="T63" fmla="*/ 220 h 711"/>
                <a:gd name="T64" fmla="*/ 109 w 498"/>
                <a:gd name="T65" fmla="*/ 194 h 711"/>
                <a:gd name="T66" fmla="*/ 133 w 498"/>
                <a:gd name="T67" fmla="*/ 171 h 711"/>
                <a:gd name="T68" fmla="*/ 162 w 498"/>
                <a:gd name="T69" fmla="*/ 147 h 711"/>
                <a:gd name="T70" fmla="*/ 193 w 498"/>
                <a:gd name="T71" fmla="*/ 124 h 711"/>
                <a:gd name="T72" fmla="*/ 223 w 498"/>
                <a:gd name="T73" fmla="*/ 101 h 711"/>
                <a:gd name="T74" fmla="*/ 249 w 498"/>
                <a:gd name="T75" fmla="*/ 83 h 711"/>
                <a:gd name="T76" fmla="*/ 271 w 498"/>
                <a:gd name="T77" fmla="*/ 68 h 711"/>
                <a:gd name="T78" fmla="*/ 285 w 498"/>
                <a:gd name="T79" fmla="*/ 58 h 711"/>
                <a:gd name="T80" fmla="*/ 305 w 498"/>
                <a:gd name="T81" fmla="*/ 47 h 711"/>
                <a:gd name="T82" fmla="*/ 343 w 498"/>
                <a:gd name="T83" fmla="*/ 28 h 711"/>
                <a:gd name="T84" fmla="*/ 381 w 498"/>
                <a:gd name="T85" fmla="*/ 12 h 711"/>
                <a:gd name="T86" fmla="*/ 406 w 498"/>
                <a:gd name="T87" fmla="*/ 2 h 711"/>
                <a:gd name="T88" fmla="*/ 429 w 498"/>
                <a:gd name="T89" fmla="*/ 47 h 711"/>
                <a:gd name="T90" fmla="*/ 460 w 498"/>
                <a:gd name="T91" fmla="*/ 139 h 711"/>
                <a:gd name="T92" fmla="*/ 483 w 498"/>
                <a:gd name="T93" fmla="*/ 234 h 711"/>
                <a:gd name="T94" fmla="*/ 496 w 498"/>
                <a:gd name="T95" fmla="*/ 340 h 7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98" h="711">
                  <a:moveTo>
                    <a:pt x="498" y="400"/>
                  </a:moveTo>
                  <a:lnTo>
                    <a:pt x="495" y="410"/>
                  </a:lnTo>
                  <a:lnTo>
                    <a:pt x="487" y="433"/>
                  </a:lnTo>
                  <a:lnTo>
                    <a:pt x="478" y="461"/>
                  </a:lnTo>
                  <a:lnTo>
                    <a:pt x="466" y="484"/>
                  </a:lnTo>
                  <a:lnTo>
                    <a:pt x="459" y="494"/>
                  </a:lnTo>
                  <a:lnTo>
                    <a:pt x="452" y="503"/>
                  </a:lnTo>
                  <a:lnTo>
                    <a:pt x="445" y="514"/>
                  </a:lnTo>
                  <a:lnTo>
                    <a:pt x="438" y="523"/>
                  </a:lnTo>
                  <a:lnTo>
                    <a:pt x="432" y="532"/>
                  </a:lnTo>
                  <a:lnTo>
                    <a:pt x="423" y="540"/>
                  </a:lnTo>
                  <a:lnTo>
                    <a:pt x="415" y="549"/>
                  </a:lnTo>
                  <a:lnTo>
                    <a:pt x="407" y="559"/>
                  </a:lnTo>
                  <a:lnTo>
                    <a:pt x="404" y="562"/>
                  </a:lnTo>
                  <a:lnTo>
                    <a:pt x="397" y="568"/>
                  </a:lnTo>
                  <a:lnTo>
                    <a:pt x="389" y="575"/>
                  </a:lnTo>
                  <a:lnTo>
                    <a:pt x="377" y="583"/>
                  </a:lnTo>
                  <a:lnTo>
                    <a:pt x="365" y="592"/>
                  </a:lnTo>
                  <a:lnTo>
                    <a:pt x="350" y="602"/>
                  </a:lnTo>
                  <a:lnTo>
                    <a:pt x="335" y="614"/>
                  </a:lnTo>
                  <a:lnTo>
                    <a:pt x="317" y="625"/>
                  </a:lnTo>
                  <a:lnTo>
                    <a:pt x="300" y="637"/>
                  </a:lnTo>
                  <a:lnTo>
                    <a:pt x="283" y="648"/>
                  </a:lnTo>
                  <a:lnTo>
                    <a:pt x="266" y="660"/>
                  </a:lnTo>
                  <a:lnTo>
                    <a:pt x="248" y="670"/>
                  </a:lnTo>
                  <a:lnTo>
                    <a:pt x="231" y="681"/>
                  </a:lnTo>
                  <a:lnTo>
                    <a:pt x="216" y="690"/>
                  </a:lnTo>
                  <a:lnTo>
                    <a:pt x="201" y="698"/>
                  </a:lnTo>
                  <a:lnTo>
                    <a:pt x="188" y="704"/>
                  </a:lnTo>
                  <a:lnTo>
                    <a:pt x="183" y="706"/>
                  </a:lnTo>
                  <a:lnTo>
                    <a:pt x="177" y="708"/>
                  </a:lnTo>
                  <a:lnTo>
                    <a:pt x="171" y="710"/>
                  </a:lnTo>
                  <a:lnTo>
                    <a:pt x="165" y="710"/>
                  </a:lnTo>
                  <a:lnTo>
                    <a:pt x="160" y="711"/>
                  </a:lnTo>
                  <a:lnTo>
                    <a:pt x="153" y="710"/>
                  </a:lnTo>
                  <a:lnTo>
                    <a:pt x="147" y="710"/>
                  </a:lnTo>
                  <a:lnTo>
                    <a:pt x="141" y="708"/>
                  </a:lnTo>
                  <a:lnTo>
                    <a:pt x="129" y="704"/>
                  </a:lnTo>
                  <a:lnTo>
                    <a:pt x="117" y="698"/>
                  </a:lnTo>
                  <a:lnTo>
                    <a:pt x="107" y="690"/>
                  </a:lnTo>
                  <a:lnTo>
                    <a:pt x="96" y="680"/>
                  </a:lnTo>
                  <a:lnTo>
                    <a:pt x="88" y="669"/>
                  </a:lnTo>
                  <a:lnTo>
                    <a:pt x="80" y="658"/>
                  </a:lnTo>
                  <a:lnTo>
                    <a:pt x="72" y="647"/>
                  </a:lnTo>
                  <a:lnTo>
                    <a:pt x="65" y="636"/>
                  </a:lnTo>
                  <a:lnTo>
                    <a:pt x="57" y="622"/>
                  </a:lnTo>
                  <a:lnTo>
                    <a:pt x="50" y="608"/>
                  </a:lnTo>
                  <a:lnTo>
                    <a:pt x="43" y="594"/>
                  </a:lnTo>
                  <a:lnTo>
                    <a:pt x="39" y="581"/>
                  </a:lnTo>
                  <a:lnTo>
                    <a:pt x="34" y="566"/>
                  </a:lnTo>
                  <a:lnTo>
                    <a:pt x="29" y="552"/>
                  </a:lnTo>
                  <a:lnTo>
                    <a:pt x="25" y="537"/>
                  </a:lnTo>
                  <a:lnTo>
                    <a:pt x="20" y="523"/>
                  </a:lnTo>
                  <a:lnTo>
                    <a:pt x="16" y="474"/>
                  </a:lnTo>
                  <a:lnTo>
                    <a:pt x="8" y="427"/>
                  </a:lnTo>
                  <a:lnTo>
                    <a:pt x="1" y="380"/>
                  </a:lnTo>
                  <a:lnTo>
                    <a:pt x="0" y="332"/>
                  </a:lnTo>
                  <a:lnTo>
                    <a:pt x="9" y="313"/>
                  </a:lnTo>
                  <a:lnTo>
                    <a:pt x="19" y="296"/>
                  </a:lnTo>
                  <a:lnTo>
                    <a:pt x="32" y="280"/>
                  </a:lnTo>
                  <a:lnTo>
                    <a:pt x="44" y="265"/>
                  </a:lnTo>
                  <a:lnTo>
                    <a:pt x="58" y="250"/>
                  </a:lnTo>
                  <a:lnTo>
                    <a:pt x="72" y="235"/>
                  </a:lnTo>
                  <a:lnTo>
                    <a:pt x="86" y="220"/>
                  </a:lnTo>
                  <a:lnTo>
                    <a:pt x="100" y="205"/>
                  </a:lnTo>
                  <a:lnTo>
                    <a:pt x="109" y="194"/>
                  </a:lnTo>
                  <a:lnTo>
                    <a:pt x="120" y="183"/>
                  </a:lnTo>
                  <a:lnTo>
                    <a:pt x="133" y="171"/>
                  </a:lnTo>
                  <a:lnTo>
                    <a:pt x="147" y="160"/>
                  </a:lnTo>
                  <a:lnTo>
                    <a:pt x="162" y="147"/>
                  </a:lnTo>
                  <a:lnTo>
                    <a:pt x="177" y="136"/>
                  </a:lnTo>
                  <a:lnTo>
                    <a:pt x="193" y="124"/>
                  </a:lnTo>
                  <a:lnTo>
                    <a:pt x="208" y="113"/>
                  </a:lnTo>
                  <a:lnTo>
                    <a:pt x="223" y="101"/>
                  </a:lnTo>
                  <a:lnTo>
                    <a:pt x="237" y="92"/>
                  </a:lnTo>
                  <a:lnTo>
                    <a:pt x="249" y="83"/>
                  </a:lnTo>
                  <a:lnTo>
                    <a:pt x="262" y="75"/>
                  </a:lnTo>
                  <a:lnTo>
                    <a:pt x="271" y="68"/>
                  </a:lnTo>
                  <a:lnTo>
                    <a:pt x="279" y="62"/>
                  </a:lnTo>
                  <a:lnTo>
                    <a:pt x="285" y="58"/>
                  </a:lnTo>
                  <a:lnTo>
                    <a:pt x="289" y="56"/>
                  </a:lnTo>
                  <a:lnTo>
                    <a:pt x="305" y="47"/>
                  </a:lnTo>
                  <a:lnTo>
                    <a:pt x="323" y="38"/>
                  </a:lnTo>
                  <a:lnTo>
                    <a:pt x="343" y="28"/>
                  </a:lnTo>
                  <a:lnTo>
                    <a:pt x="362" y="19"/>
                  </a:lnTo>
                  <a:lnTo>
                    <a:pt x="381" y="12"/>
                  </a:lnTo>
                  <a:lnTo>
                    <a:pt x="396" y="5"/>
                  </a:lnTo>
                  <a:lnTo>
                    <a:pt x="406" y="2"/>
                  </a:lnTo>
                  <a:lnTo>
                    <a:pt x="411" y="0"/>
                  </a:lnTo>
                  <a:lnTo>
                    <a:pt x="429" y="47"/>
                  </a:lnTo>
                  <a:lnTo>
                    <a:pt x="445" y="93"/>
                  </a:lnTo>
                  <a:lnTo>
                    <a:pt x="460" y="139"/>
                  </a:lnTo>
                  <a:lnTo>
                    <a:pt x="473" y="185"/>
                  </a:lnTo>
                  <a:lnTo>
                    <a:pt x="483" y="234"/>
                  </a:lnTo>
                  <a:lnTo>
                    <a:pt x="490" y="284"/>
                  </a:lnTo>
                  <a:lnTo>
                    <a:pt x="496" y="340"/>
                  </a:lnTo>
                  <a:lnTo>
                    <a:pt x="498" y="400"/>
                  </a:lnTo>
                  <a:close/>
                </a:path>
              </a:pathLst>
            </a:custGeom>
            <a:solidFill>
              <a:srgbClr val="FFF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 sz="1600"/>
            </a:p>
          </p:txBody>
        </p:sp>
        <p:sp>
          <p:nvSpPr>
            <p:cNvPr id="20" name="Freeform 25"/>
            <p:cNvSpPr>
              <a:spLocks/>
            </p:cNvSpPr>
            <p:nvPr/>
          </p:nvSpPr>
          <p:spPr bwMode="auto">
            <a:xfrm>
              <a:off x="-61" y="1815"/>
              <a:ext cx="283" cy="442"/>
            </a:xfrm>
            <a:custGeom>
              <a:avLst/>
              <a:gdLst>
                <a:gd name="T0" fmla="*/ 92 w 567"/>
                <a:gd name="T1" fmla="*/ 769 h 884"/>
                <a:gd name="T2" fmla="*/ 67 w 567"/>
                <a:gd name="T3" fmla="*/ 674 h 884"/>
                <a:gd name="T4" fmla="*/ 31 w 567"/>
                <a:gd name="T5" fmla="*/ 547 h 884"/>
                <a:gd name="T6" fmla="*/ 4 w 567"/>
                <a:gd name="T7" fmla="*/ 451 h 884"/>
                <a:gd name="T8" fmla="*/ 10 w 567"/>
                <a:gd name="T9" fmla="*/ 397 h 884"/>
                <a:gd name="T10" fmla="*/ 38 w 567"/>
                <a:gd name="T11" fmla="*/ 325 h 884"/>
                <a:gd name="T12" fmla="*/ 75 w 567"/>
                <a:gd name="T13" fmla="*/ 255 h 884"/>
                <a:gd name="T14" fmla="*/ 120 w 567"/>
                <a:gd name="T15" fmla="*/ 191 h 884"/>
                <a:gd name="T16" fmla="*/ 155 w 567"/>
                <a:gd name="T17" fmla="*/ 149 h 884"/>
                <a:gd name="T18" fmla="*/ 182 w 567"/>
                <a:gd name="T19" fmla="*/ 124 h 884"/>
                <a:gd name="T20" fmla="*/ 212 w 567"/>
                <a:gd name="T21" fmla="*/ 98 h 884"/>
                <a:gd name="T22" fmla="*/ 242 w 567"/>
                <a:gd name="T23" fmla="*/ 71 h 884"/>
                <a:gd name="T24" fmla="*/ 272 w 567"/>
                <a:gd name="T25" fmla="*/ 47 h 884"/>
                <a:gd name="T26" fmla="*/ 297 w 567"/>
                <a:gd name="T27" fmla="*/ 25 h 884"/>
                <a:gd name="T28" fmla="*/ 318 w 567"/>
                <a:gd name="T29" fmla="*/ 10 h 884"/>
                <a:gd name="T30" fmla="*/ 329 w 567"/>
                <a:gd name="T31" fmla="*/ 1 h 884"/>
                <a:gd name="T32" fmla="*/ 344 w 567"/>
                <a:gd name="T33" fmla="*/ 3 h 884"/>
                <a:gd name="T34" fmla="*/ 378 w 567"/>
                <a:gd name="T35" fmla="*/ 10 h 884"/>
                <a:gd name="T36" fmla="*/ 413 w 567"/>
                <a:gd name="T37" fmla="*/ 18 h 884"/>
                <a:gd name="T38" fmla="*/ 451 w 567"/>
                <a:gd name="T39" fmla="*/ 25 h 884"/>
                <a:gd name="T40" fmla="*/ 487 w 567"/>
                <a:gd name="T41" fmla="*/ 32 h 884"/>
                <a:gd name="T42" fmla="*/ 519 w 567"/>
                <a:gd name="T43" fmla="*/ 39 h 884"/>
                <a:gd name="T44" fmla="*/ 546 w 567"/>
                <a:gd name="T45" fmla="*/ 42 h 884"/>
                <a:gd name="T46" fmla="*/ 562 w 567"/>
                <a:gd name="T47" fmla="*/ 45 h 884"/>
                <a:gd name="T48" fmla="*/ 554 w 567"/>
                <a:gd name="T49" fmla="*/ 51 h 884"/>
                <a:gd name="T50" fmla="*/ 512 w 567"/>
                <a:gd name="T51" fmla="*/ 76 h 884"/>
                <a:gd name="T52" fmla="*/ 458 w 567"/>
                <a:gd name="T53" fmla="*/ 107 h 884"/>
                <a:gd name="T54" fmla="*/ 410 w 567"/>
                <a:gd name="T55" fmla="*/ 137 h 884"/>
                <a:gd name="T56" fmla="*/ 373 w 567"/>
                <a:gd name="T57" fmla="*/ 163 h 884"/>
                <a:gd name="T58" fmla="*/ 340 w 567"/>
                <a:gd name="T59" fmla="*/ 191 h 884"/>
                <a:gd name="T60" fmla="*/ 307 w 567"/>
                <a:gd name="T61" fmla="*/ 220 h 884"/>
                <a:gd name="T62" fmla="*/ 277 w 567"/>
                <a:gd name="T63" fmla="*/ 250 h 884"/>
                <a:gd name="T64" fmla="*/ 251 w 567"/>
                <a:gd name="T65" fmla="*/ 282 h 884"/>
                <a:gd name="T66" fmla="*/ 227 w 567"/>
                <a:gd name="T67" fmla="*/ 310 h 884"/>
                <a:gd name="T68" fmla="*/ 205 w 567"/>
                <a:gd name="T69" fmla="*/ 340 h 884"/>
                <a:gd name="T70" fmla="*/ 186 w 567"/>
                <a:gd name="T71" fmla="*/ 371 h 884"/>
                <a:gd name="T72" fmla="*/ 179 w 567"/>
                <a:gd name="T73" fmla="*/ 388 h 884"/>
                <a:gd name="T74" fmla="*/ 179 w 567"/>
                <a:gd name="T75" fmla="*/ 388 h 884"/>
                <a:gd name="T76" fmla="*/ 178 w 567"/>
                <a:gd name="T77" fmla="*/ 388 h 884"/>
                <a:gd name="T78" fmla="*/ 178 w 567"/>
                <a:gd name="T79" fmla="*/ 388 h 884"/>
                <a:gd name="T80" fmla="*/ 177 w 567"/>
                <a:gd name="T81" fmla="*/ 388 h 884"/>
                <a:gd name="T82" fmla="*/ 176 w 567"/>
                <a:gd name="T83" fmla="*/ 389 h 884"/>
                <a:gd name="T84" fmla="*/ 170 w 567"/>
                <a:gd name="T85" fmla="*/ 426 h 884"/>
                <a:gd name="T86" fmla="*/ 171 w 567"/>
                <a:gd name="T87" fmla="*/ 499 h 884"/>
                <a:gd name="T88" fmla="*/ 185 w 567"/>
                <a:gd name="T89" fmla="*/ 570 h 884"/>
                <a:gd name="T90" fmla="*/ 204 w 567"/>
                <a:gd name="T91" fmla="*/ 642 h 884"/>
                <a:gd name="T92" fmla="*/ 221 w 567"/>
                <a:gd name="T93" fmla="*/ 704 h 884"/>
                <a:gd name="T94" fmla="*/ 236 w 567"/>
                <a:gd name="T95" fmla="*/ 757 h 884"/>
                <a:gd name="T96" fmla="*/ 252 w 567"/>
                <a:gd name="T97" fmla="*/ 807 h 884"/>
                <a:gd name="T98" fmla="*/ 268 w 567"/>
                <a:gd name="T99" fmla="*/ 858 h 884"/>
                <a:gd name="T100" fmla="*/ 265 w 567"/>
                <a:gd name="T101" fmla="*/ 877 h 884"/>
                <a:gd name="T102" fmla="*/ 219 w 567"/>
                <a:gd name="T103" fmla="*/ 851 h 884"/>
                <a:gd name="T104" fmla="*/ 161 w 567"/>
                <a:gd name="T105" fmla="*/ 820 h 884"/>
                <a:gd name="T106" fmla="*/ 111 w 567"/>
                <a:gd name="T107" fmla="*/ 794 h 8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67" h="884">
                  <a:moveTo>
                    <a:pt x="94" y="786"/>
                  </a:moveTo>
                  <a:lnTo>
                    <a:pt x="92" y="769"/>
                  </a:lnTo>
                  <a:lnTo>
                    <a:pt x="82" y="729"/>
                  </a:lnTo>
                  <a:lnTo>
                    <a:pt x="67" y="674"/>
                  </a:lnTo>
                  <a:lnTo>
                    <a:pt x="49" y="610"/>
                  </a:lnTo>
                  <a:lnTo>
                    <a:pt x="31" y="547"/>
                  </a:lnTo>
                  <a:lnTo>
                    <a:pt x="15" y="492"/>
                  </a:lnTo>
                  <a:lnTo>
                    <a:pt x="4" y="451"/>
                  </a:lnTo>
                  <a:lnTo>
                    <a:pt x="0" y="435"/>
                  </a:lnTo>
                  <a:lnTo>
                    <a:pt x="10" y="397"/>
                  </a:lnTo>
                  <a:lnTo>
                    <a:pt x="23" y="360"/>
                  </a:lnTo>
                  <a:lnTo>
                    <a:pt x="38" y="325"/>
                  </a:lnTo>
                  <a:lnTo>
                    <a:pt x="55" y="289"/>
                  </a:lnTo>
                  <a:lnTo>
                    <a:pt x="75" y="255"/>
                  </a:lnTo>
                  <a:lnTo>
                    <a:pt x="95" y="222"/>
                  </a:lnTo>
                  <a:lnTo>
                    <a:pt x="120" y="191"/>
                  </a:lnTo>
                  <a:lnTo>
                    <a:pt x="145" y="161"/>
                  </a:lnTo>
                  <a:lnTo>
                    <a:pt x="155" y="149"/>
                  </a:lnTo>
                  <a:lnTo>
                    <a:pt x="168" y="137"/>
                  </a:lnTo>
                  <a:lnTo>
                    <a:pt x="182" y="124"/>
                  </a:lnTo>
                  <a:lnTo>
                    <a:pt x="196" y="110"/>
                  </a:lnTo>
                  <a:lnTo>
                    <a:pt x="212" y="98"/>
                  </a:lnTo>
                  <a:lnTo>
                    <a:pt x="227" y="84"/>
                  </a:lnTo>
                  <a:lnTo>
                    <a:pt x="242" y="71"/>
                  </a:lnTo>
                  <a:lnTo>
                    <a:pt x="257" y="58"/>
                  </a:lnTo>
                  <a:lnTo>
                    <a:pt x="272" y="47"/>
                  </a:lnTo>
                  <a:lnTo>
                    <a:pt x="285" y="35"/>
                  </a:lnTo>
                  <a:lnTo>
                    <a:pt x="297" y="25"/>
                  </a:lnTo>
                  <a:lnTo>
                    <a:pt x="308" y="17"/>
                  </a:lnTo>
                  <a:lnTo>
                    <a:pt x="318" y="10"/>
                  </a:lnTo>
                  <a:lnTo>
                    <a:pt x="325" y="4"/>
                  </a:lnTo>
                  <a:lnTo>
                    <a:pt x="329" y="1"/>
                  </a:lnTo>
                  <a:lnTo>
                    <a:pt x="330" y="0"/>
                  </a:lnTo>
                  <a:lnTo>
                    <a:pt x="344" y="3"/>
                  </a:lnTo>
                  <a:lnTo>
                    <a:pt x="360" y="7"/>
                  </a:lnTo>
                  <a:lnTo>
                    <a:pt x="378" y="10"/>
                  </a:lnTo>
                  <a:lnTo>
                    <a:pt x="395" y="13"/>
                  </a:lnTo>
                  <a:lnTo>
                    <a:pt x="413" y="18"/>
                  </a:lnTo>
                  <a:lnTo>
                    <a:pt x="433" y="22"/>
                  </a:lnTo>
                  <a:lnTo>
                    <a:pt x="451" y="25"/>
                  </a:lnTo>
                  <a:lnTo>
                    <a:pt x="470" y="28"/>
                  </a:lnTo>
                  <a:lnTo>
                    <a:pt x="487" y="32"/>
                  </a:lnTo>
                  <a:lnTo>
                    <a:pt x="504" y="35"/>
                  </a:lnTo>
                  <a:lnTo>
                    <a:pt x="519" y="39"/>
                  </a:lnTo>
                  <a:lnTo>
                    <a:pt x="533" y="41"/>
                  </a:lnTo>
                  <a:lnTo>
                    <a:pt x="546" y="42"/>
                  </a:lnTo>
                  <a:lnTo>
                    <a:pt x="555" y="43"/>
                  </a:lnTo>
                  <a:lnTo>
                    <a:pt x="562" y="45"/>
                  </a:lnTo>
                  <a:lnTo>
                    <a:pt x="567" y="45"/>
                  </a:lnTo>
                  <a:lnTo>
                    <a:pt x="554" y="51"/>
                  </a:lnTo>
                  <a:lnTo>
                    <a:pt x="535" y="62"/>
                  </a:lnTo>
                  <a:lnTo>
                    <a:pt x="512" y="76"/>
                  </a:lnTo>
                  <a:lnTo>
                    <a:pt x="486" y="91"/>
                  </a:lnTo>
                  <a:lnTo>
                    <a:pt x="458" y="107"/>
                  </a:lnTo>
                  <a:lnTo>
                    <a:pt x="432" y="123"/>
                  </a:lnTo>
                  <a:lnTo>
                    <a:pt x="410" y="137"/>
                  </a:lnTo>
                  <a:lnTo>
                    <a:pt x="391" y="149"/>
                  </a:lnTo>
                  <a:lnTo>
                    <a:pt x="373" y="163"/>
                  </a:lnTo>
                  <a:lnTo>
                    <a:pt x="356" y="177"/>
                  </a:lnTo>
                  <a:lnTo>
                    <a:pt x="340" y="191"/>
                  </a:lnTo>
                  <a:lnTo>
                    <a:pt x="323" y="205"/>
                  </a:lnTo>
                  <a:lnTo>
                    <a:pt x="307" y="220"/>
                  </a:lnTo>
                  <a:lnTo>
                    <a:pt x="292" y="235"/>
                  </a:lnTo>
                  <a:lnTo>
                    <a:pt x="277" y="250"/>
                  </a:lnTo>
                  <a:lnTo>
                    <a:pt x="262" y="267"/>
                  </a:lnTo>
                  <a:lnTo>
                    <a:pt x="251" y="282"/>
                  </a:lnTo>
                  <a:lnTo>
                    <a:pt x="238" y="296"/>
                  </a:lnTo>
                  <a:lnTo>
                    <a:pt x="227" y="310"/>
                  </a:lnTo>
                  <a:lnTo>
                    <a:pt x="215" y="325"/>
                  </a:lnTo>
                  <a:lnTo>
                    <a:pt x="205" y="340"/>
                  </a:lnTo>
                  <a:lnTo>
                    <a:pt x="194" y="355"/>
                  </a:lnTo>
                  <a:lnTo>
                    <a:pt x="186" y="371"/>
                  </a:lnTo>
                  <a:lnTo>
                    <a:pt x="179" y="388"/>
                  </a:lnTo>
                  <a:lnTo>
                    <a:pt x="179" y="388"/>
                  </a:lnTo>
                  <a:lnTo>
                    <a:pt x="179" y="388"/>
                  </a:lnTo>
                  <a:lnTo>
                    <a:pt x="179" y="388"/>
                  </a:lnTo>
                  <a:lnTo>
                    <a:pt x="179" y="388"/>
                  </a:lnTo>
                  <a:lnTo>
                    <a:pt x="178" y="388"/>
                  </a:lnTo>
                  <a:lnTo>
                    <a:pt x="178" y="388"/>
                  </a:lnTo>
                  <a:lnTo>
                    <a:pt x="178" y="388"/>
                  </a:lnTo>
                  <a:lnTo>
                    <a:pt x="178" y="388"/>
                  </a:lnTo>
                  <a:lnTo>
                    <a:pt x="177" y="388"/>
                  </a:lnTo>
                  <a:lnTo>
                    <a:pt x="177" y="388"/>
                  </a:lnTo>
                  <a:lnTo>
                    <a:pt x="176" y="389"/>
                  </a:lnTo>
                  <a:lnTo>
                    <a:pt x="176" y="389"/>
                  </a:lnTo>
                  <a:lnTo>
                    <a:pt x="170" y="426"/>
                  </a:lnTo>
                  <a:lnTo>
                    <a:pt x="169" y="462"/>
                  </a:lnTo>
                  <a:lnTo>
                    <a:pt x="171" y="499"/>
                  </a:lnTo>
                  <a:lnTo>
                    <a:pt x="177" y="534"/>
                  </a:lnTo>
                  <a:lnTo>
                    <a:pt x="185" y="570"/>
                  </a:lnTo>
                  <a:lnTo>
                    <a:pt x="194" y="606"/>
                  </a:lnTo>
                  <a:lnTo>
                    <a:pt x="204" y="642"/>
                  </a:lnTo>
                  <a:lnTo>
                    <a:pt x="214" y="677"/>
                  </a:lnTo>
                  <a:lnTo>
                    <a:pt x="221" y="704"/>
                  </a:lnTo>
                  <a:lnTo>
                    <a:pt x="228" y="730"/>
                  </a:lnTo>
                  <a:lnTo>
                    <a:pt x="236" y="757"/>
                  </a:lnTo>
                  <a:lnTo>
                    <a:pt x="244" y="782"/>
                  </a:lnTo>
                  <a:lnTo>
                    <a:pt x="252" y="807"/>
                  </a:lnTo>
                  <a:lnTo>
                    <a:pt x="260" y="833"/>
                  </a:lnTo>
                  <a:lnTo>
                    <a:pt x="268" y="858"/>
                  </a:lnTo>
                  <a:lnTo>
                    <a:pt x="277" y="884"/>
                  </a:lnTo>
                  <a:lnTo>
                    <a:pt x="265" y="877"/>
                  </a:lnTo>
                  <a:lnTo>
                    <a:pt x="244" y="866"/>
                  </a:lnTo>
                  <a:lnTo>
                    <a:pt x="219" y="851"/>
                  </a:lnTo>
                  <a:lnTo>
                    <a:pt x="190" y="836"/>
                  </a:lnTo>
                  <a:lnTo>
                    <a:pt x="161" y="820"/>
                  </a:lnTo>
                  <a:lnTo>
                    <a:pt x="135" y="805"/>
                  </a:lnTo>
                  <a:lnTo>
                    <a:pt x="111" y="794"/>
                  </a:lnTo>
                  <a:lnTo>
                    <a:pt x="94" y="786"/>
                  </a:lnTo>
                  <a:close/>
                </a:path>
              </a:pathLst>
            </a:custGeom>
            <a:solidFill>
              <a:srgbClr val="937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 sz="1600"/>
            </a:p>
          </p:txBody>
        </p:sp>
        <p:sp>
          <p:nvSpPr>
            <p:cNvPr id="21" name="Freeform 26"/>
            <p:cNvSpPr>
              <a:spLocks/>
            </p:cNvSpPr>
            <p:nvPr/>
          </p:nvSpPr>
          <p:spPr bwMode="auto">
            <a:xfrm>
              <a:off x="38" y="1827"/>
              <a:ext cx="393" cy="495"/>
            </a:xfrm>
            <a:custGeom>
              <a:avLst/>
              <a:gdLst>
                <a:gd name="T0" fmla="*/ 541 w 787"/>
                <a:gd name="T1" fmla="*/ 979 h 991"/>
                <a:gd name="T2" fmla="*/ 440 w 787"/>
                <a:gd name="T3" fmla="*/ 954 h 991"/>
                <a:gd name="T4" fmla="*/ 319 w 787"/>
                <a:gd name="T5" fmla="*/ 924 h 991"/>
                <a:gd name="T6" fmla="*/ 206 w 787"/>
                <a:gd name="T7" fmla="*/ 896 h 991"/>
                <a:gd name="T8" fmla="*/ 130 w 787"/>
                <a:gd name="T9" fmla="*/ 878 h 991"/>
                <a:gd name="T10" fmla="*/ 76 w 787"/>
                <a:gd name="T11" fmla="*/ 781 h 991"/>
                <a:gd name="T12" fmla="*/ 14 w 787"/>
                <a:gd name="T13" fmla="*/ 532 h 991"/>
                <a:gd name="T14" fmla="*/ 0 w 787"/>
                <a:gd name="T15" fmla="*/ 387 h 991"/>
                <a:gd name="T16" fmla="*/ 29 w 787"/>
                <a:gd name="T17" fmla="*/ 329 h 991"/>
                <a:gd name="T18" fmla="*/ 76 w 787"/>
                <a:gd name="T19" fmla="*/ 267 h 991"/>
                <a:gd name="T20" fmla="*/ 132 w 787"/>
                <a:gd name="T21" fmla="*/ 211 h 991"/>
                <a:gd name="T22" fmla="*/ 161 w 787"/>
                <a:gd name="T23" fmla="*/ 184 h 991"/>
                <a:gd name="T24" fmla="*/ 191 w 787"/>
                <a:gd name="T25" fmla="*/ 159 h 991"/>
                <a:gd name="T26" fmla="*/ 231 w 787"/>
                <a:gd name="T27" fmla="*/ 131 h 991"/>
                <a:gd name="T28" fmla="*/ 309 w 787"/>
                <a:gd name="T29" fmla="*/ 84 h 991"/>
                <a:gd name="T30" fmla="*/ 378 w 787"/>
                <a:gd name="T31" fmla="*/ 42 h 991"/>
                <a:gd name="T32" fmla="*/ 412 w 787"/>
                <a:gd name="T33" fmla="*/ 22 h 991"/>
                <a:gd name="T34" fmla="*/ 449 w 787"/>
                <a:gd name="T35" fmla="*/ 11 h 991"/>
                <a:gd name="T36" fmla="*/ 487 w 787"/>
                <a:gd name="T37" fmla="*/ 0 h 991"/>
                <a:gd name="T38" fmla="*/ 519 w 787"/>
                <a:gd name="T39" fmla="*/ 21 h 991"/>
                <a:gd name="T40" fmla="*/ 572 w 787"/>
                <a:gd name="T41" fmla="*/ 56 h 991"/>
                <a:gd name="T42" fmla="*/ 566 w 787"/>
                <a:gd name="T43" fmla="*/ 75 h 991"/>
                <a:gd name="T44" fmla="*/ 501 w 787"/>
                <a:gd name="T45" fmla="*/ 99 h 991"/>
                <a:gd name="T46" fmla="*/ 438 w 787"/>
                <a:gd name="T47" fmla="*/ 128 h 991"/>
                <a:gd name="T48" fmla="*/ 397 w 787"/>
                <a:gd name="T49" fmla="*/ 151 h 991"/>
                <a:gd name="T50" fmla="*/ 369 w 787"/>
                <a:gd name="T51" fmla="*/ 169 h 991"/>
                <a:gd name="T52" fmla="*/ 340 w 787"/>
                <a:gd name="T53" fmla="*/ 188 h 991"/>
                <a:gd name="T54" fmla="*/ 290 w 787"/>
                <a:gd name="T55" fmla="*/ 222 h 991"/>
                <a:gd name="T56" fmla="*/ 245 w 787"/>
                <a:gd name="T57" fmla="*/ 261 h 991"/>
                <a:gd name="T58" fmla="*/ 204 w 787"/>
                <a:gd name="T59" fmla="*/ 309 h 991"/>
                <a:gd name="T60" fmla="*/ 158 w 787"/>
                <a:gd name="T61" fmla="*/ 357 h 991"/>
                <a:gd name="T62" fmla="*/ 121 w 787"/>
                <a:gd name="T63" fmla="*/ 409 h 991"/>
                <a:gd name="T64" fmla="*/ 114 w 787"/>
                <a:gd name="T65" fmla="*/ 536 h 991"/>
                <a:gd name="T66" fmla="*/ 139 w 787"/>
                <a:gd name="T67" fmla="*/ 669 h 991"/>
                <a:gd name="T68" fmla="*/ 151 w 787"/>
                <a:gd name="T69" fmla="*/ 707 h 991"/>
                <a:gd name="T70" fmla="*/ 166 w 787"/>
                <a:gd name="T71" fmla="*/ 744 h 991"/>
                <a:gd name="T72" fmla="*/ 192 w 787"/>
                <a:gd name="T73" fmla="*/ 782 h 991"/>
                <a:gd name="T74" fmla="*/ 226 w 787"/>
                <a:gd name="T75" fmla="*/ 818 h 991"/>
                <a:gd name="T76" fmla="*/ 269 w 787"/>
                <a:gd name="T77" fmla="*/ 839 h 991"/>
                <a:gd name="T78" fmla="*/ 291 w 787"/>
                <a:gd name="T79" fmla="*/ 841 h 991"/>
                <a:gd name="T80" fmla="*/ 312 w 787"/>
                <a:gd name="T81" fmla="*/ 836 h 991"/>
                <a:gd name="T82" fmla="*/ 337 w 787"/>
                <a:gd name="T83" fmla="*/ 826 h 991"/>
                <a:gd name="T84" fmla="*/ 375 w 787"/>
                <a:gd name="T85" fmla="*/ 809 h 991"/>
                <a:gd name="T86" fmla="*/ 411 w 787"/>
                <a:gd name="T87" fmla="*/ 787 h 991"/>
                <a:gd name="T88" fmla="*/ 458 w 787"/>
                <a:gd name="T89" fmla="*/ 752 h 991"/>
                <a:gd name="T90" fmla="*/ 513 w 787"/>
                <a:gd name="T91" fmla="*/ 717 h 991"/>
                <a:gd name="T92" fmla="*/ 563 w 787"/>
                <a:gd name="T93" fmla="*/ 675 h 991"/>
                <a:gd name="T94" fmla="*/ 600 w 787"/>
                <a:gd name="T95" fmla="*/ 620 h 991"/>
                <a:gd name="T96" fmla="*/ 638 w 787"/>
                <a:gd name="T97" fmla="*/ 548 h 991"/>
                <a:gd name="T98" fmla="*/ 650 w 787"/>
                <a:gd name="T99" fmla="*/ 523 h 991"/>
                <a:gd name="T100" fmla="*/ 653 w 787"/>
                <a:gd name="T101" fmla="*/ 522 h 991"/>
                <a:gd name="T102" fmla="*/ 653 w 787"/>
                <a:gd name="T103" fmla="*/ 522 h 991"/>
                <a:gd name="T104" fmla="*/ 673 w 787"/>
                <a:gd name="T105" fmla="*/ 537 h 991"/>
                <a:gd name="T106" fmla="*/ 736 w 787"/>
                <a:gd name="T107" fmla="*/ 585 h 991"/>
                <a:gd name="T108" fmla="*/ 787 w 787"/>
                <a:gd name="T109" fmla="*/ 642 h 991"/>
                <a:gd name="T110" fmla="*/ 758 w 787"/>
                <a:gd name="T111" fmla="*/ 689 h 991"/>
                <a:gd name="T112" fmla="*/ 718 w 787"/>
                <a:gd name="T113" fmla="*/ 760 h 991"/>
                <a:gd name="T114" fmla="*/ 673 w 787"/>
                <a:gd name="T115" fmla="*/ 842 h 991"/>
                <a:gd name="T116" fmla="*/ 628 w 787"/>
                <a:gd name="T117" fmla="*/ 919 h 991"/>
                <a:gd name="T118" fmla="*/ 593 w 787"/>
                <a:gd name="T119" fmla="*/ 978 h 9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87" h="991">
                  <a:moveTo>
                    <a:pt x="584" y="991"/>
                  </a:moveTo>
                  <a:lnTo>
                    <a:pt x="566" y="986"/>
                  </a:lnTo>
                  <a:lnTo>
                    <a:pt x="541" y="979"/>
                  </a:lnTo>
                  <a:lnTo>
                    <a:pt x="511" y="972"/>
                  </a:lnTo>
                  <a:lnTo>
                    <a:pt x="477" y="963"/>
                  </a:lnTo>
                  <a:lnTo>
                    <a:pt x="440" y="954"/>
                  </a:lnTo>
                  <a:lnTo>
                    <a:pt x="400" y="944"/>
                  </a:lnTo>
                  <a:lnTo>
                    <a:pt x="359" y="934"/>
                  </a:lnTo>
                  <a:lnTo>
                    <a:pt x="319" y="924"/>
                  </a:lnTo>
                  <a:lnTo>
                    <a:pt x="279" y="914"/>
                  </a:lnTo>
                  <a:lnTo>
                    <a:pt x="241" y="904"/>
                  </a:lnTo>
                  <a:lnTo>
                    <a:pt x="206" y="896"/>
                  </a:lnTo>
                  <a:lnTo>
                    <a:pt x="175" y="888"/>
                  </a:lnTo>
                  <a:lnTo>
                    <a:pt x="150" y="883"/>
                  </a:lnTo>
                  <a:lnTo>
                    <a:pt x="130" y="878"/>
                  </a:lnTo>
                  <a:lnTo>
                    <a:pt x="117" y="874"/>
                  </a:lnTo>
                  <a:lnTo>
                    <a:pt x="113" y="873"/>
                  </a:lnTo>
                  <a:lnTo>
                    <a:pt x="76" y="781"/>
                  </a:lnTo>
                  <a:lnTo>
                    <a:pt x="48" y="691"/>
                  </a:lnTo>
                  <a:lnTo>
                    <a:pt x="28" y="607"/>
                  </a:lnTo>
                  <a:lnTo>
                    <a:pt x="14" y="532"/>
                  </a:lnTo>
                  <a:lnTo>
                    <a:pt x="6" y="469"/>
                  </a:lnTo>
                  <a:lnTo>
                    <a:pt x="1" y="419"/>
                  </a:lnTo>
                  <a:lnTo>
                    <a:pt x="0" y="387"/>
                  </a:lnTo>
                  <a:lnTo>
                    <a:pt x="0" y="374"/>
                  </a:lnTo>
                  <a:lnTo>
                    <a:pt x="14" y="351"/>
                  </a:lnTo>
                  <a:lnTo>
                    <a:pt x="29" y="329"/>
                  </a:lnTo>
                  <a:lnTo>
                    <a:pt x="44" y="309"/>
                  </a:lnTo>
                  <a:lnTo>
                    <a:pt x="60" y="288"/>
                  </a:lnTo>
                  <a:lnTo>
                    <a:pt x="76" y="267"/>
                  </a:lnTo>
                  <a:lnTo>
                    <a:pt x="94" y="248"/>
                  </a:lnTo>
                  <a:lnTo>
                    <a:pt x="113" y="229"/>
                  </a:lnTo>
                  <a:lnTo>
                    <a:pt x="132" y="211"/>
                  </a:lnTo>
                  <a:lnTo>
                    <a:pt x="143" y="201"/>
                  </a:lnTo>
                  <a:lnTo>
                    <a:pt x="152" y="193"/>
                  </a:lnTo>
                  <a:lnTo>
                    <a:pt x="161" y="184"/>
                  </a:lnTo>
                  <a:lnTo>
                    <a:pt x="172" y="176"/>
                  </a:lnTo>
                  <a:lnTo>
                    <a:pt x="181" y="167"/>
                  </a:lnTo>
                  <a:lnTo>
                    <a:pt x="191" y="159"/>
                  </a:lnTo>
                  <a:lnTo>
                    <a:pt x="201" y="151"/>
                  </a:lnTo>
                  <a:lnTo>
                    <a:pt x="213" y="143"/>
                  </a:lnTo>
                  <a:lnTo>
                    <a:pt x="231" y="131"/>
                  </a:lnTo>
                  <a:lnTo>
                    <a:pt x="254" y="117"/>
                  </a:lnTo>
                  <a:lnTo>
                    <a:pt x="281" y="101"/>
                  </a:lnTo>
                  <a:lnTo>
                    <a:pt x="309" y="84"/>
                  </a:lnTo>
                  <a:lnTo>
                    <a:pt x="335" y="68"/>
                  </a:lnTo>
                  <a:lnTo>
                    <a:pt x="358" y="54"/>
                  </a:lnTo>
                  <a:lnTo>
                    <a:pt x="378" y="42"/>
                  </a:lnTo>
                  <a:lnTo>
                    <a:pt x="389" y="34"/>
                  </a:lnTo>
                  <a:lnTo>
                    <a:pt x="401" y="27"/>
                  </a:lnTo>
                  <a:lnTo>
                    <a:pt x="412" y="22"/>
                  </a:lnTo>
                  <a:lnTo>
                    <a:pt x="425" y="17"/>
                  </a:lnTo>
                  <a:lnTo>
                    <a:pt x="436" y="14"/>
                  </a:lnTo>
                  <a:lnTo>
                    <a:pt x="449" y="11"/>
                  </a:lnTo>
                  <a:lnTo>
                    <a:pt x="462" y="8"/>
                  </a:lnTo>
                  <a:lnTo>
                    <a:pt x="474" y="4"/>
                  </a:lnTo>
                  <a:lnTo>
                    <a:pt x="487" y="0"/>
                  </a:lnTo>
                  <a:lnTo>
                    <a:pt x="492" y="2"/>
                  </a:lnTo>
                  <a:lnTo>
                    <a:pt x="503" y="10"/>
                  </a:lnTo>
                  <a:lnTo>
                    <a:pt x="519" y="21"/>
                  </a:lnTo>
                  <a:lnTo>
                    <a:pt x="538" y="33"/>
                  </a:lnTo>
                  <a:lnTo>
                    <a:pt x="556" y="45"/>
                  </a:lnTo>
                  <a:lnTo>
                    <a:pt x="572" y="56"/>
                  </a:lnTo>
                  <a:lnTo>
                    <a:pt x="584" y="63"/>
                  </a:lnTo>
                  <a:lnTo>
                    <a:pt x="587" y="67"/>
                  </a:lnTo>
                  <a:lnTo>
                    <a:pt x="566" y="75"/>
                  </a:lnTo>
                  <a:lnTo>
                    <a:pt x="545" y="83"/>
                  </a:lnTo>
                  <a:lnTo>
                    <a:pt x="523" y="91"/>
                  </a:lnTo>
                  <a:lnTo>
                    <a:pt x="501" y="99"/>
                  </a:lnTo>
                  <a:lnTo>
                    <a:pt x="480" y="108"/>
                  </a:lnTo>
                  <a:lnTo>
                    <a:pt x="458" y="117"/>
                  </a:lnTo>
                  <a:lnTo>
                    <a:pt x="438" y="128"/>
                  </a:lnTo>
                  <a:lnTo>
                    <a:pt x="417" y="139"/>
                  </a:lnTo>
                  <a:lnTo>
                    <a:pt x="407" y="145"/>
                  </a:lnTo>
                  <a:lnTo>
                    <a:pt x="397" y="151"/>
                  </a:lnTo>
                  <a:lnTo>
                    <a:pt x="388" y="158"/>
                  </a:lnTo>
                  <a:lnTo>
                    <a:pt x="379" y="163"/>
                  </a:lnTo>
                  <a:lnTo>
                    <a:pt x="369" y="169"/>
                  </a:lnTo>
                  <a:lnTo>
                    <a:pt x="359" y="175"/>
                  </a:lnTo>
                  <a:lnTo>
                    <a:pt x="350" y="182"/>
                  </a:lnTo>
                  <a:lnTo>
                    <a:pt x="340" y="188"/>
                  </a:lnTo>
                  <a:lnTo>
                    <a:pt x="322" y="199"/>
                  </a:lnTo>
                  <a:lnTo>
                    <a:pt x="306" y="211"/>
                  </a:lnTo>
                  <a:lnTo>
                    <a:pt x="290" y="222"/>
                  </a:lnTo>
                  <a:lnTo>
                    <a:pt x="274" y="235"/>
                  </a:lnTo>
                  <a:lnTo>
                    <a:pt x="260" y="248"/>
                  </a:lnTo>
                  <a:lnTo>
                    <a:pt x="245" y="261"/>
                  </a:lnTo>
                  <a:lnTo>
                    <a:pt x="231" y="276"/>
                  </a:lnTo>
                  <a:lnTo>
                    <a:pt x="219" y="291"/>
                  </a:lnTo>
                  <a:lnTo>
                    <a:pt x="204" y="309"/>
                  </a:lnTo>
                  <a:lnTo>
                    <a:pt x="189" y="325"/>
                  </a:lnTo>
                  <a:lnTo>
                    <a:pt x="173" y="341"/>
                  </a:lnTo>
                  <a:lnTo>
                    <a:pt x="158" y="357"/>
                  </a:lnTo>
                  <a:lnTo>
                    <a:pt x="144" y="373"/>
                  </a:lnTo>
                  <a:lnTo>
                    <a:pt x="131" y="390"/>
                  </a:lnTo>
                  <a:lnTo>
                    <a:pt x="121" y="409"/>
                  </a:lnTo>
                  <a:lnTo>
                    <a:pt x="113" y="430"/>
                  </a:lnTo>
                  <a:lnTo>
                    <a:pt x="110" y="470"/>
                  </a:lnTo>
                  <a:lnTo>
                    <a:pt x="114" y="536"/>
                  </a:lnTo>
                  <a:lnTo>
                    <a:pt x="123" y="605"/>
                  </a:lnTo>
                  <a:lnTo>
                    <a:pt x="135" y="657"/>
                  </a:lnTo>
                  <a:lnTo>
                    <a:pt x="139" y="669"/>
                  </a:lnTo>
                  <a:lnTo>
                    <a:pt x="143" y="682"/>
                  </a:lnTo>
                  <a:lnTo>
                    <a:pt x="146" y="695"/>
                  </a:lnTo>
                  <a:lnTo>
                    <a:pt x="151" y="707"/>
                  </a:lnTo>
                  <a:lnTo>
                    <a:pt x="154" y="720"/>
                  </a:lnTo>
                  <a:lnTo>
                    <a:pt x="160" y="732"/>
                  </a:lnTo>
                  <a:lnTo>
                    <a:pt x="166" y="744"/>
                  </a:lnTo>
                  <a:lnTo>
                    <a:pt x="173" y="756"/>
                  </a:lnTo>
                  <a:lnTo>
                    <a:pt x="182" y="770"/>
                  </a:lnTo>
                  <a:lnTo>
                    <a:pt x="192" y="782"/>
                  </a:lnTo>
                  <a:lnTo>
                    <a:pt x="203" y="795"/>
                  </a:lnTo>
                  <a:lnTo>
                    <a:pt x="214" y="808"/>
                  </a:lnTo>
                  <a:lnTo>
                    <a:pt x="226" y="818"/>
                  </a:lnTo>
                  <a:lnTo>
                    <a:pt x="239" y="826"/>
                  </a:lnTo>
                  <a:lnTo>
                    <a:pt x="253" y="834"/>
                  </a:lnTo>
                  <a:lnTo>
                    <a:pt x="269" y="839"/>
                  </a:lnTo>
                  <a:lnTo>
                    <a:pt x="276" y="840"/>
                  </a:lnTo>
                  <a:lnTo>
                    <a:pt x="284" y="841"/>
                  </a:lnTo>
                  <a:lnTo>
                    <a:pt x="291" y="841"/>
                  </a:lnTo>
                  <a:lnTo>
                    <a:pt x="298" y="840"/>
                  </a:lnTo>
                  <a:lnTo>
                    <a:pt x="305" y="839"/>
                  </a:lnTo>
                  <a:lnTo>
                    <a:pt x="312" y="836"/>
                  </a:lnTo>
                  <a:lnTo>
                    <a:pt x="318" y="834"/>
                  </a:lnTo>
                  <a:lnTo>
                    <a:pt x="325" y="832"/>
                  </a:lnTo>
                  <a:lnTo>
                    <a:pt x="337" y="826"/>
                  </a:lnTo>
                  <a:lnTo>
                    <a:pt x="350" y="821"/>
                  </a:lnTo>
                  <a:lnTo>
                    <a:pt x="363" y="815"/>
                  </a:lnTo>
                  <a:lnTo>
                    <a:pt x="375" y="809"/>
                  </a:lnTo>
                  <a:lnTo>
                    <a:pt x="387" y="802"/>
                  </a:lnTo>
                  <a:lnTo>
                    <a:pt x="400" y="795"/>
                  </a:lnTo>
                  <a:lnTo>
                    <a:pt x="411" y="787"/>
                  </a:lnTo>
                  <a:lnTo>
                    <a:pt x="423" y="778"/>
                  </a:lnTo>
                  <a:lnTo>
                    <a:pt x="441" y="765"/>
                  </a:lnTo>
                  <a:lnTo>
                    <a:pt x="458" y="752"/>
                  </a:lnTo>
                  <a:lnTo>
                    <a:pt x="477" y="741"/>
                  </a:lnTo>
                  <a:lnTo>
                    <a:pt x="495" y="728"/>
                  </a:lnTo>
                  <a:lnTo>
                    <a:pt x="513" y="717"/>
                  </a:lnTo>
                  <a:lnTo>
                    <a:pt x="531" y="704"/>
                  </a:lnTo>
                  <a:lnTo>
                    <a:pt x="547" y="690"/>
                  </a:lnTo>
                  <a:lnTo>
                    <a:pt x="563" y="675"/>
                  </a:lnTo>
                  <a:lnTo>
                    <a:pt x="574" y="662"/>
                  </a:lnTo>
                  <a:lnTo>
                    <a:pt x="585" y="643"/>
                  </a:lnTo>
                  <a:lnTo>
                    <a:pt x="600" y="620"/>
                  </a:lnTo>
                  <a:lnTo>
                    <a:pt x="614" y="594"/>
                  </a:lnTo>
                  <a:lnTo>
                    <a:pt x="627" y="570"/>
                  </a:lnTo>
                  <a:lnTo>
                    <a:pt x="638" y="548"/>
                  </a:lnTo>
                  <a:lnTo>
                    <a:pt x="645" y="532"/>
                  </a:lnTo>
                  <a:lnTo>
                    <a:pt x="648" y="523"/>
                  </a:lnTo>
                  <a:lnTo>
                    <a:pt x="650" y="523"/>
                  </a:lnTo>
                  <a:lnTo>
                    <a:pt x="651" y="523"/>
                  </a:lnTo>
                  <a:lnTo>
                    <a:pt x="652" y="523"/>
                  </a:lnTo>
                  <a:lnTo>
                    <a:pt x="653" y="522"/>
                  </a:lnTo>
                  <a:lnTo>
                    <a:pt x="653" y="522"/>
                  </a:lnTo>
                  <a:lnTo>
                    <a:pt x="653" y="522"/>
                  </a:lnTo>
                  <a:lnTo>
                    <a:pt x="653" y="522"/>
                  </a:lnTo>
                  <a:lnTo>
                    <a:pt x="653" y="522"/>
                  </a:lnTo>
                  <a:lnTo>
                    <a:pt x="659" y="526"/>
                  </a:lnTo>
                  <a:lnTo>
                    <a:pt x="673" y="537"/>
                  </a:lnTo>
                  <a:lnTo>
                    <a:pt x="691" y="551"/>
                  </a:lnTo>
                  <a:lnTo>
                    <a:pt x="713" y="567"/>
                  </a:lnTo>
                  <a:lnTo>
                    <a:pt x="736" y="585"/>
                  </a:lnTo>
                  <a:lnTo>
                    <a:pt x="757" y="605"/>
                  </a:lnTo>
                  <a:lnTo>
                    <a:pt x="774" y="624"/>
                  </a:lnTo>
                  <a:lnTo>
                    <a:pt x="787" y="642"/>
                  </a:lnTo>
                  <a:lnTo>
                    <a:pt x="779" y="653"/>
                  </a:lnTo>
                  <a:lnTo>
                    <a:pt x="769" y="669"/>
                  </a:lnTo>
                  <a:lnTo>
                    <a:pt x="758" y="689"/>
                  </a:lnTo>
                  <a:lnTo>
                    <a:pt x="745" y="711"/>
                  </a:lnTo>
                  <a:lnTo>
                    <a:pt x="733" y="735"/>
                  </a:lnTo>
                  <a:lnTo>
                    <a:pt x="718" y="760"/>
                  </a:lnTo>
                  <a:lnTo>
                    <a:pt x="703" y="788"/>
                  </a:lnTo>
                  <a:lnTo>
                    <a:pt x="688" y="815"/>
                  </a:lnTo>
                  <a:lnTo>
                    <a:pt x="673" y="842"/>
                  </a:lnTo>
                  <a:lnTo>
                    <a:pt x="657" y="870"/>
                  </a:lnTo>
                  <a:lnTo>
                    <a:pt x="643" y="895"/>
                  </a:lnTo>
                  <a:lnTo>
                    <a:pt x="628" y="919"/>
                  </a:lnTo>
                  <a:lnTo>
                    <a:pt x="615" y="942"/>
                  </a:lnTo>
                  <a:lnTo>
                    <a:pt x="604" y="962"/>
                  </a:lnTo>
                  <a:lnTo>
                    <a:pt x="593" y="978"/>
                  </a:lnTo>
                  <a:lnTo>
                    <a:pt x="584" y="991"/>
                  </a:lnTo>
                  <a:close/>
                </a:path>
              </a:pathLst>
            </a:custGeom>
            <a:solidFill>
              <a:srgbClr val="7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 sz="1600"/>
            </a:p>
          </p:txBody>
        </p:sp>
        <p:sp>
          <p:nvSpPr>
            <p:cNvPr id="22" name="Freeform 27"/>
            <p:cNvSpPr>
              <a:spLocks/>
            </p:cNvSpPr>
            <p:nvPr/>
          </p:nvSpPr>
          <p:spPr bwMode="auto">
            <a:xfrm>
              <a:off x="370" y="2168"/>
              <a:ext cx="23" cy="29"/>
            </a:xfrm>
            <a:custGeom>
              <a:avLst/>
              <a:gdLst>
                <a:gd name="T0" fmla="*/ 23 w 47"/>
                <a:gd name="T1" fmla="*/ 58 h 58"/>
                <a:gd name="T2" fmla="*/ 14 w 47"/>
                <a:gd name="T3" fmla="*/ 55 h 58"/>
                <a:gd name="T4" fmla="*/ 7 w 47"/>
                <a:gd name="T5" fmla="*/ 50 h 58"/>
                <a:gd name="T6" fmla="*/ 3 w 47"/>
                <a:gd name="T7" fmla="*/ 40 h 58"/>
                <a:gd name="T8" fmla="*/ 0 w 47"/>
                <a:gd name="T9" fmla="*/ 29 h 58"/>
                <a:gd name="T10" fmla="*/ 2 w 47"/>
                <a:gd name="T11" fmla="*/ 17 h 58"/>
                <a:gd name="T12" fmla="*/ 6 w 47"/>
                <a:gd name="T13" fmla="*/ 8 h 58"/>
                <a:gd name="T14" fmla="*/ 13 w 47"/>
                <a:gd name="T15" fmla="*/ 2 h 58"/>
                <a:gd name="T16" fmla="*/ 22 w 47"/>
                <a:gd name="T17" fmla="*/ 0 h 58"/>
                <a:gd name="T18" fmla="*/ 32 w 47"/>
                <a:gd name="T19" fmla="*/ 2 h 58"/>
                <a:gd name="T20" fmla="*/ 38 w 47"/>
                <a:gd name="T21" fmla="*/ 8 h 58"/>
                <a:gd name="T22" fmla="*/ 44 w 47"/>
                <a:gd name="T23" fmla="*/ 17 h 58"/>
                <a:gd name="T24" fmla="*/ 47 w 47"/>
                <a:gd name="T25" fmla="*/ 29 h 58"/>
                <a:gd name="T26" fmla="*/ 44 w 47"/>
                <a:gd name="T27" fmla="*/ 39 h 58"/>
                <a:gd name="T28" fmla="*/ 40 w 47"/>
                <a:gd name="T29" fmla="*/ 48 h 58"/>
                <a:gd name="T30" fmla="*/ 33 w 47"/>
                <a:gd name="T31" fmla="*/ 55 h 58"/>
                <a:gd name="T32" fmla="*/ 23 w 47"/>
                <a:gd name="T3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7" h="58">
                  <a:moveTo>
                    <a:pt x="23" y="58"/>
                  </a:moveTo>
                  <a:lnTo>
                    <a:pt x="14" y="55"/>
                  </a:lnTo>
                  <a:lnTo>
                    <a:pt x="7" y="50"/>
                  </a:lnTo>
                  <a:lnTo>
                    <a:pt x="3" y="40"/>
                  </a:lnTo>
                  <a:lnTo>
                    <a:pt x="0" y="29"/>
                  </a:lnTo>
                  <a:lnTo>
                    <a:pt x="2" y="17"/>
                  </a:lnTo>
                  <a:lnTo>
                    <a:pt x="6" y="8"/>
                  </a:lnTo>
                  <a:lnTo>
                    <a:pt x="13" y="2"/>
                  </a:lnTo>
                  <a:lnTo>
                    <a:pt x="22" y="0"/>
                  </a:lnTo>
                  <a:lnTo>
                    <a:pt x="32" y="2"/>
                  </a:lnTo>
                  <a:lnTo>
                    <a:pt x="38" y="8"/>
                  </a:lnTo>
                  <a:lnTo>
                    <a:pt x="44" y="17"/>
                  </a:lnTo>
                  <a:lnTo>
                    <a:pt x="47" y="29"/>
                  </a:lnTo>
                  <a:lnTo>
                    <a:pt x="44" y="39"/>
                  </a:lnTo>
                  <a:lnTo>
                    <a:pt x="40" y="48"/>
                  </a:lnTo>
                  <a:lnTo>
                    <a:pt x="33" y="55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 sz="1600"/>
            </a:p>
          </p:txBody>
        </p:sp>
        <p:sp>
          <p:nvSpPr>
            <p:cNvPr id="23" name="Freeform 28"/>
            <p:cNvSpPr>
              <a:spLocks/>
            </p:cNvSpPr>
            <p:nvPr/>
          </p:nvSpPr>
          <p:spPr bwMode="auto">
            <a:xfrm>
              <a:off x="348" y="2200"/>
              <a:ext cx="23" cy="29"/>
            </a:xfrm>
            <a:custGeom>
              <a:avLst/>
              <a:gdLst>
                <a:gd name="T0" fmla="*/ 23 w 46"/>
                <a:gd name="T1" fmla="*/ 58 h 58"/>
                <a:gd name="T2" fmla="*/ 13 w 46"/>
                <a:gd name="T3" fmla="*/ 56 h 58"/>
                <a:gd name="T4" fmla="*/ 7 w 46"/>
                <a:gd name="T5" fmla="*/ 50 h 58"/>
                <a:gd name="T6" fmla="*/ 2 w 46"/>
                <a:gd name="T7" fmla="*/ 41 h 58"/>
                <a:gd name="T8" fmla="*/ 0 w 46"/>
                <a:gd name="T9" fmla="*/ 29 h 58"/>
                <a:gd name="T10" fmla="*/ 2 w 46"/>
                <a:gd name="T11" fmla="*/ 18 h 58"/>
                <a:gd name="T12" fmla="*/ 7 w 46"/>
                <a:gd name="T13" fmla="*/ 8 h 58"/>
                <a:gd name="T14" fmla="*/ 13 w 46"/>
                <a:gd name="T15" fmla="*/ 3 h 58"/>
                <a:gd name="T16" fmla="*/ 23 w 46"/>
                <a:gd name="T17" fmla="*/ 0 h 58"/>
                <a:gd name="T18" fmla="*/ 32 w 46"/>
                <a:gd name="T19" fmla="*/ 3 h 58"/>
                <a:gd name="T20" fmla="*/ 39 w 46"/>
                <a:gd name="T21" fmla="*/ 8 h 58"/>
                <a:gd name="T22" fmla="*/ 43 w 46"/>
                <a:gd name="T23" fmla="*/ 18 h 58"/>
                <a:gd name="T24" fmla="*/ 46 w 46"/>
                <a:gd name="T25" fmla="*/ 29 h 58"/>
                <a:gd name="T26" fmla="*/ 43 w 46"/>
                <a:gd name="T27" fmla="*/ 40 h 58"/>
                <a:gd name="T28" fmla="*/ 39 w 46"/>
                <a:gd name="T29" fmla="*/ 49 h 58"/>
                <a:gd name="T30" fmla="*/ 32 w 46"/>
                <a:gd name="T31" fmla="*/ 56 h 58"/>
                <a:gd name="T32" fmla="*/ 23 w 46"/>
                <a:gd name="T3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8">
                  <a:moveTo>
                    <a:pt x="23" y="58"/>
                  </a:moveTo>
                  <a:lnTo>
                    <a:pt x="13" y="56"/>
                  </a:lnTo>
                  <a:lnTo>
                    <a:pt x="7" y="50"/>
                  </a:lnTo>
                  <a:lnTo>
                    <a:pt x="2" y="41"/>
                  </a:lnTo>
                  <a:lnTo>
                    <a:pt x="0" y="29"/>
                  </a:lnTo>
                  <a:lnTo>
                    <a:pt x="2" y="18"/>
                  </a:lnTo>
                  <a:lnTo>
                    <a:pt x="7" y="8"/>
                  </a:lnTo>
                  <a:lnTo>
                    <a:pt x="13" y="3"/>
                  </a:lnTo>
                  <a:lnTo>
                    <a:pt x="23" y="0"/>
                  </a:lnTo>
                  <a:lnTo>
                    <a:pt x="32" y="3"/>
                  </a:lnTo>
                  <a:lnTo>
                    <a:pt x="39" y="8"/>
                  </a:lnTo>
                  <a:lnTo>
                    <a:pt x="43" y="18"/>
                  </a:lnTo>
                  <a:lnTo>
                    <a:pt x="46" y="29"/>
                  </a:lnTo>
                  <a:lnTo>
                    <a:pt x="43" y="40"/>
                  </a:lnTo>
                  <a:lnTo>
                    <a:pt x="39" y="49"/>
                  </a:lnTo>
                  <a:lnTo>
                    <a:pt x="32" y="56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 sz="1600"/>
            </a:p>
          </p:txBody>
        </p:sp>
        <p:sp>
          <p:nvSpPr>
            <p:cNvPr id="24" name="Freeform 29"/>
            <p:cNvSpPr>
              <a:spLocks/>
            </p:cNvSpPr>
            <p:nvPr/>
          </p:nvSpPr>
          <p:spPr bwMode="auto">
            <a:xfrm>
              <a:off x="294" y="2218"/>
              <a:ext cx="23" cy="28"/>
            </a:xfrm>
            <a:custGeom>
              <a:avLst/>
              <a:gdLst>
                <a:gd name="T0" fmla="*/ 23 w 46"/>
                <a:gd name="T1" fmla="*/ 58 h 58"/>
                <a:gd name="T2" fmla="*/ 13 w 46"/>
                <a:gd name="T3" fmla="*/ 55 h 58"/>
                <a:gd name="T4" fmla="*/ 6 w 46"/>
                <a:gd name="T5" fmla="*/ 50 h 58"/>
                <a:gd name="T6" fmla="*/ 2 w 46"/>
                <a:gd name="T7" fmla="*/ 40 h 58"/>
                <a:gd name="T8" fmla="*/ 0 w 46"/>
                <a:gd name="T9" fmla="*/ 29 h 58"/>
                <a:gd name="T10" fmla="*/ 2 w 46"/>
                <a:gd name="T11" fmla="*/ 19 h 58"/>
                <a:gd name="T12" fmla="*/ 6 w 46"/>
                <a:gd name="T13" fmla="*/ 9 h 58"/>
                <a:gd name="T14" fmla="*/ 13 w 46"/>
                <a:gd name="T15" fmla="*/ 2 h 58"/>
                <a:gd name="T16" fmla="*/ 23 w 46"/>
                <a:gd name="T17" fmla="*/ 0 h 58"/>
                <a:gd name="T18" fmla="*/ 32 w 46"/>
                <a:gd name="T19" fmla="*/ 2 h 58"/>
                <a:gd name="T20" fmla="*/ 39 w 46"/>
                <a:gd name="T21" fmla="*/ 8 h 58"/>
                <a:gd name="T22" fmla="*/ 43 w 46"/>
                <a:gd name="T23" fmla="*/ 17 h 58"/>
                <a:gd name="T24" fmla="*/ 46 w 46"/>
                <a:gd name="T25" fmla="*/ 29 h 58"/>
                <a:gd name="T26" fmla="*/ 43 w 46"/>
                <a:gd name="T27" fmla="*/ 40 h 58"/>
                <a:gd name="T28" fmla="*/ 39 w 46"/>
                <a:gd name="T29" fmla="*/ 50 h 58"/>
                <a:gd name="T30" fmla="*/ 32 w 46"/>
                <a:gd name="T31" fmla="*/ 55 h 58"/>
                <a:gd name="T32" fmla="*/ 23 w 46"/>
                <a:gd name="T3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8">
                  <a:moveTo>
                    <a:pt x="23" y="58"/>
                  </a:moveTo>
                  <a:lnTo>
                    <a:pt x="13" y="55"/>
                  </a:lnTo>
                  <a:lnTo>
                    <a:pt x="6" y="50"/>
                  </a:lnTo>
                  <a:lnTo>
                    <a:pt x="2" y="40"/>
                  </a:lnTo>
                  <a:lnTo>
                    <a:pt x="0" y="29"/>
                  </a:lnTo>
                  <a:lnTo>
                    <a:pt x="2" y="19"/>
                  </a:lnTo>
                  <a:lnTo>
                    <a:pt x="6" y="9"/>
                  </a:lnTo>
                  <a:lnTo>
                    <a:pt x="13" y="2"/>
                  </a:lnTo>
                  <a:lnTo>
                    <a:pt x="23" y="0"/>
                  </a:lnTo>
                  <a:lnTo>
                    <a:pt x="32" y="2"/>
                  </a:lnTo>
                  <a:lnTo>
                    <a:pt x="39" y="8"/>
                  </a:lnTo>
                  <a:lnTo>
                    <a:pt x="43" y="17"/>
                  </a:lnTo>
                  <a:lnTo>
                    <a:pt x="46" y="29"/>
                  </a:lnTo>
                  <a:lnTo>
                    <a:pt x="43" y="40"/>
                  </a:lnTo>
                  <a:lnTo>
                    <a:pt x="39" y="50"/>
                  </a:lnTo>
                  <a:lnTo>
                    <a:pt x="32" y="55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 sz="1600"/>
            </a:p>
          </p:txBody>
        </p:sp>
        <p:sp>
          <p:nvSpPr>
            <p:cNvPr id="25" name="Freeform 30"/>
            <p:cNvSpPr>
              <a:spLocks/>
            </p:cNvSpPr>
            <p:nvPr/>
          </p:nvSpPr>
          <p:spPr bwMode="auto">
            <a:xfrm>
              <a:off x="317" y="2190"/>
              <a:ext cx="23" cy="29"/>
            </a:xfrm>
            <a:custGeom>
              <a:avLst/>
              <a:gdLst>
                <a:gd name="T0" fmla="*/ 23 w 47"/>
                <a:gd name="T1" fmla="*/ 58 h 58"/>
                <a:gd name="T2" fmla="*/ 14 w 47"/>
                <a:gd name="T3" fmla="*/ 55 h 58"/>
                <a:gd name="T4" fmla="*/ 7 w 47"/>
                <a:gd name="T5" fmla="*/ 50 h 58"/>
                <a:gd name="T6" fmla="*/ 3 w 47"/>
                <a:gd name="T7" fmla="*/ 40 h 58"/>
                <a:gd name="T8" fmla="*/ 0 w 47"/>
                <a:gd name="T9" fmla="*/ 30 h 58"/>
                <a:gd name="T10" fmla="*/ 2 w 47"/>
                <a:gd name="T11" fmla="*/ 18 h 58"/>
                <a:gd name="T12" fmla="*/ 6 w 47"/>
                <a:gd name="T13" fmla="*/ 9 h 58"/>
                <a:gd name="T14" fmla="*/ 13 w 47"/>
                <a:gd name="T15" fmla="*/ 3 h 58"/>
                <a:gd name="T16" fmla="*/ 22 w 47"/>
                <a:gd name="T17" fmla="*/ 0 h 58"/>
                <a:gd name="T18" fmla="*/ 32 w 47"/>
                <a:gd name="T19" fmla="*/ 2 h 58"/>
                <a:gd name="T20" fmla="*/ 40 w 47"/>
                <a:gd name="T21" fmla="*/ 8 h 58"/>
                <a:gd name="T22" fmla="*/ 44 w 47"/>
                <a:gd name="T23" fmla="*/ 17 h 58"/>
                <a:gd name="T24" fmla="*/ 47 w 47"/>
                <a:gd name="T25" fmla="*/ 29 h 58"/>
                <a:gd name="T26" fmla="*/ 44 w 47"/>
                <a:gd name="T27" fmla="*/ 40 h 58"/>
                <a:gd name="T28" fmla="*/ 40 w 47"/>
                <a:gd name="T29" fmla="*/ 50 h 58"/>
                <a:gd name="T30" fmla="*/ 33 w 47"/>
                <a:gd name="T31" fmla="*/ 55 h 58"/>
                <a:gd name="T32" fmla="*/ 23 w 47"/>
                <a:gd name="T3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7" h="58">
                  <a:moveTo>
                    <a:pt x="23" y="58"/>
                  </a:moveTo>
                  <a:lnTo>
                    <a:pt x="14" y="55"/>
                  </a:lnTo>
                  <a:lnTo>
                    <a:pt x="7" y="50"/>
                  </a:lnTo>
                  <a:lnTo>
                    <a:pt x="3" y="40"/>
                  </a:lnTo>
                  <a:lnTo>
                    <a:pt x="0" y="30"/>
                  </a:lnTo>
                  <a:lnTo>
                    <a:pt x="2" y="18"/>
                  </a:lnTo>
                  <a:lnTo>
                    <a:pt x="6" y="9"/>
                  </a:lnTo>
                  <a:lnTo>
                    <a:pt x="13" y="3"/>
                  </a:lnTo>
                  <a:lnTo>
                    <a:pt x="22" y="0"/>
                  </a:lnTo>
                  <a:lnTo>
                    <a:pt x="32" y="2"/>
                  </a:lnTo>
                  <a:lnTo>
                    <a:pt x="40" y="8"/>
                  </a:lnTo>
                  <a:lnTo>
                    <a:pt x="44" y="17"/>
                  </a:lnTo>
                  <a:lnTo>
                    <a:pt x="47" y="29"/>
                  </a:lnTo>
                  <a:lnTo>
                    <a:pt x="44" y="40"/>
                  </a:lnTo>
                  <a:lnTo>
                    <a:pt x="40" y="50"/>
                  </a:lnTo>
                  <a:lnTo>
                    <a:pt x="33" y="55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 sz="1600"/>
            </a:p>
          </p:txBody>
        </p:sp>
        <p:sp>
          <p:nvSpPr>
            <p:cNvPr id="26" name="Freeform 31"/>
            <p:cNvSpPr>
              <a:spLocks/>
            </p:cNvSpPr>
            <p:nvPr/>
          </p:nvSpPr>
          <p:spPr bwMode="auto">
            <a:xfrm>
              <a:off x="337" y="2162"/>
              <a:ext cx="23" cy="28"/>
            </a:xfrm>
            <a:custGeom>
              <a:avLst/>
              <a:gdLst>
                <a:gd name="T0" fmla="*/ 23 w 46"/>
                <a:gd name="T1" fmla="*/ 58 h 58"/>
                <a:gd name="T2" fmla="*/ 14 w 46"/>
                <a:gd name="T3" fmla="*/ 56 h 58"/>
                <a:gd name="T4" fmla="*/ 7 w 46"/>
                <a:gd name="T5" fmla="*/ 50 h 58"/>
                <a:gd name="T6" fmla="*/ 2 w 46"/>
                <a:gd name="T7" fmla="*/ 41 h 58"/>
                <a:gd name="T8" fmla="*/ 0 w 46"/>
                <a:gd name="T9" fmla="*/ 29 h 58"/>
                <a:gd name="T10" fmla="*/ 1 w 46"/>
                <a:gd name="T11" fmla="*/ 18 h 58"/>
                <a:gd name="T12" fmla="*/ 6 w 46"/>
                <a:gd name="T13" fmla="*/ 8 h 58"/>
                <a:gd name="T14" fmla="*/ 12 w 46"/>
                <a:gd name="T15" fmla="*/ 3 h 58"/>
                <a:gd name="T16" fmla="*/ 22 w 46"/>
                <a:gd name="T17" fmla="*/ 0 h 58"/>
                <a:gd name="T18" fmla="*/ 31 w 46"/>
                <a:gd name="T19" fmla="*/ 3 h 58"/>
                <a:gd name="T20" fmla="*/ 38 w 46"/>
                <a:gd name="T21" fmla="*/ 8 h 58"/>
                <a:gd name="T22" fmla="*/ 44 w 46"/>
                <a:gd name="T23" fmla="*/ 18 h 58"/>
                <a:gd name="T24" fmla="*/ 46 w 46"/>
                <a:gd name="T25" fmla="*/ 29 h 58"/>
                <a:gd name="T26" fmla="*/ 44 w 46"/>
                <a:gd name="T27" fmla="*/ 41 h 58"/>
                <a:gd name="T28" fmla="*/ 39 w 46"/>
                <a:gd name="T29" fmla="*/ 50 h 58"/>
                <a:gd name="T30" fmla="*/ 32 w 46"/>
                <a:gd name="T31" fmla="*/ 56 h 58"/>
                <a:gd name="T32" fmla="*/ 23 w 46"/>
                <a:gd name="T3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8">
                  <a:moveTo>
                    <a:pt x="23" y="58"/>
                  </a:moveTo>
                  <a:lnTo>
                    <a:pt x="14" y="56"/>
                  </a:lnTo>
                  <a:lnTo>
                    <a:pt x="7" y="50"/>
                  </a:lnTo>
                  <a:lnTo>
                    <a:pt x="2" y="41"/>
                  </a:lnTo>
                  <a:lnTo>
                    <a:pt x="0" y="29"/>
                  </a:lnTo>
                  <a:lnTo>
                    <a:pt x="1" y="18"/>
                  </a:lnTo>
                  <a:lnTo>
                    <a:pt x="6" y="8"/>
                  </a:lnTo>
                  <a:lnTo>
                    <a:pt x="12" y="3"/>
                  </a:lnTo>
                  <a:lnTo>
                    <a:pt x="22" y="0"/>
                  </a:lnTo>
                  <a:lnTo>
                    <a:pt x="31" y="3"/>
                  </a:lnTo>
                  <a:lnTo>
                    <a:pt x="38" y="8"/>
                  </a:lnTo>
                  <a:lnTo>
                    <a:pt x="44" y="18"/>
                  </a:lnTo>
                  <a:lnTo>
                    <a:pt x="46" y="29"/>
                  </a:lnTo>
                  <a:lnTo>
                    <a:pt x="44" y="41"/>
                  </a:lnTo>
                  <a:lnTo>
                    <a:pt x="39" y="50"/>
                  </a:lnTo>
                  <a:lnTo>
                    <a:pt x="32" y="56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 sz="1600"/>
            </a:p>
          </p:txBody>
        </p:sp>
        <p:sp>
          <p:nvSpPr>
            <p:cNvPr id="27" name="Freeform 32"/>
            <p:cNvSpPr>
              <a:spLocks/>
            </p:cNvSpPr>
            <p:nvPr/>
          </p:nvSpPr>
          <p:spPr bwMode="auto">
            <a:xfrm>
              <a:off x="358" y="2131"/>
              <a:ext cx="23" cy="29"/>
            </a:xfrm>
            <a:custGeom>
              <a:avLst/>
              <a:gdLst>
                <a:gd name="T0" fmla="*/ 23 w 46"/>
                <a:gd name="T1" fmla="*/ 58 h 58"/>
                <a:gd name="T2" fmla="*/ 14 w 46"/>
                <a:gd name="T3" fmla="*/ 56 h 58"/>
                <a:gd name="T4" fmla="*/ 7 w 46"/>
                <a:gd name="T5" fmla="*/ 50 h 58"/>
                <a:gd name="T6" fmla="*/ 3 w 46"/>
                <a:gd name="T7" fmla="*/ 41 h 58"/>
                <a:gd name="T8" fmla="*/ 0 w 46"/>
                <a:gd name="T9" fmla="*/ 29 h 58"/>
                <a:gd name="T10" fmla="*/ 3 w 46"/>
                <a:gd name="T11" fmla="*/ 18 h 58"/>
                <a:gd name="T12" fmla="*/ 7 w 46"/>
                <a:gd name="T13" fmla="*/ 8 h 58"/>
                <a:gd name="T14" fmla="*/ 14 w 46"/>
                <a:gd name="T15" fmla="*/ 3 h 58"/>
                <a:gd name="T16" fmla="*/ 23 w 46"/>
                <a:gd name="T17" fmla="*/ 0 h 58"/>
                <a:gd name="T18" fmla="*/ 33 w 46"/>
                <a:gd name="T19" fmla="*/ 3 h 58"/>
                <a:gd name="T20" fmla="*/ 40 w 46"/>
                <a:gd name="T21" fmla="*/ 8 h 58"/>
                <a:gd name="T22" fmla="*/ 44 w 46"/>
                <a:gd name="T23" fmla="*/ 18 h 58"/>
                <a:gd name="T24" fmla="*/ 46 w 46"/>
                <a:gd name="T25" fmla="*/ 28 h 58"/>
                <a:gd name="T26" fmla="*/ 44 w 46"/>
                <a:gd name="T27" fmla="*/ 39 h 58"/>
                <a:gd name="T28" fmla="*/ 40 w 46"/>
                <a:gd name="T29" fmla="*/ 49 h 58"/>
                <a:gd name="T30" fmla="*/ 33 w 46"/>
                <a:gd name="T31" fmla="*/ 56 h 58"/>
                <a:gd name="T32" fmla="*/ 23 w 46"/>
                <a:gd name="T3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8">
                  <a:moveTo>
                    <a:pt x="23" y="58"/>
                  </a:moveTo>
                  <a:lnTo>
                    <a:pt x="14" y="56"/>
                  </a:lnTo>
                  <a:lnTo>
                    <a:pt x="7" y="50"/>
                  </a:lnTo>
                  <a:lnTo>
                    <a:pt x="3" y="41"/>
                  </a:lnTo>
                  <a:lnTo>
                    <a:pt x="0" y="29"/>
                  </a:lnTo>
                  <a:lnTo>
                    <a:pt x="3" y="18"/>
                  </a:lnTo>
                  <a:lnTo>
                    <a:pt x="7" y="8"/>
                  </a:lnTo>
                  <a:lnTo>
                    <a:pt x="14" y="3"/>
                  </a:lnTo>
                  <a:lnTo>
                    <a:pt x="23" y="0"/>
                  </a:lnTo>
                  <a:lnTo>
                    <a:pt x="33" y="3"/>
                  </a:lnTo>
                  <a:lnTo>
                    <a:pt x="40" y="8"/>
                  </a:lnTo>
                  <a:lnTo>
                    <a:pt x="44" y="18"/>
                  </a:lnTo>
                  <a:lnTo>
                    <a:pt x="46" y="28"/>
                  </a:lnTo>
                  <a:lnTo>
                    <a:pt x="44" y="39"/>
                  </a:lnTo>
                  <a:lnTo>
                    <a:pt x="40" y="49"/>
                  </a:lnTo>
                  <a:lnTo>
                    <a:pt x="33" y="56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 sz="1600"/>
            </a:p>
          </p:txBody>
        </p:sp>
        <p:sp>
          <p:nvSpPr>
            <p:cNvPr id="28" name="Freeform 33"/>
            <p:cNvSpPr>
              <a:spLocks/>
            </p:cNvSpPr>
            <p:nvPr/>
          </p:nvSpPr>
          <p:spPr bwMode="auto">
            <a:xfrm>
              <a:off x="305" y="2258"/>
              <a:ext cx="23" cy="29"/>
            </a:xfrm>
            <a:custGeom>
              <a:avLst/>
              <a:gdLst>
                <a:gd name="T0" fmla="*/ 24 w 46"/>
                <a:gd name="T1" fmla="*/ 58 h 58"/>
                <a:gd name="T2" fmla="*/ 15 w 46"/>
                <a:gd name="T3" fmla="*/ 55 h 58"/>
                <a:gd name="T4" fmla="*/ 8 w 46"/>
                <a:gd name="T5" fmla="*/ 50 h 58"/>
                <a:gd name="T6" fmla="*/ 3 w 46"/>
                <a:gd name="T7" fmla="*/ 40 h 58"/>
                <a:gd name="T8" fmla="*/ 0 w 46"/>
                <a:gd name="T9" fmla="*/ 30 h 58"/>
                <a:gd name="T10" fmla="*/ 3 w 46"/>
                <a:gd name="T11" fmla="*/ 18 h 58"/>
                <a:gd name="T12" fmla="*/ 7 w 46"/>
                <a:gd name="T13" fmla="*/ 9 h 58"/>
                <a:gd name="T14" fmla="*/ 14 w 46"/>
                <a:gd name="T15" fmla="*/ 3 h 58"/>
                <a:gd name="T16" fmla="*/ 23 w 46"/>
                <a:gd name="T17" fmla="*/ 0 h 58"/>
                <a:gd name="T18" fmla="*/ 33 w 46"/>
                <a:gd name="T19" fmla="*/ 2 h 58"/>
                <a:gd name="T20" fmla="*/ 39 w 46"/>
                <a:gd name="T21" fmla="*/ 8 h 58"/>
                <a:gd name="T22" fmla="*/ 44 w 46"/>
                <a:gd name="T23" fmla="*/ 17 h 58"/>
                <a:gd name="T24" fmla="*/ 46 w 46"/>
                <a:gd name="T25" fmla="*/ 29 h 58"/>
                <a:gd name="T26" fmla="*/ 45 w 46"/>
                <a:gd name="T27" fmla="*/ 40 h 58"/>
                <a:gd name="T28" fmla="*/ 41 w 46"/>
                <a:gd name="T29" fmla="*/ 50 h 58"/>
                <a:gd name="T30" fmla="*/ 34 w 46"/>
                <a:gd name="T31" fmla="*/ 55 h 58"/>
                <a:gd name="T32" fmla="*/ 24 w 46"/>
                <a:gd name="T3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8">
                  <a:moveTo>
                    <a:pt x="24" y="58"/>
                  </a:moveTo>
                  <a:lnTo>
                    <a:pt x="15" y="55"/>
                  </a:lnTo>
                  <a:lnTo>
                    <a:pt x="8" y="50"/>
                  </a:lnTo>
                  <a:lnTo>
                    <a:pt x="3" y="40"/>
                  </a:lnTo>
                  <a:lnTo>
                    <a:pt x="0" y="30"/>
                  </a:lnTo>
                  <a:lnTo>
                    <a:pt x="3" y="18"/>
                  </a:lnTo>
                  <a:lnTo>
                    <a:pt x="7" y="9"/>
                  </a:lnTo>
                  <a:lnTo>
                    <a:pt x="14" y="3"/>
                  </a:lnTo>
                  <a:lnTo>
                    <a:pt x="23" y="0"/>
                  </a:lnTo>
                  <a:lnTo>
                    <a:pt x="33" y="2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9"/>
                  </a:lnTo>
                  <a:lnTo>
                    <a:pt x="45" y="40"/>
                  </a:lnTo>
                  <a:lnTo>
                    <a:pt x="41" y="50"/>
                  </a:lnTo>
                  <a:lnTo>
                    <a:pt x="34" y="55"/>
                  </a:lnTo>
                  <a:lnTo>
                    <a:pt x="24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 sz="1600"/>
            </a:p>
          </p:txBody>
        </p:sp>
        <p:sp>
          <p:nvSpPr>
            <p:cNvPr id="29" name="Freeform 34"/>
            <p:cNvSpPr>
              <a:spLocks/>
            </p:cNvSpPr>
            <p:nvPr/>
          </p:nvSpPr>
          <p:spPr bwMode="auto">
            <a:xfrm>
              <a:off x="327" y="2230"/>
              <a:ext cx="23" cy="29"/>
            </a:xfrm>
            <a:custGeom>
              <a:avLst/>
              <a:gdLst>
                <a:gd name="T0" fmla="*/ 24 w 46"/>
                <a:gd name="T1" fmla="*/ 57 h 57"/>
                <a:gd name="T2" fmla="*/ 15 w 46"/>
                <a:gd name="T3" fmla="*/ 55 h 57"/>
                <a:gd name="T4" fmla="*/ 7 w 46"/>
                <a:gd name="T5" fmla="*/ 49 h 57"/>
                <a:gd name="T6" fmla="*/ 2 w 46"/>
                <a:gd name="T7" fmla="*/ 40 h 57"/>
                <a:gd name="T8" fmla="*/ 0 w 46"/>
                <a:gd name="T9" fmla="*/ 28 h 57"/>
                <a:gd name="T10" fmla="*/ 2 w 46"/>
                <a:gd name="T11" fmla="*/ 17 h 57"/>
                <a:gd name="T12" fmla="*/ 7 w 46"/>
                <a:gd name="T13" fmla="*/ 8 h 57"/>
                <a:gd name="T14" fmla="*/ 14 w 46"/>
                <a:gd name="T15" fmla="*/ 2 h 57"/>
                <a:gd name="T16" fmla="*/ 23 w 46"/>
                <a:gd name="T17" fmla="*/ 0 h 57"/>
                <a:gd name="T18" fmla="*/ 32 w 46"/>
                <a:gd name="T19" fmla="*/ 2 h 57"/>
                <a:gd name="T20" fmla="*/ 39 w 46"/>
                <a:gd name="T21" fmla="*/ 8 h 57"/>
                <a:gd name="T22" fmla="*/ 44 w 46"/>
                <a:gd name="T23" fmla="*/ 17 h 57"/>
                <a:gd name="T24" fmla="*/ 46 w 46"/>
                <a:gd name="T25" fmla="*/ 27 h 57"/>
                <a:gd name="T26" fmla="*/ 45 w 46"/>
                <a:gd name="T27" fmla="*/ 39 h 57"/>
                <a:gd name="T28" fmla="*/ 40 w 46"/>
                <a:gd name="T29" fmla="*/ 48 h 57"/>
                <a:gd name="T30" fmla="*/ 33 w 46"/>
                <a:gd name="T31" fmla="*/ 55 h 57"/>
                <a:gd name="T32" fmla="*/ 24 w 46"/>
                <a:gd name="T33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7">
                  <a:moveTo>
                    <a:pt x="24" y="57"/>
                  </a:moveTo>
                  <a:lnTo>
                    <a:pt x="15" y="55"/>
                  </a:lnTo>
                  <a:lnTo>
                    <a:pt x="7" y="49"/>
                  </a:lnTo>
                  <a:lnTo>
                    <a:pt x="2" y="40"/>
                  </a:lnTo>
                  <a:lnTo>
                    <a:pt x="0" y="28"/>
                  </a:lnTo>
                  <a:lnTo>
                    <a:pt x="2" y="17"/>
                  </a:lnTo>
                  <a:lnTo>
                    <a:pt x="7" y="8"/>
                  </a:lnTo>
                  <a:lnTo>
                    <a:pt x="14" y="2"/>
                  </a:lnTo>
                  <a:lnTo>
                    <a:pt x="23" y="0"/>
                  </a:lnTo>
                  <a:lnTo>
                    <a:pt x="32" y="2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7"/>
                  </a:lnTo>
                  <a:lnTo>
                    <a:pt x="45" y="39"/>
                  </a:lnTo>
                  <a:lnTo>
                    <a:pt x="40" y="48"/>
                  </a:lnTo>
                  <a:lnTo>
                    <a:pt x="33" y="55"/>
                  </a:lnTo>
                  <a:lnTo>
                    <a:pt x="24" y="57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 sz="1600"/>
            </a:p>
          </p:txBody>
        </p:sp>
        <p:sp>
          <p:nvSpPr>
            <p:cNvPr id="30" name="Freeform 35"/>
            <p:cNvSpPr>
              <a:spLocks/>
            </p:cNvSpPr>
            <p:nvPr/>
          </p:nvSpPr>
          <p:spPr bwMode="auto">
            <a:xfrm>
              <a:off x="274" y="2246"/>
              <a:ext cx="23" cy="29"/>
            </a:xfrm>
            <a:custGeom>
              <a:avLst/>
              <a:gdLst>
                <a:gd name="T0" fmla="*/ 23 w 46"/>
                <a:gd name="T1" fmla="*/ 57 h 57"/>
                <a:gd name="T2" fmla="*/ 14 w 46"/>
                <a:gd name="T3" fmla="*/ 55 h 57"/>
                <a:gd name="T4" fmla="*/ 7 w 46"/>
                <a:gd name="T5" fmla="*/ 49 h 57"/>
                <a:gd name="T6" fmla="*/ 2 w 46"/>
                <a:gd name="T7" fmla="*/ 40 h 57"/>
                <a:gd name="T8" fmla="*/ 0 w 46"/>
                <a:gd name="T9" fmla="*/ 29 h 57"/>
                <a:gd name="T10" fmla="*/ 2 w 46"/>
                <a:gd name="T11" fmla="*/ 18 h 57"/>
                <a:gd name="T12" fmla="*/ 7 w 46"/>
                <a:gd name="T13" fmla="*/ 9 h 57"/>
                <a:gd name="T14" fmla="*/ 14 w 46"/>
                <a:gd name="T15" fmla="*/ 2 h 57"/>
                <a:gd name="T16" fmla="*/ 23 w 46"/>
                <a:gd name="T17" fmla="*/ 0 h 57"/>
                <a:gd name="T18" fmla="*/ 32 w 46"/>
                <a:gd name="T19" fmla="*/ 2 h 57"/>
                <a:gd name="T20" fmla="*/ 39 w 46"/>
                <a:gd name="T21" fmla="*/ 8 h 57"/>
                <a:gd name="T22" fmla="*/ 44 w 46"/>
                <a:gd name="T23" fmla="*/ 17 h 57"/>
                <a:gd name="T24" fmla="*/ 46 w 46"/>
                <a:gd name="T25" fmla="*/ 29 h 57"/>
                <a:gd name="T26" fmla="*/ 44 w 46"/>
                <a:gd name="T27" fmla="*/ 40 h 57"/>
                <a:gd name="T28" fmla="*/ 39 w 46"/>
                <a:gd name="T29" fmla="*/ 49 h 57"/>
                <a:gd name="T30" fmla="*/ 32 w 46"/>
                <a:gd name="T31" fmla="*/ 55 h 57"/>
                <a:gd name="T32" fmla="*/ 23 w 46"/>
                <a:gd name="T33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7">
                  <a:moveTo>
                    <a:pt x="23" y="57"/>
                  </a:moveTo>
                  <a:lnTo>
                    <a:pt x="14" y="55"/>
                  </a:lnTo>
                  <a:lnTo>
                    <a:pt x="7" y="49"/>
                  </a:lnTo>
                  <a:lnTo>
                    <a:pt x="2" y="40"/>
                  </a:lnTo>
                  <a:lnTo>
                    <a:pt x="0" y="29"/>
                  </a:lnTo>
                  <a:lnTo>
                    <a:pt x="2" y="18"/>
                  </a:lnTo>
                  <a:lnTo>
                    <a:pt x="7" y="9"/>
                  </a:lnTo>
                  <a:lnTo>
                    <a:pt x="14" y="2"/>
                  </a:lnTo>
                  <a:lnTo>
                    <a:pt x="23" y="0"/>
                  </a:lnTo>
                  <a:lnTo>
                    <a:pt x="32" y="2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9"/>
                  </a:lnTo>
                  <a:lnTo>
                    <a:pt x="44" y="40"/>
                  </a:lnTo>
                  <a:lnTo>
                    <a:pt x="39" y="49"/>
                  </a:lnTo>
                  <a:lnTo>
                    <a:pt x="32" y="55"/>
                  </a:lnTo>
                  <a:lnTo>
                    <a:pt x="23" y="57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 sz="1600"/>
            </a:p>
          </p:txBody>
        </p:sp>
        <p:sp>
          <p:nvSpPr>
            <p:cNvPr id="31" name="Freeform 36"/>
            <p:cNvSpPr>
              <a:spLocks/>
            </p:cNvSpPr>
            <p:nvPr/>
          </p:nvSpPr>
          <p:spPr bwMode="auto">
            <a:xfrm>
              <a:off x="388" y="2144"/>
              <a:ext cx="23" cy="29"/>
            </a:xfrm>
            <a:custGeom>
              <a:avLst/>
              <a:gdLst>
                <a:gd name="T0" fmla="*/ 23 w 46"/>
                <a:gd name="T1" fmla="*/ 57 h 57"/>
                <a:gd name="T2" fmla="*/ 14 w 46"/>
                <a:gd name="T3" fmla="*/ 55 h 57"/>
                <a:gd name="T4" fmla="*/ 7 w 46"/>
                <a:gd name="T5" fmla="*/ 49 h 57"/>
                <a:gd name="T6" fmla="*/ 3 w 46"/>
                <a:gd name="T7" fmla="*/ 40 h 57"/>
                <a:gd name="T8" fmla="*/ 0 w 46"/>
                <a:gd name="T9" fmla="*/ 28 h 57"/>
                <a:gd name="T10" fmla="*/ 3 w 46"/>
                <a:gd name="T11" fmla="*/ 17 h 57"/>
                <a:gd name="T12" fmla="*/ 7 w 46"/>
                <a:gd name="T13" fmla="*/ 8 h 57"/>
                <a:gd name="T14" fmla="*/ 14 w 46"/>
                <a:gd name="T15" fmla="*/ 2 h 57"/>
                <a:gd name="T16" fmla="*/ 23 w 46"/>
                <a:gd name="T17" fmla="*/ 0 h 57"/>
                <a:gd name="T18" fmla="*/ 33 w 46"/>
                <a:gd name="T19" fmla="*/ 1 h 57"/>
                <a:gd name="T20" fmla="*/ 39 w 46"/>
                <a:gd name="T21" fmla="*/ 8 h 57"/>
                <a:gd name="T22" fmla="*/ 44 w 46"/>
                <a:gd name="T23" fmla="*/ 17 h 57"/>
                <a:gd name="T24" fmla="*/ 46 w 46"/>
                <a:gd name="T25" fmla="*/ 27 h 57"/>
                <a:gd name="T26" fmla="*/ 44 w 46"/>
                <a:gd name="T27" fmla="*/ 39 h 57"/>
                <a:gd name="T28" fmla="*/ 39 w 46"/>
                <a:gd name="T29" fmla="*/ 48 h 57"/>
                <a:gd name="T30" fmla="*/ 33 w 46"/>
                <a:gd name="T31" fmla="*/ 54 h 57"/>
                <a:gd name="T32" fmla="*/ 23 w 46"/>
                <a:gd name="T33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7">
                  <a:moveTo>
                    <a:pt x="23" y="57"/>
                  </a:moveTo>
                  <a:lnTo>
                    <a:pt x="14" y="55"/>
                  </a:lnTo>
                  <a:lnTo>
                    <a:pt x="7" y="49"/>
                  </a:lnTo>
                  <a:lnTo>
                    <a:pt x="3" y="40"/>
                  </a:lnTo>
                  <a:lnTo>
                    <a:pt x="0" y="28"/>
                  </a:lnTo>
                  <a:lnTo>
                    <a:pt x="3" y="17"/>
                  </a:lnTo>
                  <a:lnTo>
                    <a:pt x="7" y="8"/>
                  </a:lnTo>
                  <a:lnTo>
                    <a:pt x="14" y="2"/>
                  </a:lnTo>
                  <a:lnTo>
                    <a:pt x="23" y="0"/>
                  </a:lnTo>
                  <a:lnTo>
                    <a:pt x="33" y="1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7"/>
                  </a:lnTo>
                  <a:lnTo>
                    <a:pt x="44" y="39"/>
                  </a:lnTo>
                  <a:lnTo>
                    <a:pt x="39" y="48"/>
                  </a:lnTo>
                  <a:lnTo>
                    <a:pt x="33" y="54"/>
                  </a:lnTo>
                  <a:lnTo>
                    <a:pt x="23" y="57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 sz="1600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" grpId="0"/>
      <p:bldP spid="3" grpId="0" animBg="1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문자열 표현 방법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ko-KR" altLang="en-US" i="1" dirty="0" smtClean="0">
                <a:solidFill>
                  <a:schemeClr val="tx2"/>
                </a:solidFill>
              </a:rPr>
              <a:t>문자열</a:t>
            </a:r>
            <a:r>
              <a:rPr lang="en-US" altLang="ko-KR" i="1" dirty="0" smtClean="0">
                <a:solidFill>
                  <a:schemeClr val="tx2"/>
                </a:solidFill>
              </a:rPr>
              <a:t>(string):</a:t>
            </a:r>
            <a:r>
              <a:rPr lang="en-US" altLang="ko-KR" dirty="0" smtClean="0"/>
              <a:t> </a:t>
            </a:r>
            <a:r>
              <a:rPr lang="ko-KR" altLang="en-US" dirty="0" smtClean="0"/>
              <a:t>문자들이 여러 개 모인 것</a:t>
            </a:r>
            <a:endParaRPr lang="en-US" altLang="ko-KR" dirty="0" smtClean="0"/>
          </a:p>
          <a:p>
            <a:pPr lvl="1" eaLnBrk="1" hangingPunct="1"/>
            <a:r>
              <a:rPr lang="en-US" altLang="ko-KR" dirty="0" smtClean="0"/>
              <a:t>"A＂</a:t>
            </a:r>
          </a:p>
          <a:p>
            <a:pPr lvl="1" eaLnBrk="1" hangingPunct="1"/>
            <a:r>
              <a:rPr lang="en-US" altLang="ko-KR" dirty="0" smtClean="0"/>
              <a:t>"Hello World!"</a:t>
            </a:r>
          </a:p>
          <a:p>
            <a:pPr lvl="1" eaLnBrk="1" hangingPunct="1"/>
            <a:r>
              <a:rPr lang="en-US" altLang="ko-KR" dirty="0" smtClean="0"/>
              <a:t>"</a:t>
            </a:r>
            <a:r>
              <a:rPr lang="ko-KR" altLang="en-US" dirty="0" smtClean="0"/>
              <a:t>변수 </a:t>
            </a:r>
            <a:r>
              <a:rPr lang="en-US" altLang="ko-KR" dirty="0" smtClean="0"/>
              <a:t>score</a:t>
            </a:r>
            <a:r>
              <a:rPr lang="ko-KR" altLang="en-US" dirty="0" smtClean="0"/>
              <a:t>의 값은 </a:t>
            </a:r>
            <a:r>
              <a:rPr lang="en-US" altLang="ko-KR" dirty="0" smtClean="0"/>
              <a:t>%d</a:t>
            </a:r>
            <a:r>
              <a:rPr lang="ko-KR" altLang="en-US" dirty="0" smtClean="0"/>
              <a:t>입니다“</a:t>
            </a:r>
            <a:endParaRPr lang="en-US" altLang="ko-KR" dirty="0" smtClean="0"/>
          </a:p>
          <a:p>
            <a:pPr lvl="1" eaLnBrk="1" hangingPunct="1"/>
            <a:endParaRPr lang="en-US" altLang="ko-KR" dirty="0" smtClean="0"/>
          </a:p>
          <a:p>
            <a:pPr eaLnBrk="1" hangingPunct="1"/>
            <a:r>
              <a:rPr lang="ko-KR" altLang="en-US" i="1" dirty="0" smtClean="0">
                <a:solidFill>
                  <a:srgbClr val="FF0000"/>
                </a:solidFill>
              </a:rPr>
              <a:t>문자열 변수</a:t>
            </a:r>
            <a:endParaRPr lang="en-US" altLang="ko-KR" i="1" dirty="0" smtClean="0">
              <a:solidFill>
                <a:srgbClr val="FF0000"/>
              </a:solidFill>
            </a:endParaRPr>
          </a:p>
          <a:p>
            <a:pPr lvl="1" eaLnBrk="1" hangingPunct="1"/>
            <a:r>
              <a:rPr lang="ko-KR" altLang="en-US" dirty="0" err="1" smtClean="0"/>
              <a:t>변경가능한</a:t>
            </a:r>
            <a:r>
              <a:rPr lang="ko-KR" altLang="en-US" dirty="0" smtClean="0"/>
              <a:t> 문자열을 저장할 수 있는 변수</a:t>
            </a:r>
            <a:endParaRPr lang="en-US" altLang="ko-KR" dirty="0" smtClean="0"/>
          </a:p>
          <a:p>
            <a:pPr lvl="1" eaLnBrk="1" hangingPunct="1"/>
            <a:r>
              <a:rPr lang="ko-KR" altLang="en-US" dirty="0" smtClean="0"/>
              <a:t>어디에 저장하면 좋은가</a:t>
            </a:r>
            <a:r>
              <a:rPr lang="en-US" altLang="ko-KR" dirty="0" smtClean="0"/>
              <a:t>?</a:t>
            </a:r>
          </a:p>
          <a:p>
            <a:pPr marL="457200" lvl="1" indent="0" eaLnBrk="1" hangingPunct="1">
              <a:buNone/>
            </a:pPr>
            <a:endParaRPr lang="ko-KR" altLang="en-US" dirty="0" smtClean="0"/>
          </a:p>
        </p:txBody>
      </p:sp>
      <p:pic>
        <p:nvPicPr>
          <p:cNvPr id="28" name="그림 3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9648" y="3988197"/>
            <a:ext cx="719137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4329210" y="4562872"/>
            <a:ext cx="309622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1400" dirty="0">
                <a:latin typeface="+mj-ea"/>
                <a:ea typeface="+mj-ea"/>
              </a:rPr>
              <a:t>하나의 문자는 </a:t>
            </a:r>
            <a:r>
              <a:rPr lang="en-US" altLang="ko-KR" sz="1400" dirty="0">
                <a:latin typeface="+mj-ea"/>
                <a:ea typeface="+mj-ea"/>
              </a:rPr>
              <a:t>char</a:t>
            </a:r>
            <a:r>
              <a:rPr lang="ko-KR" altLang="en-US" sz="1400" dirty="0">
                <a:latin typeface="+mj-ea"/>
                <a:ea typeface="+mj-ea"/>
              </a:rPr>
              <a:t>형 변수로 저장</a:t>
            </a:r>
          </a:p>
        </p:txBody>
      </p:sp>
      <p:grpSp>
        <p:nvGrpSpPr>
          <p:cNvPr id="6" name="그룹 2"/>
          <p:cNvGrpSpPr>
            <a:grpSpLocks/>
          </p:cNvGrpSpPr>
          <p:nvPr/>
        </p:nvGrpSpPr>
        <p:grpSpPr bwMode="auto">
          <a:xfrm>
            <a:off x="4318098" y="5734447"/>
            <a:ext cx="2689225" cy="582612"/>
            <a:chOff x="4486986" y="5359999"/>
            <a:chExt cx="2689908" cy="583601"/>
          </a:xfrm>
        </p:grpSpPr>
        <p:pic>
          <p:nvPicPr>
            <p:cNvPr id="7201" name="그림 3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57668" y="5359999"/>
              <a:ext cx="719226" cy="5836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202" name="그림 3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65786" y="5359999"/>
              <a:ext cx="719226" cy="5836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203" name="그림 3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73906" y="5359999"/>
              <a:ext cx="719226" cy="5836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204" name="그림 3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79457" y="5359999"/>
              <a:ext cx="719226" cy="5836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205" name="그림 3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87577" y="5359999"/>
              <a:ext cx="719226" cy="5836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206" name="그림 4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86986" y="5359999"/>
              <a:ext cx="719226" cy="5836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75" name="TextBox 174"/>
          <p:cNvSpPr txBox="1">
            <a:spLocks noChangeArrowheads="1"/>
          </p:cNvSpPr>
          <p:nvPr/>
        </p:nvSpPr>
        <p:spPr bwMode="auto">
          <a:xfrm>
            <a:off x="4583210" y="6321822"/>
            <a:ext cx="25098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1400" i="1">
                <a:solidFill>
                  <a:schemeClr val="tx2"/>
                </a:solidFill>
                <a:latin typeface="+mj-ea"/>
                <a:ea typeface="+mj-ea"/>
              </a:rPr>
              <a:t>문자열은</a:t>
            </a:r>
            <a:r>
              <a:rPr lang="en-US" altLang="ko-KR" sz="1400" i="1">
                <a:solidFill>
                  <a:schemeClr val="tx2"/>
                </a:solidFill>
                <a:latin typeface="+mj-ea"/>
                <a:ea typeface="+mj-ea"/>
              </a:rPr>
              <a:t> char</a:t>
            </a:r>
            <a:r>
              <a:rPr lang="ko-KR" altLang="en-US" sz="1400" i="1">
                <a:solidFill>
                  <a:schemeClr val="tx2"/>
                </a:solidFill>
                <a:latin typeface="+mj-ea"/>
                <a:ea typeface="+mj-ea"/>
              </a:rPr>
              <a:t>형 배열로 저장</a:t>
            </a:r>
          </a:p>
        </p:txBody>
      </p:sp>
      <p:sp>
        <p:nvSpPr>
          <p:cNvPr id="2" name="타원 1"/>
          <p:cNvSpPr/>
          <p:nvPr/>
        </p:nvSpPr>
        <p:spPr>
          <a:xfrm>
            <a:off x="4502362" y="5572765"/>
            <a:ext cx="360040" cy="360040"/>
          </a:xfrm>
          <a:prstGeom prst="ellipse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68000">
                <a:srgbClr val="0087E6"/>
              </a:gs>
              <a:gs pos="100000">
                <a:srgbClr val="005CBF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H</a:t>
            </a:r>
            <a:endParaRPr lang="ko-KR" altLang="en-US" dirty="0"/>
          </a:p>
        </p:txBody>
      </p:sp>
      <p:sp>
        <p:nvSpPr>
          <p:cNvPr id="30" name="타원 29"/>
          <p:cNvSpPr/>
          <p:nvPr/>
        </p:nvSpPr>
        <p:spPr>
          <a:xfrm>
            <a:off x="4902903" y="5572765"/>
            <a:ext cx="360040" cy="360040"/>
          </a:xfrm>
          <a:prstGeom prst="ellipse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68000">
                <a:srgbClr val="0087E6"/>
              </a:gs>
              <a:gs pos="100000">
                <a:srgbClr val="005CBF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E</a:t>
            </a:r>
            <a:endParaRPr lang="ko-KR" altLang="en-US" dirty="0"/>
          </a:p>
        </p:txBody>
      </p:sp>
      <p:sp>
        <p:nvSpPr>
          <p:cNvPr id="31" name="타원 30"/>
          <p:cNvSpPr/>
          <p:nvPr/>
        </p:nvSpPr>
        <p:spPr>
          <a:xfrm>
            <a:off x="5294735" y="5572765"/>
            <a:ext cx="360040" cy="360040"/>
          </a:xfrm>
          <a:prstGeom prst="ellipse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68000">
                <a:srgbClr val="0087E6"/>
              </a:gs>
              <a:gs pos="100000">
                <a:srgbClr val="005CBF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L</a:t>
            </a:r>
            <a:endParaRPr lang="ko-KR" altLang="en-US" dirty="0"/>
          </a:p>
        </p:txBody>
      </p:sp>
      <p:sp>
        <p:nvSpPr>
          <p:cNvPr id="32" name="타원 31"/>
          <p:cNvSpPr/>
          <p:nvPr/>
        </p:nvSpPr>
        <p:spPr>
          <a:xfrm>
            <a:off x="5689135" y="5572765"/>
            <a:ext cx="360040" cy="360040"/>
          </a:xfrm>
          <a:prstGeom prst="ellipse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68000">
                <a:srgbClr val="0087E6"/>
              </a:gs>
              <a:gs pos="100000">
                <a:srgbClr val="005CBF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L</a:t>
            </a:r>
            <a:endParaRPr lang="ko-KR" altLang="en-US" dirty="0"/>
          </a:p>
        </p:txBody>
      </p:sp>
      <p:sp>
        <p:nvSpPr>
          <p:cNvPr id="33" name="타원 32"/>
          <p:cNvSpPr/>
          <p:nvPr/>
        </p:nvSpPr>
        <p:spPr>
          <a:xfrm>
            <a:off x="6080967" y="5572765"/>
            <a:ext cx="360040" cy="360040"/>
          </a:xfrm>
          <a:prstGeom prst="ellipse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68000">
                <a:srgbClr val="0087E6"/>
              </a:gs>
              <a:gs pos="100000">
                <a:srgbClr val="005CBF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o</a:t>
            </a:r>
            <a:endParaRPr lang="ko-KR" altLang="en-US" dirty="0"/>
          </a:p>
        </p:txBody>
      </p:sp>
      <p:grpSp>
        <p:nvGrpSpPr>
          <p:cNvPr id="4" name="그룹 3"/>
          <p:cNvGrpSpPr>
            <a:grpSpLocks/>
          </p:cNvGrpSpPr>
          <p:nvPr/>
        </p:nvGrpSpPr>
        <p:grpSpPr bwMode="auto">
          <a:xfrm>
            <a:off x="6421535" y="5567759"/>
            <a:ext cx="463550" cy="369888"/>
            <a:chOff x="5666841" y="5109798"/>
            <a:chExt cx="463726" cy="369332"/>
          </a:xfrm>
        </p:grpSpPr>
        <p:sp>
          <p:nvSpPr>
            <p:cNvPr id="34" name="타원 33"/>
            <p:cNvSpPr/>
            <p:nvPr/>
          </p:nvSpPr>
          <p:spPr>
            <a:xfrm>
              <a:off x="5718684" y="5114444"/>
              <a:ext cx="360040" cy="360040"/>
            </a:xfrm>
            <a:prstGeom prst="ellipse">
              <a:avLst/>
            </a:prstGeom>
            <a:gradFill flip="none" rotWithShape="1">
              <a:gsLst>
                <a:gs pos="0">
                  <a:srgbClr val="FFF200"/>
                </a:gs>
                <a:gs pos="40000">
                  <a:srgbClr val="FF7A00">
                    <a:alpha val="98000"/>
                  </a:srgbClr>
                </a:gs>
                <a:gs pos="60000">
                  <a:srgbClr val="FF0300"/>
                </a:gs>
                <a:gs pos="100000">
                  <a:srgbClr val="4D0808">
                    <a:alpha val="80000"/>
                  </a:srgbClr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400" dirty="0"/>
            </a:p>
          </p:txBody>
        </p:sp>
        <p:sp>
          <p:nvSpPr>
            <p:cNvPr id="7200" name="TextBox 2"/>
            <p:cNvSpPr txBox="1">
              <a:spLocks noChangeArrowheads="1"/>
            </p:cNvSpPr>
            <p:nvPr/>
          </p:nvSpPr>
          <p:spPr bwMode="auto">
            <a:xfrm>
              <a:off x="5666841" y="5109798"/>
              <a:ext cx="46372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>
                  <a:solidFill>
                    <a:schemeClr val="bg1"/>
                  </a:solidFill>
                  <a:latin typeface="Comic Sans MS" pitchFamily="66" charset="0"/>
                </a:rPr>
                <a:t>\0</a:t>
              </a:r>
              <a:endParaRPr lang="ko-KR" altLang="en-US">
                <a:solidFill>
                  <a:schemeClr val="bg1"/>
                </a:solidFill>
                <a:latin typeface="Comic Sans MS" pitchFamily="66" charset="0"/>
              </a:endParaRPr>
            </a:p>
          </p:txBody>
        </p:sp>
      </p:grpSp>
      <p:sp>
        <p:nvSpPr>
          <p:cNvPr id="177" name="타원 176"/>
          <p:cNvSpPr/>
          <p:nvPr/>
        </p:nvSpPr>
        <p:spPr>
          <a:xfrm>
            <a:off x="5484613" y="3822827"/>
            <a:ext cx="360040" cy="360040"/>
          </a:xfrm>
          <a:prstGeom prst="ellipse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68000">
                <a:srgbClr val="0087E6"/>
              </a:gs>
              <a:gs pos="100000">
                <a:srgbClr val="005CBF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H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863841" y="1898777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tx2"/>
                </a:solidFill>
              </a:rPr>
              <a:t>문자열 상수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5" name="자유형 4"/>
          <p:cNvSpPr/>
          <p:nvPr/>
        </p:nvSpPr>
        <p:spPr>
          <a:xfrm>
            <a:off x="4917057" y="2083443"/>
            <a:ext cx="1000664" cy="405441"/>
          </a:xfrm>
          <a:custGeom>
            <a:avLst/>
            <a:gdLst>
              <a:gd name="connsiteX0" fmla="*/ 1000664 w 1000664"/>
              <a:gd name="connsiteY0" fmla="*/ 0 h 405441"/>
              <a:gd name="connsiteX1" fmla="*/ 845389 w 1000664"/>
              <a:gd name="connsiteY1" fmla="*/ 43132 h 405441"/>
              <a:gd name="connsiteX2" fmla="*/ 810883 w 1000664"/>
              <a:gd name="connsiteY2" fmla="*/ 51758 h 405441"/>
              <a:gd name="connsiteX3" fmla="*/ 724619 w 1000664"/>
              <a:gd name="connsiteY3" fmla="*/ 69011 h 405441"/>
              <a:gd name="connsiteX4" fmla="*/ 629728 w 1000664"/>
              <a:gd name="connsiteY4" fmla="*/ 94890 h 405441"/>
              <a:gd name="connsiteX5" fmla="*/ 569344 w 1000664"/>
              <a:gd name="connsiteY5" fmla="*/ 120770 h 405441"/>
              <a:gd name="connsiteX6" fmla="*/ 543464 w 1000664"/>
              <a:gd name="connsiteY6" fmla="*/ 129396 h 405441"/>
              <a:gd name="connsiteX7" fmla="*/ 491706 w 1000664"/>
              <a:gd name="connsiteY7" fmla="*/ 181155 h 405441"/>
              <a:gd name="connsiteX8" fmla="*/ 474453 w 1000664"/>
              <a:gd name="connsiteY8" fmla="*/ 207034 h 405441"/>
              <a:gd name="connsiteX9" fmla="*/ 405442 w 1000664"/>
              <a:gd name="connsiteY9" fmla="*/ 241539 h 405441"/>
              <a:gd name="connsiteX10" fmla="*/ 379562 w 1000664"/>
              <a:gd name="connsiteY10" fmla="*/ 258792 h 405441"/>
              <a:gd name="connsiteX11" fmla="*/ 310551 w 1000664"/>
              <a:gd name="connsiteY11" fmla="*/ 276045 h 405441"/>
              <a:gd name="connsiteX12" fmla="*/ 276045 w 1000664"/>
              <a:gd name="connsiteY12" fmla="*/ 284671 h 405441"/>
              <a:gd name="connsiteX13" fmla="*/ 241540 w 1000664"/>
              <a:gd name="connsiteY13" fmla="*/ 301924 h 405441"/>
              <a:gd name="connsiteX14" fmla="*/ 189781 w 1000664"/>
              <a:gd name="connsiteY14" fmla="*/ 310551 h 405441"/>
              <a:gd name="connsiteX15" fmla="*/ 163902 w 1000664"/>
              <a:gd name="connsiteY15" fmla="*/ 319177 h 405441"/>
              <a:gd name="connsiteX16" fmla="*/ 146649 w 1000664"/>
              <a:gd name="connsiteY16" fmla="*/ 345056 h 405441"/>
              <a:gd name="connsiteX17" fmla="*/ 94891 w 1000664"/>
              <a:gd name="connsiteY17" fmla="*/ 362309 h 405441"/>
              <a:gd name="connsiteX18" fmla="*/ 69011 w 1000664"/>
              <a:gd name="connsiteY18" fmla="*/ 379562 h 405441"/>
              <a:gd name="connsiteX19" fmla="*/ 17253 w 1000664"/>
              <a:gd name="connsiteY19" fmla="*/ 396815 h 405441"/>
              <a:gd name="connsiteX20" fmla="*/ 0 w 1000664"/>
              <a:gd name="connsiteY20" fmla="*/ 405441 h 4054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000664" h="405441">
                <a:moveTo>
                  <a:pt x="1000664" y="0"/>
                </a:moveTo>
                <a:cubicBezTo>
                  <a:pt x="767995" y="58167"/>
                  <a:pt x="987904" y="378"/>
                  <a:pt x="845389" y="43132"/>
                </a:cubicBezTo>
                <a:cubicBezTo>
                  <a:pt x="834033" y="46539"/>
                  <a:pt x="822476" y="49274"/>
                  <a:pt x="810883" y="51758"/>
                </a:cubicBezTo>
                <a:cubicBezTo>
                  <a:pt x="782210" y="57902"/>
                  <a:pt x="752438" y="59738"/>
                  <a:pt x="724619" y="69011"/>
                </a:cubicBezTo>
                <a:cubicBezTo>
                  <a:pt x="613572" y="106027"/>
                  <a:pt x="727281" y="70502"/>
                  <a:pt x="629728" y="94890"/>
                </a:cubicBezTo>
                <a:cubicBezTo>
                  <a:pt x="597362" y="102982"/>
                  <a:pt x="603904" y="105959"/>
                  <a:pt x="569344" y="120770"/>
                </a:cubicBezTo>
                <a:cubicBezTo>
                  <a:pt x="560986" y="124352"/>
                  <a:pt x="552091" y="126521"/>
                  <a:pt x="543464" y="129396"/>
                </a:cubicBezTo>
                <a:cubicBezTo>
                  <a:pt x="502804" y="190385"/>
                  <a:pt x="555905" y="116955"/>
                  <a:pt x="491706" y="181155"/>
                </a:cubicBezTo>
                <a:cubicBezTo>
                  <a:pt x="484375" y="188486"/>
                  <a:pt x="482947" y="201089"/>
                  <a:pt x="474453" y="207034"/>
                </a:cubicBezTo>
                <a:cubicBezTo>
                  <a:pt x="453383" y="221783"/>
                  <a:pt x="426841" y="227273"/>
                  <a:pt x="405442" y="241539"/>
                </a:cubicBezTo>
                <a:cubicBezTo>
                  <a:pt x="396815" y="247290"/>
                  <a:pt x="389306" y="255249"/>
                  <a:pt x="379562" y="258792"/>
                </a:cubicBezTo>
                <a:cubicBezTo>
                  <a:pt x="357278" y="266895"/>
                  <a:pt x="333555" y="270294"/>
                  <a:pt x="310551" y="276045"/>
                </a:cubicBezTo>
                <a:lnTo>
                  <a:pt x="276045" y="284671"/>
                </a:lnTo>
                <a:cubicBezTo>
                  <a:pt x="264543" y="290422"/>
                  <a:pt x="253857" y="298229"/>
                  <a:pt x="241540" y="301924"/>
                </a:cubicBezTo>
                <a:cubicBezTo>
                  <a:pt x="224787" y="306950"/>
                  <a:pt x="206855" y="306757"/>
                  <a:pt x="189781" y="310551"/>
                </a:cubicBezTo>
                <a:cubicBezTo>
                  <a:pt x="180905" y="312524"/>
                  <a:pt x="172528" y="316302"/>
                  <a:pt x="163902" y="319177"/>
                </a:cubicBezTo>
                <a:cubicBezTo>
                  <a:pt x="158151" y="327803"/>
                  <a:pt x="155441" y="339561"/>
                  <a:pt x="146649" y="345056"/>
                </a:cubicBezTo>
                <a:cubicBezTo>
                  <a:pt x="131227" y="354695"/>
                  <a:pt x="94891" y="362309"/>
                  <a:pt x="94891" y="362309"/>
                </a:cubicBezTo>
                <a:cubicBezTo>
                  <a:pt x="86264" y="368060"/>
                  <a:pt x="78485" y="375351"/>
                  <a:pt x="69011" y="379562"/>
                </a:cubicBezTo>
                <a:cubicBezTo>
                  <a:pt x="52392" y="386948"/>
                  <a:pt x="33519" y="388682"/>
                  <a:pt x="17253" y="396815"/>
                </a:cubicBezTo>
                <a:lnTo>
                  <a:pt x="0" y="405441"/>
                </a:ln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자유형 6"/>
          <p:cNvSpPr/>
          <p:nvPr/>
        </p:nvSpPr>
        <p:spPr>
          <a:xfrm>
            <a:off x="1155940" y="1777042"/>
            <a:ext cx="3761117" cy="1268028"/>
          </a:xfrm>
          <a:custGeom>
            <a:avLst/>
            <a:gdLst>
              <a:gd name="connsiteX0" fmla="*/ 120769 w 3761117"/>
              <a:gd name="connsiteY0" fmla="*/ 0 h 1268028"/>
              <a:gd name="connsiteX1" fmla="*/ 224286 w 3761117"/>
              <a:gd name="connsiteY1" fmla="*/ 120769 h 1268028"/>
              <a:gd name="connsiteX2" fmla="*/ 232913 w 3761117"/>
              <a:gd name="connsiteY2" fmla="*/ 146649 h 1268028"/>
              <a:gd name="connsiteX3" fmla="*/ 250166 w 3761117"/>
              <a:gd name="connsiteY3" fmla="*/ 207033 h 1268028"/>
              <a:gd name="connsiteX4" fmla="*/ 258792 w 3761117"/>
              <a:gd name="connsiteY4" fmla="*/ 267418 h 1268028"/>
              <a:gd name="connsiteX5" fmla="*/ 267418 w 3761117"/>
              <a:gd name="connsiteY5" fmla="*/ 310550 h 1268028"/>
              <a:gd name="connsiteX6" fmla="*/ 276045 w 3761117"/>
              <a:gd name="connsiteY6" fmla="*/ 1078301 h 1268028"/>
              <a:gd name="connsiteX7" fmla="*/ 293298 w 3761117"/>
              <a:gd name="connsiteY7" fmla="*/ 1138686 h 1268028"/>
              <a:gd name="connsiteX8" fmla="*/ 319177 w 3761117"/>
              <a:gd name="connsiteY8" fmla="*/ 1155939 h 1268028"/>
              <a:gd name="connsiteX9" fmla="*/ 353683 w 3761117"/>
              <a:gd name="connsiteY9" fmla="*/ 1164566 h 1268028"/>
              <a:gd name="connsiteX10" fmla="*/ 474452 w 3761117"/>
              <a:gd name="connsiteY10" fmla="*/ 1181818 h 1268028"/>
              <a:gd name="connsiteX11" fmla="*/ 698739 w 3761117"/>
              <a:gd name="connsiteY11" fmla="*/ 1190445 h 1268028"/>
              <a:gd name="connsiteX12" fmla="*/ 914400 w 3761117"/>
              <a:gd name="connsiteY12" fmla="*/ 1207698 h 1268028"/>
              <a:gd name="connsiteX13" fmla="*/ 1112807 w 3761117"/>
              <a:gd name="connsiteY13" fmla="*/ 1216324 h 1268028"/>
              <a:gd name="connsiteX14" fmla="*/ 1190445 w 3761117"/>
              <a:gd name="connsiteY14" fmla="*/ 1224950 h 1268028"/>
              <a:gd name="connsiteX15" fmla="*/ 1250830 w 3761117"/>
              <a:gd name="connsiteY15" fmla="*/ 1233577 h 1268028"/>
              <a:gd name="connsiteX16" fmla="*/ 1345720 w 3761117"/>
              <a:gd name="connsiteY16" fmla="*/ 1242203 h 1268028"/>
              <a:gd name="connsiteX17" fmla="*/ 1544128 w 3761117"/>
              <a:gd name="connsiteY17" fmla="*/ 1250830 h 1268028"/>
              <a:gd name="connsiteX18" fmla="*/ 2216988 w 3761117"/>
              <a:gd name="connsiteY18" fmla="*/ 1242203 h 1268028"/>
              <a:gd name="connsiteX19" fmla="*/ 2579298 w 3761117"/>
              <a:gd name="connsiteY19" fmla="*/ 1233577 h 1268028"/>
              <a:gd name="connsiteX20" fmla="*/ 2881222 w 3761117"/>
              <a:gd name="connsiteY20" fmla="*/ 1216324 h 1268028"/>
              <a:gd name="connsiteX21" fmla="*/ 3398807 w 3761117"/>
              <a:gd name="connsiteY21" fmla="*/ 1199071 h 1268028"/>
              <a:gd name="connsiteX22" fmla="*/ 3545456 w 3761117"/>
              <a:gd name="connsiteY22" fmla="*/ 1181818 h 1268028"/>
              <a:gd name="connsiteX23" fmla="*/ 3588588 w 3761117"/>
              <a:gd name="connsiteY23" fmla="*/ 1173192 h 1268028"/>
              <a:gd name="connsiteX24" fmla="*/ 3648973 w 3761117"/>
              <a:gd name="connsiteY24" fmla="*/ 1155939 h 1268028"/>
              <a:gd name="connsiteX25" fmla="*/ 3735237 w 3761117"/>
              <a:gd name="connsiteY25" fmla="*/ 1078301 h 1268028"/>
              <a:gd name="connsiteX26" fmla="*/ 3761117 w 3761117"/>
              <a:gd name="connsiteY26" fmla="*/ 992037 h 1268028"/>
              <a:gd name="connsiteX27" fmla="*/ 3752490 w 3761117"/>
              <a:gd name="connsiteY27" fmla="*/ 724618 h 1268028"/>
              <a:gd name="connsiteX28" fmla="*/ 3743864 w 3761117"/>
              <a:gd name="connsiteY28" fmla="*/ 664233 h 1268028"/>
              <a:gd name="connsiteX29" fmla="*/ 3726611 w 3761117"/>
              <a:gd name="connsiteY29" fmla="*/ 612475 h 1268028"/>
              <a:gd name="connsiteX30" fmla="*/ 3717985 w 3761117"/>
              <a:gd name="connsiteY30" fmla="*/ 526211 h 1268028"/>
              <a:gd name="connsiteX31" fmla="*/ 3700732 w 3761117"/>
              <a:gd name="connsiteY31" fmla="*/ 500332 h 1268028"/>
              <a:gd name="connsiteX32" fmla="*/ 3683479 w 3761117"/>
              <a:gd name="connsiteY32" fmla="*/ 405441 h 1268028"/>
              <a:gd name="connsiteX33" fmla="*/ 3666226 w 3761117"/>
              <a:gd name="connsiteY33" fmla="*/ 370935 h 1268028"/>
              <a:gd name="connsiteX34" fmla="*/ 3640347 w 3761117"/>
              <a:gd name="connsiteY34" fmla="*/ 310550 h 1268028"/>
              <a:gd name="connsiteX35" fmla="*/ 3605841 w 3761117"/>
              <a:gd name="connsiteY35" fmla="*/ 232913 h 1268028"/>
              <a:gd name="connsiteX36" fmla="*/ 3597215 w 3761117"/>
              <a:gd name="connsiteY36" fmla="*/ 198407 h 1268028"/>
              <a:gd name="connsiteX37" fmla="*/ 3588588 w 3761117"/>
              <a:gd name="connsiteY37" fmla="*/ 172528 h 1268028"/>
              <a:gd name="connsiteX38" fmla="*/ 3579962 w 3761117"/>
              <a:gd name="connsiteY38" fmla="*/ 103516 h 1268028"/>
              <a:gd name="connsiteX39" fmla="*/ 3554083 w 3761117"/>
              <a:gd name="connsiteY39" fmla="*/ 86264 h 1268028"/>
              <a:gd name="connsiteX40" fmla="*/ 3441939 w 3761117"/>
              <a:gd name="connsiteY40" fmla="*/ 120769 h 1268028"/>
              <a:gd name="connsiteX41" fmla="*/ 2803585 w 3761117"/>
              <a:gd name="connsiteY41" fmla="*/ 129396 h 1268028"/>
              <a:gd name="connsiteX42" fmla="*/ 2527539 w 3761117"/>
              <a:gd name="connsiteY42" fmla="*/ 138022 h 1268028"/>
              <a:gd name="connsiteX43" fmla="*/ 2242868 w 3761117"/>
              <a:gd name="connsiteY43" fmla="*/ 129396 h 1268028"/>
              <a:gd name="connsiteX44" fmla="*/ 1526875 w 3761117"/>
              <a:gd name="connsiteY44" fmla="*/ 120769 h 1268028"/>
              <a:gd name="connsiteX45" fmla="*/ 1130060 w 3761117"/>
              <a:gd name="connsiteY45" fmla="*/ 103516 h 1268028"/>
              <a:gd name="connsiteX46" fmla="*/ 1026543 w 3761117"/>
              <a:gd name="connsiteY46" fmla="*/ 86264 h 1268028"/>
              <a:gd name="connsiteX47" fmla="*/ 810883 w 3761117"/>
              <a:gd name="connsiteY47" fmla="*/ 77637 h 1268028"/>
              <a:gd name="connsiteX48" fmla="*/ 94890 w 3761117"/>
              <a:gd name="connsiteY48" fmla="*/ 86264 h 1268028"/>
              <a:gd name="connsiteX49" fmla="*/ 69011 w 3761117"/>
              <a:gd name="connsiteY49" fmla="*/ 94890 h 1268028"/>
              <a:gd name="connsiteX50" fmla="*/ 0 w 3761117"/>
              <a:gd name="connsiteY50" fmla="*/ 103516 h 1268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3761117" h="1268028">
                <a:moveTo>
                  <a:pt x="120769" y="0"/>
                </a:moveTo>
                <a:cubicBezTo>
                  <a:pt x="155275" y="40256"/>
                  <a:pt x="192078" y="78652"/>
                  <a:pt x="224286" y="120769"/>
                </a:cubicBezTo>
                <a:cubicBezTo>
                  <a:pt x="229810" y="127992"/>
                  <a:pt x="230415" y="137906"/>
                  <a:pt x="232913" y="146649"/>
                </a:cubicBezTo>
                <a:cubicBezTo>
                  <a:pt x="254574" y="222463"/>
                  <a:pt x="229483" y="144989"/>
                  <a:pt x="250166" y="207033"/>
                </a:cubicBezTo>
                <a:cubicBezTo>
                  <a:pt x="253041" y="227161"/>
                  <a:pt x="255449" y="247362"/>
                  <a:pt x="258792" y="267418"/>
                </a:cubicBezTo>
                <a:cubicBezTo>
                  <a:pt x="261202" y="281881"/>
                  <a:pt x="267106" y="295891"/>
                  <a:pt x="267418" y="310550"/>
                </a:cubicBezTo>
                <a:cubicBezTo>
                  <a:pt x="272862" y="566425"/>
                  <a:pt x="270542" y="822427"/>
                  <a:pt x="276045" y="1078301"/>
                </a:cubicBezTo>
                <a:cubicBezTo>
                  <a:pt x="276079" y="1079896"/>
                  <a:pt x="289202" y="1133567"/>
                  <a:pt x="293298" y="1138686"/>
                </a:cubicBezTo>
                <a:cubicBezTo>
                  <a:pt x="299775" y="1146782"/>
                  <a:pt x="309648" y="1151855"/>
                  <a:pt x="319177" y="1155939"/>
                </a:cubicBezTo>
                <a:cubicBezTo>
                  <a:pt x="330074" y="1160609"/>
                  <a:pt x="341988" y="1162617"/>
                  <a:pt x="353683" y="1164566"/>
                </a:cubicBezTo>
                <a:cubicBezTo>
                  <a:pt x="393795" y="1171251"/>
                  <a:pt x="433817" y="1180255"/>
                  <a:pt x="474452" y="1181818"/>
                </a:cubicBezTo>
                <a:cubicBezTo>
                  <a:pt x="549214" y="1184694"/>
                  <a:pt x="624050" y="1186051"/>
                  <a:pt x="698739" y="1190445"/>
                </a:cubicBezTo>
                <a:cubicBezTo>
                  <a:pt x="770731" y="1194680"/>
                  <a:pt x="842351" y="1204566"/>
                  <a:pt x="914400" y="1207698"/>
                </a:cubicBezTo>
                <a:lnTo>
                  <a:pt x="1112807" y="1216324"/>
                </a:lnTo>
                <a:lnTo>
                  <a:pt x="1190445" y="1224950"/>
                </a:lnTo>
                <a:cubicBezTo>
                  <a:pt x="1210621" y="1227472"/>
                  <a:pt x="1230622" y="1231332"/>
                  <a:pt x="1250830" y="1233577"/>
                </a:cubicBezTo>
                <a:cubicBezTo>
                  <a:pt x="1282396" y="1237084"/>
                  <a:pt x="1314090" y="1239328"/>
                  <a:pt x="1345720" y="1242203"/>
                </a:cubicBezTo>
                <a:cubicBezTo>
                  <a:pt x="1420929" y="1292341"/>
                  <a:pt x="1353369" y="1254723"/>
                  <a:pt x="1544128" y="1250830"/>
                </a:cubicBezTo>
                <a:lnTo>
                  <a:pt x="2216988" y="1242203"/>
                </a:lnTo>
                <a:lnTo>
                  <a:pt x="2579298" y="1233577"/>
                </a:lnTo>
                <a:cubicBezTo>
                  <a:pt x="2737012" y="1220433"/>
                  <a:pt x="2670730" y="1224578"/>
                  <a:pt x="2881222" y="1216324"/>
                </a:cubicBezTo>
                <a:lnTo>
                  <a:pt x="3398807" y="1199071"/>
                </a:lnTo>
                <a:cubicBezTo>
                  <a:pt x="3496734" y="1179486"/>
                  <a:pt x="3378108" y="1201506"/>
                  <a:pt x="3545456" y="1181818"/>
                </a:cubicBezTo>
                <a:cubicBezTo>
                  <a:pt x="3560018" y="1180105"/>
                  <a:pt x="3574275" y="1176372"/>
                  <a:pt x="3588588" y="1173192"/>
                </a:cubicBezTo>
                <a:cubicBezTo>
                  <a:pt x="3621088" y="1165970"/>
                  <a:pt x="3620150" y="1165547"/>
                  <a:pt x="3648973" y="1155939"/>
                </a:cubicBezTo>
                <a:cubicBezTo>
                  <a:pt x="3710898" y="1094015"/>
                  <a:pt x="3681213" y="1118821"/>
                  <a:pt x="3735237" y="1078301"/>
                </a:cubicBezTo>
                <a:cubicBezTo>
                  <a:pt x="3756239" y="1015295"/>
                  <a:pt x="3748079" y="1044186"/>
                  <a:pt x="3761117" y="992037"/>
                </a:cubicBezTo>
                <a:cubicBezTo>
                  <a:pt x="3758241" y="902897"/>
                  <a:pt x="3757178" y="813681"/>
                  <a:pt x="3752490" y="724618"/>
                </a:cubicBezTo>
                <a:cubicBezTo>
                  <a:pt x="3751421" y="704313"/>
                  <a:pt x="3748436" y="684045"/>
                  <a:pt x="3743864" y="664233"/>
                </a:cubicBezTo>
                <a:cubicBezTo>
                  <a:pt x="3739775" y="646513"/>
                  <a:pt x="3732362" y="629728"/>
                  <a:pt x="3726611" y="612475"/>
                </a:cubicBezTo>
                <a:cubicBezTo>
                  <a:pt x="3723736" y="583720"/>
                  <a:pt x="3724483" y="554369"/>
                  <a:pt x="3717985" y="526211"/>
                </a:cubicBezTo>
                <a:cubicBezTo>
                  <a:pt x="3715654" y="516109"/>
                  <a:pt x="3704372" y="510039"/>
                  <a:pt x="3700732" y="500332"/>
                </a:cubicBezTo>
                <a:cubicBezTo>
                  <a:pt x="3693860" y="482008"/>
                  <a:pt x="3688329" y="421607"/>
                  <a:pt x="3683479" y="405441"/>
                </a:cubicBezTo>
                <a:cubicBezTo>
                  <a:pt x="3679784" y="393124"/>
                  <a:pt x="3671977" y="382437"/>
                  <a:pt x="3666226" y="370935"/>
                </a:cubicBezTo>
                <a:cubicBezTo>
                  <a:pt x="3643409" y="279665"/>
                  <a:pt x="3674387" y="387140"/>
                  <a:pt x="3640347" y="310550"/>
                </a:cubicBezTo>
                <a:cubicBezTo>
                  <a:pt x="3599285" y="218162"/>
                  <a:pt x="3644886" y="291479"/>
                  <a:pt x="3605841" y="232913"/>
                </a:cubicBezTo>
                <a:cubicBezTo>
                  <a:pt x="3602966" y="221411"/>
                  <a:pt x="3600472" y="209807"/>
                  <a:pt x="3597215" y="198407"/>
                </a:cubicBezTo>
                <a:cubicBezTo>
                  <a:pt x="3594717" y="189664"/>
                  <a:pt x="3590215" y="181474"/>
                  <a:pt x="3588588" y="172528"/>
                </a:cubicBezTo>
                <a:cubicBezTo>
                  <a:pt x="3584441" y="149719"/>
                  <a:pt x="3588572" y="125041"/>
                  <a:pt x="3579962" y="103516"/>
                </a:cubicBezTo>
                <a:cubicBezTo>
                  <a:pt x="3576112" y="93890"/>
                  <a:pt x="3562709" y="92015"/>
                  <a:pt x="3554083" y="86264"/>
                </a:cubicBezTo>
                <a:cubicBezTo>
                  <a:pt x="3539247" y="91209"/>
                  <a:pt x="3454449" y="120306"/>
                  <a:pt x="3441939" y="120769"/>
                </a:cubicBezTo>
                <a:cubicBezTo>
                  <a:pt x="3229281" y="128645"/>
                  <a:pt x="3016370" y="126520"/>
                  <a:pt x="2803585" y="129396"/>
                </a:cubicBezTo>
                <a:cubicBezTo>
                  <a:pt x="2711570" y="132271"/>
                  <a:pt x="2619599" y="138022"/>
                  <a:pt x="2527539" y="138022"/>
                </a:cubicBezTo>
                <a:cubicBezTo>
                  <a:pt x="2432605" y="138022"/>
                  <a:pt x="2337788" y="131033"/>
                  <a:pt x="2242868" y="129396"/>
                </a:cubicBezTo>
                <a:lnTo>
                  <a:pt x="1526875" y="120769"/>
                </a:lnTo>
                <a:cubicBezTo>
                  <a:pt x="1363107" y="88017"/>
                  <a:pt x="1538591" y="120538"/>
                  <a:pt x="1130060" y="103516"/>
                </a:cubicBezTo>
                <a:cubicBezTo>
                  <a:pt x="891874" y="93591"/>
                  <a:pt x="1207360" y="98319"/>
                  <a:pt x="1026543" y="86264"/>
                </a:cubicBezTo>
                <a:cubicBezTo>
                  <a:pt x="954758" y="81478"/>
                  <a:pt x="882770" y="80513"/>
                  <a:pt x="810883" y="77637"/>
                </a:cubicBezTo>
                <a:lnTo>
                  <a:pt x="94890" y="86264"/>
                </a:lnTo>
                <a:cubicBezTo>
                  <a:pt x="85800" y="86475"/>
                  <a:pt x="77927" y="93107"/>
                  <a:pt x="69011" y="94890"/>
                </a:cubicBezTo>
                <a:cubicBezTo>
                  <a:pt x="23846" y="103923"/>
                  <a:pt x="26404" y="103516"/>
                  <a:pt x="0" y="10351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175" grpId="0"/>
      <p:bldP spid="2" grpId="0" animBg="1"/>
      <p:bldP spid="30" grpId="0" animBg="1"/>
      <p:bldP spid="31" grpId="0" animBg="1"/>
      <p:bldP spid="32" grpId="0" animBg="1"/>
      <p:bldP spid="33" grpId="0" animBg="1"/>
      <p:bldP spid="177" grpId="0" animBg="1"/>
      <p:bldP spid="3" grpId="0"/>
      <p:bldP spid="5" grpId="0" animBg="1"/>
      <p:bldP spid="7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중간 점검</a:t>
            </a:r>
          </a:p>
        </p:txBody>
      </p:sp>
      <p:sp>
        <p:nvSpPr>
          <p:cNvPr id="49155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ko-KR" altLang="en-US" dirty="0"/>
              <a:t>문자열 </a:t>
            </a:r>
            <a:r>
              <a:rPr lang="en-US" altLang="ko-KR" dirty="0"/>
              <a:t>s1</a:t>
            </a:r>
            <a:r>
              <a:rPr lang="ko-KR" altLang="en-US" dirty="0"/>
              <a:t>를 문자열 </a:t>
            </a:r>
            <a:r>
              <a:rPr lang="en-US" altLang="ko-KR" dirty="0"/>
              <a:t>s2</a:t>
            </a:r>
            <a:r>
              <a:rPr lang="ko-KR" altLang="en-US" dirty="0"/>
              <a:t>로 복사하는 문장을 써라</a:t>
            </a:r>
            <a:r>
              <a:rPr lang="en-US" altLang="ko-KR" dirty="0"/>
              <a:t>. </a:t>
            </a:r>
            <a:endParaRPr lang="ko-KR" altLang="en-US" dirty="0"/>
          </a:p>
          <a:p>
            <a:pPr lvl="0"/>
            <a:r>
              <a:rPr lang="ko-KR" altLang="en-US" dirty="0"/>
              <a:t>“</a:t>
            </a:r>
            <a:r>
              <a:rPr lang="en-US" altLang="ko-KR" dirty="0"/>
              <a:t>String"</a:t>
            </a:r>
            <a:r>
              <a:rPr lang="ko-KR" altLang="en-US" dirty="0"/>
              <a:t>을 저장하려면 최소한 어떤 크기 이상의 문자 배열이 필요한가</a:t>
            </a:r>
            <a:r>
              <a:rPr lang="en-US" altLang="ko-KR" dirty="0"/>
              <a:t>?</a:t>
            </a:r>
            <a:endParaRPr lang="ko-KR" altLang="en-US" dirty="0"/>
          </a:p>
          <a:p>
            <a:pPr lvl="0"/>
            <a:r>
              <a:rPr lang="ko-KR" altLang="en-US" dirty="0"/>
              <a:t>문자열을 서로 비교하는 함수는</a:t>
            </a:r>
            <a:r>
              <a:rPr lang="en-US" altLang="ko-KR" dirty="0"/>
              <a:t>?</a:t>
            </a:r>
            <a:endParaRPr lang="ko-KR" altLang="en-US" dirty="0"/>
          </a:p>
          <a:p>
            <a:pPr lvl="0"/>
            <a:r>
              <a:rPr lang="en-US" altLang="ko-KR" dirty="0" err="1"/>
              <a:t>strcpy</a:t>
            </a:r>
            <a:r>
              <a:rPr lang="en-US" altLang="ko-KR" dirty="0"/>
              <a:t>()</a:t>
            </a:r>
            <a:r>
              <a:rPr lang="ko-KR" altLang="en-US" dirty="0"/>
              <a:t>와 </a:t>
            </a:r>
            <a:r>
              <a:rPr lang="en-US" altLang="ko-KR" dirty="0" err="1"/>
              <a:t>strncpy</a:t>
            </a:r>
            <a:r>
              <a:rPr lang="en-US" altLang="ko-KR" dirty="0"/>
              <a:t>()</a:t>
            </a:r>
            <a:r>
              <a:rPr lang="ko-KR" altLang="en-US" dirty="0"/>
              <a:t>의 차이점은 무엇인가</a:t>
            </a:r>
            <a:r>
              <a:rPr lang="en-US" altLang="ko-KR" dirty="0"/>
              <a:t>?</a:t>
            </a:r>
            <a:endParaRPr lang="ko-KR" altLang="en-US" dirty="0"/>
          </a:p>
          <a:p>
            <a:pPr lvl="0"/>
            <a:r>
              <a:rPr lang="en-US" altLang="ko-KR" dirty="0"/>
              <a:t>s1[]</a:t>
            </a:r>
            <a:r>
              <a:rPr lang="ko-KR" altLang="en-US" dirty="0"/>
              <a:t>에 저장된 문자열 뒤에 </a:t>
            </a:r>
            <a:r>
              <a:rPr lang="en-US" altLang="ko-KR" dirty="0"/>
              <a:t>s2[]</a:t>
            </a:r>
            <a:r>
              <a:rPr lang="ko-KR" altLang="en-US" dirty="0"/>
              <a:t>를 붙이고 싶으면 어떤 라이브러리 함수를 어떻게 사용하여야 하는가</a:t>
            </a:r>
            <a:r>
              <a:rPr lang="en-US" altLang="ko-KR" dirty="0"/>
              <a:t>?</a:t>
            </a:r>
            <a:endParaRPr lang="ko-KR" altLang="en-US" dirty="0"/>
          </a:p>
          <a:p>
            <a:pPr lvl="0"/>
            <a:r>
              <a:rPr lang="en-US" altLang="ko-KR" dirty="0" err="1"/>
              <a:t>strcmp</a:t>
            </a:r>
            <a:r>
              <a:rPr lang="en-US" altLang="ko-KR" dirty="0"/>
              <a:t>("dog", "dog")</a:t>
            </a:r>
            <a:r>
              <a:rPr lang="ko-KR" altLang="en-US" dirty="0"/>
              <a:t>의 </a:t>
            </a:r>
            <a:r>
              <a:rPr lang="ko-KR" altLang="en-US" dirty="0" err="1"/>
              <a:t>반환값은</a:t>
            </a:r>
            <a:r>
              <a:rPr lang="ko-KR" altLang="en-US" dirty="0"/>
              <a:t> 얼마인가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9156" name="Rectangle 5"/>
          <p:cNvSpPr>
            <a:spLocks noChangeArrowheads="1"/>
          </p:cNvSpPr>
          <p:nvPr/>
        </p:nvSpPr>
        <p:spPr bwMode="auto">
          <a:xfrm>
            <a:off x="0" y="30384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49157" name="Picture 9" descr="MC900434929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1275" y="3590925"/>
            <a:ext cx="18288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257125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문자열 수치 변환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0900" y="1484784"/>
            <a:ext cx="8212137" cy="93531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문자열 </a:t>
            </a:r>
            <a:r>
              <a:rPr lang="en-US" altLang="ko-KR" dirty="0" smtClean="0"/>
              <a:t>“36.5”</a:t>
            </a:r>
            <a:r>
              <a:rPr lang="ko-KR" altLang="en-US" dirty="0" smtClean="0"/>
              <a:t>와 </a:t>
            </a:r>
            <a:r>
              <a:rPr lang="ko-KR" altLang="en-US" dirty="0" err="1" smtClean="0"/>
              <a:t>수치값</a:t>
            </a:r>
            <a:r>
              <a:rPr lang="ko-KR" altLang="en-US" dirty="0" smtClean="0"/>
              <a:t> </a:t>
            </a:r>
            <a:r>
              <a:rPr lang="en-US" altLang="ko-KR" dirty="0" smtClean="0"/>
              <a:t>36.5</a:t>
            </a:r>
            <a:r>
              <a:rPr lang="ko-KR" altLang="en-US" dirty="0" smtClean="0"/>
              <a:t>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컴퓨터 안에서 상당히 다르게 저장된다</a:t>
            </a:r>
            <a:r>
              <a:rPr lang="en-US" altLang="ko-KR" dirty="0" smtClean="0"/>
              <a:t>. </a:t>
            </a:r>
            <a:endParaRPr lang="ko-KR" altLang="en-US" dirty="0" smtClean="0"/>
          </a:p>
        </p:txBody>
      </p:sp>
      <p:sp>
        <p:nvSpPr>
          <p:cNvPr id="34820" name="Rectangle 10"/>
          <p:cNvSpPr>
            <a:spLocks noChangeArrowheads="1"/>
          </p:cNvSpPr>
          <p:nvPr/>
        </p:nvSpPr>
        <p:spPr bwMode="auto">
          <a:xfrm>
            <a:off x="850900" y="4310063"/>
            <a:ext cx="82296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</a:pPr>
            <a:endParaRPr lang="en-US" altLang="ko-KR" sz="2000" dirty="0">
              <a:latin typeface="Comic Sans MS" pitchFamily="66" charset="0"/>
            </a:endParaRPr>
          </a:p>
        </p:txBody>
      </p:sp>
      <p:sp>
        <p:nvSpPr>
          <p:cNvPr id="34821" name="Rectangle 13"/>
          <p:cNvSpPr>
            <a:spLocks noChangeArrowheads="1"/>
          </p:cNvSpPr>
          <p:nvPr/>
        </p:nvSpPr>
        <p:spPr bwMode="auto">
          <a:xfrm>
            <a:off x="0" y="24923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pSp>
        <p:nvGrpSpPr>
          <p:cNvPr id="34822" name="그룹 32"/>
          <p:cNvGrpSpPr>
            <a:grpSpLocks/>
          </p:cNvGrpSpPr>
          <p:nvPr/>
        </p:nvGrpSpPr>
        <p:grpSpPr bwMode="auto">
          <a:xfrm>
            <a:off x="1392238" y="2935288"/>
            <a:ext cx="2760662" cy="582612"/>
            <a:chOff x="3682222" y="1812468"/>
            <a:chExt cx="2760446" cy="583601"/>
          </a:xfrm>
        </p:grpSpPr>
        <p:grpSp>
          <p:nvGrpSpPr>
            <p:cNvPr id="35009" name="그룹 2"/>
            <p:cNvGrpSpPr>
              <a:grpSpLocks/>
            </p:cNvGrpSpPr>
            <p:nvPr/>
          </p:nvGrpSpPr>
          <p:grpSpPr bwMode="auto">
            <a:xfrm>
              <a:off x="3682222" y="1812468"/>
              <a:ext cx="2689908" cy="583601"/>
              <a:chOff x="4486986" y="5359999"/>
              <a:chExt cx="2689908" cy="583601"/>
            </a:xfrm>
          </p:grpSpPr>
          <p:pic>
            <p:nvPicPr>
              <p:cNvPr id="35011" name="그림 34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57668" y="5359999"/>
                <a:ext cx="719226" cy="5836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5012" name="그림 35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65786" y="5359999"/>
                <a:ext cx="719226" cy="5836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5013" name="그림 36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73906" y="5359999"/>
                <a:ext cx="719226" cy="5836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5014" name="그림 38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79457" y="5359999"/>
                <a:ext cx="719226" cy="5836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5015" name="그림 39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87577" y="5359999"/>
                <a:ext cx="719226" cy="5836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5016" name="그림 40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86986" y="5359999"/>
                <a:ext cx="719226" cy="5836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3" name="TextBox 12"/>
            <p:cNvSpPr txBox="1"/>
            <p:nvPr/>
          </p:nvSpPr>
          <p:spPr>
            <a:xfrm>
              <a:off x="3931439" y="2103473"/>
              <a:ext cx="2511229" cy="23057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900" dirty="0" err="1">
                  <a:latin typeface="Lucida Calligraphy" pitchFamily="66" charset="0"/>
                  <a:ea typeface="+mn-ea"/>
                </a:rPr>
                <a:t>src</a:t>
              </a:r>
              <a:r>
                <a:rPr lang="en-US" altLang="ko-KR" sz="900" dirty="0">
                  <a:solidFill>
                    <a:srgbClr val="FF0000"/>
                  </a:solidFill>
                  <a:latin typeface="Lucida Calligraphy" pitchFamily="66" charset="0"/>
                  <a:ea typeface="+mn-ea"/>
                </a:rPr>
                <a:t>[</a:t>
              </a:r>
              <a:r>
                <a:rPr lang="en-US" altLang="ko-KR" sz="900" dirty="0">
                  <a:solidFill>
                    <a:schemeClr val="tx2"/>
                  </a:solidFill>
                  <a:latin typeface="Lucida Calligraphy" pitchFamily="66" charset="0"/>
                  <a:ea typeface="+mn-ea"/>
                </a:rPr>
                <a:t>0]</a:t>
              </a:r>
              <a:r>
                <a:rPr lang="en-US" altLang="ko-KR" sz="900" dirty="0">
                  <a:latin typeface="Lucida Calligraphy" pitchFamily="66" charset="0"/>
                  <a:ea typeface="+mn-ea"/>
                </a:rPr>
                <a:t>  </a:t>
              </a:r>
              <a:r>
                <a:rPr lang="en-US" altLang="ko-KR" sz="900" dirty="0" err="1">
                  <a:latin typeface="Lucida Calligraphy" pitchFamily="66" charset="0"/>
                  <a:ea typeface="+mn-ea"/>
                </a:rPr>
                <a:t>src</a:t>
              </a:r>
              <a:r>
                <a:rPr lang="en-US" altLang="ko-KR" sz="900" dirty="0">
                  <a:solidFill>
                    <a:schemeClr val="tx2"/>
                  </a:solidFill>
                  <a:latin typeface="Lucida Calligraphy" pitchFamily="66" charset="0"/>
                  <a:ea typeface="+mn-ea"/>
                </a:rPr>
                <a:t>[1] </a:t>
              </a:r>
              <a:r>
                <a:rPr lang="en-US" altLang="ko-KR" sz="900" dirty="0">
                  <a:latin typeface="Lucida Calligraphy" pitchFamily="66" charset="0"/>
                  <a:ea typeface="+mn-ea"/>
                </a:rPr>
                <a:t> </a:t>
              </a:r>
              <a:r>
                <a:rPr lang="en-US" altLang="ko-KR" sz="900" dirty="0" err="1">
                  <a:latin typeface="Lucida Calligraphy" pitchFamily="66" charset="0"/>
                  <a:ea typeface="+mn-ea"/>
                </a:rPr>
                <a:t>src</a:t>
              </a:r>
              <a:r>
                <a:rPr lang="en-US" altLang="ko-KR" sz="900" dirty="0">
                  <a:solidFill>
                    <a:schemeClr val="tx2"/>
                  </a:solidFill>
                  <a:latin typeface="Lucida Calligraphy" pitchFamily="66" charset="0"/>
                  <a:ea typeface="+mn-ea"/>
                </a:rPr>
                <a:t>[2]</a:t>
              </a:r>
              <a:r>
                <a:rPr lang="en-US" altLang="ko-KR" sz="900" dirty="0">
                  <a:latin typeface="Lucida Calligraphy" pitchFamily="66" charset="0"/>
                  <a:ea typeface="+mn-ea"/>
                </a:rPr>
                <a:t>  </a:t>
              </a:r>
              <a:r>
                <a:rPr lang="en-US" altLang="ko-KR" sz="900" dirty="0" err="1">
                  <a:latin typeface="Lucida Calligraphy" pitchFamily="66" charset="0"/>
                  <a:ea typeface="+mn-ea"/>
                </a:rPr>
                <a:t>src</a:t>
              </a:r>
              <a:r>
                <a:rPr lang="en-US" altLang="ko-KR" sz="900" dirty="0">
                  <a:solidFill>
                    <a:schemeClr val="tx2"/>
                  </a:solidFill>
                  <a:latin typeface="Lucida Calligraphy" pitchFamily="66" charset="0"/>
                  <a:ea typeface="+mn-ea"/>
                </a:rPr>
                <a:t>[3]</a:t>
              </a:r>
              <a:r>
                <a:rPr lang="en-US" altLang="ko-KR" sz="900" dirty="0">
                  <a:latin typeface="Lucida Calligraphy" pitchFamily="66" charset="0"/>
                  <a:ea typeface="+mn-ea"/>
                </a:rPr>
                <a:t>  </a:t>
              </a:r>
              <a:r>
                <a:rPr lang="en-US" altLang="ko-KR" sz="900" dirty="0" err="1">
                  <a:latin typeface="Lucida Calligraphy" pitchFamily="66" charset="0"/>
                  <a:ea typeface="+mn-ea"/>
                </a:rPr>
                <a:t>src</a:t>
              </a:r>
              <a:r>
                <a:rPr lang="en-US" altLang="ko-KR" sz="900" dirty="0">
                  <a:solidFill>
                    <a:schemeClr val="tx2"/>
                  </a:solidFill>
                  <a:latin typeface="Lucida Calligraphy" pitchFamily="66" charset="0"/>
                  <a:ea typeface="+mn-ea"/>
                </a:rPr>
                <a:t>[4]  </a:t>
              </a:r>
              <a:r>
                <a:rPr lang="en-US" altLang="ko-KR" sz="900" dirty="0" err="1">
                  <a:latin typeface="Lucida Calligraphy" pitchFamily="66" charset="0"/>
                  <a:ea typeface="+mn-ea"/>
                </a:rPr>
                <a:t>src</a:t>
              </a:r>
              <a:r>
                <a:rPr lang="en-US" altLang="ko-KR" sz="900" dirty="0">
                  <a:solidFill>
                    <a:schemeClr val="tx2"/>
                  </a:solidFill>
                  <a:latin typeface="Lucida Calligraphy" pitchFamily="66" charset="0"/>
                  <a:ea typeface="+mn-ea"/>
                </a:rPr>
                <a:t>[5]</a:t>
              </a:r>
              <a:endParaRPr lang="ko-KR" altLang="en-US" sz="1000" dirty="0">
                <a:solidFill>
                  <a:schemeClr val="tx2"/>
                </a:solidFill>
                <a:latin typeface="Lucida Calligraphy" pitchFamily="66" charset="0"/>
                <a:ea typeface="+mn-ea"/>
              </a:endParaRPr>
            </a:p>
          </p:txBody>
        </p:sp>
      </p:grpSp>
      <p:sp>
        <p:nvSpPr>
          <p:cNvPr id="20" name="타원 19"/>
          <p:cNvSpPr/>
          <p:nvPr/>
        </p:nvSpPr>
        <p:spPr>
          <a:xfrm>
            <a:off x="1587758" y="2778982"/>
            <a:ext cx="360040" cy="360040"/>
          </a:xfrm>
          <a:prstGeom prst="ellipse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68000">
                <a:srgbClr val="0087E6"/>
              </a:gs>
              <a:gs pos="100000">
                <a:srgbClr val="005CBF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1" name="타원 20"/>
          <p:cNvSpPr/>
          <p:nvPr/>
        </p:nvSpPr>
        <p:spPr>
          <a:xfrm>
            <a:off x="1988299" y="2778982"/>
            <a:ext cx="360040" cy="360040"/>
          </a:xfrm>
          <a:prstGeom prst="ellipse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68000">
                <a:srgbClr val="0087E6"/>
              </a:gs>
              <a:gs pos="100000">
                <a:srgbClr val="005CBF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22" name="타원 21"/>
          <p:cNvSpPr/>
          <p:nvPr/>
        </p:nvSpPr>
        <p:spPr>
          <a:xfrm>
            <a:off x="2380131" y="2778982"/>
            <a:ext cx="360040" cy="360040"/>
          </a:xfrm>
          <a:prstGeom prst="ellipse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68000">
                <a:srgbClr val="0087E6"/>
              </a:gs>
              <a:gs pos="100000">
                <a:srgbClr val="005CBF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3" name="타원 22"/>
          <p:cNvSpPr/>
          <p:nvPr/>
        </p:nvSpPr>
        <p:spPr>
          <a:xfrm>
            <a:off x="2774531" y="2778982"/>
            <a:ext cx="360040" cy="360040"/>
          </a:xfrm>
          <a:prstGeom prst="ellipse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68000">
                <a:srgbClr val="0087E6"/>
              </a:gs>
              <a:gs pos="100000">
                <a:srgbClr val="005CBF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5</a:t>
            </a:r>
            <a:endParaRPr lang="ko-KR" altLang="en-US" dirty="0"/>
          </a:p>
        </p:txBody>
      </p:sp>
      <p:grpSp>
        <p:nvGrpSpPr>
          <p:cNvPr id="34835" name="그룹 49"/>
          <p:cNvGrpSpPr>
            <a:grpSpLocks/>
          </p:cNvGrpSpPr>
          <p:nvPr/>
        </p:nvGrpSpPr>
        <p:grpSpPr bwMode="auto">
          <a:xfrm>
            <a:off x="3173413" y="2779713"/>
            <a:ext cx="463550" cy="368300"/>
            <a:chOff x="5679084" y="5111091"/>
            <a:chExt cx="463726" cy="369332"/>
          </a:xfrm>
        </p:grpSpPr>
        <p:sp>
          <p:nvSpPr>
            <p:cNvPr id="26" name="타원 25"/>
            <p:cNvSpPr/>
            <p:nvPr/>
          </p:nvSpPr>
          <p:spPr>
            <a:xfrm>
              <a:off x="5718684" y="5114444"/>
              <a:ext cx="360040" cy="360040"/>
            </a:xfrm>
            <a:prstGeom prst="ellipse">
              <a:avLst/>
            </a:prstGeom>
            <a:gradFill flip="none" rotWithShape="1">
              <a:gsLst>
                <a:gs pos="0">
                  <a:srgbClr val="FFF200"/>
                </a:gs>
                <a:gs pos="40000">
                  <a:srgbClr val="FF7A00">
                    <a:alpha val="98000"/>
                  </a:srgbClr>
                </a:gs>
                <a:gs pos="60000">
                  <a:srgbClr val="FF0300"/>
                </a:gs>
                <a:gs pos="100000">
                  <a:srgbClr val="4D0808">
                    <a:alpha val="80000"/>
                  </a:srgbClr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400" dirty="0"/>
            </a:p>
          </p:txBody>
        </p:sp>
        <p:sp>
          <p:nvSpPr>
            <p:cNvPr id="35008" name="TextBox 14"/>
            <p:cNvSpPr txBox="1">
              <a:spLocks noChangeArrowheads="1"/>
            </p:cNvSpPr>
            <p:nvPr/>
          </p:nvSpPr>
          <p:spPr bwMode="auto">
            <a:xfrm>
              <a:off x="5679084" y="5111091"/>
              <a:ext cx="46372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>
                  <a:solidFill>
                    <a:schemeClr val="bg1"/>
                  </a:solidFill>
                  <a:latin typeface="Comic Sans MS" pitchFamily="66" charset="0"/>
                </a:rPr>
                <a:t>\0</a:t>
              </a:r>
              <a:endParaRPr lang="ko-KR" altLang="en-US">
                <a:solidFill>
                  <a:schemeClr val="bg1"/>
                </a:solidFill>
                <a:latin typeface="Comic Sans MS" pitchFamily="66" charset="0"/>
              </a:endParaRPr>
            </a:p>
          </p:txBody>
        </p:sp>
      </p:grpSp>
      <p:sp>
        <p:nvSpPr>
          <p:cNvPr id="5" name="설명선 2(테두리 및 강조선) 4"/>
          <p:cNvSpPr/>
          <p:nvPr/>
        </p:nvSpPr>
        <p:spPr>
          <a:xfrm>
            <a:off x="1785938" y="3876675"/>
            <a:ext cx="854075" cy="327025"/>
          </a:xfrm>
          <a:prstGeom prst="accentBorderCallout2">
            <a:avLst>
              <a:gd name="adj1" fmla="val 22179"/>
              <a:gd name="adj2" fmla="val 108025"/>
              <a:gd name="adj3" fmla="val 22178"/>
              <a:gd name="adj4" fmla="val 132105"/>
              <a:gd name="adj5" fmla="val -104859"/>
              <a:gd name="adj6" fmla="val 145363"/>
            </a:avLst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문자열</a:t>
            </a:r>
          </a:p>
        </p:txBody>
      </p:sp>
      <p:sp>
        <p:nvSpPr>
          <p:cNvPr id="35" name="설명선 2(테두리 및 강조선) 34"/>
          <p:cNvSpPr/>
          <p:nvPr/>
        </p:nvSpPr>
        <p:spPr>
          <a:xfrm>
            <a:off x="6950075" y="3876675"/>
            <a:ext cx="854075" cy="327025"/>
          </a:xfrm>
          <a:prstGeom prst="accentBorderCallout2">
            <a:avLst>
              <a:gd name="adj1" fmla="val 28006"/>
              <a:gd name="adj2" fmla="val -9047"/>
              <a:gd name="adj3" fmla="val 28005"/>
              <a:gd name="adj4" fmla="val -40716"/>
              <a:gd name="adj5" fmla="val -104859"/>
              <a:gd name="adj6" fmla="val -49758"/>
            </a:avLst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수치</a:t>
            </a:r>
            <a:endParaRPr lang="ko-KR" altLang="en-US" sz="14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4848" name="그림 3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3300" y="2959100"/>
            <a:ext cx="742950" cy="60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4849" name="그룹 222"/>
          <p:cNvGrpSpPr>
            <a:grpSpLocks/>
          </p:cNvGrpSpPr>
          <p:nvPr/>
        </p:nvGrpSpPr>
        <p:grpSpPr bwMode="auto">
          <a:xfrm>
            <a:off x="6237288" y="2782888"/>
            <a:ext cx="655637" cy="371475"/>
            <a:chOff x="7278410" y="1613942"/>
            <a:chExt cx="635519" cy="360040"/>
          </a:xfrm>
        </p:grpSpPr>
        <p:sp>
          <p:nvSpPr>
            <p:cNvPr id="224" name="타원 223"/>
            <p:cNvSpPr/>
            <p:nvPr/>
          </p:nvSpPr>
          <p:spPr>
            <a:xfrm>
              <a:off x="7336879" y="1613942"/>
              <a:ext cx="360040" cy="360040"/>
            </a:xfrm>
            <a:prstGeom prst="ellipse">
              <a:avLst/>
            </a:prstGeom>
            <a:gradFill flip="none" rotWithShape="1">
              <a:gsLst>
                <a:gs pos="0">
                  <a:srgbClr val="03D4A8"/>
                </a:gs>
                <a:gs pos="25000">
                  <a:srgbClr val="21D6E0"/>
                </a:gs>
                <a:gs pos="68000">
                  <a:srgbClr val="0087E6"/>
                </a:gs>
                <a:gs pos="100000">
                  <a:srgbClr val="005CBF"/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/>
            </a:p>
          </p:txBody>
        </p:sp>
        <p:sp>
          <p:nvSpPr>
            <p:cNvPr id="225" name="TextBox 224"/>
            <p:cNvSpPr txBox="1"/>
            <p:nvPr/>
          </p:nvSpPr>
          <p:spPr>
            <a:xfrm>
              <a:off x="7278410" y="1666256"/>
              <a:ext cx="635519" cy="26772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200" dirty="0">
                  <a:solidFill>
                    <a:schemeClr val="bg1"/>
                  </a:solidFill>
                  <a:latin typeface="+mj-lt"/>
                </a:rPr>
                <a:t>36.5</a:t>
              </a:r>
              <a:endParaRPr lang="ko-KR" altLang="en-US" sz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34850" name="TextBox 65"/>
          <p:cNvSpPr txBox="1">
            <a:spLocks noChangeArrowheads="1"/>
          </p:cNvSpPr>
          <p:nvPr/>
        </p:nvSpPr>
        <p:spPr bwMode="auto">
          <a:xfrm>
            <a:off x="6388100" y="3157538"/>
            <a:ext cx="5683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000">
                <a:solidFill>
                  <a:schemeClr val="tx2"/>
                </a:solidFill>
                <a:latin typeface="Lucida Calligraphy" pitchFamily="66" charset="0"/>
              </a:rPr>
              <a:t>v</a:t>
            </a:r>
            <a:endParaRPr lang="ko-KR" altLang="en-US" sz="2000">
              <a:solidFill>
                <a:schemeClr val="tx2"/>
              </a:solidFill>
              <a:latin typeface="Lucida Calligraphy" pitchFamily="66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sprintf</a:t>
            </a:r>
            <a:r>
              <a:rPr lang="en-US" altLang="ko-KR" dirty="0" smtClean="0"/>
              <a:t>()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sscanf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sp>
        <p:nvSpPr>
          <p:cNvPr id="31" name="내용 개체 틀 3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앞에</a:t>
            </a:r>
            <a:r>
              <a:rPr lang="en-US" altLang="ko-KR" dirty="0" smtClean="0"/>
              <a:t> </a:t>
            </a:r>
            <a:r>
              <a:rPr lang="ko-KR" altLang="en-US" dirty="0" smtClean="0"/>
              <a:t>붙은 </a:t>
            </a:r>
            <a:r>
              <a:rPr lang="en-US" altLang="ko-KR" dirty="0" smtClean="0"/>
              <a:t>s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string</a:t>
            </a:r>
            <a:r>
              <a:rPr lang="ko-KR" altLang="en-US" dirty="0" smtClean="0"/>
              <a:t> 을 의미한다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grpSp>
        <p:nvGrpSpPr>
          <p:cNvPr id="4" name="그룹 32"/>
          <p:cNvGrpSpPr>
            <a:grpSpLocks/>
          </p:cNvGrpSpPr>
          <p:nvPr/>
        </p:nvGrpSpPr>
        <p:grpSpPr bwMode="auto">
          <a:xfrm>
            <a:off x="746483" y="3443764"/>
            <a:ext cx="2760662" cy="582612"/>
            <a:chOff x="3682222" y="1812468"/>
            <a:chExt cx="2760446" cy="583601"/>
          </a:xfrm>
        </p:grpSpPr>
        <p:grpSp>
          <p:nvGrpSpPr>
            <p:cNvPr id="5" name="그룹 2"/>
            <p:cNvGrpSpPr>
              <a:grpSpLocks/>
            </p:cNvGrpSpPr>
            <p:nvPr/>
          </p:nvGrpSpPr>
          <p:grpSpPr bwMode="auto">
            <a:xfrm>
              <a:off x="3682222" y="1812468"/>
              <a:ext cx="2689908" cy="583601"/>
              <a:chOff x="4486986" y="5359999"/>
              <a:chExt cx="2689908" cy="583601"/>
            </a:xfrm>
          </p:grpSpPr>
          <p:pic>
            <p:nvPicPr>
              <p:cNvPr id="7" name="그림 34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57668" y="5359999"/>
                <a:ext cx="719226" cy="5836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8" name="그림 35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65786" y="5359999"/>
                <a:ext cx="719226" cy="5836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9" name="그림 36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73906" y="5359999"/>
                <a:ext cx="719226" cy="5836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" name="그림 38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79457" y="5359999"/>
                <a:ext cx="719226" cy="5836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" name="그림 39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87577" y="5359999"/>
                <a:ext cx="719226" cy="5836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" name="그림 40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86986" y="5359999"/>
                <a:ext cx="719226" cy="5836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6" name="TextBox 5"/>
            <p:cNvSpPr txBox="1"/>
            <p:nvPr/>
          </p:nvSpPr>
          <p:spPr>
            <a:xfrm>
              <a:off x="3931439" y="2103473"/>
              <a:ext cx="2511229" cy="23057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900" dirty="0" err="1">
                  <a:latin typeface="Lucida Calligraphy" pitchFamily="66" charset="0"/>
                  <a:ea typeface="+mn-ea"/>
                </a:rPr>
                <a:t>src</a:t>
              </a:r>
              <a:r>
                <a:rPr lang="en-US" altLang="ko-KR" sz="900" dirty="0">
                  <a:solidFill>
                    <a:srgbClr val="FF0000"/>
                  </a:solidFill>
                  <a:latin typeface="Lucida Calligraphy" pitchFamily="66" charset="0"/>
                  <a:ea typeface="+mn-ea"/>
                </a:rPr>
                <a:t>[</a:t>
              </a:r>
              <a:r>
                <a:rPr lang="en-US" altLang="ko-KR" sz="900" dirty="0">
                  <a:solidFill>
                    <a:schemeClr val="tx2"/>
                  </a:solidFill>
                  <a:latin typeface="Lucida Calligraphy" pitchFamily="66" charset="0"/>
                  <a:ea typeface="+mn-ea"/>
                </a:rPr>
                <a:t>0]</a:t>
              </a:r>
              <a:r>
                <a:rPr lang="en-US" altLang="ko-KR" sz="900" dirty="0">
                  <a:latin typeface="Lucida Calligraphy" pitchFamily="66" charset="0"/>
                  <a:ea typeface="+mn-ea"/>
                </a:rPr>
                <a:t>  </a:t>
              </a:r>
              <a:r>
                <a:rPr lang="en-US" altLang="ko-KR" sz="900" dirty="0" err="1">
                  <a:latin typeface="Lucida Calligraphy" pitchFamily="66" charset="0"/>
                  <a:ea typeface="+mn-ea"/>
                </a:rPr>
                <a:t>src</a:t>
              </a:r>
              <a:r>
                <a:rPr lang="en-US" altLang="ko-KR" sz="900" dirty="0">
                  <a:solidFill>
                    <a:schemeClr val="tx2"/>
                  </a:solidFill>
                  <a:latin typeface="Lucida Calligraphy" pitchFamily="66" charset="0"/>
                  <a:ea typeface="+mn-ea"/>
                </a:rPr>
                <a:t>[1] </a:t>
              </a:r>
              <a:r>
                <a:rPr lang="en-US" altLang="ko-KR" sz="900" dirty="0">
                  <a:latin typeface="Lucida Calligraphy" pitchFamily="66" charset="0"/>
                  <a:ea typeface="+mn-ea"/>
                </a:rPr>
                <a:t> </a:t>
              </a:r>
              <a:r>
                <a:rPr lang="en-US" altLang="ko-KR" sz="900" dirty="0" err="1">
                  <a:latin typeface="Lucida Calligraphy" pitchFamily="66" charset="0"/>
                  <a:ea typeface="+mn-ea"/>
                </a:rPr>
                <a:t>src</a:t>
              </a:r>
              <a:r>
                <a:rPr lang="en-US" altLang="ko-KR" sz="900" dirty="0">
                  <a:solidFill>
                    <a:schemeClr val="tx2"/>
                  </a:solidFill>
                  <a:latin typeface="Lucida Calligraphy" pitchFamily="66" charset="0"/>
                  <a:ea typeface="+mn-ea"/>
                </a:rPr>
                <a:t>[2]</a:t>
              </a:r>
              <a:r>
                <a:rPr lang="en-US" altLang="ko-KR" sz="900" dirty="0">
                  <a:latin typeface="Lucida Calligraphy" pitchFamily="66" charset="0"/>
                  <a:ea typeface="+mn-ea"/>
                </a:rPr>
                <a:t>  </a:t>
              </a:r>
              <a:r>
                <a:rPr lang="en-US" altLang="ko-KR" sz="900" dirty="0" err="1">
                  <a:latin typeface="Lucida Calligraphy" pitchFamily="66" charset="0"/>
                  <a:ea typeface="+mn-ea"/>
                </a:rPr>
                <a:t>src</a:t>
              </a:r>
              <a:r>
                <a:rPr lang="en-US" altLang="ko-KR" sz="900" dirty="0">
                  <a:solidFill>
                    <a:schemeClr val="tx2"/>
                  </a:solidFill>
                  <a:latin typeface="Lucida Calligraphy" pitchFamily="66" charset="0"/>
                  <a:ea typeface="+mn-ea"/>
                </a:rPr>
                <a:t>[3]</a:t>
              </a:r>
              <a:r>
                <a:rPr lang="en-US" altLang="ko-KR" sz="900" dirty="0">
                  <a:latin typeface="Lucida Calligraphy" pitchFamily="66" charset="0"/>
                  <a:ea typeface="+mn-ea"/>
                </a:rPr>
                <a:t>  </a:t>
              </a:r>
              <a:r>
                <a:rPr lang="en-US" altLang="ko-KR" sz="900" dirty="0" err="1">
                  <a:latin typeface="Lucida Calligraphy" pitchFamily="66" charset="0"/>
                  <a:ea typeface="+mn-ea"/>
                </a:rPr>
                <a:t>src</a:t>
              </a:r>
              <a:r>
                <a:rPr lang="en-US" altLang="ko-KR" sz="900" dirty="0">
                  <a:solidFill>
                    <a:schemeClr val="tx2"/>
                  </a:solidFill>
                  <a:latin typeface="Lucida Calligraphy" pitchFamily="66" charset="0"/>
                  <a:ea typeface="+mn-ea"/>
                </a:rPr>
                <a:t>[4]  </a:t>
              </a:r>
              <a:r>
                <a:rPr lang="en-US" altLang="ko-KR" sz="900" dirty="0" err="1">
                  <a:latin typeface="Lucida Calligraphy" pitchFamily="66" charset="0"/>
                  <a:ea typeface="+mn-ea"/>
                </a:rPr>
                <a:t>src</a:t>
              </a:r>
              <a:r>
                <a:rPr lang="en-US" altLang="ko-KR" sz="900" dirty="0">
                  <a:solidFill>
                    <a:schemeClr val="tx2"/>
                  </a:solidFill>
                  <a:latin typeface="Lucida Calligraphy" pitchFamily="66" charset="0"/>
                  <a:ea typeface="+mn-ea"/>
                </a:rPr>
                <a:t>[5]</a:t>
              </a:r>
              <a:endParaRPr lang="ko-KR" altLang="en-US" sz="1000" dirty="0">
                <a:solidFill>
                  <a:schemeClr val="tx2"/>
                </a:solidFill>
                <a:latin typeface="Lucida Calligraphy" pitchFamily="66" charset="0"/>
                <a:ea typeface="+mn-ea"/>
              </a:endParaRPr>
            </a:p>
          </p:txBody>
        </p:sp>
      </p:grpSp>
      <p:sp>
        <p:nvSpPr>
          <p:cNvPr id="13" name="타원 12"/>
          <p:cNvSpPr/>
          <p:nvPr/>
        </p:nvSpPr>
        <p:spPr>
          <a:xfrm>
            <a:off x="942003" y="3287458"/>
            <a:ext cx="360040" cy="360040"/>
          </a:xfrm>
          <a:prstGeom prst="ellipse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68000">
                <a:srgbClr val="0087E6"/>
              </a:gs>
              <a:gs pos="100000">
                <a:srgbClr val="005CBF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1342544" y="3287458"/>
            <a:ext cx="360040" cy="360040"/>
          </a:xfrm>
          <a:prstGeom prst="ellipse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68000">
                <a:srgbClr val="0087E6"/>
              </a:gs>
              <a:gs pos="100000">
                <a:srgbClr val="005CBF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15" name="타원 14"/>
          <p:cNvSpPr/>
          <p:nvPr/>
        </p:nvSpPr>
        <p:spPr>
          <a:xfrm>
            <a:off x="1734376" y="3287458"/>
            <a:ext cx="360040" cy="360040"/>
          </a:xfrm>
          <a:prstGeom prst="ellipse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68000">
                <a:srgbClr val="0087E6"/>
              </a:gs>
              <a:gs pos="100000">
                <a:srgbClr val="005CBF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6" name="타원 15"/>
          <p:cNvSpPr/>
          <p:nvPr/>
        </p:nvSpPr>
        <p:spPr>
          <a:xfrm>
            <a:off x="2128776" y="3287458"/>
            <a:ext cx="360040" cy="360040"/>
          </a:xfrm>
          <a:prstGeom prst="ellipse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68000">
                <a:srgbClr val="0087E6"/>
              </a:gs>
              <a:gs pos="100000">
                <a:srgbClr val="005CBF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5</a:t>
            </a:r>
            <a:endParaRPr lang="ko-KR" altLang="en-US" dirty="0"/>
          </a:p>
        </p:txBody>
      </p:sp>
      <p:grpSp>
        <p:nvGrpSpPr>
          <p:cNvPr id="17" name="그룹 49"/>
          <p:cNvGrpSpPr>
            <a:grpSpLocks/>
          </p:cNvGrpSpPr>
          <p:nvPr/>
        </p:nvGrpSpPr>
        <p:grpSpPr bwMode="auto">
          <a:xfrm>
            <a:off x="2527658" y="3288189"/>
            <a:ext cx="463550" cy="368300"/>
            <a:chOff x="5679084" y="5111091"/>
            <a:chExt cx="463726" cy="369332"/>
          </a:xfrm>
        </p:grpSpPr>
        <p:sp>
          <p:nvSpPr>
            <p:cNvPr id="18" name="타원 17"/>
            <p:cNvSpPr/>
            <p:nvPr/>
          </p:nvSpPr>
          <p:spPr>
            <a:xfrm>
              <a:off x="5718684" y="5114444"/>
              <a:ext cx="360040" cy="360040"/>
            </a:xfrm>
            <a:prstGeom prst="ellipse">
              <a:avLst/>
            </a:prstGeom>
            <a:gradFill flip="none" rotWithShape="1">
              <a:gsLst>
                <a:gs pos="0">
                  <a:srgbClr val="FFF200"/>
                </a:gs>
                <a:gs pos="40000">
                  <a:srgbClr val="FF7A00">
                    <a:alpha val="98000"/>
                  </a:srgbClr>
                </a:gs>
                <a:gs pos="60000">
                  <a:srgbClr val="FF0300"/>
                </a:gs>
                <a:gs pos="100000">
                  <a:srgbClr val="4D0808">
                    <a:alpha val="80000"/>
                  </a:srgbClr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400" dirty="0"/>
            </a:p>
          </p:txBody>
        </p:sp>
        <p:sp>
          <p:nvSpPr>
            <p:cNvPr id="19" name="TextBox 14"/>
            <p:cNvSpPr txBox="1">
              <a:spLocks noChangeArrowheads="1"/>
            </p:cNvSpPr>
            <p:nvPr/>
          </p:nvSpPr>
          <p:spPr bwMode="auto">
            <a:xfrm>
              <a:off x="5679084" y="5111091"/>
              <a:ext cx="46372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>
                  <a:solidFill>
                    <a:schemeClr val="bg1"/>
                  </a:solidFill>
                  <a:latin typeface="Comic Sans MS" pitchFamily="66" charset="0"/>
                </a:rPr>
                <a:t>\0</a:t>
              </a:r>
              <a:endParaRPr lang="ko-KR" altLang="en-US">
                <a:solidFill>
                  <a:schemeClr val="bg1"/>
                </a:solidFill>
                <a:latin typeface="Comic Sans MS" pitchFamily="66" charset="0"/>
              </a:endParaRPr>
            </a:p>
          </p:txBody>
        </p:sp>
      </p:grpSp>
      <p:sp>
        <p:nvSpPr>
          <p:cNvPr id="20" name="설명선 2(테두리 및 강조선) 19"/>
          <p:cNvSpPr/>
          <p:nvPr/>
        </p:nvSpPr>
        <p:spPr>
          <a:xfrm>
            <a:off x="1140183" y="4385151"/>
            <a:ext cx="854075" cy="327025"/>
          </a:xfrm>
          <a:prstGeom prst="accentBorderCallout2">
            <a:avLst>
              <a:gd name="adj1" fmla="val 22179"/>
              <a:gd name="adj2" fmla="val 108025"/>
              <a:gd name="adj3" fmla="val 22178"/>
              <a:gd name="adj4" fmla="val 132105"/>
              <a:gd name="adj5" fmla="val -104859"/>
              <a:gd name="adj6" fmla="val 145363"/>
            </a:avLst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문자열</a:t>
            </a:r>
          </a:p>
        </p:txBody>
      </p:sp>
      <p:sp>
        <p:nvSpPr>
          <p:cNvPr id="21" name="설명선 2(테두리 및 강조선) 20"/>
          <p:cNvSpPr/>
          <p:nvPr/>
        </p:nvSpPr>
        <p:spPr>
          <a:xfrm>
            <a:off x="7325082" y="4254182"/>
            <a:ext cx="854075" cy="327025"/>
          </a:xfrm>
          <a:prstGeom prst="accentBorderCallout2">
            <a:avLst>
              <a:gd name="adj1" fmla="val 28006"/>
              <a:gd name="adj2" fmla="val -9047"/>
              <a:gd name="adj3" fmla="val 28005"/>
              <a:gd name="adj4" fmla="val -40716"/>
              <a:gd name="adj5" fmla="val -104859"/>
              <a:gd name="adj6" fmla="val -49758"/>
            </a:avLst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수치</a:t>
            </a:r>
            <a:endParaRPr lang="ko-KR" altLang="en-US" sz="14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그림 3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8307" y="3336607"/>
            <a:ext cx="742950" cy="60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3" name="그룹 222"/>
          <p:cNvGrpSpPr>
            <a:grpSpLocks/>
          </p:cNvGrpSpPr>
          <p:nvPr/>
        </p:nvGrpSpPr>
        <p:grpSpPr bwMode="auto">
          <a:xfrm>
            <a:off x="6612295" y="3160395"/>
            <a:ext cx="655637" cy="371475"/>
            <a:chOff x="7278410" y="1613942"/>
            <a:chExt cx="635519" cy="360040"/>
          </a:xfrm>
        </p:grpSpPr>
        <p:sp>
          <p:nvSpPr>
            <p:cNvPr id="24" name="타원 23"/>
            <p:cNvSpPr/>
            <p:nvPr/>
          </p:nvSpPr>
          <p:spPr>
            <a:xfrm>
              <a:off x="7336879" y="1613942"/>
              <a:ext cx="360040" cy="360040"/>
            </a:xfrm>
            <a:prstGeom prst="ellipse">
              <a:avLst/>
            </a:prstGeom>
            <a:gradFill flip="none" rotWithShape="1">
              <a:gsLst>
                <a:gs pos="0">
                  <a:srgbClr val="03D4A8"/>
                </a:gs>
                <a:gs pos="25000">
                  <a:srgbClr val="21D6E0"/>
                </a:gs>
                <a:gs pos="68000">
                  <a:srgbClr val="0087E6"/>
                </a:gs>
                <a:gs pos="100000">
                  <a:srgbClr val="005CBF"/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278410" y="1666256"/>
              <a:ext cx="635519" cy="26772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200" dirty="0">
                  <a:solidFill>
                    <a:schemeClr val="bg1"/>
                  </a:solidFill>
                  <a:latin typeface="+mj-lt"/>
                </a:rPr>
                <a:t>36.5</a:t>
              </a:r>
              <a:endParaRPr lang="ko-KR" altLang="en-US" sz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26" name="TextBox 65"/>
          <p:cNvSpPr txBox="1">
            <a:spLocks noChangeArrowheads="1"/>
          </p:cNvSpPr>
          <p:nvPr/>
        </p:nvSpPr>
        <p:spPr bwMode="auto">
          <a:xfrm>
            <a:off x="6763107" y="3535045"/>
            <a:ext cx="5683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000">
                <a:solidFill>
                  <a:schemeClr val="tx2"/>
                </a:solidFill>
                <a:latin typeface="Lucida Calligraphy" pitchFamily="66" charset="0"/>
              </a:rPr>
              <a:t>v</a:t>
            </a:r>
            <a:endParaRPr lang="ko-KR" altLang="en-US" sz="2000">
              <a:solidFill>
                <a:schemeClr val="tx2"/>
              </a:solidFill>
              <a:latin typeface="Lucida Calligraphy" pitchFamily="66" charset="0"/>
            </a:endParaRPr>
          </a:p>
        </p:txBody>
      </p:sp>
      <p:sp>
        <p:nvSpPr>
          <p:cNvPr id="27" name="자유형 26"/>
          <p:cNvSpPr/>
          <p:nvPr/>
        </p:nvSpPr>
        <p:spPr>
          <a:xfrm>
            <a:off x="3407434" y="2527540"/>
            <a:ext cx="3062377" cy="871268"/>
          </a:xfrm>
          <a:custGeom>
            <a:avLst/>
            <a:gdLst>
              <a:gd name="connsiteX0" fmla="*/ 0 w 3062377"/>
              <a:gd name="connsiteY0" fmla="*/ 871268 h 871268"/>
              <a:gd name="connsiteX1" fmla="*/ 51758 w 3062377"/>
              <a:gd name="connsiteY1" fmla="*/ 793630 h 871268"/>
              <a:gd name="connsiteX2" fmla="*/ 69011 w 3062377"/>
              <a:gd name="connsiteY2" fmla="*/ 750498 h 871268"/>
              <a:gd name="connsiteX3" fmla="*/ 112143 w 3062377"/>
              <a:gd name="connsiteY3" fmla="*/ 707366 h 871268"/>
              <a:gd name="connsiteX4" fmla="*/ 215660 w 3062377"/>
              <a:gd name="connsiteY4" fmla="*/ 595222 h 871268"/>
              <a:gd name="connsiteX5" fmla="*/ 284672 w 3062377"/>
              <a:gd name="connsiteY5" fmla="*/ 543464 h 871268"/>
              <a:gd name="connsiteX6" fmla="*/ 345057 w 3062377"/>
              <a:gd name="connsiteY6" fmla="*/ 474452 h 871268"/>
              <a:gd name="connsiteX7" fmla="*/ 483079 w 3062377"/>
              <a:gd name="connsiteY7" fmla="*/ 362309 h 871268"/>
              <a:gd name="connsiteX8" fmla="*/ 543464 w 3062377"/>
              <a:gd name="connsiteY8" fmla="*/ 301924 h 871268"/>
              <a:gd name="connsiteX9" fmla="*/ 621102 w 3062377"/>
              <a:gd name="connsiteY9" fmla="*/ 258792 h 871268"/>
              <a:gd name="connsiteX10" fmla="*/ 690113 w 3062377"/>
              <a:gd name="connsiteY10" fmla="*/ 198407 h 871268"/>
              <a:gd name="connsiteX11" fmla="*/ 793630 w 3062377"/>
              <a:gd name="connsiteY11" fmla="*/ 129396 h 871268"/>
              <a:gd name="connsiteX12" fmla="*/ 845389 w 3062377"/>
              <a:gd name="connsiteY12" fmla="*/ 94890 h 871268"/>
              <a:gd name="connsiteX13" fmla="*/ 897147 w 3062377"/>
              <a:gd name="connsiteY13" fmla="*/ 60385 h 871268"/>
              <a:gd name="connsiteX14" fmla="*/ 940279 w 3062377"/>
              <a:gd name="connsiteY14" fmla="*/ 43132 h 871268"/>
              <a:gd name="connsiteX15" fmla="*/ 966158 w 3062377"/>
              <a:gd name="connsiteY15" fmla="*/ 25879 h 871268"/>
              <a:gd name="connsiteX16" fmla="*/ 1052423 w 3062377"/>
              <a:gd name="connsiteY16" fmla="*/ 8626 h 871268"/>
              <a:gd name="connsiteX17" fmla="*/ 1095555 w 3062377"/>
              <a:gd name="connsiteY17" fmla="*/ 0 h 871268"/>
              <a:gd name="connsiteX18" fmla="*/ 1388853 w 3062377"/>
              <a:gd name="connsiteY18" fmla="*/ 25879 h 871268"/>
              <a:gd name="connsiteX19" fmla="*/ 1578634 w 3062377"/>
              <a:gd name="connsiteY19" fmla="*/ 34505 h 871268"/>
              <a:gd name="connsiteX20" fmla="*/ 1820174 w 3062377"/>
              <a:gd name="connsiteY20" fmla="*/ 51758 h 871268"/>
              <a:gd name="connsiteX21" fmla="*/ 1880558 w 3062377"/>
              <a:gd name="connsiteY21" fmla="*/ 69011 h 871268"/>
              <a:gd name="connsiteX22" fmla="*/ 1932317 w 3062377"/>
              <a:gd name="connsiteY22" fmla="*/ 77637 h 871268"/>
              <a:gd name="connsiteX23" fmla="*/ 2027208 w 3062377"/>
              <a:gd name="connsiteY23" fmla="*/ 120769 h 871268"/>
              <a:gd name="connsiteX24" fmla="*/ 2078966 w 3062377"/>
              <a:gd name="connsiteY24" fmla="*/ 138022 h 871268"/>
              <a:gd name="connsiteX25" fmla="*/ 2130724 w 3062377"/>
              <a:gd name="connsiteY25" fmla="*/ 172528 h 871268"/>
              <a:gd name="connsiteX26" fmla="*/ 2182483 w 3062377"/>
              <a:gd name="connsiteY26" fmla="*/ 189781 h 871268"/>
              <a:gd name="connsiteX27" fmla="*/ 2268747 w 3062377"/>
              <a:gd name="connsiteY27" fmla="*/ 232913 h 871268"/>
              <a:gd name="connsiteX28" fmla="*/ 2303253 w 3062377"/>
              <a:gd name="connsiteY28" fmla="*/ 250166 h 871268"/>
              <a:gd name="connsiteX29" fmla="*/ 2355011 w 3062377"/>
              <a:gd name="connsiteY29" fmla="*/ 267418 h 871268"/>
              <a:gd name="connsiteX30" fmla="*/ 2389517 w 3062377"/>
              <a:gd name="connsiteY30" fmla="*/ 284671 h 871268"/>
              <a:gd name="connsiteX31" fmla="*/ 2432649 w 3062377"/>
              <a:gd name="connsiteY31" fmla="*/ 301924 h 871268"/>
              <a:gd name="connsiteX32" fmla="*/ 2458528 w 3062377"/>
              <a:gd name="connsiteY32" fmla="*/ 310551 h 871268"/>
              <a:gd name="connsiteX33" fmla="*/ 2510287 w 3062377"/>
              <a:gd name="connsiteY33" fmla="*/ 336430 h 871268"/>
              <a:gd name="connsiteX34" fmla="*/ 2562045 w 3062377"/>
              <a:gd name="connsiteY34" fmla="*/ 345056 h 871268"/>
              <a:gd name="connsiteX35" fmla="*/ 2605177 w 3062377"/>
              <a:gd name="connsiteY35" fmla="*/ 370935 h 871268"/>
              <a:gd name="connsiteX36" fmla="*/ 2656936 w 3062377"/>
              <a:gd name="connsiteY36" fmla="*/ 388188 h 871268"/>
              <a:gd name="connsiteX37" fmla="*/ 2682815 w 3062377"/>
              <a:gd name="connsiteY37" fmla="*/ 414068 h 871268"/>
              <a:gd name="connsiteX38" fmla="*/ 2734574 w 3062377"/>
              <a:gd name="connsiteY38" fmla="*/ 439947 h 871268"/>
              <a:gd name="connsiteX39" fmla="*/ 2820838 w 3062377"/>
              <a:gd name="connsiteY39" fmla="*/ 474452 h 871268"/>
              <a:gd name="connsiteX40" fmla="*/ 2881223 w 3062377"/>
              <a:gd name="connsiteY40" fmla="*/ 517585 h 871268"/>
              <a:gd name="connsiteX41" fmla="*/ 2932981 w 3062377"/>
              <a:gd name="connsiteY41" fmla="*/ 552090 h 871268"/>
              <a:gd name="connsiteX42" fmla="*/ 2950234 w 3062377"/>
              <a:gd name="connsiteY42" fmla="*/ 577969 h 871268"/>
              <a:gd name="connsiteX43" fmla="*/ 2984740 w 3062377"/>
              <a:gd name="connsiteY43" fmla="*/ 603849 h 871268"/>
              <a:gd name="connsiteX44" fmla="*/ 3019245 w 3062377"/>
              <a:gd name="connsiteY44" fmla="*/ 638354 h 871268"/>
              <a:gd name="connsiteX45" fmla="*/ 3036498 w 3062377"/>
              <a:gd name="connsiteY45" fmla="*/ 664234 h 871268"/>
              <a:gd name="connsiteX46" fmla="*/ 3062377 w 3062377"/>
              <a:gd name="connsiteY46" fmla="*/ 681486 h 871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3062377" h="871268">
                <a:moveTo>
                  <a:pt x="0" y="871268"/>
                </a:moveTo>
                <a:cubicBezTo>
                  <a:pt x="17253" y="845389"/>
                  <a:pt x="40207" y="822508"/>
                  <a:pt x="51758" y="793630"/>
                </a:cubicBezTo>
                <a:cubicBezTo>
                  <a:pt x="57509" y="779253"/>
                  <a:pt x="60131" y="763184"/>
                  <a:pt x="69011" y="750498"/>
                </a:cubicBezTo>
                <a:cubicBezTo>
                  <a:pt x="80671" y="733841"/>
                  <a:pt x="98404" y="722354"/>
                  <a:pt x="112143" y="707366"/>
                </a:cubicBezTo>
                <a:cubicBezTo>
                  <a:pt x="154878" y="660746"/>
                  <a:pt x="168076" y="636008"/>
                  <a:pt x="215660" y="595222"/>
                </a:cubicBezTo>
                <a:cubicBezTo>
                  <a:pt x="237492" y="576509"/>
                  <a:pt x="263651" y="563084"/>
                  <a:pt x="284672" y="543464"/>
                </a:cubicBezTo>
                <a:cubicBezTo>
                  <a:pt x="307018" y="522608"/>
                  <a:pt x="323443" y="496066"/>
                  <a:pt x="345057" y="474452"/>
                </a:cubicBezTo>
                <a:cubicBezTo>
                  <a:pt x="437647" y="381862"/>
                  <a:pt x="387791" y="444892"/>
                  <a:pt x="483079" y="362309"/>
                </a:cubicBezTo>
                <a:cubicBezTo>
                  <a:pt x="504590" y="343666"/>
                  <a:pt x="520691" y="319003"/>
                  <a:pt x="543464" y="301924"/>
                </a:cubicBezTo>
                <a:cubicBezTo>
                  <a:pt x="567148" y="284161"/>
                  <a:pt x="596916" y="275865"/>
                  <a:pt x="621102" y="258792"/>
                </a:cubicBezTo>
                <a:cubicBezTo>
                  <a:pt x="646074" y="241165"/>
                  <a:pt x="665660" y="216747"/>
                  <a:pt x="690113" y="198407"/>
                </a:cubicBezTo>
                <a:cubicBezTo>
                  <a:pt x="723289" y="173525"/>
                  <a:pt x="759124" y="152400"/>
                  <a:pt x="793630" y="129396"/>
                </a:cubicBezTo>
                <a:lnTo>
                  <a:pt x="845389" y="94890"/>
                </a:lnTo>
                <a:cubicBezTo>
                  <a:pt x="862642" y="83388"/>
                  <a:pt x="877895" y="68086"/>
                  <a:pt x="897147" y="60385"/>
                </a:cubicBezTo>
                <a:cubicBezTo>
                  <a:pt x="911524" y="54634"/>
                  <a:pt x="926429" y="50057"/>
                  <a:pt x="940279" y="43132"/>
                </a:cubicBezTo>
                <a:cubicBezTo>
                  <a:pt x="949552" y="38495"/>
                  <a:pt x="956885" y="30516"/>
                  <a:pt x="966158" y="25879"/>
                </a:cubicBezTo>
                <a:cubicBezTo>
                  <a:pt x="990961" y="13477"/>
                  <a:pt x="1028576" y="12600"/>
                  <a:pt x="1052423" y="8626"/>
                </a:cubicBezTo>
                <a:cubicBezTo>
                  <a:pt x="1066886" y="6216"/>
                  <a:pt x="1081178" y="2875"/>
                  <a:pt x="1095555" y="0"/>
                </a:cubicBezTo>
                <a:cubicBezTo>
                  <a:pt x="1193321" y="8626"/>
                  <a:pt x="1290808" y="21423"/>
                  <a:pt x="1388853" y="25879"/>
                </a:cubicBezTo>
                <a:lnTo>
                  <a:pt x="1578634" y="34505"/>
                </a:lnTo>
                <a:cubicBezTo>
                  <a:pt x="1695714" y="40667"/>
                  <a:pt x="1712407" y="42778"/>
                  <a:pt x="1820174" y="51758"/>
                </a:cubicBezTo>
                <a:cubicBezTo>
                  <a:pt x="1840302" y="57509"/>
                  <a:pt x="1860161" y="64304"/>
                  <a:pt x="1880558" y="69011"/>
                </a:cubicBezTo>
                <a:cubicBezTo>
                  <a:pt x="1897601" y="72944"/>
                  <a:pt x="1915442" y="73035"/>
                  <a:pt x="1932317" y="77637"/>
                </a:cubicBezTo>
                <a:cubicBezTo>
                  <a:pt x="1969871" y="87879"/>
                  <a:pt x="1990857" y="105623"/>
                  <a:pt x="2027208" y="120769"/>
                </a:cubicBezTo>
                <a:cubicBezTo>
                  <a:pt x="2043995" y="127764"/>
                  <a:pt x="2062700" y="129889"/>
                  <a:pt x="2078966" y="138022"/>
                </a:cubicBezTo>
                <a:cubicBezTo>
                  <a:pt x="2097512" y="147295"/>
                  <a:pt x="2112178" y="163255"/>
                  <a:pt x="2130724" y="172528"/>
                </a:cubicBezTo>
                <a:cubicBezTo>
                  <a:pt x="2146990" y="180661"/>
                  <a:pt x="2165822" y="182492"/>
                  <a:pt x="2182483" y="189781"/>
                </a:cubicBezTo>
                <a:cubicBezTo>
                  <a:pt x="2211936" y="202667"/>
                  <a:pt x="2239992" y="218536"/>
                  <a:pt x="2268747" y="232913"/>
                </a:cubicBezTo>
                <a:cubicBezTo>
                  <a:pt x="2280249" y="238664"/>
                  <a:pt x="2291053" y="246100"/>
                  <a:pt x="2303253" y="250166"/>
                </a:cubicBezTo>
                <a:cubicBezTo>
                  <a:pt x="2320506" y="255917"/>
                  <a:pt x="2338126" y="260664"/>
                  <a:pt x="2355011" y="267418"/>
                </a:cubicBezTo>
                <a:cubicBezTo>
                  <a:pt x="2366951" y="272194"/>
                  <a:pt x="2377766" y="279448"/>
                  <a:pt x="2389517" y="284671"/>
                </a:cubicBezTo>
                <a:cubicBezTo>
                  <a:pt x="2403667" y="290960"/>
                  <a:pt x="2418150" y="296487"/>
                  <a:pt x="2432649" y="301924"/>
                </a:cubicBezTo>
                <a:cubicBezTo>
                  <a:pt x="2441163" y="305117"/>
                  <a:pt x="2450219" y="306858"/>
                  <a:pt x="2458528" y="310551"/>
                </a:cubicBezTo>
                <a:cubicBezTo>
                  <a:pt x="2476155" y="318385"/>
                  <a:pt x="2491987" y="330330"/>
                  <a:pt x="2510287" y="336430"/>
                </a:cubicBezTo>
                <a:cubicBezTo>
                  <a:pt x="2526880" y="341961"/>
                  <a:pt x="2544792" y="342181"/>
                  <a:pt x="2562045" y="345056"/>
                </a:cubicBezTo>
                <a:cubicBezTo>
                  <a:pt x="2576422" y="353682"/>
                  <a:pt x="2589913" y="363997"/>
                  <a:pt x="2605177" y="370935"/>
                </a:cubicBezTo>
                <a:cubicBezTo>
                  <a:pt x="2621733" y="378460"/>
                  <a:pt x="2641038" y="379356"/>
                  <a:pt x="2656936" y="388188"/>
                </a:cubicBezTo>
                <a:cubicBezTo>
                  <a:pt x="2667600" y="394113"/>
                  <a:pt x="2672664" y="407301"/>
                  <a:pt x="2682815" y="414068"/>
                </a:cubicBezTo>
                <a:cubicBezTo>
                  <a:pt x="2698865" y="424768"/>
                  <a:pt x="2717640" y="430710"/>
                  <a:pt x="2734574" y="439947"/>
                </a:cubicBezTo>
                <a:cubicBezTo>
                  <a:pt x="2799075" y="475129"/>
                  <a:pt x="2753573" y="461000"/>
                  <a:pt x="2820838" y="474452"/>
                </a:cubicBezTo>
                <a:cubicBezTo>
                  <a:pt x="2866580" y="520196"/>
                  <a:pt x="2824453" y="483523"/>
                  <a:pt x="2881223" y="517585"/>
                </a:cubicBezTo>
                <a:cubicBezTo>
                  <a:pt x="2899003" y="528253"/>
                  <a:pt x="2932981" y="552090"/>
                  <a:pt x="2932981" y="552090"/>
                </a:cubicBezTo>
                <a:cubicBezTo>
                  <a:pt x="2938732" y="560716"/>
                  <a:pt x="2942903" y="570638"/>
                  <a:pt x="2950234" y="577969"/>
                </a:cubicBezTo>
                <a:cubicBezTo>
                  <a:pt x="2960400" y="588135"/>
                  <a:pt x="2975536" y="592804"/>
                  <a:pt x="2984740" y="603849"/>
                </a:cubicBezTo>
                <a:cubicBezTo>
                  <a:pt x="3020129" y="646317"/>
                  <a:pt x="2960852" y="618890"/>
                  <a:pt x="3019245" y="638354"/>
                </a:cubicBezTo>
                <a:cubicBezTo>
                  <a:pt x="3024996" y="646981"/>
                  <a:pt x="3029167" y="656903"/>
                  <a:pt x="3036498" y="664234"/>
                </a:cubicBezTo>
                <a:cubicBezTo>
                  <a:pt x="3043829" y="671565"/>
                  <a:pt x="3062377" y="681486"/>
                  <a:pt x="3062377" y="681486"/>
                </a:cubicBezTo>
              </a:path>
            </a:pathLst>
          </a:custGeom>
          <a:noFill/>
          <a:ln w="38100">
            <a:headEnd type="none" w="lg" len="lg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자유형 27"/>
          <p:cNvSpPr/>
          <p:nvPr/>
        </p:nvSpPr>
        <p:spPr>
          <a:xfrm>
            <a:off x="3717985" y="3778370"/>
            <a:ext cx="2708694" cy="871268"/>
          </a:xfrm>
          <a:custGeom>
            <a:avLst/>
            <a:gdLst>
              <a:gd name="connsiteX0" fmla="*/ 2708694 w 2708694"/>
              <a:gd name="connsiteY0" fmla="*/ 0 h 871268"/>
              <a:gd name="connsiteX1" fmla="*/ 2674189 w 2708694"/>
              <a:gd name="connsiteY1" fmla="*/ 60385 h 871268"/>
              <a:gd name="connsiteX2" fmla="*/ 2631057 w 2708694"/>
              <a:gd name="connsiteY2" fmla="*/ 94890 h 871268"/>
              <a:gd name="connsiteX3" fmla="*/ 2536166 w 2708694"/>
              <a:gd name="connsiteY3" fmla="*/ 181155 h 871268"/>
              <a:gd name="connsiteX4" fmla="*/ 2380890 w 2708694"/>
              <a:gd name="connsiteY4" fmla="*/ 276045 h 871268"/>
              <a:gd name="connsiteX5" fmla="*/ 2303253 w 2708694"/>
              <a:gd name="connsiteY5" fmla="*/ 327804 h 871268"/>
              <a:gd name="connsiteX6" fmla="*/ 2216989 w 2708694"/>
              <a:gd name="connsiteY6" fmla="*/ 370936 h 871268"/>
              <a:gd name="connsiteX7" fmla="*/ 2027207 w 2708694"/>
              <a:gd name="connsiteY7" fmla="*/ 483079 h 871268"/>
              <a:gd name="connsiteX8" fmla="*/ 1932317 w 2708694"/>
              <a:gd name="connsiteY8" fmla="*/ 526211 h 871268"/>
              <a:gd name="connsiteX9" fmla="*/ 1759789 w 2708694"/>
              <a:gd name="connsiteY9" fmla="*/ 629728 h 871268"/>
              <a:gd name="connsiteX10" fmla="*/ 1699404 w 2708694"/>
              <a:gd name="connsiteY10" fmla="*/ 664234 h 871268"/>
              <a:gd name="connsiteX11" fmla="*/ 1561381 w 2708694"/>
              <a:gd name="connsiteY11" fmla="*/ 724619 h 871268"/>
              <a:gd name="connsiteX12" fmla="*/ 1509623 w 2708694"/>
              <a:gd name="connsiteY12" fmla="*/ 750498 h 871268"/>
              <a:gd name="connsiteX13" fmla="*/ 1457864 w 2708694"/>
              <a:gd name="connsiteY13" fmla="*/ 767751 h 871268"/>
              <a:gd name="connsiteX14" fmla="*/ 1414732 w 2708694"/>
              <a:gd name="connsiteY14" fmla="*/ 793630 h 871268"/>
              <a:gd name="connsiteX15" fmla="*/ 1388853 w 2708694"/>
              <a:gd name="connsiteY15" fmla="*/ 810883 h 871268"/>
              <a:gd name="connsiteX16" fmla="*/ 1345721 w 2708694"/>
              <a:gd name="connsiteY16" fmla="*/ 819509 h 871268"/>
              <a:gd name="connsiteX17" fmla="*/ 1233577 w 2708694"/>
              <a:gd name="connsiteY17" fmla="*/ 862641 h 871268"/>
              <a:gd name="connsiteX18" fmla="*/ 1147313 w 2708694"/>
              <a:gd name="connsiteY18" fmla="*/ 871268 h 871268"/>
              <a:gd name="connsiteX19" fmla="*/ 845389 w 2708694"/>
              <a:gd name="connsiteY19" fmla="*/ 862641 h 871268"/>
              <a:gd name="connsiteX20" fmla="*/ 733245 w 2708694"/>
              <a:gd name="connsiteY20" fmla="*/ 836762 h 871268"/>
              <a:gd name="connsiteX21" fmla="*/ 664234 w 2708694"/>
              <a:gd name="connsiteY21" fmla="*/ 819509 h 871268"/>
              <a:gd name="connsiteX22" fmla="*/ 638355 w 2708694"/>
              <a:gd name="connsiteY22" fmla="*/ 810883 h 871268"/>
              <a:gd name="connsiteX23" fmla="*/ 595223 w 2708694"/>
              <a:gd name="connsiteY23" fmla="*/ 802256 h 871268"/>
              <a:gd name="connsiteX24" fmla="*/ 560717 w 2708694"/>
              <a:gd name="connsiteY24" fmla="*/ 793630 h 871268"/>
              <a:gd name="connsiteX25" fmla="*/ 526211 w 2708694"/>
              <a:gd name="connsiteY25" fmla="*/ 776377 h 871268"/>
              <a:gd name="connsiteX26" fmla="*/ 500332 w 2708694"/>
              <a:gd name="connsiteY26" fmla="*/ 759124 h 871268"/>
              <a:gd name="connsiteX27" fmla="*/ 474453 w 2708694"/>
              <a:gd name="connsiteY27" fmla="*/ 750498 h 871268"/>
              <a:gd name="connsiteX28" fmla="*/ 396815 w 2708694"/>
              <a:gd name="connsiteY28" fmla="*/ 707366 h 871268"/>
              <a:gd name="connsiteX29" fmla="*/ 336430 w 2708694"/>
              <a:gd name="connsiteY29" fmla="*/ 638355 h 871268"/>
              <a:gd name="connsiteX30" fmla="*/ 276045 w 2708694"/>
              <a:gd name="connsiteY30" fmla="*/ 603849 h 871268"/>
              <a:gd name="connsiteX31" fmla="*/ 250166 w 2708694"/>
              <a:gd name="connsiteY31" fmla="*/ 586596 h 871268"/>
              <a:gd name="connsiteX32" fmla="*/ 232913 w 2708694"/>
              <a:gd name="connsiteY32" fmla="*/ 560717 h 871268"/>
              <a:gd name="connsiteX33" fmla="*/ 172528 w 2708694"/>
              <a:gd name="connsiteY33" fmla="*/ 534838 h 871268"/>
              <a:gd name="connsiteX34" fmla="*/ 146649 w 2708694"/>
              <a:gd name="connsiteY34" fmla="*/ 517585 h 871268"/>
              <a:gd name="connsiteX35" fmla="*/ 112143 w 2708694"/>
              <a:gd name="connsiteY35" fmla="*/ 483079 h 871268"/>
              <a:gd name="connsiteX36" fmla="*/ 77638 w 2708694"/>
              <a:gd name="connsiteY36" fmla="*/ 474453 h 871268"/>
              <a:gd name="connsiteX37" fmla="*/ 60385 w 2708694"/>
              <a:gd name="connsiteY37" fmla="*/ 448573 h 871268"/>
              <a:gd name="connsiteX38" fmla="*/ 34506 w 2708694"/>
              <a:gd name="connsiteY38" fmla="*/ 439947 h 871268"/>
              <a:gd name="connsiteX39" fmla="*/ 17253 w 2708694"/>
              <a:gd name="connsiteY39" fmla="*/ 388188 h 871268"/>
              <a:gd name="connsiteX40" fmla="*/ 0 w 2708694"/>
              <a:gd name="connsiteY40" fmla="*/ 362309 h 871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2708694" h="871268">
                <a:moveTo>
                  <a:pt x="2708694" y="0"/>
                </a:moveTo>
                <a:cubicBezTo>
                  <a:pt x="2697192" y="20128"/>
                  <a:pt x="2688869" y="42443"/>
                  <a:pt x="2674189" y="60385"/>
                </a:cubicBezTo>
                <a:cubicBezTo>
                  <a:pt x="2662530" y="74635"/>
                  <a:pt x="2644743" y="82573"/>
                  <a:pt x="2631057" y="94890"/>
                </a:cubicBezTo>
                <a:cubicBezTo>
                  <a:pt x="2573246" y="146919"/>
                  <a:pt x="2602215" y="132718"/>
                  <a:pt x="2536166" y="181155"/>
                </a:cubicBezTo>
                <a:cubicBezTo>
                  <a:pt x="2439624" y="251953"/>
                  <a:pt x="2480264" y="215316"/>
                  <a:pt x="2380890" y="276045"/>
                </a:cubicBezTo>
                <a:cubicBezTo>
                  <a:pt x="2354351" y="292264"/>
                  <a:pt x="2330170" y="312220"/>
                  <a:pt x="2303253" y="327804"/>
                </a:cubicBezTo>
                <a:cubicBezTo>
                  <a:pt x="2275431" y="343912"/>
                  <a:pt x="2244902" y="354986"/>
                  <a:pt x="2216989" y="370936"/>
                </a:cubicBezTo>
                <a:cubicBezTo>
                  <a:pt x="2062427" y="459257"/>
                  <a:pt x="2183144" y="405111"/>
                  <a:pt x="2027207" y="483079"/>
                </a:cubicBezTo>
                <a:cubicBezTo>
                  <a:pt x="1996131" y="498617"/>
                  <a:pt x="1962781" y="509505"/>
                  <a:pt x="1932317" y="526211"/>
                </a:cubicBezTo>
                <a:cubicBezTo>
                  <a:pt x="1873512" y="558459"/>
                  <a:pt x="1817486" y="595537"/>
                  <a:pt x="1759789" y="629728"/>
                </a:cubicBezTo>
                <a:cubicBezTo>
                  <a:pt x="1739845" y="641547"/>
                  <a:pt x="1720643" y="654942"/>
                  <a:pt x="1699404" y="664234"/>
                </a:cubicBezTo>
                <a:cubicBezTo>
                  <a:pt x="1653396" y="684362"/>
                  <a:pt x="1606297" y="702161"/>
                  <a:pt x="1561381" y="724619"/>
                </a:cubicBezTo>
                <a:cubicBezTo>
                  <a:pt x="1544128" y="733245"/>
                  <a:pt x="1527428" y="743079"/>
                  <a:pt x="1509623" y="750498"/>
                </a:cubicBezTo>
                <a:cubicBezTo>
                  <a:pt x="1492836" y="757493"/>
                  <a:pt x="1474420" y="760226"/>
                  <a:pt x="1457864" y="767751"/>
                </a:cubicBezTo>
                <a:cubicBezTo>
                  <a:pt x="1442600" y="774689"/>
                  <a:pt x="1428950" y="784744"/>
                  <a:pt x="1414732" y="793630"/>
                </a:cubicBezTo>
                <a:cubicBezTo>
                  <a:pt x="1405940" y="799125"/>
                  <a:pt x="1398561" y="807243"/>
                  <a:pt x="1388853" y="810883"/>
                </a:cubicBezTo>
                <a:cubicBezTo>
                  <a:pt x="1375125" y="816031"/>
                  <a:pt x="1360098" y="816634"/>
                  <a:pt x="1345721" y="819509"/>
                </a:cubicBezTo>
                <a:cubicBezTo>
                  <a:pt x="1321457" y="829908"/>
                  <a:pt x="1262232" y="857268"/>
                  <a:pt x="1233577" y="862641"/>
                </a:cubicBezTo>
                <a:cubicBezTo>
                  <a:pt x="1205174" y="867967"/>
                  <a:pt x="1176068" y="868392"/>
                  <a:pt x="1147313" y="871268"/>
                </a:cubicBezTo>
                <a:cubicBezTo>
                  <a:pt x="1046672" y="868392"/>
                  <a:pt x="945946" y="867669"/>
                  <a:pt x="845389" y="862641"/>
                </a:cubicBezTo>
                <a:cubicBezTo>
                  <a:pt x="828790" y="861811"/>
                  <a:pt x="735968" y="837443"/>
                  <a:pt x="733245" y="836762"/>
                </a:cubicBezTo>
                <a:cubicBezTo>
                  <a:pt x="733232" y="836759"/>
                  <a:pt x="664246" y="819513"/>
                  <a:pt x="664234" y="819509"/>
                </a:cubicBezTo>
                <a:cubicBezTo>
                  <a:pt x="655608" y="816634"/>
                  <a:pt x="647176" y="813088"/>
                  <a:pt x="638355" y="810883"/>
                </a:cubicBezTo>
                <a:cubicBezTo>
                  <a:pt x="624131" y="807327"/>
                  <a:pt x="609536" y="805437"/>
                  <a:pt x="595223" y="802256"/>
                </a:cubicBezTo>
                <a:cubicBezTo>
                  <a:pt x="583649" y="799684"/>
                  <a:pt x="572219" y="796505"/>
                  <a:pt x="560717" y="793630"/>
                </a:cubicBezTo>
                <a:cubicBezTo>
                  <a:pt x="549215" y="787879"/>
                  <a:pt x="537376" y="782757"/>
                  <a:pt x="526211" y="776377"/>
                </a:cubicBezTo>
                <a:cubicBezTo>
                  <a:pt x="517209" y="771233"/>
                  <a:pt x="509605" y="763761"/>
                  <a:pt x="500332" y="759124"/>
                </a:cubicBezTo>
                <a:cubicBezTo>
                  <a:pt x="492199" y="755058"/>
                  <a:pt x="483079" y="753373"/>
                  <a:pt x="474453" y="750498"/>
                </a:cubicBezTo>
                <a:cubicBezTo>
                  <a:pt x="333153" y="644525"/>
                  <a:pt x="554974" y="806216"/>
                  <a:pt x="396815" y="707366"/>
                </a:cubicBezTo>
                <a:cubicBezTo>
                  <a:pt x="371034" y="691253"/>
                  <a:pt x="358760" y="656625"/>
                  <a:pt x="336430" y="638355"/>
                </a:cubicBezTo>
                <a:cubicBezTo>
                  <a:pt x="318487" y="623675"/>
                  <a:pt x="295924" y="615777"/>
                  <a:pt x="276045" y="603849"/>
                </a:cubicBezTo>
                <a:cubicBezTo>
                  <a:pt x="267155" y="598515"/>
                  <a:pt x="258792" y="592347"/>
                  <a:pt x="250166" y="586596"/>
                </a:cubicBezTo>
                <a:cubicBezTo>
                  <a:pt x="244415" y="577970"/>
                  <a:pt x="240878" y="567354"/>
                  <a:pt x="232913" y="560717"/>
                </a:cubicBezTo>
                <a:cubicBezTo>
                  <a:pt x="218699" y="548872"/>
                  <a:pt x="190508" y="540831"/>
                  <a:pt x="172528" y="534838"/>
                </a:cubicBezTo>
                <a:cubicBezTo>
                  <a:pt x="163902" y="529087"/>
                  <a:pt x="154521" y="524332"/>
                  <a:pt x="146649" y="517585"/>
                </a:cubicBezTo>
                <a:cubicBezTo>
                  <a:pt x="134299" y="506999"/>
                  <a:pt x="125937" y="491700"/>
                  <a:pt x="112143" y="483079"/>
                </a:cubicBezTo>
                <a:cubicBezTo>
                  <a:pt x="102089" y="476796"/>
                  <a:pt x="89140" y="477328"/>
                  <a:pt x="77638" y="474453"/>
                </a:cubicBezTo>
                <a:cubicBezTo>
                  <a:pt x="71887" y="465826"/>
                  <a:pt x="68481" y="455050"/>
                  <a:pt x="60385" y="448573"/>
                </a:cubicBezTo>
                <a:cubicBezTo>
                  <a:pt x="53285" y="442893"/>
                  <a:pt x="39791" y="447346"/>
                  <a:pt x="34506" y="439947"/>
                </a:cubicBezTo>
                <a:cubicBezTo>
                  <a:pt x="23935" y="425148"/>
                  <a:pt x="23004" y="405441"/>
                  <a:pt x="17253" y="388188"/>
                </a:cubicBezTo>
                <a:cubicBezTo>
                  <a:pt x="7717" y="359581"/>
                  <a:pt x="17719" y="362309"/>
                  <a:pt x="0" y="362309"/>
                </a:cubicBezTo>
              </a:path>
            </a:pathLst>
          </a:custGeom>
          <a:noFill/>
          <a:ln w="38100">
            <a:headEnd type="none" w="lg" len="lg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3489441" y="2158208"/>
            <a:ext cx="2517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solidFill>
                  <a:schemeClr val="tx2"/>
                </a:solidFill>
                <a:latin typeface="+mn-lt"/>
              </a:rPr>
              <a:t>sscanf</a:t>
            </a:r>
            <a:r>
              <a:rPr lang="en-US" altLang="ko-KR" dirty="0" smtClean="0">
                <a:solidFill>
                  <a:schemeClr val="tx2"/>
                </a:solidFill>
                <a:latin typeface="+mn-lt"/>
              </a:rPr>
              <a:t>(</a:t>
            </a:r>
            <a:r>
              <a:rPr lang="en-US" altLang="ko-KR" dirty="0" err="1" smtClean="0">
                <a:solidFill>
                  <a:schemeClr val="tx2"/>
                </a:solidFill>
                <a:latin typeface="+mn-lt"/>
              </a:rPr>
              <a:t>str</a:t>
            </a:r>
            <a:r>
              <a:rPr lang="en-US" altLang="ko-KR" dirty="0" smtClean="0">
                <a:solidFill>
                  <a:schemeClr val="tx2"/>
                </a:solidFill>
                <a:latin typeface="+mn-lt"/>
              </a:rPr>
              <a:t>, “%f”, &amp;v);</a:t>
            </a:r>
            <a:endParaRPr lang="ko-KR" altLang="en-US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813814" y="4664016"/>
            <a:ext cx="2379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solidFill>
                  <a:schemeClr val="tx2"/>
                </a:solidFill>
                <a:latin typeface="+mn-lt"/>
              </a:rPr>
              <a:t>sprintf</a:t>
            </a:r>
            <a:r>
              <a:rPr lang="en-US" altLang="ko-KR" dirty="0" smtClean="0">
                <a:solidFill>
                  <a:schemeClr val="tx2"/>
                </a:solidFill>
                <a:latin typeface="+mn-lt"/>
              </a:rPr>
              <a:t>(</a:t>
            </a:r>
            <a:r>
              <a:rPr lang="en-US" altLang="ko-KR" dirty="0" err="1" smtClean="0">
                <a:solidFill>
                  <a:schemeClr val="tx2"/>
                </a:solidFill>
                <a:latin typeface="+mn-lt"/>
              </a:rPr>
              <a:t>str</a:t>
            </a:r>
            <a:r>
              <a:rPr lang="en-US" altLang="ko-KR" dirty="0" smtClean="0">
                <a:solidFill>
                  <a:schemeClr val="tx2"/>
                </a:solidFill>
                <a:latin typeface="+mn-lt"/>
              </a:rPr>
              <a:t>, “%f”, v);</a:t>
            </a:r>
            <a:endParaRPr lang="ko-KR" altLang="en-US" dirty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7589147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예제</a:t>
            </a:r>
          </a:p>
        </p:txBody>
      </p:sp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1116013" y="981075"/>
            <a:ext cx="7777162" cy="4202112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#include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&lt;</a:t>
            </a:r>
            <a:r>
              <a:rPr lang="en-US" altLang="ko-KR" sz="1600" kern="0" dirty="0" err="1">
                <a:solidFill>
                  <a:srgbClr val="A31515"/>
                </a:solidFill>
                <a:latin typeface="Trebuchet MS" pitchFamily="34" charset="0"/>
              </a:rPr>
              <a:t>stdio.h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&gt;</a:t>
            </a:r>
            <a:endParaRPr lang="en-US" altLang="ko-KR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main( </a:t>
            </a: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void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)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{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dirty="0">
                <a:latin typeface="Trebuchet MS" pitchFamily="34" charset="0"/>
              </a:rPr>
              <a:t>	</a:t>
            </a:r>
            <a:r>
              <a:rPr lang="en-US" altLang="ko-KR" sz="1600" dirty="0">
                <a:solidFill>
                  <a:srgbClr val="0000FF"/>
                </a:solidFill>
                <a:latin typeface="Trebuchet MS" pitchFamily="34" charset="0"/>
              </a:rPr>
              <a:t>char</a:t>
            </a:r>
            <a:r>
              <a:rPr lang="en-US" altLang="ko-KR" sz="1600" dirty="0">
                <a:latin typeface="Trebuchet MS" pitchFamily="34" charset="0"/>
              </a:rPr>
              <a:t> s1[] = </a:t>
            </a:r>
            <a:r>
              <a:rPr lang="en-US" altLang="ko-KR" sz="1600" dirty="0">
                <a:solidFill>
                  <a:srgbClr val="A31515"/>
                </a:solidFill>
                <a:latin typeface="Trebuchet MS" pitchFamily="34" charset="0"/>
              </a:rPr>
              <a:t>"100 200 300";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endParaRPr lang="en-US" altLang="ko-KR" sz="1600" kern="0" dirty="0" smtClean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smtClean="0">
                <a:solidFill>
                  <a:srgbClr val="0000FF"/>
                </a:solidFill>
                <a:latin typeface="Trebuchet MS" pitchFamily="34" charset="0"/>
              </a:rPr>
              <a:t>char</a:t>
            </a: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s2[30];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value;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600" kern="0" dirty="0" smtClean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u="sng" kern="0" dirty="0" err="1">
                <a:solidFill>
                  <a:srgbClr val="000000"/>
                </a:solidFill>
                <a:latin typeface="Trebuchet MS" pitchFamily="34" charset="0"/>
              </a:rPr>
              <a:t>sscanf</a:t>
            </a:r>
            <a:r>
              <a:rPr lang="en-US" altLang="ko-KR" sz="1600" u="sng" kern="0" dirty="0">
                <a:solidFill>
                  <a:srgbClr val="000000"/>
                </a:solidFill>
                <a:latin typeface="Trebuchet MS" pitchFamily="34" charset="0"/>
              </a:rPr>
              <a:t>(s1, </a:t>
            </a:r>
            <a:r>
              <a:rPr lang="en-US" altLang="ko-KR" sz="1600" u="sng" kern="0" dirty="0">
                <a:solidFill>
                  <a:srgbClr val="A31515"/>
                </a:solidFill>
                <a:latin typeface="Trebuchet MS" pitchFamily="34" charset="0"/>
              </a:rPr>
              <a:t>"%d"</a:t>
            </a:r>
            <a:r>
              <a:rPr lang="en-US" altLang="ko-KR" sz="1600" u="sng" kern="0" dirty="0">
                <a:solidFill>
                  <a:srgbClr val="000000"/>
                </a:solidFill>
                <a:latin typeface="Trebuchet MS" pitchFamily="34" charset="0"/>
              </a:rPr>
              <a:t>, &amp;value);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dirty="0">
                <a:latin typeface="Trebuchet MS" pitchFamily="34" charset="0"/>
              </a:rPr>
              <a:t>	</a:t>
            </a:r>
            <a:r>
              <a:rPr lang="en-US" altLang="ko-KR" sz="1600" dirty="0" err="1">
                <a:latin typeface="Trebuchet MS" pitchFamily="34" charset="0"/>
              </a:rPr>
              <a:t>printf</a:t>
            </a:r>
            <a:r>
              <a:rPr lang="en-US" altLang="ko-KR" sz="1600" dirty="0">
                <a:latin typeface="Trebuchet MS" pitchFamily="34" charset="0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itchFamily="34" charset="0"/>
              </a:rPr>
              <a:t>"%d\n"</a:t>
            </a:r>
            <a:r>
              <a:rPr lang="en-US" altLang="ko-KR" sz="1600" dirty="0">
                <a:latin typeface="Trebuchet MS" pitchFamily="34" charset="0"/>
              </a:rPr>
              <a:t>, value);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endParaRPr lang="en-US" altLang="ko-KR" sz="1600" kern="0" dirty="0" smtClean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u="sng" kern="0" dirty="0" err="1" smtClean="0">
                <a:solidFill>
                  <a:srgbClr val="000000"/>
                </a:solidFill>
                <a:latin typeface="Trebuchet MS" pitchFamily="34" charset="0"/>
              </a:rPr>
              <a:t>sprintf</a:t>
            </a:r>
            <a:r>
              <a:rPr lang="en-US" altLang="ko-KR" sz="1600" u="sng" kern="0" dirty="0" smtClean="0">
                <a:solidFill>
                  <a:srgbClr val="000000"/>
                </a:solidFill>
                <a:latin typeface="Trebuchet MS" pitchFamily="34" charset="0"/>
              </a:rPr>
              <a:t>(s2</a:t>
            </a:r>
            <a:r>
              <a:rPr lang="en-US" altLang="ko-KR" sz="1600" u="sng" kern="0" dirty="0">
                <a:solidFill>
                  <a:srgbClr val="000000"/>
                </a:solidFill>
                <a:latin typeface="Trebuchet MS" pitchFamily="34" charset="0"/>
              </a:rPr>
              <a:t>, </a:t>
            </a:r>
            <a:r>
              <a:rPr lang="en-US" altLang="ko-KR" sz="1600" u="sng" kern="0" dirty="0">
                <a:solidFill>
                  <a:srgbClr val="A31515"/>
                </a:solidFill>
                <a:latin typeface="Trebuchet MS" pitchFamily="34" charset="0"/>
              </a:rPr>
              <a:t>"%d"</a:t>
            </a:r>
            <a:r>
              <a:rPr lang="en-US" altLang="ko-KR" sz="1600" u="sng" kern="0" dirty="0">
                <a:solidFill>
                  <a:srgbClr val="000000"/>
                </a:solidFill>
                <a:latin typeface="Trebuchet MS" pitchFamily="34" charset="0"/>
              </a:rPr>
              <a:t>, value);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printf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"%s\n"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, s2);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600" kern="0" dirty="0" smtClean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return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0;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}</a:t>
            </a:r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0" y="3213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9" name="_x76693392"/>
          <p:cNvSpPr>
            <a:spLocks noChangeArrowheads="1"/>
          </p:cNvSpPr>
          <p:nvPr/>
        </p:nvSpPr>
        <p:spPr bwMode="auto">
          <a:xfrm>
            <a:off x="1116013" y="5229225"/>
            <a:ext cx="7777162" cy="792163"/>
          </a:xfrm>
          <a:prstGeom prst="rect">
            <a:avLst/>
          </a:prstGeom>
          <a:solidFill>
            <a:srgbClr val="CCFFCC"/>
          </a:solidFill>
          <a:ln w="4191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pPr algn="just"/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100</a:t>
            </a:r>
          </a:p>
          <a:p>
            <a:pPr algn="just"/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100</a:t>
            </a:r>
            <a:endParaRPr lang="en-US" altLang="ko-KR" sz="1600" dirty="0">
              <a:latin typeface="Comic Sans MS" pitchFamily="66" charset="0"/>
            </a:endParaRPr>
          </a:p>
        </p:txBody>
      </p:sp>
      <p:grpSp>
        <p:nvGrpSpPr>
          <p:cNvPr id="10" name="Group 15"/>
          <p:cNvGrpSpPr>
            <a:grpSpLocks/>
          </p:cNvGrpSpPr>
          <p:nvPr/>
        </p:nvGrpSpPr>
        <p:grpSpPr bwMode="auto">
          <a:xfrm>
            <a:off x="523038" y="5121612"/>
            <a:ext cx="487363" cy="1012825"/>
            <a:chOff x="-91" y="1749"/>
            <a:chExt cx="552" cy="832"/>
          </a:xfrm>
        </p:grpSpPr>
        <p:sp>
          <p:nvSpPr>
            <p:cNvPr id="11" name="Freeform 16"/>
            <p:cNvSpPr>
              <a:spLocks/>
            </p:cNvSpPr>
            <p:nvPr/>
          </p:nvSpPr>
          <p:spPr bwMode="auto">
            <a:xfrm>
              <a:off x="-91" y="1749"/>
              <a:ext cx="552" cy="832"/>
            </a:xfrm>
            <a:custGeom>
              <a:avLst/>
              <a:gdLst>
                <a:gd name="T0" fmla="*/ 19 w 1103"/>
                <a:gd name="T1" fmla="*/ 453 h 1663"/>
                <a:gd name="T2" fmla="*/ 86 w 1103"/>
                <a:gd name="T3" fmla="*/ 306 h 1663"/>
                <a:gd name="T4" fmla="*/ 175 w 1103"/>
                <a:gd name="T5" fmla="*/ 175 h 1663"/>
                <a:gd name="T6" fmla="*/ 261 w 1103"/>
                <a:gd name="T7" fmla="*/ 74 h 1663"/>
                <a:gd name="T8" fmla="*/ 322 w 1103"/>
                <a:gd name="T9" fmla="*/ 14 h 1663"/>
                <a:gd name="T10" fmla="*/ 337 w 1103"/>
                <a:gd name="T11" fmla="*/ 1 h 1663"/>
                <a:gd name="T12" fmla="*/ 357 w 1103"/>
                <a:gd name="T13" fmla="*/ 5 h 1663"/>
                <a:gd name="T14" fmla="*/ 394 w 1103"/>
                <a:gd name="T15" fmla="*/ 11 h 1663"/>
                <a:gd name="T16" fmla="*/ 440 w 1103"/>
                <a:gd name="T17" fmla="*/ 19 h 1663"/>
                <a:gd name="T18" fmla="*/ 488 w 1103"/>
                <a:gd name="T19" fmla="*/ 28 h 1663"/>
                <a:gd name="T20" fmla="*/ 530 w 1103"/>
                <a:gd name="T21" fmla="*/ 38 h 1663"/>
                <a:gd name="T22" fmla="*/ 582 w 1103"/>
                <a:gd name="T23" fmla="*/ 44 h 1663"/>
                <a:gd name="T24" fmla="*/ 628 w 1103"/>
                <a:gd name="T25" fmla="*/ 36 h 1663"/>
                <a:gd name="T26" fmla="*/ 670 w 1103"/>
                <a:gd name="T27" fmla="*/ 21 h 1663"/>
                <a:gd name="T28" fmla="*/ 715 w 1103"/>
                <a:gd name="T29" fmla="*/ 7 h 1663"/>
                <a:gd name="T30" fmla="*/ 765 w 1103"/>
                <a:gd name="T31" fmla="*/ 0 h 1663"/>
                <a:gd name="T32" fmla="*/ 829 w 1103"/>
                <a:gd name="T33" fmla="*/ 68 h 1663"/>
                <a:gd name="T34" fmla="*/ 887 w 1103"/>
                <a:gd name="T35" fmla="*/ 180 h 1663"/>
                <a:gd name="T36" fmla="*/ 932 w 1103"/>
                <a:gd name="T37" fmla="*/ 302 h 1663"/>
                <a:gd name="T38" fmla="*/ 964 w 1103"/>
                <a:gd name="T39" fmla="*/ 429 h 1663"/>
                <a:gd name="T40" fmla="*/ 985 w 1103"/>
                <a:gd name="T41" fmla="*/ 556 h 1663"/>
                <a:gd name="T42" fmla="*/ 994 w 1103"/>
                <a:gd name="T43" fmla="*/ 647 h 1663"/>
                <a:gd name="T44" fmla="*/ 1038 w 1103"/>
                <a:gd name="T45" fmla="*/ 687 h 1663"/>
                <a:gd name="T46" fmla="*/ 1088 w 1103"/>
                <a:gd name="T47" fmla="*/ 732 h 1663"/>
                <a:gd name="T48" fmla="*/ 1103 w 1103"/>
                <a:gd name="T49" fmla="*/ 778 h 1663"/>
                <a:gd name="T50" fmla="*/ 1082 w 1103"/>
                <a:gd name="T51" fmla="*/ 862 h 1663"/>
                <a:gd name="T52" fmla="*/ 1037 w 1103"/>
                <a:gd name="T53" fmla="*/ 968 h 1663"/>
                <a:gd name="T54" fmla="*/ 981 w 1103"/>
                <a:gd name="T55" fmla="*/ 1080 h 1663"/>
                <a:gd name="T56" fmla="*/ 927 w 1103"/>
                <a:gd name="T57" fmla="*/ 1179 h 1663"/>
                <a:gd name="T58" fmla="*/ 894 w 1103"/>
                <a:gd name="T59" fmla="*/ 1231 h 1663"/>
                <a:gd name="T60" fmla="*/ 866 w 1103"/>
                <a:gd name="T61" fmla="*/ 1230 h 1663"/>
                <a:gd name="T62" fmla="*/ 838 w 1103"/>
                <a:gd name="T63" fmla="*/ 1232 h 1663"/>
                <a:gd name="T64" fmla="*/ 806 w 1103"/>
                <a:gd name="T65" fmla="*/ 1285 h 1663"/>
                <a:gd name="T66" fmla="*/ 807 w 1103"/>
                <a:gd name="T67" fmla="*/ 1369 h 1663"/>
                <a:gd name="T68" fmla="*/ 834 w 1103"/>
                <a:gd name="T69" fmla="*/ 1450 h 1663"/>
                <a:gd name="T70" fmla="*/ 826 w 1103"/>
                <a:gd name="T71" fmla="*/ 1528 h 1663"/>
                <a:gd name="T72" fmla="*/ 780 w 1103"/>
                <a:gd name="T73" fmla="*/ 1619 h 1663"/>
                <a:gd name="T74" fmla="*/ 722 w 1103"/>
                <a:gd name="T75" fmla="*/ 1662 h 1663"/>
                <a:gd name="T76" fmla="*/ 656 w 1103"/>
                <a:gd name="T77" fmla="*/ 1654 h 1663"/>
                <a:gd name="T78" fmla="*/ 588 w 1103"/>
                <a:gd name="T79" fmla="*/ 1615 h 1663"/>
                <a:gd name="T80" fmla="*/ 531 w 1103"/>
                <a:gd name="T81" fmla="*/ 1558 h 1663"/>
                <a:gd name="T82" fmla="*/ 492 w 1103"/>
                <a:gd name="T83" fmla="*/ 1496 h 1663"/>
                <a:gd name="T84" fmla="*/ 484 w 1103"/>
                <a:gd name="T85" fmla="*/ 1441 h 1663"/>
                <a:gd name="T86" fmla="*/ 492 w 1103"/>
                <a:gd name="T87" fmla="*/ 1370 h 1663"/>
                <a:gd name="T88" fmla="*/ 450 w 1103"/>
                <a:gd name="T89" fmla="*/ 1341 h 1663"/>
                <a:gd name="T90" fmla="*/ 392 w 1103"/>
                <a:gd name="T91" fmla="*/ 1330 h 1663"/>
                <a:gd name="T92" fmla="*/ 345 w 1103"/>
                <a:gd name="T93" fmla="*/ 1302 h 1663"/>
                <a:gd name="T94" fmla="*/ 335 w 1103"/>
                <a:gd name="T95" fmla="*/ 1247 h 1663"/>
                <a:gd name="T96" fmla="*/ 337 w 1103"/>
                <a:gd name="T97" fmla="*/ 1185 h 1663"/>
                <a:gd name="T98" fmla="*/ 315 w 1103"/>
                <a:gd name="T99" fmla="*/ 1143 h 1663"/>
                <a:gd name="T100" fmla="*/ 276 w 1103"/>
                <a:gd name="T101" fmla="*/ 1113 h 1663"/>
                <a:gd name="T102" fmla="*/ 229 w 1103"/>
                <a:gd name="T103" fmla="*/ 1090 h 1663"/>
                <a:gd name="T104" fmla="*/ 178 w 1103"/>
                <a:gd name="T105" fmla="*/ 1070 h 1663"/>
                <a:gd name="T106" fmla="*/ 128 w 1103"/>
                <a:gd name="T107" fmla="*/ 1049 h 1663"/>
                <a:gd name="T108" fmla="*/ 78 w 1103"/>
                <a:gd name="T109" fmla="*/ 1026 h 1663"/>
                <a:gd name="T110" fmla="*/ 36 w 1103"/>
                <a:gd name="T111" fmla="*/ 767 h 1663"/>
                <a:gd name="T112" fmla="*/ 7 w 1103"/>
                <a:gd name="T113" fmla="*/ 585 h 16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03" h="1663">
                  <a:moveTo>
                    <a:pt x="0" y="557"/>
                  </a:moveTo>
                  <a:lnTo>
                    <a:pt x="7" y="505"/>
                  </a:lnTo>
                  <a:lnTo>
                    <a:pt x="19" y="453"/>
                  </a:lnTo>
                  <a:lnTo>
                    <a:pt x="38" y="402"/>
                  </a:lnTo>
                  <a:lnTo>
                    <a:pt x="60" y="353"/>
                  </a:lnTo>
                  <a:lnTo>
                    <a:pt x="86" y="306"/>
                  </a:lnTo>
                  <a:lnTo>
                    <a:pt x="114" y="260"/>
                  </a:lnTo>
                  <a:lnTo>
                    <a:pt x="144" y="216"/>
                  </a:lnTo>
                  <a:lnTo>
                    <a:pt x="175" y="175"/>
                  </a:lnTo>
                  <a:lnTo>
                    <a:pt x="205" y="139"/>
                  </a:lnTo>
                  <a:lnTo>
                    <a:pt x="235" y="104"/>
                  </a:lnTo>
                  <a:lnTo>
                    <a:pt x="261" y="74"/>
                  </a:lnTo>
                  <a:lnTo>
                    <a:pt x="287" y="50"/>
                  </a:lnTo>
                  <a:lnTo>
                    <a:pt x="306" y="29"/>
                  </a:lnTo>
                  <a:lnTo>
                    <a:pt x="322" y="14"/>
                  </a:lnTo>
                  <a:lnTo>
                    <a:pt x="333" y="5"/>
                  </a:lnTo>
                  <a:lnTo>
                    <a:pt x="336" y="1"/>
                  </a:lnTo>
                  <a:lnTo>
                    <a:pt x="337" y="1"/>
                  </a:lnTo>
                  <a:lnTo>
                    <a:pt x="342" y="3"/>
                  </a:lnTo>
                  <a:lnTo>
                    <a:pt x="349" y="4"/>
                  </a:lnTo>
                  <a:lnTo>
                    <a:pt x="357" y="5"/>
                  </a:lnTo>
                  <a:lnTo>
                    <a:pt x="368" y="6"/>
                  </a:lnTo>
                  <a:lnTo>
                    <a:pt x="380" y="8"/>
                  </a:lnTo>
                  <a:lnTo>
                    <a:pt x="394" y="11"/>
                  </a:lnTo>
                  <a:lnTo>
                    <a:pt x="409" y="13"/>
                  </a:lnTo>
                  <a:lnTo>
                    <a:pt x="424" y="15"/>
                  </a:lnTo>
                  <a:lnTo>
                    <a:pt x="440" y="19"/>
                  </a:lnTo>
                  <a:lnTo>
                    <a:pt x="456" y="21"/>
                  </a:lnTo>
                  <a:lnTo>
                    <a:pt x="472" y="24"/>
                  </a:lnTo>
                  <a:lnTo>
                    <a:pt x="488" y="28"/>
                  </a:lnTo>
                  <a:lnTo>
                    <a:pt x="503" y="31"/>
                  </a:lnTo>
                  <a:lnTo>
                    <a:pt x="517" y="35"/>
                  </a:lnTo>
                  <a:lnTo>
                    <a:pt x="530" y="38"/>
                  </a:lnTo>
                  <a:lnTo>
                    <a:pt x="548" y="43"/>
                  </a:lnTo>
                  <a:lnTo>
                    <a:pt x="565" y="44"/>
                  </a:lnTo>
                  <a:lnTo>
                    <a:pt x="582" y="44"/>
                  </a:lnTo>
                  <a:lnTo>
                    <a:pt x="598" y="43"/>
                  </a:lnTo>
                  <a:lnTo>
                    <a:pt x="613" y="41"/>
                  </a:lnTo>
                  <a:lnTo>
                    <a:pt x="628" y="36"/>
                  </a:lnTo>
                  <a:lnTo>
                    <a:pt x="643" y="31"/>
                  </a:lnTo>
                  <a:lnTo>
                    <a:pt x="656" y="27"/>
                  </a:lnTo>
                  <a:lnTo>
                    <a:pt x="670" y="21"/>
                  </a:lnTo>
                  <a:lnTo>
                    <a:pt x="685" y="16"/>
                  </a:lnTo>
                  <a:lnTo>
                    <a:pt x="700" y="12"/>
                  </a:lnTo>
                  <a:lnTo>
                    <a:pt x="715" y="7"/>
                  </a:lnTo>
                  <a:lnTo>
                    <a:pt x="731" y="4"/>
                  </a:lnTo>
                  <a:lnTo>
                    <a:pt x="747" y="1"/>
                  </a:lnTo>
                  <a:lnTo>
                    <a:pt x="765" y="0"/>
                  </a:lnTo>
                  <a:lnTo>
                    <a:pt x="783" y="1"/>
                  </a:lnTo>
                  <a:lnTo>
                    <a:pt x="806" y="34"/>
                  </a:lnTo>
                  <a:lnTo>
                    <a:pt x="829" y="68"/>
                  </a:lnTo>
                  <a:lnTo>
                    <a:pt x="850" y="104"/>
                  </a:lnTo>
                  <a:lnTo>
                    <a:pt x="868" y="141"/>
                  </a:lnTo>
                  <a:lnTo>
                    <a:pt x="887" y="180"/>
                  </a:lnTo>
                  <a:lnTo>
                    <a:pt x="903" y="219"/>
                  </a:lnTo>
                  <a:lnTo>
                    <a:pt x="918" y="261"/>
                  </a:lnTo>
                  <a:lnTo>
                    <a:pt x="932" y="302"/>
                  </a:lnTo>
                  <a:lnTo>
                    <a:pt x="944" y="345"/>
                  </a:lnTo>
                  <a:lnTo>
                    <a:pt x="955" y="386"/>
                  </a:lnTo>
                  <a:lnTo>
                    <a:pt x="964" y="429"/>
                  </a:lnTo>
                  <a:lnTo>
                    <a:pt x="972" y="472"/>
                  </a:lnTo>
                  <a:lnTo>
                    <a:pt x="979" y="514"/>
                  </a:lnTo>
                  <a:lnTo>
                    <a:pt x="985" y="556"/>
                  </a:lnTo>
                  <a:lnTo>
                    <a:pt x="988" y="597"/>
                  </a:lnTo>
                  <a:lnTo>
                    <a:pt x="991" y="638"/>
                  </a:lnTo>
                  <a:lnTo>
                    <a:pt x="994" y="647"/>
                  </a:lnTo>
                  <a:lnTo>
                    <a:pt x="1004" y="658"/>
                  </a:lnTo>
                  <a:lnTo>
                    <a:pt x="1020" y="672"/>
                  </a:lnTo>
                  <a:lnTo>
                    <a:pt x="1038" y="687"/>
                  </a:lnTo>
                  <a:lnTo>
                    <a:pt x="1056" y="703"/>
                  </a:lnTo>
                  <a:lnTo>
                    <a:pt x="1075" y="718"/>
                  </a:lnTo>
                  <a:lnTo>
                    <a:pt x="1088" y="732"/>
                  </a:lnTo>
                  <a:lnTo>
                    <a:pt x="1099" y="744"/>
                  </a:lnTo>
                  <a:lnTo>
                    <a:pt x="1103" y="759"/>
                  </a:lnTo>
                  <a:lnTo>
                    <a:pt x="1103" y="778"/>
                  </a:lnTo>
                  <a:lnTo>
                    <a:pt x="1100" y="802"/>
                  </a:lnTo>
                  <a:lnTo>
                    <a:pt x="1092" y="831"/>
                  </a:lnTo>
                  <a:lnTo>
                    <a:pt x="1082" y="862"/>
                  </a:lnTo>
                  <a:lnTo>
                    <a:pt x="1069" y="897"/>
                  </a:lnTo>
                  <a:lnTo>
                    <a:pt x="1054" y="931"/>
                  </a:lnTo>
                  <a:lnTo>
                    <a:pt x="1037" y="968"/>
                  </a:lnTo>
                  <a:lnTo>
                    <a:pt x="1018" y="1006"/>
                  </a:lnTo>
                  <a:lnTo>
                    <a:pt x="1000" y="1043"/>
                  </a:lnTo>
                  <a:lnTo>
                    <a:pt x="981" y="1080"/>
                  </a:lnTo>
                  <a:lnTo>
                    <a:pt x="962" y="1116"/>
                  </a:lnTo>
                  <a:lnTo>
                    <a:pt x="944" y="1148"/>
                  </a:lnTo>
                  <a:lnTo>
                    <a:pt x="927" y="1179"/>
                  </a:lnTo>
                  <a:lnTo>
                    <a:pt x="912" y="1206"/>
                  </a:lnTo>
                  <a:lnTo>
                    <a:pt x="898" y="1229"/>
                  </a:lnTo>
                  <a:lnTo>
                    <a:pt x="894" y="1231"/>
                  </a:lnTo>
                  <a:lnTo>
                    <a:pt x="886" y="1231"/>
                  </a:lnTo>
                  <a:lnTo>
                    <a:pt x="876" y="1231"/>
                  </a:lnTo>
                  <a:lnTo>
                    <a:pt x="866" y="1230"/>
                  </a:lnTo>
                  <a:lnTo>
                    <a:pt x="856" y="1230"/>
                  </a:lnTo>
                  <a:lnTo>
                    <a:pt x="847" y="1230"/>
                  </a:lnTo>
                  <a:lnTo>
                    <a:pt x="838" y="1232"/>
                  </a:lnTo>
                  <a:lnTo>
                    <a:pt x="834" y="1238"/>
                  </a:lnTo>
                  <a:lnTo>
                    <a:pt x="817" y="1260"/>
                  </a:lnTo>
                  <a:lnTo>
                    <a:pt x="806" y="1285"/>
                  </a:lnTo>
                  <a:lnTo>
                    <a:pt x="803" y="1313"/>
                  </a:lnTo>
                  <a:lnTo>
                    <a:pt x="803" y="1341"/>
                  </a:lnTo>
                  <a:lnTo>
                    <a:pt x="807" y="1369"/>
                  </a:lnTo>
                  <a:lnTo>
                    <a:pt x="814" y="1397"/>
                  </a:lnTo>
                  <a:lnTo>
                    <a:pt x="824" y="1425"/>
                  </a:lnTo>
                  <a:lnTo>
                    <a:pt x="834" y="1450"/>
                  </a:lnTo>
                  <a:lnTo>
                    <a:pt x="837" y="1471"/>
                  </a:lnTo>
                  <a:lnTo>
                    <a:pt x="834" y="1498"/>
                  </a:lnTo>
                  <a:lnTo>
                    <a:pt x="826" y="1528"/>
                  </a:lnTo>
                  <a:lnTo>
                    <a:pt x="814" y="1561"/>
                  </a:lnTo>
                  <a:lnTo>
                    <a:pt x="798" y="1592"/>
                  </a:lnTo>
                  <a:lnTo>
                    <a:pt x="780" y="1619"/>
                  </a:lnTo>
                  <a:lnTo>
                    <a:pt x="761" y="1641"/>
                  </a:lnTo>
                  <a:lnTo>
                    <a:pt x="742" y="1655"/>
                  </a:lnTo>
                  <a:lnTo>
                    <a:pt x="722" y="1662"/>
                  </a:lnTo>
                  <a:lnTo>
                    <a:pt x="700" y="1663"/>
                  </a:lnTo>
                  <a:lnTo>
                    <a:pt x="678" y="1661"/>
                  </a:lnTo>
                  <a:lnTo>
                    <a:pt x="656" y="1654"/>
                  </a:lnTo>
                  <a:lnTo>
                    <a:pt x="633" y="1644"/>
                  </a:lnTo>
                  <a:lnTo>
                    <a:pt x="610" y="1631"/>
                  </a:lnTo>
                  <a:lnTo>
                    <a:pt x="588" y="1615"/>
                  </a:lnTo>
                  <a:lnTo>
                    <a:pt x="568" y="1597"/>
                  </a:lnTo>
                  <a:lnTo>
                    <a:pt x="548" y="1578"/>
                  </a:lnTo>
                  <a:lnTo>
                    <a:pt x="531" y="1558"/>
                  </a:lnTo>
                  <a:lnTo>
                    <a:pt x="515" y="1538"/>
                  </a:lnTo>
                  <a:lnTo>
                    <a:pt x="502" y="1516"/>
                  </a:lnTo>
                  <a:lnTo>
                    <a:pt x="492" y="1496"/>
                  </a:lnTo>
                  <a:lnTo>
                    <a:pt x="485" y="1475"/>
                  </a:lnTo>
                  <a:lnTo>
                    <a:pt x="483" y="1457"/>
                  </a:lnTo>
                  <a:lnTo>
                    <a:pt x="484" y="1441"/>
                  </a:lnTo>
                  <a:lnTo>
                    <a:pt x="486" y="1418"/>
                  </a:lnTo>
                  <a:lnTo>
                    <a:pt x="491" y="1392"/>
                  </a:lnTo>
                  <a:lnTo>
                    <a:pt x="492" y="1370"/>
                  </a:lnTo>
                  <a:lnTo>
                    <a:pt x="484" y="1358"/>
                  </a:lnTo>
                  <a:lnTo>
                    <a:pt x="469" y="1346"/>
                  </a:lnTo>
                  <a:lnTo>
                    <a:pt x="450" y="1341"/>
                  </a:lnTo>
                  <a:lnTo>
                    <a:pt x="431" y="1336"/>
                  </a:lnTo>
                  <a:lnTo>
                    <a:pt x="411" y="1334"/>
                  </a:lnTo>
                  <a:lnTo>
                    <a:pt x="392" y="1330"/>
                  </a:lnTo>
                  <a:lnTo>
                    <a:pt x="373" y="1326"/>
                  </a:lnTo>
                  <a:lnTo>
                    <a:pt x="358" y="1316"/>
                  </a:lnTo>
                  <a:lnTo>
                    <a:pt x="345" y="1302"/>
                  </a:lnTo>
                  <a:lnTo>
                    <a:pt x="337" y="1286"/>
                  </a:lnTo>
                  <a:lnTo>
                    <a:pt x="335" y="1268"/>
                  </a:lnTo>
                  <a:lnTo>
                    <a:pt x="335" y="1247"/>
                  </a:lnTo>
                  <a:lnTo>
                    <a:pt x="336" y="1225"/>
                  </a:lnTo>
                  <a:lnTo>
                    <a:pt x="337" y="1205"/>
                  </a:lnTo>
                  <a:lnTo>
                    <a:pt x="337" y="1185"/>
                  </a:lnTo>
                  <a:lnTo>
                    <a:pt x="335" y="1168"/>
                  </a:lnTo>
                  <a:lnTo>
                    <a:pt x="327" y="1155"/>
                  </a:lnTo>
                  <a:lnTo>
                    <a:pt x="315" y="1143"/>
                  </a:lnTo>
                  <a:lnTo>
                    <a:pt x="304" y="1133"/>
                  </a:lnTo>
                  <a:lnTo>
                    <a:pt x="290" y="1123"/>
                  </a:lnTo>
                  <a:lnTo>
                    <a:pt x="276" y="1113"/>
                  </a:lnTo>
                  <a:lnTo>
                    <a:pt x="261" y="1105"/>
                  </a:lnTo>
                  <a:lnTo>
                    <a:pt x="246" y="1097"/>
                  </a:lnTo>
                  <a:lnTo>
                    <a:pt x="229" y="1090"/>
                  </a:lnTo>
                  <a:lnTo>
                    <a:pt x="213" y="1084"/>
                  </a:lnTo>
                  <a:lnTo>
                    <a:pt x="196" y="1077"/>
                  </a:lnTo>
                  <a:lnTo>
                    <a:pt x="178" y="1070"/>
                  </a:lnTo>
                  <a:lnTo>
                    <a:pt x="161" y="1063"/>
                  </a:lnTo>
                  <a:lnTo>
                    <a:pt x="144" y="1056"/>
                  </a:lnTo>
                  <a:lnTo>
                    <a:pt x="128" y="1049"/>
                  </a:lnTo>
                  <a:lnTo>
                    <a:pt x="110" y="1042"/>
                  </a:lnTo>
                  <a:lnTo>
                    <a:pt x="94" y="1034"/>
                  </a:lnTo>
                  <a:lnTo>
                    <a:pt x="78" y="1026"/>
                  </a:lnTo>
                  <a:lnTo>
                    <a:pt x="63" y="937"/>
                  </a:lnTo>
                  <a:lnTo>
                    <a:pt x="49" y="850"/>
                  </a:lnTo>
                  <a:lnTo>
                    <a:pt x="36" y="767"/>
                  </a:lnTo>
                  <a:lnTo>
                    <a:pt x="24" y="693"/>
                  </a:lnTo>
                  <a:lnTo>
                    <a:pt x="14" y="631"/>
                  </a:lnTo>
                  <a:lnTo>
                    <a:pt x="7" y="585"/>
                  </a:lnTo>
                  <a:lnTo>
                    <a:pt x="1" y="558"/>
                  </a:lnTo>
                  <a:lnTo>
                    <a:pt x="0" y="557"/>
                  </a:lnTo>
                  <a:close/>
                </a:path>
              </a:pathLst>
            </a:custGeom>
            <a:solidFill>
              <a:srgbClr val="FFFF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" name="Freeform 17"/>
            <p:cNvSpPr>
              <a:spLocks/>
            </p:cNvSpPr>
            <p:nvPr/>
          </p:nvSpPr>
          <p:spPr bwMode="auto">
            <a:xfrm>
              <a:off x="-77" y="1804"/>
              <a:ext cx="523" cy="721"/>
            </a:xfrm>
            <a:custGeom>
              <a:avLst/>
              <a:gdLst>
                <a:gd name="T0" fmla="*/ 959 w 1044"/>
                <a:gd name="T1" fmla="*/ 597 h 1440"/>
                <a:gd name="T2" fmla="*/ 888 w 1044"/>
                <a:gd name="T3" fmla="*/ 550 h 1440"/>
                <a:gd name="T4" fmla="*/ 853 w 1044"/>
                <a:gd name="T5" fmla="*/ 288 h 1440"/>
                <a:gd name="T6" fmla="*/ 811 w 1044"/>
                <a:gd name="T7" fmla="*/ 185 h 1440"/>
                <a:gd name="T8" fmla="*/ 813 w 1044"/>
                <a:gd name="T9" fmla="*/ 134 h 1440"/>
                <a:gd name="T10" fmla="*/ 839 w 1044"/>
                <a:gd name="T11" fmla="*/ 116 h 1440"/>
                <a:gd name="T12" fmla="*/ 770 w 1044"/>
                <a:gd name="T13" fmla="*/ 52 h 1440"/>
                <a:gd name="T14" fmla="*/ 716 w 1044"/>
                <a:gd name="T15" fmla="*/ 28 h 1440"/>
                <a:gd name="T16" fmla="*/ 678 w 1044"/>
                <a:gd name="T17" fmla="*/ 32 h 1440"/>
                <a:gd name="T18" fmla="*/ 621 w 1044"/>
                <a:gd name="T19" fmla="*/ 54 h 1440"/>
                <a:gd name="T20" fmla="*/ 603 w 1044"/>
                <a:gd name="T21" fmla="*/ 48 h 1440"/>
                <a:gd name="T22" fmla="*/ 523 w 1044"/>
                <a:gd name="T23" fmla="*/ 28 h 1440"/>
                <a:gd name="T24" fmla="*/ 440 w 1044"/>
                <a:gd name="T25" fmla="*/ 13 h 1440"/>
                <a:gd name="T26" fmla="*/ 356 w 1044"/>
                <a:gd name="T27" fmla="*/ 0 h 1440"/>
                <a:gd name="T28" fmla="*/ 348 w 1044"/>
                <a:gd name="T29" fmla="*/ 4 h 1440"/>
                <a:gd name="T30" fmla="*/ 342 w 1044"/>
                <a:gd name="T31" fmla="*/ 13 h 1440"/>
                <a:gd name="T32" fmla="*/ 343 w 1044"/>
                <a:gd name="T33" fmla="*/ 15 h 1440"/>
                <a:gd name="T34" fmla="*/ 338 w 1044"/>
                <a:gd name="T35" fmla="*/ 15 h 1440"/>
                <a:gd name="T36" fmla="*/ 286 w 1044"/>
                <a:gd name="T37" fmla="*/ 49 h 1440"/>
                <a:gd name="T38" fmla="*/ 228 w 1044"/>
                <a:gd name="T39" fmla="*/ 90 h 1440"/>
                <a:gd name="T40" fmla="*/ 171 w 1044"/>
                <a:gd name="T41" fmla="*/ 135 h 1440"/>
                <a:gd name="T42" fmla="*/ 115 w 1044"/>
                <a:gd name="T43" fmla="*/ 196 h 1440"/>
                <a:gd name="T44" fmla="*/ 71 w 1044"/>
                <a:gd name="T45" fmla="*/ 273 h 1440"/>
                <a:gd name="T46" fmla="*/ 15 w 1044"/>
                <a:gd name="T47" fmla="*/ 384 h 1440"/>
                <a:gd name="T48" fmla="*/ 1 w 1044"/>
                <a:gd name="T49" fmla="*/ 462 h 1440"/>
                <a:gd name="T50" fmla="*/ 10 w 1044"/>
                <a:gd name="T51" fmla="*/ 485 h 1440"/>
                <a:gd name="T52" fmla="*/ 54 w 1044"/>
                <a:gd name="T53" fmla="*/ 644 h 1440"/>
                <a:gd name="T54" fmla="*/ 95 w 1044"/>
                <a:gd name="T55" fmla="*/ 803 h 1440"/>
                <a:gd name="T56" fmla="*/ 114 w 1044"/>
                <a:gd name="T57" fmla="*/ 824 h 1440"/>
                <a:gd name="T58" fmla="*/ 195 w 1044"/>
                <a:gd name="T59" fmla="*/ 873 h 1440"/>
                <a:gd name="T60" fmla="*/ 292 w 1044"/>
                <a:gd name="T61" fmla="*/ 929 h 1440"/>
                <a:gd name="T62" fmla="*/ 331 w 1044"/>
                <a:gd name="T63" fmla="*/ 949 h 1440"/>
                <a:gd name="T64" fmla="*/ 373 w 1044"/>
                <a:gd name="T65" fmla="*/ 962 h 1440"/>
                <a:gd name="T66" fmla="*/ 399 w 1044"/>
                <a:gd name="T67" fmla="*/ 1052 h 1440"/>
                <a:gd name="T68" fmla="*/ 454 w 1044"/>
                <a:gd name="T69" fmla="*/ 1110 h 1440"/>
                <a:gd name="T70" fmla="*/ 513 w 1044"/>
                <a:gd name="T71" fmla="*/ 1111 h 1440"/>
                <a:gd name="T72" fmla="*/ 576 w 1044"/>
                <a:gd name="T73" fmla="*/ 1100 h 1440"/>
                <a:gd name="T74" fmla="*/ 615 w 1044"/>
                <a:gd name="T75" fmla="*/ 1104 h 1440"/>
                <a:gd name="T76" fmla="*/ 622 w 1044"/>
                <a:gd name="T77" fmla="*/ 1211 h 1440"/>
                <a:gd name="T78" fmla="*/ 615 w 1044"/>
                <a:gd name="T79" fmla="*/ 1233 h 1440"/>
                <a:gd name="T80" fmla="*/ 574 w 1044"/>
                <a:gd name="T81" fmla="*/ 1263 h 1440"/>
                <a:gd name="T82" fmla="*/ 559 w 1044"/>
                <a:gd name="T83" fmla="*/ 1316 h 1440"/>
                <a:gd name="T84" fmla="*/ 571 w 1044"/>
                <a:gd name="T85" fmla="*/ 1378 h 1440"/>
                <a:gd name="T86" fmla="*/ 608 w 1044"/>
                <a:gd name="T87" fmla="*/ 1435 h 1440"/>
                <a:gd name="T88" fmla="*/ 670 w 1044"/>
                <a:gd name="T89" fmla="*/ 1436 h 1440"/>
                <a:gd name="T90" fmla="*/ 723 w 1044"/>
                <a:gd name="T91" fmla="*/ 1375 h 1440"/>
                <a:gd name="T92" fmla="*/ 709 w 1044"/>
                <a:gd name="T93" fmla="*/ 1280 h 1440"/>
                <a:gd name="T94" fmla="*/ 676 w 1044"/>
                <a:gd name="T95" fmla="*/ 1247 h 1440"/>
                <a:gd name="T96" fmla="*/ 652 w 1044"/>
                <a:gd name="T97" fmla="*/ 1226 h 1440"/>
                <a:gd name="T98" fmla="*/ 653 w 1044"/>
                <a:gd name="T99" fmla="*/ 1153 h 1440"/>
                <a:gd name="T100" fmla="*/ 601 w 1044"/>
                <a:gd name="T101" fmla="*/ 1074 h 1440"/>
                <a:gd name="T102" fmla="*/ 508 w 1044"/>
                <a:gd name="T103" fmla="*/ 1083 h 1440"/>
                <a:gd name="T104" fmla="*/ 437 w 1044"/>
                <a:gd name="T105" fmla="*/ 1055 h 1440"/>
                <a:gd name="T106" fmla="*/ 412 w 1044"/>
                <a:gd name="T107" fmla="*/ 979 h 1440"/>
                <a:gd name="T108" fmla="*/ 458 w 1044"/>
                <a:gd name="T109" fmla="*/ 977 h 1440"/>
                <a:gd name="T110" fmla="*/ 520 w 1044"/>
                <a:gd name="T111" fmla="*/ 994 h 1440"/>
                <a:gd name="T112" fmla="*/ 583 w 1044"/>
                <a:gd name="T113" fmla="*/ 1009 h 1440"/>
                <a:gd name="T114" fmla="*/ 653 w 1044"/>
                <a:gd name="T115" fmla="*/ 1023 h 1440"/>
                <a:gd name="T116" fmla="*/ 740 w 1044"/>
                <a:gd name="T117" fmla="*/ 1043 h 1440"/>
                <a:gd name="T118" fmla="*/ 809 w 1044"/>
                <a:gd name="T119" fmla="*/ 1057 h 1440"/>
                <a:gd name="T120" fmla="*/ 846 w 1044"/>
                <a:gd name="T121" fmla="*/ 1022 h 1440"/>
                <a:gd name="T122" fmla="*/ 934 w 1044"/>
                <a:gd name="T123" fmla="*/ 879 h 1440"/>
                <a:gd name="T124" fmla="*/ 1017 w 1044"/>
                <a:gd name="T125" fmla="*/ 737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044" h="1440">
                  <a:moveTo>
                    <a:pt x="1044" y="688"/>
                  </a:moveTo>
                  <a:lnTo>
                    <a:pt x="1032" y="665"/>
                  </a:lnTo>
                  <a:lnTo>
                    <a:pt x="1011" y="641"/>
                  </a:lnTo>
                  <a:lnTo>
                    <a:pt x="986" y="618"/>
                  </a:lnTo>
                  <a:lnTo>
                    <a:pt x="959" y="597"/>
                  </a:lnTo>
                  <a:lnTo>
                    <a:pt x="934" y="580"/>
                  </a:lnTo>
                  <a:lnTo>
                    <a:pt x="912" y="565"/>
                  </a:lnTo>
                  <a:lnTo>
                    <a:pt x="897" y="555"/>
                  </a:lnTo>
                  <a:lnTo>
                    <a:pt x="891" y="551"/>
                  </a:lnTo>
                  <a:lnTo>
                    <a:pt x="888" y="550"/>
                  </a:lnTo>
                  <a:lnTo>
                    <a:pt x="888" y="516"/>
                  </a:lnTo>
                  <a:lnTo>
                    <a:pt x="882" y="449"/>
                  </a:lnTo>
                  <a:lnTo>
                    <a:pt x="872" y="373"/>
                  </a:lnTo>
                  <a:lnTo>
                    <a:pt x="859" y="309"/>
                  </a:lnTo>
                  <a:lnTo>
                    <a:pt x="853" y="288"/>
                  </a:lnTo>
                  <a:lnTo>
                    <a:pt x="846" y="267"/>
                  </a:lnTo>
                  <a:lnTo>
                    <a:pt x="838" y="246"/>
                  </a:lnTo>
                  <a:lnTo>
                    <a:pt x="829" y="226"/>
                  </a:lnTo>
                  <a:lnTo>
                    <a:pt x="820" y="206"/>
                  </a:lnTo>
                  <a:lnTo>
                    <a:pt x="811" y="185"/>
                  </a:lnTo>
                  <a:lnTo>
                    <a:pt x="800" y="166"/>
                  </a:lnTo>
                  <a:lnTo>
                    <a:pt x="789" y="146"/>
                  </a:lnTo>
                  <a:lnTo>
                    <a:pt x="796" y="143"/>
                  </a:lnTo>
                  <a:lnTo>
                    <a:pt x="804" y="138"/>
                  </a:lnTo>
                  <a:lnTo>
                    <a:pt x="813" y="134"/>
                  </a:lnTo>
                  <a:lnTo>
                    <a:pt x="821" y="129"/>
                  </a:lnTo>
                  <a:lnTo>
                    <a:pt x="829" y="124"/>
                  </a:lnTo>
                  <a:lnTo>
                    <a:pt x="835" y="121"/>
                  </a:lnTo>
                  <a:lnTo>
                    <a:pt x="838" y="117"/>
                  </a:lnTo>
                  <a:lnTo>
                    <a:pt x="839" y="116"/>
                  </a:lnTo>
                  <a:lnTo>
                    <a:pt x="829" y="106"/>
                  </a:lnTo>
                  <a:lnTo>
                    <a:pt x="816" y="92"/>
                  </a:lnTo>
                  <a:lnTo>
                    <a:pt x="803" y="78"/>
                  </a:lnTo>
                  <a:lnTo>
                    <a:pt x="786" y="64"/>
                  </a:lnTo>
                  <a:lnTo>
                    <a:pt x="770" y="52"/>
                  </a:lnTo>
                  <a:lnTo>
                    <a:pt x="753" y="40"/>
                  </a:lnTo>
                  <a:lnTo>
                    <a:pt x="735" y="33"/>
                  </a:lnTo>
                  <a:lnTo>
                    <a:pt x="716" y="29"/>
                  </a:lnTo>
                  <a:lnTo>
                    <a:pt x="716" y="28"/>
                  </a:lnTo>
                  <a:lnTo>
                    <a:pt x="716" y="28"/>
                  </a:lnTo>
                  <a:lnTo>
                    <a:pt x="716" y="28"/>
                  </a:lnTo>
                  <a:lnTo>
                    <a:pt x="716" y="28"/>
                  </a:lnTo>
                  <a:lnTo>
                    <a:pt x="703" y="28"/>
                  </a:lnTo>
                  <a:lnTo>
                    <a:pt x="691" y="30"/>
                  </a:lnTo>
                  <a:lnTo>
                    <a:pt x="678" y="32"/>
                  </a:lnTo>
                  <a:lnTo>
                    <a:pt x="667" y="34"/>
                  </a:lnTo>
                  <a:lnTo>
                    <a:pt x="655" y="39"/>
                  </a:lnTo>
                  <a:lnTo>
                    <a:pt x="644" y="43"/>
                  </a:lnTo>
                  <a:lnTo>
                    <a:pt x="632" y="48"/>
                  </a:lnTo>
                  <a:lnTo>
                    <a:pt x="621" y="54"/>
                  </a:lnTo>
                  <a:lnTo>
                    <a:pt x="619" y="54"/>
                  </a:lnTo>
                  <a:lnTo>
                    <a:pt x="619" y="53"/>
                  </a:lnTo>
                  <a:lnTo>
                    <a:pt x="619" y="53"/>
                  </a:lnTo>
                  <a:lnTo>
                    <a:pt x="619" y="53"/>
                  </a:lnTo>
                  <a:lnTo>
                    <a:pt x="603" y="48"/>
                  </a:lnTo>
                  <a:lnTo>
                    <a:pt x="587" y="44"/>
                  </a:lnTo>
                  <a:lnTo>
                    <a:pt x="571" y="39"/>
                  </a:lnTo>
                  <a:lnTo>
                    <a:pt x="555" y="34"/>
                  </a:lnTo>
                  <a:lnTo>
                    <a:pt x="539" y="31"/>
                  </a:lnTo>
                  <a:lnTo>
                    <a:pt x="523" y="28"/>
                  </a:lnTo>
                  <a:lnTo>
                    <a:pt x="507" y="24"/>
                  </a:lnTo>
                  <a:lnTo>
                    <a:pt x="489" y="21"/>
                  </a:lnTo>
                  <a:lnTo>
                    <a:pt x="473" y="18"/>
                  </a:lnTo>
                  <a:lnTo>
                    <a:pt x="457" y="15"/>
                  </a:lnTo>
                  <a:lnTo>
                    <a:pt x="440" y="13"/>
                  </a:lnTo>
                  <a:lnTo>
                    <a:pt x="424" y="10"/>
                  </a:lnTo>
                  <a:lnTo>
                    <a:pt x="406" y="8"/>
                  </a:lnTo>
                  <a:lnTo>
                    <a:pt x="389" y="4"/>
                  </a:lnTo>
                  <a:lnTo>
                    <a:pt x="373" y="2"/>
                  </a:lnTo>
                  <a:lnTo>
                    <a:pt x="356" y="0"/>
                  </a:lnTo>
                  <a:lnTo>
                    <a:pt x="354" y="0"/>
                  </a:lnTo>
                  <a:lnTo>
                    <a:pt x="353" y="1"/>
                  </a:lnTo>
                  <a:lnTo>
                    <a:pt x="351" y="2"/>
                  </a:lnTo>
                  <a:lnTo>
                    <a:pt x="350" y="3"/>
                  </a:lnTo>
                  <a:lnTo>
                    <a:pt x="348" y="4"/>
                  </a:lnTo>
                  <a:lnTo>
                    <a:pt x="345" y="7"/>
                  </a:lnTo>
                  <a:lnTo>
                    <a:pt x="344" y="9"/>
                  </a:lnTo>
                  <a:lnTo>
                    <a:pt x="343" y="13"/>
                  </a:lnTo>
                  <a:lnTo>
                    <a:pt x="342" y="13"/>
                  </a:lnTo>
                  <a:lnTo>
                    <a:pt x="342" y="13"/>
                  </a:lnTo>
                  <a:lnTo>
                    <a:pt x="341" y="13"/>
                  </a:lnTo>
                  <a:lnTo>
                    <a:pt x="339" y="14"/>
                  </a:lnTo>
                  <a:lnTo>
                    <a:pt x="343" y="15"/>
                  </a:lnTo>
                  <a:lnTo>
                    <a:pt x="343" y="15"/>
                  </a:lnTo>
                  <a:lnTo>
                    <a:pt x="343" y="15"/>
                  </a:lnTo>
                  <a:lnTo>
                    <a:pt x="343" y="15"/>
                  </a:lnTo>
                  <a:lnTo>
                    <a:pt x="343" y="15"/>
                  </a:lnTo>
                  <a:lnTo>
                    <a:pt x="342" y="15"/>
                  </a:lnTo>
                  <a:lnTo>
                    <a:pt x="339" y="15"/>
                  </a:lnTo>
                  <a:lnTo>
                    <a:pt x="338" y="15"/>
                  </a:lnTo>
                  <a:lnTo>
                    <a:pt x="336" y="16"/>
                  </a:lnTo>
                  <a:lnTo>
                    <a:pt x="323" y="24"/>
                  </a:lnTo>
                  <a:lnTo>
                    <a:pt x="311" y="33"/>
                  </a:lnTo>
                  <a:lnTo>
                    <a:pt x="299" y="41"/>
                  </a:lnTo>
                  <a:lnTo>
                    <a:pt x="286" y="49"/>
                  </a:lnTo>
                  <a:lnTo>
                    <a:pt x="275" y="57"/>
                  </a:lnTo>
                  <a:lnTo>
                    <a:pt x="262" y="66"/>
                  </a:lnTo>
                  <a:lnTo>
                    <a:pt x="251" y="74"/>
                  </a:lnTo>
                  <a:lnTo>
                    <a:pt x="239" y="82"/>
                  </a:lnTo>
                  <a:lnTo>
                    <a:pt x="228" y="90"/>
                  </a:lnTo>
                  <a:lnTo>
                    <a:pt x="215" y="99"/>
                  </a:lnTo>
                  <a:lnTo>
                    <a:pt x="205" y="107"/>
                  </a:lnTo>
                  <a:lnTo>
                    <a:pt x="193" y="116"/>
                  </a:lnTo>
                  <a:lnTo>
                    <a:pt x="182" y="125"/>
                  </a:lnTo>
                  <a:lnTo>
                    <a:pt x="171" y="135"/>
                  </a:lnTo>
                  <a:lnTo>
                    <a:pt x="160" y="145"/>
                  </a:lnTo>
                  <a:lnTo>
                    <a:pt x="149" y="155"/>
                  </a:lnTo>
                  <a:lnTo>
                    <a:pt x="137" y="168"/>
                  </a:lnTo>
                  <a:lnTo>
                    <a:pt x="125" y="182"/>
                  </a:lnTo>
                  <a:lnTo>
                    <a:pt x="115" y="196"/>
                  </a:lnTo>
                  <a:lnTo>
                    <a:pt x="106" y="211"/>
                  </a:lnTo>
                  <a:lnTo>
                    <a:pt x="96" y="226"/>
                  </a:lnTo>
                  <a:lnTo>
                    <a:pt x="87" y="242"/>
                  </a:lnTo>
                  <a:lnTo>
                    <a:pt x="79" y="257"/>
                  </a:lnTo>
                  <a:lnTo>
                    <a:pt x="71" y="273"/>
                  </a:lnTo>
                  <a:lnTo>
                    <a:pt x="60" y="295"/>
                  </a:lnTo>
                  <a:lnTo>
                    <a:pt x="47" y="317"/>
                  </a:lnTo>
                  <a:lnTo>
                    <a:pt x="35" y="339"/>
                  </a:lnTo>
                  <a:lnTo>
                    <a:pt x="25" y="361"/>
                  </a:lnTo>
                  <a:lnTo>
                    <a:pt x="15" y="384"/>
                  </a:lnTo>
                  <a:lnTo>
                    <a:pt x="8" y="407"/>
                  </a:lnTo>
                  <a:lnTo>
                    <a:pt x="2" y="431"/>
                  </a:lnTo>
                  <a:lnTo>
                    <a:pt x="0" y="455"/>
                  </a:lnTo>
                  <a:lnTo>
                    <a:pt x="0" y="459"/>
                  </a:lnTo>
                  <a:lnTo>
                    <a:pt x="1" y="462"/>
                  </a:lnTo>
                  <a:lnTo>
                    <a:pt x="3" y="465"/>
                  </a:lnTo>
                  <a:lnTo>
                    <a:pt x="5" y="468"/>
                  </a:lnTo>
                  <a:lnTo>
                    <a:pt x="7" y="474"/>
                  </a:lnTo>
                  <a:lnTo>
                    <a:pt x="8" y="479"/>
                  </a:lnTo>
                  <a:lnTo>
                    <a:pt x="10" y="485"/>
                  </a:lnTo>
                  <a:lnTo>
                    <a:pt x="11" y="491"/>
                  </a:lnTo>
                  <a:lnTo>
                    <a:pt x="22" y="530"/>
                  </a:lnTo>
                  <a:lnTo>
                    <a:pt x="32" y="568"/>
                  </a:lnTo>
                  <a:lnTo>
                    <a:pt x="42" y="606"/>
                  </a:lnTo>
                  <a:lnTo>
                    <a:pt x="54" y="644"/>
                  </a:lnTo>
                  <a:lnTo>
                    <a:pt x="64" y="682"/>
                  </a:lnTo>
                  <a:lnTo>
                    <a:pt x="75" y="720"/>
                  </a:lnTo>
                  <a:lnTo>
                    <a:pt x="85" y="759"/>
                  </a:lnTo>
                  <a:lnTo>
                    <a:pt x="94" y="798"/>
                  </a:lnTo>
                  <a:lnTo>
                    <a:pt x="95" y="803"/>
                  </a:lnTo>
                  <a:lnTo>
                    <a:pt x="96" y="809"/>
                  </a:lnTo>
                  <a:lnTo>
                    <a:pt x="99" y="812"/>
                  </a:lnTo>
                  <a:lnTo>
                    <a:pt x="103" y="816"/>
                  </a:lnTo>
                  <a:lnTo>
                    <a:pt x="107" y="818"/>
                  </a:lnTo>
                  <a:lnTo>
                    <a:pt x="114" y="824"/>
                  </a:lnTo>
                  <a:lnTo>
                    <a:pt x="125" y="831"/>
                  </a:lnTo>
                  <a:lnTo>
                    <a:pt x="139" y="840"/>
                  </a:lnTo>
                  <a:lnTo>
                    <a:pt x="156" y="850"/>
                  </a:lnTo>
                  <a:lnTo>
                    <a:pt x="175" y="862"/>
                  </a:lnTo>
                  <a:lnTo>
                    <a:pt x="195" y="873"/>
                  </a:lnTo>
                  <a:lnTo>
                    <a:pt x="216" y="885"/>
                  </a:lnTo>
                  <a:lnTo>
                    <a:pt x="237" y="898"/>
                  </a:lnTo>
                  <a:lnTo>
                    <a:pt x="257" y="909"/>
                  </a:lnTo>
                  <a:lnTo>
                    <a:pt x="275" y="919"/>
                  </a:lnTo>
                  <a:lnTo>
                    <a:pt x="292" y="929"/>
                  </a:lnTo>
                  <a:lnTo>
                    <a:pt x="307" y="937"/>
                  </a:lnTo>
                  <a:lnTo>
                    <a:pt x="318" y="944"/>
                  </a:lnTo>
                  <a:lnTo>
                    <a:pt x="326" y="947"/>
                  </a:lnTo>
                  <a:lnTo>
                    <a:pt x="328" y="948"/>
                  </a:lnTo>
                  <a:lnTo>
                    <a:pt x="331" y="949"/>
                  </a:lnTo>
                  <a:lnTo>
                    <a:pt x="337" y="952"/>
                  </a:lnTo>
                  <a:lnTo>
                    <a:pt x="345" y="954"/>
                  </a:lnTo>
                  <a:lnTo>
                    <a:pt x="356" y="956"/>
                  </a:lnTo>
                  <a:lnTo>
                    <a:pt x="365" y="960"/>
                  </a:lnTo>
                  <a:lnTo>
                    <a:pt x="373" y="962"/>
                  </a:lnTo>
                  <a:lnTo>
                    <a:pt x="379" y="963"/>
                  </a:lnTo>
                  <a:lnTo>
                    <a:pt x="382" y="964"/>
                  </a:lnTo>
                  <a:lnTo>
                    <a:pt x="384" y="994"/>
                  </a:lnTo>
                  <a:lnTo>
                    <a:pt x="390" y="1023"/>
                  </a:lnTo>
                  <a:lnTo>
                    <a:pt x="399" y="1052"/>
                  </a:lnTo>
                  <a:lnTo>
                    <a:pt x="414" y="1080"/>
                  </a:lnTo>
                  <a:lnTo>
                    <a:pt x="424" y="1090"/>
                  </a:lnTo>
                  <a:lnTo>
                    <a:pt x="433" y="1099"/>
                  </a:lnTo>
                  <a:lnTo>
                    <a:pt x="443" y="1105"/>
                  </a:lnTo>
                  <a:lnTo>
                    <a:pt x="454" y="1110"/>
                  </a:lnTo>
                  <a:lnTo>
                    <a:pt x="465" y="1112"/>
                  </a:lnTo>
                  <a:lnTo>
                    <a:pt x="477" y="1113"/>
                  </a:lnTo>
                  <a:lnTo>
                    <a:pt x="488" y="1113"/>
                  </a:lnTo>
                  <a:lnTo>
                    <a:pt x="501" y="1112"/>
                  </a:lnTo>
                  <a:lnTo>
                    <a:pt x="513" y="1111"/>
                  </a:lnTo>
                  <a:lnTo>
                    <a:pt x="526" y="1108"/>
                  </a:lnTo>
                  <a:lnTo>
                    <a:pt x="539" y="1106"/>
                  </a:lnTo>
                  <a:lnTo>
                    <a:pt x="551" y="1104"/>
                  </a:lnTo>
                  <a:lnTo>
                    <a:pt x="563" y="1102"/>
                  </a:lnTo>
                  <a:lnTo>
                    <a:pt x="576" y="1100"/>
                  </a:lnTo>
                  <a:lnTo>
                    <a:pt x="588" y="1100"/>
                  </a:lnTo>
                  <a:lnTo>
                    <a:pt x="600" y="1100"/>
                  </a:lnTo>
                  <a:lnTo>
                    <a:pt x="604" y="1100"/>
                  </a:lnTo>
                  <a:lnTo>
                    <a:pt x="610" y="1102"/>
                  </a:lnTo>
                  <a:lnTo>
                    <a:pt x="615" y="1104"/>
                  </a:lnTo>
                  <a:lnTo>
                    <a:pt x="617" y="1107"/>
                  </a:lnTo>
                  <a:lnTo>
                    <a:pt x="625" y="1133"/>
                  </a:lnTo>
                  <a:lnTo>
                    <a:pt x="626" y="1158"/>
                  </a:lnTo>
                  <a:lnTo>
                    <a:pt x="624" y="1185"/>
                  </a:lnTo>
                  <a:lnTo>
                    <a:pt x="622" y="1211"/>
                  </a:lnTo>
                  <a:lnTo>
                    <a:pt x="622" y="1216"/>
                  </a:lnTo>
                  <a:lnTo>
                    <a:pt x="622" y="1221"/>
                  </a:lnTo>
                  <a:lnTo>
                    <a:pt x="623" y="1226"/>
                  </a:lnTo>
                  <a:lnTo>
                    <a:pt x="625" y="1231"/>
                  </a:lnTo>
                  <a:lnTo>
                    <a:pt x="615" y="1233"/>
                  </a:lnTo>
                  <a:lnTo>
                    <a:pt x="606" y="1236"/>
                  </a:lnTo>
                  <a:lnTo>
                    <a:pt x="598" y="1242"/>
                  </a:lnTo>
                  <a:lnTo>
                    <a:pt x="588" y="1248"/>
                  </a:lnTo>
                  <a:lnTo>
                    <a:pt x="581" y="1255"/>
                  </a:lnTo>
                  <a:lnTo>
                    <a:pt x="574" y="1263"/>
                  </a:lnTo>
                  <a:lnTo>
                    <a:pt x="570" y="1271"/>
                  </a:lnTo>
                  <a:lnTo>
                    <a:pt x="565" y="1280"/>
                  </a:lnTo>
                  <a:lnTo>
                    <a:pt x="562" y="1292"/>
                  </a:lnTo>
                  <a:lnTo>
                    <a:pt x="559" y="1303"/>
                  </a:lnTo>
                  <a:lnTo>
                    <a:pt x="559" y="1316"/>
                  </a:lnTo>
                  <a:lnTo>
                    <a:pt x="561" y="1327"/>
                  </a:lnTo>
                  <a:lnTo>
                    <a:pt x="561" y="1336"/>
                  </a:lnTo>
                  <a:lnTo>
                    <a:pt x="563" y="1347"/>
                  </a:lnTo>
                  <a:lnTo>
                    <a:pt x="566" y="1362"/>
                  </a:lnTo>
                  <a:lnTo>
                    <a:pt x="571" y="1378"/>
                  </a:lnTo>
                  <a:lnTo>
                    <a:pt x="576" y="1395"/>
                  </a:lnTo>
                  <a:lnTo>
                    <a:pt x="583" y="1410"/>
                  </a:lnTo>
                  <a:lnTo>
                    <a:pt x="589" y="1422"/>
                  </a:lnTo>
                  <a:lnTo>
                    <a:pt x="598" y="1430"/>
                  </a:lnTo>
                  <a:lnTo>
                    <a:pt x="608" y="1435"/>
                  </a:lnTo>
                  <a:lnTo>
                    <a:pt x="621" y="1438"/>
                  </a:lnTo>
                  <a:lnTo>
                    <a:pt x="632" y="1440"/>
                  </a:lnTo>
                  <a:lnTo>
                    <a:pt x="645" y="1440"/>
                  </a:lnTo>
                  <a:lnTo>
                    <a:pt x="657" y="1439"/>
                  </a:lnTo>
                  <a:lnTo>
                    <a:pt x="670" y="1436"/>
                  </a:lnTo>
                  <a:lnTo>
                    <a:pt x="682" y="1430"/>
                  </a:lnTo>
                  <a:lnTo>
                    <a:pt x="692" y="1423"/>
                  </a:lnTo>
                  <a:lnTo>
                    <a:pt x="707" y="1408"/>
                  </a:lnTo>
                  <a:lnTo>
                    <a:pt x="717" y="1392"/>
                  </a:lnTo>
                  <a:lnTo>
                    <a:pt x="723" y="1375"/>
                  </a:lnTo>
                  <a:lnTo>
                    <a:pt x="727" y="1355"/>
                  </a:lnTo>
                  <a:lnTo>
                    <a:pt x="725" y="1337"/>
                  </a:lnTo>
                  <a:lnTo>
                    <a:pt x="722" y="1317"/>
                  </a:lnTo>
                  <a:lnTo>
                    <a:pt x="716" y="1299"/>
                  </a:lnTo>
                  <a:lnTo>
                    <a:pt x="709" y="1280"/>
                  </a:lnTo>
                  <a:lnTo>
                    <a:pt x="705" y="1272"/>
                  </a:lnTo>
                  <a:lnTo>
                    <a:pt x="699" y="1265"/>
                  </a:lnTo>
                  <a:lnTo>
                    <a:pt x="692" y="1258"/>
                  </a:lnTo>
                  <a:lnTo>
                    <a:pt x="685" y="1251"/>
                  </a:lnTo>
                  <a:lnTo>
                    <a:pt x="676" y="1247"/>
                  </a:lnTo>
                  <a:lnTo>
                    <a:pt x="668" y="1242"/>
                  </a:lnTo>
                  <a:lnTo>
                    <a:pt x="659" y="1238"/>
                  </a:lnTo>
                  <a:lnTo>
                    <a:pt x="651" y="1234"/>
                  </a:lnTo>
                  <a:lnTo>
                    <a:pt x="652" y="1231"/>
                  </a:lnTo>
                  <a:lnTo>
                    <a:pt x="652" y="1226"/>
                  </a:lnTo>
                  <a:lnTo>
                    <a:pt x="649" y="1223"/>
                  </a:lnTo>
                  <a:lnTo>
                    <a:pt x="648" y="1219"/>
                  </a:lnTo>
                  <a:lnTo>
                    <a:pt x="649" y="1198"/>
                  </a:lnTo>
                  <a:lnTo>
                    <a:pt x="651" y="1175"/>
                  </a:lnTo>
                  <a:lnTo>
                    <a:pt x="653" y="1153"/>
                  </a:lnTo>
                  <a:lnTo>
                    <a:pt x="652" y="1130"/>
                  </a:lnTo>
                  <a:lnTo>
                    <a:pt x="648" y="1111"/>
                  </a:lnTo>
                  <a:lnTo>
                    <a:pt x="639" y="1094"/>
                  </a:lnTo>
                  <a:lnTo>
                    <a:pt x="624" y="1081"/>
                  </a:lnTo>
                  <a:lnTo>
                    <a:pt x="601" y="1074"/>
                  </a:lnTo>
                  <a:lnTo>
                    <a:pt x="581" y="1073"/>
                  </a:lnTo>
                  <a:lnTo>
                    <a:pt x="563" y="1074"/>
                  </a:lnTo>
                  <a:lnTo>
                    <a:pt x="545" y="1076"/>
                  </a:lnTo>
                  <a:lnTo>
                    <a:pt x="526" y="1080"/>
                  </a:lnTo>
                  <a:lnTo>
                    <a:pt x="508" y="1083"/>
                  </a:lnTo>
                  <a:lnTo>
                    <a:pt x="489" y="1084"/>
                  </a:lnTo>
                  <a:lnTo>
                    <a:pt x="471" y="1083"/>
                  </a:lnTo>
                  <a:lnTo>
                    <a:pt x="452" y="1079"/>
                  </a:lnTo>
                  <a:lnTo>
                    <a:pt x="444" y="1068"/>
                  </a:lnTo>
                  <a:lnTo>
                    <a:pt x="437" y="1055"/>
                  </a:lnTo>
                  <a:lnTo>
                    <a:pt x="432" y="1042"/>
                  </a:lnTo>
                  <a:lnTo>
                    <a:pt x="426" y="1027"/>
                  </a:lnTo>
                  <a:lnTo>
                    <a:pt x="420" y="1011"/>
                  </a:lnTo>
                  <a:lnTo>
                    <a:pt x="415" y="994"/>
                  </a:lnTo>
                  <a:lnTo>
                    <a:pt x="412" y="979"/>
                  </a:lnTo>
                  <a:lnTo>
                    <a:pt x="410" y="966"/>
                  </a:lnTo>
                  <a:lnTo>
                    <a:pt x="422" y="968"/>
                  </a:lnTo>
                  <a:lnTo>
                    <a:pt x="434" y="971"/>
                  </a:lnTo>
                  <a:lnTo>
                    <a:pt x="447" y="975"/>
                  </a:lnTo>
                  <a:lnTo>
                    <a:pt x="458" y="977"/>
                  </a:lnTo>
                  <a:lnTo>
                    <a:pt x="471" y="981"/>
                  </a:lnTo>
                  <a:lnTo>
                    <a:pt x="483" y="984"/>
                  </a:lnTo>
                  <a:lnTo>
                    <a:pt x="495" y="987"/>
                  </a:lnTo>
                  <a:lnTo>
                    <a:pt x="508" y="991"/>
                  </a:lnTo>
                  <a:lnTo>
                    <a:pt x="520" y="994"/>
                  </a:lnTo>
                  <a:lnTo>
                    <a:pt x="533" y="997"/>
                  </a:lnTo>
                  <a:lnTo>
                    <a:pt x="546" y="1000"/>
                  </a:lnTo>
                  <a:lnTo>
                    <a:pt x="558" y="1004"/>
                  </a:lnTo>
                  <a:lnTo>
                    <a:pt x="570" y="1006"/>
                  </a:lnTo>
                  <a:lnTo>
                    <a:pt x="583" y="1009"/>
                  </a:lnTo>
                  <a:lnTo>
                    <a:pt x="595" y="1012"/>
                  </a:lnTo>
                  <a:lnTo>
                    <a:pt x="608" y="1014"/>
                  </a:lnTo>
                  <a:lnTo>
                    <a:pt x="622" y="1016"/>
                  </a:lnTo>
                  <a:lnTo>
                    <a:pt x="637" y="1020"/>
                  </a:lnTo>
                  <a:lnTo>
                    <a:pt x="653" y="1023"/>
                  </a:lnTo>
                  <a:lnTo>
                    <a:pt x="670" y="1027"/>
                  </a:lnTo>
                  <a:lnTo>
                    <a:pt x="689" y="1030"/>
                  </a:lnTo>
                  <a:lnTo>
                    <a:pt x="706" y="1035"/>
                  </a:lnTo>
                  <a:lnTo>
                    <a:pt x="723" y="1038"/>
                  </a:lnTo>
                  <a:lnTo>
                    <a:pt x="740" y="1043"/>
                  </a:lnTo>
                  <a:lnTo>
                    <a:pt x="758" y="1046"/>
                  </a:lnTo>
                  <a:lnTo>
                    <a:pt x="773" y="1050"/>
                  </a:lnTo>
                  <a:lnTo>
                    <a:pt x="786" y="1052"/>
                  </a:lnTo>
                  <a:lnTo>
                    <a:pt x="799" y="1055"/>
                  </a:lnTo>
                  <a:lnTo>
                    <a:pt x="809" y="1057"/>
                  </a:lnTo>
                  <a:lnTo>
                    <a:pt x="818" y="1058"/>
                  </a:lnTo>
                  <a:lnTo>
                    <a:pt x="822" y="1059"/>
                  </a:lnTo>
                  <a:lnTo>
                    <a:pt x="824" y="1058"/>
                  </a:lnTo>
                  <a:lnTo>
                    <a:pt x="835" y="1042"/>
                  </a:lnTo>
                  <a:lnTo>
                    <a:pt x="846" y="1022"/>
                  </a:lnTo>
                  <a:lnTo>
                    <a:pt x="861" y="998"/>
                  </a:lnTo>
                  <a:lnTo>
                    <a:pt x="879" y="970"/>
                  </a:lnTo>
                  <a:lnTo>
                    <a:pt x="896" y="941"/>
                  </a:lnTo>
                  <a:lnTo>
                    <a:pt x="914" y="910"/>
                  </a:lnTo>
                  <a:lnTo>
                    <a:pt x="934" y="879"/>
                  </a:lnTo>
                  <a:lnTo>
                    <a:pt x="952" y="847"/>
                  </a:lnTo>
                  <a:lnTo>
                    <a:pt x="971" y="817"/>
                  </a:lnTo>
                  <a:lnTo>
                    <a:pt x="988" y="788"/>
                  </a:lnTo>
                  <a:lnTo>
                    <a:pt x="1003" y="760"/>
                  </a:lnTo>
                  <a:lnTo>
                    <a:pt x="1017" y="737"/>
                  </a:lnTo>
                  <a:lnTo>
                    <a:pt x="1028" y="717"/>
                  </a:lnTo>
                  <a:lnTo>
                    <a:pt x="1038" y="702"/>
                  </a:lnTo>
                  <a:lnTo>
                    <a:pt x="1043" y="691"/>
                  </a:lnTo>
                  <a:lnTo>
                    <a:pt x="1044" y="68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" name="Freeform 18"/>
            <p:cNvSpPr>
              <a:spLocks/>
            </p:cNvSpPr>
            <p:nvPr/>
          </p:nvSpPr>
          <p:spPr bwMode="auto">
            <a:xfrm>
              <a:off x="219" y="2467"/>
              <a:ext cx="54" cy="46"/>
            </a:xfrm>
            <a:custGeom>
              <a:avLst/>
              <a:gdLst>
                <a:gd name="T0" fmla="*/ 80 w 108"/>
                <a:gd name="T1" fmla="*/ 85 h 92"/>
                <a:gd name="T2" fmla="*/ 71 w 108"/>
                <a:gd name="T3" fmla="*/ 90 h 92"/>
                <a:gd name="T4" fmla="*/ 62 w 108"/>
                <a:gd name="T5" fmla="*/ 92 h 92"/>
                <a:gd name="T6" fmla="*/ 53 w 108"/>
                <a:gd name="T7" fmla="*/ 92 h 92"/>
                <a:gd name="T8" fmla="*/ 42 w 108"/>
                <a:gd name="T9" fmla="*/ 91 h 92"/>
                <a:gd name="T10" fmla="*/ 33 w 108"/>
                <a:gd name="T11" fmla="*/ 88 h 92"/>
                <a:gd name="T12" fmla="*/ 25 w 108"/>
                <a:gd name="T13" fmla="*/ 83 h 92"/>
                <a:gd name="T14" fmla="*/ 17 w 108"/>
                <a:gd name="T15" fmla="*/ 77 h 92"/>
                <a:gd name="T16" fmla="*/ 10 w 108"/>
                <a:gd name="T17" fmla="*/ 69 h 92"/>
                <a:gd name="T18" fmla="*/ 8 w 108"/>
                <a:gd name="T19" fmla="*/ 62 h 92"/>
                <a:gd name="T20" fmla="*/ 4 w 108"/>
                <a:gd name="T21" fmla="*/ 51 h 92"/>
                <a:gd name="T22" fmla="*/ 1 w 108"/>
                <a:gd name="T23" fmla="*/ 39 h 92"/>
                <a:gd name="T24" fmla="*/ 0 w 108"/>
                <a:gd name="T25" fmla="*/ 35 h 92"/>
                <a:gd name="T26" fmla="*/ 104 w 108"/>
                <a:gd name="T27" fmla="*/ 0 h 92"/>
                <a:gd name="T28" fmla="*/ 108 w 108"/>
                <a:gd name="T29" fmla="*/ 25 h 92"/>
                <a:gd name="T30" fmla="*/ 107 w 108"/>
                <a:gd name="T31" fmla="*/ 48 h 92"/>
                <a:gd name="T32" fmla="*/ 99 w 108"/>
                <a:gd name="T33" fmla="*/ 69 h 92"/>
                <a:gd name="T34" fmla="*/ 80 w 108"/>
                <a:gd name="T35" fmla="*/ 85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8" h="92">
                  <a:moveTo>
                    <a:pt x="80" y="85"/>
                  </a:moveTo>
                  <a:lnTo>
                    <a:pt x="71" y="90"/>
                  </a:lnTo>
                  <a:lnTo>
                    <a:pt x="62" y="92"/>
                  </a:lnTo>
                  <a:lnTo>
                    <a:pt x="53" y="92"/>
                  </a:lnTo>
                  <a:lnTo>
                    <a:pt x="42" y="91"/>
                  </a:lnTo>
                  <a:lnTo>
                    <a:pt x="33" y="88"/>
                  </a:lnTo>
                  <a:lnTo>
                    <a:pt x="25" y="83"/>
                  </a:lnTo>
                  <a:lnTo>
                    <a:pt x="17" y="77"/>
                  </a:lnTo>
                  <a:lnTo>
                    <a:pt x="10" y="69"/>
                  </a:lnTo>
                  <a:lnTo>
                    <a:pt x="8" y="62"/>
                  </a:lnTo>
                  <a:lnTo>
                    <a:pt x="4" y="51"/>
                  </a:lnTo>
                  <a:lnTo>
                    <a:pt x="1" y="39"/>
                  </a:lnTo>
                  <a:lnTo>
                    <a:pt x="0" y="35"/>
                  </a:lnTo>
                  <a:lnTo>
                    <a:pt x="104" y="0"/>
                  </a:lnTo>
                  <a:lnTo>
                    <a:pt x="108" y="25"/>
                  </a:lnTo>
                  <a:lnTo>
                    <a:pt x="107" y="48"/>
                  </a:lnTo>
                  <a:lnTo>
                    <a:pt x="99" y="69"/>
                  </a:lnTo>
                  <a:lnTo>
                    <a:pt x="80" y="85"/>
                  </a:lnTo>
                  <a:close/>
                </a:path>
              </a:pathLst>
            </a:custGeom>
            <a:solidFill>
              <a:srgbClr val="937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" name="Freeform 19"/>
            <p:cNvSpPr>
              <a:spLocks/>
            </p:cNvSpPr>
            <p:nvPr/>
          </p:nvSpPr>
          <p:spPr bwMode="auto">
            <a:xfrm>
              <a:off x="212" y="2427"/>
              <a:ext cx="59" cy="46"/>
            </a:xfrm>
            <a:custGeom>
              <a:avLst/>
              <a:gdLst>
                <a:gd name="T0" fmla="*/ 112 w 116"/>
                <a:gd name="T1" fmla="*/ 45 h 92"/>
                <a:gd name="T2" fmla="*/ 113 w 116"/>
                <a:gd name="T3" fmla="*/ 49 h 92"/>
                <a:gd name="T4" fmla="*/ 114 w 116"/>
                <a:gd name="T5" fmla="*/ 54 h 92"/>
                <a:gd name="T6" fmla="*/ 115 w 116"/>
                <a:gd name="T7" fmla="*/ 58 h 92"/>
                <a:gd name="T8" fmla="*/ 116 w 116"/>
                <a:gd name="T9" fmla="*/ 63 h 92"/>
                <a:gd name="T10" fmla="*/ 104 w 116"/>
                <a:gd name="T11" fmla="*/ 63 h 92"/>
                <a:gd name="T12" fmla="*/ 90 w 116"/>
                <a:gd name="T13" fmla="*/ 65 h 92"/>
                <a:gd name="T14" fmla="*/ 76 w 116"/>
                <a:gd name="T15" fmla="*/ 69 h 92"/>
                <a:gd name="T16" fmla="*/ 62 w 116"/>
                <a:gd name="T17" fmla="*/ 73 h 92"/>
                <a:gd name="T18" fmla="*/ 48 w 116"/>
                <a:gd name="T19" fmla="*/ 78 h 92"/>
                <a:gd name="T20" fmla="*/ 34 w 116"/>
                <a:gd name="T21" fmla="*/ 83 h 92"/>
                <a:gd name="T22" fmla="*/ 21 w 116"/>
                <a:gd name="T23" fmla="*/ 87 h 92"/>
                <a:gd name="T24" fmla="*/ 8 w 116"/>
                <a:gd name="T25" fmla="*/ 92 h 92"/>
                <a:gd name="T26" fmla="*/ 7 w 116"/>
                <a:gd name="T27" fmla="*/ 80 h 92"/>
                <a:gd name="T28" fmla="*/ 5 w 116"/>
                <a:gd name="T29" fmla="*/ 66 h 92"/>
                <a:gd name="T30" fmla="*/ 2 w 116"/>
                <a:gd name="T31" fmla="*/ 54 h 92"/>
                <a:gd name="T32" fmla="*/ 0 w 116"/>
                <a:gd name="T33" fmla="*/ 48 h 92"/>
                <a:gd name="T34" fmla="*/ 3 w 116"/>
                <a:gd name="T35" fmla="*/ 39 h 92"/>
                <a:gd name="T36" fmla="*/ 9 w 116"/>
                <a:gd name="T37" fmla="*/ 30 h 92"/>
                <a:gd name="T38" fmla="*/ 15 w 116"/>
                <a:gd name="T39" fmla="*/ 22 h 92"/>
                <a:gd name="T40" fmla="*/ 22 w 116"/>
                <a:gd name="T41" fmla="*/ 13 h 92"/>
                <a:gd name="T42" fmla="*/ 30 w 116"/>
                <a:gd name="T43" fmla="*/ 8 h 92"/>
                <a:gd name="T44" fmla="*/ 39 w 116"/>
                <a:gd name="T45" fmla="*/ 3 h 92"/>
                <a:gd name="T46" fmla="*/ 49 w 116"/>
                <a:gd name="T47" fmla="*/ 1 h 92"/>
                <a:gd name="T48" fmla="*/ 61 w 116"/>
                <a:gd name="T49" fmla="*/ 0 h 92"/>
                <a:gd name="T50" fmla="*/ 70 w 116"/>
                <a:gd name="T51" fmla="*/ 1 h 92"/>
                <a:gd name="T52" fmla="*/ 78 w 116"/>
                <a:gd name="T53" fmla="*/ 4 h 92"/>
                <a:gd name="T54" fmla="*/ 86 w 116"/>
                <a:gd name="T55" fmla="*/ 8 h 92"/>
                <a:gd name="T56" fmla="*/ 93 w 116"/>
                <a:gd name="T57" fmla="*/ 13 h 92"/>
                <a:gd name="T58" fmla="*/ 99 w 116"/>
                <a:gd name="T59" fmla="*/ 20 h 92"/>
                <a:gd name="T60" fmla="*/ 105 w 116"/>
                <a:gd name="T61" fmla="*/ 27 h 92"/>
                <a:gd name="T62" fmla="*/ 108 w 116"/>
                <a:gd name="T63" fmla="*/ 35 h 92"/>
                <a:gd name="T64" fmla="*/ 112 w 116"/>
                <a:gd name="T65" fmla="*/ 45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16" h="92">
                  <a:moveTo>
                    <a:pt x="112" y="45"/>
                  </a:moveTo>
                  <a:lnTo>
                    <a:pt x="113" y="49"/>
                  </a:lnTo>
                  <a:lnTo>
                    <a:pt x="114" y="54"/>
                  </a:lnTo>
                  <a:lnTo>
                    <a:pt x="115" y="58"/>
                  </a:lnTo>
                  <a:lnTo>
                    <a:pt x="116" y="63"/>
                  </a:lnTo>
                  <a:lnTo>
                    <a:pt x="104" y="63"/>
                  </a:lnTo>
                  <a:lnTo>
                    <a:pt x="90" y="65"/>
                  </a:lnTo>
                  <a:lnTo>
                    <a:pt x="76" y="69"/>
                  </a:lnTo>
                  <a:lnTo>
                    <a:pt x="62" y="73"/>
                  </a:lnTo>
                  <a:lnTo>
                    <a:pt x="48" y="78"/>
                  </a:lnTo>
                  <a:lnTo>
                    <a:pt x="34" y="83"/>
                  </a:lnTo>
                  <a:lnTo>
                    <a:pt x="21" y="87"/>
                  </a:lnTo>
                  <a:lnTo>
                    <a:pt x="8" y="92"/>
                  </a:lnTo>
                  <a:lnTo>
                    <a:pt x="7" y="80"/>
                  </a:lnTo>
                  <a:lnTo>
                    <a:pt x="5" y="66"/>
                  </a:lnTo>
                  <a:lnTo>
                    <a:pt x="2" y="54"/>
                  </a:lnTo>
                  <a:lnTo>
                    <a:pt x="0" y="48"/>
                  </a:lnTo>
                  <a:lnTo>
                    <a:pt x="3" y="39"/>
                  </a:lnTo>
                  <a:lnTo>
                    <a:pt x="9" y="30"/>
                  </a:lnTo>
                  <a:lnTo>
                    <a:pt x="15" y="22"/>
                  </a:lnTo>
                  <a:lnTo>
                    <a:pt x="22" y="13"/>
                  </a:lnTo>
                  <a:lnTo>
                    <a:pt x="30" y="8"/>
                  </a:lnTo>
                  <a:lnTo>
                    <a:pt x="39" y="3"/>
                  </a:lnTo>
                  <a:lnTo>
                    <a:pt x="49" y="1"/>
                  </a:lnTo>
                  <a:lnTo>
                    <a:pt x="61" y="0"/>
                  </a:lnTo>
                  <a:lnTo>
                    <a:pt x="70" y="1"/>
                  </a:lnTo>
                  <a:lnTo>
                    <a:pt x="78" y="4"/>
                  </a:lnTo>
                  <a:lnTo>
                    <a:pt x="86" y="8"/>
                  </a:lnTo>
                  <a:lnTo>
                    <a:pt x="93" y="13"/>
                  </a:lnTo>
                  <a:lnTo>
                    <a:pt x="99" y="20"/>
                  </a:lnTo>
                  <a:lnTo>
                    <a:pt x="105" y="27"/>
                  </a:lnTo>
                  <a:lnTo>
                    <a:pt x="108" y="35"/>
                  </a:lnTo>
                  <a:lnTo>
                    <a:pt x="112" y="45"/>
                  </a:lnTo>
                  <a:close/>
                </a:path>
              </a:pathLst>
            </a:custGeom>
            <a:solidFill>
              <a:srgbClr val="DBB7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" name="Freeform 20"/>
            <p:cNvSpPr>
              <a:spLocks/>
            </p:cNvSpPr>
            <p:nvPr/>
          </p:nvSpPr>
          <p:spPr bwMode="auto">
            <a:xfrm>
              <a:off x="105" y="1879"/>
              <a:ext cx="249" cy="356"/>
            </a:xfrm>
            <a:custGeom>
              <a:avLst/>
              <a:gdLst>
                <a:gd name="T0" fmla="*/ 495 w 498"/>
                <a:gd name="T1" fmla="*/ 410 h 711"/>
                <a:gd name="T2" fmla="*/ 478 w 498"/>
                <a:gd name="T3" fmla="*/ 461 h 711"/>
                <a:gd name="T4" fmla="*/ 459 w 498"/>
                <a:gd name="T5" fmla="*/ 494 h 711"/>
                <a:gd name="T6" fmla="*/ 445 w 498"/>
                <a:gd name="T7" fmla="*/ 514 h 711"/>
                <a:gd name="T8" fmla="*/ 432 w 498"/>
                <a:gd name="T9" fmla="*/ 532 h 711"/>
                <a:gd name="T10" fmla="*/ 415 w 498"/>
                <a:gd name="T11" fmla="*/ 549 h 711"/>
                <a:gd name="T12" fmla="*/ 404 w 498"/>
                <a:gd name="T13" fmla="*/ 562 h 711"/>
                <a:gd name="T14" fmla="*/ 389 w 498"/>
                <a:gd name="T15" fmla="*/ 575 h 711"/>
                <a:gd name="T16" fmla="*/ 365 w 498"/>
                <a:gd name="T17" fmla="*/ 592 h 711"/>
                <a:gd name="T18" fmla="*/ 335 w 498"/>
                <a:gd name="T19" fmla="*/ 614 h 711"/>
                <a:gd name="T20" fmla="*/ 300 w 498"/>
                <a:gd name="T21" fmla="*/ 637 h 711"/>
                <a:gd name="T22" fmla="*/ 266 w 498"/>
                <a:gd name="T23" fmla="*/ 660 h 711"/>
                <a:gd name="T24" fmla="*/ 231 w 498"/>
                <a:gd name="T25" fmla="*/ 681 h 711"/>
                <a:gd name="T26" fmla="*/ 201 w 498"/>
                <a:gd name="T27" fmla="*/ 698 h 711"/>
                <a:gd name="T28" fmla="*/ 183 w 498"/>
                <a:gd name="T29" fmla="*/ 706 h 711"/>
                <a:gd name="T30" fmla="*/ 171 w 498"/>
                <a:gd name="T31" fmla="*/ 710 h 711"/>
                <a:gd name="T32" fmla="*/ 160 w 498"/>
                <a:gd name="T33" fmla="*/ 711 h 711"/>
                <a:gd name="T34" fmla="*/ 147 w 498"/>
                <a:gd name="T35" fmla="*/ 710 h 711"/>
                <a:gd name="T36" fmla="*/ 129 w 498"/>
                <a:gd name="T37" fmla="*/ 704 h 711"/>
                <a:gd name="T38" fmla="*/ 107 w 498"/>
                <a:gd name="T39" fmla="*/ 690 h 711"/>
                <a:gd name="T40" fmla="*/ 88 w 498"/>
                <a:gd name="T41" fmla="*/ 669 h 711"/>
                <a:gd name="T42" fmla="*/ 72 w 498"/>
                <a:gd name="T43" fmla="*/ 647 h 711"/>
                <a:gd name="T44" fmla="*/ 57 w 498"/>
                <a:gd name="T45" fmla="*/ 622 h 711"/>
                <a:gd name="T46" fmla="*/ 43 w 498"/>
                <a:gd name="T47" fmla="*/ 594 h 711"/>
                <a:gd name="T48" fmla="*/ 34 w 498"/>
                <a:gd name="T49" fmla="*/ 566 h 711"/>
                <a:gd name="T50" fmla="*/ 25 w 498"/>
                <a:gd name="T51" fmla="*/ 537 h 711"/>
                <a:gd name="T52" fmla="*/ 16 w 498"/>
                <a:gd name="T53" fmla="*/ 474 h 711"/>
                <a:gd name="T54" fmla="*/ 1 w 498"/>
                <a:gd name="T55" fmla="*/ 380 h 711"/>
                <a:gd name="T56" fmla="*/ 9 w 498"/>
                <a:gd name="T57" fmla="*/ 313 h 711"/>
                <a:gd name="T58" fmla="*/ 32 w 498"/>
                <a:gd name="T59" fmla="*/ 280 h 711"/>
                <a:gd name="T60" fmla="*/ 58 w 498"/>
                <a:gd name="T61" fmla="*/ 250 h 711"/>
                <a:gd name="T62" fmla="*/ 86 w 498"/>
                <a:gd name="T63" fmla="*/ 220 h 711"/>
                <a:gd name="T64" fmla="*/ 109 w 498"/>
                <a:gd name="T65" fmla="*/ 194 h 711"/>
                <a:gd name="T66" fmla="*/ 133 w 498"/>
                <a:gd name="T67" fmla="*/ 171 h 711"/>
                <a:gd name="T68" fmla="*/ 162 w 498"/>
                <a:gd name="T69" fmla="*/ 147 h 711"/>
                <a:gd name="T70" fmla="*/ 193 w 498"/>
                <a:gd name="T71" fmla="*/ 124 h 711"/>
                <a:gd name="T72" fmla="*/ 223 w 498"/>
                <a:gd name="T73" fmla="*/ 101 h 711"/>
                <a:gd name="T74" fmla="*/ 249 w 498"/>
                <a:gd name="T75" fmla="*/ 83 h 711"/>
                <a:gd name="T76" fmla="*/ 271 w 498"/>
                <a:gd name="T77" fmla="*/ 68 h 711"/>
                <a:gd name="T78" fmla="*/ 285 w 498"/>
                <a:gd name="T79" fmla="*/ 58 h 711"/>
                <a:gd name="T80" fmla="*/ 305 w 498"/>
                <a:gd name="T81" fmla="*/ 47 h 711"/>
                <a:gd name="T82" fmla="*/ 343 w 498"/>
                <a:gd name="T83" fmla="*/ 28 h 711"/>
                <a:gd name="T84" fmla="*/ 381 w 498"/>
                <a:gd name="T85" fmla="*/ 12 h 711"/>
                <a:gd name="T86" fmla="*/ 406 w 498"/>
                <a:gd name="T87" fmla="*/ 2 h 711"/>
                <a:gd name="T88" fmla="*/ 429 w 498"/>
                <a:gd name="T89" fmla="*/ 47 h 711"/>
                <a:gd name="T90" fmla="*/ 460 w 498"/>
                <a:gd name="T91" fmla="*/ 139 h 711"/>
                <a:gd name="T92" fmla="*/ 483 w 498"/>
                <a:gd name="T93" fmla="*/ 234 h 711"/>
                <a:gd name="T94" fmla="*/ 496 w 498"/>
                <a:gd name="T95" fmla="*/ 340 h 7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98" h="711">
                  <a:moveTo>
                    <a:pt x="498" y="400"/>
                  </a:moveTo>
                  <a:lnTo>
                    <a:pt x="495" y="410"/>
                  </a:lnTo>
                  <a:lnTo>
                    <a:pt x="487" y="433"/>
                  </a:lnTo>
                  <a:lnTo>
                    <a:pt x="478" y="461"/>
                  </a:lnTo>
                  <a:lnTo>
                    <a:pt x="466" y="484"/>
                  </a:lnTo>
                  <a:lnTo>
                    <a:pt x="459" y="494"/>
                  </a:lnTo>
                  <a:lnTo>
                    <a:pt x="452" y="503"/>
                  </a:lnTo>
                  <a:lnTo>
                    <a:pt x="445" y="514"/>
                  </a:lnTo>
                  <a:lnTo>
                    <a:pt x="438" y="523"/>
                  </a:lnTo>
                  <a:lnTo>
                    <a:pt x="432" y="532"/>
                  </a:lnTo>
                  <a:lnTo>
                    <a:pt x="423" y="540"/>
                  </a:lnTo>
                  <a:lnTo>
                    <a:pt x="415" y="549"/>
                  </a:lnTo>
                  <a:lnTo>
                    <a:pt x="407" y="559"/>
                  </a:lnTo>
                  <a:lnTo>
                    <a:pt x="404" y="562"/>
                  </a:lnTo>
                  <a:lnTo>
                    <a:pt x="397" y="568"/>
                  </a:lnTo>
                  <a:lnTo>
                    <a:pt x="389" y="575"/>
                  </a:lnTo>
                  <a:lnTo>
                    <a:pt x="377" y="583"/>
                  </a:lnTo>
                  <a:lnTo>
                    <a:pt x="365" y="592"/>
                  </a:lnTo>
                  <a:lnTo>
                    <a:pt x="350" y="602"/>
                  </a:lnTo>
                  <a:lnTo>
                    <a:pt x="335" y="614"/>
                  </a:lnTo>
                  <a:lnTo>
                    <a:pt x="317" y="625"/>
                  </a:lnTo>
                  <a:lnTo>
                    <a:pt x="300" y="637"/>
                  </a:lnTo>
                  <a:lnTo>
                    <a:pt x="283" y="648"/>
                  </a:lnTo>
                  <a:lnTo>
                    <a:pt x="266" y="660"/>
                  </a:lnTo>
                  <a:lnTo>
                    <a:pt x="248" y="670"/>
                  </a:lnTo>
                  <a:lnTo>
                    <a:pt x="231" y="681"/>
                  </a:lnTo>
                  <a:lnTo>
                    <a:pt x="216" y="690"/>
                  </a:lnTo>
                  <a:lnTo>
                    <a:pt x="201" y="698"/>
                  </a:lnTo>
                  <a:lnTo>
                    <a:pt x="188" y="704"/>
                  </a:lnTo>
                  <a:lnTo>
                    <a:pt x="183" y="706"/>
                  </a:lnTo>
                  <a:lnTo>
                    <a:pt x="177" y="708"/>
                  </a:lnTo>
                  <a:lnTo>
                    <a:pt x="171" y="710"/>
                  </a:lnTo>
                  <a:lnTo>
                    <a:pt x="165" y="710"/>
                  </a:lnTo>
                  <a:lnTo>
                    <a:pt x="160" y="711"/>
                  </a:lnTo>
                  <a:lnTo>
                    <a:pt x="153" y="710"/>
                  </a:lnTo>
                  <a:lnTo>
                    <a:pt x="147" y="710"/>
                  </a:lnTo>
                  <a:lnTo>
                    <a:pt x="141" y="708"/>
                  </a:lnTo>
                  <a:lnTo>
                    <a:pt x="129" y="704"/>
                  </a:lnTo>
                  <a:lnTo>
                    <a:pt x="117" y="698"/>
                  </a:lnTo>
                  <a:lnTo>
                    <a:pt x="107" y="690"/>
                  </a:lnTo>
                  <a:lnTo>
                    <a:pt x="96" y="680"/>
                  </a:lnTo>
                  <a:lnTo>
                    <a:pt x="88" y="669"/>
                  </a:lnTo>
                  <a:lnTo>
                    <a:pt x="80" y="658"/>
                  </a:lnTo>
                  <a:lnTo>
                    <a:pt x="72" y="647"/>
                  </a:lnTo>
                  <a:lnTo>
                    <a:pt x="65" y="636"/>
                  </a:lnTo>
                  <a:lnTo>
                    <a:pt x="57" y="622"/>
                  </a:lnTo>
                  <a:lnTo>
                    <a:pt x="50" y="608"/>
                  </a:lnTo>
                  <a:lnTo>
                    <a:pt x="43" y="594"/>
                  </a:lnTo>
                  <a:lnTo>
                    <a:pt x="39" y="581"/>
                  </a:lnTo>
                  <a:lnTo>
                    <a:pt x="34" y="566"/>
                  </a:lnTo>
                  <a:lnTo>
                    <a:pt x="29" y="552"/>
                  </a:lnTo>
                  <a:lnTo>
                    <a:pt x="25" y="537"/>
                  </a:lnTo>
                  <a:lnTo>
                    <a:pt x="20" y="523"/>
                  </a:lnTo>
                  <a:lnTo>
                    <a:pt x="16" y="474"/>
                  </a:lnTo>
                  <a:lnTo>
                    <a:pt x="8" y="427"/>
                  </a:lnTo>
                  <a:lnTo>
                    <a:pt x="1" y="380"/>
                  </a:lnTo>
                  <a:lnTo>
                    <a:pt x="0" y="332"/>
                  </a:lnTo>
                  <a:lnTo>
                    <a:pt x="9" y="313"/>
                  </a:lnTo>
                  <a:lnTo>
                    <a:pt x="19" y="296"/>
                  </a:lnTo>
                  <a:lnTo>
                    <a:pt x="32" y="280"/>
                  </a:lnTo>
                  <a:lnTo>
                    <a:pt x="44" y="265"/>
                  </a:lnTo>
                  <a:lnTo>
                    <a:pt x="58" y="250"/>
                  </a:lnTo>
                  <a:lnTo>
                    <a:pt x="72" y="235"/>
                  </a:lnTo>
                  <a:lnTo>
                    <a:pt x="86" y="220"/>
                  </a:lnTo>
                  <a:lnTo>
                    <a:pt x="100" y="205"/>
                  </a:lnTo>
                  <a:lnTo>
                    <a:pt x="109" y="194"/>
                  </a:lnTo>
                  <a:lnTo>
                    <a:pt x="120" y="183"/>
                  </a:lnTo>
                  <a:lnTo>
                    <a:pt x="133" y="171"/>
                  </a:lnTo>
                  <a:lnTo>
                    <a:pt x="147" y="160"/>
                  </a:lnTo>
                  <a:lnTo>
                    <a:pt x="162" y="147"/>
                  </a:lnTo>
                  <a:lnTo>
                    <a:pt x="177" y="136"/>
                  </a:lnTo>
                  <a:lnTo>
                    <a:pt x="193" y="124"/>
                  </a:lnTo>
                  <a:lnTo>
                    <a:pt x="208" y="113"/>
                  </a:lnTo>
                  <a:lnTo>
                    <a:pt x="223" y="101"/>
                  </a:lnTo>
                  <a:lnTo>
                    <a:pt x="237" y="92"/>
                  </a:lnTo>
                  <a:lnTo>
                    <a:pt x="249" y="83"/>
                  </a:lnTo>
                  <a:lnTo>
                    <a:pt x="262" y="75"/>
                  </a:lnTo>
                  <a:lnTo>
                    <a:pt x="271" y="68"/>
                  </a:lnTo>
                  <a:lnTo>
                    <a:pt x="279" y="62"/>
                  </a:lnTo>
                  <a:lnTo>
                    <a:pt x="285" y="58"/>
                  </a:lnTo>
                  <a:lnTo>
                    <a:pt x="289" y="56"/>
                  </a:lnTo>
                  <a:lnTo>
                    <a:pt x="305" y="47"/>
                  </a:lnTo>
                  <a:lnTo>
                    <a:pt x="323" y="38"/>
                  </a:lnTo>
                  <a:lnTo>
                    <a:pt x="343" y="28"/>
                  </a:lnTo>
                  <a:lnTo>
                    <a:pt x="362" y="19"/>
                  </a:lnTo>
                  <a:lnTo>
                    <a:pt x="381" y="12"/>
                  </a:lnTo>
                  <a:lnTo>
                    <a:pt x="396" y="5"/>
                  </a:lnTo>
                  <a:lnTo>
                    <a:pt x="406" y="2"/>
                  </a:lnTo>
                  <a:lnTo>
                    <a:pt x="411" y="0"/>
                  </a:lnTo>
                  <a:lnTo>
                    <a:pt x="429" y="47"/>
                  </a:lnTo>
                  <a:lnTo>
                    <a:pt x="445" y="93"/>
                  </a:lnTo>
                  <a:lnTo>
                    <a:pt x="460" y="139"/>
                  </a:lnTo>
                  <a:lnTo>
                    <a:pt x="473" y="185"/>
                  </a:lnTo>
                  <a:lnTo>
                    <a:pt x="483" y="234"/>
                  </a:lnTo>
                  <a:lnTo>
                    <a:pt x="490" y="284"/>
                  </a:lnTo>
                  <a:lnTo>
                    <a:pt x="496" y="340"/>
                  </a:lnTo>
                  <a:lnTo>
                    <a:pt x="498" y="400"/>
                  </a:lnTo>
                  <a:close/>
                </a:path>
              </a:pathLst>
            </a:custGeom>
            <a:solidFill>
              <a:srgbClr val="FFF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" name="Freeform 21"/>
            <p:cNvSpPr>
              <a:spLocks/>
            </p:cNvSpPr>
            <p:nvPr/>
          </p:nvSpPr>
          <p:spPr bwMode="auto">
            <a:xfrm>
              <a:off x="-61" y="1815"/>
              <a:ext cx="283" cy="442"/>
            </a:xfrm>
            <a:custGeom>
              <a:avLst/>
              <a:gdLst>
                <a:gd name="T0" fmla="*/ 92 w 567"/>
                <a:gd name="T1" fmla="*/ 769 h 884"/>
                <a:gd name="T2" fmla="*/ 67 w 567"/>
                <a:gd name="T3" fmla="*/ 674 h 884"/>
                <a:gd name="T4" fmla="*/ 31 w 567"/>
                <a:gd name="T5" fmla="*/ 547 h 884"/>
                <a:gd name="T6" fmla="*/ 4 w 567"/>
                <a:gd name="T7" fmla="*/ 451 h 884"/>
                <a:gd name="T8" fmla="*/ 10 w 567"/>
                <a:gd name="T9" fmla="*/ 397 h 884"/>
                <a:gd name="T10" fmla="*/ 38 w 567"/>
                <a:gd name="T11" fmla="*/ 325 h 884"/>
                <a:gd name="T12" fmla="*/ 75 w 567"/>
                <a:gd name="T13" fmla="*/ 255 h 884"/>
                <a:gd name="T14" fmla="*/ 120 w 567"/>
                <a:gd name="T15" fmla="*/ 191 h 884"/>
                <a:gd name="T16" fmla="*/ 155 w 567"/>
                <a:gd name="T17" fmla="*/ 149 h 884"/>
                <a:gd name="T18" fmla="*/ 182 w 567"/>
                <a:gd name="T19" fmla="*/ 124 h 884"/>
                <a:gd name="T20" fmla="*/ 212 w 567"/>
                <a:gd name="T21" fmla="*/ 98 h 884"/>
                <a:gd name="T22" fmla="*/ 242 w 567"/>
                <a:gd name="T23" fmla="*/ 71 h 884"/>
                <a:gd name="T24" fmla="*/ 272 w 567"/>
                <a:gd name="T25" fmla="*/ 47 h 884"/>
                <a:gd name="T26" fmla="*/ 297 w 567"/>
                <a:gd name="T27" fmla="*/ 25 h 884"/>
                <a:gd name="T28" fmla="*/ 318 w 567"/>
                <a:gd name="T29" fmla="*/ 10 h 884"/>
                <a:gd name="T30" fmla="*/ 329 w 567"/>
                <a:gd name="T31" fmla="*/ 1 h 884"/>
                <a:gd name="T32" fmla="*/ 344 w 567"/>
                <a:gd name="T33" fmla="*/ 3 h 884"/>
                <a:gd name="T34" fmla="*/ 378 w 567"/>
                <a:gd name="T35" fmla="*/ 10 h 884"/>
                <a:gd name="T36" fmla="*/ 413 w 567"/>
                <a:gd name="T37" fmla="*/ 18 h 884"/>
                <a:gd name="T38" fmla="*/ 451 w 567"/>
                <a:gd name="T39" fmla="*/ 25 h 884"/>
                <a:gd name="T40" fmla="*/ 487 w 567"/>
                <a:gd name="T41" fmla="*/ 32 h 884"/>
                <a:gd name="T42" fmla="*/ 519 w 567"/>
                <a:gd name="T43" fmla="*/ 39 h 884"/>
                <a:gd name="T44" fmla="*/ 546 w 567"/>
                <a:gd name="T45" fmla="*/ 42 h 884"/>
                <a:gd name="T46" fmla="*/ 562 w 567"/>
                <a:gd name="T47" fmla="*/ 45 h 884"/>
                <a:gd name="T48" fmla="*/ 554 w 567"/>
                <a:gd name="T49" fmla="*/ 51 h 884"/>
                <a:gd name="T50" fmla="*/ 512 w 567"/>
                <a:gd name="T51" fmla="*/ 76 h 884"/>
                <a:gd name="T52" fmla="*/ 458 w 567"/>
                <a:gd name="T53" fmla="*/ 107 h 884"/>
                <a:gd name="T54" fmla="*/ 410 w 567"/>
                <a:gd name="T55" fmla="*/ 137 h 884"/>
                <a:gd name="T56" fmla="*/ 373 w 567"/>
                <a:gd name="T57" fmla="*/ 163 h 884"/>
                <a:gd name="T58" fmla="*/ 340 w 567"/>
                <a:gd name="T59" fmla="*/ 191 h 884"/>
                <a:gd name="T60" fmla="*/ 307 w 567"/>
                <a:gd name="T61" fmla="*/ 220 h 884"/>
                <a:gd name="T62" fmla="*/ 277 w 567"/>
                <a:gd name="T63" fmla="*/ 250 h 884"/>
                <a:gd name="T64" fmla="*/ 251 w 567"/>
                <a:gd name="T65" fmla="*/ 282 h 884"/>
                <a:gd name="T66" fmla="*/ 227 w 567"/>
                <a:gd name="T67" fmla="*/ 310 h 884"/>
                <a:gd name="T68" fmla="*/ 205 w 567"/>
                <a:gd name="T69" fmla="*/ 340 h 884"/>
                <a:gd name="T70" fmla="*/ 186 w 567"/>
                <a:gd name="T71" fmla="*/ 371 h 884"/>
                <a:gd name="T72" fmla="*/ 179 w 567"/>
                <a:gd name="T73" fmla="*/ 388 h 884"/>
                <a:gd name="T74" fmla="*/ 179 w 567"/>
                <a:gd name="T75" fmla="*/ 388 h 884"/>
                <a:gd name="T76" fmla="*/ 178 w 567"/>
                <a:gd name="T77" fmla="*/ 388 h 884"/>
                <a:gd name="T78" fmla="*/ 178 w 567"/>
                <a:gd name="T79" fmla="*/ 388 h 884"/>
                <a:gd name="T80" fmla="*/ 177 w 567"/>
                <a:gd name="T81" fmla="*/ 388 h 884"/>
                <a:gd name="T82" fmla="*/ 176 w 567"/>
                <a:gd name="T83" fmla="*/ 389 h 884"/>
                <a:gd name="T84" fmla="*/ 170 w 567"/>
                <a:gd name="T85" fmla="*/ 426 h 884"/>
                <a:gd name="T86" fmla="*/ 171 w 567"/>
                <a:gd name="T87" fmla="*/ 499 h 884"/>
                <a:gd name="T88" fmla="*/ 185 w 567"/>
                <a:gd name="T89" fmla="*/ 570 h 884"/>
                <a:gd name="T90" fmla="*/ 204 w 567"/>
                <a:gd name="T91" fmla="*/ 642 h 884"/>
                <a:gd name="T92" fmla="*/ 221 w 567"/>
                <a:gd name="T93" fmla="*/ 704 h 884"/>
                <a:gd name="T94" fmla="*/ 236 w 567"/>
                <a:gd name="T95" fmla="*/ 757 h 884"/>
                <a:gd name="T96" fmla="*/ 252 w 567"/>
                <a:gd name="T97" fmla="*/ 807 h 884"/>
                <a:gd name="T98" fmla="*/ 268 w 567"/>
                <a:gd name="T99" fmla="*/ 858 h 884"/>
                <a:gd name="T100" fmla="*/ 265 w 567"/>
                <a:gd name="T101" fmla="*/ 877 h 884"/>
                <a:gd name="T102" fmla="*/ 219 w 567"/>
                <a:gd name="T103" fmla="*/ 851 h 884"/>
                <a:gd name="T104" fmla="*/ 161 w 567"/>
                <a:gd name="T105" fmla="*/ 820 h 884"/>
                <a:gd name="T106" fmla="*/ 111 w 567"/>
                <a:gd name="T107" fmla="*/ 794 h 8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67" h="884">
                  <a:moveTo>
                    <a:pt x="94" y="786"/>
                  </a:moveTo>
                  <a:lnTo>
                    <a:pt x="92" y="769"/>
                  </a:lnTo>
                  <a:lnTo>
                    <a:pt x="82" y="729"/>
                  </a:lnTo>
                  <a:lnTo>
                    <a:pt x="67" y="674"/>
                  </a:lnTo>
                  <a:lnTo>
                    <a:pt x="49" y="610"/>
                  </a:lnTo>
                  <a:lnTo>
                    <a:pt x="31" y="547"/>
                  </a:lnTo>
                  <a:lnTo>
                    <a:pt x="15" y="492"/>
                  </a:lnTo>
                  <a:lnTo>
                    <a:pt x="4" y="451"/>
                  </a:lnTo>
                  <a:lnTo>
                    <a:pt x="0" y="435"/>
                  </a:lnTo>
                  <a:lnTo>
                    <a:pt x="10" y="397"/>
                  </a:lnTo>
                  <a:lnTo>
                    <a:pt x="23" y="360"/>
                  </a:lnTo>
                  <a:lnTo>
                    <a:pt x="38" y="325"/>
                  </a:lnTo>
                  <a:lnTo>
                    <a:pt x="55" y="289"/>
                  </a:lnTo>
                  <a:lnTo>
                    <a:pt x="75" y="255"/>
                  </a:lnTo>
                  <a:lnTo>
                    <a:pt x="95" y="222"/>
                  </a:lnTo>
                  <a:lnTo>
                    <a:pt x="120" y="191"/>
                  </a:lnTo>
                  <a:lnTo>
                    <a:pt x="145" y="161"/>
                  </a:lnTo>
                  <a:lnTo>
                    <a:pt x="155" y="149"/>
                  </a:lnTo>
                  <a:lnTo>
                    <a:pt x="168" y="137"/>
                  </a:lnTo>
                  <a:lnTo>
                    <a:pt x="182" y="124"/>
                  </a:lnTo>
                  <a:lnTo>
                    <a:pt x="196" y="110"/>
                  </a:lnTo>
                  <a:lnTo>
                    <a:pt x="212" y="98"/>
                  </a:lnTo>
                  <a:lnTo>
                    <a:pt x="227" y="84"/>
                  </a:lnTo>
                  <a:lnTo>
                    <a:pt x="242" y="71"/>
                  </a:lnTo>
                  <a:lnTo>
                    <a:pt x="257" y="58"/>
                  </a:lnTo>
                  <a:lnTo>
                    <a:pt x="272" y="47"/>
                  </a:lnTo>
                  <a:lnTo>
                    <a:pt x="285" y="35"/>
                  </a:lnTo>
                  <a:lnTo>
                    <a:pt x="297" y="25"/>
                  </a:lnTo>
                  <a:lnTo>
                    <a:pt x="308" y="17"/>
                  </a:lnTo>
                  <a:lnTo>
                    <a:pt x="318" y="10"/>
                  </a:lnTo>
                  <a:lnTo>
                    <a:pt x="325" y="4"/>
                  </a:lnTo>
                  <a:lnTo>
                    <a:pt x="329" y="1"/>
                  </a:lnTo>
                  <a:lnTo>
                    <a:pt x="330" y="0"/>
                  </a:lnTo>
                  <a:lnTo>
                    <a:pt x="344" y="3"/>
                  </a:lnTo>
                  <a:lnTo>
                    <a:pt x="360" y="7"/>
                  </a:lnTo>
                  <a:lnTo>
                    <a:pt x="378" y="10"/>
                  </a:lnTo>
                  <a:lnTo>
                    <a:pt x="395" y="13"/>
                  </a:lnTo>
                  <a:lnTo>
                    <a:pt x="413" y="18"/>
                  </a:lnTo>
                  <a:lnTo>
                    <a:pt x="433" y="22"/>
                  </a:lnTo>
                  <a:lnTo>
                    <a:pt x="451" y="25"/>
                  </a:lnTo>
                  <a:lnTo>
                    <a:pt x="470" y="28"/>
                  </a:lnTo>
                  <a:lnTo>
                    <a:pt x="487" y="32"/>
                  </a:lnTo>
                  <a:lnTo>
                    <a:pt x="504" y="35"/>
                  </a:lnTo>
                  <a:lnTo>
                    <a:pt x="519" y="39"/>
                  </a:lnTo>
                  <a:lnTo>
                    <a:pt x="533" y="41"/>
                  </a:lnTo>
                  <a:lnTo>
                    <a:pt x="546" y="42"/>
                  </a:lnTo>
                  <a:lnTo>
                    <a:pt x="555" y="43"/>
                  </a:lnTo>
                  <a:lnTo>
                    <a:pt x="562" y="45"/>
                  </a:lnTo>
                  <a:lnTo>
                    <a:pt x="567" y="45"/>
                  </a:lnTo>
                  <a:lnTo>
                    <a:pt x="554" y="51"/>
                  </a:lnTo>
                  <a:lnTo>
                    <a:pt x="535" y="62"/>
                  </a:lnTo>
                  <a:lnTo>
                    <a:pt x="512" y="76"/>
                  </a:lnTo>
                  <a:lnTo>
                    <a:pt x="486" y="91"/>
                  </a:lnTo>
                  <a:lnTo>
                    <a:pt x="458" y="107"/>
                  </a:lnTo>
                  <a:lnTo>
                    <a:pt x="432" y="123"/>
                  </a:lnTo>
                  <a:lnTo>
                    <a:pt x="410" y="137"/>
                  </a:lnTo>
                  <a:lnTo>
                    <a:pt x="391" y="149"/>
                  </a:lnTo>
                  <a:lnTo>
                    <a:pt x="373" y="163"/>
                  </a:lnTo>
                  <a:lnTo>
                    <a:pt x="356" y="177"/>
                  </a:lnTo>
                  <a:lnTo>
                    <a:pt x="340" y="191"/>
                  </a:lnTo>
                  <a:lnTo>
                    <a:pt x="323" y="205"/>
                  </a:lnTo>
                  <a:lnTo>
                    <a:pt x="307" y="220"/>
                  </a:lnTo>
                  <a:lnTo>
                    <a:pt x="292" y="235"/>
                  </a:lnTo>
                  <a:lnTo>
                    <a:pt x="277" y="250"/>
                  </a:lnTo>
                  <a:lnTo>
                    <a:pt x="262" y="267"/>
                  </a:lnTo>
                  <a:lnTo>
                    <a:pt x="251" y="282"/>
                  </a:lnTo>
                  <a:lnTo>
                    <a:pt x="238" y="296"/>
                  </a:lnTo>
                  <a:lnTo>
                    <a:pt x="227" y="310"/>
                  </a:lnTo>
                  <a:lnTo>
                    <a:pt x="215" y="325"/>
                  </a:lnTo>
                  <a:lnTo>
                    <a:pt x="205" y="340"/>
                  </a:lnTo>
                  <a:lnTo>
                    <a:pt x="194" y="355"/>
                  </a:lnTo>
                  <a:lnTo>
                    <a:pt x="186" y="371"/>
                  </a:lnTo>
                  <a:lnTo>
                    <a:pt x="179" y="388"/>
                  </a:lnTo>
                  <a:lnTo>
                    <a:pt x="179" y="388"/>
                  </a:lnTo>
                  <a:lnTo>
                    <a:pt x="179" y="388"/>
                  </a:lnTo>
                  <a:lnTo>
                    <a:pt x="179" y="388"/>
                  </a:lnTo>
                  <a:lnTo>
                    <a:pt x="179" y="388"/>
                  </a:lnTo>
                  <a:lnTo>
                    <a:pt x="178" y="388"/>
                  </a:lnTo>
                  <a:lnTo>
                    <a:pt x="178" y="388"/>
                  </a:lnTo>
                  <a:lnTo>
                    <a:pt x="178" y="388"/>
                  </a:lnTo>
                  <a:lnTo>
                    <a:pt x="178" y="388"/>
                  </a:lnTo>
                  <a:lnTo>
                    <a:pt x="177" y="388"/>
                  </a:lnTo>
                  <a:lnTo>
                    <a:pt x="177" y="388"/>
                  </a:lnTo>
                  <a:lnTo>
                    <a:pt x="176" y="389"/>
                  </a:lnTo>
                  <a:lnTo>
                    <a:pt x="176" y="389"/>
                  </a:lnTo>
                  <a:lnTo>
                    <a:pt x="170" y="426"/>
                  </a:lnTo>
                  <a:lnTo>
                    <a:pt x="169" y="462"/>
                  </a:lnTo>
                  <a:lnTo>
                    <a:pt x="171" y="499"/>
                  </a:lnTo>
                  <a:lnTo>
                    <a:pt x="177" y="534"/>
                  </a:lnTo>
                  <a:lnTo>
                    <a:pt x="185" y="570"/>
                  </a:lnTo>
                  <a:lnTo>
                    <a:pt x="194" y="606"/>
                  </a:lnTo>
                  <a:lnTo>
                    <a:pt x="204" y="642"/>
                  </a:lnTo>
                  <a:lnTo>
                    <a:pt x="214" y="677"/>
                  </a:lnTo>
                  <a:lnTo>
                    <a:pt x="221" y="704"/>
                  </a:lnTo>
                  <a:lnTo>
                    <a:pt x="228" y="730"/>
                  </a:lnTo>
                  <a:lnTo>
                    <a:pt x="236" y="757"/>
                  </a:lnTo>
                  <a:lnTo>
                    <a:pt x="244" y="782"/>
                  </a:lnTo>
                  <a:lnTo>
                    <a:pt x="252" y="807"/>
                  </a:lnTo>
                  <a:lnTo>
                    <a:pt x="260" y="833"/>
                  </a:lnTo>
                  <a:lnTo>
                    <a:pt x="268" y="858"/>
                  </a:lnTo>
                  <a:lnTo>
                    <a:pt x="277" y="884"/>
                  </a:lnTo>
                  <a:lnTo>
                    <a:pt x="265" y="877"/>
                  </a:lnTo>
                  <a:lnTo>
                    <a:pt x="244" y="866"/>
                  </a:lnTo>
                  <a:lnTo>
                    <a:pt x="219" y="851"/>
                  </a:lnTo>
                  <a:lnTo>
                    <a:pt x="190" y="836"/>
                  </a:lnTo>
                  <a:lnTo>
                    <a:pt x="161" y="820"/>
                  </a:lnTo>
                  <a:lnTo>
                    <a:pt x="135" y="805"/>
                  </a:lnTo>
                  <a:lnTo>
                    <a:pt x="111" y="794"/>
                  </a:lnTo>
                  <a:lnTo>
                    <a:pt x="94" y="786"/>
                  </a:lnTo>
                  <a:close/>
                </a:path>
              </a:pathLst>
            </a:custGeom>
            <a:solidFill>
              <a:srgbClr val="937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" name="Freeform 22"/>
            <p:cNvSpPr>
              <a:spLocks/>
            </p:cNvSpPr>
            <p:nvPr/>
          </p:nvSpPr>
          <p:spPr bwMode="auto">
            <a:xfrm>
              <a:off x="38" y="1827"/>
              <a:ext cx="393" cy="495"/>
            </a:xfrm>
            <a:custGeom>
              <a:avLst/>
              <a:gdLst>
                <a:gd name="T0" fmla="*/ 541 w 787"/>
                <a:gd name="T1" fmla="*/ 979 h 991"/>
                <a:gd name="T2" fmla="*/ 440 w 787"/>
                <a:gd name="T3" fmla="*/ 954 h 991"/>
                <a:gd name="T4" fmla="*/ 319 w 787"/>
                <a:gd name="T5" fmla="*/ 924 h 991"/>
                <a:gd name="T6" fmla="*/ 206 w 787"/>
                <a:gd name="T7" fmla="*/ 896 h 991"/>
                <a:gd name="T8" fmla="*/ 130 w 787"/>
                <a:gd name="T9" fmla="*/ 878 h 991"/>
                <a:gd name="T10" fmla="*/ 76 w 787"/>
                <a:gd name="T11" fmla="*/ 781 h 991"/>
                <a:gd name="T12" fmla="*/ 14 w 787"/>
                <a:gd name="T13" fmla="*/ 532 h 991"/>
                <a:gd name="T14" fmla="*/ 0 w 787"/>
                <a:gd name="T15" fmla="*/ 387 h 991"/>
                <a:gd name="T16" fmla="*/ 29 w 787"/>
                <a:gd name="T17" fmla="*/ 329 h 991"/>
                <a:gd name="T18" fmla="*/ 76 w 787"/>
                <a:gd name="T19" fmla="*/ 267 h 991"/>
                <a:gd name="T20" fmla="*/ 132 w 787"/>
                <a:gd name="T21" fmla="*/ 211 h 991"/>
                <a:gd name="T22" fmla="*/ 161 w 787"/>
                <a:gd name="T23" fmla="*/ 184 h 991"/>
                <a:gd name="T24" fmla="*/ 191 w 787"/>
                <a:gd name="T25" fmla="*/ 159 h 991"/>
                <a:gd name="T26" fmla="*/ 231 w 787"/>
                <a:gd name="T27" fmla="*/ 131 h 991"/>
                <a:gd name="T28" fmla="*/ 309 w 787"/>
                <a:gd name="T29" fmla="*/ 84 h 991"/>
                <a:gd name="T30" fmla="*/ 378 w 787"/>
                <a:gd name="T31" fmla="*/ 42 h 991"/>
                <a:gd name="T32" fmla="*/ 412 w 787"/>
                <a:gd name="T33" fmla="*/ 22 h 991"/>
                <a:gd name="T34" fmla="*/ 449 w 787"/>
                <a:gd name="T35" fmla="*/ 11 h 991"/>
                <a:gd name="T36" fmla="*/ 487 w 787"/>
                <a:gd name="T37" fmla="*/ 0 h 991"/>
                <a:gd name="T38" fmla="*/ 519 w 787"/>
                <a:gd name="T39" fmla="*/ 21 h 991"/>
                <a:gd name="T40" fmla="*/ 572 w 787"/>
                <a:gd name="T41" fmla="*/ 56 h 991"/>
                <a:gd name="T42" fmla="*/ 566 w 787"/>
                <a:gd name="T43" fmla="*/ 75 h 991"/>
                <a:gd name="T44" fmla="*/ 501 w 787"/>
                <a:gd name="T45" fmla="*/ 99 h 991"/>
                <a:gd name="T46" fmla="*/ 438 w 787"/>
                <a:gd name="T47" fmla="*/ 128 h 991"/>
                <a:gd name="T48" fmla="*/ 397 w 787"/>
                <a:gd name="T49" fmla="*/ 151 h 991"/>
                <a:gd name="T50" fmla="*/ 369 w 787"/>
                <a:gd name="T51" fmla="*/ 169 h 991"/>
                <a:gd name="T52" fmla="*/ 340 w 787"/>
                <a:gd name="T53" fmla="*/ 188 h 991"/>
                <a:gd name="T54" fmla="*/ 290 w 787"/>
                <a:gd name="T55" fmla="*/ 222 h 991"/>
                <a:gd name="T56" fmla="*/ 245 w 787"/>
                <a:gd name="T57" fmla="*/ 261 h 991"/>
                <a:gd name="T58" fmla="*/ 204 w 787"/>
                <a:gd name="T59" fmla="*/ 309 h 991"/>
                <a:gd name="T60" fmla="*/ 158 w 787"/>
                <a:gd name="T61" fmla="*/ 357 h 991"/>
                <a:gd name="T62" fmla="*/ 121 w 787"/>
                <a:gd name="T63" fmla="*/ 409 h 991"/>
                <a:gd name="T64" fmla="*/ 114 w 787"/>
                <a:gd name="T65" fmla="*/ 536 h 991"/>
                <a:gd name="T66" fmla="*/ 139 w 787"/>
                <a:gd name="T67" fmla="*/ 669 h 991"/>
                <a:gd name="T68" fmla="*/ 151 w 787"/>
                <a:gd name="T69" fmla="*/ 707 h 991"/>
                <a:gd name="T70" fmla="*/ 166 w 787"/>
                <a:gd name="T71" fmla="*/ 744 h 991"/>
                <a:gd name="T72" fmla="*/ 192 w 787"/>
                <a:gd name="T73" fmla="*/ 782 h 991"/>
                <a:gd name="T74" fmla="*/ 226 w 787"/>
                <a:gd name="T75" fmla="*/ 818 h 991"/>
                <a:gd name="T76" fmla="*/ 269 w 787"/>
                <a:gd name="T77" fmla="*/ 839 h 991"/>
                <a:gd name="T78" fmla="*/ 291 w 787"/>
                <a:gd name="T79" fmla="*/ 841 h 991"/>
                <a:gd name="T80" fmla="*/ 312 w 787"/>
                <a:gd name="T81" fmla="*/ 836 h 991"/>
                <a:gd name="T82" fmla="*/ 337 w 787"/>
                <a:gd name="T83" fmla="*/ 826 h 991"/>
                <a:gd name="T84" fmla="*/ 375 w 787"/>
                <a:gd name="T85" fmla="*/ 809 h 991"/>
                <a:gd name="T86" fmla="*/ 411 w 787"/>
                <a:gd name="T87" fmla="*/ 787 h 991"/>
                <a:gd name="T88" fmla="*/ 458 w 787"/>
                <a:gd name="T89" fmla="*/ 752 h 991"/>
                <a:gd name="T90" fmla="*/ 513 w 787"/>
                <a:gd name="T91" fmla="*/ 717 h 991"/>
                <a:gd name="T92" fmla="*/ 563 w 787"/>
                <a:gd name="T93" fmla="*/ 675 h 991"/>
                <a:gd name="T94" fmla="*/ 600 w 787"/>
                <a:gd name="T95" fmla="*/ 620 h 991"/>
                <a:gd name="T96" fmla="*/ 638 w 787"/>
                <a:gd name="T97" fmla="*/ 548 h 991"/>
                <a:gd name="T98" fmla="*/ 650 w 787"/>
                <a:gd name="T99" fmla="*/ 523 h 991"/>
                <a:gd name="T100" fmla="*/ 653 w 787"/>
                <a:gd name="T101" fmla="*/ 522 h 991"/>
                <a:gd name="T102" fmla="*/ 653 w 787"/>
                <a:gd name="T103" fmla="*/ 522 h 991"/>
                <a:gd name="T104" fmla="*/ 673 w 787"/>
                <a:gd name="T105" fmla="*/ 537 h 991"/>
                <a:gd name="T106" fmla="*/ 736 w 787"/>
                <a:gd name="T107" fmla="*/ 585 h 991"/>
                <a:gd name="T108" fmla="*/ 787 w 787"/>
                <a:gd name="T109" fmla="*/ 642 h 991"/>
                <a:gd name="T110" fmla="*/ 758 w 787"/>
                <a:gd name="T111" fmla="*/ 689 h 991"/>
                <a:gd name="T112" fmla="*/ 718 w 787"/>
                <a:gd name="T113" fmla="*/ 760 h 991"/>
                <a:gd name="T114" fmla="*/ 673 w 787"/>
                <a:gd name="T115" fmla="*/ 842 h 991"/>
                <a:gd name="T116" fmla="*/ 628 w 787"/>
                <a:gd name="T117" fmla="*/ 919 h 991"/>
                <a:gd name="T118" fmla="*/ 593 w 787"/>
                <a:gd name="T119" fmla="*/ 978 h 9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87" h="991">
                  <a:moveTo>
                    <a:pt x="584" y="991"/>
                  </a:moveTo>
                  <a:lnTo>
                    <a:pt x="566" y="986"/>
                  </a:lnTo>
                  <a:lnTo>
                    <a:pt x="541" y="979"/>
                  </a:lnTo>
                  <a:lnTo>
                    <a:pt x="511" y="972"/>
                  </a:lnTo>
                  <a:lnTo>
                    <a:pt x="477" y="963"/>
                  </a:lnTo>
                  <a:lnTo>
                    <a:pt x="440" y="954"/>
                  </a:lnTo>
                  <a:lnTo>
                    <a:pt x="400" y="944"/>
                  </a:lnTo>
                  <a:lnTo>
                    <a:pt x="359" y="934"/>
                  </a:lnTo>
                  <a:lnTo>
                    <a:pt x="319" y="924"/>
                  </a:lnTo>
                  <a:lnTo>
                    <a:pt x="279" y="914"/>
                  </a:lnTo>
                  <a:lnTo>
                    <a:pt x="241" y="904"/>
                  </a:lnTo>
                  <a:lnTo>
                    <a:pt x="206" y="896"/>
                  </a:lnTo>
                  <a:lnTo>
                    <a:pt x="175" y="888"/>
                  </a:lnTo>
                  <a:lnTo>
                    <a:pt x="150" y="883"/>
                  </a:lnTo>
                  <a:lnTo>
                    <a:pt x="130" y="878"/>
                  </a:lnTo>
                  <a:lnTo>
                    <a:pt x="117" y="874"/>
                  </a:lnTo>
                  <a:lnTo>
                    <a:pt x="113" y="873"/>
                  </a:lnTo>
                  <a:lnTo>
                    <a:pt x="76" y="781"/>
                  </a:lnTo>
                  <a:lnTo>
                    <a:pt x="48" y="691"/>
                  </a:lnTo>
                  <a:lnTo>
                    <a:pt x="28" y="607"/>
                  </a:lnTo>
                  <a:lnTo>
                    <a:pt x="14" y="532"/>
                  </a:lnTo>
                  <a:lnTo>
                    <a:pt x="6" y="469"/>
                  </a:lnTo>
                  <a:lnTo>
                    <a:pt x="1" y="419"/>
                  </a:lnTo>
                  <a:lnTo>
                    <a:pt x="0" y="387"/>
                  </a:lnTo>
                  <a:lnTo>
                    <a:pt x="0" y="374"/>
                  </a:lnTo>
                  <a:lnTo>
                    <a:pt x="14" y="351"/>
                  </a:lnTo>
                  <a:lnTo>
                    <a:pt x="29" y="329"/>
                  </a:lnTo>
                  <a:lnTo>
                    <a:pt x="44" y="309"/>
                  </a:lnTo>
                  <a:lnTo>
                    <a:pt x="60" y="288"/>
                  </a:lnTo>
                  <a:lnTo>
                    <a:pt x="76" y="267"/>
                  </a:lnTo>
                  <a:lnTo>
                    <a:pt x="94" y="248"/>
                  </a:lnTo>
                  <a:lnTo>
                    <a:pt x="113" y="229"/>
                  </a:lnTo>
                  <a:lnTo>
                    <a:pt x="132" y="211"/>
                  </a:lnTo>
                  <a:lnTo>
                    <a:pt x="143" y="201"/>
                  </a:lnTo>
                  <a:lnTo>
                    <a:pt x="152" y="193"/>
                  </a:lnTo>
                  <a:lnTo>
                    <a:pt x="161" y="184"/>
                  </a:lnTo>
                  <a:lnTo>
                    <a:pt x="172" y="176"/>
                  </a:lnTo>
                  <a:lnTo>
                    <a:pt x="181" y="167"/>
                  </a:lnTo>
                  <a:lnTo>
                    <a:pt x="191" y="159"/>
                  </a:lnTo>
                  <a:lnTo>
                    <a:pt x="201" y="151"/>
                  </a:lnTo>
                  <a:lnTo>
                    <a:pt x="213" y="143"/>
                  </a:lnTo>
                  <a:lnTo>
                    <a:pt x="231" y="131"/>
                  </a:lnTo>
                  <a:lnTo>
                    <a:pt x="254" y="117"/>
                  </a:lnTo>
                  <a:lnTo>
                    <a:pt x="281" y="101"/>
                  </a:lnTo>
                  <a:lnTo>
                    <a:pt x="309" y="84"/>
                  </a:lnTo>
                  <a:lnTo>
                    <a:pt x="335" y="68"/>
                  </a:lnTo>
                  <a:lnTo>
                    <a:pt x="358" y="54"/>
                  </a:lnTo>
                  <a:lnTo>
                    <a:pt x="378" y="42"/>
                  </a:lnTo>
                  <a:lnTo>
                    <a:pt x="389" y="34"/>
                  </a:lnTo>
                  <a:lnTo>
                    <a:pt x="401" y="27"/>
                  </a:lnTo>
                  <a:lnTo>
                    <a:pt x="412" y="22"/>
                  </a:lnTo>
                  <a:lnTo>
                    <a:pt x="425" y="17"/>
                  </a:lnTo>
                  <a:lnTo>
                    <a:pt x="436" y="14"/>
                  </a:lnTo>
                  <a:lnTo>
                    <a:pt x="449" y="11"/>
                  </a:lnTo>
                  <a:lnTo>
                    <a:pt x="462" y="8"/>
                  </a:lnTo>
                  <a:lnTo>
                    <a:pt x="474" y="4"/>
                  </a:lnTo>
                  <a:lnTo>
                    <a:pt x="487" y="0"/>
                  </a:lnTo>
                  <a:lnTo>
                    <a:pt x="492" y="2"/>
                  </a:lnTo>
                  <a:lnTo>
                    <a:pt x="503" y="10"/>
                  </a:lnTo>
                  <a:lnTo>
                    <a:pt x="519" y="21"/>
                  </a:lnTo>
                  <a:lnTo>
                    <a:pt x="538" y="33"/>
                  </a:lnTo>
                  <a:lnTo>
                    <a:pt x="556" y="45"/>
                  </a:lnTo>
                  <a:lnTo>
                    <a:pt x="572" y="56"/>
                  </a:lnTo>
                  <a:lnTo>
                    <a:pt x="584" y="63"/>
                  </a:lnTo>
                  <a:lnTo>
                    <a:pt x="587" y="67"/>
                  </a:lnTo>
                  <a:lnTo>
                    <a:pt x="566" y="75"/>
                  </a:lnTo>
                  <a:lnTo>
                    <a:pt x="545" y="83"/>
                  </a:lnTo>
                  <a:lnTo>
                    <a:pt x="523" y="91"/>
                  </a:lnTo>
                  <a:lnTo>
                    <a:pt x="501" y="99"/>
                  </a:lnTo>
                  <a:lnTo>
                    <a:pt x="480" y="108"/>
                  </a:lnTo>
                  <a:lnTo>
                    <a:pt x="458" y="117"/>
                  </a:lnTo>
                  <a:lnTo>
                    <a:pt x="438" y="128"/>
                  </a:lnTo>
                  <a:lnTo>
                    <a:pt x="417" y="139"/>
                  </a:lnTo>
                  <a:lnTo>
                    <a:pt x="407" y="145"/>
                  </a:lnTo>
                  <a:lnTo>
                    <a:pt x="397" y="151"/>
                  </a:lnTo>
                  <a:lnTo>
                    <a:pt x="388" y="158"/>
                  </a:lnTo>
                  <a:lnTo>
                    <a:pt x="379" y="163"/>
                  </a:lnTo>
                  <a:lnTo>
                    <a:pt x="369" y="169"/>
                  </a:lnTo>
                  <a:lnTo>
                    <a:pt x="359" y="175"/>
                  </a:lnTo>
                  <a:lnTo>
                    <a:pt x="350" y="182"/>
                  </a:lnTo>
                  <a:lnTo>
                    <a:pt x="340" y="188"/>
                  </a:lnTo>
                  <a:lnTo>
                    <a:pt x="322" y="199"/>
                  </a:lnTo>
                  <a:lnTo>
                    <a:pt x="306" y="211"/>
                  </a:lnTo>
                  <a:lnTo>
                    <a:pt x="290" y="222"/>
                  </a:lnTo>
                  <a:lnTo>
                    <a:pt x="274" y="235"/>
                  </a:lnTo>
                  <a:lnTo>
                    <a:pt x="260" y="248"/>
                  </a:lnTo>
                  <a:lnTo>
                    <a:pt x="245" y="261"/>
                  </a:lnTo>
                  <a:lnTo>
                    <a:pt x="231" y="276"/>
                  </a:lnTo>
                  <a:lnTo>
                    <a:pt x="219" y="291"/>
                  </a:lnTo>
                  <a:lnTo>
                    <a:pt x="204" y="309"/>
                  </a:lnTo>
                  <a:lnTo>
                    <a:pt x="189" y="325"/>
                  </a:lnTo>
                  <a:lnTo>
                    <a:pt x="173" y="341"/>
                  </a:lnTo>
                  <a:lnTo>
                    <a:pt x="158" y="357"/>
                  </a:lnTo>
                  <a:lnTo>
                    <a:pt x="144" y="373"/>
                  </a:lnTo>
                  <a:lnTo>
                    <a:pt x="131" y="390"/>
                  </a:lnTo>
                  <a:lnTo>
                    <a:pt x="121" y="409"/>
                  </a:lnTo>
                  <a:lnTo>
                    <a:pt x="113" y="430"/>
                  </a:lnTo>
                  <a:lnTo>
                    <a:pt x="110" y="470"/>
                  </a:lnTo>
                  <a:lnTo>
                    <a:pt x="114" y="536"/>
                  </a:lnTo>
                  <a:lnTo>
                    <a:pt x="123" y="605"/>
                  </a:lnTo>
                  <a:lnTo>
                    <a:pt x="135" y="657"/>
                  </a:lnTo>
                  <a:lnTo>
                    <a:pt x="139" y="669"/>
                  </a:lnTo>
                  <a:lnTo>
                    <a:pt x="143" y="682"/>
                  </a:lnTo>
                  <a:lnTo>
                    <a:pt x="146" y="695"/>
                  </a:lnTo>
                  <a:lnTo>
                    <a:pt x="151" y="707"/>
                  </a:lnTo>
                  <a:lnTo>
                    <a:pt x="154" y="720"/>
                  </a:lnTo>
                  <a:lnTo>
                    <a:pt x="160" y="732"/>
                  </a:lnTo>
                  <a:lnTo>
                    <a:pt x="166" y="744"/>
                  </a:lnTo>
                  <a:lnTo>
                    <a:pt x="173" y="756"/>
                  </a:lnTo>
                  <a:lnTo>
                    <a:pt x="182" y="770"/>
                  </a:lnTo>
                  <a:lnTo>
                    <a:pt x="192" y="782"/>
                  </a:lnTo>
                  <a:lnTo>
                    <a:pt x="203" y="795"/>
                  </a:lnTo>
                  <a:lnTo>
                    <a:pt x="214" y="808"/>
                  </a:lnTo>
                  <a:lnTo>
                    <a:pt x="226" y="818"/>
                  </a:lnTo>
                  <a:lnTo>
                    <a:pt x="239" y="826"/>
                  </a:lnTo>
                  <a:lnTo>
                    <a:pt x="253" y="834"/>
                  </a:lnTo>
                  <a:lnTo>
                    <a:pt x="269" y="839"/>
                  </a:lnTo>
                  <a:lnTo>
                    <a:pt x="276" y="840"/>
                  </a:lnTo>
                  <a:lnTo>
                    <a:pt x="284" y="841"/>
                  </a:lnTo>
                  <a:lnTo>
                    <a:pt x="291" y="841"/>
                  </a:lnTo>
                  <a:lnTo>
                    <a:pt x="298" y="840"/>
                  </a:lnTo>
                  <a:lnTo>
                    <a:pt x="305" y="839"/>
                  </a:lnTo>
                  <a:lnTo>
                    <a:pt x="312" y="836"/>
                  </a:lnTo>
                  <a:lnTo>
                    <a:pt x="318" y="834"/>
                  </a:lnTo>
                  <a:lnTo>
                    <a:pt x="325" y="832"/>
                  </a:lnTo>
                  <a:lnTo>
                    <a:pt x="337" y="826"/>
                  </a:lnTo>
                  <a:lnTo>
                    <a:pt x="350" y="821"/>
                  </a:lnTo>
                  <a:lnTo>
                    <a:pt x="363" y="815"/>
                  </a:lnTo>
                  <a:lnTo>
                    <a:pt x="375" y="809"/>
                  </a:lnTo>
                  <a:lnTo>
                    <a:pt x="387" y="802"/>
                  </a:lnTo>
                  <a:lnTo>
                    <a:pt x="400" y="795"/>
                  </a:lnTo>
                  <a:lnTo>
                    <a:pt x="411" y="787"/>
                  </a:lnTo>
                  <a:lnTo>
                    <a:pt x="423" y="778"/>
                  </a:lnTo>
                  <a:lnTo>
                    <a:pt x="441" y="765"/>
                  </a:lnTo>
                  <a:lnTo>
                    <a:pt x="458" y="752"/>
                  </a:lnTo>
                  <a:lnTo>
                    <a:pt x="477" y="741"/>
                  </a:lnTo>
                  <a:lnTo>
                    <a:pt x="495" y="728"/>
                  </a:lnTo>
                  <a:lnTo>
                    <a:pt x="513" y="717"/>
                  </a:lnTo>
                  <a:lnTo>
                    <a:pt x="531" y="704"/>
                  </a:lnTo>
                  <a:lnTo>
                    <a:pt x="547" y="690"/>
                  </a:lnTo>
                  <a:lnTo>
                    <a:pt x="563" y="675"/>
                  </a:lnTo>
                  <a:lnTo>
                    <a:pt x="574" y="662"/>
                  </a:lnTo>
                  <a:lnTo>
                    <a:pt x="585" y="643"/>
                  </a:lnTo>
                  <a:lnTo>
                    <a:pt x="600" y="620"/>
                  </a:lnTo>
                  <a:lnTo>
                    <a:pt x="614" y="594"/>
                  </a:lnTo>
                  <a:lnTo>
                    <a:pt x="627" y="570"/>
                  </a:lnTo>
                  <a:lnTo>
                    <a:pt x="638" y="548"/>
                  </a:lnTo>
                  <a:lnTo>
                    <a:pt x="645" y="532"/>
                  </a:lnTo>
                  <a:lnTo>
                    <a:pt x="648" y="523"/>
                  </a:lnTo>
                  <a:lnTo>
                    <a:pt x="650" y="523"/>
                  </a:lnTo>
                  <a:lnTo>
                    <a:pt x="651" y="523"/>
                  </a:lnTo>
                  <a:lnTo>
                    <a:pt x="652" y="523"/>
                  </a:lnTo>
                  <a:lnTo>
                    <a:pt x="653" y="522"/>
                  </a:lnTo>
                  <a:lnTo>
                    <a:pt x="653" y="522"/>
                  </a:lnTo>
                  <a:lnTo>
                    <a:pt x="653" y="522"/>
                  </a:lnTo>
                  <a:lnTo>
                    <a:pt x="653" y="522"/>
                  </a:lnTo>
                  <a:lnTo>
                    <a:pt x="653" y="522"/>
                  </a:lnTo>
                  <a:lnTo>
                    <a:pt x="659" y="526"/>
                  </a:lnTo>
                  <a:lnTo>
                    <a:pt x="673" y="537"/>
                  </a:lnTo>
                  <a:lnTo>
                    <a:pt x="691" y="551"/>
                  </a:lnTo>
                  <a:lnTo>
                    <a:pt x="713" y="567"/>
                  </a:lnTo>
                  <a:lnTo>
                    <a:pt x="736" y="585"/>
                  </a:lnTo>
                  <a:lnTo>
                    <a:pt x="757" y="605"/>
                  </a:lnTo>
                  <a:lnTo>
                    <a:pt x="774" y="624"/>
                  </a:lnTo>
                  <a:lnTo>
                    <a:pt x="787" y="642"/>
                  </a:lnTo>
                  <a:lnTo>
                    <a:pt x="779" y="653"/>
                  </a:lnTo>
                  <a:lnTo>
                    <a:pt x="769" y="669"/>
                  </a:lnTo>
                  <a:lnTo>
                    <a:pt x="758" y="689"/>
                  </a:lnTo>
                  <a:lnTo>
                    <a:pt x="745" y="711"/>
                  </a:lnTo>
                  <a:lnTo>
                    <a:pt x="733" y="735"/>
                  </a:lnTo>
                  <a:lnTo>
                    <a:pt x="718" y="760"/>
                  </a:lnTo>
                  <a:lnTo>
                    <a:pt x="703" y="788"/>
                  </a:lnTo>
                  <a:lnTo>
                    <a:pt x="688" y="815"/>
                  </a:lnTo>
                  <a:lnTo>
                    <a:pt x="673" y="842"/>
                  </a:lnTo>
                  <a:lnTo>
                    <a:pt x="657" y="870"/>
                  </a:lnTo>
                  <a:lnTo>
                    <a:pt x="643" y="895"/>
                  </a:lnTo>
                  <a:lnTo>
                    <a:pt x="628" y="919"/>
                  </a:lnTo>
                  <a:lnTo>
                    <a:pt x="615" y="942"/>
                  </a:lnTo>
                  <a:lnTo>
                    <a:pt x="604" y="962"/>
                  </a:lnTo>
                  <a:lnTo>
                    <a:pt x="593" y="978"/>
                  </a:lnTo>
                  <a:lnTo>
                    <a:pt x="584" y="991"/>
                  </a:lnTo>
                  <a:close/>
                </a:path>
              </a:pathLst>
            </a:custGeom>
            <a:solidFill>
              <a:srgbClr val="7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" name="Freeform 23"/>
            <p:cNvSpPr>
              <a:spLocks/>
            </p:cNvSpPr>
            <p:nvPr/>
          </p:nvSpPr>
          <p:spPr bwMode="auto">
            <a:xfrm>
              <a:off x="370" y="2168"/>
              <a:ext cx="23" cy="29"/>
            </a:xfrm>
            <a:custGeom>
              <a:avLst/>
              <a:gdLst>
                <a:gd name="T0" fmla="*/ 23 w 47"/>
                <a:gd name="T1" fmla="*/ 58 h 58"/>
                <a:gd name="T2" fmla="*/ 14 w 47"/>
                <a:gd name="T3" fmla="*/ 55 h 58"/>
                <a:gd name="T4" fmla="*/ 7 w 47"/>
                <a:gd name="T5" fmla="*/ 50 h 58"/>
                <a:gd name="T6" fmla="*/ 3 w 47"/>
                <a:gd name="T7" fmla="*/ 40 h 58"/>
                <a:gd name="T8" fmla="*/ 0 w 47"/>
                <a:gd name="T9" fmla="*/ 29 h 58"/>
                <a:gd name="T10" fmla="*/ 2 w 47"/>
                <a:gd name="T11" fmla="*/ 17 h 58"/>
                <a:gd name="T12" fmla="*/ 6 w 47"/>
                <a:gd name="T13" fmla="*/ 8 h 58"/>
                <a:gd name="T14" fmla="*/ 13 w 47"/>
                <a:gd name="T15" fmla="*/ 2 h 58"/>
                <a:gd name="T16" fmla="*/ 22 w 47"/>
                <a:gd name="T17" fmla="*/ 0 h 58"/>
                <a:gd name="T18" fmla="*/ 32 w 47"/>
                <a:gd name="T19" fmla="*/ 2 h 58"/>
                <a:gd name="T20" fmla="*/ 38 w 47"/>
                <a:gd name="T21" fmla="*/ 8 h 58"/>
                <a:gd name="T22" fmla="*/ 44 w 47"/>
                <a:gd name="T23" fmla="*/ 17 h 58"/>
                <a:gd name="T24" fmla="*/ 47 w 47"/>
                <a:gd name="T25" fmla="*/ 29 h 58"/>
                <a:gd name="T26" fmla="*/ 44 w 47"/>
                <a:gd name="T27" fmla="*/ 39 h 58"/>
                <a:gd name="T28" fmla="*/ 40 w 47"/>
                <a:gd name="T29" fmla="*/ 48 h 58"/>
                <a:gd name="T30" fmla="*/ 33 w 47"/>
                <a:gd name="T31" fmla="*/ 55 h 58"/>
                <a:gd name="T32" fmla="*/ 23 w 47"/>
                <a:gd name="T3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7" h="58">
                  <a:moveTo>
                    <a:pt x="23" y="58"/>
                  </a:moveTo>
                  <a:lnTo>
                    <a:pt x="14" y="55"/>
                  </a:lnTo>
                  <a:lnTo>
                    <a:pt x="7" y="50"/>
                  </a:lnTo>
                  <a:lnTo>
                    <a:pt x="3" y="40"/>
                  </a:lnTo>
                  <a:lnTo>
                    <a:pt x="0" y="29"/>
                  </a:lnTo>
                  <a:lnTo>
                    <a:pt x="2" y="17"/>
                  </a:lnTo>
                  <a:lnTo>
                    <a:pt x="6" y="8"/>
                  </a:lnTo>
                  <a:lnTo>
                    <a:pt x="13" y="2"/>
                  </a:lnTo>
                  <a:lnTo>
                    <a:pt x="22" y="0"/>
                  </a:lnTo>
                  <a:lnTo>
                    <a:pt x="32" y="2"/>
                  </a:lnTo>
                  <a:lnTo>
                    <a:pt x="38" y="8"/>
                  </a:lnTo>
                  <a:lnTo>
                    <a:pt x="44" y="17"/>
                  </a:lnTo>
                  <a:lnTo>
                    <a:pt x="47" y="29"/>
                  </a:lnTo>
                  <a:lnTo>
                    <a:pt x="44" y="39"/>
                  </a:lnTo>
                  <a:lnTo>
                    <a:pt x="40" y="48"/>
                  </a:lnTo>
                  <a:lnTo>
                    <a:pt x="33" y="55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" name="Freeform 24"/>
            <p:cNvSpPr>
              <a:spLocks/>
            </p:cNvSpPr>
            <p:nvPr/>
          </p:nvSpPr>
          <p:spPr bwMode="auto">
            <a:xfrm>
              <a:off x="348" y="2200"/>
              <a:ext cx="23" cy="29"/>
            </a:xfrm>
            <a:custGeom>
              <a:avLst/>
              <a:gdLst>
                <a:gd name="T0" fmla="*/ 23 w 46"/>
                <a:gd name="T1" fmla="*/ 58 h 58"/>
                <a:gd name="T2" fmla="*/ 13 w 46"/>
                <a:gd name="T3" fmla="*/ 56 h 58"/>
                <a:gd name="T4" fmla="*/ 7 w 46"/>
                <a:gd name="T5" fmla="*/ 50 h 58"/>
                <a:gd name="T6" fmla="*/ 2 w 46"/>
                <a:gd name="T7" fmla="*/ 41 h 58"/>
                <a:gd name="T8" fmla="*/ 0 w 46"/>
                <a:gd name="T9" fmla="*/ 29 h 58"/>
                <a:gd name="T10" fmla="*/ 2 w 46"/>
                <a:gd name="T11" fmla="*/ 18 h 58"/>
                <a:gd name="T12" fmla="*/ 7 w 46"/>
                <a:gd name="T13" fmla="*/ 8 h 58"/>
                <a:gd name="T14" fmla="*/ 13 w 46"/>
                <a:gd name="T15" fmla="*/ 3 h 58"/>
                <a:gd name="T16" fmla="*/ 23 w 46"/>
                <a:gd name="T17" fmla="*/ 0 h 58"/>
                <a:gd name="T18" fmla="*/ 32 w 46"/>
                <a:gd name="T19" fmla="*/ 3 h 58"/>
                <a:gd name="T20" fmla="*/ 39 w 46"/>
                <a:gd name="T21" fmla="*/ 8 h 58"/>
                <a:gd name="T22" fmla="*/ 43 w 46"/>
                <a:gd name="T23" fmla="*/ 18 h 58"/>
                <a:gd name="T24" fmla="*/ 46 w 46"/>
                <a:gd name="T25" fmla="*/ 29 h 58"/>
                <a:gd name="T26" fmla="*/ 43 w 46"/>
                <a:gd name="T27" fmla="*/ 40 h 58"/>
                <a:gd name="T28" fmla="*/ 39 w 46"/>
                <a:gd name="T29" fmla="*/ 49 h 58"/>
                <a:gd name="T30" fmla="*/ 32 w 46"/>
                <a:gd name="T31" fmla="*/ 56 h 58"/>
                <a:gd name="T32" fmla="*/ 23 w 46"/>
                <a:gd name="T3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8">
                  <a:moveTo>
                    <a:pt x="23" y="58"/>
                  </a:moveTo>
                  <a:lnTo>
                    <a:pt x="13" y="56"/>
                  </a:lnTo>
                  <a:lnTo>
                    <a:pt x="7" y="50"/>
                  </a:lnTo>
                  <a:lnTo>
                    <a:pt x="2" y="41"/>
                  </a:lnTo>
                  <a:lnTo>
                    <a:pt x="0" y="29"/>
                  </a:lnTo>
                  <a:lnTo>
                    <a:pt x="2" y="18"/>
                  </a:lnTo>
                  <a:lnTo>
                    <a:pt x="7" y="8"/>
                  </a:lnTo>
                  <a:lnTo>
                    <a:pt x="13" y="3"/>
                  </a:lnTo>
                  <a:lnTo>
                    <a:pt x="23" y="0"/>
                  </a:lnTo>
                  <a:lnTo>
                    <a:pt x="32" y="3"/>
                  </a:lnTo>
                  <a:lnTo>
                    <a:pt x="39" y="8"/>
                  </a:lnTo>
                  <a:lnTo>
                    <a:pt x="43" y="18"/>
                  </a:lnTo>
                  <a:lnTo>
                    <a:pt x="46" y="29"/>
                  </a:lnTo>
                  <a:lnTo>
                    <a:pt x="43" y="40"/>
                  </a:lnTo>
                  <a:lnTo>
                    <a:pt x="39" y="49"/>
                  </a:lnTo>
                  <a:lnTo>
                    <a:pt x="32" y="56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" name="Freeform 25"/>
            <p:cNvSpPr>
              <a:spLocks/>
            </p:cNvSpPr>
            <p:nvPr/>
          </p:nvSpPr>
          <p:spPr bwMode="auto">
            <a:xfrm>
              <a:off x="294" y="2218"/>
              <a:ext cx="23" cy="28"/>
            </a:xfrm>
            <a:custGeom>
              <a:avLst/>
              <a:gdLst>
                <a:gd name="T0" fmla="*/ 23 w 46"/>
                <a:gd name="T1" fmla="*/ 58 h 58"/>
                <a:gd name="T2" fmla="*/ 13 w 46"/>
                <a:gd name="T3" fmla="*/ 55 h 58"/>
                <a:gd name="T4" fmla="*/ 6 w 46"/>
                <a:gd name="T5" fmla="*/ 50 h 58"/>
                <a:gd name="T6" fmla="*/ 2 w 46"/>
                <a:gd name="T7" fmla="*/ 40 h 58"/>
                <a:gd name="T8" fmla="*/ 0 w 46"/>
                <a:gd name="T9" fmla="*/ 29 h 58"/>
                <a:gd name="T10" fmla="*/ 2 w 46"/>
                <a:gd name="T11" fmla="*/ 19 h 58"/>
                <a:gd name="T12" fmla="*/ 6 w 46"/>
                <a:gd name="T13" fmla="*/ 9 h 58"/>
                <a:gd name="T14" fmla="*/ 13 w 46"/>
                <a:gd name="T15" fmla="*/ 2 h 58"/>
                <a:gd name="T16" fmla="*/ 23 w 46"/>
                <a:gd name="T17" fmla="*/ 0 h 58"/>
                <a:gd name="T18" fmla="*/ 32 w 46"/>
                <a:gd name="T19" fmla="*/ 2 h 58"/>
                <a:gd name="T20" fmla="*/ 39 w 46"/>
                <a:gd name="T21" fmla="*/ 8 h 58"/>
                <a:gd name="T22" fmla="*/ 43 w 46"/>
                <a:gd name="T23" fmla="*/ 17 h 58"/>
                <a:gd name="T24" fmla="*/ 46 w 46"/>
                <a:gd name="T25" fmla="*/ 29 h 58"/>
                <a:gd name="T26" fmla="*/ 43 w 46"/>
                <a:gd name="T27" fmla="*/ 40 h 58"/>
                <a:gd name="T28" fmla="*/ 39 w 46"/>
                <a:gd name="T29" fmla="*/ 50 h 58"/>
                <a:gd name="T30" fmla="*/ 32 w 46"/>
                <a:gd name="T31" fmla="*/ 55 h 58"/>
                <a:gd name="T32" fmla="*/ 23 w 46"/>
                <a:gd name="T3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8">
                  <a:moveTo>
                    <a:pt x="23" y="58"/>
                  </a:moveTo>
                  <a:lnTo>
                    <a:pt x="13" y="55"/>
                  </a:lnTo>
                  <a:lnTo>
                    <a:pt x="6" y="50"/>
                  </a:lnTo>
                  <a:lnTo>
                    <a:pt x="2" y="40"/>
                  </a:lnTo>
                  <a:lnTo>
                    <a:pt x="0" y="29"/>
                  </a:lnTo>
                  <a:lnTo>
                    <a:pt x="2" y="19"/>
                  </a:lnTo>
                  <a:lnTo>
                    <a:pt x="6" y="9"/>
                  </a:lnTo>
                  <a:lnTo>
                    <a:pt x="13" y="2"/>
                  </a:lnTo>
                  <a:lnTo>
                    <a:pt x="23" y="0"/>
                  </a:lnTo>
                  <a:lnTo>
                    <a:pt x="32" y="2"/>
                  </a:lnTo>
                  <a:lnTo>
                    <a:pt x="39" y="8"/>
                  </a:lnTo>
                  <a:lnTo>
                    <a:pt x="43" y="17"/>
                  </a:lnTo>
                  <a:lnTo>
                    <a:pt x="46" y="29"/>
                  </a:lnTo>
                  <a:lnTo>
                    <a:pt x="43" y="40"/>
                  </a:lnTo>
                  <a:lnTo>
                    <a:pt x="39" y="50"/>
                  </a:lnTo>
                  <a:lnTo>
                    <a:pt x="32" y="55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" name="Freeform 26"/>
            <p:cNvSpPr>
              <a:spLocks/>
            </p:cNvSpPr>
            <p:nvPr/>
          </p:nvSpPr>
          <p:spPr bwMode="auto">
            <a:xfrm>
              <a:off x="317" y="2190"/>
              <a:ext cx="23" cy="29"/>
            </a:xfrm>
            <a:custGeom>
              <a:avLst/>
              <a:gdLst>
                <a:gd name="T0" fmla="*/ 23 w 47"/>
                <a:gd name="T1" fmla="*/ 58 h 58"/>
                <a:gd name="T2" fmla="*/ 14 w 47"/>
                <a:gd name="T3" fmla="*/ 55 h 58"/>
                <a:gd name="T4" fmla="*/ 7 w 47"/>
                <a:gd name="T5" fmla="*/ 50 h 58"/>
                <a:gd name="T6" fmla="*/ 3 w 47"/>
                <a:gd name="T7" fmla="*/ 40 h 58"/>
                <a:gd name="T8" fmla="*/ 0 w 47"/>
                <a:gd name="T9" fmla="*/ 30 h 58"/>
                <a:gd name="T10" fmla="*/ 2 w 47"/>
                <a:gd name="T11" fmla="*/ 18 h 58"/>
                <a:gd name="T12" fmla="*/ 6 w 47"/>
                <a:gd name="T13" fmla="*/ 9 h 58"/>
                <a:gd name="T14" fmla="*/ 13 w 47"/>
                <a:gd name="T15" fmla="*/ 3 h 58"/>
                <a:gd name="T16" fmla="*/ 22 w 47"/>
                <a:gd name="T17" fmla="*/ 0 h 58"/>
                <a:gd name="T18" fmla="*/ 32 w 47"/>
                <a:gd name="T19" fmla="*/ 2 h 58"/>
                <a:gd name="T20" fmla="*/ 40 w 47"/>
                <a:gd name="T21" fmla="*/ 8 h 58"/>
                <a:gd name="T22" fmla="*/ 44 w 47"/>
                <a:gd name="T23" fmla="*/ 17 h 58"/>
                <a:gd name="T24" fmla="*/ 47 w 47"/>
                <a:gd name="T25" fmla="*/ 29 h 58"/>
                <a:gd name="T26" fmla="*/ 44 w 47"/>
                <a:gd name="T27" fmla="*/ 40 h 58"/>
                <a:gd name="T28" fmla="*/ 40 w 47"/>
                <a:gd name="T29" fmla="*/ 50 h 58"/>
                <a:gd name="T30" fmla="*/ 33 w 47"/>
                <a:gd name="T31" fmla="*/ 55 h 58"/>
                <a:gd name="T32" fmla="*/ 23 w 47"/>
                <a:gd name="T3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7" h="58">
                  <a:moveTo>
                    <a:pt x="23" y="58"/>
                  </a:moveTo>
                  <a:lnTo>
                    <a:pt x="14" y="55"/>
                  </a:lnTo>
                  <a:lnTo>
                    <a:pt x="7" y="50"/>
                  </a:lnTo>
                  <a:lnTo>
                    <a:pt x="3" y="40"/>
                  </a:lnTo>
                  <a:lnTo>
                    <a:pt x="0" y="30"/>
                  </a:lnTo>
                  <a:lnTo>
                    <a:pt x="2" y="18"/>
                  </a:lnTo>
                  <a:lnTo>
                    <a:pt x="6" y="9"/>
                  </a:lnTo>
                  <a:lnTo>
                    <a:pt x="13" y="3"/>
                  </a:lnTo>
                  <a:lnTo>
                    <a:pt x="22" y="0"/>
                  </a:lnTo>
                  <a:lnTo>
                    <a:pt x="32" y="2"/>
                  </a:lnTo>
                  <a:lnTo>
                    <a:pt x="40" y="8"/>
                  </a:lnTo>
                  <a:lnTo>
                    <a:pt x="44" y="17"/>
                  </a:lnTo>
                  <a:lnTo>
                    <a:pt x="47" y="29"/>
                  </a:lnTo>
                  <a:lnTo>
                    <a:pt x="44" y="40"/>
                  </a:lnTo>
                  <a:lnTo>
                    <a:pt x="40" y="50"/>
                  </a:lnTo>
                  <a:lnTo>
                    <a:pt x="33" y="55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" name="Freeform 27"/>
            <p:cNvSpPr>
              <a:spLocks/>
            </p:cNvSpPr>
            <p:nvPr/>
          </p:nvSpPr>
          <p:spPr bwMode="auto">
            <a:xfrm>
              <a:off x="337" y="2162"/>
              <a:ext cx="23" cy="28"/>
            </a:xfrm>
            <a:custGeom>
              <a:avLst/>
              <a:gdLst>
                <a:gd name="T0" fmla="*/ 23 w 46"/>
                <a:gd name="T1" fmla="*/ 58 h 58"/>
                <a:gd name="T2" fmla="*/ 14 w 46"/>
                <a:gd name="T3" fmla="*/ 56 h 58"/>
                <a:gd name="T4" fmla="*/ 7 w 46"/>
                <a:gd name="T5" fmla="*/ 50 h 58"/>
                <a:gd name="T6" fmla="*/ 2 w 46"/>
                <a:gd name="T7" fmla="*/ 41 h 58"/>
                <a:gd name="T8" fmla="*/ 0 w 46"/>
                <a:gd name="T9" fmla="*/ 29 h 58"/>
                <a:gd name="T10" fmla="*/ 1 w 46"/>
                <a:gd name="T11" fmla="*/ 18 h 58"/>
                <a:gd name="T12" fmla="*/ 6 w 46"/>
                <a:gd name="T13" fmla="*/ 8 h 58"/>
                <a:gd name="T14" fmla="*/ 12 w 46"/>
                <a:gd name="T15" fmla="*/ 3 h 58"/>
                <a:gd name="T16" fmla="*/ 22 w 46"/>
                <a:gd name="T17" fmla="*/ 0 h 58"/>
                <a:gd name="T18" fmla="*/ 31 w 46"/>
                <a:gd name="T19" fmla="*/ 3 h 58"/>
                <a:gd name="T20" fmla="*/ 38 w 46"/>
                <a:gd name="T21" fmla="*/ 8 h 58"/>
                <a:gd name="T22" fmla="*/ 44 w 46"/>
                <a:gd name="T23" fmla="*/ 18 h 58"/>
                <a:gd name="T24" fmla="*/ 46 w 46"/>
                <a:gd name="T25" fmla="*/ 29 h 58"/>
                <a:gd name="T26" fmla="*/ 44 w 46"/>
                <a:gd name="T27" fmla="*/ 41 h 58"/>
                <a:gd name="T28" fmla="*/ 39 w 46"/>
                <a:gd name="T29" fmla="*/ 50 h 58"/>
                <a:gd name="T30" fmla="*/ 32 w 46"/>
                <a:gd name="T31" fmla="*/ 56 h 58"/>
                <a:gd name="T32" fmla="*/ 23 w 46"/>
                <a:gd name="T3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8">
                  <a:moveTo>
                    <a:pt x="23" y="58"/>
                  </a:moveTo>
                  <a:lnTo>
                    <a:pt x="14" y="56"/>
                  </a:lnTo>
                  <a:lnTo>
                    <a:pt x="7" y="50"/>
                  </a:lnTo>
                  <a:lnTo>
                    <a:pt x="2" y="41"/>
                  </a:lnTo>
                  <a:lnTo>
                    <a:pt x="0" y="29"/>
                  </a:lnTo>
                  <a:lnTo>
                    <a:pt x="1" y="18"/>
                  </a:lnTo>
                  <a:lnTo>
                    <a:pt x="6" y="8"/>
                  </a:lnTo>
                  <a:lnTo>
                    <a:pt x="12" y="3"/>
                  </a:lnTo>
                  <a:lnTo>
                    <a:pt x="22" y="0"/>
                  </a:lnTo>
                  <a:lnTo>
                    <a:pt x="31" y="3"/>
                  </a:lnTo>
                  <a:lnTo>
                    <a:pt x="38" y="8"/>
                  </a:lnTo>
                  <a:lnTo>
                    <a:pt x="44" y="18"/>
                  </a:lnTo>
                  <a:lnTo>
                    <a:pt x="46" y="29"/>
                  </a:lnTo>
                  <a:lnTo>
                    <a:pt x="44" y="41"/>
                  </a:lnTo>
                  <a:lnTo>
                    <a:pt x="39" y="50"/>
                  </a:lnTo>
                  <a:lnTo>
                    <a:pt x="32" y="56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" name="Freeform 28"/>
            <p:cNvSpPr>
              <a:spLocks/>
            </p:cNvSpPr>
            <p:nvPr/>
          </p:nvSpPr>
          <p:spPr bwMode="auto">
            <a:xfrm>
              <a:off x="358" y="2131"/>
              <a:ext cx="23" cy="29"/>
            </a:xfrm>
            <a:custGeom>
              <a:avLst/>
              <a:gdLst>
                <a:gd name="T0" fmla="*/ 23 w 46"/>
                <a:gd name="T1" fmla="*/ 58 h 58"/>
                <a:gd name="T2" fmla="*/ 14 w 46"/>
                <a:gd name="T3" fmla="*/ 56 h 58"/>
                <a:gd name="T4" fmla="*/ 7 w 46"/>
                <a:gd name="T5" fmla="*/ 50 h 58"/>
                <a:gd name="T6" fmla="*/ 3 w 46"/>
                <a:gd name="T7" fmla="*/ 41 h 58"/>
                <a:gd name="T8" fmla="*/ 0 w 46"/>
                <a:gd name="T9" fmla="*/ 29 h 58"/>
                <a:gd name="T10" fmla="*/ 3 w 46"/>
                <a:gd name="T11" fmla="*/ 18 h 58"/>
                <a:gd name="T12" fmla="*/ 7 w 46"/>
                <a:gd name="T13" fmla="*/ 8 h 58"/>
                <a:gd name="T14" fmla="*/ 14 w 46"/>
                <a:gd name="T15" fmla="*/ 3 h 58"/>
                <a:gd name="T16" fmla="*/ 23 w 46"/>
                <a:gd name="T17" fmla="*/ 0 h 58"/>
                <a:gd name="T18" fmla="*/ 33 w 46"/>
                <a:gd name="T19" fmla="*/ 3 h 58"/>
                <a:gd name="T20" fmla="*/ 40 w 46"/>
                <a:gd name="T21" fmla="*/ 8 h 58"/>
                <a:gd name="T22" fmla="*/ 44 w 46"/>
                <a:gd name="T23" fmla="*/ 18 h 58"/>
                <a:gd name="T24" fmla="*/ 46 w 46"/>
                <a:gd name="T25" fmla="*/ 28 h 58"/>
                <a:gd name="T26" fmla="*/ 44 w 46"/>
                <a:gd name="T27" fmla="*/ 39 h 58"/>
                <a:gd name="T28" fmla="*/ 40 w 46"/>
                <a:gd name="T29" fmla="*/ 49 h 58"/>
                <a:gd name="T30" fmla="*/ 33 w 46"/>
                <a:gd name="T31" fmla="*/ 56 h 58"/>
                <a:gd name="T32" fmla="*/ 23 w 46"/>
                <a:gd name="T3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8">
                  <a:moveTo>
                    <a:pt x="23" y="58"/>
                  </a:moveTo>
                  <a:lnTo>
                    <a:pt x="14" y="56"/>
                  </a:lnTo>
                  <a:lnTo>
                    <a:pt x="7" y="50"/>
                  </a:lnTo>
                  <a:lnTo>
                    <a:pt x="3" y="41"/>
                  </a:lnTo>
                  <a:lnTo>
                    <a:pt x="0" y="29"/>
                  </a:lnTo>
                  <a:lnTo>
                    <a:pt x="3" y="18"/>
                  </a:lnTo>
                  <a:lnTo>
                    <a:pt x="7" y="8"/>
                  </a:lnTo>
                  <a:lnTo>
                    <a:pt x="14" y="3"/>
                  </a:lnTo>
                  <a:lnTo>
                    <a:pt x="23" y="0"/>
                  </a:lnTo>
                  <a:lnTo>
                    <a:pt x="33" y="3"/>
                  </a:lnTo>
                  <a:lnTo>
                    <a:pt x="40" y="8"/>
                  </a:lnTo>
                  <a:lnTo>
                    <a:pt x="44" y="18"/>
                  </a:lnTo>
                  <a:lnTo>
                    <a:pt x="46" y="28"/>
                  </a:lnTo>
                  <a:lnTo>
                    <a:pt x="44" y="39"/>
                  </a:lnTo>
                  <a:lnTo>
                    <a:pt x="40" y="49"/>
                  </a:lnTo>
                  <a:lnTo>
                    <a:pt x="33" y="56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" name="Freeform 29"/>
            <p:cNvSpPr>
              <a:spLocks/>
            </p:cNvSpPr>
            <p:nvPr/>
          </p:nvSpPr>
          <p:spPr bwMode="auto">
            <a:xfrm>
              <a:off x="305" y="2258"/>
              <a:ext cx="23" cy="29"/>
            </a:xfrm>
            <a:custGeom>
              <a:avLst/>
              <a:gdLst>
                <a:gd name="T0" fmla="*/ 24 w 46"/>
                <a:gd name="T1" fmla="*/ 58 h 58"/>
                <a:gd name="T2" fmla="*/ 15 w 46"/>
                <a:gd name="T3" fmla="*/ 55 h 58"/>
                <a:gd name="T4" fmla="*/ 8 w 46"/>
                <a:gd name="T5" fmla="*/ 50 h 58"/>
                <a:gd name="T6" fmla="*/ 3 w 46"/>
                <a:gd name="T7" fmla="*/ 40 h 58"/>
                <a:gd name="T8" fmla="*/ 0 w 46"/>
                <a:gd name="T9" fmla="*/ 30 h 58"/>
                <a:gd name="T10" fmla="*/ 3 w 46"/>
                <a:gd name="T11" fmla="*/ 18 h 58"/>
                <a:gd name="T12" fmla="*/ 7 w 46"/>
                <a:gd name="T13" fmla="*/ 9 h 58"/>
                <a:gd name="T14" fmla="*/ 14 w 46"/>
                <a:gd name="T15" fmla="*/ 3 h 58"/>
                <a:gd name="T16" fmla="*/ 23 w 46"/>
                <a:gd name="T17" fmla="*/ 0 h 58"/>
                <a:gd name="T18" fmla="*/ 33 w 46"/>
                <a:gd name="T19" fmla="*/ 2 h 58"/>
                <a:gd name="T20" fmla="*/ 39 w 46"/>
                <a:gd name="T21" fmla="*/ 8 h 58"/>
                <a:gd name="T22" fmla="*/ 44 w 46"/>
                <a:gd name="T23" fmla="*/ 17 h 58"/>
                <a:gd name="T24" fmla="*/ 46 w 46"/>
                <a:gd name="T25" fmla="*/ 29 h 58"/>
                <a:gd name="T26" fmla="*/ 45 w 46"/>
                <a:gd name="T27" fmla="*/ 40 h 58"/>
                <a:gd name="T28" fmla="*/ 41 w 46"/>
                <a:gd name="T29" fmla="*/ 50 h 58"/>
                <a:gd name="T30" fmla="*/ 34 w 46"/>
                <a:gd name="T31" fmla="*/ 55 h 58"/>
                <a:gd name="T32" fmla="*/ 24 w 46"/>
                <a:gd name="T3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8">
                  <a:moveTo>
                    <a:pt x="24" y="58"/>
                  </a:moveTo>
                  <a:lnTo>
                    <a:pt x="15" y="55"/>
                  </a:lnTo>
                  <a:lnTo>
                    <a:pt x="8" y="50"/>
                  </a:lnTo>
                  <a:lnTo>
                    <a:pt x="3" y="40"/>
                  </a:lnTo>
                  <a:lnTo>
                    <a:pt x="0" y="30"/>
                  </a:lnTo>
                  <a:lnTo>
                    <a:pt x="3" y="18"/>
                  </a:lnTo>
                  <a:lnTo>
                    <a:pt x="7" y="9"/>
                  </a:lnTo>
                  <a:lnTo>
                    <a:pt x="14" y="3"/>
                  </a:lnTo>
                  <a:lnTo>
                    <a:pt x="23" y="0"/>
                  </a:lnTo>
                  <a:lnTo>
                    <a:pt x="33" y="2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9"/>
                  </a:lnTo>
                  <a:lnTo>
                    <a:pt x="45" y="40"/>
                  </a:lnTo>
                  <a:lnTo>
                    <a:pt x="41" y="50"/>
                  </a:lnTo>
                  <a:lnTo>
                    <a:pt x="34" y="55"/>
                  </a:lnTo>
                  <a:lnTo>
                    <a:pt x="24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" name="Freeform 30"/>
            <p:cNvSpPr>
              <a:spLocks/>
            </p:cNvSpPr>
            <p:nvPr/>
          </p:nvSpPr>
          <p:spPr bwMode="auto">
            <a:xfrm>
              <a:off x="327" y="2230"/>
              <a:ext cx="23" cy="29"/>
            </a:xfrm>
            <a:custGeom>
              <a:avLst/>
              <a:gdLst>
                <a:gd name="T0" fmla="*/ 24 w 46"/>
                <a:gd name="T1" fmla="*/ 57 h 57"/>
                <a:gd name="T2" fmla="*/ 15 w 46"/>
                <a:gd name="T3" fmla="*/ 55 h 57"/>
                <a:gd name="T4" fmla="*/ 7 w 46"/>
                <a:gd name="T5" fmla="*/ 49 h 57"/>
                <a:gd name="T6" fmla="*/ 2 w 46"/>
                <a:gd name="T7" fmla="*/ 40 h 57"/>
                <a:gd name="T8" fmla="*/ 0 w 46"/>
                <a:gd name="T9" fmla="*/ 28 h 57"/>
                <a:gd name="T10" fmla="*/ 2 w 46"/>
                <a:gd name="T11" fmla="*/ 17 h 57"/>
                <a:gd name="T12" fmla="*/ 7 w 46"/>
                <a:gd name="T13" fmla="*/ 8 h 57"/>
                <a:gd name="T14" fmla="*/ 14 w 46"/>
                <a:gd name="T15" fmla="*/ 2 h 57"/>
                <a:gd name="T16" fmla="*/ 23 w 46"/>
                <a:gd name="T17" fmla="*/ 0 h 57"/>
                <a:gd name="T18" fmla="*/ 32 w 46"/>
                <a:gd name="T19" fmla="*/ 2 h 57"/>
                <a:gd name="T20" fmla="*/ 39 w 46"/>
                <a:gd name="T21" fmla="*/ 8 h 57"/>
                <a:gd name="T22" fmla="*/ 44 w 46"/>
                <a:gd name="T23" fmla="*/ 17 h 57"/>
                <a:gd name="T24" fmla="*/ 46 w 46"/>
                <a:gd name="T25" fmla="*/ 27 h 57"/>
                <a:gd name="T26" fmla="*/ 45 w 46"/>
                <a:gd name="T27" fmla="*/ 39 h 57"/>
                <a:gd name="T28" fmla="*/ 40 w 46"/>
                <a:gd name="T29" fmla="*/ 48 h 57"/>
                <a:gd name="T30" fmla="*/ 33 w 46"/>
                <a:gd name="T31" fmla="*/ 55 h 57"/>
                <a:gd name="T32" fmla="*/ 24 w 46"/>
                <a:gd name="T33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7">
                  <a:moveTo>
                    <a:pt x="24" y="57"/>
                  </a:moveTo>
                  <a:lnTo>
                    <a:pt x="15" y="55"/>
                  </a:lnTo>
                  <a:lnTo>
                    <a:pt x="7" y="49"/>
                  </a:lnTo>
                  <a:lnTo>
                    <a:pt x="2" y="40"/>
                  </a:lnTo>
                  <a:lnTo>
                    <a:pt x="0" y="28"/>
                  </a:lnTo>
                  <a:lnTo>
                    <a:pt x="2" y="17"/>
                  </a:lnTo>
                  <a:lnTo>
                    <a:pt x="7" y="8"/>
                  </a:lnTo>
                  <a:lnTo>
                    <a:pt x="14" y="2"/>
                  </a:lnTo>
                  <a:lnTo>
                    <a:pt x="23" y="0"/>
                  </a:lnTo>
                  <a:lnTo>
                    <a:pt x="32" y="2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7"/>
                  </a:lnTo>
                  <a:lnTo>
                    <a:pt x="45" y="39"/>
                  </a:lnTo>
                  <a:lnTo>
                    <a:pt x="40" y="48"/>
                  </a:lnTo>
                  <a:lnTo>
                    <a:pt x="33" y="55"/>
                  </a:lnTo>
                  <a:lnTo>
                    <a:pt x="24" y="57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" name="Freeform 31"/>
            <p:cNvSpPr>
              <a:spLocks/>
            </p:cNvSpPr>
            <p:nvPr/>
          </p:nvSpPr>
          <p:spPr bwMode="auto">
            <a:xfrm>
              <a:off x="274" y="2246"/>
              <a:ext cx="23" cy="29"/>
            </a:xfrm>
            <a:custGeom>
              <a:avLst/>
              <a:gdLst>
                <a:gd name="T0" fmla="*/ 23 w 46"/>
                <a:gd name="T1" fmla="*/ 57 h 57"/>
                <a:gd name="T2" fmla="*/ 14 w 46"/>
                <a:gd name="T3" fmla="*/ 55 h 57"/>
                <a:gd name="T4" fmla="*/ 7 w 46"/>
                <a:gd name="T5" fmla="*/ 49 h 57"/>
                <a:gd name="T6" fmla="*/ 2 w 46"/>
                <a:gd name="T7" fmla="*/ 40 h 57"/>
                <a:gd name="T8" fmla="*/ 0 w 46"/>
                <a:gd name="T9" fmla="*/ 29 h 57"/>
                <a:gd name="T10" fmla="*/ 2 w 46"/>
                <a:gd name="T11" fmla="*/ 18 h 57"/>
                <a:gd name="T12" fmla="*/ 7 w 46"/>
                <a:gd name="T13" fmla="*/ 9 h 57"/>
                <a:gd name="T14" fmla="*/ 14 w 46"/>
                <a:gd name="T15" fmla="*/ 2 h 57"/>
                <a:gd name="T16" fmla="*/ 23 w 46"/>
                <a:gd name="T17" fmla="*/ 0 h 57"/>
                <a:gd name="T18" fmla="*/ 32 w 46"/>
                <a:gd name="T19" fmla="*/ 2 h 57"/>
                <a:gd name="T20" fmla="*/ 39 w 46"/>
                <a:gd name="T21" fmla="*/ 8 h 57"/>
                <a:gd name="T22" fmla="*/ 44 w 46"/>
                <a:gd name="T23" fmla="*/ 17 h 57"/>
                <a:gd name="T24" fmla="*/ 46 w 46"/>
                <a:gd name="T25" fmla="*/ 29 h 57"/>
                <a:gd name="T26" fmla="*/ 44 w 46"/>
                <a:gd name="T27" fmla="*/ 40 h 57"/>
                <a:gd name="T28" fmla="*/ 39 w 46"/>
                <a:gd name="T29" fmla="*/ 49 h 57"/>
                <a:gd name="T30" fmla="*/ 32 w 46"/>
                <a:gd name="T31" fmla="*/ 55 h 57"/>
                <a:gd name="T32" fmla="*/ 23 w 46"/>
                <a:gd name="T33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7">
                  <a:moveTo>
                    <a:pt x="23" y="57"/>
                  </a:moveTo>
                  <a:lnTo>
                    <a:pt x="14" y="55"/>
                  </a:lnTo>
                  <a:lnTo>
                    <a:pt x="7" y="49"/>
                  </a:lnTo>
                  <a:lnTo>
                    <a:pt x="2" y="40"/>
                  </a:lnTo>
                  <a:lnTo>
                    <a:pt x="0" y="29"/>
                  </a:lnTo>
                  <a:lnTo>
                    <a:pt x="2" y="18"/>
                  </a:lnTo>
                  <a:lnTo>
                    <a:pt x="7" y="9"/>
                  </a:lnTo>
                  <a:lnTo>
                    <a:pt x="14" y="2"/>
                  </a:lnTo>
                  <a:lnTo>
                    <a:pt x="23" y="0"/>
                  </a:lnTo>
                  <a:lnTo>
                    <a:pt x="32" y="2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9"/>
                  </a:lnTo>
                  <a:lnTo>
                    <a:pt x="44" y="40"/>
                  </a:lnTo>
                  <a:lnTo>
                    <a:pt x="39" y="49"/>
                  </a:lnTo>
                  <a:lnTo>
                    <a:pt x="32" y="55"/>
                  </a:lnTo>
                  <a:lnTo>
                    <a:pt x="23" y="57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" name="Freeform 32"/>
            <p:cNvSpPr>
              <a:spLocks/>
            </p:cNvSpPr>
            <p:nvPr/>
          </p:nvSpPr>
          <p:spPr bwMode="auto">
            <a:xfrm>
              <a:off x="388" y="2144"/>
              <a:ext cx="23" cy="29"/>
            </a:xfrm>
            <a:custGeom>
              <a:avLst/>
              <a:gdLst>
                <a:gd name="T0" fmla="*/ 23 w 46"/>
                <a:gd name="T1" fmla="*/ 57 h 57"/>
                <a:gd name="T2" fmla="*/ 14 w 46"/>
                <a:gd name="T3" fmla="*/ 55 h 57"/>
                <a:gd name="T4" fmla="*/ 7 w 46"/>
                <a:gd name="T5" fmla="*/ 49 h 57"/>
                <a:gd name="T6" fmla="*/ 3 w 46"/>
                <a:gd name="T7" fmla="*/ 40 h 57"/>
                <a:gd name="T8" fmla="*/ 0 w 46"/>
                <a:gd name="T9" fmla="*/ 28 h 57"/>
                <a:gd name="T10" fmla="*/ 3 w 46"/>
                <a:gd name="T11" fmla="*/ 17 h 57"/>
                <a:gd name="T12" fmla="*/ 7 w 46"/>
                <a:gd name="T13" fmla="*/ 8 h 57"/>
                <a:gd name="T14" fmla="*/ 14 w 46"/>
                <a:gd name="T15" fmla="*/ 2 h 57"/>
                <a:gd name="T16" fmla="*/ 23 w 46"/>
                <a:gd name="T17" fmla="*/ 0 h 57"/>
                <a:gd name="T18" fmla="*/ 33 w 46"/>
                <a:gd name="T19" fmla="*/ 1 h 57"/>
                <a:gd name="T20" fmla="*/ 39 w 46"/>
                <a:gd name="T21" fmla="*/ 8 h 57"/>
                <a:gd name="T22" fmla="*/ 44 w 46"/>
                <a:gd name="T23" fmla="*/ 17 h 57"/>
                <a:gd name="T24" fmla="*/ 46 w 46"/>
                <a:gd name="T25" fmla="*/ 27 h 57"/>
                <a:gd name="T26" fmla="*/ 44 w 46"/>
                <a:gd name="T27" fmla="*/ 39 h 57"/>
                <a:gd name="T28" fmla="*/ 39 w 46"/>
                <a:gd name="T29" fmla="*/ 48 h 57"/>
                <a:gd name="T30" fmla="*/ 33 w 46"/>
                <a:gd name="T31" fmla="*/ 54 h 57"/>
                <a:gd name="T32" fmla="*/ 23 w 46"/>
                <a:gd name="T33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7">
                  <a:moveTo>
                    <a:pt x="23" y="57"/>
                  </a:moveTo>
                  <a:lnTo>
                    <a:pt x="14" y="55"/>
                  </a:lnTo>
                  <a:lnTo>
                    <a:pt x="7" y="49"/>
                  </a:lnTo>
                  <a:lnTo>
                    <a:pt x="3" y="40"/>
                  </a:lnTo>
                  <a:lnTo>
                    <a:pt x="0" y="28"/>
                  </a:lnTo>
                  <a:lnTo>
                    <a:pt x="3" y="17"/>
                  </a:lnTo>
                  <a:lnTo>
                    <a:pt x="7" y="8"/>
                  </a:lnTo>
                  <a:lnTo>
                    <a:pt x="14" y="2"/>
                  </a:lnTo>
                  <a:lnTo>
                    <a:pt x="23" y="0"/>
                  </a:lnTo>
                  <a:lnTo>
                    <a:pt x="33" y="1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7"/>
                  </a:lnTo>
                  <a:lnTo>
                    <a:pt x="44" y="39"/>
                  </a:lnTo>
                  <a:lnTo>
                    <a:pt x="39" y="48"/>
                  </a:lnTo>
                  <a:lnTo>
                    <a:pt x="33" y="54"/>
                  </a:lnTo>
                  <a:lnTo>
                    <a:pt x="23" y="57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6878058" y="2682673"/>
            <a:ext cx="21584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tx2"/>
                </a:solidFill>
              </a:rPr>
              <a:t>문자열에서 값을 추출한다</a:t>
            </a:r>
            <a:r>
              <a:rPr lang="en-US" altLang="ko-KR" sz="1600" dirty="0" smtClean="0">
                <a:solidFill>
                  <a:schemeClr val="tx2"/>
                </a:solidFill>
              </a:rPr>
              <a:t>.</a:t>
            </a:r>
            <a:endParaRPr lang="ko-KR" altLang="en-US" sz="1600" dirty="0">
              <a:solidFill>
                <a:schemeClr val="tx2"/>
              </a:solidFill>
            </a:endParaRPr>
          </a:p>
        </p:txBody>
      </p:sp>
      <p:sp>
        <p:nvSpPr>
          <p:cNvPr id="29" name="자유형 28"/>
          <p:cNvSpPr/>
          <p:nvPr/>
        </p:nvSpPr>
        <p:spPr>
          <a:xfrm>
            <a:off x="4326960" y="2851950"/>
            <a:ext cx="2551099" cy="722299"/>
          </a:xfrm>
          <a:custGeom>
            <a:avLst/>
            <a:gdLst>
              <a:gd name="connsiteX0" fmla="*/ 2551099 w 2551099"/>
              <a:gd name="connsiteY0" fmla="*/ 0 h 722299"/>
              <a:gd name="connsiteX1" fmla="*/ 2481943 w 2551099"/>
              <a:gd name="connsiteY1" fmla="*/ 15368 h 722299"/>
              <a:gd name="connsiteX2" fmla="*/ 2451207 w 2551099"/>
              <a:gd name="connsiteY2" fmla="*/ 23052 h 722299"/>
              <a:gd name="connsiteX3" fmla="*/ 2412787 w 2551099"/>
              <a:gd name="connsiteY3" fmla="*/ 30736 h 722299"/>
              <a:gd name="connsiteX4" fmla="*/ 2366682 w 2551099"/>
              <a:gd name="connsiteY4" fmla="*/ 53788 h 722299"/>
              <a:gd name="connsiteX5" fmla="*/ 2320578 w 2551099"/>
              <a:gd name="connsiteY5" fmla="*/ 69156 h 722299"/>
              <a:gd name="connsiteX6" fmla="*/ 2266790 w 2551099"/>
              <a:gd name="connsiteY6" fmla="*/ 99892 h 722299"/>
              <a:gd name="connsiteX7" fmla="*/ 2213002 w 2551099"/>
              <a:gd name="connsiteY7" fmla="*/ 122944 h 722299"/>
              <a:gd name="connsiteX8" fmla="*/ 2174582 w 2551099"/>
              <a:gd name="connsiteY8" fmla="*/ 145997 h 722299"/>
              <a:gd name="connsiteX9" fmla="*/ 2136161 w 2551099"/>
              <a:gd name="connsiteY9" fmla="*/ 153681 h 722299"/>
              <a:gd name="connsiteX10" fmla="*/ 2090057 w 2551099"/>
              <a:gd name="connsiteY10" fmla="*/ 184417 h 722299"/>
              <a:gd name="connsiteX11" fmla="*/ 2043953 w 2551099"/>
              <a:gd name="connsiteY11" fmla="*/ 230521 h 722299"/>
              <a:gd name="connsiteX12" fmla="*/ 2036269 w 2551099"/>
              <a:gd name="connsiteY12" fmla="*/ 261257 h 722299"/>
              <a:gd name="connsiteX13" fmla="*/ 2020901 w 2551099"/>
              <a:gd name="connsiteY13" fmla="*/ 291993 h 722299"/>
              <a:gd name="connsiteX14" fmla="*/ 2036269 w 2551099"/>
              <a:gd name="connsiteY14" fmla="*/ 407254 h 722299"/>
              <a:gd name="connsiteX15" fmla="*/ 2051637 w 2551099"/>
              <a:gd name="connsiteY15" fmla="*/ 430306 h 722299"/>
              <a:gd name="connsiteX16" fmla="*/ 2059321 w 2551099"/>
              <a:gd name="connsiteY16" fmla="*/ 461042 h 722299"/>
              <a:gd name="connsiteX17" fmla="*/ 2074689 w 2551099"/>
              <a:gd name="connsiteY17" fmla="*/ 499462 h 722299"/>
              <a:gd name="connsiteX18" fmla="*/ 2067005 w 2551099"/>
              <a:gd name="connsiteY18" fmla="*/ 576302 h 722299"/>
              <a:gd name="connsiteX19" fmla="*/ 2013217 w 2551099"/>
              <a:gd name="connsiteY19" fmla="*/ 622407 h 722299"/>
              <a:gd name="connsiteX20" fmla="*/ 1982481 w 2551099"/>
              <a:gd name="connsiteY20" fmla="*/ 637775 h 722299"/>
              <a:gd name="connsiteX21" fmla="*/ 1936376 w 2551099"/>
              <a:gd name="connsiteY21" fmla="*/ 668511 h 722299"/>
              <a:gd name="connsiteX22" fmla="*/ 1897956 w 2551099"/>
              <a:gd name="connsiteY22" fmla="*/ 676195 h 722299"/>
              <a:gd name="connsiteX23" fmla="*/ 1874904 w 2551099"/>
              <a:gd name="connsiteY23" fmla="*/ 691563 h 722299"/>
              <a:gd name="connsiteX24" fmla="*/ 1828800 w 2551099"/>
              <a:gd name="connsiteY24" fmla="*/ 699247 h 722299"/>
              <a:gd name="connsiteX25" fmla="*/ 1790380 w 2551099"/>
              <a:gd name="connsiteY25" fmla="*/ 706931 h 722299"/>
              <a:gd name="connsiteX26" fmla="*/ 1682803 w 2551099"/>
              <a:gd name="connsiteY26" fmla="*/ 722299 h 722299"/>
              <a:gd name="connsiteX27" fmla="*/ 1137237 w 2551099"/>
              <a:gd name="connsiteY27" fmla="*/ 706931 h 722299"/>
              <a:gd name="connsiteX28" fmla="*/ 998924 w 2551099"/>
              <a:gd name="connsiteY28" fmla="*/ 676195 h 722299"/>
              <a:gd name="connsiteX29" fmla="*/ 929768 w 2551099"/>
              <a:gd name="connsiteY29" fmla="*/ 668511 h 722299"/>
              <a:gd name="connsiteX30" fmla="*/ 868296 w 2551099"/>
              <a:gd name="connsiteY30" fmla="*/ 653143 h 722299"/>
              <a:gd name="connsiteX31" fmla="*/ 814508 w 2551099"/>
              <a:gd name="connsiteY31" fmla="*/ 637775 h 722299"/>
              <a:gd name="connsiteX32" fmla="*/ 768403 w 2551099"/>
              <a:gd name="connsiteY32" fmla="*/ 630091 h 722299"/>
              <a:gd name="connsiteX33" fmla="*/ 699247 w 2551099"/>
              <a:gd name="connsiteY33" fmla="*/ 614723 h 722299"/>
              <a:gd name="connsiteX34" fmla="*/ 660827 w 2551099"/>
              <a:gd name="connsiteY34" fmla="*/ 607039 h 722299"/>
              <a:gd name="connsiteX35" fmla="*/ 560934 w 2551099"/>
              <a:gd name="connsiteY35" fmla="*/ 560934 h 722299"/>
              <a:gd name="connsiteX36" fmla="*/ 499462 w 2551099"/>
              <a:gd name="connsiteY36" fmla="*/ 537882 h 722299"/>
              <a:gd name="connsiteX37" fmla="*/ 422622 w 2551099"/>
              <a:gd name="connsiteY37" fmla="*/ 507146 h 722299"/>
              <a:gd name="connsiteX38" fmla="*/ 376518 w 2551099"/>
              <a:gd name="connsiteY38" fmla="*/ 491778 h 722299"/>
              <a:gd name="connsiteX39" fmla="*/ 353466 w 2551099"/>
              <a:gd name="connsiteY39" fmla="*/ 484094 h 722299"/>
              <a:gd name="connsiteX40" fmla="*/ 330413 w 2551099"/>
              <a:gd name="connsiteY40" fmla="*/ 476410 h 722299"/>
              <a:gd name="connsiteX41" fmla="*/ 222837 w 2551099"/>
              <a:gd name="connsiteY41" fmla="*/ 430306 h 722299"/>
              <a:gd name="connsiteX42" fmla="*/ 184417 w 2551099"/>
              <a:gd name="connsiteY42" fmla="*/ 414938 h 722299"/>
              <a:gd name="connsiteX43" fmla="*/ 153681 w 2551099"/>
              <a:gd name="connsiteY43" fmla="*/ 399570 h 722299"/>
              <a:gd name="connsiteX44" fmla="*/ 69156 w 2551099"/>
              <a:gd name="connsiteY44" fmla="*/ 368834 h 722299"/>
              <a:gd name="connsiteX45" fmla="*/ 0 w 2551099"/>
              <a:gd name="connsiteY45" fmla="*/ 368834 h 722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2551099" h="722299">
                <a:moveTo>
                  <a:pt x="2551099" y="0"/>
                </a:moveTo>
                <a:lnTo>
                  <a:pt x="2481943" y="15368"/>
                </a:lnTo>
                <a:cubicBezTo>
                  <a:pt x="2471653" y="17743"/>
                  <a:pt x="2461516" y="20761"/>
                  <a:pt x="2451207" y="23052"/>
                </a:cubicBezTo>
                <a:cubicBezTo>
                  <a:pt x="2438458" y="25885"/>
                  <a:pt x="2425594" y="28175"/>
                  <a:pt x="2412787" y="30736"/>
                </a:cubicBezTo>
                <a:cubicBezTo>
                  <a:pt x="2397419" y="38420"/>
                  <a:pt x="2382543" y="47180"/>
                  <a:pt x="2366682" y="53788"/>
                </a:cubicBezTo>
                <a:cubicBezTo>
                  <a:pt x="2351729" y="60018"/>
                  <a:pt x="2335286" y="62368"/>
                  <a:pt x="2320578" y="69156"/>
                </a:cubicBezTo>
                <a:cubicBezTo>
                  <a:pt x="2301829" y="77810"/>
                  <a:pt x="2285260" y="90657"/>
                  <a:pt x="2266790" y="99892"/>
                </a:cubicBezTo>
                <a:cubicBezTo>
                  <a:pt x="2249343" y="108616"/>
                  <a:pt x="2230449" y="114220"/>
                  <a:pt x="2213002" y="122944"/>
                </a:cubicBezTo>
                <a:cubicBezTo>
                  <a:pt x="2199644" y="129623"/>
                  <a:pt x="2188449" y="140450"/>
                  <a:pt x="2174582" y="145997"/>
                </a:cubicBezTo>
                <a:cubicBezTo>
                  <a:pt x="2162456" y="150848"/>
                  <a:pt x="2148968" y="151120"/>
                  <a:pt x="2136161" y="153681"/>
                </a:cubicBezTo>
                <a:cubicBezTo>
                  <a:pt x="2120793" y="163926"/>
                  <a:pt x="2103117" y="171357"/>
                  <a:pt x="2090057" y="184417"/>
                </a:cubicBezTo>
                <a:lnTo>
                  <a:pt x="2043953" y="230521"/>
                </a:lnTo>
                <a:cubicBezTo>
                  <a:pt x="2041392" y="240766"/>
                  <a:pt x="2039977" y="251369"/>
                  <a:pt x="2036269" y="261257"/>
                </a:cubicBezTo>
                <a:cubicBezTo>
                  <a:pt x="2032247" y="271982"/>
                  <a:pt x="2021616" y="280561"/>
                  <a:pt x="2020901" y="291993"/>
                </a:cubicBezTo>
                <a:cubicBezTo>
                  <a:pt x="2019947" y="307253"/>
                  <a:pt x="2021277" y="377269"/>
                  <a:pt x="2036269" y="407254"/>
                </a:cubicBezTo>
                <a:cubicBezTo>
                  <a:pt x="2040399" y="415514"/>
                  <a:pt x="2046514" y="422622"/>
                  <a:pt x="2051637" y="430306"/>
                </a:cubicBezTo>
                <a:cubicBezTo>
                  <a:pt x="2054198" y="440551"/>
                  <a:pt x="2055981" y="451023"/>
                  <a:pt x="2059321" y="461042"/>
                </a:cubicBezTo>
                <a:cubicBezTo>
                  <a:pt x="2063683" y="474127"/>
                  <a:pt x="2073771" y="485699"/>
                  <a:pt x="2074689" y="499462"/>
                </a:cubicBezTo>
                <a:cubicBezTo>
                  <a:pt x="2076401" y="525146"/>
                  <a:pt x="2074575" y="551699"/>
                  <a:pt x="2067005" y="576302"/>
                </a:cubicBezTo>
                <a:cubicBezTo>
                  <a:pt x="2064011" y="586033"/>
                  <a:pt x="2018337" y="619207"/>
                  <a:pt x="2013217" y="622407"/>
                </a:cubicBezTo>
                <a:cubicBezTo>
                  <a:pt x="2003503" y="628478"/>
                  <a:pt x="1992303" y="631882"/>
                  <a:pt x="1982481" y="637775"/>
                </a:cubicBezTo>
                <a:cubicBezTo>
                  <a:pt x="1966643" y="647278"/>
                  <a:pt x="1954488" y="664889"/>
                  <a:pt x="1936376" y="668511"/>
                </a:cubicBezTo>
                <a:lnTo>
                  <a:pt x="1897956" y="676195"/>
                </a:lnTo>
                <a:cubicBezTo>
                  <a:pt x="1890272" y="681318"/>
                  <a:pt x="1883665" y="688643"/>
                  <a:pt x="1874904" y="691563"/>
                </a:cubicBezTo>
                <a:cubicBezTo>
                  <a:pt x="1860124" y="696490"/>
                  <a:pt x="1844129" y="696460"/>
                  <a:pt x="1828800" y="699247"/>
                </a:cubicBezTo>
                <a:cubicBezTo>
                  <a:pt x="1815950" y="701583"/>
                  <a:pt x="1803280" y="704894"/>
                  <a:pt x="1790380" y="706931"/>
                </a:cubicBezTo>
                <a:cubicBezTo>
                  <a:pt x="1754600" y="712580"/>
                  <a:pt x="1682803" y="722299"/>
                  <a:pt x="1682803" y="722299"/>
                </a:cubicBezTo>
                <a:lnTo>
                  <a:pt x="1137237" y="706931"/>
                </a:lnTo>
                <a:cubicBezTo>
                  <a:pt x="999012" y="701812"/>
                  <a:pt x="1118174" y="704254"/>
                  <a:pt x="998924" y="676195"/>
                </a:cubicBezTo>
                <a:cubicBezTo>
                  <a:pt x="976347" y="670883"/>
                  <a:pt x="952820" y="671072"/>
                  <a:pt x="929768" y="668511"/>
                </a:cubicBezTo>
                <a:lnTo>
                  <a:pt x="868296" y="653143"/>
                </a:lnTo>
                <a:cubicBezTo>
                  <a:pt x="850279" y="648338"/>
                  <a:pt x="832677" y="641968"/>
                  <a:pt x="814508" y="637775"/>
                </a:cubicBezTo>
                <a:cubicBezTo>
                  <a:pt x="799327" y="634272"/>
                  <a:pt x="783732" y="632878"/>
                  <a:pt x="768403" y="630091"/>
                </a:cubicBezTo>
                <a:cubicBezTo>
                  <a:pt x="704675" y="618504"/>
                  <a:pt x="754744" y="627056"/>
                  <a:pt x="699247" y="614723"/>
                </a:cubicBezTo>
                <a:cubicBezTo>
                  <a:pt x="686498" y="611890"/>
                  <a:pt x="673634" y="609600"/>
                  <a:pt x="660827" y="607039"/>
                </a:cubicBezTo>
                <a:cubicBezTo>
                  <a:pt x="599208" y="565958"/>
                  <a:pt x="632483" y="581376"/>
                  <a:pt x="560934" y="560934"/>
                </a:cubicBezTo>
                <a:cubicBezTo>
                  <a:pt x="520818" y="534190"/>
                  <a:pt x="555702" y="553220"/>
                  <a:pt x="499462" y="537882"/>
                </a:cubicBezTo>
                <a:cubicBezTo>
                  <a:pt x="419367" y="516038"/>
                  <a:pt x="484198" y="531776"/>
                  <a:pt x="422622" y="507146"/>
                </a:cubicBezTo>
                <a:cubicBezTo>
                  <a:pt x="407581" y="501130"/>
                  <a:pt x="391886" y="496901"/>
                  <a:pt x="376518" y="491778"/>
                </a:cubicBezTo>
                <a:lnTo>
                  <a:pt x="353466" y="484094"/>
                </a:lnTo>
                <a:cubicBezTo>
                  <a:pt x="345782" y="481533"/>
                  <a:pt x="337658" y="480032"/>
                  <a:pt x="330413" y="476410"/>
                </a:cubicBezTo>
                <a:cubicBezTo>
                  <a:pt x="275003" y="448705"/>
                  <a:pt x="310312" y="465296"/>
                  <a:pt x="222837" y="430306"/>
                </a:cubicBezTo>
                <a:cubicBezTo>
                  <a:pt x="210030" y="425183"/>
                  <a:pt x="196754" y="421107"/>
                  <a:pt x="184417" y="414938"/>
                </a:cubicBezTo>
                <a:cubicBezTo>
                  <a:pt x="174172" y="409815"/>
                  <a:pt x="164148" y="404222"/>
                  <a:pt x="153681" y="399570"/>
                </a:cubicBezTo>
                <a:cubicBezTo>
                  <a:pt x="143366" y="394986"/>
                  <a:pt x="77674" y="368834"/>
                  <a:pt x="69156" y="368834"/>
                </a:cubicBezTo>
                <a:lnTo>
                  <a:pt x="0" y="368834"/>
                </a:ln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6703504" y="3398042"/>
            <a:ext cx="21584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tx2"/>
                </a:solidFill>
              </a:rPr>
              <a:t>문자열에 값을 출력한다</a:t>
            </a:r>
            <a:r>
              <a:rPr lang="en-US" altLang="ko-KR" sz="1600" dirty="0" smtClean="0">
                <a:solidFill>
                  <a:schemeClr val="tx2"/>
                </a:solidFill>
              </a:rPr>
              <a:t>.</a:t>
            </a:r>
            <a:endParaRPr lang="ko-KR" altLang="en-US" sz="1600" dirty="0">
              <a:solidFill>
                <a:schemeClr val="tx2"/>
              </a:solidFill>
            </a:endParaRPr>
          </a:p>
        </p:txBody>
      </p:sp>
      <p:sp>
        <p:nvSpPr>
          <p:cNvPr id="31" name="자유형 30"/>
          <p:cNvSpPr/>
          <p:nvPr/>
        </p:nvSpPr>
        <p:spPr>
          <a:xfrm>
            <a:off x="4152406" y="3567319"/>
            <a:ext cx="2551099" cy="722299"/>
          </a:xfrm>
          <a:custGeom>
            <a:avLst/>
            <a:gdLst>
              <a:gd name="connsiteX0" fmla="*/ 2551099 w 2551099"/>
              <a:gd name="connsiteY0" fmla="*/ 0 h 722299"/>
              <a:gd name="connsiteX1" fmla="*/ 2481943 w 2551099"/>
              <a:gd name="connsiteY1" fmla="*/ 15368 h 722299"/>
              <a:gd name="connsiteX2" fmla="*/ 2451207 w 2551099"/>
              <a:gd name="connsiteY2" fmla="*/ 23052 h 722299"/>
              <a:gd name="connsiteX3" fmla="*/ 2412787 w 2551099"/>
              <a:gd name="connsiteY3" fmla="*/ 30736 h 722299"/>
              <a:gd name="connsiteX4" fmla="*/ 2366682 w 2551099"/>
              <a:gd name="connsiteY4" fmla="*/ 53788 h 722299"/>
              <a:gd name="connsiteX5" fmla="*/ 2320578 w 2551099"/>
              <a:gd name="connsiteY5" fmla="*/ 69156 h 722299"/>
              <a:gd name="connsiteX6" fmla="*/ 2266790 w 2551099"/>
              <a:gd name="connsiteY6" fmla="*/ 99892 h 722299"/>
              <a:gd name="connsiteX7" fmla="*/ 2213002 w 2551099"/>
              <a:gd name="connsiteY7" fmla="*/ 122944 h 722299"/>
              <a:gd name="connsiteX8" fmla="*/ 2174582 w 2551099"/>
              <a:gd name="connsiteY8" fmla="*/ 145997 h 722299"/>
              <a:gd name="connsiteX9" fmla="*/ 2136161 w 2551099"/>
              <a:gd name="connsiteY9" fmla="*/ 153681 h 722299"/>
              <a:gd name="connsiteX10" fmla="*/ 2090057 w 2551099"/>
              <a:gd name="connsiteY10" fmla="*/ 184417 h 722299"/>
              <a:gd name="connsiteX11" fmla="*/ 2043953 w 2551099"/>
              <a:gd name="connsiteY11" fmla="*/ 230521 h 722299"/>
              <a:gd name="connsiteX12" fmla="*/ 2036269 w 2551099"/>
              <a:gd name="connsiteY12" fmla="*/ 261257 h 722299"/>
              <a:gd name="connsiteX13" fmla="*/ 2020901 w 2551099"/>
              <a:gd name="connsiteY13" fmla="*/ 291993 h 722299"/>
              <a:gd name="connsiteX14" fmla="*/ 2036269 w 2551099"/>
              <a:gd name="connsiteY14" fmla="*/ 407254 h 722299"/>
              <a:gd name="connsiteX15" fmla="*/ 2051637 w 2551099"/>
              <a:gd name="connsiteY15" fmla="*/ 430306 h 722299"/>
              <a:gd name="connsiteX16" fmla="*/ 2059321 w 2551099"/>
              <a:gd name="connsiteY16" fmla="*/ 461042 h 722299"/>
              <a:gd name="connsiteX17" fmla="*/ 2074689 w 2551099"/>
              <a:gd name="connsiteY17" fmla="*/ 499462 h 722299"/>
              <a:gd name="connsiteX18" fmla="*/ 2067005 w 2551099"/>
              <a:gd name="connsiteY18" fmla="*/ 576302 h 722299"/>
              <a:gd name="connsiteX19" fmla="*/ 2013217 w 2551099"/>
              <a:gd name="connsiteY19" fmla="*/ 622407 h 722299"/>
              <a:gd name="connsiteX20" fmla="*/ 1982481 w 2551099"/>
              <a:gd name="connsiteY20" fmla="*/ 637775 h 722299"/>
              <a:gd name="connsiteX21" fmla="*/ 1936376 w 2551099"/>
              <a:gd name="connsiteY21" fmla="*/ 668511 h 722299"/>
              <a:gd name="connsiteX22" fmla="*/ 1897956 w 2551099"/>
              <a:gd name="connsiteY22" fmla="*/ 676195 h 722299"/>
              <a:gd name="connsiteX23" fmla="*/ 1874904 w 2551099"/>
              <a:gd name="connsiteY23" fmla="*/ 691563 h 722299"/>
              <a:gd name="connsiteX24" fmla="*/ 1828800 w 2551099"/>
              <a:gd name="connsiteY24" fmla="*/ 699247 h 722299"/>
              <a:gd name="connsiteX25" fmla="*/ 1790380 w 2551099"/>
              <a:gd name="connsiteY25" fmla="*/ 706931 h 722299"/>
              <a:gd name="connsiteX26" fmla="*/ 1682803 w 2551099"/>
              <a:gd name="connsiteY26" fmla="*/ 722299 h 722299"/>
              <a:gd name="connsiteX27" fmla="*/ 1137237 w 2551099"/>
              <a:gd name="connsiteY27" fmla="*/ 706931 h 722299"/>
              <a:gd name="connsiteX28" fmla="*/ 998924 w 2551099"/>
              <a:gd name="connsiteY28" fmla="*/ 676195 h 722299"/>
              <a:gd name="connsiteX29" fmla="*/ 929768 w 2551099"/>
              <a:gd name="connsiteY29" fmla="*/ 668511 h 722299"/>
              <a:gd name="connsiteX30" fmla="*/ 868296 w 2551099"/>
              <a:gd name="connsiteY30" fmla="*/ 653143 h 722299"/>
              <a:gd name="connsiteX31" fmla="*/ 814508 w 2551099"/>
              <a:gd name="connsiteY31" fmla="*/ 637775 h 722299"/>
              <a:gd name="connsiteX32" fmla="*/ 768403 w 2551099"/>
              <a:gd name="connsiteY32" fmla="*/ 630091 h 722299"/>
              <a:gd name="connsiteX33" fmla="*/ 699247 w 2551099"/>
              <a:gd name="connsiteY33" fmla="*/ 614723 h 722299"/>
              <a:gd name="connsiteX34" fmla="*/ 660827 w 2551099"/>
              <a:gd name="connsiteY34" fmla="*/ 607039 h 722299"/>
              <a:gd name="connsiteX35" fmla="*/ 560934 w 2551099"/>
              <a:gd name="connsiteY35" fmla="*/ 560934 h 722299"/>
              <a:gd name="connsiteX36" fmla="*/ 499462 w 2551099"/>
              <a:gd name="connsiteY36" fmla="*/ 537882 h 722299"/>
              <a:gd name="connsiteX37" fmla="*/ 422622 w 2551099"/>
              <a:gd name="connsiteY37" fmla="*/ 507146 h 722299"/>
              <a:gd name="connsiteX38" fmla="*/ 376518 w 2551099"/>
              <a:gd name="connsiteY38" fmla="*/ 491778 h 722299"/>
              <a:gd name="connsiteX39" fmla="*/ 353466 w 2551099"/>
              <a:gd name="connsiteY39" fmla="*/ 484094 h 722299"/>
              <a:gd name="connsiteX40" fmla="*/ 330413 w 2551099"/>
              <a:gd name="connsiteY40" fmla="*/ 476410 h 722299"/>
              <a:gd name="connsiteX41" fmla="*/ 222837 w 2551099"/>
              <a:gd name="connsiteY41" fmla="*/ 430306 h 722299"/>
              <a:gd name="connsiteX42" fmla="*/ 184417 w 2551099"/>
              <a:gd name="connsiteY42" fmla="*/ 414938 h 722299"/>
              <a:gd name="connsiteX43" fmla="*/ 153681 w 2551099"/>
              <a:gd name="connsiteY43" fmla="*/ 399570 h 722299"/>
              <a:gd name="connsiteX44" fmla="*/ 69156 w 2551099"/>
              <a:gd name="connsiteY44" fmla="*/ 368834 h 722299"/>
              <a:gd name="connsiteX45" fmla="*/ 0 w 2551099"/>
              <a:gd name="connsiteY45" fmla="*/ 368834 h 722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2551099" h="722299">
                <a:moveTo>
                  <a:pt x="2551099" y="0"/>
                </a:moveTo>
                <a:lnTo>
                  <a:pt x="2481943" y="15368"/>
                </a:lnTo>
                <a:cubicBezTo>
                  <a:pt x="2471653" y="17743"/>
                  <a:pt x="2461516" y="20761"/>
                  <a:pt x="2451207" y="23052"/>
                </a:cubicBezTo>
                <a:cubicBezTo>
                  <a:pt x="2438458" y="25885"/>
                  <a:pt x="2425594" y="28175"/>
                  <a:pt x="2412787" y="30736"/>
                </a:cubicBezTo>
                <a:cubicBezTo>
                  <a:pt x="2397419" y="38420"/>
                  <a:pt x="2382543" y="47180"/>
                  <a:pt x="2366682" y="53788"/>
                </a:cubicBezTo>
                <a:cubicBezTo>
                  <a:pt x="2351729" y="60018"/>
                  <a:pt x="2335286" y="62368"/>
                  <a:pt x="2320578" y="69156"/>
                </a:cubicBezTo>
                <a:cubicBezTo>
                  <a:pt x="2301829" y="77810"/>
                  <a:pt x="2285260" y="90657"/>
                  <a:pt x="2266790" y="99892"/>
                </a:cubicBezTo>
                <a:cubicBezTo>
                  <a:pt x="2249343" y="108616"/>
                  <a:pt x="2230449" y="114220"/>
                  <a:pt x="2213002" y="122944"/>
                </a:cubicBezTo>
                <a:cubicBezTo>
                  <a:pt x="2199644" y="129623"/>
                  <a:pt x="2188449" y="140450"/>
                  <a:pt x="2174582" y="145997"/>
                </a:cubicBezTo>
                <a:cubicBezTo>
                  <a:pt x="2162456" y="150848"/>
                  <a:pt x="2148968" y="151120"/>
                  <a:pt x="2136161" y="153681"/>
                </a:cubicBezTo>
                <a:cubicBezTo>
                  <a:pt x="2120793" y="163926"/>
                  <a:pt x="2103117" y="171357"/>
                  <a:pt x="2090057" y="184417"/>
                </a:cubicBezTo>
                <a:lnTo>
                  <a:pt x="2043953" y="230521"/>
                </a:lnTo>
                <a:cubicBezTo>
                  <a:pt x="2041392" y="240766"/>
                  <a:pt x="2039977" y="251369"/>
                  <a:pt x="2036269" y="261257"/>
                </a:cubicBezTo>
                <a:cubicBezTo>
                  <a:pt x="2032247" y="271982"/>
                  <a:pt x="2021616" y="280561"/>
                  <a:pt x="2020901" y="291993"/>
                </a:cubicBezTo>
                <a:cubicBezTo>
                  <a:pt x="2019947" y="307253"/>
                  <a:pt x="2021277" y="377269"/>
                  <a:pt x="2036269" y="407254"/>
                </a:cubicBezTo>
                <a:cubicBezTo>
                  <a:pt x="2040399" y="415514"/>
                  <a:pt x="2046514" y="422622"/>
                  <a:pt x="2051637" y="430306"/>
                </a:cubicBezTo>
                <a:cubicBezTo>
                  <a:pt x="2054198" y="440551"/>
                  <a:pt x="2055981" y="451023"/>
                  <a:pt x="2059321" y="461042"/>
                </a:cubicBezTo>
                <a:cubicBezTo>
                  <a:pt x="2063683" y="474127"/>
                  <a:pt x="2073771" y="485699"/>
                  <a:pt x="2074689" y="499462"/>
                </a:cubicBezTo>
                <a:cubicBezTo>
                  <a:pt x="2076401" y="525146"/>
                  <a:pt x="2074575" y="551699"/>
                  <a:pt x="2067005" y="576302"/>
                </a:cubicBezTo>
                <a:cubicBezTo>
                  <a:pt x="2064011" y="586033"/>
                  <a:pt x="2018337" y="619207"/>
                  <a:pt x="2013217" y="622407"/>
                </a:cubicBezTo>
                <a:cubicBezTo>
                  <a:pt x="2003503" y="628478"/>
                  <a:pt x="1992303" y="631882"/>
                  <a:pt x="1982481" y="637775"/>
                </a:cubicBezTo>
                <a:cubicBezTo>
                  <a:pt x="1966643" y="647278"/>
                  <a:pt x="1954488" y="664889"/>
                  <a:pt x="1936376" y="668511"/>
                </a:cubicBezTo>
                <a:lnTo>
                  <a:pt x="1897956" y="676195"/>
                </a:lnTo>
                <a:cubicBezTo>
                  <a:pt x="1890272" y="681318"/>
                  <a:pt x="1883665" y="688643"/>
                  <a:pt x="1874904" y="691563"/>
                </a:cubicBezTo>
                <a:cubicBezTo>
                  <a:pt x="1860124" y="696490"/>
                  <a:pt x="1844129" y="696460"/>
                  <a:pt x="1828800" y="699247"/>
                </a:cubicBezTo>
                <a:cubicBezTo>
                  <a:pt x="1815950" y="701583"/>
                  <a:pt x="1803280" y="704894"/>
                  <a:pt x="1790380" y="706931"/>
                </a:cubicBezTo>
                <a:cubicBezTo>
                  <a:pt x="1754600" y="712580"/>
                  <a:pt x="1682803" y="722299"/>
                  <a:pt x="1682803" y="722299"/>
                </a:cubicBezTo>
                <a:lnTo>
                  <a:pt x="1137237" y="706931"/>
                </a:lnTo>
                <a:cubicBezTo>
                  <a:pt x="999012" y="701812"/>
                  <a:pt x="1118174" y="704254"/>
                  <a:pt x="998924" y="676195"/>
                </a:cubicBezTo>
                <a:cubicBezTo>
                  <a:pt x="976347" y="670883"/>
                  <a:pt x="952820" y="671072"/>
                  <a:pt x="929768" y="668511"/>
                </a:cubicBezTo>
                <a:lnTo>
                  <a:pt x="868296" y="653143"/>
                </a:lnTo>
                <a:cubicBezTo>
                  <a:pt x="850279" y="648338"/>
                  <a:pt x="832677" y="641968"/>
                  <a:pt x="814508" y="637775"/>
                </a:cubicBezTo>
                <a:cubicBezTo>
                  <a:pt x="799327" y="634272"/>
                  <a:pt x="783732" y="632878"/>
                  <a:pt x="768403" y="630091"/>
                </a:cubicBezTo>
                <a:cubicBezTo>
                  <a:pt x="704675" y="618504"/>
                  <a:pt x="754744" y="627056"/>
                  <a:pt x="699247" y="614723"/>
                </a:cubicBezTo>
                <a:cubicBezTo>
                  <a:pt x="686498" y="611890"/>
                  <a:pt x="673634" y="609600"/>
                  <a:pt x="660827" y="607039"/>
                </a:cubicBezTo>
                <a:cubicBezTo>
                  <a:pt x="599208" y="565958"/>
                  <a:pt x="632483" y="581376"/>
                  <a:pt x="560934" y="560934"/>
                </a:cubicBezTo>
                <a:cubicBezTo>
                  <a:pt x="520818" y="534190"/>
                  <a:pt x="555702" y="553220"/>
                  <a:pt x="499462" y="537882"/>
                </a:cubicBezTo>
                <a:cubicBezTo>
                  <a:pt x="419367" y="516038"/>
                  <a:pt x="484198" y="531776"/>
                  <a:pt x="422622" y="507146"/>
                </a:cubicBezTo>
                <a:cubicBezTo>
                  <a:pt x="407581" y="501130"/>
                  <a:pt x="391886" y="496901"/>
                  <a:pt x="376518" y="491778"/>
                </a:cubicBezTo>
                <a:lnTo>
                  <a:pt x="353466" y="484094"/>
                </a:lnTo>
                <a:cubicBezTo>
                  <a:pt x="345782" y="481533"/>
                  <a:pt x="337658" y="480032"/>
                  <a:pt x="330413" y="476410"/>
                </a:cubicBezTo>
                <a:cubicBezTo>
                  <a:pt x="275003" y="448705"/>
                  <a:pt x="310312" y="465296"/>
                  <a:pt x="222837" y="430306"/>
                </a:cubicBezTo>
                <a:cubicBezTo>
                  <a:pt x="210030" y="425183"/>
                  <a:pt x="196754" y="421107"/>
                  <a:pt x="184417" y="414938"/>
                </a:cubicBezTo>
                <a:cubicBezTo>
                  <a:pt x="174172" y="409815"/>
                  <a:pt x="164148" y="404222"/>
                  <a:pt x="153681" y="399570"/>
                </a:cubicBezTo>
                <a:cubicBezTo>
                  <a:pt x="143366" y="394986"/>
                  <a:pt x="77674" y="368834"/>
                  <a:pt x="69156" y="368834"/>
                </a:cubicBezTo>
                <a:lnTo>
                  <a:pt x="0" y="368834"/>
                </a:ln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072014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8" grpId="0"/>
      <p:bldP spid="29" grpId="0" animBg="1"/>
      <p:bldP spid="30" grpId="0"/>
      <p:bldP spid="31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예제</a:t>
            </a:r>
          </a:p>
        </p:txBody>
      </p:sp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1116013" y="981075"/>
            <a:ext cx="7777162" cy="4793043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#include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&lt;</a:t>
            </a:r>
            <a:r>
              <a:rPr lang="en-US" altLang="ko-KR" sz="1600" kern="0" dirty="0" err="1">
                <a:solidFill>
                  <a:srgbClr val="A31515"/>
                </a:solidFill>
                <a:latin typeface="Trebuchet MS" pitchFamily="34" charset="0"/>
              </a:rPr>
              <a:t>stdio.h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&gt;</a:t>
            </a:r>
            <a:endParaRPr lang="en-US" altLang="ko-KR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#include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&lt;</a:t>
            </a:r>
            <a:r>
              <a:rPr lang="en-US" altLang="ko-KR" sz="1600" kern="0" dirty="0" err="1">
                <a:solidFill>
                  <a:srgbClr val="A31515"/>
                </a:solidFill>
                <a:latin typeface="Trebuchet MS" pitchFamily="34" charset="0"/>
              </a:rPr>
              <a:t>string.h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&gt;</a:t>
            </a:r>
            <a:endParaRPr lang="en-US" altLang="ko-KR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main(</a:t>
            </a: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void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)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{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dirty="0" smtClean="0">
                <a:solidFill>
                  <a:srgbClr val="0000FF"/>
                </a:solidFill>
                <a:latin typeface="Trebuchet MS" pitchFamily="34" charset="0"/>
              </a:rPr>
              <a:t>	char</a:t>
            </a:r>
            <a:r>
              <a:rPr lang="en-US" altLang="ko-KR" sz="1600" dirty="0" smtClean="0">
                <a:latin typeface="Trebuchet MS" pitchFamily="34" charset="0"/>
              </a:rPr>
              <a:t> </a:t>
            </a:r>
            <a:r>
              <a:rPr lang="en-US" altLang="ko-KR" sz="1600" dirty="0">
                <a:latin typeface="Trebuchet MS" pitchFamily="34" charset="0"/>
              </a:rPr>
              <a:t>filename[100</a:t>
            </a:r>
            <a:r>
              <a:rPr lang="en-US" altLang="ko-KR" sz="1600" dirty="0" smtClean="0">
                <a:latin typeface="Trebuchet MS" pitchFamily="34" charset="0"/>
              </a:rPr>
              <a:t>];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smtClean="0">
                <a:solidFill>
                  <a:srgbClr val="0000FF"/>
                </a:solidFill>
                <a:latin typeface="Trebuchet MS" pitchFamily="34" charset="0"/>
              </a:rPr>
              <a:t>char</a:t>
            </a: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s[100];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dirty="0" smtClean="0">
                <a:solidFill>
                  <a:srgbClr val="0000FF"/>
                </a:solidFill>
                <a:latin typeface="Trebuchet MS" pitchFamily="34" charset="0"/>
              </a:rPr>
              <a:t>	</a:t>
            </a:r>
            <a:r>
              <a:rPr lang="en-US" altLang="ko-KR" sz="1600" dirty="0" err="1" smtClean="0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ko-KR" sz="1600" dirty="0" smtClean="0">
                <a:latin typeface="Trebuchet MS" pitchFamily="34" charset="0"/>
              </a:rPr>
              <a:t> </a:t>
            </a:r>
            <a:r>
              <a:rPr lang="en-US" altLang="ko-KR" sz="1600" dirty="0" err="1">
                <a:latin typeface="Trebuchet MS" pitchFamily="34" charset="0"/>
              </a:rPr>
              <a:t>i</a:t>
            </a:r>
            <a:r>
              <a:rPr lang="en-US" altLang="ko-KR" sz="1600" dirty="0">
                <a:latin typeface="Trebuchet MS" pitchFamily="34" charset="0"/>
              </a:rPr>
              <a:t>;</a:t>
            </a:r>
            <a:endParaRPr lang="en-US" altLang="ko-KR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smtClean="0">
                <a:solidFill>
                  <a:srgbClr val="0000FF"/>
                </a:solidFill>
                <a:latin typeface="Trebuchet MS" pitchFamily="34" charset="0"/>
              </a:rPr>
              <a:t>	for</a:t>
            </a: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600" kern="0" dirty="0" err="1" smtClean="0">
                <a:solidFill>
                  <a:srgbClr val="000000"/>
                </a:solidFill>
                <a:latin typeface="Trebuchet MS" pitchFamily="34" charset="0"/>
              </a:rPr>
              <a:t>i</a:t>
            </a: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=0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;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&lt; 6;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++){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		</a:t>
            </a:r>
            <a:r>
              <a:rPr lang="en-US" altLang="ko-KR" sz="1600" kern="0" dirty="0" err="1" smtClean="0">
                <a:solidFill>
                  <a:srgbClr val="000000"/>
                </a:solidFill>
                <a:latin typeface="Trebuchet MS" pitchFamily="34" charset="0"/>
              </a:rPr>
              <a:t>strcpy</a:t>
            </a: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(filename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, 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"image"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);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dirty="0" smtClean="0">
                <a:latin typeface="Trebuchet MS" pitchFamily="34" charset="0"/>
              </a:rPr>
              <a:t>		</a:t>
            </a:r>
            <a:r>
              <a:rPr lang="en-US" altLang="ko-KR" sz="1600" dirty="0" err="1" smtClean="0">
                <a:latin typeface="Trebuchet MS" pitchFamily="34" charset="0"/>
              </a:rPr>
              <a:t>sprintf</a:t>
            </a:r>
            <a:r>
              <a:rPr lang="en-US" altLang="ko-KR" sz="1600" dirty="0" smtClean="0">
                <a:latin typeface="Trebuchet MS" pitchFamily="34" charset="0"/>
              </a:rPr>
              <a:t>(s</a:t>
            </a:r>
            <a:r>
              <a:rPr lang="en-US" altLang="ko-KR" sz="1600" dirty="0">
                <a:latin typeface="Trebuchet MS" pitchFamily="34" charset="0"/>
              </a:rPr>
              <a:t>, </a:t>
            </a:r>
            <a:r>
              <a:rPr lang="en-US" altLang="ko-KR" sz="1600" dirty="0">
                <a:solidFill>
                  <a:srgbClr val="A31515"/>
                </a:solidFill>
                <a:latin typeface="Trebuchet MS" pitchFamily="34" charset="0"/>
              </a:rPr>
              <a:t>"%d"</a:t>
            </a:r>
            <a:r>
              <a:rPr lang="en-US" altLang="ko-KR" sz="1600" dirty="0">
                <a:latin typeface="Trebuchet MS" pitchFamily="34" charset="0"/>
              </a:rPr>
              <a:t>, </a:t>
            </a:r>
            <a:r>
              <a:rPr lang="en-US" altLang="ko-KR" sz="1600" dirty="0" err="1">
                <a:latin typeface="Trebuchet MS" pitchFamily="34" charset="0"/>
              </a:rPr>
              <a:t>i</a:t>
            </a:r>
            <a:r>
              <a:rPr lang="en-US" altLang="ko-KR" sz="1600" dirty="0" smtClean="0">
                <a:latin typeface="Trebuchet MS" pitchFamily="34" charset="0"/>
              </a:rPr>
              <a:t>);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err="1" smtClean="0">
                <a:solidFill>
                  <a:srgbClr val="000000"/>
                </a:solidFill>
                <a:latin typeface="Trebuchet MS" pitchFamily="34" charset="0"/>
              </a:rPr>
              <a:t>strcat</a:t>
            </a: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(filename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, s);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		</a:t>
            </a:r>
            <a:r>
              <a:rPr lang="en-US" altLang="ko-KR" sz="1600" kern="0" dirty="0" err="1" smtClean="0">
                <a:solidFill>
                  <a:srgbClr val="000000"/>
                </a:solidFill>
                <a:latin typeface="Trebuchet MS" pitchFamily="34" charset="0"/>
              </a:rPr>
              <a:t>strcat</a:t>
            </a: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(filename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, 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".jpg"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);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dirty="0" smtClean="0">
                <a:latin typeface="Trebuchet MS" pitchFamily="34" charset="0"/>
              </a:rPr>
              <a:t>		</a:t>
            </a:r>
            <a:r>
              <a:rPr lang="en-US" altLang="ko-KR" sz="1600" dirty="0" err="1" smtClean="0">
                <a:latin typeface="Trebuchet MS" pitchFamily="34" charset="0"/>
              </a:rPr>
              <a:t>printf</a:t>
            </a:r>
            <a:r>
              <a:rPr lang="en-US" altLang="ko-KR" sz="1600" dirty="0">
                <a:latin typeface="Trebuchet MS" pitchFamily="34" charset="0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itchFamily="34" charset="0"/>
              </a:rPr>
              <a:t>"%s \n"</a:t>
            </a:r>
            <a:r>
              <a:rPr lang="en-US" altLang="ko-KR" sz="1600" dirty="0">
                <a:latin typeface="Trebuchet MS" pitchFamily="34" charset="0"/>
              </a:rPr>
              <a:t>, filename</a:t>
            </a:r>
            <a:r>
              <a:rPr lang="en-US" altLang="ko-KR" sz="1600" dirty="0" smtClean="0">
                <a:latin typeface="Trebuchet MS" pitchFamily="34" charset="0"/>
              </a:rPr>
              <a:t>);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}</a:t>
            </a:r>
            <a:endParaRPr lang="en-US" altLang="ko-KR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smtClean="0">
                <a:solidFill>
                  <a:srgbClr val="0000FF"/>
                </a:solidFill>
                <a:latin typeface="Trebuchet MS" pitchFamily="34" charset="0"/>
              </a:rPr>
              <a:t>	return</a:t>
            </a: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0;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}</a:t>
            </a:r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0" y="3213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0" name="_x76693392"/>
          <p:cNvSpPr>
            <a:spLocks noChangeArrowheads="1"/>
          </p:cNvSpPr>
          <p:nvPr/>
        </p:nvSpPr>
        <p:spPr bwMode="auto">
          <a:xfrm>
            <a:off x="7535297" y="5098366"/>
            <a:ext cx="1367755" cy="1598675"/>
          </a:xfrm>
          <a:prstGeom prst="rect">
            <a:avLst/>
          </a:prstGeom>
          <a:solidFill>
            <a:srgbClr val="CCFFCC"/>
          </a:solidFill>
          <a:ln w="4191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r>
              <a:rPr lang="de-DE" altLang="ko-KR" sz="1600" dirty="0">
                <a:latin typeface="Trebuchet MS" pitchFamily="34" charset="0"/>
              </a:rPr>
              <a:t>image0.jpg</a:t>
            </a:r>
          </a:p>
          <a:p>
            <a:r>
              <a:rPr lang="de-DE" altLang="ko-KR" sz="1600" dirty="0">
                <a:latin typeface="Trebuchet MS" pitchFamily="34" charset="0"/>
              </a:rPr>
              <a:t>image1.jpg</a:t>
            </a:r>
          </a:p>
          <a:p>
            <a:r>
              <a:rPr lang="de-DE" altLang="ko-KR" sz="1600" dirty="0">
                <a:latin typeface="Trebuchet MS" pitchFamily="34" charset="0"/>
              </a:rPr>
              <a:t>image2.jpg</a:t>
            </a:r>
          </a:p>
          <a:p>
            <a:r>
              <a:rPr lang="de-DE" altLang="ko-KR" sz="1600" dirty="0">
                <a:latin typeface="Trebuchet MS" pitchFamily="34" charset="0"/>
              </a:rPr>
              <a:t>image3.jpg</a:t>
            </a:r>
          </a:p>
          <a:p>
            <a:r>
              <a:rPr lang="de-DE" altLang="ko-KR" sz="1600" dirty="0">
                <a:latin typeface="Trebuchet MS" pitchFamily="34" charset="0"/>
              </a:rPr>
              <a:t>image4.jpg</a:t>
            </a:r>
          </a:p>
          <a:p>
            <a:r>
              <a:rPr lang="de-DE" altLang="ko-KR" sz="1600" dirty="0">
                <a:latin typeface="Trebuchet MS" pitchFamily="34" charset="0"/>
              </a:rPr>
              <a:t>image5.jpg</a:t>
            </a:r>
          </a:p>
        </p:txBody>
      </p:sp>
      <p:grpSp>
        <p:nvGrpSpPr>
          <p:cNvPr id="11" name="Group 15"/>
          <p:cNvGrpSpPr>
            <a:grpSpLocks/>
          </p:cNvGrpSpPr>
          <p:nvPr/>
        </p:nvGrpSpPr>
        <p:grpSpPr bwMode="auto">
          <a:xfrm>
            <a:off x="6846741" y="5031882"/>
            <a:ext cx="487363" cy="1012825"/>
            <a:chOff x="-91" y="1749"/>
            <a:chExt cx="552" cy="832"/>
          </a:xfrm>
        </p:grpSpPr>
        <p:sp>
          <p:nvSpPr>
            <p:cNvPr id="12" name="Freeform 16"/>
            <p:cNvSpPr>
              <a:spLocks/>
            </p:cNvSpPr>
            <p:nvPr/>
          </p:nvSpPr>
          <p:spPr bwMode="auto">
            <a:xfrm>
              <a:off x="-91" y="1749"/>
              <a:ext cx="552" cy="832"/>
            </a:xfrm>
            <a:custGeom>
              <a:avLst/>
              <a:gdLst>
                <a:gd name="T0" fmla="*/ 19 w 1103"/>
                <a:gd name="T1" fmla="*/ 453 h 1663"/>
                <a:gd name="T2" fmla="*/ 86 w 1103"/>
                <a:gd name="T3" fmla="*/ 306 h 1663"/>
                <a:gd name="T4" fmla="*/ 175 w 1103"/>
                <a:gd name="T5" fmla="*/ 175 h 1663"/>
                <a:gd name="T6" fmla="*/ 261 w 1103"/>
                <a:gd name="T7" fmla="*/ 74 h 1663"/>
                <a:gd name="T8" fmla="*/ 322 w 1103"/>
                <a:gd name="T9" fmla="*/ 14 h 1663"/>
                <a:gd name="T10" fmla="*/ 337 w 1103"/>
                <a:gd name="T11" fmla="*/ 1 h 1663"/>
                <a:gd name="T12" fmla="*/ 357 w 1103"/>
                <a:gd name="T13" fmla="*/ 5 h 1663"/>
                <a:gd name="T14" fmla="*/ 394 w 1103"/>
                <a:gd name="T15" fmla="*/ 11 h 1663"/>
                <a:gd name="T16" fmla="*/ 440 w 1103"/>
                <a:gd name="T17" fmla="*/ 19 h 1663"/>
                <a:gd name="T18" fmla="*/ 488 w 1103"/>
                <a:gd name="T19" fmla="*/ 28 h 1663"/>
                <a:gd name="T20" fmla="*/ 530 w 1103"/>
                <a:gd name="T21" fmla="*/ 38 h 1663"/>
                <a:gd name="T22" fmla="*/ 582 w 1103"/>
                <a:gd name="T23" fmla="*/ 44 h 1663"/>
                <a:gd name="T24" fmla="*/ 628 w 1103"/>
                <a:gd name="T25" fmla="*/ 36 h 1663"/>
                <a:gd name="T26" fmla="*/ 670 w 1103"/>
                <a:gd name="T27" fmla="*/ 21 h 1663"/>
                <a:gd name="T28" fmla="*/ 715 w 1103"/>
                <a:gd name="T29" fmla="*/ 7 h 1663"/>
                <a:gd name="T30" fmla="*/ 765 w 1103"/>
                <a:gd name="T31" fmla="*/ 0 h 1663"/>
                <a:gd name="T32" fmla="*/ 829 w 1103"/>
                <a:gd name="T33" fmla="*/ 68 h 1663"/>
                <a:gd name="T34" fmla="*/ 887 w 1103"/>
                <a:gd name="T35" fmla="*/ 180 h 1663"/>
                <a:gd name="T36" fmla="*/ 932 w 1103"/>
                <a:gd name="T37" fmla="*/ 302 h 1663"/>
                <a:gd name="T38" fmla="*/ 964 w 1103"/>
                <a:gd name="T39" fmla="*/ 429 h 1663"/>
                <a:gd name="T40" fmla="*/ 985 w 1103"/>
                <a:gd name="T41" fmla="*/ 556 h 1663"/>
                <a:gd name="T42" fmla="*/ 994 w 1103"/>
                <a:gd name="T43" fmla="*/ 647 h 1663"/>
                <a:gd name="T44" fmla="*/ 1038 w 1103"/>
                <a:gd name="T45" fmla="*/ 687 h 1663"/>
                <a:gd name="T46" fmla="*/ 1088 w 1103"/>
                <a:gd name="T47" fmla="*/ 732 h 1663"/>
                <a:gd name="T48" fmla="*/ 1103 w 1103"/>
                <a:gd name="T49" fmla="*/ 778 h 1663"/>
                <a:gd name="T50" fmla="*/ 1082 w 1103"/>
                <a:gd name="T51" fmla="*/ 862 h 1663"/>
                <a:gd name="T52" fmla="*/ 1037 w 1103"/>
                <a:gd name="T53" fmla="*/ 968 h 1663"/>
                <a:gd name="T54" fmla="*/ 981 w 1103"/>
                <a:gd name="T55" fmla="*/ 1080 h 1663"/>
                <a:gd name="T56" fmla="*/ 927 w 1103"/>
                <a:gd name="T57" fmla="*/ 1179 h 1663"/>
                <a:gd name="T58" fmla="*/ 894 w 1103"/>
                <a:gd name="T59" fmla="*/ 1231 h 1663"/>
                <a:gd name="T60" fmla="*/ 866 w 1103"/>
                <a:gd name="T61" fmla="*/ 1230 h 1663"/>
                <a:gd name="T62" fmla="*/ 838 w 1103"/>
                <a:gd name="T63" fmla="*/ 1232 h 1663"/>
                <a:gd name="T64" fmla="*/ 806 w 1103"/>
                <a:gd name="T65" fmla="*/ 1285 h 1663"/>
                <a:gd name="T66" fmla="*/ 807 w 1103"/>
                <a:gd name="T67" fmla="*/ 1369 h 1663"/>
                <a:gd name="T68" fmla="*/ 834 w 1103"/>
                <a:gd name="T69" fmla="*/ 1450 h 1663"/>
                <a:gd name="T70" fmla="*/ 826 w 1103"/>
                <a:gd name="T71" fmla="*/ 1528 h 1663"/>
                <a:gd name="T72" fmla="*/ 780 w 1103"/>
                <a:gd name="T73" fmla="*/ 1619 h 1663"/>
                <a:gd name="T74" fmla="*/ 722 w 1103"/>
                <a:gd name="T75" fmla="*/ 1662 h 1663"/>
                <a:gd name="T76" fmla="*/ 656 w 1103"/>
                <a:gd name="T77" fmla="*/ 1654 h 1663"/>
                <a:gd name="T78" fmla="*/ 588 w 1103"/>
                <a:gd name="T79" fmla="*/ 1615 h 1663"/>
                <a:gd name="T80" fmla="*/ 531 w 1103"/>
                <a:gd name="T81" fmla="*/ 1558 h 1663"/>
                <a:gd name="T82" fmla="*/ 492 w 1103"/>
                <a:gd name="T83" fmla="*/ 1496 h 1663"/>
                <a:gd name="T84" fmla="*/ 484 w 1103"/>
                <a:gd name="T85" fmla="*/ 1441 h 1663"/>
                <a:gd name="T86" fmla="*/ 492 w 1103"/>
                <a:gd name="T87" fmla="*/ 1370 h 1663"/>
                <a:gd name="T88" fmla="*/ 450 w 1103"/>
                <a:gd name="T89" fmla="*/ 1341 h 1663"/>
                <a:gd name="T90" fmla="*/ 392 w 1103"/>
                <a:gd name="T91" fmla="*/ 1330 h 1663"/>
                <a:gd name="T92" fmla="*/ 345 w 1103"/>
                <a:gd name="T93" fmla="*/ 1302 h 1663"/>
                <a:gd name="T94" fmla="*/ 335 w 1103"/>
                <a:gd name="T95" fmla="*/ 1247 h 1663"/>
                <a:gd name="T96" fmla="*/ 337 w 1103"/>
                <a:gd name="T97" fmla="*/ 1185 h 1663"/>
                <a:gd name="T98" fmla="*/ 315 w 1103"/>
                <a:gd name="T99" fmla="*/ 1143 h 1663"/>
                <a:gd name="T100" fmla="*/ 276 w 1103"/>
                <a:gd name="T101" fmla="*/ 1113 h 1663"/>
                <a:gd name="T102" fmla="*/ 229 w 1103"/>
                <a:gd name="T103" fmla="*/ 1090 h 1663"/>
                <a:gd name="T104" fmla="*/ 178 w 1103"/>
                <a:gd name="T105" fmla="*/ 1070 h 1663"/>
                <a:gd name="T106" fmla="*/ 128 w 1103"/>
                <a:gd name="T107" fmla="*/ 1049 h 1663"/>
                <a:gd name="T108" fmla="*/ 78 w 1103"/>
                <a:gd name="T109" fmla="*/ 1026 h 1663"/>
                <a:gd name="T110" fmla="*/ 36 w 1103"/>
                <a:gd name="T111" fmla="*/ 767 h 1663"/>
                <a:gd name="T112" fmla="*/ 7 w 1103"/>
                <a:gd name="T113" fmla="*/ 585 h 16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03" h="1663">
                  <a:moveTo>
                    <a:pt x="0" y="557"/>
                  </a:moveTo>
                  <a:lnTo>
                    <a:pt x="7" y="505"/>
                  </a:lnTo>
                  <a:lnTo>
                    <a:pt x="19" y="453"/>
                  </a:lnTo>
                  <a:lnTo>
                    <a:pt x="38" y="402"/>
                  </a:lnTo>
                  <a:lnTo>
                    <a:pt x="60" y="353"/>
                  </a:lnTo>
                  <a:lnTo>
                    <a:pt x="86" y="306"/>
                  </a:lnTo>
                  <a:lnTo>
                    <a:pt x="114" y="260"/>
                  </a:lnTo>
                  <a:lnTo>
                    <a:pt x="144" y="216"/>
                  </a:lnTo>
                  <a:lnTo>
                    <a:pt x="175" y="175"/>
                  </a:lnTo>
                  <a:lnTo>
                    <a:pt x="205" y="139"/>
                  </a:lnTo>
                  <a:lnTo>
                    <a:pt x="235" y="104"/>
                  </a:lnTo>
                  <a:lnTo>
                    <a:pt x="261" y="74"/>
                  </a:lnTo>
                  <a:lnTo>
                    <a:pt x="287" y="50"/>
                  </a:lnTo>
                  <a:lnTo>
                    <a:pt x="306" y="29"/>
                  </a:lnTo>
                  <a:lnTo>
                    <a:pt x="322" y="14"/>
                  </a:lnTo>
                  <a:lnTo>
                    <a:pt x="333" y="5"/>
                  </a:lnTo>
                  <a:lnTo>
                    <a:pt x="336" y="1"/>
                  </a:lnTo>
                  <a:lnTo>
                    <a:pt x="337" y="1"/>
                  </a:lnTo>
                  <a:lnTo>
                    <a:pt x="342" y="3"/>
                  </a:lnTo>
                  <a:lnTo>
                    <a:pt x="349" y="4"/>
                  </a:lnTo>
                  <a:lnTo>
                    <a:pt x="357" y="5"/>
                  </a:lnTo>
                  <a:lnTo>
                    <a:pt x="368" y="6"/>
                  </a:lnTo>
                  <a:lnTo>
                    <a:pt x="380" y="8"/>
                  </a:lnTo>
                  <a:lnTo>
                    <a:pt x="394" y="11"/>
                  </a:lnTo>
                  <a:lnTo>
                    <a:pt x="409" y="13"/>
                  </a:lnTo>
                  <a:lnTo>
                    <a:pt x="424" y="15"/>
                  </a:lnTo>
                  <a:lnTo>
                    <a:pt x="440" y="19"/>
                  </a:lnTo>
                  <a:lnTo>
                    <a:pt x="456" y="21"/>
                  </a:lnTo>
                  <a:lnTo>
                    <a:pt x="472" y="24"/>
                  </a:lnTo>
                  <a:lnTo>
                    <a:pt x="488" y="28"/>
                  </a:lnTo>
                  <a:lnTo>
                    <a:pt x="503" y="31"/>
                  </a:lnTo>
                  <a:lnTo>
                    <a:pt x="517" y="35"/>
                  </a:lnTo>
                  <a:lnTo>
                    <a:pt x="530" y="38"/>
                  </a:lnTo>
                  <a:lnTo>
                    <a:pt x="548" y="43"/>
                  </a:lnTo>
                  <a:lnTo>
                    <a:pt x="565" y="44"/>
                  </a:lnTo>
                  <a:lnTo>
                    <a:pt x="582" y="44"/>
                  </a:lnTo>
                  <a:lnTo>
                    <a:pt x="598" y="43"/>
                  </a:lnTo>
                  <a:lnTo>
                    <a:pt x="613" y="41"/>
                  </a:lnTo>
                  <a:lnTo>
                    <a:pt x="628" y="36"/>
                  </a:lnTo>
                  <a:lnTo>
                    <a:pt x="643" y="31"/>
                  </a:lnTo>
                  <a:lnTo>
                    <a:pt x="656" y="27"/>
                  </a:lnTo>
                  <a:lnTo>
                    <a:pt x="670" y="21"/>
                  </a:lnTo>
                  <a:lnTo>
                    <a:pt x="685" y="16"/>
                  </a:lnTo>
                  <a:lnTo>
                    <a:pt x="700" y="12"/>
                  </a:lnTo>
                  <a:lnTo>
                    <a:pt x="715" y="7"/>
                  </a:lnTo>
                  <a:lnTo>
                    <a:pt x="731" y="4"/>
                  </a:lnTo>
                  <a:lnTo>
                    <a:pt x="747" y="1"/>
                  </a:lnTo>
                  <a:lnTo>
                    <a:pt x="765" y="0"/>
                  </a:lnTo>
                  <a:lnTo>
                    <a:pt x="783" y="1"/>
                  </a:lnTo>
                  <a:lnTo>
                    <a:pt x="806" y="34"/>
                  </a:lnTo>
                  <a:lnTo>
                    <a:pt x="829" y="68"/>
                  </a:lnTo>
                  <a:lnTo>
                    <a:pt x="850" y="104"/>
                  </a:lnTo>
                  <a:lnTo>
                    <a:pt x="868" y="141"/>
                  </a:lnTo>
                  <a:lnTo>
                    <a:pt x="887" y="180"/>
                  </a:lnTo>
                  <a:lnTo>
                    <a:pt x="903" y="219"/>
                  </a:lnTo>
                  <a:lnTo>
                    <a:pt x="918" y="261"/>
                  </a:lnTo>
                  <a:lnTo>
                    <a:pt x="932" y="302"/>
                  </a:lnTo>
                  <a:lnTo>
                    <a:pt x="944" y="345"/>
                  </a:lnTo>
                  <a:lnTo>
                    <a:pt x="955" y="386"/>
                  </a:lnTo>
                  <a:lnTo>
                    <a:pt x="964" y="429"/>
                  </a:lnTo>
                  <a:lnTo>
                    <a:pt x="972" y="472"/>
                  </a:lnTo>
                  <a:lnTo>
                    <a:pt x="979" y="514"/>
                  </a:lnTo>
                  <a:lnTo>
                    <a:pt x="985" y="556"/>
                  </a:lnTo>
                  <a:lnTo>
                    <a:pt x="988" y="597"/>
                  </a:lnTo>
                  <a:lnTo>
                    <a:pt x="991" y="638"/>
                  </a:lnTo>
                  <a:lnTo>
                    <a:pt x="994" y="647"/>
                  </a:lnTo>
                  <a:lnTo>
                    <a:pt x="1004" y="658"/>
                  </a:lnTo>
                  <a:lnTo>
                    <a:pt x="1020" y="672"/>
                  </a:lnTo>
                  <a:lnTo>
                    <a:pt x="1038" y="687"/>
                  </a:lnTo>
                  <a:lnTo>
                    <a:pt x="1056" y="703"/>
                  </a:lnTo>
                  <a:lnTo>
                    <a:pt x="1075" y="718"/>
                  </a:lnTo>
                  <a:lnTo>
                    <a:pt x="1088" y="732"/>
                  </a:lnTo>
                  <a:lnTo>
                    <a:pt x="1099" y="744"/>
                  </a:lnTo>
                  <a:lnTo>
                    <a:pt x="1103" y="759"/>
                  </a:lnTo>
                  <a:lnTo>
                    <a:pt x="1103" y="778"/>
                  </a:lnTo>
                  <a:lnTo>
                    <a:pt x="1100" y="802"/>
                  </a:lnTo>
                  <a:lnTo>
                    <a:pt x="1092" y="831"/>
                  </a:lnTo>
                  <a:lnTo>
                    <a:pt x="1082" y="862"/>
                  </a:lnTo>
                  <a:lnTo>
                    <a:pt x="1069" y="897"/>
                  </a:lnTo>
                  <a:lnTo>
                    <a:pt x="1054" y="931"/>
                  </a:lnTo>
                  <a:lnTo>
                    <a:pt x="1037" y="968"/>
                  </a:lnTo>
                  <a:lnTo>
                    <a:pt x="1018" y="1006"/>
                  </a:lnTo>
                  <a:lnTo>
                    <a:pt x="1000" y="1043"/>
                  </a:lnTo>
                  <a:lnTo>
                    <a:pt x="981" y="1080"/>
                  </a:lnTo>
                  <a:lnTo>
                    <a:pt x="962" y="1116"/>
                  </a:lnTo>
                  <a:lnTo>
                    <a:pt x="944" y="1148"/>
                  </a:lnTo>
                  <a:lnTo>
                    <a:pt x="927" y="1179"/>
                  </a:lnTo>
                  <a:lnTo>
                    <a:pt x="912" y="1206"/>
                  </a:lnTo>
                  <a:lnTo>
                    <a:pt x="898" y="1229"/>
                  </a:lnTo>
                  <a:lnTo>
                    <a:pt x="894" y="1231"/>
                  </a:lnTo>
                  <a:lnTo>
                    <a:pt x="886" y="1231"/>
                  </a:lnTo>
                  <a:lnTo>
                    <a:pt x="876" y="1231"/>
                  </a:lnTo>
                  <a:lnTo>
                    <a:pt x="866" y="1230"/>
                  </a:lnTo>
                  <a:lnTo>
                    <a:pt x="856" y="1230"/>
                  </a:lnTo>
                  <a:lnTo>
                    <a:pt x="847" y="1230"/>
                  </a:lnTo>
                  <a:lnTo>
                    <a:pt x="838" y="1232"/>
                  </a:lnTo>
                  <a:lnTo>
                    <a:pt x="834" y="1238"/>
                  </a:lnTo>
                  <a:lnTo>
                    <a:pt x="817" y="1260"/>
                  </a:lnTo>
                  <a:lnTo>
                    <a:pt x="806" y="1285"/>
                  </a:lnTo>
                  <a:lnTo>
                    <a:pt x="803" y="1313"/>
                  </a:lnTo>
                  <a:lnTo>
                    <a:pt x="803" y="1341"/>
                  </a:lnTo>
                  <a:lnTo>
                    <a:pt x="807" y="1369"/>
                  </a:lnTo>
                  <a:lnTo>
                    <a:pt x="814" y="1397"/>
                  </a:lnTo>
                  <a:lnTo>
                    <a:pt x="824" y="1425"/>
                  </a:lnTo>
                  <a:lnTo>
                    <a:pt x="834" y="1450"/>
                  </a:lnTo>
                  <a:lnTo>
                    <a:pt x="837" y="1471"/>
                  </a:lnTo>
                  <a:lnTo>
                    <a:pt x="834" y="1498"/>
                  </a:lnTo>
                  <a:lnTo>
                    <a:pt x="826" y="1528"/>
                  </a:lnTo>
                  <a:lnTo>
                    <a:pt x="814" y="1561"/>
                  </a:lnTo>
                  <a:lnTo>
                    <a:pt x="798" y="1592"/>
                  </a:lnTo>
                  <a:lnTo>
                    <a:pt x="780" y="1619"/>
                  </a:lnTo>
                  <a:lnTo>
                    <a:pt x="761" y="1641"/>
                  </a:lnTo>
                  <a:lnTo>
                    <a:pt x="742" y="1655"/>
                  </a:lnTo>
                  <a:lnTo>
                    <a:pt x="722" y="1662"/>
                  </a:lnTo>
                  <a:lnTo>
                    <a:pt x="700" y="1663"/>
                  </a:lnTo>
                  <a:lnTo>
                    <a:pt x="678" y="1661"/>
                  </a:lnTo>
                  <a:lnTo>
                    <a:pt x="656" y="1654"/>
                  </a:lnTo>
                  <a:lnTo>
                    <a:pt x="633" y="1644"/>
                  </a:lnTo>
                  <a:lnTo>
                    <a:pt x="610" y="1631"/>
                  </a:lnTo>
                  <a:lnTo>
                    <a:pt x="588" y="1615"/>
                  </a:lnTo>
                  <a:lnTo>
                    <a:pt x="568" y="1597"/>
                  </a:lnTo>
                  <a:lnTo>
                    <a:pt x="548" y="1578"/>
                  </a:lnTo>
                  <a:lnTo>
                    <a:pt x="531" y="1558"/>
                  </a:lnTo>
                  <a:lnTo>
                    <a:pt x="515" y="1538"/>
                  </a:lnTo>
                  <a:lnTo>
                    <a:pt x="502" y="1516"/>
                  </a:lnTo>
                  <a:lnTo>
                    <a:pt x="492" y="1496"/>
                  </a:lnTo>
                  <a:lnTo>
                    <a:pt x="485" y="1475"/>
                  </a:lnTo>
                  <a:lnTo>
                    <a:pt x="483" y="1457"/>
                  </a:lnTo>
                  <a:lnTo>
                    <a:pt x="484" y="1441"/>
                  </a:lnTo>
                  <a:lnTo>
                    <a:pt x="486" y="1418"/>
                  </a:lnTo>
                  <a:lnTo>
                    <a:pt x="491" y="1392"/>
                  </a:lnTo>
                  <a:lnTo>
                    <a:pt x="492" y="1370"/>
                  </a:lnTo>
                  <a:lnTo>
                    <a:pt x="484" y="1358"/>
                  </a:lnTo>
                  <a:lnTo>
                    <a:pt x="469" y="1346"/>
                  </a:lnTo>
                  <a:lnTo>
                    <a:pt x="450" y="1341"/>
                  </a:lnTo>
                  <a:lnTo>
                    <a:pt x="431" y="1336"/>
                  </a:lnTo>
                  <a:lnTo>
                    <a:pt x="411" y="1334"/>
                  </a:lnTo>
                  <a:lnTo>
                    <a:pt x="392" y="1330"/>
                  </a:lnTo>
                  <a:lnTo>
                    <a:pt x="373" y="1326"/>
                  </a:lnTo>
                  <a:lnTo>
                    <a:pt x="358" y="1316"/>
                  </a:lnTo>
                  <a:lnTo>
                    <a:pt x="345" y="1302"/>
                  </a:lnTo>
                  <a:lnTo>
                    <a:pt x="337" y="1286"/>
                  </a:lnTo>
                  <a:lnTo>
                    <a:pt x="335" y="1268"/>
                  </a:lnTo>
                  <a:lnTo>
                    <a:pt x="335" y="1247"/>
                  </a:lnTo>
                  <a:lnTo>
                    <a:pt x="336" y="1225"/>
                  </a:lnTo>
                  <a:lnTo>
                    <a:pt x="337" y="1205"/>
                  </a:lnTo>
                  <a:lnTo>
                    <a:pt x="337" y="1185"/>
                  </a:lnTo>
                  <a:lnTo>
                    <a:pt x="335" y="1168"/>
                  </a:lnTo>
                  <a:lnTo>
                    <a:pt x="327" y="1155"/>
                  </a:lnTo>
                  <a:lnTo>
                    <a:pt x="315" y="1143"/>
                  </a:lnTo>
                  <a:lnTo>
                    <a:pt x="304" y="1133"/>
                  </a:lnTo>
                  <a:lnTo>
                    <a:pt x="290" y="1123"/>
                  </a:lnTo>
                  <a:lnTo>
                    <a:pt x="276" y="1113"/>
                  </a:lnTo>
                  <a:lnTo>
                    <a:pt x="261" y="1105"/>
                  </a:lnTo>
                  <a:lnTo>
                    <a:pt x="246" y="1097"/>
                  </a:lnTo>
                  <a:lnTo>
                    <a:pt x="229" y="1090"/>
                  </a:lnTo>
                  <a:lnTo>
                    <a:pt x="213" y="1084"/>
                  </a:lnTo>
                  <a:lnTo>
                    <a:pt x="196" y="1077"/>
                  </a:lnTo>
                  <a:lnTo>
                    <a:pt x="178" y="1070"/>
                  </a:lnTo>
                  <a:lnTo>
                    <a:pt x="161" y="1063"/>
                  </a:lnTo>
                  <a:lnTo>
                    <a:pt x="144" y="1056"/>
                  </a:lnTo>
                  <a:lnTo>
                    <a:pt x="128" y="1049"/>
                  </a:lnTo>
                  <a:lnTo>
                    <a:pt x="110" y="1042"/>
                  </a:lnTo>
                  <a:lnTo>
                    <a:pt x="94" y="1034"/>
                  </a:lnTo>
                  <a:lnTo>
                    <a:pt x="78" y="1026"/>
                  </a:lnTo>
                  <a:lnTo>
                    <a:pt x="63" y="937"/>
                  </a:lnTo>
                  <a:lnTo>
                    <a:pt x="49" y="850"/>
                  </a:lnTo>
                  <a:lnTo>
                    <a:pt x="36" y="767"/>
                  </a:lnTo>
                  <a:lnTo>
                    <a:pt x="24" y="693"/>
                  </a:lnTo>
                  <a:lnTo>
                    <a:pt x="14" y="631"/>
                  </a:lnTo>
                  <a:lnTo>
                    <a:pt x="7" y="585"/>
                  </a:lnTo>
                  <a:lnTo>
                    <a:pt x="1" y="558"/>
                  </a:lnTo>
                  <a:lnTo>
                    <a:pt x="0" y="557"/>
                  </a:lnTo>
                  <a:close/>
                </a:path>
              </a:pathLst>
            </a:custGeom>
            <a:solidFill>
              <a:srgbClr val="FFFF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auto">
            <a:xfrm>
              <a:off x="-77" y="1804"/>
              <a:ext cx="523" cy="721"/>
            </a:xfrm>
            <a:custGeom>
              <a:avLst/>
              <a:gdLst>
                <a:gd name="T0" fmla="*/ 959 w 1044"/>
                <a:gd name="T1" fmla="*/ 597 h 1440"/>
                <a:gd name="T2" fmla="*/ 888 w 1044"/>
                <a:gd name="T3" fmla="*/ 550 h 1440"/>
                <a:gd name="T4" fmla="*/ 853 w 1044"/>
                <a:gd name="T5" fmla="*/ 288 h 1440"/>
                <a:gd name="T6" fmla="*/ 811 w 1044"/>
                <a:gd name="T7" fmla="*/ 185 h 1440"/>
                <a:gd name="T8" fmla="*/ 813 w 1044"/>
                <a:gd name="T9" fmla="*/ 134 h 1440"/>
                <a:gd name="T10" fmla="*/ 839 w 1044"/>
                <a:gd name="T11" fmla="*/ 116 h 1440"/>
                <a:gd name="T12" fmla="*/ 770 w 1044"/>
                <a:gd name="T13" fmla="*/ 52 h 1440"/>
                <a:gd name="T14" fmla="*/ 716 w 1044"/>
                <a:gd name="T15" fmla="*/ 28 h 1440"/>
                <a:gd name="T16" fmla="*/ 678 w 1044"/>
                <a:gd name="T17" fmla="*/ 32 h 1440"/>
                <a:gd name="T18" fmla="*/ 621 w 1044"/>
                <a:gd name="T19" fmla="*/ 54 h 1440"/>
                <a:gd name="T20" fmla="*/ 603 w 1044"/>
                <a:gd name="T21" fmla="*/ 48 h 1440"/>
                <a:gd name="T22" fmla="*/ 523 w 1044"/>
                <a:gd name="T23" fmla="*/ 28 h 1440"/>
                <a:gd name="T24" fmla="*/ 440 w 1044"/>
                <a:gd name="T25" fmla="*/ 13 h 1440"/>
                <a:gd name="T26" fmla="*/ 356 w 1044"/>
                <a:gd name="T27" fmla="*/ 0 h 1440"/>
                <a:gd name="T28" fmla="*/ 348 w 1044"/>
                <a:gd name="T29" fmla="*/ 4 h 1440"/>
                <a:gd name="T30" fmla="*/ 342 w 1044"/>
                <a:gd name="T31" fmla="*/ 13 h 1440"/>
                <a:gd name="T32" fmla="*/ 343 w 1044"/>
                <a:gd name="T33" fmla="*/ 15 h 1440"/>
                <a:gd name="T34" fmla="*/ 338 w 1044"/>
                <a:gd name="T35" fmla="*/ 15 h 1440"/>
                <a:gd name="T36" fmla="*/ 286 w 1044"/>
                <a:gd name="T37" fmla="*/ 49 h 1440"/>
                <a:gd name="T38" fmla="*/ 228 w 1044"/>
                <a:gd name="T39" fmla="*/ 90 h 1440"/>
                <a:gd name="T40" fmla="*/ 171 w 1044"/>
                <a:gd name="T41" fmla="*/ 135 h 1440"/>
                <a:gd name="T42" fmla="*/ 115 w 1044"/>
                <a:gd name="T43" fmla="*/ 196 h 1440"/>
                <a:gd name="T44" fmla="*/ 71 w 1044"/>
                <a:gd name="T45" fmla="*/ 273 h 1440"/>
                <a:gd name="T46" fmla="*/ 15 w 1044"/>
                <a:gd name="T47" fmla="*/ 384 h 1440"/>
                <a:gd name="T48" fmla="*/ 1 w 1044"/>
                <a:gd name="T49" fmla="*/ 462 h 1440"/>
                <a:gd name="T50" fmla="*/ 10 w 1044"/>
                <a:gd name="T51" fmla="*/ 485 h 1440"/>
                <a:gd name="T52" fmla="*/ 54 w 1044"/>
                <a:gd name="T53" fmla="*/ 644 h 1440"/>
                <a:gd name="T54" fmla="*/ 95 w 1044"/>
                <a:gd name="T55" fmla="*/ 803 h 1440"/>
                <a:gd name="T56" fmla="*/ 114 w 1044"/>
                <a:gd name="T57" fmla="*/ 824 h 1440"/>
                <a:gd name="T58" fmla="*/ 195 w 1044"/>
                <a:gd name="T59" fmla="*/ 873 h 1440"/>
                <a:gd name="T60" fmla="*/ 292 w 1044"/>
                <a:gd name="T61" fmla="*/ 929 h 1440"/>
                <a:gd name="T62" fmla="*/ 331 w 1044"/>
                <a:gd name="T63" fmla="*/ 949 h 1440"/>
                <a:gd name="T64" fmla="*/ 373 w 1044"/>
                <a:gd name="T65" fmla="*/ 962 h 1440"/>
                <a:gd name="T66" fmla="*/ 399 w 1044"/>
                <a:gd name="T67" fmla="*/ 1052 h 1440"/>
                <a:gd name="T68" fmla="*/ 454 w 1044"/>
                <a:gd name="T69" fmla="*/ 1110 h 1440"/>
                <a:gd name="T70" fmla="*/ 513 w 1044"/>
                <a:gd name="T71" fmla="*/ 1111 h 1440"/>
                <a:gd name="T72" fmla="*/ 576 w 1044"/>
                <a:gd name="T73" fmla="*/ 1100 h 1440"/>
                <a:gd name="T74" fmla="*/ 615 w 1044"/>
                <a:gd name="T75" fmla="*/ 1104 h 1440"/>
                <a:gd name="T76" fmla="*/ 622 w 1044"/>
                <a:gd name="T77" fmla="*/ 1211 h 1440"/>
                <a:gd name="T78" fmla="*/ 615 w 1044"/>
                <a:gd name="T79" fmla="*/ 1233 h 1440"/>
                <a:gd name="T80" fmla="*/ 574 w 1044"/>
                <a:gd name="T81" fmla="*/ 1263 h 1440"/>
                <a:gd name="T82" fmla="*/ 559 w 1044"/>
                <a:gd name="T83" fmla="*/ 1316 h 1440"/>
                <a:gd name="T84" fmla="*/ 571 w 1044"/>
                <a:gd name="T85" fmla="*/ 1378 h 1440"/>
                <a:gd name="T86" fmla="*/ 608 w 1044"/>
                <a:gd name="T87" fmla="*/ 1435 h 1440"/>
                <a:gd name="T88" fmla="*/ 670 w 1044"/>
                <a:gd name="T89" fmla="*/ 1436 h 1440"/>
                <a:gd name="T90" fmla="*/ 723 w 1044"/>
                <a:gd name="T91" fmla="*/ 1375 h 1440"/>
                <a:gd name="T92" fmla="*/ 709 w 1044"/>
                <a:gd name="T93" fmla="*/ 1280 h 1440"/>
                <a:gd name="T94" fmla="*/ 676 w 1044"/>
                <a:gd name="T95" fmla="*/ 1247 h 1440"/>
                <a:gd name="T96" fmla="*/ 652 w 1044"/>
                <a:gd name="T97" fmla="*/ 1226 h 1440"/>
                <a:gd name="T98" fmla="*/ 653 w 1044"/>
                <a:gd name="T99" fmla="*/ 1153 h 1440"/>
                <a:gd name="T100" fmla="*/ 601 w 1044"/>
                <a:gd name="T101" fmla="*/ 1074 h 1440"/>
                <a:gd name="T102" fmla="*/ 508 w 1044"/>
                <a:gd name="T103" fmla="*/ 1083 h 1440"/>
                <a:gd name="T104" fmla="*/ 437 w 1044"/>
                <a:gd name="T105" fmla="*/ 1055 h 1440"/>
                <a:gd name="T106" fmla="*/ 412 w 1044"/>
                <a:gd name="T107" fmla="*/ 979 h 1440"/>
                <a:gd name="T108" fmla="*/ 458 w 1044"/>
                <a:gd name="T109" fmla="*/ 977 h 1440"/>
                <a:gd name="T110" fmla="*/ 520 w 1044"/>
                <a:gd name="T111" fmla="*/ 994 h 1440"/>
                <a:gd name="T112" fmla="*/ 583 w 1044"/>
                <a:gd name="T113" fmla="*/ 1009 h 1440"/>
                <a:gd name="T114" fmla="*/ 653 w 1044"/>
                <a:gd name="T115" fmla="*/ 1023 h 1440"/>
                <a:gd name="T116" fmla="*/ 740 w 1044"/>
                <a:gd name="T117" fmla="*/ 1043 h 1440"/>
                <a:gd name="T118" fmla="*/ 809 w 1044"/>
                <a:gd name="T119" fmla="*/ 1057 h 1440"/>
                <a:gd name="T120" fmla="*/ 846 w 1044"/>
                <a:gd name="T121" fmla="*/ 1022 h 1440"/>
                <a:gd name="T122" fmla="*/ 934 w 1044"/>
                <a:gd name="T123" fmla="*/ 879 h 1440"/>
                <a:gd name="T124" fmla="*/ 1017 w 1044"/>
                <a:gd name="T125" fmla="*/ 737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044" h="1440">
                  <a:moveTo>
                    <a:pt x="1044" y="688"/>
                  </a:moveTo>
                  <a:lnTo>
                    <a:pt x="1032" y="665"/>
                  </a:lnTo>
                  <a:lnTo>
                    <a:pt x="1011" y="641"/>
                  </a:lnTo>
                  <a:lnTo>
                    <a:pt x="986" y="618"/>
                  </a:lnTo>
                  <a:lnTo>
                    <a:pt x="959" y="597"/>
                  </a:lnTo>
                  <a:lnTo>
                    <a:pt x="934" y="580"/>
                  </a:lnTo>
                  <a:lnTo>
                    <a:pt x="912" y="565"/>
                  </a:lnTo>
                  <a:lnTo>
                    <a:pt x="897" y="555"/>
                  </a:lnTo>
                  <a:lnTo>
                    <a:pt x="891" y="551"/>
                  </a:lnTo>
                  <a:lnTo>
                    <a:pt x="888" y="550"/>
                  </a:lnTo>
                  <a:lnTo>
                    <a:pt x="888" y="516"/>
                  </a:lnTo>
                  <a:lnTo>
                    <a:pt x="882" y="449"/>
                  </a:lnTo>
                  <a:lnTo>
                    <a:pt x="872" y="373"/>
                  </a:lnTo>
                  <a:lnTo>
                    <a:pt x="859" y="309"/>
                  </a:lnTo>
                  <a:lnTo>
                    <a:pt x="853" y="288"/>
                  </a:lnTo>
                  <a:lnTo>
                    <a:pt x="846" y="267"/>
                  </a:lnTo>
                  <a:lnTo>
                    <a:pt x="838" y="246"/>
                  </a:lnTo>
                  <a:lnTo>
                    <a:pt x="829" y="226"/>
                  </a:lnTo>
                  <a:lnTo>
                    <a:pt x="820" y="206"/>
                  </a:lnTo>
                  <a:lnTo>
                    <a:pt x="811" y="185"/>
                  </a:lnTo>
                  <a:lnTo>
                    <a:pt x="800" y="166"/>
                  </a:lnTo>
                  <a:lnTo>
                    <a:pt x="789" y="146"/>
                  </a:lnTo>
                  <a:lnTo>
                    <a:pt x="796" y="143"/>
                  </a:lnTo>
                  <a:lnTo>
                    <a:pt x="804" y="138"/>
                  </a:lnTo>
                  <a:lnTo>
                    <a:pt x="813" y="134"/>
                  </a:lnTo>
                  <a:lnTo>
                    <a:pt x="821" y="129"/>
                  </a:lnTo>
                  <a:lnTo>
                    <a:pt x="829" y="124"/>
                  </a:lnTo>
                  <a:lnTo>
                    <a:pt x="835" y="121"/>
                  </a:lnTo>
                  <a:lnTo>
                    <a:pt x="838" y="117"/>
                  </a:lnTo>
                  <a:lnTo>
                    <a:pt x="839" y="116"/>
                  </a:lnTo>
                  <a:lnTo>
                    <a:pt x="829" y="106"/>
                  </a:lnTo>
                  <a:lnTo>
                    <a:pt x="816" y="92"/>
                  </a:lnTo>
                  <a:lnTo>
                    <a:pt x="803" y="78"/>
                  </a:lnTo>
                  <a:lnTo>
                    <a:pt x="786" y="64"/>
                  </a:lnTo>
                  <a:lnTo>
                    <a:pt x="770" y="52"/>
                  </a:lnTo>
                  <a:lnTo>
                    <a:pt x="753" y="40"/>
                  </a:lnTo>
                  <a:lnTo>
                    <a:pt x="735" y="33"/>
                  </a:lnTo>
                  <a:lnTo>
                    <a:pt x="716" y="29"/>
                  </a:lnTo>
                  <a:lnTo>
                    <a:pt x="716" y="28"/>
                  </a:lnTo>
                  <a:lnTo>
                    <a:pt x="716" y="28"/>
                  </a:lnTo>
                  <a:lnTo>
                    <a:pt x="716" y="28"/>
                  </a:lnTo>
                  <a:lnTo>
                    <a:pt x="716" y="28"/>
                  </a:lnTo>
                  <a:lnTo>
                    <a:pt x="703" y="28"/>
                  </a:lnTo>
                  <a:lnTo>
                    <a:pt x="691" y="30"/>
                  </a:lnTo>
                  <a:lnTo>
                    <a:pt x="678" y="32"/>
                  </a:lnTo>
                  <a:lnTo>
                    <a:pt x="667" y="34"/>
                  </a:lnTo>
                  <a:lnTo>
                    <a:pt x="655" y="39"/>
                  </a:lnTo>
                  <a:lnTo>
                    <a:pt x="644" y="43"/>
                  </a:lnTo>
                  <a:lnTo>
                    <a:pt x="632" y="48"/>
                  </a:lnTo>
                  <a:lnTo>
                    <a:pt x="621" y="54"/>
                  </a:lnTo>
                  <a:lnTo>
                    <a:pt x="619" y="54"/>
                  </a:lnTo>
                  <a:lnTo>
                    <a:pt x="619" y="53"/>
                  </a:lnTo>
                  <a:lnTo>
                    <a:pt x="619" y="53"/>
                  </a:lnTo>
                  <a:lnTo>
                    <a:pt x="619" y="53"/>
                  </a:lnTo>
                  <a:lnTo>
                    <a:pt x="603" y="48"/>
                  </a:lnTo>
                  <a:lnTo>
                    <a:pt x="587" y="44"/>
                  </a:lnTo>
                  <a:lnTo>
                    <a:pt x="571" y="39"/>
                  </a:lnTo>
                  <a:lnTo>
                    <a:pt x="555" y="34"/>
                  </a:lnTo>
                  <a:lnTo>
                    <a:pt x="539" y="31"/>
                  </a:lnTo>
                  <a:lnTo>
                    <a:pt x="523" y="28"/>
                  </a:lnTo>
                  <a:lnTo>
                    <a:pt x="507" y="24"/>
                  </a:lnTo>
                  <a:lnTo>
                    <a:pt x="489" y="21"/>
                  </a:lnTo>
                  <a:lnTo>
                    <a:pt x="473" y="18"/>
                  </a:lnTo>
                  <a:lnTo>
                    <a:pt x="457" y="15"/>
                  </a:lnTo>
                  <a:lnTo>
                    <a:pt x="440" y="13"/>
                  </a:lnTo>
                  <a:lnTo>
                    <a:pt x="424" y="10"/>
                  </a:lnTo>
                  <a:lnTo>
                    <a:pt x="406" y="8"/>
                  </a:lnTo>
                  <a:lnTo>
                    <a:pt x="389" y="4"/>
                  </a:lnTo>
                  <a:lnTo>
                    <a:pt x="373" y="2"/>
                  </a:lnTo>
                  <a:lnTo>
                    <a:pt x="356" y="0"/>
                  </a:lnTo>
                  <a:lnTo>
                    <a:pt x="354" y="0"/>
                  </a:lnTo>
                  <a:lnTo>
                    <a:pt x="353" y="1"/>
                  </a:lnTo>
                  <a:lnTo>
                    <a:pt x="351" y="2"/>
                  </a:lnTo>
                  <a:lnTo>
                    <a:pt x="350" y="3"/>
                  </a:lnTo>
                  <a:lnTo>
                    <a:pt x="348" y="4"/>
                  </a:lnTo>
                  <a:lnTo>
                    <a:pt x="345" y="7"/>
                  </a:lnTo>
                  <a:lnTo>
                    <a:pt x="344" y="9"/>
                  </a:lnTo>
                  <a:lnTo>
                    <a:pt x="343" y="13"/>
                  </a:lnTo>
                  <a:lnTo>
                    <a:pt x="342" y="13"/>
                  </a:lnTo>
                  <a:lnTo>
                    <a:pt x="342" y="13"/>
                  </a:lnTo>
                  <a:lnTo>
                    <a:pt x="341" y="13"/>
                  </a:lnTo>
                  <a:lnTo>
                    <a:pt x="339" y="14"/>
                  </a:lnTo>
                  <a:lnTo>
                    <a:pt x="343" y="15"/>
                  </a:lnTo>
                  <a:lnTo>
                    <a:pt x="343" y="15"/>
                  </a:lnTo>
                  <a:lnTo>
                    <a:pt x="343" y="15"/>
                  </a:lnTo>
                  <a:lnTo>
                    <a:pt x="343" y="15"/>
                  </a:lnTo>
                  <a:lnTo>
                    <a:pt x="343" y="15"/>
                  </a:lnTo>
                  <a:lnTo>
                    <a:pt x="342" y="15"/>
                  </a:lnTo>
                  <a:lnTo>
                    <a:pt x="339" y="15"/>
                  </a:lnTo>
                  <a:lnTo>
                    <a:pt x="338" y="15"/>
                  </a:lnTo>
                  <a:lnTo>
                    <a:pt x="336" y="16"/>
                  </a:lnTo>
                  <a:lnTo>
                    <a:pt x="323" y="24"/>
                  </a:lnTo>
                  <a:lnTo>
                    <a:pt x="311" y="33"/>
                  </a:lnTo>
                  <a:lnTo>
                    <a:pt x="299" y="41"/>
                  </a:lnTo>
                  <a:lnTo>
                    <a:pt x="286" y="49"/>
                  </a:lnTo>
                  <a:lnTo>
                    <a:pt x="275" y="57"/>
                  </a:lnTo>
                  <a:lnTo>
                    <a:pt x="262" y="66"/>
                  </a:lnTo>
                  <a:lnTo>
                    <a:pt x="251" y="74"/>
                  </a:lnTo>
                  <a:lnTo>
                    <a:pt x="239" y="82"/>
                  </a:lnTo>
                  <a:lnTo>
                    <a:pt x="228" y="90"/>
                  </a:lnTo>
                  <a:lnTo>
                    <a:pt x="215" y="99"/>
                  </a:lnTo>
                  <a:lnTo>
                    <a:pt x="205" y="107"/>
                  </a:lnTo>
                  <a:lnTo>
                    <a:pt x="193" y="116"/>
                  </a:lnTo>
                  <a:lnTo>
                    <a:pt x="182" y="125"/>
                  </a:lnTo>
                  <a:lnTo>
                    <a:pt x="171" y="135"/>
                  </a:lnTo>
                  <a:lnTo>
                    <a:pt x="160" y="145"/>
                  </a:lnTo>
                  <a:lnTo>
                    <a:pt x="149" y="155"/>
                  </a:lnTo>
                  <a:lnTo>
                    <a:pt x="137" y="168"/>
                  </a:lnTo>
                  <a:lnTo>
                    <a:pt x="125" y="182"/>
                  </a:lnTo>
                  <a:lnTo>
                    <a:pt x="115" y="196"/>
                  </a:lnTo>
                  <a:lnTo>
                    <a:pt x="106" y="211"/>
                  </a:lnTo>
                  <a:lnTo>
                    <a:pt x="96" y="226"/>
                  </a:lnTo>
                  <a:lnTo>
                    <a:pt x="87" y="242"/>
                  </a:lnTo>
                  <a:lnTo>
                    <a:pt x="79" y="257"/>
                  </a:lnTo>
                  <a:lnTo>
                    <a:pt x="71" y="273"/>
                  </a:lnTo>
                  <a:lnTo>
                    <a:pt x="60" y="295"/>
                  </a:lnTo>
                  <a:lnTo>
                    <a:pt x="47" y="317"/>
                  </a:lnTo>
                  <a:lnTo>
                    <a:pt x="35" y="339"/>
                  </a:lnTo>
                  <a:lnTo>
                    <a:pt x="25" y="361"/>
                  </a:lnTo>
                  <a:lnTo>
                    <a:pt x="15" y="384"/>
                  </a:lnTo>
                  <a:lnTo>
                    <a:pt x="8" y="407"/>
                  </a:lnTo>
                  <a:lnTo>
                    <a:pt x="2" y="431"/>
                  </a:lnTo>
                  <a:lnTo>
                    <a:pt x="0" y="455"/>
                  </a:lnTo>
                  <a:lnTo>
                    <a:pt x="0" y="459"/>
                  </a:lnTo>
                  <a:lnTo>
                    <a:pt x="1" y="462"/>
                  </a:lnTo>
                  <a:lnTo>
                    <a:pt x="3" y="465"/>
                  </a:lnTo>
                  <a:lnTo>
                    <a:pt x="5" y="468"/>
                  </a:lnTo>
                  <a:lnTo>
                    <a:pt x="7" y="474"/>
                  </a:lnTo>
                  <a:lnTo>
                    <a:pt x="8" y="479"/>
                  </a:lnTo>
                  <a:lnTo>
                    <a:pt x="10" y="485"/>
                  </a:lnTo>
                  <a:lnTo>
                    <a:pt x="11" y="491"/>
                  </a:lnTo>
                  <a:lnTo>
                    <a:pt x="22" y="530"/>
                  </a:lnTo>
                  <a:lnTo>
                    <a:pt x="32" y="568"/>
                  </a:lnTo>
                  <a:lnTo>
                    <a:pt x="42" y="606"/>
                  </a:lnTo>
                  <a:lnTo>
                    <a:pt x="54" y="644"/>
                  </a:lnTo>
                  <a:lnTo>
                    <a:pt x="64" y="682"/>
                  </a:lnTo>
                  <a:lnTo>
                    <a:pt x="75" y="720"/>
                  </a:lnTo>
                  <a:lnTo>
                    <a:pt x="85" y="759"/>
                  </a:lnTo>
                  <a:lnTo>
                    <a:pt x="94" y="798"/>
                  </a:lnTo>
                  <a:lnTo>
                    <a:pt x="95" y="803"/>
                  </a:lnTo>
                  <a:lnTo>
                    <a:pt x="96" y="809"/>
                  </a:lnTo>
                  <a:lnTo>
                    <a:pt x="99" y="812"/>
                  </a:lnTo>
                  <a:lnTo>
                    <a:pt x="103" y="816"/>
                  </a:lnTo>
                  <a:lnTo>
                    <a:pt x="107" y="818"/>
                  </a:lnTo>
                  <a:lnTo>
                    <a:pt x="114" y="824"/>
                  </a:lnTo>
                  <a:lnTo>
                    <a:pt x="125" y="831"/>
                  </a:lnTo>
                  <a:lnTo>
                    <a:pt x="139" y="840"/>
                  </a:lnTo>
                  <a:lnTo>
                    <a:pt x="156" y="850"/>
                  </a:lnTo>
                  <a:lnTo>
                    <a:pt x="175" y="862"/>
                  </a:lnTo>
                  <a:lnTo>
                    <a:pt x="195" y="873"/>
                  </a:lnTo>
                  <a:lnTo>
                    <a:pt x="216" y="885"/>
                  </a:lnTo>
                  <a:lnTo>
                    <a:pt x="237" y="898"/>
                  </a:lnTo>
                  <a:lnTo>
                    <a:pt x="257" y="909"/>
                  </a:lnTo>
                  <a:lnTo>
                    <a:pt x="275" y="919"/>
                  </a:lnTo>
                  <a:lnTo>
                    <a:pt x="292" y="929"/>
                  </a:lnTo>
                  <a:lnTo>
                    <a:pt x="307" y="937"/>
                  </a:lnTo>
                  <a:lnTo>
                    <a:pt x="318" y="944"/>
                  </a:lnTo>
                  <a:lnTo>
                    <a:pt x="326" y="947"/>
                  </a:lnTo>
                  <a:lnTo>
                    <a:pt x="328" y="948"/>
                  </a:lnTo>
                  <a:lnTo>
                    <a:pt x="331" y="949"/>
                  </a:lnTo>
                  <a:lnTo>
                    <a:pt x="337" y="952"/>
                  </a:lnTo>
                  <a:lnTo>
                    <a:pt x="345" y="954"/>
                  </a:lnTo>
                  <a:lnTo>
                    <a:pt x="356" y="956"/>
                  </a:lnTo>
                  <a:lnTo>
                    <a:pt x="365" y="960"/>
                  </a:lnTo>
                  <a:lnTo>
                    <a:pt x="373" y="962"/>
                  </a:lnTo>
                  <a:lnTo>
                    <a:pt x="379" y="963"/>
                  </a:lnTo>
                  <a:lnTo>
                    <a:pt x="382" y="964"/>
                  </a:lnTo>
                  <a:lnTo>
                    <a:pt x="384" y="994"/>
                  </a:lnTo>
                  <a:lnTo>
                    <a:pt x="390" y="1023"/>
                  </a:lnTo>
                  <a:lnTo>
                    <a:pt x="399" y="1052"/>
                  </a:lnTo>
                  <a:lnTo>
                    <a:pt x="414" y="1080"/>
                  </a:lnTo>
                  <a:lnTo>
                    <a:pt x="424" y="1090"/>
                  </a:lnTo>
                  <a:lnTo>
                    <a:pt x="433" y="1099"/>
                  </a:lnTo>
                  <a:lnTo>
                    <a:pt x="443" y="1105"/>
                  </a:lnTo>
                  <a:lnTo>
                    <a:pt x="454" y="1110"/>
                  </a:lnTo>
                  <a:lnTo>
                    <a:pt x="465" y="1112"/>
                  </a:lnTo>
                  <a:lnTo>
                    <a:pt x="477" y="1113"/>
                  </a:lnTo>
                  <a:lnTo>
                    <a:pt x="488" y="1113"/>
                  </a:lnTo>
                  <a:lnTo>
                    <a:pt x="501" y="1112"/>
                  </a:lnTo>
                  <a:lnTo>
                    <a:pt x="513" y="1111"/>
                  </a:lnTo>
                  <a:lnTo>
                    <a:pt x="526" y="1108"/>
                  </a:lnTo>
                  <a:lnTo>
                    <a:pt x="539" y="1106"/>
                  </a:lnTo>
                  <a:lnTo>
                    <a:pt x="551" y="1104"/>
                  </a:lnTo>
                  <a:lnTo>
                    <a:pt x="563" y="1102"/>
                  </a:lnTo>
                  <a:lnTo>
                    <a:pt x="576" y="1100"/>
                  </a:lnTo>
                  <a:lnTo>
                    <a:pt x="588" y="1100"/>
                  </a:lnTo>
                  <a:lnTo>
                    <a:pt x="600" y="1100"/>
                  </a:lnTo>
                  <a:lnTo>
                    <a:pt x="604" y="1100"/>
                  </a:lnTo>
                  <a:lnTo>
                    <a:pt x="610" y="1102"/>
                  </a:lnTo>
                  <a:lnTo>
                    <a:pt x="615" y="1104"/>
                  </a:lnTo>
                  <a:lnTo>
                    <a:pt x="617" y="1107"/>
                  </a:lnTo>
                  <a:lnTo>
                    <a:pt x="625" y="1133"/>
                  </a:lnTo>
                  <a:lnTo>
                    <a:pt x="626" y="1158"/>
                  </a:lnTo>
                  <a:lnTo>
                    <a:pt x="624" y="1185"/>
                  </a:lnTo>
                  <a:lnTo>
                    <a:pt x="622" y="1211"/>
                  </a:lnTo>
                  <a:lnTo>
                    <a:pt x="622" y="1216"/>
                  </a:lnTo>
                  <a:lnTo>
                    <a:pt x="622" y="1221"/>
                  </a:lnTo>
                  <a:lnTo>
                    <a:pt x="623" y="1226"/>
                  </a:lnTo>
                  <a:lnTo>
                    <a:pt x="625" y="1231"/>
                  </a:lnTo>
                  <a:lnTo>
                    <a:pt x="615" y="1233"/>
                  </a:lnTo>
                  <a:lnTo>
                    <a:pt x="606" y="1236"/>
                  </a:lnTo>
                  <a:lnTo>
                    <a:pt x="598" y="1242"/>
                  </a:lnTo>
                  <a:lnTo>
                    <a:pt x="588" y="1248"/>
                  </a:lnTo>
                  <a:lnTo>
                    <a:pt x="581" y="1255"/>
                  </a:lnTo>
                  <a:lnTo>
                    <a:pt x="574" y="1263"/>
                  </a:lnTo>
                  <a:lnTo>
                    <a:pt x="570" y="1271"/>
                  </a:lnTo>
                  <a:lnTo>
                    <a:pt x="565" y="1280"/>
                  </a:lnTo>
                  <a:lnTo>
                    <a:pt x="562" y="1292"/>
                  </a:lnTo>
                  <a:lnTo>
                    <a:pt x="559" y="1303"/>
                  </a:lnTo>
                  <a:lnTo>
                    <a:pt x="559" y="1316"/>
                  </a:lnTo>
                  <a:lnTo>
                    <a:pt x="561" y="1327"/>
                  </a:lnTo>
                  <a:lnTo>
                    <a:pt x="561" y="1336"/>
                  </a:lnTo>
                  <a:lnTo>
                    <a:pt x="563" y="1347"/>
                  </a:lnTo>
                  <a:lnTo>
                    <a:pt x="566" y="1362"/>
                  </a:lnTo>
                  <a:lnTo>
                    <a:pt x="571" y="1378"/>
                  </a:lnTo>
                  <a:lnTo>
                    <a:pt x="576" y="1395"/>
                  </a:lnTo>
                  <a:lnTo>
                    <a:pt x="583" y="1410"/>
                  </a:lnTo>
                  <a:lnTo>
                    <a:pt x="589" y="1422"/>
                  </a:lnTo>
                  <a:lnTo>
                    <a:pt x="598" y="1430"/>
                  </a:lnTo>
                  <a:lnTo>
                    <a:pt x="608" y="1435"/>
                  </a:lnTo>
                  <a:lnTo>
                    <a:pt x="621" y="1438"/>
                  </a:lnTo>
                  <a:lnTo>
                    <a:pt x="632" y="1440"/>
                  </a:lnTo>
                  <a:lnTo>
                    <a:pt x="645" y="1440"/>
                  </a:lnTo>
                  <a:lnTo>
                    <a:pt x="657" y="1439"/>
                  </a:lnTo>
                  <a:lnTo>
                    <a:pt x="670" y="1436"/>
                  </a:lnTo>
                  <a:lnTo>
                    <a:pt x="682" y="1430"/>
                  </a:lnTo>
                  <a:lnTo>
                    <a:pt x="692" y="1423"/>
                  </a:lnTo>
                  <a:lnTo>
                    <a:pt x="707" y="1408"/>
                  </a:lnTo>
                  <a:lnTo>
                    <a:pt x="717" y="1392"/>
                  </a:lnTo>
                  <a:lnTo>
                    <a:pt x="723" y="1375"/>
                  </a:lnTo>
                  <a:lnTo>
                    <a:pt x="727" y="1355"/>
                  </a:lnTo>
                  <a:lnTo>
                    <a:pt x="725" y="1337"/>
                  </a:lnTo>
                  <a:lnTo>
                    <a:pt x="722" y="1317"/>
                  </a:lnTo>
                  <a:lnTo>
                    <a:pt x="716" y="1299"/>
                  </a:lnTo>
                  <a:lnTo>
                    <a:pt x="709" y="1280"/>
                  </a:lnTo>
                  <a:lnTo>
                    <a:pt x="705" y="1272"/>
                  </a:lnTo>
                  <a:lnTo>
                    <a:pt x="699" y="1265"/>
                  </a:lnTo>
                  <a:lnTo>
                    <a:pt x="692" y="1258"/>
                  </a:lnTo>
                  <a:lnTo>
                    <a:pt x="685" y="1251"/>
                  </a:lnTo>
                  <a:lnTo>
                    <a:pt x="676" y="1247"/>
                  </a:lnTo>
                  <a:lnTo>
                    <a:pt x="668" y="1242"/>
                  </a:lnTo>
                  <a:lnTo>
                    <a:pt x="659" y="1238"/>
                  </a:lnTo>
                  <a:lnTo>
                    <a:pt x="651" y="1234"/>
                  </a:lnTo>
                  <a:lnTo>
                    <a:pt x="652" y="1231"/>
                  </a:lnTo>
                  <a:lnTo>
                    <a:pt x="652" y="1226"/>
                  </a:lnTo>
                  <a:lnTo>
                    <a:pt x="649" y="1223"/>
                  </a:lnTo>
                  <a:lnTo>
                    <a:pt x="648" y="1219"/>
                  </a:lnTo>
                  <a:lnTo>
                    <a:pt x="649" y="1198"/>
                  </a:lnTo>
                  <a:lnTo>
                    <a:pt x="651" y="1175"/>
                  </a:lnTo>
                  <a:lnTo>
                    <a:pt x="653" y="1153"/>
                  </a:lnTo>
                  <a:lnTo>
                    <a:pt x="652" y="1130"/>
                  </a:lnTo>
                  <a:lnTo>
                    <a:pt x="648" y="1111"/>
                  </a:lnTo>
                  <a:lnTo>
                    <a:pt x="639" y="1094"/>
                  </a:lnTo>
                  <a:lnTo>
                    <a:pt x="624" y="1081"/>
                  </a:lnTo>
                  <a:lnTo>
                    <a:pt x="601" y="1074"/>
                  </a:lnTo>
                  <a:lnTo>
                    <a:pt x="581" y="1073"/>
                  </a:lnTo>
                  <a:lnTo>
                    <a:pt x="563" y="1074"/>
                  </a:lnTo>
                  <a:lnTo>
                    <a:pt x="545" y="1076"/>
                  </a:lnTo>
                  <a:lnTo>
                    <a:pt x="526" y="1080"/>
                  </a:lnTo>
                  <a:lnTo>
                    <a:pt x="508" y="1083"/>
                  </a:lnTo>
                  <a:lnTo>
                    <a:pt x="489" y="1084"/>
                  </a:lnTo>
                  <a:lnTo>
                    <a:pt x="471" y="1083"/>
                  </a:lnTo>
                  <a:lnTo>
                    <a:pt x="452" y="1079"/>
                  </a:lnTo>
                  <a:lnTo>
                    <a:pt x="444" y="1068"/>
                  </a:lnTo>
                  <a:lnTo>
                    <a:pt x="437" y="1055"/>
                  </a:lnTo>
                  <a:lnTo>
                    <a:pt x="432" y="1042"/>
                  </a:lnTo>
                  <a:lnTo>
                    <a:pt x="426" y="1027"/>
                  </a:lnTo>
                  <a:lnTo>
                    <a:pt x="420" y="1011"/>
                  </a:lnTo>
                  <a:lnTo>
                    <a:pt x="415" y="994"/>
                  </a:lnTo>
                  <a:lnTo>
                    <a:pt x="412" y="979"/>
                  </a:lnTo>
                  <a:lnTo>
                    <a:pt x="410" y="966"/>
                  </a:lnTo>
                  <a:lnTo>
                    <a:pt x="422" y="968"/>
                  </a:lnTo>
                  <a:lnTo>
                    <a:pt x="434" y="971"/>
                  </a:lnTo>
                  <a:lnTo>
                    <a:pt x="447" y="975"/>
                  </a:lnTo>
                  <a:lnTo>
                    <a:pt x="458" y="977"/>
                  </a:lnTo>
                  <a:lnTo>
                    <a:pt x="471" y="981"/>
                  </a:lnTo>
                  <a:lnTo>
                    <a:pt x="483" y="984"/>
                  </a:lnTo>
                  <a:lnTo>
                    <a:pt x="495" y="987"/>
                  </a:lnTo>
                  <a:lnTo>
                    <a:pt x="508" y="991"/>
                  </a:lnTo>
                  <a:lnTo>
                    <a:pt x="520" y="994"/>
                  </a:lnTo>
                  <a:lnTo>
                    <a:pt x="533" y="997"/>
                  </a:lnTo>
                  <a:lnTo>
                    <a:pt x="546" y="1000"/>
                  </a:lnTo>
                  <a:lnTo>
                    <a:pt x="558" y="1004"/>
                  </a:lnTo>
                  <a:lnTo>
                    <a:pt x="570" y="1006"/>
                  </a:lnTo>
                  <a:lnTo>
                    <a:pt x="583" y="1009"/>
                  </a:lnTo>
                  <a:lnTo>
                    <a:pt x="595" y="1012"/>
                  </a:lnTo>
                  <a:lnTo>
                    <a:pt x="608" y="1014"/>
                  </a:lnTo>
                  <a:lnTo>
                    <a:pt x="622" y="1016"/>
                  </a:lnTo>
                  <a:lnTo>
                    <a:pt x="637" y="1020"/>
                  </a:lnTo>
                  <a:lnTo>
                    <a:pt x="653" y="1023"/>
                  </a:lnTo>
                  <a:lnTo>
                    <a:pt x="670" y="1027"/>
                  </a:lnTo>
                  <a:lnTo>
                    <a:pt x="689" y="1030"/>
                  </a:lnTo>
                  <a:lnTo>
                    <a:pt x="706" y="1035"/>
                  </a:lnTo>
                  <a:lnTo>
                    <a:pt x="723" y="1038"/>
                  </a:lnTo>
                  <a:lnTo>
                    <a:pt x="740" y="1043"/>
                  </a:lnTo>
                  <a:lnTo>
                    <a:pt x="758" y="1046"/>
                  </a:lnTo>
                  <a:lnTo>
                    <a:pt x="773" y="1050"/>
                  </a:lnTo>
                  <a:lnTo>
                    <a:pt x="786" y="1052"/>
                  </a:lnTo>
                  <a:lnTo>
                    <a:pt x="799" y="1055"/>
                  </a:lnTo>
                  <a:lnTo>
                    <a:pt x="809" y="1057"/>
                  </a:lnTo>
                  <a:lnTo>
                    <a:pt x="818" y="1058"/>
                  </a:lnTo>
                  <a:lnTo>
                    <a:pt x="822" y="1059"/>
                  </a:lnTo>
                  <a:lnTo>
                    <a:pt x="824" y="1058"/>
                  </a:lnTo>
                  <a:lnTo>
                    <a:pt x="835" y="1042"/>
                  </a:lnTo>
                  <a:lnTo>
                    <a:pt x="846" y="1022"/>
                  </a:lnTo>
                  <a:lnTo>
                    <a:pt x="861" y="998"/>
                  </a:lnTo>
                  <a:lnTo>
                    <a:pt x="879" y="970"/>
                  </a:lnTo>
                  <a:lnTo>
                    <a:pt x="896" y="941"/>
                  </a:lnTo>
                  <a:lnTo>
                    <a:pt x="914" y="910"/>
                  </a:lnTo>
                  <a:lnTo>
                    <a:pt x="934" y="879"/>
                  </a:lnTo>
                  <a:lnTo>
                    <a:pt x="952" y="847"/>
                  </a:lnTo>
                  <a:lnTo>
                    <a:pt x="971" y="817"/>
                  </a:lnTo>
                  <a:lnTo>
                    <a:pt x="988" y="788"/>
                  </a:lnTo>
                  <a:lnTo>
                    <a:pt x="1003" y="760"/>
                  </a:lnTo>
                  <a:lnTo>
                    <a:pt x="1017" y="737"/>
                  </a:lnTo>
                  <a:lnTo>
                    <a:pt x="1028" y="717"/>
                  </a:lnTo>
                  <a:lnTo>
                    <a:pt x="1038" y="702"/>
                  </a:lnTo>
                  <a:lnTo>
                    <a:pt x="1043" y="691"/>
                  </a:lnTo>
                  <a:lnTo>
                    <a:pt x="1044" y="68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auto">
            <a:xfrm>
              <a:off x="219" y="2467"/>
              <a:ext cx="54" cy="46"/>
            </a:xfrm>
            <a:custGeom>
              <a:avLst/>
              <a:gdLst>
                <a:gd name="T0" fmla="*/ 80 w 108"/>
                <a:gd name="T1" fmla="*/ 85 h 92"/>
                <a:gd name="T2" fmla="*/ 71 w 108"/>
                <a:gd name="T3" fmla="*/ 90 h 92"/>
                <a:gd name="T4" fmla="*/ 62 w 108"/>
                <a:gd name="T5" fmla="*/ 92 h 92"/>
                <a:gd name="T6" fmla="*/ 53 w 108"/>
                <a:gd name="T7" fmla="*/ 92 h 92"/>
                <a:gd name="T8" fmla="*/ 42 w 108"/>
                <a:gd name="T9" fmla="*/ 91 h 92"/>
                <a:gd name="T10" fmla="*/ 33 w 108"/>
                <a:gd name="T11" fmla="*/ 88 h 92"/>
                <a:gd name="T12" fmla="*/ 25 w 108"/>
                <a:gd name="T13" fmla="*/ 83 h 92"/>
                <a:gd name="T14" fmla="*/ 17 w 108"/>
                <a:gd name="T15" fmla="*/ 77 h 92"/>
                <a:gd name="T16" fmla="*/ 10 w 108"/>
                <a:gd name="T17" fmla="*/ 69 h 92"/>
                <a:gd name="T18" fmla="*/ 8 w 108"/>
                <a:gd name="T19" fmla="*/ 62 h 92"/>
                <a:gd name="T20" fmla="*/ 4 w 108"/>
                <a:gd name="T21" fmla="*/ 51 h 92"/>
                <a:gd name="T22" fmla="*/ 1 w 108"/>
                <a:gd name="T23" fmla="*/ 39 h 92"/>
                <a:gd name="T24" fmla="*/ 0 w 108"/>
                <a:gd name="T25" fmla="*/ 35 h 92"/>
                <a:gd name="T26" fmla="*/ 104 w 108"/>
                <a:gd name="T27" fmla="*/ 0 h 92"/>
                <a:gd name="T28" fmla="*/ 108 w 108"/>
                <a:gd name="T29" fmla="*/ 25 h 92"/>
                <a:gd name="T30" fmla="*/ 107 w 108"/>
                <a:gd name="T31" fmla="*/ 48 h 92"/>
                <a:gd name="T32" fmla="*/ 99 w 108"/>
                <a:gd name="T33" fmla="*/ 69 h 92"/>
                <a:gd name="T34" fmla="*/ 80 w 108"/>
                <a:gd name="T35" fmla="*/ 85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8" h="92">
                  <a:moveTo>
                    <a:pt x="80" y="85"/>
                  </a:moveTo>
                  <a:lnTo>
                    <a:pt x="71" y="90"/>
                  </a:lnTo>
                  <a:lnTo>
                    <a:pt x="62" y="92"/>
                  </a:lnTo>
                  <a:lnTo>
                    <a:pt x="53" y="92"/>
                  </a:lnTo>
                  <a:lnTo>
                    <a:pt x="42" y="91"/>
                  </a:lnTo>
                  <a:lnTo>
                    <a:pt x="33" y="88"/>
                  </a:lnTo>
                  <a:lnTo>
                    <a:pt x="25" y="83"/>
                  </a:lnTo>
                  <a:lnTo>
                    <a:pt x="17" y="77"/>
                  </a:lnTo>
                  <a:lnTo>
                    <a:pt x="10" y="69"/>
                  </a:lnTo>
                  <a:lnTo>
                    <a:pt x="8" y="62"/>
                  </a:lnTo>
                  <a:lnTo>
                    <a:pt x="4" y="51"/>
                  </a:lnTo>
                  <a:lnTo>
                    <a:pt x="1" y="39"/>
                  </a:lnTo>
                  <a:lnTo>
                    <a:pt x="0" y="35"/>
                  </a:lnTo>
                  <a:lnTo>
                    <a:pt x="104" y="0"/>
                  </a:lnTo>
                  <a:lnTo>
                    <a:pt x="108" y="25"/>
                  </a:lnTo>
                  <a:lnTo>
                    <a:pt x="107" y="48"/>
                  </a:lnTo>
                  <a:lnTo>
                    <a:pt x="99" y="69"/>
                  </a:lnTo>
                  <a:lnTo>
                    <a:pt x="80" y="85"/>
                  </a:lnTo>
                  <a:close/>
                </a:path>
              </a:pathLst>
            </a:custGeom>
            <a:solidFill>
              <a:srgbClr val="937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auto">
            <a:xfrm>
              <a:off x="212" y="2427"/>
              <a:ext cx="59" cy="46"/>
            </a:xfrm>
            <a:custGeom>
              <a:avLst/>
              <a:gdLst>
                <a:gd name="T0" fmla="*/ 112 w 116"/>
                <a:gd name="T1" fmla="*/ 45 h 92"/>
                <a:gd name="T2" fmla="*/ 113 w 116"/>
                <a:gd name="T3" fmla="*/ 49 h 92"/>
                <a:gd name="T4" fmla="*/ 114 w 116"/>
                <a:gd name="T5" fmla="*/ 54 h 92"/>
                <a:gd name="T6" fmla="*/ 115 w 116"/>
                <a:gd name="T7" fmla="*/ 58 h 92"/>
                <a:gd name="T8" fmla="*/ 116 w 116"/>
                <a:gd name="T9" fmla="*/ 63 h 92"/>
                <a:gd name="T10" fmla="*/ 104 w 116"/>
                <a:gd name="T11" fmla="*/ 63 h 92"/>
                <a:gd name="T12" fmla="*/ 90 w 116"/>
                <a:gd name="T13" fmla="*/ 65 h 92"/>
                <a:gd name="T14" fmla="*/ 76 w 116"/>
                <a:gd name="T15" fmla="*/ 69 h 92"/>
                <a:gd name="T16" fmla="*/ 62 w 116"/>
                <a:gd name="T17" fmla="*/ 73 h 92"/>
                <a:gd name="T18" fmla="*/ 48 w 116"/>
                <a:gd name="T19" fmla="*/ 78 h 92"/>
                <a:gd name="T20" fmla="*/ 34 w 116"/>
                <a:gd name="T21" fmla="*/ 83 h 92"/>
                <a:gd name="T22" fmla="*/ 21 w 116"/>
                <a:gd name="T23" fmla="*/ 87 h 92"/>
                <a:gd name="T24" fmla="*/ 8 w 116"/>
                <a:gd name="T25" fmla="*/ 92 h 92"/>
                <a:gd name="T26" fmla="*/ 7 w 116"/>
                <a:gd name="T27" fmla="*/ 80 h 92"/>
                <a:gd name="T28" fmla="*/ 5 w 116"/>
                <a:gd name="T29" fmla="*/ 66 h 92"/>
                <a:gd name="T30" fmla="*/ 2 w 116"/>
                <a:gd name="T31" fmla="*/ 54 h 92"/>
                <a:gd name="T32" fmla="*/ 0 w 116"/>
                <a:gd name="T33" fmla="*/ 48 h 92"/>
                <a:gd name="T34" fmla="*/ 3 w 116"/>
                <a:gd name="T35" fmla="*/ 39 h 92"/>
                <a:gd name="T36" fmla="*/ 9 w 116"/>
                <a:gd name="T37" fmla="*/ 30 h 92"/>
                <a:gd name="T38" fmla="*/ 15 w 116"/>
                <a:gd name="T39" fmla="*/ 22 h 92"/>
                <a:gd name="T40" fmla="*/ 22 w 116"/>
                <a:gd name="T41" fmla="*/ 13 h 92"/>
                <a:gd name="T42" fmla="*/ 30 w 116"/>
                <a:gd name="T43" fmla="*/ 8 h 92"/>
                <a:gd name="T44" fmla="*/ 39 w 116"/>
                <a:gd name="T45" fmla="*/ 3 h 92"/>
                <a:gd name="T46" fmla="*/ 49 w 116"/>
                <a:gd name="T47" fmla="*/ 1 h 92"/>
                <a:gd name="T48" fmla="*/ 61 w 116"/>
                <a:gd name="T49" fmla="*/ 0 h 92"/>
                <a:gd name="T50" fmla="*/ 70 w 116"/>
                <a:gd name="T51" fmla="*/ 1 h 92"/>
                <a:gd name="T52" fmla="*/ 78 w 116"/>
                <a:gd name="T53" fmla="*/ 4 h 92"/>
                <a:gd name="T54" fmla="*/ 86 w 116"/>
                <a:gd name="T55" fmla="*/ 8 h 92"/>
                <a:gd name="T56" fmla="*/ 93 w 116"/>
                <a:gd name="T57" fmla="*/ 13 h 92"/>
                <a:gd name="T58" fmla="*/ 99 w 116"/>
                <a:gd name="T59" fmla="*/ 20 h 92"/>
                <a:gd name="T60" fmla="*/ 105 w 116"/>
                <a:gd name="T61" fmla="*/ 27 h 92"/>
                <a:gd name="T62" fmla="*/ 108 w 116"/>
                <a:gd name="T63" fmla="*/ 35 h 92"/>
                <a:gd name="T64" fmla="*/ 112 w 116"/>
                <a:gd name="T65" fmla="*/ 45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16" h="92">
                  <a:moveTo>
                    <a:pt x="112" y="45"/>
                  </a:moveTo>
                  <a:lnTo>
                    <a:pt x="113" y="49"/>
                  </a:lnTo>
                  <a:lnTo>
                    <a:pt x="114" y="54"/>
                  </a:lnTo>
                  <a:lnTo>
                    <a:pt x="115" y="58"/>
                  </a:lnTo>
                  <a:lnTo>
                    <a:pt x="116" y="63"/>
                  </a:lnTo>
                  <a:lnTo>
                    <a:pt x="104" y="63"/>
                  </a:lnTo>
                  <a:lnTo>
                    <a:pt x="90" y="65"/>
                  </a:lnTo>
                  <a:lnTo>
                    <a:pt x="76" y="69"/>
                  </a:lnTo>
                  <a:lnTo>
                    <a:pt x="62" y="73"/>
                  </a:lnTo>
                  <a:lnTo>
                    <a:pt x="48" y="78"/>
                  </a:lnTo>
                  <a:lnTo>
                    <a:pt x="34" y="83"/>
                  </a:lnTo>
                  <a:lnTo>
                    <a:pt x="21" y="87"/>
                  </a:lnTo>
                  <a:lnTo>
                    <a:pt x="8" y="92"/>
                  </a:lnTo>
                  <a:lnTo>
                    <a:pt x="7" y="80"/>
                  </a:lnTo>
                  <a:lnTo>
                    <a:pt x="5" y="66"/>
                  </a:lnTo>
                  <a:lnTo>
                    <a:pt x="2" y="54"/>
                  </a:lnTo>
                  <a:lnTo>
                    <a:pt x="0" y="48"/>
                  </a:lnTo>
                  <a:lnTo>
                    <a:pt x="3" y="39"/>
                  </a:lnTo>
                  <a:lnTo>
                    <a:pt x="9" y="30"/>
                  </a:lnTo>
                  <a:lnTo>
                    <a:pt x="15" y="22"/>
                  </a:lnTo>
                  <a:lnTo>
                    <a:pt x="22" y="13"/>
                  </a:lnTo>
                  <a:lnTo>
                    <a:pt x="30" y="8"/>
                  </a:lnTo>
                  <a:lnTo>
                    <a:pt x="39" y="3"/>
                  </a:lnTo>
                  <a:lnTo>
                    <a:pt x="49" y="1"/>
                  </a:lnTo>
                  <a:lnTo>
                    <a:pt x="61" y="0"/>
                  </a:lnTo>
                  <a:lnTo>
                    <a:pt x="70" y="1"/>
                  </a:lnTo>
                  <a:lnTo>
                    <a:pt x="78" y="4"/>
                  </a:lnTo>
                  <a:lnTo>
                    <a:pt x="86" y="8"/>
                  </a:lnTo>
                  <a:lnTo>
                    <a:pt x="93" y="13"/>
                  </a:lnTo>
                  <a:lnTo>
                    <a:pt x="99" y="20"/>
                  </a:lnTo>
                  <a:lnTo>
                    <a:pt x="105" y="27"/>
                  </a:lnTo>
                  <a:lnTo>
                    <a:pt x="108" y="35"/>
                  </a:lnTo>
                  <a:lnTo>
                    <a:pt x="112" y="45"/>
                  </a:lnTo>
                  <a:close/>
                </a:path>
              </a:pathLst>
            </a:custGeom>
            <a:solidFill>
              <a:srgbClr val="DBB7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auto">
            <a:xfrm>
              <a:off x="105" y="1879"/>
              <a:ext cx="249" cy="356"/>
            </a:xfrm>
            <a:custGeom>
              <a:avLst/>
              <a:gdLst>
                <a:gd name="T0" fmla="*/ 495 w 498"/>
                <a:gd name="T1" fmla="*/ 410 h 711"/>
                <a:gd name="T2" fmla="*/ 478 w 498"/>
                <a:gd name="T3" fmla="*/ 461 h 711"/>
                <a:gd name="T4" fmla="*/ 459 w 498"/>
                <a:gd name="T5" fmla="*/ 494 h 711"/>
                <a:gd name="T6" fmla="*/ 445 w 498"/>
                <a:gd name="T7" fmla="*/ 514 h 711"/>
                <a:gd name="T8" fmla="*/ 432 w 498"/>
                <a:gd name="T9" fmla="*/ 532 h 711"/>
                <a:gd name="T10" fmla="*/ 415 w 498"/>
                <a:gd name="T11" fmla="*/ 549 h 711"/>
                <a:gd name="T12" fmla="*/ 404 w 498"/>
                <a:gd name="T13" fmla="*/ 562 h 711"/>
                <a:gd name="T14" fmla="*/ 389 w 498"/>
                <a:gd name="T15" fmla="*/ 575 h 711"/>
                <a:gd name="T16" fmla="*/ 365 w 498"/>
                <a:gd name="T17" fmla="*/ 592 h 711"/>
                <a:gd name="T18" fmla="*/ 335 w 498"/>
                <a:gd name="T19" fmla="*/ 614 h 711"/>
                <a:gd name="T20" fmla="*/ 300 w 498"/>
                <a:gd name="T21" fmla="*/ 637 h 711"/>
                <a:gd name="T22" fmla="*/ 266 w 498"/>
                <a:gd name="T23" fmla="*/ 660 h 711"/>
                <a:gd name="T24" fmla="*/ 231 w 498"/>
                <a:gd name="T25" fmla="*/ 681 h 711"/>
                <a:gd name="T26" fmla="*/ 201 w 498"/>
                <a:gd name="T27" fmla="*/ 698 h 711"/>
                <a:gd name="T28" fmla="*/ 183 w 498"/>
                <a:gd name="T29" fmla="*/ 706 h 711"/>
                <a:gd name="T30" fmla="*/ 171 w 498"/>
                <a:gd name="T31" fmla="*/ 710 h 711"/>
                <a:gd name="T32" fmla="*/ 160 w 498"/>
                <a:gd name="T33" fmla="*/ 711 h 711"/>
                <a:gd name="T34" fmla="*/ 147 w 498"/>
                <a:gd name="T35" fmla="*/ 710 h 711"/>
                <a:gd name="T36" fmla="*/ 129 w 498"/>
                <a:gd name="T37" fmla="*/ 704 h 711"/>
                <a:gd name="T38" fmla="*/ 107 w 498"/>
                <a:gd name="T39" fmla="*/ 690 h 711"/>
                <a:gd name="T40" fmla="*/ 88 w 498"/>
                <a:gd name="T41" fmla="*/ 669 h 711"/>
                <a:gd name="T42" fmla="*/ 72 w 498"/>
                <a:gd name="T43" fmla="*/ 647 h 711"/>
                <a:gd name="T44" fmla="*/ 57 w 498"/>
                <a:gd name="T45" fmla="*/ 622 h 711"/>
                <a:gd name="T46" fmla="*/ 43 w 498"/>
                <a:gd name="T47" fmla="*/ 594 h 711"/>
                <a:gd name="T48" fmla="*/ 34 w 498"/>
                <a:gd name="T49" fmla="*/ 566 h 711"/>
                <a:gd name="T50" fmla="*/ 25 w 498"/>
                <a:gd name="T51" fmla="*/ 537 h 711"/>
                <a:gd name="T52" fmla="*/ 16 w 498"/>
                <a:gd name="T53" fmla="*/ 474 h 711"/>
                <a:gd name="T54" fmla="*/ 1 w 498"/>
                <a:gd name="T55" fmla="*/ 380 h 711"/>
                <a:gd name="T56" fmla="*/ 9 w 498"/>
                <a:gd name="T57" fmla="*/ 313 h 711"/>
                <a:gd name="T58" fmla="*/ 32 w 498"/>
                <a:gd name="T59" fmla="*/ 280 h 711"/>
                <a:gd name="T60" fmla="*/ 58 w 498"/>
                <a:gd name="T61" fmla="*/ 250 h 711"/>
                <a:gd name="T62" fmla="*/ 86 w 498"/>
                <a:gd name="T63" fmla="*/ 220 h 711"/>
                <a:gd name="T64" fmla="*/ 109 w 498"/>
                <a:gd name="T65" fmla="*/ 194 h 711"/>
                <a:gd name="T66" fmla="*/ 133 w 498"/>
                <a:gd name="T67" fmla="*/ 171 h 711"/>
                <a:gd name="T68" fmla="*/ 162 w 498"/>
                <a:gd name="T69" fmla="*/ 147 h 711"/>
                <a:gd name="T70" fmla="*/ 193 w 498"/>
                <a:gd name="T71" fmla="*/ 124 h 711"/>
                <a:gd name="T72" fmla="*/ 223 w 498"/>
                <a:gd name="T73" fmla="*/ 101 h 711"/>
                <a:gd name="T74" fmla="*/ 249 w 498"/>
                <a:gd name="T75" fmla="*/ 83 h 711"/>
                <a:gd name="T76" fmla="*/ 271 w 498"/>
                <a:gd name="T77" fmla="*/ 68 h 711"/>
                <a:gd name="T78" fmla="*/ 285 w 498"/>
                <a:gd name="T79" fmla="*/ 58 h 711"/>
                <a:gd name="T80" fmla="*/ 305 w 498"/>
                <a:gd name="T81" fmla="*/ 47 h 711"/>
                <a:gd name="T82" fmla="*/ 343 w 498"/>
                <a:gd name="T83" fmla="*/ 28 h 711"/>
                <a:gd name="T84" fmla="*/ 381 w 498"/>
                <a:gd name="T85" fmla="*/ 12 h 711"/>
                <a:gd name="T86" fmla="*/ 406 w 498"/>
                <a:gd name="T87" fmla="*/ 2 h 711"/>
                <a:gd name="T88" fmla="*/ 429 w 498"/>
                <a:gd name="T89" fmla="*/ 47 h 711"/>
                <a:gd name="T90" fmla="*/ 460 w 498"/>
                <a:gd name="T91" fmla="*/ 139 h 711"/>
                <a:gd name="T92" fmla="*/ 483 w 498"/>
                <a:gd name="T93" fmla="*/ 234 h 711"/>
                <a:gd name="T94" fmla="*/ 496 w 498"/>
                <a:gd name="T95" fmla="*/ 340 h 7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98" h="711">
                  <a:moveTo>
                    <a:pt x="498" y="400"/>
                  </a:moveTo>
                  <a:lnTo>
                    <a:pt x="495" y="410"/>
                  </a:lnTo>
                  <a:lnTo>
                    <a:pt x="487" y="433"/>
                  </a:lnTo>
                  <a:lnTo>
                    <a:pt x="478" y="461"/>
                  </a:lnTo>
                  <a:lnTo>
                    <a:pt x="466" y="484"/>
                  </a:lnTo>
                  <a:lnTo>
                    <a:pt x="459" y="494"/>
                  </a:lnTo>
                  <a:lnTo>
                    <a:pt x="452" y="503"/>
                  </a:lnTo>
                  <a:lnTo>
                    <a:pt x="445" y="514"/>
                  </a:lnTo>
                  <a:lnTo>
                    <a:pt x="438" y="523"/>
                  </a:lnTo>
                  <a:lnTo>
                    <a:pt x="432" y="532"/>
                  </a:lnTo>
                  <a:lnTo>
                    <a:pt x="423" y="540"/>
                  </a:lnTo>
                  <a:lnTo>
                    <a:pt x="415" y="549"/>
                  </a:lnTo>
                  <a:lnTo>
                    <a:pt x="407" y="559"/>
                  </a:lnTo>
                  <a:lnTo>
                    <a:pt x="404" y="562"/>
                  </a:lnTo>
                  <a:lnTo>
                    <a:pt x="397" y="568"/>
                  </a:lnTo>
                  <a:lnTo>
                    <a:pt x="389" y="575"/>
                  </a:lnTo>
                  <a:lnTo>
                    <a:pt x="377" y="583"/>
                  </a:lnTo>
                  <a:lnTo>
                    <a:pt x="365" y="592"/>
                  </a:lnTo>
                  <a:lnTo>
                    <a:pt x="350" y="602"/>
                  </a:lnTo>
                  <a:lnTo>
                    <a:pt x="335" y="614"/>
                  </a:lnTo>
                  <a:lnTo>
                    <a:pt x="317" y="625"/>
                  </a:lnTo>
                  <a:lnTo>
                    <a:pt x="300" y="637"/>
                  </a:lnTo>
                  <a:lnTo>
                    <a:pt x="283" y="648"/>
                  </a:lnTo>
                  <a:lnTo>
                    <a:pt x="266" y="660"/>
                  </a:lnTo>
                  <a:lnTo>
                    <a:pt x="248" y="670"/>
                  </a:lnTo>
                  <a:lnTo>
                    <a:pt x="231" y="681"/>
                  </a:lnTo>
                  <a:lnTo>
                    <a:pt x="216" y="690"/>
                  </a:lnTo>
                  <a:lnTo>
                    <a:pt x="201" y="698"/>
                  </a:lnTo>
                  <a:lnTo>
                    <a:pt x="188" y="704"/>
                  </a:lnTo>
                  <a:lnTo>
                    <a:pt x="183" y="706"/>
                  </a:lnTo>
                  <a:lnTo>
                    <a:pt x="177" y="708"/>
                  </a:lnTo>
                  <a:lnTo>
                    <a:pt x="171" y="710"/>
                  </a:lnTo>
                  <a:lnTo>
                    <a:pt x="165" y="710"/>
                  </a:lnTo>
                  <a:lnTo>
                    <a:pt x="160" y="711"/>
                  </a:lnTo>
                  <a:lnTo>
                    <a:pt x="153" y="710"/>
                  </a:lnTo>
                  <a:lnTo>
                    <a:pt x="147" y="710"/>
                  </a:lnTo>
                  <a:lnTo>
                    <a:pt x="141" y="708"/>
                  </a:lnTo>
                  <a:lnTo>
                    <a:pt x="129" y="704"/>
                  </a:lnTo>
                  <a:lnTo>
                    <a:pt x="117" y="698"/>
                  </a:lnTo>
                  <a:lnTo>
                    <a:pt x="107" y="690"/>
                  </a:lnTo>
                  <a:lnTo>
                    <a:pt x="96" y="680"/>
                  </a:lnTo>
                  <a:lnTo>
                    <a:pt x="88" y="669"/>
                  </a:lnTo>
                  <a:lnTo>
                    <a:pt x="80" y="658"/>
                  </a:lnTo>
                  <a:lnTo>
                    <a:pt x="72" y="647"/>
                  </a:lnTo>
                  <a:lnTo>
                    <a:pt x="65" y="636"/>
                  </a:lnTo>
                  <a:lnTo>
                    <a:pt x="57" y="622"/>
                  </a:lnTo>
                  <a:lnTo>
                    <a:pt x="50" y="608"/>
                  </a:lnTo>
                  <a:lnTo>
                    <a:pt x="43" y="594"/>
                  </a:lnTo>
                  <a:lnTo>
                    <a:pt x="39" y="581"/>
                  </a:lnTo>
                  <a:lnTo>
                    <a:pt x="34" y="566"/>
                  </a:lnTo>
                  <a:lnTo>
                    <a:pt x="29" y="552"/>
                  </a:lnTo>
                  <a:lnTo>
                    <a:pt x="25" y="537"/>
                  </a:lnTo>
                  <a:lnTo>
                    <a:pt x="20" y="523"/>
                  </a:lnTo>
                  <a:lnTo>
                    <a:pt x="16" y="474"/>
                  </a:lnTo>
                  <a:lnTo>
                    <a:pt x="8" y="427"/>
                  </a:lnTo>
                  <a:lnTo>
                    <a:pt x="1" y="380"/>
                  </a:lnTo>
                  <a:lnTo>
                    <a:pt x="0" y="332"/>
                  </a:lnTo>
                  <a:lnTo>
                    <a:pt x="9" y="313"/>
                  </a:lnTo>
                  <a:lnTo>
                    <a:pt x="19" y="296"/>
                  </a:lnTo>
                  <a:lnTo>
                    <a:pt x="32" y="280"/>
                  </a:lnTo>
                  <a:lnTo>
                    <a:pt x="44" y="265"/>
                  </a:lnTo>
                  <a:lnTo>
                    <a:pt x="58" y="250"/>
                  </a:lnTo>
                  <a:lnTo>
                    <a:pt x="72" y="235"/>
                  </a:lnTo>
                  <a:lnTo>
                    <a:pt x="86" y="220"/>
                  </a:lnTo>
                  <a:lnTo>
                    <a:pt x="100" y="205"/>
                  </a:lnTo>
                  <a:lnTo>
                    <a:pt x="109" y="194"/>
                  </a:lnTo>
                  <a:lnTo>
                    <a:pt x="120" y="183"/>
                  </a:lnTo>
                  <a:lnTo>
                    <a:pt x="133" y="171"/>
                  </a:lnTo>
                  <a:lnTo>
                    <a:pt x="147" y="160"/>
                  </a:lnTo>
                  <a:lnTo>
                    <a:pt x="162" y="147"/>
                  </a:lnTo>
                  <a:lnTo>
                    <a:pt x="177" y="136"/>
                  </a:lnTo>
                  <a:lnTo>
                    <a:pt x="193" y="124"/>
                  </a:lnTo>
                  <a:lnTo>
                    <a:pt x="208" y="113"/>
                  </a:lnTo>
                  <a:lnTo>
                    <a:pt x="223" y="101"/>
                  </a:lnTo>
                  <a:lnTo>
                    <a:pt x="237" y="92"/>
                  </a:lnTo>
                  <a:lnTo>
                    <a:pt x="249" y="83"/>
                  </a:lnTo>
                  <a:lnTo>
                    <a:pt x="262" y="75"/>
                  </a:lnTo>
                  <a:lnTo>
                    <a:pt x="271" y="68"/>
                  </a:lnTo>
                  <a:lnTo>
                    <a:pt x="279" y="62"/>
                  </a:lnTo>
                  <a:lnTo>
                    <a:pt x="285" y="58"/>
                  </a:lnTo>
                  <a:lnTo>
                    <a:pt x="289" y="56"/>
                  </a:lnTo>
                  <a:lnTo>
                    <a:pt x="305" y="47"/>
                  </a:lnTo>
                  <a:lnTo>
                    <a:pt x="323" y="38"/>
                  </a:lnTo>
                  <a:lnTo>
                    <a:pt x="343" y="28"/>
                  </a:lnTo>
                  <a:lnTo>
                    <a:pt x="362" y="19"/>
                  </a:lnTo>
                  <a:lnTo>
                    <a:pt x="381" y="12"/>
                  </a:lnTo>
                  <a:lnTo>
                    <a:pt x="396" y="5"/>
                  </a:lnTo>
                  <a:lnTo>
                    <a:pt x="406" y="2"/>
                  </a:lnTo>
                  <a:lnTo>
                    <a:pt x="411" y="0"/>
                  </a:lnTo>
                  <a:lnTo>
                    <a:pt x="429" y="47"/>
                  </a:lnTo>
                  <a:lnTo>
                    <a:pt x="445" y="93"/>
                  </a:lnTo>
                  <a:lnTo>
                    <a:pt x="460" y="139"/>
                  </a:lnTo>
                  <a:lnTo>
                    <a:pt x="473" y="185"/>
                  </a:lnTo>
                  <a:lnTo>
                    <a:pt x="483" y="234"/>
                  </a:lnTo>
                  <a:lnTo>
                    <a:pt x="490" y="284"/>
                  </a:lnTo>
                  <a:lnTo>
                    <a:pt x="496" y="340"/>
                  </a:lnTo>
                  <a:lnTo>
                    <a:pt x="498" y="400"/>
                  </a:lnTo>
                  <a:close/>
                </a:path>
              </a:pathLst>
            </a:custGeom>
            <a:solidFill>
              <a:srgbClr val="FFF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auto">
            <a:xfrm>
              <a:off x="-61" y="1815"/>
              <a:ext cx="283" cy="442"/>
            </a:xfrm>
            <a:custGeom>
              <a:avLst/>
              <a:gdLst>
                <a:gd name="T0" fmla="*/ 92 w 567"/>
                <a:gd name="T1" fmla="*/ 769 h 884"/>
                <a:gd name="T2" fmla="*/ 67 w 567"/>
                <a:gd name="T3" fmla="*/ 674 h 884"/>
                <a:gd name="T4" fmla="*/ 31 w 567"/>
                <a:gd name="T5" fmla="*/ 547 h 884"/>
                <a:gd name="T6" fmla="*/ 4 w 567"/>
                <a:gd name="T7" fmla="*/ 451 h 884"/>
                <a:gd name="T8" fmla="*/ 10 w 567"/>
                <a:gd name="T9" fmla="*/ 397 h 884"/>
                <a:gd name="T10" fmla="*/ 38 w 567"/>
                <a:gd name="T11" fmla="*/ 325 h 884"/>
                <a:gd name="T12" fmla="*/ 75 w 567"/>
                <a:gd name="T13" fmla="*/ 255 h 884"/>
                <a:gd name="T14" fmla="*/ 120 w 567"/>
                <a:gd name="T15" fmla="*/ 191 h 884"/>
                <a:gd name="T16" fmla="*/ 155 w 567"/>
                <a:gd name="T17" fmla="*/ 149 h 884"/>
                <a:gd name="T18" fmla="*/ 182 w 567"/>
                <a:gd name="T19" fmla="*/ 124 h 884"/>
                <a:gd name="T20" fmla="*/ 212 w 567"/>
                <a:gd name="T21" fmla="*/ 98 h 884"/>
                <a:gd name="T22" fmla="*/ 242 w 567"/>
                <a:gd name="T23" fmla="*/ 71 h 884"/>
                <a:gd name="T24" fmla="*/ 272 w 567"/>
                <a:gd name="T25" fmla="*/ 47 h 884"/>
                <a:gd name="T26" fmla="*/ 297 w 567"/>
                <a:gd name="T27" fmla="*/ 25 h 884"/>
                <a:gd name="T28" fmla="*/ 318 w 567"/>
                <a:gd name="T29" fmla="*/ 10 h 884"/>
                <a:gd name="T30" fmla="*/ 329 w 567"/>
                <a:gd name="T31" fmla="*/ 1 h 884"/>
                <a:gd name="T32" fmla="*/ 344 w 567"/>
                <a:gd name="T33" fmla="*/ 3 h 884"/>
                <a:gd name="T34" fmla="*/ 378 w 567"/>
                <a:gd name="T35" fmla="*/ 10 h 884"/>
                <a:gd name="T36" fmla="*/ 413 w 567"/>
                <a:gd name="T37" fmla="*/ 18 h 884"/>
                <a:gd name="T38" fmla="*/ 451 w 567"/>
                <a:gd name="T39" fmla="*/ 25 h 884"/>
                <a:gd name="T40" fmla="*/ 487 w 567"/>
                <a:gd name="T41" fmla="*/ 32 h 884"/>
                <a:gd name="T42" fmla="*/ 519 w 567"/>
                <a:gd name="T43" fmla="*/ 39 h 884"/>
                <a:gd name="T44" fmla="*/ 546 w 567"/>
                <a:gd name="T45" fmla="*/ 42 h 884"/>
                <a:gd name="T46" fmla="*/ 562 w 567"/>
                <a:gd name="T47" fmla="*/ 45 h 884"/>
                <a:gd name="T48" fmla="*/ 554 w 567"/>
                <a:gd name="T49" fmla="*/ 51 h 884"/>
                <a:gd name="T50" fmla="*/ 512 w 567"/>
                <a:gd name="T51" fmla="*/ 76 h 884"/>
                <a:gd name="T52" fmla="*/ 458 w 567"/>
                <a:gd name="T53" fmla="*/ 107 h 884"/>
                <a:gd name="T54" fmla="*/ 410 w 567"/>
                <a:gd name="T55" fmla="*/ 137 h 884"/>
                <a:gd name="T56" fmla="*/ 373 w 567"/>
                <a:gd name="T57" fmla="*/ 163 h 884"/>
                <a:gd name="T58" fmla="*/ 340 w 567"/>
                <a:gd name="T59" fmla="*/ 191 h 884"/>
                <a:gd name="T60" fmla="*/ 307 w 567"/>
                <a:gd name="T61" fmla="*/ 220 h 884"/>
                <a:gd name="T62" fmla="*/ 277 w 567"/>
                <a:gd name="T63" fmla="*/ 250 h 884"/>
                <a:gd name="T64" fmla="*/ 251 w 567"/>
                <a:gd name="T65" fmla="*/ 282 h 884"/>
                <a:gd name="T66" fmla="*/ 227 w 567"/>
                <a:gd name="T67" fmla="*/ 310 h 884"/>
                <a:gd name="T68" fmla="*/ 205 w 567"/>
                <a:gd name="T69" fmla="*/ 340 h 884"/>
                <a:gd name="T70" fmla="*/ 186 w 567"/>
                <a:gd name="T71" fmla="*/ 371 h 884"/>
                <a:gd name="T72" fmla="*/ 179 w 567"/>
                <a:gd name="T73" fmla="*/ 388 h 884"/>
                <a:gd name="T74" fmla="*/ 179 w 567"/>
                <a:gd name="T75" fmla="*/ 388 h 884"/>
                <a:gd name="T76" fmla="*/ 178 w 567"/>
                <a:gd name="T77" fmla="*/ 388 h 884"/>
                <a:gd name="T78" fmla="*/ 178 w 567"/>
                <a:gd name="T79" fmla="*/ 388 h 884"/>
                <a:gd name="T80" fmla="*/ 177 w 567"/>
                <a:gd name="T81" fmla="*/ 388 h 884"/>
                <a:gd name="T82" fmla="*/ 176 w 567"/>
                <a:gd name="T83" fmla="*/ 389 h 884"/>
                <a:gd name="T84" fmla="*/ 170 w 567"/>
                <a:gd name="T85" fmla="*/ 426 h 884"/>
                <a:gd name="T86" fmla="*/ 171 w 567"/>
                <a:gd name="T87" fmla="*/ 499 h 884"/>
                <a:gd name="T88" fmla="*/ 185 w 567"/>
                <a:gd name="T89" fmla="*/ 570 h 884"/>
                <a:gd name="T90" fmla="*/ 204 w 567"/>
                <a:gd name="T91" fmla="*/ 642 h 884"/>
                <a:gd name="T92" fmla="*/ 221 w 567"/>
                <a:gd name="T93" fmla="*/ 704 h 884"/>
                <a:gd name="T94" fmla="*/ 236 w 567"/>
                <a:gd name="T95" fmla="*/ 757 h 884"/>
                <a:gd name="T96" fmla="*/ 252 w 567"/>
                <a:gd name="T97" fmla="*/ 807 h 884"/>
                <a:gd name="T98" fmla="*/ 268 w 567"/>
                <a:gd name="T99" fmla="*/ 858 h 884"/>
                <a:gd name="T100" fmla="*/ 265 w 567"/>
                <a:gd name="T101" fmla="*/ 877 h 884"/>
                <a:gd name="T102" fmla="*/ 219 w 567"/>
                <a:gd name="T103" fmla="*/ 851 h 884"/>
                <a:gd name="T104" fmla="*/ 161 w 567"/>
                <a:gd name="T105" fmla="*/ 820 h 884"/>
                <a:gd name="T106" fmla="*/ 111 w 567"/>
                <a:gd name="T107" fmla="*/ 794 h 8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67" h="884">
                  <a:moveTo>
                    <a:pt x="94" y="786"/>
                  </a:moveTo>
                  <a:lnTo>
                    <a:pt x="92" y="769"/>
                  </a:lnTo>
                  <a:lnTo>
                    <a:pt x="82" y="729"/>
                  </a:lnTo>
                  <a:lnTo>
                    <a:pt x="67" y="674"/>
                  </a:lnTo>
                  <a:lnTo>
                    <a:pt x="49" y="610"/>
                  </a:lnTo>
                  <a:lnTo>
                    <a:pt x="31" y="547"/>
                  </a:lnTo>
                  <a:lnTo>
                    <a:pt x="15" y="492"/>
                  </a:lnTo>
                  <a:lnTo>
                    <a:pt x="4" y="451"/>
                  </a:lnTo>
                  <a:lnTo>
                    <a:pt x="0" y="435"/>
                  </a:lnTo>
                  <a:lnTo>
                    <a:pt x="10" y="397"/>
                  </a:lnTo>
                  <a:lnTo>
                    <a:pt x="23" y="360"/>
                  </a:lnTo>
                  <a:lnTo>
                    <a:pt x="38" y="325"/>
                  </a:lnTo>
                  <a:lnTo>
                    <a:pt x="55" y="289"/>
                  </a:lnTo>
                  <a:lnTo>
                    <a:pt x="75" y="255"/>
                  </a:lnTo>
                  <a:lnTo>
                    <a:pt x="95" y="222"/>
                  </a:lnTo>
                  <a:lnTo>
                    <a:pt x="120" y="191"/>
                  </a:lnTo>
                  <a:lnTo>
                    <a:pt x="145" y="161"/>
                  </a:lnTo>
                  <a:lnTo>
                    <a:pt x="155" y="149"/>
                  </a:lnTo>
                  <a:lnTo>
                    <a:pt x="168" y="137"/>
                  </a:lnTo>
                  <a:lnTo>
                    <a:pt x="182" y="124"/>
                  </a:lnTo>
                  <a:lnTo>
                    <a:pt x="196" y="110"/>
                  </a:lnTo>
                  <a:lnTo>
                    <a:pt x="212" y="98"/>
                  </a:lnTo>
                  <a:lnTo>
                    <a:pt x="227" y="84"/>
                  </a:lnTo>
                  <a:lnTo>
                    <a:pt x="242" y="71"/>
                  </a:lnTo>
                  <a:lnTo>
                    <a:pt x="257" y="58"/>
                  </a:lnTo>
                  <a:lnTo>
                    <a:pt x="272" y="47"/>
                  </a:lnTo>
                  <a:lnTo>
                    <a:pt x="285" y="35"/>
                  </a:lnTo>
                  <a:lnTo>
                    <a:pt x="297" y="25"/>
                  </a:lnTo>
                  <a:lnTo>
                    <a:pt x="308" y="17"/>
                  </a:lnTo>
                  <a:lnTo>
                    <a:pt x="318" y="10"/>
                  </a:lnTo>
                  <a:lnTo>
                    <a:pt x="325" y="4"/>
                  </a:lnTo>
                  <a:lnTo>
                    <a:pt x="329" y="1"/>
                  </a:lnTo>
                  <a:lnTo>
                    <a:pt x="330" y="0"/>
                  </a:lnTo>
                  <a:lnTo>
                    <a:pt x="344" y="3"/>
                  </a:lnTo>
                  <a:lnTo>
                    <a:pt x="360" y="7"/>
                  </a:lnTo>
                  <a:lnTo>
                    <a:pt x="378" y="10"/>
                  </a:lnTo>
                  <a:lnTo>
                    <a:pt x="395" y="13"/>
                  </a:lnTo>
                  <a:lnTo>
                    <a:pt x="413" y="18"/>
                  </a:lnTo>
                  <a:lnTo>
                    <a:pt x="433" y="22"/>
                  </a:lnTo>
                  <a:lnTo>
                    <a:pt x="451" y="25"/>
                  </a:lnTo>
                  <a:lnTo>
                    <a:pt x="470" y="28"/>
                  </a:lnTo>
                  <a:lnTo>
                    <a:pt x="487" y="32"/>
                  </a:lnTo>
                  <a:lnTo>
                    <a:pt x="504" y="35"/>
                  </a:lnTo>
                  <a:lnTo>
                    <a:pt x="519" y="39"/>
                  </a:lnTo>
                  <a:lnTo>
                    <a:pt x="533" y="41"/>
                  </a:lnTo>
                  <a:lnTo>
                    <a:pt x="546" y="42"/>
                  </a:lnTo>
                  <a:lnTo>
                    <a:pt x="555" y="43"/>
                  </a:lnTo>
                  <a:lnTo>
                    <a:pt x="562" y="45"/>
                  </a:lnTo>
                  <a:lnTo>
                    <a:pt x="567" y="45"/>
                  </a:lnTo>
                  <a:lnTo>
                    <a:pt x="554" y="51"/>
                  </a:lnTo>
                  <a:lnTo>
                    <a:pt x="535" y="62"/>
                  </a:lnTo>
                  <a:lnTo>
                    <a:pt x="512" y="76"/>
                  </a:lnTo>
                  <a:lnTo>
                    <a:pt x="486" y="91"/>
                  </a:lnTo>
                  <a:lnTo>
                    <a:pt x="458" y="107"/>
                  </a:lnTo>
                  <a:lnTo>
                    <a:pt x="432" y="123"/>
                  </a:lnTo>
                  <a:lnTo>
                    <a:pt x="410" y="137"/>
                  </a:lnTo>
                  <a:lnTo>
                    <a:pt x="391" y="149"/>
                  </a:lnTo>
                  <a:lnTo>
                    <a:pt x="373" y="163"/>
                  </a:lnTo>
                  <a:lnTo>
                    <a:pt x="356" y="177"/>
                  </a:lnTo>
                  <a:lnTo>
                    <a:pt x="340" y="191"/>
                  </a:lnTo>
                  <a:lnTo>
                    <a:pt x="323" y="205"/>
                  </a:lnTo>
                  <a:lnTo>
                    <a:pt x="307" y="220"/>
                  </a:lnTo>
                  <a:lnTo>
                    <a:pt x="292" y="235"/>
                  </a:lnTo>
                  <a:lnTo>
                    <a:pt x="277" y="250"/>
                  </a:lnTo>
                  <a:lnTo>
                    <a:pt x="262" y="267"/>
                  </a:lnTo>
                  <a:lnTo>
                    <a:pt x="251" y="282"/>
                  </a:lnTo>
                  <a:lnTo>
                    <a:pt x="238" y="296"/>
                  </a:lnTo>
                  <a:lnTo>
                    <a:pt x="227" y="310"/>
                  </a:lnTo>
                  <a:lnTo>
                    <a:pt x="215" y="325"/>
                  </a:lnTo>
                  <a:lnTo>
                    <a:pt x="205" y="340"/>
                  </a:lnTo>
                  <a:lnTo>
                    <a:pt x="194" y="355"/>
                  </a:lnTo>
                  <a:lnTo>
                    <a:pt x="186" y="371"/>
                  </a:lnTo>
                  <a:lnTo>
                    <a:pt x="179" y="388"/>
                  </a:lnTo>
                  <a:lnTo>
                    <a:pt x="179" y="388"/>
                  </a:lnTo>
                  <a:lnTo>
                    <a:pt x="179" y="388"/>
                  </a:lnTo>
                  <a:lnTo>
                    <a:pt x="179" y="388"/>
                  </a:lnTo>
                  <a:lnTo>
                    <a:pt x="179" y="388"/>
                  </a:lnTo>
                  <a:lnTo>
                    <a:pt x="178" y="388"/>
                  </a:lnTo>
                  <a:lnTo>
                    <a:pt x="178" y="388"/>
                  </a:lnTo>
                  <a:lnTo>
                    <a:pt x="178" y="388"/>
                  </a:lnTo>
                  <a:lnTo>
                    <a:pt x="178" y="388"/>
                  </a:lnTo>
                  <a:lnTo>
                    <a:pt x="177" y="388"/>
                  </a:lnTo>
                  <a:lnTo>
                    <a:pt x="177" y="388"/>
                  </a:lnTo>
                  <a:lnTo>
                    <a:pt x="176" y="389"/>
                  </a:lnTo>
                  <a:lnTo>
                    <a:pt x="176" y="389"/>
                  </a:lnTo>
                  <a:lnTo>
                    <a:pt x="170" y="426"/>
                  </a:lnTo>
                  <a:lnTo>
                    <a:pt x="169" y="462"/>
                  </a:lnTo>
                  <a:lnTo>
                    <a:pt x="171" y="499"/>
                  </a:lnTo>
                  <a:lnTo>
                    <a:pt x="177" y="534"/>
                  </a:lnTo>
                  <a:lnTo>
                    <a:pt x="185" y="570"/>
                  </a:lnTo>
                  <a:lnTo>
                    <a:pt x="194" y="606"/>
                  </a:lnTo>
                  <a:lnTo>
                    <a:pt x="204" y="642"/>
                  </a:lnTo>
                  <a:lnTo>
                    <a:pt x="214" y="677"/>
                  </a:lnTo>
                  <a:lnTo>
                    <a:pt x="221" y="704"/>
                  </a:lnTo>
                  <a:lnTo>
                    <a:pt x="228" y="730"/>
                  </a:lnTo>
                  <a:lnTo>
                    <a:pt x="236" y="757"/>
                  </a:lnTo>
                  <a:lnTo>
                    <a:pt x="244" y="782"/>
                  </a:lnTo>
                  <a:lnTo>
                    <a:pt x="252" y="807"/>
                  </a:lnTo>
                  <a:lnTo>
                    <a:pt x="260" y="833"/>
                  </a:lnTo>
                  <a:lnTo>
                    <a:pt x="268" y="858"/>
                  </a:lnTo>
                  <a:lnTo>
                    <a:pt x="277" y="884"/>
                  </a:lnTo>
                  <a:lnTo>
                    <a:pt x="265" y="877"/>
                  </a:lnTo>
                  <a:lnTo>
                    <a:pt x="244" y="866"/>
                  </a:lnTo>
                  <a:lnTo>
                    <a:pt x="219" y="851"/>
                  </a:lnTo>
                  <a:lnTo>
                    <a:pt x="190" y="836"/>
                  </a:lnTo>
                  <a:lnTo>
                    <a:pt x="161" y="820"/>
                  </a:lnTo>
                  <a:lnTo>
                    <a:pt x="135" y="805"/>
                  </a:lnTo>
                  <a:lnTo>
                    <a:pt x="111" y="794"/>
                  </a:lnTo>
                  <a:lnTo>
                    <a:pt x="94" y="786"/>
                  </a:lnTo>
                  <a:close/>
                </a:path>
              </a:pathLst>
            </a:custGeom>
            <a:solidFill>
              <a:srgbClr val="937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auto">
            <a:xfrm>
              <a:off x="38" y="1827"/>
              <a:ext cx="393" cy="495"/>
            </a:xfrm>
            <a:custGeom>
              <a:avLst/>
              <a:gdLst>
                <a:gd name="T0" fmla="*/ 541 w 787"/>
                <a:gd name="T1" fmla="*/ 979 h 991"/>
                <a:gd name="T2" fmla="*/ 440 w 787"/>
                <a:gd name="T3" fmla="*/ 954 h 991"/>
                <a:gd name="T4" fmla="*/ 319 w 787"/>
                <a:gd name="T5" fmla="*/ 924 h 991"/>
                <a:gd name="T6" fmla="*/ 206 w 787"/>
                <a:gd name="T7" fmla="*/ 896 h 991"/>
                <a:gd name="T8" fmla="*/ 130 w 787"/>
                <a:gd name="T9" fmla="*/ 878 h 991"/>
                <a:gd name="T10" fmla="*/ 76 w 787"/>
                <a:gd name="T11" fmla="*/ 781 h 991"/>
                <a:gd name="T12" fmla="*/ 14 w 787"/>
                <a:gd name="T13" fmla="*/ 532 h 991"/>
                <a:gd name="T14" fmla="*/ 0 w 787"/>
                <a:gd name="T15" fmla="*/ 387 h 991"/>
                <a:gd name="T16" fmla="*/ 29 w 787"/>
                <a:gd name="T17" fmla="*/ 329 h 991"/>
                <a:gd name="T18" fmla="*/ 76 w 787"/>
                <a:gd name="T19" fmla="*/ 267 h 991"/>
                <a:gd name="T20" fmla="*/ 132 w 787"/>
                <a:gd name="T21" fmla="*/ 211 h 991"/>
                <a:gd name="T22" fmla="*/ 161 w 787"/>
                <a:gd name="T23" fmla="*/ 184 h 991"/>
                <a:gd name="T24" fmla="*/ 191 w 787"/>
                <a:gd name="T25" fmla="*/ 159 h 991"/>
                <a:gd name="T26" fmla="*/ 231 w 787"/>
                <a:gd name="T27" fmla="*/ 131 h 991"/>
                <a:gd name="T28" fmla="*/ 309 w 787"/>
                <a:gd name="T29" fmla="*/ 84 h 991"/>
                <a:gd name="T30" fmla="*/ 378 w 787"/>
                <a:gd name="T31" fmla="*/ 42 h 991"/>
                <a:gd name="T32" fmla="*/ 412 w 787"/>
                <a:gd name="T33" fmla="*/ 22 h 991"/>
                <a:gd name="T34" fmla="*/ 449 w 787"/>
                <a:gd name="T35" fmla="*/ 11 h 991"/>
                <a:gd name="T36" fmla="*/ 487 w 787"/>
                <a:gd name="T37" fmla="*/ 0 h 991"/>
                <a:gd name="T38" fmla="*/ 519 w 787"/>
                <a:gd name="T39" fmla="*/ 21 h 991"/>
                <a:gd name="T40" fmla="*/ 572 w 787"/>
                <a:gd name="T41" fmla="*/ 56 h 991"/>
                <a:gd name="T42" fmla="*/ 566 w 787"/>
                <a:gd name="T43" fmla="*/ 75 h 991"/>
                <a:gd name="T44" fmla="*/ 501 w 787"/>
                <a:gd name="T45" fmla="*/ 99 h 991"/>
                <a:gd name="T46" fmla="*/ 438 w 787"/>
                <a:gd name="T47" fmla="*/ 128 h 991"/>
                <a:gd name="T48" fmla="*/ 397 w 787"/>
                <a:gd name="T49" fmla="*/ 151 h 991"/>
                <a:gd name="T50" fmla="*/ 369 w 787"/>
                <a:gd name="T51" fmla="*/ 169 h 991"/>
                <a:gd name="T52" fmla="*/ 340 w 787"/>
                <a:gd name="T53" fmla="*/ 188 h 991"/>
                <a:gd name="T54" fmla="*/ 290 w 787"/>
                <a:gd name="T55" fmla="*/ 222 h 991"/>
                <a:gd name="T56" fmla="*/ 245 w 787"/>
                <a:gd name="T57" fmla="*/ 261 h 991"/>
                <a:gd name="T58" fmla="*/ 204 w 787"/>
                <a:gd name="T59" fmla="*/ 309 h 991"/>
                <a:gd name="T60" fmla="*/ 158 w 787"/>
                <a:gd name="T61" fmla="*/ 357 h 991"/>
                <a:gd name="T62" fmla="*/ 121 w 787"/>
                <a:gd name="T63" fmla="*/ 409 h 991"/>
                <a:gd name="T64" fmla="*/ 114 w 787"/>
                <a:gd name="T65" fmla="*/ 536 h 991"/>
                <a:gd name="T66" fmla="*/ 139 w 787"/>
                <a:gd name="T67" fmla="*/ 669 h 991"/>
                <a:gd name="T68" fmla="*/ 151 w 787"/>
                <a:gd name="T69" fmla="*/ 707 h 991"/>
                <a:gd name="T70" fmla="*/ 166 w 787"/>
                <a:gd name="T71" fmla="*/ 744 h 991"/>
                <a:gd name="T72" fmla="*/ 192 w 787"/>
                <a:gd name="T73" fmla="*/ 782 h 991"/>
                <a:gd name="T74" fmla="*/ 226 w 787"/>
                <a:gd name="T75" fmla="*/ 818 h 991"/>
                <a:gd name="T76" fmla="*/ 269 w 787"/>
                <a:gd name="T77" fmla="*/ 839 h 991"/>
                <a:gd name="T78" fmla="*/ 291 w 787"/>
                <a:gd name="T79" fmla="*/ 841 h 991"/>
                <a:gd name="T80" fmla="*/ 312 w 787"/>
                <a:gd name="T81" fmla="*/ 836 h 991"/>
                <a:gd name="T82" fmla="*/ 337 w 787"/>
                <a:gd name="T83" fmla="*/ 826 h 991"/>
                <a:gd name="T84" fmla="*/ 375 w 787"/>
                <a:gd name="T85" fmla="*/ 809 h 991"/>
                <a:gd name="T86" fmla="*/ 411 w 787"/>
                <a:gd name="T87" fmla="*/ 787 h 991"/>
                <a:gd name="T88" fmla="*/ 458 w 787"/>
                <a:gd name="T89" fmla="*/ 752 h 991"/>
                <a:gd name="T90" fmla="*/ 513 w 787"/>
                <a:gd name="T91" fmla="*/ 717 h 991"/>
                <a:gd name="T92" fmla="*/ 563 w 787"/>
                <a:gd name="T93" fmla="*/ 675 h 991"/>
                <a:gd name="T94" fmla="*/ 600 w 787"/>
                <a:gd name="T95" fmla="*/ 620 h 991"/>
                <a:gd name="T96" fmla="*/ 638 w 787"/>
                <a:gd name="T97" fmla="*/ 548 h 991"/>
                <a:gd name="T98" fmla="*/ 650 w 787"/>
                <a:gd name="T99" fmla="*/ 523 h 991"/>
                <a:gd name="T100" fmla="*/ 653 w 787"/>
                <a:gd name="T101" fmla="*/ 522 h 991"/>
                <a:gd name="T102" fmla="*/ 653 w 787"/>
                <a:gd name="T103" fmla="*/ 522 h 991"/>
                <a:gd name="T104" fmla="*/ 673 w 787"/>
                <a:gd name="T105" fmla="*/ 537 h 991"/>
                <a:gd name="T106" fmla="*/ 736 w 787"/>
                <a:gd name="T107" fmla="*/ 585 h 991"/>
                <a:gd name="T108" fmla="*/ 787 w 787"/>
                <a:gd name="T109" fmla="*/ 642 h 991"/>
                <a:gd name="T110" fmla="*/ 758 w 787"/>
                <a:gd name="T111" fmla="*/ 689 h 991"/>
                <a:gd name="T112" fmla="*/ 718 w 787"/>
                <a:gd name="T113" fmla="*/ 760 h 991"/>
                <a:gd name="T114" fmla="*/ 673 w 787"/>
                <a:gd name="T115" fmla="*/ 842 h 991"/>
                <a:gd name="T116" fmla="*/ 628 w 787"/>
                <a:gd name="T117" fmla="*/ 919 h 991"/>
                <a:gd name="T118" fmla="*/ 593 w 787"/>
                <a:gd name="T119" fmla="*/ 978 h 9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87" h="991">
                  <a:moveTo>
                    <a:pt x="584" y="991"/>
                  </a:moveTo>
                  <a:lnTo>
                    <a:pt x="566" y="986"/>
                  </a:lnTo>
                  <a:lnTo>
                    <a:pt x="541" y="979"/>
                  </a:lnTo>
                  <a:lnTo>
                    <a:pt x="511" y="972"/>
                  </a:lnTo>
                  <a:lnTo>
                    <a:pt x="477" y="963"/>
                  </a:lnTo>
                  <a:lnTo>
                    <a:pt x="440" y="954"/>
                  </a:lnTo>
                  <a:lnTo>
                    <a:pt x="400" y="944"/>
                  </a:lnTo>
                  <a:lnTo>
                    <a:pt x="359" y="934"/>
                  </a:lnTo>
                  <a:lnTo>
                    <a:pt x="319" y="924"/>
                  </a:lnTo>
                  <a:lnTo>
                    <a:pt x="279" y="914"/>
                  </a:lnTo>
                  <a:lnTo>
                    <a:pt x="241" y="904"/>
                  </a:lnTo>
                  <a:lnTo>
                    <a:pt x="206" y="896"/>
                  </a:lnTo>
                  <a:lnTo>
                    <a:pt x="175" y="888"/>
                  </a:lnTo>
                  <a:lnTo>
                    <a:pt x="150" y="883"/>
                  </a:lnTo>
                  <a:lnTo>
                    <a:pt x="130" y="878"/>
                  </a:lnTo>
                  <a:lnTo>
                    <a:pt x="117" y="874"/>
                  </a:lnTo>
                  <a:lnTo>
                    <a:pt x="113" y="873"/>
                  </a:lnTo>
                  <a:lnTo>
                    <a:pt x="76" y="781"/>
                  </a:lnTo>
                  <a:lnTo>
                    <a:pt x="48" y="691"/>
                  </a:lnTo>
                  <a:lnTo>
                    <a:pt x="28" y="607"/>
                  </a:lnTo>
                  <a:lnTo>
                    <a:pt x="14" y="532"/>
                  </a:lnTo>
                  <a:lnTo>
                    <a:pt x="6" y="469"/>
                  </a:lnTo>
                  <a:lnTo>
                    <a:pt x="1" y="419"/>
                  </a:lnTo>
                  <a:lnTo>
                    <a:pt x="0" y="387"/>
                  </a:lnTo>
                  <a:lnTo>
                    <a:pt x="0" y="374"/>
                  </a:lnTo>
                  <a:lnTo>
                    <a:pt x="14" y="351"/>
                  </a:lnTo>
                  <a:lnTo>
                    <a:pt x="29" y="329"/>
                  </a:lnTo>
                  <a:lnTo>
                    <a:pt x="44" y="309"/>
                  </a:lnTo>
                  <a:lnTo>
                    <a:pt x="60" y="288"/>
                  </a:lnTo>
                  <a:lnTo>
                    <a:pt x="76" y="267"/>
                  </a:lnTo>
                  <a:lnTo>
                    <a:pt x="94" y="248"/>
                  </a:lnTo>
                  <a:lnTo>
                    <a:pt x="113" y="229"/>
                  </a:lnTo>
                  <a:lnTo>
                    <a:pt x="132" y="211"/>
                  </a:lnTo>
                  <a:lnTo>
                    <a:pt x="143" y="201"/>
                  </a:lnTo>
                  <a:lnTo>
                    <a:pt x="152" y="193"/>
                  </a:lnTo>
                  <a:lnTo>
                    <a:pt x="161" y="184"/>
                  </a:lnTo>
                  <a:lnTo>
                    <a:pt x="172" y="176"/>
                  </a:lnTo>
                  <a:lnTo>
                    <a:pt x="181" y="167"/>
                  </a:lnTo>
                  <a:lnTo>
                    <a:pt x="191" y="159"/>
                  </a:lnTo>
                  <a:lnTo>
                    <a:pt x="201" y="151"/>
                  </a:lnTo>
                  <a:lnTo>
                    <a:pt x="213" y="143"/>
                  </a:lnTo>
                  <a:lnTo>
                    <a:pt x="231" y="131"/>
                  </a:lnTo>
                  <a:lnTo>
                    <a:pt x="254" y="117"/>
                  </a:lnTo>
                  <a:lnTo>
                    <a:pt x="281" y="101"/>
                  </a:lnTo>
                  <a:lnTo>
                    <a:pt x="309" y="84"/>
                  </a:lnTo>
                  <a:lnTo>
                    <a:pt x="335" y="68"/>
                  </a:lnTo>
                  <a:lnTo>
                    <a:pt x="358" y="54"/>
                  </a:lnTo>
                  <a:lnTo>
                    <a:pt x="378" y="42"/>
                  </a:lnTo>
                  <a:lnTo>
                    <a:pt x="389" y="34"/>
                  </a:lnTo>
                  <a:lnTo>
                    <a:pt x="401" y="27"/>
                  </a:lnTo>
                  <a:lnTo>
                    <a:pt x="412" y="22"/>
                  </a:lnTo>
                  <a:lnTo>
                    <a:pt x="425" y="17"/>
                  </a:lnTo>
                  <a:lnTo>
                    <a:pt x="436" y="14"/>
                  </a:lnTo>
                  <a:lnTo>
                    <a:pt x="449" y="11"/>
                  </a:lnTo>
                  <a:lnTo>
                    <a:pt x="462" y="8"/>
                  </a:lnTo>
                  <a:lnTo>
                    <a:pt x="474" y="4"/>
                  </a:lnTo>
                  <a:lnTo>
                    <a:pt x="487" y="0"/>
                  </a:lnTo>
                  <a:lnTo>
                    <a:pt x="492" y="2"/>
                  </a:lnTo>
                  <a:lnTo>
                    <a:pt x="503" y="10"/>
                  </a:lnTo>
                  <a:lnTo>
                    <a:pt x="519" y="21"/>
                  </a:lnTo>
                  <a:lnTo>
                    <a:pt x="538" y="33"/>
                  </a:lnTo>
                  <a:lnTo>
                    <a:pt x="556" y="45"/>
                  </a:lnTo>
                  <a:lnTo>
                    <a:pt x="572" y="56"/>
                  </a:lnTo>
                  <a:lnTo>
                    <a:pt x="584" y="63"/>
                  </a:lnTo>
                  <a:lnTo>
                    <a:pt x="587" y="67"/>
                  </a:lnTo>
                  <a:lnTo>
                    <a:pt x="566" y="75"/>
                  </a:lnTo>
                  <a:lnTo>
                    <a:pt x="545" y="83"/>
                  </a:lnTo>
                  <a:lnTo>
                    <a:pt x="523" y="91"/>
                  </a:lnTo>
                  <a:lnTo>
                    <a:pt x="501" y="99"/>
                  </a:lnTo>
                  <a:lnTo>
                    <a:pt x="480" y="108"/>
                  </a:lnTo>
                  <a:lnTo>
                    <a:pt x="458" y="117"/>
                  </a:lnTo>
                  <a:lnTo>
                    <a:pt x="438" y="128"/>
                  </a:lnTo>
                  <a:lnTo>
                    <a:pt x="417" y="139"/>
                  </a:lnTo>
                  <a:lnTo>
                    <a:pt x="407" y="145"/>
                  </a:lnTo>
                  <a:lnTo>
                    <a:pt x="397" y="151"/>
                  </a:lnTo>
                  <a:lnTo>
                    <a:pt x="388" y="158"/>
                  </a:lnTo>
                  <a:lnTo>
                    <a:pt x="379" y="163"/>
                  </a:lnTo>
                  <a:lnTo>
                    <a:pt x="369" y="169"/>
                  </a:lnTo>
                  <a:lnTo>
                    <a:pt x="359" y="175"/>
                  </a:lnTo>
                  <a:lnTo>
                    <a:pt x="350" y="182"/>
                  </a:lnTo>
                  <a:lnTo>
                    <a:pt x="340" y="188"/>
                  </a:lnTo>
                  <a:lnTo>
                    <a:pt x="322" y="199"/>
                  </a:lnTo>
                  <a:lnTo>
                    <a:pt x="306" y="211"/>
                  </a:lnTo>
                  <a:lnTo>
                    <a:pt x="290" y="222"/>
                  </a:lnTo>
                  <a:lnTo>
                    <a:pt x="274" y="235"/>
                  </a:lnTo>
                  <a:lnTo>
                    <a:pt x="260" y="248"/>
                  </a:lnTo>
                  <a:lnTo>
                    <a:pt x="245" y="261"/>
                  </a:lnTo>
                  <a:lnTo>
                    <a:pt x="231" y="276"/>
                  </a:lnTo>
                  <a:lnTo>
                    <a:pt x="219" y="291"/>
                  </a:lnTo>
                  <a:lnTo>
                    <a:pt x="204" y="309"/>
                  </a:lnTo>
                  <a:lnTo>
                    <a:pt x="189" y="325"/>
                  </a:lnTo>
                  <a:lnTo>
                    <a:pt x="173" y="341"/>
                  </a:lnTo>
                  <a:lnTo>
                    <a:pt x="158" y="357"/>
                  </a:lnTo>
                  <a:lnTo>
                    <a:pt x="144" y="373"/>
                  </a:lnTo>
                  <a:lnTo>
                    <a:pt x="131" y="390"/>
                  </a:lnTo>
                  <a:lnTo>
                    <a:pt x="121" y="409"/>
                  </a:lnTo>
                  <a:lnTo>
                    <a:pt x="113" y="430"/>
                  </a:lnTo>
                  <a:lnTo>
                    <a:pt x="110" y="470"/>
                  </a:lnTo>
                  <a:lnTo>
                    <a:pt x="114" y="536"/>
                  </a:lnTo>
                  <a:lnTo>
                    <a:pt x="123" y="605"/>
                  </a:lnTo>
                  <a:lnTo>
                    <a:pt x="135" y="657"/>
                  </a:lnTo>
                  <a:lnTo>
                    <a:pt x="139" y="669"/>
                  </a:lnTo>
                  <a:lnTo>
                    <a:pt x="143" y="682"/>
                  </a:lnTo>
                  <a:lnTo>
                    <a:pt x="146" y="695"/>
                  </a:lnTo>
                  <a:lnTo>
                    <a:pt x="151" y="707"/>
                  </a:lnTo>
                  <a:lnTo>
                    <a:pt x="154" y="720"/>
                  </a:lnTo>
                  <a:lnTo>
                    <a:pt x="160" y="732"/>
                  </a:lnTo>
                  <a:lnTo>
                    <a:pt x="166" y="744"/>
                  </a:lnTo>
                  <a:lnTo>
                    <a:pt x="173" y="756"/>
                  </a:lnTo>
                  <a:lnTo>
                    <a:pt x="182" y="770"/>
                  </a:lnTo>
                  <a:lnTo>
                    <a:pt x="192" y="782"/>
                  </a:lnTo>
                  <a:lnTo>
                    <a:pt x="203" y="795"/>
                  </a:lnTo>
                  <a:lnTo>
                    <a:pt x="214" y="808"/>
                  </a:lnTo>
                  <a:lnTo>
                    <a:pt x="226" y="818"/>
                  </a:lnTo>
                  <a:lnTo>
                    <a:pt x="239" y="826"/>
                  </a:lnTo>
                  <a:lnTo>
                    <a:pt x="253" y="834"/>
                  </a:lnTo>
                  <a:lnTo>
                    <a:pt x="269" y="839"/>
                  </a:lnTo>
                  <a:lnTo>
                    <a:pt x="276" y="840"/>
                  </a:lnTo>
                  <a:lnTo>
                    <a:pt x="284" y="841"/>
                  </a:lnTo>
                  <a:lnTo>
                    <a:pt x="291" y="841"/>
                  </a:lnTo>
                  <a:lnTo>
                    <a:pt x="298" y="840"/>
                  </a:lnTo>
                  <a:lnTo>
                    <a:pt x="305" y="839"/>
                  </a:lnTo>
                  <a:lnTo>
                    <a:pt x="312" y="836"/>
                  </a:lnTo>
                  <a:lnTo>
                    <a:pt x="318" y="834"/>
                  </a:lnTo>
                  <a:lnTo>
                    <a:pt x="325" y="832"/>
                  </a:lnTo>
                  <a:lnTo>
                    <a:pt x="337" y="826"/>
                  </a:lnTo>
                  <a:lnTo>
                    <a:pt x="350" y="821"/>
                  </a:lnTo>
                  <a:lnTo>
                    <a:pt x="363" y="815"/>
                  </a:lnTo>
                  <a:lnTo>
                    <a:pt x="375" y="809"/>
                  </a:lnTo>
                  <a:lnTo>
                    <a:pt x="387" y="802"/>
                  </a:lnTo>
                  <a:lnTo>
                    <a:pt x="400" y="795"/>
                  </a:lnTo>
                  <a:lnTo>
                    <a:pt x="411" y="787"/>
                  </a:lnTo>
                  <a:lnTo>
                    <a:pt x="423" y="778"/>
                  </a:lnTo>
                  <a:lnTo>
                    <a:pt x="441" y="765"/>
                  </a:lnTo>
                  <a:lnTo>
                    <a:pt x="458" y="752"/>
                  </a:lnTo>
                  <a:lnTo>
                    <a:pt x="477" y="741"/>
                  </a:lnTo>
                  <a:lnTo>
                    <a:pt x="495" y="728"/>
                  </a:lnTo>
                  <a:lnTo>
                    <a:pt x="513" y="717"/>
                  </a:lnTo>
                  <a:lnTo>
                    <a:pt x="531" y="704"/>
                  </a:lnTo>
                  <a:lnTo>
                    <a:pt x="547" y="690"/>
                  </a:lnTo>
                  <a:lnTo>
                    <a:pt x="563" y="675"/>
                  </a:lnTo>
                  <a:lnTo>
                    <a:pt x="574" y="662"/>
                  </a:lnTo>
                  <a:lnTo>
                    <a:pt x="585" y="643"/>
                  </a:lnTo>
                  <a:lnTo>
                    <a:pt x="600" y="620"/>
                  </a:lnTo>
                  <a:lnTo>
                    <a:pt x="614" y="594"/>
                  </a:lnTo>
                  <a:lnTo>
                    <a:pt x="627" y="570"/>
                  </a:lnTo>
                  <a:lnTo>
                    <a:pt x="638" y="548"/>
                  </a:lnTo>
                  <a:lnTo>
                    <a:pt x="645" y="532"/>
                  </a:lnTo>
                  <a:lnTo>
                    <a:pt x="648" y="523"/>
                  </a:lnTo>
                  <a:lnTo>
                    <a:pt x="650" y="523"/>
                  </a:lnTo>
                  <a:lnTo>
                    <a:pt x="651" y="523"/>
                  </a:lnTo>
                  <a:lnTo>
                    <a:pt x="652" y="523"/>
                  </a:lnTo>
                  <a:lnTo>
                    <a:pt x="653" y="522"/>
                  </a:lnTo>
                  <a:lnTo>
                    <a:pt x="653" y="522"/>
                  </a:lnTo>
                  <a:lnTo>
                    <a:pt x="653" y="522"/>
                  </a:lnTo>
                  <a:lnTo>
                    <a:pt x="653" y="522"/>
                  </a:lnTo>
                  <a:lnTo>
                    <a:pt x="653" y="522"/>
                  </a:lnTo>
                  <a:lnTo>
                    <a:pt x="659" y="526"/>
                  </a:lnTo>
                  <a:lnTo>
                    <a:pt x="673" y="537"/>
                  </a:lnTo>
                  <a:lnTo>
                    <a:pt x="691" y="551"/>
                  </a:lnTo>
                  <a:lnTo>
                    <a:pt x="713" y="567"/>
                  </a:lnTo>
                  <a:lnTo>
                    <a:pt x="736" y="585"/>
                  </a:lnTo>
                  <a:lnTo>
                    <a:pt x="757" y="605"/>
                  </a:lnTo>
                  <a:lnTo>
                    <a:pt x="774" y="624"/>
                  </a:lnTo>
                  <a:lnTo>
                    <a:pt x="787" y="642"/>
                  </a:lnTo>
                  <a:lnTo>
                    <a:pt x="779" y="653"/>
                  </a:lnTo>
                  <a:lnTo>
                    <a:pt x="769" y="669"/>
                  </a:lnTo>
                  <a:lnTo>
                    <a:pt x="758" y="689"/>
                  </a:lnTo>
                  <a:lnTo>
                    <a:pt x="745" y="711"/>
                  </a:lnTo>
                  <a:lnTo>
                    <a:pt x="733" y="735"/>
                  </a:lnTo>
                  <a:lnTo>
                    <a:pt x="718" y="760"/>
                  </a:lnTo>
                  <a:lnTo>
                    <a:pt x="703" y="788"/>
                  </a:lnTo>
                  <a:lnTo>
                    <a:pt x="688" y="815"/>
                  </a:lnTo>
                  <a:lnTo>
                    <a:pt x="673" y="842"/>
                  </a:lnTo>
                  <a:lnTo>
                    <a:pt x="657" y="870"/>
                  </a:lnTo>
                  <a:lnTo>
                    <a:pt x="643" y="895"/>
                  </a:lnTo>
                  <a:lnTo>
                    <a:pt x="628" y="919"/>
                  </a:lnTo>
                  <a:lnTo>
                    <a:pt x="615" y="942"/>
                  </a:lnTo>
                  <a:lnTo>
                    <a:pt x="604" y="962"/>
                  </a:lnTo>
                  <a:lnTo>
                    <a:pt x="593" y="978"/>
                  </a:lnTo>
                  <a:lnTo>
                    <a:pt x="584" y="991"/>
                  </a:lnTo>
                  <a:close/>
                </a:path>
              </a:pathLst>
            </a:custGeom>
            <a:solidFill>
              <a:srgbClr val="7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auto">
            <a:xfrm>
              <a:off x="370" y="2168"/>
              <a:ext cx="23" cy="29"/>
            </a:xfrm>
            <a:custGeom>
              <a:avLst/>
              <a:gdLst>
                <a:gd name="T0" fmla="*/ 23 w 47"/>
                <a:gd name="T1" fmla="*/ 58 h 58"/>
                <a:gd name="T2" fmla="*/ 14 w 47"/>
                <a:gd name="T3" fmla="*/ 55 h 58"/>
                <a:gd name="T4" fmla="*/ 7 w 47"/>
                <a:gd name="T5" fmla="*/ 50 h 58"/>
                <a:gd name="T6" fmla="*/ 3 w 47"/>
                <a:gd name="T7" fmla="*/ 40 h 58"/>
                <a:gd name="T8" fmla="*/ 0 w 47"/>
                <a:gd name="T9" fmla="*/ 29 h 58"/>
                <a:gd name="T10" fmla="*/ 2 w 47"/>
                <a:gd name="T11" fmla="*/ 17 h 58"/>
                <a:gd name="T12" fmla="*/ 6 w 47"/>
                <a:gd name="T13" fmla="*/ 8 h 58"/>
                <a:gd name="T14" fmla="*/ 13 w 47"/>
                <a:gd name="T15" fmla="*/ 2 h 58"/>
                <a:gd name="T16" fmla="*/ 22 w 47"/>
                <a:gd name="T17" fmla="*/ 0 h 58"/>
                <a:gd name="T18" fmla="*/ 32 w 47"/>
                <a:gd name="T19" fmla="*/ 2 h 58"/>
                <a:gd name="T20" fmla="*/ 38 w 47"/>
                <a:gd name="T21" fmla="*/ 8 h 58"/>
                <a:gd name="T22" fmla="*/ 44 w 47"/>
                <a:gd name="T23" fmla="*/ 17 h 58"/>
                <a:gd name="T24" fmla="*/ 47 w 47"/>
                <a:gd name="T25" fmla="*/ 29 h 58"/>
                <a:gd name="T26" fmla="*/ 44 w 47"/>
                <a:gd name="T27" fmla="*/ 39 h 58"/>
                <a:gd name="T28" fmla="*/ 40 w 47"/>
                <a:gd name="T29" fmla="*/ 48 h 58"/>
                <a:gd name="T30" fmla="*/ 33 w 47"/>
                <a:gd name="T31" fmla="*/ 55 h 58"/>
                <a:gd name="T32" fmla="*/ 23 w 47"/>
                <a:gd name="T3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7" h="58">
                  <a:moveTo>
                    <a:pt x="23" y="58"/>
                  </a:moveTo>
                  <a:lnTo>
                    <a:pt x="14" y="55"/>
                  </a:lnTo>
                  <a:lnTo>
                    <a:pt x="7" y="50"/>
                  </a:lnTo>
                  <a:lnTo>
                    <a:pt x="3" y="40"/>
                  </a:lnTo>
                  <a:lnTo>
                    <a:pt x="0" y="29"/>
                  </a:lnTo>
                  <a:lnTo>
                    <a:pt x="2" y="17"/>
                  </a:lnTo>
                  <a:lnTo>
                    <a:pt x="6" y="8"/>
                  </a:lnTo>
                  <a:lnTo>
                    <a:pt x="13" y="2"/>
                  </a:lnTo>
                  <a:lnTo>
                    <a:pt x="22" y="0"/>
                  </a:lnTo>
                  <a:lnTo>
                    <a:pt x="32" y="2"/>
                  </a:lnTo>
                  <a:lnTo>
                    <a:pt x="38" y="8"/>
                  </a:lnTo>
                  <a:lnTo>
                    <a:pt x="44" y="17"/>
                  </a:lnTo>
                  <a:lnTo>
                    <a:pt x="47" y="29"/>
                  </a:lnTo>
                  <a:lnTo>
                    <a:pt x="44" y="39"/>
                  </a:lnTo>
                  <a:lnTo>
                    <a:pt x="40" y="48"/>
                  </a:lnTo>
                  <a:lnTo>
                    <a:pt x="33" y="55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auto">
            <a:xfrm>
              <a:off x="348" y="2200"/>
              <a:ext cx="23" cy="29"/>
            </a:xfrm>
            <a:custGeom>
              <a:avLst/>
              <a:gdLst>
                <a:gd name="T0" fmla="*/ 23 w 46"/>
                <a:gd name="T1" fmla="*/ 58 h 58"/>
                <a:gd name="T2" fmla="*/ 13 w 46"/>
                <a:gd name="T3" fmla="*/ 56 h 58"/>
                <a:gd name="T4" fmla="*/ 7 w 46"/>
                <a:gd name="T5" fmla="*/ 50 h 58"/>
                <a:gd name="T6" fmla="*/ 2 w 46"/>
                <a:gd name="T7" fmla="*/ 41 h 58"/>
                <a:gd name="T8" fmla="*/ 0 w 46"/>
                <a:gd name="T9" fmla="*/ 29 h 58"/>
                <a:gd name="T10" fmla="*/ 2 w 46"/>
                <a:gd name="T11" fmla="*/ 18 h 58"/>
                <a:gd name="T12" fmla="*/ 7 w 46"/>
                <a:gd name="T13" fmla="*/ 8 h 58"/>
                <a:gd name="T14" fmla="*/ 13 w 46"/>
                <a:gd name="T15" fmla="*/ 3 h 58"/>
                <a:gd name="T16" fmla="*/ 23 w 46"/>
                <a:gd name="T17" fmla="*/ 0 h 58"/>
                <a:gd name="T18" fmla="*/ 32 w 46"/>
                <a:gd name="T19" fmla="*/ 3 h 58"/>
                <a:gd name="T20" fmla="*/ 39 w 46"/>
                <a:gd name="T21" fmla="*/ 8 h 58"/>
                <a:gd name="T22" fmla="*/ 43 w 46"/>
                <a:gd name="T23" fmla="*/ 18 h 58"/>
                <a:gd name="T24" fmla="*/ 46 w 46"/>
                <a:gd name="T25" fmla="*/ 29 h 58"/>
                <a:gd name="T26" fmla="*/ 43 w 46"/>
                <a:gd name="T27" fmla="*/ 40 h 58"/>
                <a:gd name="T28" fmla="*/ 39 w 46"/>
                <a:gd name="T29" fmla="*/ 49 h 58"/>
                <a:gd name="T30" fmla="*/ 32 w 46"/>
                <a:gd name="T31" fmla="*/ 56 h 58"/>
                <a:gd name="T32" fmla="*/ 23 w 46"/>
                <a:gd name="T3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8">
                  <a:moveTo>
                    <a:pt x="23" y="58"/>
                  </a:moveTo>
                  <a:lnTo>
                    <a:pt x="13" y="56"/>
                  </a:lnTo>
                  <a:lnTo>
                    <a:pt x="7" y="50"/>
                  </a:lnTo>
                  <a:lnTo>
                    <a:pt x="2" y="41"/>
                  </a:lnTo>
                  <a:lnTo>
                    <a:pt x="0" y="29"/>
                  </a:lnTo>
                  <a:lnTo>
                    <a:pt x="2" y="18"/>
                  </a:lnTo>
                  <a:lnTo>
                    <a:pt x="7" y="8"/>
                  </a:lnTo>
                  <a:lnTo>
                    <a:pt x="13" y="3"/>
                  </a:lnTo>
                  <a:lnTo>
                    <a:pt x="23" y="0"/>
                  </a:lnTo>
                  <a:lnTo>
                    <a:pt x="32" y="3"/>
                  </a:lnTo>
                  <a:lnTo>
                    <a:pt x="39" y="8"/>
                  </a:lnTo>
                  <a:lnTo>
                    <a:pt x="43" y="18"/>
                  </a:lnTo>
                  <a:lnTo>
                    <a:pt x="46" y="29"/>
                  </a:lnTo>
                  <a:lnTo>
                    <a:pt x="43" y="40"/>
                  </a:lnTo>
                  <a:lnTo>
                    <a:pt x="39" y="49"/>
                  </a:lnTo>
                  <a:lnTo>
                    <a:pt x="32" y="56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auto">
            <a:xfrm>
              <a:off x="294" y="2218"/>
              <a:ext cx="23" cy="28"/>
            </a:xfrm>
            <a:custGeom>
              <a:avLst/>
              <a:gdLst>
                <a:gd name="T0" fmla="*/ 23 w 46"/>
                <a:gd name="T1" fmla="*/ 58 h 58"/>
                <a:gd name="T2" fmla="*/ 13 w 46"/>
                <a:gd name="T3" fmla="*/ 55 h 58"/>
                <a:gd name="T4" fmla="*/ 6 w 46"/>
                <a:gd name="T5" fmla="*/ 50 h 58"/>
                <a:gd name="T6" fmla="*/ 2 w 46"/>
                <a:gd name="T7" fmla="*/ 40 h 58"/>
                <a:gd name="T8" fmla="*/ 0 w 46"/>
                <a:gd name="T9" fmla="*/ 29 h 58"/>
                <a:gd name="T10" fmla="*/ 2 w 46"/>
                <a:gd name="T11" fmla="*/ 19 h 58"/>
                <a:gd name="T12" fmla="*/ 6 w 46"/>
                <a:gd name="T13" fmla="*/ 9 h 58"/>
                <a:gd name="T14" fmla="*/ 13 w 46"/>
                <a:gd name="T15" fmla="*/ 2 h 58"/>
                <a:gd name="T16" fmla="*/ 23 w 46"/>
                <a:gd name="T17" fmla="*/ 0 h 58"/>
                <a:gd name="T18" fmla="*/ 32 w 46"/>
                <a:gd name="T19" fmla="*/ 2 h 58"/>
                <a:gd name="T20" fmla="*/ 39 w 46"/>
                <a:gd name="T21" fmla="*/ 8 h 58"/>
                <a:gd name="T22" fmla="*/ 43 w 46"/>
                <a:gd name="T23" fmla="*/ 17 h 58"/>
                <a:gd name="T24" fmla="*/ 46 w 46"/>
                <a:gd name="T25" fmla="*/ 29 h 58"/>
                <a:gd name="T26" fmla="*/ 43 w 46"/>
                <a:gd name="T27" fmla="*/ 40 h 58"/>
                <a:gd name="T28" fmla="*/ 39 w 46"/>
                <a:gd name="T29" fmla="*/ 50 h 58"/>
                <a:gd name="T30" fmla="*/ 32 w 46"/>
                <a:gd name="T31" fmla="*/ 55 h 58"/>
                <a:gd name="T32" fmla="*/ 23 w 46"/>
                <a:gd name="T3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8">
                  <a:moveTo>
                    <a:pt x="23" y="58"/>
                  </a:moveTo>
                  <a:lnTo>
                    <a:pt x="13" y="55"/>
                  </a:lnTo>
                  <a:lnTo>
                    <a:pt x="6" y="50"/>
                  </a:lnTo>
                  <a:lnTo>
                    <a:pt x="2" y="40"/>
                  </a:lnTo>
                  <a:lnTo>
                    <a:pt x="0" y="29"/>
                  </a:lnTo>
                  <a:lnTo>
                    <a:pt x="2" y="19"/>
                  </a:lnTo>
                  <a:lnTo>
                    <a:pt x="6" y="9"/>
                  </a:lnTo>
                  <a:lnTo>
                    <a:pt x="13" y="2"/>
                  </a:lnTo>
                  <a:lnTo>
                    <a:pt x="23" y="0"/>
                  </a:lnTo>
                  <a:lnTo>
                    <a:pt x="32" y="2"/>
                  </a:lnTo>
                  <a:lnTo>
                    <a:pt x="39" y="8"/>
                  </a:lnTo>
                  <a:lnTo>
                    <a:pt x="43" y="17"/>
                  </a:lnTo>
                  <a:lnTo>
                    <a:pt x="46" y="29"/>
                  </a:lnTo>
                  <a:lnTo>
                    <a:pt x="43" y="40"/>
                  </a:lnTo>
                  <a:lnTo>
                    <a:pt x="39" y="50"/>
                  </a:lnTo>
                  <a:lnTo>
                    <a:pt x="32" y="55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auto">
            <a:xfrm>
              <a:off x="317" y="2190"/>
              <a:ext cx="23" cy="29"/>
            </a:xfrm>
            <a:custGeom>
              <a:avLst/>
              <a:gdLst>
                <a:gd name="T0" fmla="*/ 23 w 47"/>
                <a:gd name="T1" fmla="*/ 58 h 58"/>
                <a:gd name="T2" fmla="*/ 14 w 47"/>
                <a:gd name="T3" fmla="*/ 55 h 58"/>
                <a:gd name="T4" fmla="*/ 7 w 47"/>
                <a:gd name="T5" fmla="*/ 50 h 58"/>
                <a:gd name="T6" fmla="*/ 3 w 47"/>
                <a:gd name="T7" fmla="*/ 40 h 58"/>
                <a:gd name="T8" fmla="*/ 0 w 47"/>
                <a:gd name="T9" fmla="*/ 30 h 58"/>
                <a:gd name="T10" fmla="*/ 2 w 47"/>
                <a:gd name="T11" fmla="*/ 18 h 58"/>
                <a:gd name="T12" fmla="*/ 6 w 47"/>
                <a:gd name="T13" fmla="*/ 9 h 58"/>
                <a:gd name="T14" fmla="*/ 13 w 47"/>
                <a:gd name="T15" fmla="*/ 3 h 58"/>
                <a:gd name="T16" fmla="*/ 22 w 47"/>
                <a:gd name="T17" fmla="*/ 0 h 58"/>
                <a:gd name="T18" fmla="*/ 32 w 47"/>
                <a:gd name="T19" fmla="*/ 2 h 58"/>
                <a:gd name="T20" fmla="*/ 40 w 47"/>
                <a:gd name="T21" fmla="*/ 8 h 58"/>
                <a:gd name="T22" fmla="*/ 44 w 47"/>
                <a:gd name="T23" fmla="*/ 17 h 58"/>
                <a:gd name="T24" fmla="*/ 47 w 47"/>
                <a:gd name="T25" fmla="*/ 29 h 58"/>
                <a:gd name="T26" fmla="*/ 44 w 47"/>
                <a:gd name="T27" fmla="*/ 40 h 58"/>
                <a:gd name="T28" fmla="*/ 40 w 47"/>
                <a:gd name="T29" fmla="*/ 50 h 58"/>
                <a:gd name="T30" fmla="*/ 33 w 47"/>
                <a:gd name="T31" fmla="*/ 55 h 58"/>
                <a:gd name="T32" fmla="*/ 23 w 47"/>
                <a:gd name="T3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7" h="58">
                  <a:moveTo>
                    <a:pt x="23" y="58"/>
                  </a:moveTo>
                  <a:lnTo>
                    <a:pt x="14" y="55"/>
                  </a:lnTo>
                  <a:lnTo>
                    <a:pt x="7" y="50"/>
                  </a:lnTo>
                  <a:lnTo>
                    <a:pt x="3" y="40"/>
                  </a:lnTo>
                  <a:lnTo>
                    <a:pt x="0" y="30"/>
                  </a:lnTo>
                  <a:lnTo>
                    <a:pt x="2" y="18"/>
                  </a:lnTo>
                  <a:lnTo>
                    <a:pt x="6" y="9"/>
                  </a:lnTo>
                  <a:lnTo>
                    <a:pt x="13" y="3"/>
                  </a:lnTo>
                  <a:lnTo>
                    <a:pt x="22" y="0"/>
                  </a:lnTo>
                  <a:lnTo>
                    <a:pt x="32" y="2"/>
                  </a:lnTo>
                  <a:lnTo>
                    <a:pt x="40" y="8"/>
                  </a:lnTo>
                  <a:lnTo>
                    <a:pt x="44" y="17"/>
                  </a:lnTo>
                  <a:lnTo>
                    <a:pt x="47" y="29"/>
                  </a:lnTo>
                  <a:lnTo>
                    <a:pt x="44" y="40"/>
                  </a:lnTo>
                  <a:lnTo>
                    <a:pt x="40" y="50"/>
                  </a:lnTo>
                  <a:lnTo>
                    <a:pt x="33" y="55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auto">
            <a:xfrm>
              <a:off x="337" y="2162"/>
              <a:ext cx="23" cy="28"/>
            </a:xfrm>
            <a:custGeom>
              <a:avLst/>
              <a:gdLst>
                <a:gd name="T0" fmla="*/ 23 w 46"/>
                <a:gd name="T1" fmla="*/ 58 h 58"/>
                <a:gd name="T2" fmla="*/ 14 w 46"/>
                <a:gd name="T3" fmla="*/ 56 h 58"/>
                <a:gd name="T4" fmla="*/ 7 w 46"/>
                <a:gd name="T5" fmla="*/ 50 h 58"/>
                <a:gd name="T6" fmla="*/ 2 w 46"/>
                <a:gd name="T7" fmla="*/ 41 h 58"/>
                <a:gd name="T8" fmla="*/ 0 w 46"/>
                <a:gd name="T9" fmla="*/ 29 h 58"/>
                <a:gd name="T10" fmla="*/ 1 w 46"/>
                <a:gd name="T11" fmla="*/ 18 h 58"/>
                <a:gd name="T12" fmla="*/ 6 w 46"/>
                <a:gd name="T13" fmla="*/ 8 h 58"/>
                <a:gd name="T14" fmla="*/ 12 w 46"/>
                <a:gd name="T15" fmla="*/ 3 h 58"/>
                <a:gd name="T16" fmla="*/ 22 w 46"/>
                <a:gd name="T17" fmla="*/ 0 h 58"/>
                <a:gd name="T18" fmla="*/ 31 w 46"/>
                <a:gd name="T19" fmla="*/ 3 h 58"/>
                <a:gd name="T20" fmla="*/ 38 w 46"/>
                <a:gd name="T21" fmla="*/ 8 h 58"/>
                <a:gd name="T22" fmla="*/ 44 w 46"/>
                <a:gd name="T23" fmla="*/ 18 h 58"/>
                <a:gd name="T24" fmla="*/ 46 w 46"/>
                <a:gd name="T25" fmla="*/ 29 h 58"/>
                <a:gd name="T26" fmla="*/ 44 w 46"/>
                <a:gd name="T27" fmla="*/ 41 h 58"/>
                <a:gd name="T28" fmla="*/ 39 w 46"/>
                <a:gd name="T29" fmla="*/ 50 h 58"/>
                <a:gd name="T30" fmla="*/ 32 w 46"/>
                <a:gd name="T31" fmla="*/ 56 h 58"/>
                <a:gd name="T32" fmla="*/ 23 w 46"/>
                <a:gd name="T3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8">
                  <a:moveTo>
                    <a:pt x="23" y="58"/>
                  </a:moveTo>
                  <a:lnTo>
                    <a:pt x="14" y="56"/>
                  </a:lnTo>
                  <a:lnTo>
                    <a:pt x="7" y="50"/>
                  </a:lnTo>
                  <a:lnTo>
                    <a:pt x="2" y="41"/>
                  </a:lnTo>
                  <a:lnTo>
                    <a:pt x="0" y="29"/>
                  </a:lnTo>
                  <a:lnTo>
                    <a:pt x="1" y="18"/>
                  </a:lnTo>
                  <a:lnTo>
                    <a:pt x="6" y="8"/>
                  </a:lnTo>
                  <a:lnTo>
                    <a:pt x="12" y="3"/>
                  </a:lnTo>
                  <a:lnTo>
                    <a:pt x="22" y="0"/>
                  </a:lnTo>
                  <a:lnTo>
                    <a:pt x="31" y="3"/>
                  </a:lnTo>
                  <a:lnTo>
                    <a:pt x="38" y="8"/>
                  </a:lnTo>
                  <a:lnTo>
                    <a:pt x="44" y="18"/>
                  </a:lnTo>
                  <a:lnTo>
                    <a:pt x="46" y="29"/>
                  </a:lnTo>
                  <a:lnTo>
                    <a:pt x="44" y="41"/>
                  </a:lnTo>
                  <a:lnTo>
                    <a:pt x="39" y="50"/>
                  </a:lnTo>
                  <a:lnTo>
                    <a:pt x="32" y="56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auto">
            <a:xfrm>
              <a:off x="358" y="2131"/>
              <a:ext cx="23" cy="29"/>
            </a:xfrm>
            <a:custGeom>
              <a:avLst/>
              <a:gdLst>
                <a:gd name="T0" fmla="*/ 23 w 46"/>
                <a:gd name="T1" fmla="*/ 58 h 58"/>
                <a:gd name="T2" fmla="*/ 14 w 46"/>
                <a:gd name="T3" fmla="*/ 56 h 58"/>
                <a:gd name="T4" fmla="*/ 7 w 46"/>
                <a:gd name="T5" fmla="*/ 50 h 58"/>
                <a:gd name="T6" fmla="*/ 3 w 46"/>
                <a:gd name="T7" fmla="*/ 41 h 58"/>
                <a:gd name="T8" fmla="*/ 0 w 46"/>
                <a:gd name="T9" fmla="*/ 29 h 58"/>
                <a:gd name="T10" fmla="*/ 3 w 46"/>
                <a:gd name="T11" fmla="*/ 18 h 58"/>
                <a:gd name="T12" fmla="*/ 7 w 46"/>
                <a:gd name="T13" fmla="*/ 8 h 58"/>
                <a:gd name="T14" fmla="*/ 14 w 46"/>
                <a:gd name="T15" fmla="*/ 3 h 58"/>
                <a:gd name="T16" fmla="*/ 23 w 46"/>
                <a:gd name="T17" fmla="*/ 0 h 58"/>
                <a:gd name="T18" fmla="*/ 33 w 46"/>
                <a:gd name="T19" fmla="*/ 3 h 58"/>
                <a:gd name="T20" fmla="*/ 40 w 46"/>
                <a:gd name="T21" fmla="*/ 8 h 58"/>
                <a:gd name="T22" fmla="*/ 44 w 46"/>
                <a:gd name="T23" fmla="*/ 18 h 58"/>
                <a:gd name="T24" fmla="*/ 46 w 46"/>
                <a:gd name="T25" fmla="*/ 28 h 58"/>
                <a:gd name="T26" fmla="*/ 44 w 46"/>
                <a:gd name="T27" fmla="*/ 39 h 58"/>
                <a:gd name="T28" fmla="*/ 40 w 46"/>
                <a:gd name="T29" fmla="*/ 49 h 58"/>
                <a:gd name="T30" fmla="*/ 33 w 46"/>
                <a:gd name="T31" fmla="*/ 56 h 58"/>
                <a:gd name="T32" fmla="*/ 23 w 46"/>
                <a:gd name="T3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8">
                  <a:moveTo>
                    <a:pt x="23" y="58"/>
                  </a:moveTo>
                  <a:lnTo>
                    <a:pt x="14" y="56"/>
                  </a:lnTo>
                  <a:lnTo>
                    <a:pt x="7" y="50"/>
                  </a:lnTo>
                  <a:lnTo>
                    <a:pt x="3" y="41"/>
                  </a:lnTo>
                  <a:lnTo>
                    <a:pt x="0" y="29"/>
                  </a:lnTo>
                  <a:lnTo>
                    <a:pt x="3" y="18"/>
                  </a:lnTo>
                  <a:lnTo>
                    <a:pt x="7" y="8"/>
                  </a:lnTo>
                  <a:lnTo>
                    <a:pt x="14" y="3"/>
                  </a:lnTo>
                  <a:lnTo>
                    <a:pt x="23" y="0"/>
                  </a:lnTo>
                  <a:lnTo>
                    <a:pt x="33" y="3"/>
                  </a:lnTo>
                  <a:lnTo>
                    <a:pt x="40" y="8"/>
                  </a:lnTo>
                  <a:lnTo>
                    <a:pt x="44" y="18"/>
                  </a:lnTo>
                  <a:lnTo>
                    <a:pt x="46" y="28"/>
                  </a:lnTo>
                  <a:lnTo>
                    <a:pt x="44" y="39"/>
                  </a:lnTo>
                  <a:lnTo>
                    <a:pt x="40" y="49"/>
                  </a:lnTo>
                  <a:lnTo>
                    <a:pt x="33" y="56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auto">
            <a:xfrm>
              <a:off x="305" y="2258"/>
              <a:ext cx="23" cy="29"/>
            </a:xfrm>
            <a:custGeom>
              <a:avLst/>
              <a:gdLst>
                <a:gd name="T0" fmla="*/ 24 w 46"/>
                <a:gd name="T1" fmla="*/ 58 h 58"/>
                <a:gd name="T2" fmla="*/ 15 w 46"/>
                <a:gd name="T3" fmla="*/ 55 h 58"/>
                <a:gd name="T4" fmla="*/ 8 w 46"/>
                <a:gd name="T5" fmla="*/ 50 h 58"/>
                <a:gd name="T6" fmla="*/ 3 w 46"/>
                <a:gd name="T7" fmla="*/ 40 h 58"/>
                <a:gd name="T8" fmla="*/ 0 w 46"/>
                <a:gd name="T9" fmla="*/ 30 h 58"/>
                <a:gd name="T10" fmla="*/ 3 w 46"/>
                <a:gd name="T11" fmla="*/ 18 h 58"/>
                <a:gd name="T12" fmla="*/ 7 w 46"/>
                <a:gd name="T13" fmla="*/ 9 h 58"/>
                <a:gd name="T14" fmla="*/ 14 w 46"/>
                <a:gd name="T15" fmla="*/ 3 h 58"/>
                <a:gd name="T16" fmla="*/ 23 w 46"/>
                <a:gd name="T17" fmla="*/ 0 h 58"/>
                <a:gd name="T18" fmla="*/ 33 w 46"/>
                <a:gd name="T19" fmla="*/ 2 h 58"/>
                <a:gd name="T20" fmla="*/ 39 w 46"/>
                <a:gd name="T21" fmla="*/ 8 h 58"/>
                <a:gd name="T22" fmla="*/ 44 w 46"/>
                <a:gd name="T23" fmla="*/ 17 h 58"/>
                <a:gd name="T24" fmla="*/ 46 w 46"/>
                <a:gd name="T25" fmla="*/ 29 h 58"/>
                <a:gd name="T26" fmla="*/ 45 w 46"/>
                <a:gd name="T27" fmla="*/ 40 h 58"/>
                <a:gd name="T28" fmla="*/ 41 w 46"/>
                <a:gd name="T29" fmla="*/ 50 h 58"/>
                <a:gd name="T30" fmla="*/ 34 w 46"/>
                <a:gd name="T31" fmla="*/ 55 h 58"/>
                <a:gd name="T32" fmla="*/ 24 w 46"/>
                <a:gd name="T3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8">
                  <a:moveTo>
                    <a:pt x="24" y="58"/>
                  </a:moveTo>
                  <a:lnTo>
                    <a:pt x="15" y="55"/>
                  </a:lnTo>
                  <a:lnTo>
                    <a:pt x="8" y="50"/>
                  </a:lnTo>
                  <a:lnTo>
                    <a:pt x="3" y="40"/>
                  </a:lnTo>
                  <a:lnTo>
                    <a:pt x="0" y="30"/>
                  </a:lnTo>
                  <a:lnTo>
                    <a:pt x="3" y="18"/>
                  </a:lnTo>
                  <a:lnTo>
                    <a:pt x="7" y="9"/>
                  </a:lnTo>
                  <a:lnTo>
                    <a:pt x="14" y="3"/>
                  </a:lnTo>
                  <a:lnTo>
                    <a:pt x="23" y="0"/>
                  </a:lnTo>
                  <a:lnTo>
                    <a:pt x="33" y="2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9"/>
                  </a:lnTo>
                  <a:lnTo>
                    <a:pt x="45" y="40"/>
                  </a:lnTo>
                  <a:lnTo>
                    <a:pt x="41" y="50"/>
                  </a:lnTo>
                  <a:lnTo>
                    <a:pt x="34" y="55"/>
                  </a:lnTo>
                  <a:lnTo>
                    <a:pt x="24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auto">
            <a:xfrm>
              <a:off x="327" y="2230"/>
              <a:ext cx="23" cy="29"/>
            </a:xfrm>
            <a:custGeom>
              <a:avLst/>
              <a:gdLst>
                <a:gd name="T0" fmla="*/ 24 w 46"/>
                <a:gd name="T1" fmla="*/ 57 h 57"/>
                <a:gd name="T2" fmla="*/ 15 w 46"/>
                <a:gd name="T3" fmla="*/ 55 h 57"/>
                <a:gd name="T4" fmla="*/ 7 w 46"/>
                <a:gd name="T5" fmla="*/ 49 h 57"/>
                <a:gd name="T6" fmla="*/ 2 w 46"/>
                <a:gd name="T7" fmla="*/ 40 h 57"/>
                <a:gd name="T8" fmla="*/ 0 w 46"/>
                <a:gd name="T9" fmla="*/ 28 h 57"/>
                <a:gd name="T10" fmla="*/ 2 w 46"/>
                <a:gd name="T11" fmla="*/ 17 h 57"/>
                <a:gd name="T12" fmla="*/ 7 w 46"/>
                <a:gd name="T13" fmla="*/ 8 h 57"/>
                <a:gd name="T14" fmla="*/ 14 w 46"/>
                <a:gd name="T15" fmla="*/ 2 h 57"/>
                <a:gd name="T16" fmla="*/ 23 w 46"/>
                <a:gd name="T17" fmla="*/ 0 h 57"/>
                <a:gd name="T18" fmla="*/ 32 w 46"/>
                <a:gd name="T19" fmla="*/ 2 h 57"/>
                <a:gd name="T20" fmla="*/ 39 w 46"/>
                <a:gd name="T21" fmla="*/ 8 h 57"/>
                <a:gd name="T22" fmla="*/ 44 w 46"/>
                <a:gd name="T23" fmla="*/ 17 h 57"/>
                <a:gd name="T24" fmla="*/ 46 w 46"/>
                <a:gd name="T25" fmla="*/ 27 h 57"/>
                <a:gd name="T26" fmla="*/ 45 w 46"/>
                <a:gd name="T27" fmla="*/ 39 h 57"/>
                <a:gd name="T28" fmla="*/ 40 w 46"/>
                <a:gd name="T29" fmla="*/ 48 h 57"/>
                <a:gd name="T30" fmla="*/ 33 w 46"/>
                <a:gd name="T31" fmla="*/ 55 h 57"/>
                <a:gd name="T32" fmla="*/ 24 w 46"/>
                <a:gd name="T33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7">
                  <a:moveTo>
                    <a:pt x="24" y="57"/>
                  </a:moveTo>
                  <a:lnTo>
                    <a:pt x="15" y="55"/>
                  </a:lnTo>
                  <a:lnTo>
                    <a:pt x="7" y="49"/>
                  </a:lnTo>
                  <a:lnTo>
                    <a:pt x="2" y="40"/>
                  </a:lnTo>
                  <a:lnTo>
                    <a:pt x="0" y="28"/>
                  </a:lnTo>
                  <a:lnTo>
                    <a:pt x="2" y="17"/>
                  </a:lnTo>
                  <a:lnTo>
                    <a:pt x="7" y="8"/>
                  </a:lnTo>
                  <a:lnTo>
                    <a:pt x="14" y="2"/>
                  </a:lnTo>
                  <a:lnTo>
                    <a:pt x="23" y="0"/>
                  </a:lnTo>
                  <a:lnTo>
                    <a:pt x="32" y="2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7"/>
                  </a:lnTo>
                  <a:lnTo>
                    <a:pt x="45" y="39"/>
                  </a:lnTo>
                  <a:lnTo>
                    <a:pt x="40" y="48"/>
                  </a:lnTo>
                  <a:lnTo>
                    <a:pt x="33" y="55"/>
                  </a:lnTo>
                  <a:lnTo>
                    <a:pt x="24" y="57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auto">
            <a:xfrm>
              <a:off x="274" y="2246"/>
              <a:ext cx="23" cy="29"/>
            </a:xfrm>
            <a:custGeom>
              <a:avLst/>
              <a:gdLst>
                <a:gd name="T0" fmla="*/ 23 w 46"/>
                <a:gd name="T1" fmla="*/ 57 h 57"/>
                <a:gd name="T2" fmla="*/ 14 w 46"/>
                <a:gd name="T3" fmla="*/ 55 h 57"/>
                <a:gd name="T4" fmla="*/ 7 w 46"/>
                <a:gd name="T5" fmla="*/ 49 h 57"/>
                <a:gd name="T6" fmla="*/ 2 w 46"/>
                <a:gd name="T7" fmla="*/ 40 h 57"/>
                <a:gd name="T8" fmla="*/ 0 w 46"/>
                <a:gd name="T9" fmla="*/ 29 h 57"/>
                <a:gd name="T10" fmla="*/ 2 w 46"/>
                <a:gd name="T11" fmla="*/ 18 h 57"/>
                <a:gd name="T12" fmla="*/ 7 w 46"/>
                <a:gd name="T13" fmla="*/ 9 h 57"/>
                <a:gd name="T14" fmla="*/ 14 w 46"/>
                <a:gd name="T15" fmla="*/ 2 h 57"/>
                <a:gd name="T16" fmla="*/ 23 w 46"/>
                <a:gd name="T17" fmla="*/ 0 h 57"/>
                <a:gd name="T18" fmla="*/ 32 w 46"/>
                <a:gd name="T19" fmla="*/ 2 h 57"/>
                <a:gd name="T20" fmla="*/ 39 w 46"/>
                <a:gd name="T21" fmla="*/ 8 h 57"/>
                <a:gd name="T22" fmla="*/ 44 w 46"/>
                <a:gd name="T23" fmla="*/ 17 h 57"/>
                <a:gd name="T24" fmla="*/ 46 w 46"/>
                <a:gd name="T25" fmla="*/ 29 h 57"/>
                <a:gd name="T26" fmla="*/ 44 w 46"/>
                <a:gd name="T27" fmla="*/ 40 h 57"/>
                <a:gd name="T28" fmla="*/ 39 w 46"/>
                <a:gd name="T29" fmla="*/ 49 h 57"/>
                <a:gd name="T30" fmla="*/ 32 w 46"/>
                <a:gd name="T31" fmla="*/ 55 h 57"/>
                <a:gd name="T32" fmla="*/ 23 w 46"/>
                <a:gd name="T33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7">
                  <a:moveTo>
                    <a:pt x="23" y="57"/>
                  </a:moveTo>
                  <a:lnTo>
                    <a:pt x="14" y="55"/>
                  </a:lnTo>
                  <a:lnTo>
                    <a:pt x="7" y="49"/>
                  </a:lnTo>
                  <a:lnTo>
                    <a:pt x="2" y="40"/>
                  </a:lnTo>
                  <a:lnTo>
                    <a:pt x="0" y="29"/>
                  </a:lnTo>
                  <a:lnTo>
                    <a:pt x="2" y="18"/>
                  </a:lnTo>
                  <a:lnTo>
                    <a:pt x="7" y="9"/>
                  </a:lnTo>
                  <a:lnTo>
                    <a:pt x="14" y="2"/>
                  </a:lnTo>
                  <a:lnTo>
                    <a:pt x="23" y="0"/>
                  </a:lnTo>
                  <a:lnTo>
                    <a:pt x="32" y="2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9"/>
                  </a:lnTo>
                  <a:lnTo>
                    <a:pt x="44" y="40"/>
                  </a:lnTo>
                  <a:lnTo>
                    <a:pt x="39" y="49"/>
                  </a:lnTo>
                  <a:lnTo>
                    <a:pt x="32" y="55"/>
                  </a:lnTo>
                  <a:lnTo>
                    <a:pt x="23" y="57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auto">
            <a:xfrm>
              <a:off x="388" y="2144"/>
              <a:ext cx="23" cy="29"/>
            </a:xfrm>
            <a:custGeom>
              <a:avLst/>
              <a:gdLst>
                <a:gd name="T0" fmla="*/ 23 w 46"/>
                <a:gd name="T1" fmla="*/ 57 h 57"/>
                <a:gd name="T2" fmla="*/ 14 w 46"/>
                <a:gd name="T3" fmla="*/ 55 h 57"/>
                <a:gd name="T4" fmla="*/ 7 w 46"/>
                <a:gd name="T5" fmla="*/ 49 h 57"/>
                <a:gd name="T6" fmla="*/ 3 w 46"/>
                <a:gd name="T7" fmla="*/ 40 h 57"/>
                <a:gd name="T8" fmla="*/ 0 w 46"/>
                <a:gd name="T9" fmla="*/ 28 h 57"/>
                <a:gd name="T10" fmla="*/ 3 w 46"/>
                <a:gd name="T11" fmla="*/ 17 h 57"/>
                <a:gd name="T12" fmla="*/ 7 w 46"/>
                <a:gd name="T13" fmla="*/ 8 h 57"/>
                <a:gd name="T14" fmla="*/ 14 w 46"/>
                <a:gd name="T15" fmla="*/ 2 h 57"/>
                <a:gd name="T16" fmla="*/ 23 w 46"/>
                <a:gd name="T17" fmla="*/ 0 h 57"/>
                <a:gd name="T18" fmla="*/ 33 w 46"/>
                <a:gd name="T19" fmla="*/ 1 h 57"/>
                <a:gd name="T20" fmla="*/ 39 w 46"/>
                <a:gd name="T21" fmla="*/ 8 h 57"/>
                <a:gd name="T22" fmla="*/ 44 w 46"/>
                <a:gd name="T23" fmla="*/ 17 h 57"/>
                <a:gd name="T24" fmla="*/ 46 w 46"/>
                <a:gd name="T25" fmla="*/ 27 h 57"/>
                <a:gd name="T26" fmla="*/ 44 w 46"/>
                <a:gd name="T27" fmla="*/ 39 h 57"/>
                <a:gd name="T28" fmla="*/ 39 w 46"/>
                <a:gd name="T29" fmla="*/ 48 h 57"/>
                <a:gd name="T30" fmla="*/ 33 w 46"/>
                <a:gd name="T31" fmla="*/ 54 h 57"/>
                <a:gd name="T32" fmla="*/ 23 w 46"/>
                <a:gd name="T33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7">
                  <a:moveTo>
                    <a:pt x="23" y="57"/>
                  </a:moveTo>
                  <a:lnTo>
                    <a:pt x="14" y="55"/>
                  </a:lnTo>
                  <a:lnTo>
                    <a:pt x="7" y="49"/>
                  </a:lnTo>
                  <a:lnTo>
                    <a:pt x="3" y="40"/>
                  </a:lnTo>
                  <a:lnTo>
                    <a:pt x="0" y="28"/>
                  </a:lnTo>
                  <a:lnTo>
                    <a:pt x="3" y="17"/>
                  </a:lnTo>
                  <a:lnTo>
                    <a:pt x="7" y="8"/>
                  </a:lnTo>
                  <a:lnTo>
                    <a:pt x="14" y="2"/>
                  </a:lnTo>
                  <a:lnTo>
                    <a:pt x="23" y="0"/>
                  </a:lnTo>
                  <a:lnTo>
                    <a:pt x="33" y="1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7"/>
                  </a:lnTo>
                  <a:lnTo>
                    <a:pt x="44" y="39"/>
                  </a:lnTo>
                  <a:lnTo>
                    <a:pt x="39" y="48"/>
                  </a:lnTo>
                  <a:lnTo>
                    <a:pt x="33" y="54"/>
                  </a:lnTo>
                  <a:lnTo>
                    <a:pt x="23" y="57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7159436" y="2180262"/>
            <a:ext cx="15121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i="1" dirty="0" smtClean="0">
                <a:solidFill>
                  <a:schemeClr val="tx2"/>
                </a:solidFill>
              </a:rPr>
              <a:t>순차적인 파일 이름을 만든다</a:t>
            </a:r>
            <a:r>
              <a:rPr lang="en-US" altLang="ko-KR" sz="1600" i="1" dirty="0" smtClean="0">
                <a:solidFill>
                  <a:schemeClr val="tx2"/>
                </a:solidFill>
              </a:rPr>
              <a:t>.</a:t>
            </a:r>
            <a:endParaRPr lang="ko-KR" altLang="en-US" sz="1600" i="1" dirty="0">
              <a:solidFill>
                <a:schemeClr val="tx2"/>
              </a:solidFill>
            </a:endParaRPr>
          </a:p>
        </p:txBody>
      </p:sp>
      <p:sp>
        <p:nvSpPr>
          <p:cNvPr id="4" name="자유형 3"/>
          <p:cNvSpPr/>
          <p:nvPr/>
        </p:nvSpPr>
        <p:spPr>
          <a:xfrm>
            <a:off x="5604785" y="2765037"/>
            <a:ext cx="1719165" cy="612559"/>
          </a:xfrm>
          <a:custGeom>
            <a:avLst/>
            <a:gdLst>
              <a:gd name="connsiteX0" fmla="*/ 1719165 w 1719165"/>
              <a:gd name="connsiteY0" fmla="*/ 0 h 612559"/>
              <a:gd name="connsiteX1" fmla="*/ 1612633 w 1719165"/>
              <a:gd name="connsiteY1" fmla="*/ 8878 h 612559"/>
              <a:gd name="connsiteX2" fmla="*/ 1577122 w 1719165"/>
              <a:gd name="connsiteY2" fmla="*/ 17756 h 612559"/>
              <a:gd name="connsiteX3" fmla="*/ 1337425 w 1719165"/>
              <a:gd name="connsiteY3" fmla="*/ 26633 h 612559"/>
              <a:gd name="connsiteX4" fmla="*/ 1195382 w 1719165"/>
              <a:gd name="connsiteY4" fmla="*/ 35511 h 612559"/>
              <a:gd name="connsiteX5" fmla="*/ 1133239 w 1719165"/>
              <a:gd name="connsiteY5" fmla="*/ 71022 h 612559"/>
              <a:gd name="connsiteX6" fmla="*/ 1106606 w 1719165"/>
              <a:gd name="connsiteY6" fmla="*/ 79899 h 612559"/>
              <a:gd name="connsiteX7" fmla="*/ 1088850 w 1719165"/>
              <a:gd name="connsiteY7" fmla="*/ 97655 h 612559"/>
              <a:gd name="connsiteX8" fmla="*/ 1079973 w 1719165"/>
              <a:gd name="connsiteY8" fmla="*/ 124288 h 612559"/>
              <a:gd name="connsiteX9" fmla="*/ 1115483 w 1719165"/>
              <a:gd name="connsiteY9" fmla="*/ 284086 h 612559"/>
              <a:gd name="connsiteX10" fmla="*/ 1133239 w 1719165"/>
              <a:gd name="connsiteY10" fmla="*/ 301841 h 612559"/>
              <a:gd name="connsiteX11" fmla="*/ 1150994 w 1719165"/>
              <a:gd name="connsiteY11" fmla="*/ 355107 h 612559"/>
              <a:gd name="connsiteX12" fmla="*/ 1168749 w 1719165"/>
              <a:gd name="connsiteY12" fmla="*/ 390618 h 612559"/>
              <a:gd name="connsiteX13" fmla="*/ 1186505 w 1719165"/>
              <a:gd name="connsiteY13" fmla="*/ 443884 h 612559"/>
              <a:gd name="connsiteX14" fmla="*/ 1177627 w 1719165"/>
              <a:gd name="connsiteY14" fmla="*/ 514905 h 612559"/>
              <a:gd name="connsiteX15" fmla="*/ 1168749 w 1719165"/>
              <a:gd name="connsiteY15" fmla="*/ 541538 h 612559"/>
              <a:gd name="connsiteX16" fmla="*/ 1106606 w 1719165"/>
              <a:gd name="connsiteY16" fmla="*/ 568171 h 612559"/>
              <a:gd name="connsiteX17" fmla="*/ 1071095 w 1719165"/>
              <a:gd name="connsiteY17" fmla="*/ 585926 h 612559"/>
              <a:gd name="connsiteX18" fmla="*/ 982318 w 1719165"/>
              <a:gd name="connsiteY18" fmla="*/ 594804 h 612559"/>
              <a:gd name="connsiteX19" fmla="*/ 627212 w 1719165"/>
              <a:gd name="connsiteY19" fmla="*/ 603682 h 612559"/>
              <a:gd name="connsiteX20" fmla="*/ 591701 w 1719165"/>
              <a:gd name="connsiteY20" fmla="*/ 612559 h 612559"/>
              <a:gd name="connsiteX21" fmla="*/ 165573 w 1719165"/>
              <a:gd name="connsiteY21" fmla="*/ 603682 h 612559"/>
              <a:gd name="connsiteX22" fmla="*/ 5775 w 1719165"/>
              <a:gd name="connsiteY22" fmla="*/ 594804 h 612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719165" h="612559">
                <a:moveTo>
                  <a:pt x="1719165" y="0"/>
                </a:moveTo>
                <a:cubicBezTo>
                  <a:pt x="1683654" y="2959"/>
                  <a:pt x="1647992" y="4458"/>
                  <a:pt x="1612633" y="8878"/>
                </a:cubicBezTo>
                <a:cubicBezTo>
                  <a:pt x="1600526" y="10391"/>
                  <a:pt x="1589298" y="16970"/>
                  <a:pt x="1577122" y="17756"/>
                </a:cubicBezTo>
                <a:cubicBezTo>
                  <a:pt x="1497334" y="22904"/>
                  <a:pt x="1417292" y="22918"/>
                  <a:pt x="1337425" y="26633"/>
                </a:cubicBezTo>
                <a:cubicBezTo>
                  <a:pt x="1290036" y="28837"/>
                  <a:pt x="1242730" y="32552"/>
                  <a:pt x="1195382" y="35511"/>
                </a:cubicBezTo>
                <a:cubicBezTo>
                  <a:pt x="1168639" y="53339"/>
                  <a:pt x="1164771" y="57508"/>
                  <a:pt x="1133239" y="71022"/>
                </a:cubicBezTo>
                <a:cubicBezTo>
                  <a:pt x="1124638" y="74708"/>
                  <a:pt x="1115484" y="76940"/>
                  <a:pt x="1106606" y="79899"/>
                </a:cubicBezTo>
                <a:cubicBezTo>
                  <a:pt x="1100687" y="85818"/>
                  <a:pt x="1093156" y="90478"/>
                  <a:pt x="1088850" y="97655"/>
                </a:cubicBezTo>
                <a:cubicBezTo>
                  <a:pt x="1084035" y="105679"/>
                  <a:pt x="1079423" y="114946"/>
                  <a:pt x="1079973" y="124288"/>
                </a:cubicBezTo>
                <a:cubicBezTo>
                  <a:pt x="1083217" y="179430"/>
                  <a:pt x="1084193" y="237152"/>
                  <a:pt x="1115483" y="284086"/>
                </a:cubicBezTo>
                <a:cubicBezTo>
                  <a:pt x="1120126" y="291050"/>
                  <a:pt x="1127320" y="295923"/>
                  <a:pt x="1133239" y="301841"/>
                </a:cubicBezTo>
                <a:cubicBezTo>
                  <a:pt x="1139157" y="319596"/>
                  <a:pt x="1142624" y="338367"/>
                  <a:pt x="1150994" y="355107"/>
                </a:cubicBezTo>
                <a:cubicBezTo>
                  <a:pt x="1156912" y="366944"/>
                  <a:pt x="1163834" y="378330"/>
                  <a:pt x="1168749" y="390618"/>
                </a:cubicBezTo>
                <a:cubicBezTo>
                  <a:pt x="1175700" y="407995"/>
                  <a:pt x="1186505" y="443884"/>
                  <a:pt x="1186505" y="443884"/>
                </a:cubicBezTo>
                <a:cubicBezTo>
                  <a:pt x="1183546" y="467558"/>
                  <a:pt x="1181895" y="491432"/>
                  <a:pt x="1177627" y="514905"/>
                </a:cubicBezTo>
                <a:cubicBezTo>
                  <a:pt x="1175953" y="524112"/>
                  <a:pt x="1175366" y="534921"/>
                  <a:pt x="1168749" y="541538"/>
                </a:cubicBezTo>
                <a:cubicBezTo>
                  <a:pt x="1154029" y="556258"/>
                  <a:pt x="1125174" y="560213"/>
                  <a:pt x="1106606" y="568171"/>
                </a:cubicBezTo>
                <a:cubicBezTo>
                  <a:pt x="1094442" y="573384"/>
                  <a:pt x="1084035" y="583153"/>
                  <a:pt x="1071095" y="585926"/>
                </a:cubicBezTo>
                <a:cubicBezTo>
                  <a:pt x="1042015" y="592157"/>
                  <a:pt x="1012034" y="593615"/>
                  <a:pt x="982318" y="594804"/>
                </a:cubicBezTo>
                <a:cubicBezTo>
                  <a:pt x="864007" y="599537"/>
                  <a:pt x="745581" y="600723"/>
                  <a:pt x="627212" y="603682"/>
                </a:cubicBezTo>
                <a:cubicBezTo>
                  <a:pt x="615375" y="606641"/>
                  <a:pt x="603902" y="612559"/>
                  <a:pt x="591701" y="612559"/>
                </a:cubicBezTo>
                <a:cubicBezTo>
                  <a:pt x="449628" y="612559"/>
                  <a:pt x="307579" y="608051"/>
                  <a:pt x="165573" y="603682"/>
                </a:cubicBezTo>
                <a:cubicBezTo>
                  <a:pt x="-128615" y="594630"/>
                  <a:pt x="73285" y="594804"/>
                  <a:pt x="5775" y="594804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915816" y="3377596"/>
            <a:ext cx="2678667" cy="14915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94152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/>
              <a:t>문자열을 수치로 변환하는 전용함수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2988" y="1268413"/>
            <a:ext cx="7315200" cy="2103437"/>
          </a:xfrm>
        </p:spPr>
        <p:txBody>
          <a:bodyPr/>
          <a:lstStyle/>
          <a:p>
            <a:pPr eaLnBrk="1" hangingPunct="1"/>
            <a:r>
              <a:rPr lang="ko-KR" altLang="en-US" smtClean="0"/>
              <a:t>전용 함수는 </a:t>
            </a:r>
            <a:r>
              <a:rPr lang="en-US" altLang="ko-KR" smtClean="0"/>
              <a:t>scanf()</a:t>
            </a:r>
            <a:r>
              <a:rPr lang="ko-KR" altLang="en-US" smtClean="0"/>
              <a:t>보다 크기가 작다</a:t>
            </a:r>
            <a:r>
              <a:rPr lang="en-US" altLang="ko-KR" smtClean="0"/>
              <a:t>.</a:t>
            </a:r>
          </a:p>
          <a:p>
            <a:pPr eaLnBrk="1" hangingPunct="1"/>
            <a:r>
              <a:rPr lang="en-US" altLang="ko-KR" smtClean="0"/>
              <a:t>stdlib.h</a:t>
            </a:r>
            <a:r>
              <a:rPr lang="ko-KR" altLang="en-US" smtClean="0"/>
              <a:t>에 원형 정의</a:t>
            </a:r>
            <a:r>
              <a:rPr lang="en-US" altLang="ko-KR" smtClean="0"/>
              <a:t>- </a:t>
            </a:r>
            <a:r>
              <a:rPr lang="ko-KR" altLang="en-US" smtClean="0"/>
              <a:t>반드시 포함</a:t>
            </a:r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0" y="29432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170057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9444754"/>
              </p:ext>
            </p:extLst>
          </p:nvPr>
        </p:nvGraphicFramePr>
        <p:xfrm>
          <a:off x="1116013" y="2349500"/>
          <a:ext cx="7777162" cy="1439864"/>
        </p:xfrm>
        <a:graphic>
          <a:graphicData uri="http://schemas.openxmlformats.org/drawingml/2006/table">
            <a:tbl>
              <a:tblPr/>
              <a:tblGrid>
                <a:gridCol w="3889375"/>
                <a:gridCol w="3887787"/>
              </a:tblGrid>
              <a:tr h="36036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함수</a:t>
                      </a:r>
                      <a:endParaRPr kumimoji="1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설명</a:t>
                      </a:r>
                      <a:endParaRPr kumimoji="1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int atoi( const char *str );</a:t>
                      </a:r>
                      <a:endParaRPr kumimoji="1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str</a:t>
                      </a: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을 </a:t>
                      </a: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int</a:t>
                      </a: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형으로 변환한다</a:t>
                      </a: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.</a:t>
                      </a:r>
                      <a:endParaRPr kumimoji="1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</a:tr>
              <a:tr h="35877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long atoi( const char *str );</a:t>
                      </a:r>
                      <a:endParaRPr kumimoji="1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str</a:t>
                      </a: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을 </a:t>
                      </a: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long</a:t>
                      </a: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형으로 변환한다</a:t>
                      </a: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.</a:t>
                      </a:r>
                      <a:endParaRPr kumimoji="1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double </a:t>
                      </a:r>
                      <a:r>
                        <a:rPr kumimoji="1" lang="en-US" altLang="ko-KR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atof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( </a:t>
                      </a:r>
                      <a:r>
                        <a:rPr kumimoji="1" lang="en-US" altLang="ko-KR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const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 char *</a:t>
                      </a:r>
                      <a:r>
                        <a:rPr kumimoji="1" lang="en-US" altLang="ko-KR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str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 );</a:t>
                      </a: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str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을 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double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형으로 변환한다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.</a:t>
                      </a: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</a:tr>
            </a:tbl>
          </a:graphicData>
        </a:graphic>
      </p:graphicFrame>
      <p:grpSp>
        <p:nvGrpSpPr>
          <p:cNvPr id="6" name="그룹 32"/>
          <p:cNvGrpSpPr>
            <a:grpSpLocks/>
          </p:cNvGrpSpPr>
          <p:nvPr/>
        </p:nvGrpSpPr>
        <p:grpSpPr bwMode="auto">
          <a:xfrm>
            <a:off x="1896167" y="4725144"/>
            <a:ext cx="2760662" cy="582612"/>
            <a:chOff x="3682222" y="1812468"/>
            <a:chExt cx="2760446" cy="583601"/>
          </a:xfrm>
        </p:grpSpPr>
        <p:grpSp>
          <p:nvGrpSpPr>
            <p:cNvPr id="7" name="그룹 2"/>
            <p:cNvGrpSpPr>
              <a:grpSpLocks/>
            </p:cNvGrpSpPr>
            <p:nvPr/>
          </p:nvGrpSpPr>
          <p:grpSpPr bwMode="auto">
            <a:xfrm>
              <a:off x="3682222" y="1812468"/>
              <a:ext cx="2689908" cy="583601"/>
              <a:chOff x="4486986" y="5359999"/>
              <a:chExt cx="2689908" cy="583601"/>
            </a:xfrm>
          </p:grpSpPr>
          <p:pic>
            <p:nvPicPr>
              <p:cNvPr id="9" name="그림 34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57668" y="5359999"/>
                <a:ext cx="719226" cy="5836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" name="그림 35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65786" y="5359999"/>
                <a:ext cx="719226" cy="5836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" name="그림 36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73906" y="5359999"/>
                <a:ext cx="719226" cy="5836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" name="그림 38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79457" y="5359999"/>
                <a:ext cx="719226" cy="5836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3" name="그림 39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87577" y="5359999"/>
                <a:ext cx="719226" cy="5836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4" name="그림 40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86986" y="5359999"/>
                <a:ext cx="719226" cy="5836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8" name="TextBox 7"/>
            <p:cNvSpPr txBox="1"/>
            <p:nvPr/>
          </p:nvSpPr>
          <p:spPr>
            <a:xfrm>
              <a:off x="3931439" y="2103473"/>
              <a:ext cx="2511229" cy="23057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900" dirty="0" err="1">
                  <a:latin typeface="Lucida Calligraphy" pitchFamily="66" charset="0"/>
                  <a:ea typeface="+mn-ea"/>
                </a:rPr>
                <a:t>src</a:t>
              </a:r>
              <a:r>
                <a:rPr lang="en-US" altLang="ko-KR" sz="900" dirty="0">
                  <a:solidFill>
                    <a:srgbClr val="FF0000"/>
                  </a:solidFill>
                  <a:latin typeface="Lucida Calligraphy" pitchFamily="66" charset="0"/>
                  <a:ea typeface="+mn-ea"/>
                </a:rPr>
                <a:t>[</a:t>
              </a:r>
              <a:r>
                <a:rPr lang="en-US" altLang="ko-KR" sz="900" dirty="0">
                  <a:solidFill>
                    <a:schemeClr val="tx2"/>
                  </a:solidFill>
                  <a:latin typeface="Lucida Calligraphy" pitchFamily="66" charset="0"/>
                  <a:ea typeface="+mn-ea"/>
                </a:rPr>
                <a:t>0]</a:t>
              </a:r>
              <a:r>
                <a:rPr lang="en-US" altLang="ko-KR" sz="900" dirty="0">
                  <a:latin typeface="Lucida Calligraphy" pitchFamily="66" charset="0"/>
                  <a:ea typeface="+mn-ea"/>
                </a:rPr>
                <a:t>  </a:t>
              </a:r>
              <a:r>
                <a:rPr lang="en-US" altLang="ko-KR" sz="900" dirty="0" err="1">
                  <a:latin typeface="Lucida Calligraphy" pitchFamily="66" charset="0"/>
                  <a:ea typeface="+mn-ea"/>
                </a:rPr>
                <a:t>src</a:t>
              </a:r>
              <a:r>
                <a:rPr lang="en-US" altLang="ko-KR" sz="900" dirty="0">
                  <a:solidFill>
                    <a:schemeClr val="tx2"/>
                  </a:solidFill>
                  <a:latin typeface="Lucida Calligraphy" pitchFamily="66" charset="0"/>
                  <a:ea typeface="+mn-ea"/>
                </a:rPr>
                <a:t>[1] </a:t>
              </a:r>
              <a:r>
                <a:rPr lang="en-US" altLang="ko-KR" sz="900" dirty="0">
                  <a:latin typeface="Lucida Calligraphy" pitchFamily="66" charset="0"/>
                  <a:ea typeface="+mn-ea"/>
                </a:rPr>
                <a:t> </a:t>
              </a:r>
              <a:r>
                <a:rPr lang="en-US" altLang="ko-KR" sz="900" dirty="0" err="1">
                  <a:latin typeface="Lucida Calligraphy" pitchFamily="66" charset="0"/>
                  <a:ea typeface="+mn-ea"/>
                </a:rPr>
                <a:t>src</a:t>
              </a:r>
              <a:r>
                <a:rPr lang="en-US" altLang="ko-KR" sz="900" dirty="0">
                  <a:solidFill>
                    <a:schemeClr val="tx2"/>
                  </a:solidFill>
                  <a:latin typeface="Lucida Calligraphy" pitchFamily="66" charset="0"/>
                  <a:ea typeface="+mn-ea"/>
                </a:rPr>
                <a:t>[2]</a:t>
              </a:r>
              <a:r>
                <a:rPr lang="en-US" altLang="ko-KR" sz="900" dirty="0">
                  <a:latin typeface="Lucida Calligraphy" pitchFamily="66" charset="0"/>
                  <a:ea typeface="+mn-ea"/>
                </a:rPr>
                <a:t>  </a:t>
              </a:r>
              <a:r>
                <a:rPr lang="en-US" altLang="ko-KR" sz="900" dirty="0" err="1">
                  <a:latin typeface="Lucida Calligraphy" pitchFamily="66" charset="0"/>
                  <a:ea typeface="+mn-ea"/>
                </a:rPr>
                <a:t>src</a:t>
              </a:r>
              <a:r>
                <a:rPr lang="en-US" altLang="ko-KR" sz="900" dirty="0">
                  <a:solidFill>
                    <a:schemeClr val="tx2"/>
                  </a:solidFill>
                  <a:latin typeface="Lucida Calligraphy" pitchFamily="66" charset="0"/>
                  <a:ea typeface="+mn-ea"/>
                </a:rPr>
                <a:t>[3]</a:t>
              </a:r>
              <a:r>
                <a:rPr lang="en-US" altLang="ko-KR" sz="900" dirty="0">
                  <a:latin typeface="Lucida Calligraphy" pitchFamily="66" charset="0"/>
                  <a:ea typeface="+mn-ea"/>
                </a:rPr>
                <a:t>  </a:t>
              </a:r>
              <a:r>
                <a:rPr lang="en-US" altLang="ko-KR" sz="900" dirty="0" err="1">
                  <a:latin typeface="Lucida Calligraphy" pitchFamily="66" charset="0"/>
                  <a:ea typeface="+mn-ea"/>
                </a:rPr>
                <a:t>src</a:t>
              </a:r>
              <a:r>
                <a:rPr lang="en-US" altLang="ko-KR" sz="900" dirty="0">
                  <a:solidFill>
                    <a:schemeClr val="tx2"/>
                  </a:solidFill>
                  <a:latin typeface="Lucida Calligraphy" pitchFamily="66" charset="0"/>
                  <a:ea typeface="+mn-ea"/>
                </a:rPr>
                <a:t>[4]  </a:t>
              </a:r>
              <a:r>
                <a:rPr lang="en-US" altLang="ko-KR" sz="900" dirty="0" err="1">
                  <a:latin typeface="Lucida Calligraphy" pitchFamily="66" charset="0"/>
                  <a:ea typeface="+mn-ea"/>
                </a:rPr>
                <a:t>src</a:t>
              </a:r>
              <a:r>
                <a:rPr lang="en-US" altLang="ko-KR" sz="900" dirty="0">
                  <a:solidFill>
                    <a:schemeClr val="tx2"/>
                  </a:solidFill>
                  <a:latin typeface="Lucida Calligraphy" pitchFamily="66" charset="0"/>
                  <a:ea typeface="+mn-ea"/>
                </a:rPr>
                <a:t>[5]</a:t>
              </a:r>
              <a:endParaRPr lang="ko-KR" altLang="en-US" sz="1000" dirty="0">
                <a:solidFill>
                  <a:schemeClr val="tx2"/>
                </a:solidFill>
                <a:latin typeface="Lucida Calligraphy" pitchFamily="66" charset="0"/>
                <a:ea typeface="+mn-ea"/>
              </a:endParaRPr>
            </a:p>
          </p:txBody>
        </p:sp>
      </p:grpSp>
      <p:sp>
        <p:nvSpPr>
          <p:cNvPr id="15" name="타원 14"/>
          <p:cNvSpPr/>
          <p:nvPr/>
        </p:nvSpPr>
        <p:spPr>
          <a:xfrm>
            <a:off x="2091687" y="4568838"/>
            <a:ext cx="360040" cy="360040"/>
          </a:xfrm>
          <a:prstGeom prst="ellipse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68000">
                <a:srgbClr val="0087E6"/>
              </a:gs>
              <a:gs pos="100000">
                <a:srgbClr val="005CBF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6" name="타원 15"/>
          <p:cNvSpPr/>
          <p:nvPr/>
        </p:nvSpPr>
        <p:spPr>
          <a:xfrm>
            <a:off x="2492228" y="4568838"/>
            <a:ext cx="360040" cy="360040"/>
          </a:xfrm>
          <a:prstGeom prst="ellipse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68000">
                <a:srgbClr val="0087E6"/>
              </a:gs>
              <a:gs pos="100000">
                <a:srgbClr val="005CBF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17" name="타원 16"/>
          <p:cNvSpPr/>
          <p:nvPr/>
        </p:nvSpPr>
        <p:spPr>
          <a:xfrm>
            <a:off x="2884060" y="4568838"/>
            <a:ext cx="360040" cy="360040"/>
          </a:xfrm>
          <a:prstGeom prst="ellipse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68000">
                <a:srgbClr val="0087E6"/>
              </a:gs>
              <a:gs pos="100000">
                <a:srgbClr val="005CBF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8" name="타원 17"/>
          <p:cNvSpPr/>
          <p:nvPr/>
        </p:nvSpPr>
        <p:spPr>
          <a:xfrm>
            <a:off x="3278460" y="4568838"/>
            <a:ext cx="360040" cy="360040"/>
          </a:xfrm>
          <a:prstGeom prst="ellipse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68000">
                <a:srgbClr val="0087E6"/>
              </a:gs>
              <a:gs pos="100000">
                <a:srgbClr val="005CBF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5</a:t>
            </a:r>
            <a:endParaRPr lang="ko-KR" altLang="en-US" dirty="0"/>
          </a:p>
        </p:txBody>
      </p:sp>
      <p:grpSp>
        <p:nvGrpSpPr>
          <p:cNvPr id="19" name="그룹 49"/>
          <p:cNvGrpSpPr>
            <a:grpSpLocks/>
          </p:cNvGrpSpPr>
          <p:nvPr/>
        </p:nvGrpSpPr>
        <p:grpSpPr bwMode="auto">
          <a:xfrm>
            <a:off x="3677342" y="4569569"/>
            <a:ext cx="463550" cy="368300"/>
            <a:chOff x="5679084" y="5111091"/>
            <a:chExt cx="463726" cy="369332"/>
          </a:xfrm>
        </p:grpSpPr>
        <p:sp>
          <p:nvSpPr>
            <p:cNvPr id="20" name="타원 19"/>
            <p:cNvSpPr/>
            <p:nvPr/>
          </p:nvSpPr>
          <p:spPr>
            <a:xfrm>
              <a:off x="5718684" y="5114444"/>
              <a:ext cx="360040" cy="360040"/>
            </a:xfrm>
            <a:prstGeom prst="ellipse">
              <a:avLst/>
            </a:prstGeom>
            <a:gradFill flip="none" rotWithShape="1">
              <a:gsLst>
                <a:gs pos="0">
                  <a:srgbClr val="FFF200"/>
                </a:gs>
                <a:gs pos="40000">
                  <a:srgbClr val="FF7A00">
                    <a:alpha val="98000"/>
                  </a:srgbClr>
                </a:gs>
                <a:gs pos="60000">
                  <a:srgbClr val="FF0300"/>
                </a:gs>
                <a:gs pos="100000">
                  <a:srgbClr val="4D0808">
                    <a:alpha val="80000"/>
                  </a:srgbClr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400" dirty="0"/>
            </a:p>
          </p:txBody>
        </p:sp>
        <p:sp>
          <p:nvSpPr>
            <p:cNvPr id="21" name="TextBox 14"/>
            <p:cNvSpPr txBox="1">
              <a:spLocks noChangeArrowheads="1"/>
            </p:cNvSpPr>
            <p:nvPr/>
          </p:nvSpPr>
          <p:spPr bwMode="auto">
            <a:xfrm>
              <a:off x="5679084" y="5111091"/>
              <a:ext cx="46372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>
                  <a:solidFill>
                    <a:schemeClr val="bg1"/>
                  </a:solidFill>
                  <a:latin typeface="Comic Sans MS" pitchFamily="66" charset="0"/>
                </a:rPr>
                <a:t>\0</a:t>
              </a:r>
              <a:endParaRPr lang="ko-KR" altLang="en-US">
                <a:solidFill>
                  <a:schemeClr val="bg1"/>
                </a:solidFill>
                <a:latin typeface="Comic Sans MS" pitchFamily="66" charset="0"/>
              </a:endParaRPr>
            </a:p>
          </p:txBody>
        </p:sp>
      </p:grpSp>
      <p:sp>
        <p:nvSpPr>
          <p:cNvPr id="22" name="설명선 2(테두리 및 강조선) 21"/>
          <p:cNvSpPr/>
          <p:nvPr/>
        </p:nvSpPr>
        <p:spPr>
          <a:xfrm>
            <a:off x="2289867" y="5666531"/>
            <a:ext cx="854075" cy="327025"/>
          </a:xfrm>
          <a:prstGeom prst="accentBorderCallout2">
            <a:avLst>
              <a:gd name="adj1" fmla="val 22179"/>
              <a:gd name="adj2" fmla="val 108025"/>
              <a:gd name="adj3" fmla="val 22178"/>
              <a:gd name="adj4" fmla="val 132105"/>
              <a:gd name="adj5" fmla="val -104859"/>
              <a:gd name="adj6" fmla="val 145363"/>
            </a:avLst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문자열</a:t>
            </a:r>
          </a:p>
        </p:txBody>
      </p:sp>
      <p:sp>
        <p:nvSpPr>
          <p:cNvPr id="23" name="설명선 2(테두리 및 강조선) 22"/>
          <p:cNvSpPr/>
          <p:nvPr/>
        </p:nvSpPr>
        <p:spPr>
          <a:xfrm>
            <a:off x="7454004" y="5666531"/>
            <a:ext cx="854075" cy="327025"/>
          </a:xfrm>
          <a:prstGeom prst="accentBorderCallout2">
            <a:avLst>
              <a:gd name="adj1" fmla="val 28006"/>
              <a:gd name="adj2" fmla="val -9047"/>
              <a:gd name="adj3" fmla="val 28005"/>
              <a:gd name="adj4" fmla="val -40716"/>
              <a:gd name="adj5" fmla="val -104859"/>
              <a:gd name="adj6" fmla="val -49758"/>
            </a:avLst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수치</a:t>
            </a:r>
            <a:endParaRPr lang="ko-KR" altLang="en-US" sz="14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4" name="그림 3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7229" y="4748956"/>
            <a:ext cx="742950" cy="60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5" name="그룹 222"/>
          <p:cNvGrpSpPr>
            <a:grpSpLocks/>
          </p:cNvGrpSpPr>
          <p:nvPr/>
        </p:nvGrpSpPr>
        <p:grpSpPr bwMode="auto">
          <a:xfrm>
            <a:off x="6741217" y="4572744"/>
            <a:ext cx="655637" cy="371475"/>
            <a:chOff x="7278410" y="1613942"/>
            <a:chExt cx="635519" cy="360040"/>
          </a:xfrm>
        </p:grpSpPr>
        <p:sp>
          <p:nvSpPr>
            <p:cNvPr id="26" name="타원 25"/>
            <p:cNvSpPr/>
            <p:nvPr/>
          </p:nvSpPr>
          <p:spPr>
            <a:xfrm>
              <a:off x="7336879" y="1613942"/>
              <a:ext cx="360040" cy="360040"/>
            </a:xfrm>
            <a:prstGeom prst="ellipse">
              <a:avLst/>
            </a:prstGeom>
            <a:gradFill flip="none" rotWithShape="1">
              <a:gsLst>
                <a:gs pos="0">
                  <a:srgbClr val="03D4A8"/>
                </a:gs>
                <a:gs pos="25000">
                  <a:srgbClr val="21D6E0"/>
                </a:gs>
                <a:gs pos="68000">
                  <a:srgbClr val="0087E6"/>
                </a:gs>
                <a:gs pos="100000">
                  <a:srgbClr val="005CBF"/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278410" y="1666256"/>
              <a:ext cx="635519" cy="26772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200" dirty="0">
                  <a:solidFill>
                    <a:schemeClr val="bg1"/>
                  </a:solidFill>
                  <a:latin typeface="+mj-lt"/>
                </a:rPr>
                <a:t>36.5</a:t>
              </a:r>
              <a:endParaRPr lang="ko-KR" altLang="en-US" sz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28" name="TextBox 65"/>
          <p:cNvSpPr txBox="1">
            <a:spLocks noChangeArrowheads="1"/>
          </p:cNvSpPr>
          <p:nvPr/>
        </p:nvSpPr>
        <p:spPr bwMode="auto">
          <a:xfrm>
            <a:off x="6892029" y="4947394"/>
            <a:ext cx="5683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000">
                <a:solidFill>
                  <a:schemeClr val="tx2"/>
                </a:solidFill>
                <a:latin typeface="Lucida Calligraphy" pitchFamily="66" charset="0"/>
              </a:rPr>
              <a:t>v</a:t>
            </a:r>
            <a:endParaRPr lang="ko-KR" altLang="en-US" sz="2000">
              <a:solidFill>
                <a:schemeClr val="tx2"/>
              </a:solidFill>
              <a:latin typeface="Lucida Calligraphy" pitchFamily="66" charset="0"/>
            </a:endParaRPr>
          </a:p>
        </p:txBody>
      </p:sp>
      <p:sp>
        <p:nvSpPr>
          <p:cNvPr id="2" name="자유형 1"/>
          <p:cNvSpPr/>
          <p:nvPr/>
        </p:nvSpPr>
        <p:spPr>
          <a:xfrm>
            <a:off x="4796287" y="4882551"/>
            <a:ext cx="1725283" cy="291486"/>
          </a:xfrm>
          <a:custGeom>
            <a:avLst/>
            <a:gdLst>
              <a:gd name="connsiteX0" fmla="*/ 0 w 1725283"/>
              <a:gd name="connsiteY0" fmla="*/ 51758 h 291486"/>
              <a:gd name="connsiteX1" fmla="*/ 43132 w 1725283"/>
              <a:gd name="connsiteY1" fmla="*/ 25879 h 291486"/>
              <a:gd name="connsiteX2" fmla="*/ 250166 w 1725283"/>
              <a:gd name="connsiteY2" fmla="*/ 0 h 291486"/>
              <a:gd name="connsiteX3" fmla="*/ 534838 w 1725283"/>
              <a:gd name="connsiteY3" fmla="*/ 8626 h 291486"/>
              <a:gd name="connsiteX4" fmla="*/ 560717 w 1725283"/>
              <a:gd name="connsiteY4" fmla="*/ 25879 h 291486"/>
              <a:gd name="connsiteX5" fmla="*/ 629728 w 1725283"/>
              <a:gd name="connsiteY5" fmla="*/ 43132 h 291486"/>
              <a:gd name="connsiteX6" fmla="*/ 707366 w 1725283"/>
              <a:gd name="connsiteY6" fmla="*/ 77638 h 291486"/>
              <a:gd name="connsiteX7" fmla="*/ 733245 w 1725283"/>
              <a:gd name="connsiteY7" fmla="*/ 94891 h 291486"/>
              <a:gd name="connsiteX8" fmla="*/ 759124 w 1725283"/>
              <a:gd name="connsiteY8" fmla="*/ 103517 h 291486"/>
              <a:gd name="connsiteX9" fmla="*/ 836762 w 1725283"/>
              <a:gd name="connsiteY9" fmla="*/ 146649 h 291486"/>
              <a:gd name="connsiteX10" fmla="*/ 862641 w 1725283"/>
              <a:gd name="connsiteY10" fmla="*/ 163902 h 291486"/>
              <a:gd name="connsiteX11" fmla="*/ 888521 w 1725283"/>
              <a:gd name="connsiteY11" fmla="*/ 172528 h 291486"/>
              <a:gd name="connsiteX12" fmla="*/ 957532 w 1725283"/>
              <a:gd name="connsiteY12" fmla="*/ 215660 h 291486"/>
              <a:gd name="connsiteX13" fmla="*/ 1009290 w 1725283"/>
              <a:gd name="connsiteY13" fmla="*/ 232913 h 291486"/>
              <a:gd name="connsiteX14" fmla="*/ 1061049 w 1725283"/>
              <a:gd name="connsiteY14" fmla="*/ 250166 h 291486"/>
              <a:gd name="connsiteX15" fmla="*/ 1095555 w 1725283"/>
              <a:gd name="connsiteY15" fmla="*/ 258792 h 291486"/>
              <a:gd name="connsiteX16" fmla="*/ 1130060 w 1725283"/>
              <a:gd name="connsiteY16" fmla="*/ 276045 h 291486"/>
              <a:gd name="connsiteX17" fmla="*/ 1449238 w 1725283"/>
              <a:gd name="connsiteY17" fmla="*/ 258792 h 291486"/>
              <a:gd name="connsiteX18" fmla="*/ 1725283 w 1725283"/>
              <a:gd name="connsiteY18" fmla="*/ 250166 h 291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725283" h="291486">
                <a:moveTo>
                  <a:pt x="0" y="51758"/>
                </a:moveTo>
                <a:cubicBezTo>
                  <a:pt x="14377" y="43132"/>
                  <a:pt x="27655" y="32328"/>
                  <a:pt x="43132" y="25879"/>
                </a:cubicBezTo>
                <a:cubicBezTo>
                  <a:pt x="111274" y="-2513"/>
                  <a:pt x="174611" y="4444"/>
                  <a:pt x="250166" y="0"/>
                </a:cubicBezTo>
                <a:cubicBezTo>
                  <a:pt x="345057" y="2875"/>
                  <a:pt x="440232" y="742"/>
                  <a:pt x="534838" y="8626"/>
                </a:cubicBezTo>
                <a:cubicBezTo>
                  <a:pt x="545170" y="9487"/>
                  <a:pt x="551444" y="21242"/>
                  <a:pt x="560717" y="25879"/>
                </a:cubicBezTo>
                <a:cubicBezTo>
                  <a:pt x="578404" y="34723"/>
                  <a:pt x="613318" y="39850"/>
                  <a:pt x="629728" y="43132"/>
                </a:cubicBezTo>
                <a:cubicBezTo>
                  <a:pt x="757826" y="119990"/>
                  <a:pt x="603702" y="33209"/>
                  <a:pt x="707366" y="77638"/>
                </a:cubicBezTo>
                <a:cubicBezTo>
                  <a:pt x="716895" y="81722"/>
                  <a:pt x="723972" y="90254"/>
                  <a:pt x="733245" y="94891"/>
                </a:cubicBezTo>
                <a:cubicBezTo>
                  <a:pt x="741378" y="98957"/>
                  <a:pt x="750498" y="100642"/>
                  <a:pt x="759124" y="103517"/>
                </a:cubicBezTo>
                <a:cubicBezTo>
                  <a:pt x="818449" y="143067"/>
                  <a:pt x="791211" y="131466"/>
                  <a:pt x="836762" y="146649"/>
                </a:cubicBezTo>
                <a:cubicBezTo>
                  <a:pt x="845388" y="152400"/>
                  <a:pt x="853368" y="159266"/>
                  <a:pt x="862641" y="163902"/>
                </a:cubicBezTo>
                <a:cubicBezTo>
                  <a:pt x="870774" y="167969"/>
                  <a:pt x="880626" y="168017"/>
                  <a:pt x="888521" y="172528"/>
                </a:cubicBezTo>
                <a:cubicBezTo>
                  <a:pt x="949090" y="207138"/>
                  <a:pt x="896055" y="191069"/>
                  <a:pt x="957532" y="215660"/>
                </a:cubicBezTo>
                <a:cubicBezTo>
                  <a:pt x="974417" y="222414"/>
                  <a:pt x="992037" y="227162"/>
                  <a:pt x="1009290" y="232913"/>
                </a:cubicBezTo>
                <a:cubicBezTo>
                  <a:pt x="1009300" y="232916"/>
                  <a:pt x="1061038" y="250163"/>
                  <a:pt x="1061049" y="250166"/>
                </a:cubicBezTo>
                <a:lnTo>
                  <a:pt x="1095555" y="258792"/>
                </a:lnTo>
                <a:cubicBezTo>
                  <a:pt x="1107057" y="264543"/>
                  <a:pt x="1118240" y="270979"/>
                  <a:pt x="1130060" y="276045"/>
                </a:cubicBezTo>
                <a:cubicBezTo>
                  <a:pt x="1227750" y="317914"/>
                  <a:pt x="1376764" y="261691"/>
                  <a:pt x="1449238" y="258792"/>
                </a:cubicBezTo>
                <a:cubicBezTo>
                  <a:pt x="1685010" y="249362"/>
                  <a:pt x="1592954" y="250166"/>
                  <a:pt x="1725283" y="250166"/>
                </a:cubicBezTo>
              </a:path>
            </a:pathLst>
          </a:custGeom>
          <a:noFill/>
          <a:ln w="762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문자열 수치 변환</a:t>
            </a:r>
            <a:r>
              <a:rPr lang="en-US" altLang="ko-KR" dirty="0" smtClean="0"/>
              <a:t> </a:t>
            </a:r>
            <a:endParaRPr lang="ko-KR" altLang="en-US" dirty="0" smtClean="0"/>
          </a:p>
        </p:txBody>
      </p:sp>
      <p:sp>
        <p:nvSpPr>
          <p:cNvPr id="36867" name="Rectangle 4"/>
          <p:cNvSpPr>
            <a:spLocks noChangeArrowheads="1"/>
          </p:cNvSpPr>
          <p:nvPr/>
        </p:nvSpPr>
        <p:spPr bwMode="auto">
          <a:xfrm>
            <a:off x="1116013" y="1052512"/>
            <a:ext cx="7777162" cy="5328815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smtClean="0">
                <a:solidFill>
                  <a:srgbClr val="0000FF"/>
                </a:solidFill>
                <a:latin typeface="Trebuchet MS" pitchFamily="34" charset="0"/>
              </a:rPr>
              <a:t>#include</a:t>
            </a: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 smtClean="0">
                <a:solidFill>
                  <a:srgbClr val="800000"/>
                </a:solidFill>
                <a:latin typeface="Trebuchet MS" pitchFamily="34" charset="0"/>
              </a:rPr>
              <a:t>&lt;</a:t>
            </a:r>
            <a:r>
              <a:rPr lang="en-US" altLang="ko-KR" sz="1600" kern="0" dirty="0" err="1" smtClean="0">
                <a:solidFill>
                  <a:srgbClr val="800000"/>
                </a:solidFill>
                <a:latin typeface="Trebuchet MS" pitchFamily="34" charset="0"/>
              </a:rPr>
              <a:t>stdio.h</a:t>
            </a:r>
            <a:r>
              <a:rPr lang="en-US" altLang="ko-KR" sz="1600" kern="0" dirty="0" smtClean="0">
                <a:solidFill>
                  <a:srgbClr val="800000"/>
                </a:solidFill>
                <a:latin typeface="Trebuchet MS" pitchFamily="34" charset="0"/>
              </a:rPr>
              <a:t>&gt;</a:t>
            </a:r>
            <a:endParaRPr lang="en-US" altLang="ko-KR" sz="1600" kern="0" dirty="0" smtClean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smtClean="0">
                <a:solidFill>
                  <a:srgbClr val="0000FF"/>
                </a:solidFill>
                <a:latin typeface="Trebuchet MS" pitchFamily="34" charset="0"/>
              </a:rPr>
              <a:t>#include</a:t>
            </a: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 smtClean="0">
                <a:solidFill>
                  <a:srgbClr val="800000"/>
                </a:solidFill>
                <a:latin typeface="Trebuchet MS" pitchFamily="34" charset="0"/>
              </a:rPr>
              <a:t>&lt;</a:t>
            </a:r>
            <a:r>
              <a:rPr lang="en-US" altLang="ko-KR" sz="1600" kern="0" dirty="0" err="1" smtClean="0">
                <a:solidFill>
                  <a:srgbClr val="800000"/>
                </a:solidFill>
                <a:latin typeface="Trebuchet MS" pitchFamily="34" charset="0"/>
              </a:rPr>
              <a:t>stdlib.h</a:t>
            </a:r>
            <a:r>
              <a:rPr lang="en-US" altLang="ko-KR" sz="1600" kern="0" dirty="0" smtClean="0">
                <a:solidFill>
                  <a:srgbClr val="800000"/>
                </a:solidFill>
                <a:latin typeface="Trebuchet MS" pitchFamily="34" charset="0"/>
              </a:rPr>
              <a:t>&gt;</a:t>
            </a:r>
            <a:endParaRPr lang="en-US" altLang="ko-KR" sz="1600" kern="0" dirty="0" smtClean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err="1" smtClean="0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 main( </a:t>
            </a:r>
            <a:r>
              <a:rPr lang="en-US" altLang="ko-KR" sz="1600" kern="0" dirty="0" smtClean="0">
                <a:solidFill>
                  <a:srgbClr val="0000FF"/>
                </a:solidFill>
                <a:latin typeface="Trebuchet MS" pitchFamily="34" charset="0"/>
              </a:rPr>
              <a:t>void</a:t>
            </a: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 )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{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smtClean="0">
                <a:solidFill>
                  <a:srgbClr val="0000FF"/>
                </a:solidFill>
                <a:latin typeface="Trebuchet MS" pitchFamily="34" charset="0"/>
              </a:rPr>
              <a:t>char</a:t>
            </a: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 s1[] = </a:t>
            </a:r>
            <a:r>
              <a:rPr lang="en-US" altLang="ko-KR" sz="1600" kern="0" dirty="0" smtClean="0">
                <a:solidFill>
                  <a:srgbClr val="800000"/>
                </a:solidFill>
                <a:latin typeface="Trebuchet MS" pitchFamily="34" charset="0"/>
              </a:rPr>
              <a:t>"100"</a:t>
            </a:r>
            <a:r>
              <a:rPr lang="en-US" altLang="ko-KR" sz="1600" kern="0" dirty="0" smtClean="0">
                <a:solidFill>
                  <a:srgbClr val="282828"/>
                </a:solidFill>
                <a:latin typeface="Trebuchet MS" pitchFamily="34" charset="0"/>
              </a:rPr>
              <a:t>;</a:t>
            </a:r>
            <a:endParaRPr lang="en-US" altLang="ko-KR" sz="1600" kern="0" dirty="0" smtClean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smtClean="0">
                <a:solidFill>
                  <a:srgbClr val="0000FF"/>
                </a:solidFill>
                <a:latin typeface="Trebuchet MS" pitchFamily="34" charset="0"/>
              </a:rPr>
              <a:t>char</a:t>
            </a: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 s2[] = </a:t>
            </a:r>
            <a:r>
              <a:rPr lang="en-US" altLang="ko-KR" sz="1600" kern="0" dirty="0" smtClean="0">
                <a:solidFill>
                  <a:srgbClr val="800000"/>
                </a:solidFill>
                <a:latin typeface="Trebuchet MS" pitchFamily="34" charset="0"/>
              </a:rPr>
              <a:t>"12.93"</a:t>
            </a:r>
            <a:r>
              <a:rPr lang="en-US" altLang="ko-KR" sz="1600" kern="0" dirty="0" smtClean="0">
                <a:solidFill>
                  <a:srgbClr val="282828"/>
                </a:solidFill>
                <a:latin typeface="Trebuchet MS" pitchFamily="34" charset="0"/>
              </a:rPr>
              <a:t>;</a:t>
            </a:r>
            <a:endParaRPr lang="en-US" altLang="ko-KR" sz="1600" kern="0" dirty="0" smtClean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smtClean="0">
                <a:solidFill>
                  <a:srgbClr val="0000FF"/>
                </a:solidFill>
                <a:latin typeface="Trebuchet MS" pitchFamily="34" charset="0"/>
              </a:rPr>
              <a:t>char</a:t>
            </a: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 buffer[100];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err="1" smtClean="0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 err="1" smtClean="0">
                <a:solidFill>
                  <a:srgbClr val="000000"/>
                </a:solidFill>
                <a:latin typeface="Trebuchet MS" pitchFamily="34" charset="0"/>
              </a:rPr>
              <a:t>i</a:t>
            </a: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dirty="0" smtClean="0">
                <a:latin typeface="Trebuchet MS" pitchFamily="34" charset="0"/>
              </a:rPr>
              <a:t>	</a:t>
            </a:r>
            <a:r>
              <a:rPr lang="en-US" altLang="ko-KR" sz="1600" dirty="0" smtClean="0">
                <a:solidFill>
                  <a:srgbClr val="0000FF"/>
                </a:solidFill>
                <a:latin typeface="Trebuchet MS" pitchFamily="34" charset="0"/>
              </a:rPr>
              <a:t>double</a:t>
            </a:r>
            <a:r>
              <a:rPr lang="en-US" altLang="ko-KR" sz="1600" dirty="0" smtClean="0">
                <a:latin typeface="Trebuchet MS" pitchFamily="34" charset="0"/>
              </a:rPr>
              <a:t> d,</a:t>
            </a: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 result;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600" kern="0" dirty="0" smtClean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dirty="0" smtClean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err="1" smtClean="0">
                <a:solidFill>
                  <a:srgbClr val="000000"/>
                </a:solidFill>
                <a:latin typeface="Trebuchet MS" pitchFamily="34" charset="0"/>
              </a:rPr>
              <a:t>i</a:t>
            </a: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 = </a:t>
            </a:r>
            <a:r>
              <a:rPr lang="en-US" altLang="ko-KR" sz="1600" kern="0" dirty="0" err="1" smtClean="0">
                <a:solidFill>
                  <a:srgbClr val="000000"/>
                </a:solidFill>
                <a:latin typeface="Trebuchet MS" pitchFamily="34" charset="0"/>
              </a:rPr>
              <a:t>atoi</a:t>
            </a: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(s1);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dirty="0" smtClean="0">
                <a:latin typeface="Trebuchet MS" pitchFamily="34" charset="0"/>
              </a:rPr>
              <a:t>	</a:t>
            </a:r>
            <a:r>
              <a:rPr lang="en-US" altLang="ko-KR" sz="1600" dirty="0" smtClean="0">
                <a:latin typeface="Trebuchet MS" pitchFamily="34" charset="0"/>
              </a:rPr>
              <a:t>d = </a:t>
            </a:r>
            <a:r>
              <a:rPr lang="en-US" altLang="ko-KR" sz="1600" dirty="0" err="1" smtClean="0">
                <a:latin typeface="Trebuchet MS" pitchFamily="34" charset="0"/>
              </a:rPr>
              <a:t>atof</a:t>
            </a:r>
            <a:r>
              <a:rPr lang="en-US" altLang="ko-KR" sz="1600" dirty="0" smtClean="0">
                <a:latin typeface="Trebuchet MS" pitchFamily="34" charset="0"/>
              </a:rPr>
              <a:t>(s2);</a:t>
            </a:r>
            <a:endParaRPr lang="en-US" altLang="ko-KR" sz="1600" kern="0" dirty="0" smtClean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	result = </a:t>
            </a:r>
            <a:r>
              <a:rPr lang="en-US" altLang="ko-KR" sz="1600" kern="0" dirty="0" err="1" smtClean="0">
                <a:solidFill>
                  <a:srgbClr val="000000"/>
                </a:solidFill>
                <a:latin typeface="Trebuchet MS" pitchFamily="34" charset="0"/>
              </a:rPr>
              <a:t>i</a:t>
            </a: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 + d;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600" kern="0" dirty="0" smtClean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err="1" smtClean="0">
                <a:solidFill>
                  <a:srgbClr val="000000"/>
                </a:solidFill>
                <a:latin typeface="Trebuchet MS" pitchFamily="34" charset="0"/>
              </a:rPr>
              <a:t>sprintf</a:t>
            </a: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(buffer, </a:t>
            </a:r>
            <a:r>
              <a:rPr lang="en-US" altLang="ko-KR" sz="1600" kern="0" dirty="0" smtClean="0">
                <a:solidFill>
                  <a:srgbClr val="800000"/>
                </a:solidFill>
                <a:latin typeface="Trebuchet MS" pitchFamily="34" charset="0"/>
              </a:rPr>
              <a:t>"%f"</a:t>
            </a: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, result);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err="1" smtClean="0">
                <a:solidFill>
                  <a:srgbClr val="000000"/>
                </a:solidFill>
                <a:latin typeface="Trebuchet MS" pitchFamily="34" charset="0"/>
              </a:rPr>
              <a:t>printf</a:t>
            </a: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600" kern="0" dirty="0" smtClean="0">
                <a:solidFill>
                  <a:srgbClr val="800000"/>
                </a:solidFill>
                <a:latin typeface="Trebuchet MS" pitchFamily="34" charset="0"/>
              </a:rPr>
              <a:t>"</a:t>
            </a:r>
            <a:r>
              <a:rPr lang="ko-KR" altLang="en-US" sz="1600" kern="0" dirty="0" smtClean="0">
                <a:solidFill>
                  <a:srgbClr val="800000"/>
                </a:solidFill>
                <a:latin typeface="Trebuchet MS" pitchFamily="34" charset="0"/>
                <a:ea typeface="굴림"/>
              </a:rPr>
              <a:t>연산 결과는 </a:t>
            </a:r>
            <a:r>
              <a:rPr lang="en-US" altLang="ko-KR" sz="1600" kern="0" dirty="0" smtClean="0">
                <a:solidFill>
                  <a:srgbClr val="800000"/>
                </a:solidFill>
                <a:latin typeface="Trebuchet MS" pitchFamily="34" charset="0"/>
              </a:rPr>
              <a:t>%s</a:t>
            </a:r>
            <a:r>
              <a:rPr lang="ko-KR" altLang="en-US" sz="1600" kern="0" dirty="0" smtClean="0">
                <a:solidFill>
                  <a:srgbClr val="800000"/>
                </a:solidFill>
                <a:latin typeface="Trebuchet MS" pitchFamily="34" charset="0"/>
                <a:ea typeface="굴림"/>
              </a:rPr>
              <a:t>입니다</a:t>
            </a:r>
            <a:r>
              <a:rPr lang="en-US" altLang="ko-KR" sz="1600" kern="0" dirty="0" smtClean="0">
                <a:solidFill>
                  <a:srgbClr val="800000"/>
                </a:solidFill>
                <a:latin typeface="Trebuchet MS" pitchFamily="34" charset="0"/>
              </a:rPr>
              <a:t>.\n"</a:t>
            </a: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, buffer);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smtClean="0">
                <a:solidFill>
                  <a:srgbClr val="0000FF"/>
                </a:solidFill>
                <a:latin typeface="Trebuchet MS" pitchFamily="34" charset="0"/>
              </a:rPr>
              <a:t>return</a:t>
            </a: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 0;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}</a:t>
            </a:r>
            <a:endParaRPr lang="en-US" altLang="ko-KR" sz="1600" kern="0" dirty="0">
              <a:solidFill>
                <a:srgbClr val="000000"/>
              </a:solidFill>
              <a:latin typeface="Trebuchet MS" pitchFamily="34" charset="0"/>
            </a:endParaRPr>
          </a:p>
        </p:txBody>
      </p:sp>
      <p:sp>
        <p:nvSpPr>
          <p:cNvPr id="36868" name="Rectangle 5"/>
          <p:cNvSpPr>
            <a:spLocks noChangeArrowheads="1"/>
          </p:cNvSpPr>
          <p:nvPr/>
        </p:nvSpPr>
        <p:spPr bwMode="auto">
          <a:xfrm>
            <a:off x="0" y="26193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0" name="_x76917336"/>
          <p:cNvSpPr>
            <a:spLocks noChangeArrowheads="1"/>
          </p:cNvSpPr>
          <p:nvPr/>
        </p:nvSpPr>
        <p:spPr bwMode="auto">
          <a:xfrm>
            <a:off x="5724129" y="3449804"/>
            <a:ext cx="3169046" cy="504825"/>
          </a:xfrm>
          <a:prstGeom prst="rect">
            <a:avLst/>
          </a:prstGeom>
          <a:solidFill>
            <a:srgbClr val="CCFFCC"/>
          </a:solidFill>
          <a:ln w="4191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r>
              <a:rPr lang="ko-KR" altLang="en-US" sz="1600" dirty="0"/>
              <a:t>연산 결과는 </a:t>
            </a:r>
            <a:r>
              <a:rPr lang="en-US" altLang="ko-KR" sz="1600" dirty="0"/>
              <a:t>112.930000</a:t>
            </a:r>
            <a:r>
              <a:rPr lang="ko-KR" altLang="en-US" sz="1600" dirty="0"/>
              <a:t>입니다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grpSp>
        <p:nvGrpSpPr>
          <p:cNvPr id="11" name="Group 14"/>
          <p:cNvGrpSpPr>
            <a:grpSpLocks/>
          </p:cNvGrpSpPr>
          <p:nvPr/>
        </p:nvGrpSpPr>
        <p:grpSpPr bwMode="auto">
          <a:xfrm>
            <a:off x="5076056" y="3284984"/>
            <a:ext cx="487363" cy="1012825"/>
            <a:chOff x="-91" y="1749"/>
            <a:chExt cx="552" cy="832"/>
          </a:xfrm>
        </p:grpSpPr>
        <p:sp>
          <p:nvSpPr>
            <p:cNvPr id="12" name="Freeform 15"/>
            <p:cNvSpPr>
              <a:spLocks/>
            </p:cNvSpPr>
            <p:nvPr/>
          </p:nvSpPr>
          <p:spPr bwMode="auto">
            <a:xfrm>
              <a:off x="-91" y="1749"/>
              <a:ext cx="552" cy="832"/>
            </a:xfrm>
            <a:custGeom>
              <a:avLst/>
              <a:gdLst>
                <a:gd name="T0" fmla="*/ 19 w 1103"/>
                <a:gd name="T1" fmla="*/ 453 h 1663"/>
                <a:gd name="T2" fmla="*/ 86 w 1103"/>
                <a:gd name="T3" fmla="*/ 306 h 1663"/>
                <a:gd name="T4" fmla="*/ 175 w 1103"/>
                <a:gd name="T5" fmla="*/ 175 h 1663"/>
                <a:gd name="T6" fmla="*/ 261 w 1103"/>
                <a:gd name="T7" fmla="*/ 74 h 1663"/>
                <a:gd name="T8" fmla="*/ 322 w 1103"/>
                <a:gd name="T9" fmla="*/ 14 h 1663"/>
                <a:gd name="T10" fmla="*/ 337 w 1103"/>
                <a:gd name="T11" fmla="*/ 1 h 1663"/>
                <a:gd name="T12" fmla="*/ 357 w 1103"/>
                <a:gd name="T13" fmla="*/ 5 h 1663"/>
                <a:gd name="T14" fmla="*/ 394 w 1103"/>
                <a:gd name="T15" fmla="*/ 11 h 1663"/>
                <a:gd name="T16" fmla="*/ 440 w 1103"/>
                <a:gd name="T17" fmla="*/ 19 h 1663"/>
                <a:gd name="T18" fmla="*/ 488 w 1103"/>
                <a:gd name="T19" fmla="*/ 28 h 1663"/>
                <a:gd name="T20" fmla="*/ 530 w 1103"/>
                <a:gd name="T21" fmla="*/ 38 h 1663"/>
                <a:gd name="T22" fmla="*/ 582 w 1103"/>
                <a:gd name="T23" fmla="*/ 44 h 1663"/>
                <a:gd name="T24" fmla="*/ 628 w 1103"/>
                <a:gd name="T25" fmla="*/ 36 h 1663"/>
                <a:gd name="T26" fmla="*/ 670 w 1103"/>
                <a:gd name="T27" fmla="*/ 21 h 1663"/>
                <a:gd name="T28" fmla="*/ 715 w 1103"/>
                <a:gd name="T29" fmla="*/ 7 h 1663"/>
                <a:gd name="T30" fmla="*/ 765 w 1103"/>
                <a:gd name="T31" fmla="*/ 0 h 1663"/>
                <a:gd name="T32" fmla="*/ 829 w 1103"/>
                <a:gd name="T33" fmla="*/ 68 h 1663"/>
                <a:gd name="T34" fmla="*/ 887 w 1103"/>
                <a:gd name="T35" fmla="*/ 180 h 1663"/>
                <a:gd name="T36" fmla="*/ 932 w 1103"/>
                <a:gd name="T37" fmla="*/ 302 h 1663"/>
                <a:gd name="T38" fmla="*/ 964 w 1103"/>
                <a:gd name="T39" fmla="*/ 429 h 1663"/>
                <a:gd name="T40" fmla="*/ 985 w 1103"/>
                <a:gd name="T41" fmla="*/ 556 h 1663"/>
                <a:gd name="T42" fmla="*/ 994 w 1103"/>
                <a:gd name="T43" fmla="*/ 647 h 1663"/>
                <a:gd name="T44" fmla="*/ 1038 w 1103"/>
                <a:gd name="T45" fmla="*/ 687 h 1663"/>
                <a:gd name="T46" fmla="*/ 1088 w 1103"/>
                <a:gd name="T47" fmla="*/ 732 h 1663"/>
                <a:gd name="T48" fmla="*/ 1103 w 1103"/>
                <a:gd name="T49" fmla="*/ 778 h 1663"/>
                <a:gd name="T50" fmla="*/ 1082 w 1103"/>
                <a:gd name="T51" fmla="*/ 862 h 1663"/>
                <a:gd name="T52" fmla="*/ 1037 w 1103"/>
                <a:gd name="T53" fmla="*/ 968 h 1663"/>
                <a:gd name="T54" fmla="*/ 981 w 1103"/>
                <a:gd name="T55" fmla="*/ 1080 h 1663"/>
                <a:gd name="T56" fmla="*/ 927 w 1103"/>
                <a:gd name="T57" fmla="*/ 1179 h 1663"/>
                <a:gd name="T58" fmla="*/ 894 w 1103"/>
                <a:gd name="T59" fmla="*/ 1231 h 1663"/>
                <a:gd name="T60" fmla="*/ 866 w 1103"/>
                <a:gd name="T61" fmla="*/ 1230 h 1663"/>
                <a:gd name="T62" fmla="*/ 838 w 1103"/>
                <a:gd name="T63" fmla="*/ 1232 h 1663"/>
                <a:gd name="T64" fmla="*/ 806 w 1103"/>
                <a:gd name="T65" fmla="*/ 1285 h 1663"/>
                <a:gd name="T66" fmla="*/ 807 w 1103"/>
                <a:gd name="T67" fmla="*/ 1369 h 1663"/>
                <a:gd name="T68" fmla="*/ 834 w 1103"/>
                <a:gd name="T69" fmla="*/ 1450 h 1663"/>
                <a:gd name="T70" fmla="*/ 826 w 1103"/>
                <a:gd name="T71" fmla="*/ 1528 h 1663"/>
                <a:gd name="T72" fmla="*/ 780 w 1103"/>
                <a:gd name="T73" fmla="*/ 1619 h 1663"/>
                <a:gd name="T74" fmla="*/ 722 w 1103"/>
                <a:gd name="T75" fmla="*/ 1662 h 1663"/>
                <a:gd name="T76" fmla="*/ 656 w 1103"/>
                <a:gd name="T77" fmla="*/ 1654 h 1663"/>
                <a:gd name="T78" fmla="*/ 588 w 1103"/>
                <a:gd name="T79" fmla="*/ 1615 h 1663"/>
                <a:gd name="T80" fmla="*/ 531 w 1103"/>
                <a:gd name="T81" fmla="*/ 1558 h 1663"/>
                <a:gd name="T82" fmla="*/ 492 w 1103"/>
                <a:gd name="T83" fmla="*/ 1496 h 1663"/>
                <a:gd name="T84" fmla="*/ 484 w 1103"/>
                <a:gd name="T85" fmla="*/ 1441 h 1663"/>
                <a:gd name="T86" fmla="*/ 492 w 1103"/>
                <a:gd name="T87" fmla="*/ 1370 h 1663"/>
                <a:gd name="T88" fmla="*/ 450 w 1103"/>
                <a:gd name="T89" fmla="*/ 1341 h 1663"/>
                <a:gd name="T90" fmla="*/ 392 w 1103"/>
                <a:gd name="T91" fmla="*/ 1330 h 1663"/>
                <a:gd name="T92" fmla="*/ 345 w 1103"/>
                <a:gd name="T93" fmla="*/ 1302 h 1663"/>
                <a:gd name="T94" fmla="*/ 335 w 1103"/>
                <a:gd name="T95" fmla="*/ 1247 h 1663"/>
                <a:gd name="T96" fmla="*/ 337 w 1103"/>
                <a:gd name="T97" fmla="*/ 1185 h 1663"/>
                <a:gd name="T98" fmla="*/ 315 w 1103"/>
                <a:gd name="T99" fmla="*/ 1143 h 1663"/>
                <a:gd name="T100" fmla="*/ 276 w 1103"/>
                <a:gd name="T101" fmla="*/ 1113 h 1663"/>
                <a:gd name="T102" fmla="*/ 229 w 1103"/>
                <a:gd name="T103" fmla="*/ 1090 h 1663"/>
                <a:gd name="T104" fmla="*/ 178 w 1103"/>
                <a:gd name="T105" fmla="*/ 1070 h 1663"/>
                <a:gd name="T106" fmla="*/ 128 w 1103"/>
                <a:gd name="T107" fmla="*/ 1049 h 1663"/>
                <a:gd name="T108" fmla="*/ 78 w 1103"/>
                <a:gd name="T109" fmla="*/ 1026 h 1663"/>
                <a:gd name="T110" fmla="*/ 36 w 1103"/>
                <a:gd name="T111" fmla="*/ 767 h 1663"/>
                <a:gd name="T112" fmla="*/ 7 w 1103"/>
                <a:gd name="T113" fmla="*/ 585 h 16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03" h="1663">
                  <a:moveTo>
                    <a:pt x="0" y="557"/>
                  </a:moveTo>
                  <a:lnTo>
                    <a:pt x="7" y="505"/>
                  </a:lnTo>
                  <a:lnTo>
                    <a:pt x="19" y="453"/>
                  </a:lnTo>
                  <a:lnTo>
                    <a:pt x="38" y="402"/>
                  </a:lnTo>
                  <a:lnTo>
                    <a:pt x="60" y="353"/>
                  </a:lnTo>
                  <a:lnTo>
                    <a:pt x="86" y="306"/>
                  </a:lnTo>
                  <a:lnTo>
                    <a:pt x="114" y="260"/>
                  </a:lnTo>
                  <a:lnTo>
                    <a:pt x="144" y="216"/>
                  </a:lnTo>
                  <a:lnTo>
                    <a:pt x="175" y="175"/>
                  </a:lnTo>
                  <a:lnTo>
                    <a:pt x="205" y="139"/>
                  </a:lnTo>
                  <a:lnTo>
                    <a:pt x="235" y="104"/>
                  </a:lnTo>
                  <a:lnTo>
                    <a:pt x="261" y="74"/>
                  </a:lnTo>
                  <a:lnTo>
                    <a:pt x="287" y="50"/>
                  </a:lnTo>
                  <a:lnTo>
                    <a:pt x="306" y="29"/>
                  </a:lnTo>
                  <a:lnTo>
                    <a:pt x="322" y="14"/>
                  </a:lnTo>
                  <a:lnTo>
                    <a:pt x="333" y="5"/>
                  </a:lnTo>
                  <a:lnTo>
                    <a:pt x="336" y="1"/>
                  </a:lnTo>
                  <a:lnTo>
                    <a:pt x="337" y="1"/>
                  </a:lnTo>
                  <a:lnTo>
                    <a:pt x="342" y="3"/>
                  </a:lnTo>
                  <a:lnTo>
                    <a:pt x="349" y="4"/>
                  </a:lnTo>
                  <a:lnTo>
                    <a:pt x="357" y="5"/>
                  </a:lnTo>
                  <a:lnTo>
                    <a:pt x="368" y="6"/>
                  </a:lnTo>
                  <a:lnTo>
                    <a:pt x="380" y="8"/>
                  </a:lnTo>
                  <a:lnTo>
                    <a:pt x="394" y="11"/>
                  </a:lnTo>
                  <a:lnTo>
                    <a:pt x="409" y="13"/>
                  </a:lnTo>
                  <a:lnTo>
                    <a:pt x="424" y="15"/>
                  </a:lnTo>
                  <a:lnTo>
                    <a:pt x="440" y="19"/>
                  </a:lnTo>
                  <a:lnTo>
                    <a:pt x="456" y="21"/>
                  </a:lnTo>
                  <a:lnTo>
                    <a:pt x="472" y="24"/>
                  </a:lnTo>
                  <a:lnTo>
                    <a:pt x="488" y="28"/>
                  </a:lnTo>
                  <a:lnTo>
                    <a:pt x="503" y="31"/>
                  </a:lnTo>
                  <a:lnTo>
                    <a:pt x="517" y="35"/>
                  </a:lnTo>
                  <a:lnTo>
                    <a:pt x="530" y="38"/>
                  </a:lnTo>
                  <a:lnTo>
                    <a:pt x="548" y="43"/>
                  </a:lnTo>
                  <a:lnTo>
                    <a:pt x="565" y="44"/>
                  </a:lnTo>
                  <a:lnTo>
                    <a:pt x="582" y="44"/>
                  </a:lnTo>
                  <a:lnTo>
                    <a:pt x="598" y="43"/>
                  </a:lnTo>
                  <a:lnTo>
                    <a:pt x="613" y="41"/>
                  </a:lnTo>
                  <a:lnTo>
                    <a:pt x="628" y="36"/>
                  </a:lnTo>
                  <a:lnTo>
                    <a:pt x="643" y="31"/>
                  </a:lnTo>
                  <a:lnTo>
                    <a:pt x="656" y="27"/>
                  </a:lnTo>
                  <a:lnTo>
                    <a:pt x="670" y="21"/>
                  </a:lnTo>
                  <a:lnTo>
                    <a:pt x="685" y="16"/>
                  </a:lnTo>
                  <a:lnTo>
                    <a:pt x="700" y="12"/>
                  </a:lnTo>
                  <a:lnTo>
                    <a:pt x="715" y="7"/>
                  </a:lnTo>
                  <a:lnTo>
                    <a:pt x="731" y="4"/>
                  </a:lnTo>
                  <a:lnTo>
                    <a:pt x="747" y="1"/>
                  </a:lnTo>
                  <a:lnTo>
                    <a:pt x="765" y="0"/>
                  </a:lnTo>
                  <a:lnTo>
                    <a:pt x="783" y="1"/>
                  </a:lnTo>
                  <a:lnTo>
                    <a:pt x="806" y="34"/>
                  </a:lnTo>
                  <a:lnTo>
                    <a:pt x="829" y="68"/>
                  </a:lnTo>
                  <a:lnTo>
                    <a:pt x="850" y="104"/>
                  </a:lnTo>
                  <a:lnTo>
                    <a:pt x="868" y="141"/>
                  </a:lnTo>
                  <a:lnTo>
                    <a:pt x="887" y="180"/>
                  </a:lnTo>
                  <a:lnTo>
                    <a:pt x="903" y="219"/>
                  </a:lnTo>
                  <a:lnTo>
                    <a:pt x="918" y="261"/>
                  </a:lnTo>
                  <a:lnTo>
                    <a:pt x="932" y="302"/>
                  </a:lnTo>
                  <a:lnTo>
                    <a:pt x="944" y="345"/>
                  </a:lnTo>
                  <a:lnTo>
                    <a:pt x="955" y="386"/>
                  </a:lnTo>
                  <a:lnTo>
                    <a:pt x="964" y="429"/>
                  </a:lnTo>
                  <a:lnTo>
                    <a:pt x="972" y="472"/>
                  </a:lnTo>
                  <a:lnTo>
                    <a:pt x="979" y="514"/>
                  </a:lnTo>
                  <a:lnTo>
                    <a:pt x="985" y="556"/>
                  </a:lnTo>
                  <a:lnTo>
                    <a:pt x="988" y="597"/>
                  </a:lnTo>
                  <a:lnTo>
                    <a:pt x="991" y="638"/>
                  </a:lnTo>
                  <a:lnTo>
                    <a:pt x="994" y="647"/>
                  </a:lnTo>
                  <a:lnTo>
                    <a:pt x="1004" y="658"/>
                  </a:lnTo>
                  <a:lnTo>
                    <a:pt x="1020" y="672"/>
                  </a:lnTo>
                  <a:lnTo>
                    <a:pt x="1038" y="687"/>
                  </a:lnTo>
                  <a:lnTo>
                    <a:pt x="1056" y="703"/>
                  </a:lnTo>
                  <a:lnTo>
                    <a:pt x="1075" y="718"/>
                  </a:lnTo>
                  <a:lnTo>
                    <a:pt x="1088" y="732"/>
                  </a:lnTo>
                  <a:lnTo>
                    <a:pt x="1099" y="744"/>
                  </a:lnTo>
                  <a:lnTo>
                    <a:pt x="1103" y="759"/>
                  </a:lnTo>
                  <a:lnTo>
                    <a:pt x="1103" y="778"/>
                  </a:lnTo>
                  <a:lnTo>
                    <a:pt x="1100" y="802"/>
                  </a:lnTo>
                  <a:lnTo>
                    <a:pt x="1092" y="831"/>
                  </a:lnTo>
                  <a:lnTo>
                    <a:pt x="1082" y="862"/>
                  </a:lnTo>
                  <a:lnTo>
                    <a:pt x="1069" y="897"/>
                  </a:lnTo>
                  <a:lnTo>
                    <a:pt x="1054" y="931"/>
                  </a:lnTo>
                  <a:lnTo>
                    <a:pt x="1037" y="968"/>
                  </a:lnTo>
                  <a:lnTo>
                    <a:pt x="1018" y="1006"/>
                  </a:lnTo>
                  <a:lnTo>
                    <a:pt x="1000" y="1043"/>
                  </a:lnTo>
                  <a:lnTo>
                    <a:pt x="981" y="1080"/>
                  </a:lnTo>
                  <a:lnTo>
                    <a:pt x="962" y="1116"/>
                  </a:lnTo>
                  <a:lnTo>
                    <a:pt x="944" y="1148"/>
                  </a:lnTo>
                  <a:lnTo>
                    <a:pt x="927" y="1179"/>
                  </a:lnTo>
                  <a:lnTo>
                    <a:pt x="912" y="1206"/>
                  </a:lnTo>
                  <a:lnTo>
                    <a:pt x="898" y="1229"/>
                  </a:lnTo>
                  <a:lnTo>
                    <a:pt x="894" y="1231"/>
                  </a:lnTo>
                  <a:lnTo>
                    <a:pt x="886" y="1231"/>
                  </a:lnTo>
                  <a:lnTo>
                    <a:pt x="876" y="1231"/>
                  </a:lnTo>
                  <a:lnTo>
                    <a:pt x="866" y="1230"/>
                  </a:lnTo>
                  <a:lnTo>
                    <a:pt x="856" y="1230"/>
                  </a:lnTo>
                  <a:lnTo>
                    <a:pt x="847" y="1230"/>
                  </a:lnTo>
                  <a:lnTo>
                    <a:pt x="838" y="1232"/>
                  </a:lnTo>
                  <a:lnTo>
                    <a:pt x="834" y="1238"/>
                  </a:lnTo>
                  <a:lnTo>
                    <a:pt x="817" y="1260"/>
                  </a:lnTo>
                  <a:lnTo>
                    <a:pt x="806" y="1285"/>
                  </a:lnTo>
                  <a:lnTo>
                    <a:pt x="803" y="1313"/>
                  </a:lnTo>
                  <a:lnTo>
                    <a:pt x="803" y="1341"/>
                  </a:lnTo>
                  <a:lnTo>
                    <a:pt x="807" y="1369"/>
                  </a:lnTo>
                  <a:lnTo>
                    <a:pt x="814" y="1397"/>
                  </a:lnTo>
                  <a:lnTo>
                    <a:pt x="824" y="1425"/>
                  </a:lnTo>
                  <a:lnTo>
                    <a:pt x="834" y="1450"/>
                  </a:lnTo>
                  <a:lnTo>
                    <a:pt x="837" y="1471"/>
                  </a:lnTo>
                  <a:lnTo>
                    <a:pt x="834" y="1498"/>
                  </a:lnTo>
                  <a:lnTo>
                    <a:pt x="826" y="1528"/>
                  </a:lnTo>
                  <a:lnTo>
                    <a:pt x="814" y="1561"/>
                  </a:lnTo>
                  <a:lnTo>
                    <a:pt x="798" y="1592"/>
                  </a:lnTo>
                  <a:lnTo>
                    <a:pt x="780" y="1619"/>
                  </a:lnTo>
                  <a:lnTo>
                    <a:pt x="761" y="1641"/>
                  </a:lnTo>
                  <a:lnTo>
                    <a:pt x="742" y="1655"/>
                  </a:lnTo>
                  <a:lnTo>
                    <a:pt x="722" y="1662"/>
                  </a:lnTo>
                  <a:lnTo>
                    <a:pt x="700" y="1663"/>
                  </a:lnTo>
                  <a:lnTo>
                    <a:pt x="678" y="1661"/>
                  </a:lnTo>
                  <a:lnTo>
                    <a:pt x="656" y="1654"/>
                  </a:lnTo>
                  <a:lnTo>
                    <a:pt x="633" y="1644"/>
                  </a:lnTo>
                  <a:lnTo>
                    <a:pt x="610" y="1631"/>
                  </a:lnTo>
                  <a:lnTo>
                    <a:pt x="588" y="1615"/>
                  </a:lnTo>
                  <a:lnTo>
                    <a:pt x="568" y="1597"/>
                  </a:lnTo>
                  <a:lnTo>
                    <a:pt x="548" y="1578"/>
                  </a:lnTo>
                  <a:lnTo>
                    <a:pt x="531" y="1558"/>
                  </a:lnTo>
                  <a:lnTo>
                    <a:pt x="515" y="1538"/>
                  </a:lnTo>
                  <a:lnTo>
                    <a:pt x="502" y="1516"/>
                  </a:lnTo>
                  <a:lnTo>
                    <a:pt x="492" y="1496"/>
                  </a:lnTo>
                  <a:lnTo>
                    <a:pt x="485" y="1475"/>
                  </a:lnTo>
                  <a:lnTo>
                    <a:pt x="483" y="1457"/>
                  </a:lnTo>
                  <a:lnTo>
                    <a:pt x="484" y="1441"/>
                  </a:lnTo>
                  <a:lnTo>
                    <a:pt x="486" y="1418"/>
                  </a:lnTo>
                  <a:lnTo>
                    <a:pt x="491" y="1392"/>
                  </a:lnTo>
                  <a:lnTo>
                    <a:pt x="492" y="1370"/>
                  </a:lnTo>
                  <a:lnTo>
                    <a:pt x="484" y="1358"/>
                  </a:lnTo>
                  <a:lnTo>
                    <a:pt x="469" y="1346"/>
                  </a:lnTo>
                  <a:lnTo>
                    <a:pt x="450" y="1341"/>
                  </a:lnTo>
                  <a:lnTo>
                    <a:pt x="431" y="1336"/>
                  </a:lnTo>
                  <a:lnTo>
                    <a:pt x="411" y="1334"/>
                  </a:lnTo>
                  <a:lnTo>
                    <a:pt x="392" y="1330"/>
                  </a:lnTo>
                  <a:lnTo>
                    <a:pt x="373" y="1326"/>
                  </a:lnTo>
                  <a:lnTo>
                    <a:pt x="358" y="1316"/>
                  </a:lnTo>
                  <a:lnTo>
                    <a:pt x="345" y="1302"/>
                  </a:lnTo>
                  <a:lnTo>
                    <a:pt x="337" y="1286"/>
                  </a:lnTo>
                  <a:lnTo>
                    <a:pt x="335" y="1268"/>
                  </a:lnTo>
                  <a:lnTo>
                    <a:pt x="335" y="1247"/>
                  </a:lnTo>
                  <a:lnTo>
                    <a:pt x="336" y="1225"/>
                  </a:lnTo>
                  <a:lnTo>
                    <a:pt x="337" y="1205"/>
                  </a:lnTo>
                  <a:lnTo>
                    <a:pt x="337" y="1185"/>
                  </a:lnTo>
                  <a:lnTo>
                    <a:pt x="335" y="1168"/>
                  </a:lnTo>
                  <a:lnTo>
                    <a:pt x="327" y="1155"/>
                  </a:lnTo>
                  <a:lnTo>
                    <a:pt x="315" y="1143"/>
                  </a:lnTo>
                  <a:lnTo>
                    <a:pt x="304" y="1133"/>
                  </a:lnTo>
                  <a:lnTo>
                    <a:pt x="290" y="1123"/>
                  </a:lnTo>
                  <a:lnTo>
                    <a:pt x="276" y="1113"/>
                  </a:lnTo>
                  <a:lnTo>
                    <a:pt x="261" y="1105"/>
                  </a:lnTo>
                  <a:lnTo>
                    <a:pt x="246" y="1097"/>
                  </a:lnTo>
                  <a:lnTo>
                    <a:pt x="229" y="1090"/>
                  </a:lnTo>
                  <a:lnTo>
                    <a:pt x="213" y="1084"/>
                  </a:lnTo>
                  <a:lnTo>
                    <a:pt x="196" y="1077"/>
                  </a:lnTo>
                  <a:lnTo>
                    <a:pt x="178" y="1070"/>
                  </a:lnTo>
                  <a:lnTo>
                    <a:pt x="161" y="1063"/>
                  </a:lnTo>
                  <a:lnTo>
                    <a:pt x="144" y="1056"/>
                  </a:lnTo>
                  <a:lnTo>
                    <a:pt x="128" y="1049"/>
                  </a:lnTo>
                  <a:lnTo>
                    <a:pt x="110" y="1042"/>
                  </a:lnTo>
                  <a:lnTo>
                    <a:pt x="94" y="1034"/>
                  </a:lnTo>
                  <a:lnTo>
                    <a:pt x="78" y="1026"/>
                  </a:lnTo>
                  <a:lnTo>
                    <a:pt x="63" y="937"/>
                  </a:lnTo>
                  <a:lnTo>
                    <a:pt x="49" y="850"/>
                  </a:lnTo>
                  <a:lnTo>
                    <a:pt x="36" y="767"/>
                  </a:lnTo>
                  <a:lnTo>
                    <a:pt x="24" y="693"/>
                  </a:lnTo>
                  <a:lnTo>
                    <a:pt x="14" y="631"/>
                  </a:lnTo>
                  <a:lnTo>
                    <a:pt x="7" y="585"/>
                  </a:lnTo>
                  <a:lnTo>
                    <a:pt x="1" y="558"/>
                  </a:lnTo>
                  <a:lnTo>
                    <a:pt x="0" y="557"/>
                  </a:lnTo>
                  <a:close/>
                </a:path>
              </a:pathLst>
            </a:custGeom>
            <a:solidFill>
              <a:srgbClr val="FFFF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" name="Freeform 16"/>
            <p:cNvSpPr>
              <a:spLocks/>
            </p:cNvSpPr>
            <p:nvPr/>
          </p:nvSpPr>
          <p:spPr bwMode="auto">
            <a:xfrm>
              <a:off x="-77" y="1804"/>
              <a:ext cx="523" cy="721"/>
            </a:xfrm>
            <a:custGeom>
              <a:avLst/>
              <a:gdLst>
                <a:gd name="T0" fmla="*/ 959 w 1044"/>
                <a:gd name="T1" fmla="*/ 597 h 1440"/>
                <a:gd name="T2" fmla="*/ 888 w 1044"/>
                <a:gd name="T3" fmla="*/ 550 h 1440"/>
                <a:gd name="T4" fmla="*/ 853 w 1044"/>
                <a:gd name="T5" fmla="*/ 288 h 1440"/>
                <a:gd name="T6" fmla="*/ 811 w 1044"/>
                <a:gd name="T7" fmla="*/ 185 h 1440"/>
                <a:gd name="T8" fmla="*/ 813 w 1044"/>
                <a:gd name="T9" fmla="*/ 134 h 1440"/>
                <a:gd name="T10" fmla="*/ 839 w 1044"/>
                <a:gd name="T11" fmla="*/ 116 h 1440"/>
                <a:gd name="T12" fmla="*/ 770 w 1044"/>
                <a:gd name="T13" fmla="*/ 52 h 1440"/>
                <a:gd name="T14" fmla="*/ 716 w 1044"/>
                <a:gd name="T15" fmla="*/ 28 h 1440"/>
                <a:gd name="T16" fmla="*/ 678 w 1044"/>
                <a:gd name="T17" fmla="*/ 32 h 1440"/>
                <a:gd name="T18" fmla="*/ 621 w 1044"/>
                <a:gd name="T19" fmla="*/ 54 h 1440"/>
                <a:gd name="T20" fmla="*/ 603 w 1044"/>
                <a:gd name="T21" fmla="*/ 48 h 1440"/>
                <a:gd name="T22" fmla="*/ 523 w 1044"/>
                <a:gd name="T23" fmla="*/ 28 h 1440"/>
                <a:gd name="T24" fmla="*/ 440 w 1044"/>
                <a:gd name="T25" fmla="*/ 13 h 1440"/>
                <a:gd name="T26" fmla="*/ 356 w 1044"/>
                <a:gd name="T27" fmla="*/ 0 h 1440"/>
                <a:gd name="T28" fmla="*/ 348 w 1044"/>
                <a:gd name="T29" fmla="*/ 4 h 1440"/>
                <a:gd name="T30" fmla="*/ 342 w 1044"/>
                <a:gd name="T31" fmla="*/ 13 h 1440"/>
                <a:gd name="T32" fmla="*/ 343 w 1044"/>
                <a:gd name="T33" fmla="*/ 15 h 1440"/>
                <a:gd name="T34" fmla="*/ 338 w 1044"/>
                <a:gd name="T35" fmla="*/ 15 h 1440"/>
                <a:gd name="T36" fmla="*/ 286 w 1044"/>
                <a:gd name="T37" fmla="*/ 49 h 1440"/>
                <a:gd name="T38" fmla="*/ 228 w 1044"/>
                <a:gd name="T39" fmla="*/ 90 h 1440"/>
                <a:gd name="T40" fmla="*/ 171 w 1044"/>
                <a:gd name="T41" fmla="*/ 135 h 1440"/>
                <a:gd name="T42" fmla="*/ 115 w 1044"/>
                <a:gd name="T43" fmla="*/ 196 h 1440"/>
                <a:gd name="T44" fmla="*/ 71 w 1044"/>
                <a:gd name="T45" fmla="*/ 273 h 1440"/>
                <a:gd name="T46" fmla="*/ 15 w 1044"/>
                <a:gd name="T47" fmla="*/ 384 h 1440"/>
                <a:gd name="T48" fmla="*/ 1 w 1044"/>
                <a:gd name="T49" fmla="*/ 462 h 1440"/>
                <a:gd name="T50" fmla="*/ 10 w 1044"/>
                <a:gd name="T51" fmla="*/ 485 h 1440"/>
                <a:gd name="T52" fmla="*/ 54 w 1044"/>
                <a:gd name="T53" fmla="*/ 644 h 1440"/>
                <a:gd name="T54" fmla="*/ 95 w 1044"/>
                <a:gd name="T55" fmla="*/ 803 h 1440"/>
                <a:gd name="T56" fmla="*/ 114 w 1044"/>
                <a:gd name="T57" fmla="*/ 824 h 1440"/>
                <a:gd name="T58" fmla="*/ 195 w 1044"/>
                <a:gd name="T59" fmla="*/ 873 h 1440"/>
                <a:gd name="T60" fmla="*/ 292 w 1044"/>
                <a:gd name="T61" fmla="*/ 929 h 1440"/>
                <a:gd name="T62" fmla="*/ 331 w 1044"/>
                <a:gd name="T63" fmla="*/ 949 h 1440"/>
                <a:gd name="T64" fmla="*/ 373 w 1044"/>
                <a:gd name="T65" fmla="*/ 962 h 1440"/>
                <a:gd name="T66" fmla="*/ 399 w 1044"/>
                <a:gd name="T67" fmla="*/ 1052 h 1440"/>
                <a:gd name="T68" fmla="*/ 454 w 1044"/>
                <a:gd name="T69" fmla="*/ 1110 h 1440"/>
                <a:gd name="T70" fmla="*/ 513 w 1044"/>
                <a:gd name="T71" fmla="*/ 1111 h 1440"/>
                <a:gd name="T72" fmla="*/ 576 w 1044"/>
                <a:gd name="T73" fmla="*/ 1100 h 1440"/>
                <a:gd name="T74" fmla="*/ 615 w 1044"/>
                <a:gd name="T75" fmla="*/ 1104 h 1440"/>
                <a:gd name="T76" fmla="*/ 622 w 1044"/>
                <a:gd name="T77" fmla="*/ 1211 h 1440"/>
                <a:gd name="T78" fmla="*/ 615 w 1044"/>
                <a:gd name="T79" fmla="*/ 1233 h 1440"/>
                <a:gd name="T80" fmla="*/ 574 w 1044"/>
                <a:gd name="T81" fmla="*/ 1263 h 1440"/>
                <a:gd name="T82" fmla="*/ 559 w 1044"/>
                <a:gd name="T83" fmla="*/ 1316 h 1440"/>
                <a:gd name="T84" fmla="*/ 571 w 1044"/>
                <a:gd name="T85" fmla="*/ 1378 h 1440"/>
                <a:gd name="T86" fmla="*/ 608 w 1044"/>
                <a:gd name="T87" fmla="*/ 1435 h 1440"/>
                <a:gd name="T88" fmla="*/ 670 w 1044"/>
                <a:gd name="T89" fmla="*/ 1436 h 1440"/>
                <a:gd name="T90" fmla="*/ 723 w 1044"/>
                <a:gd name="T91" fmla="*/ 1375 h 1440"/>
                <a:gd name="T92" fmla="*/ 709 w 1044"/>
                <a:gd name="T93" fmla="*/ 1280 h 1440"/>
                <a:gd name="T94" fmla="*/ 676 w 1044"/>
                <a:gd name="T95" fmla="*/ 1247 h 1440"/>
                <a:gd name="T96" fmla="*/ 652 w 1044"/>
                <a:gd name="T97" fmla="*/ 1226 h 1440"/>
                <a:gd name="T98" fmla="*/ 653 w 1044"/>
                <a:gd name="T99" fmla="*/ 1153 h 1440"/>
                <a:gd name="T100" fmla="*/ 601 w 1044"/>
                <a:gd name="T101" fmla="*/ 1074 h 1440"/>
                <a:gd name="T102" fmla="*/ 508 w 1044"/>
                <a:gd name="T103" fmla="*/ 1083 h 1440"/>
                <a:gd name="T104" fmla="*/ 437 w 1044"/>
                <a:gd name="T105" fmla="*/ 1055 h 1440"/>
                <a:gd name="T106" fmla="*/ 412 w 1044"/>
                <a:gd name="T107" fmla="*/ 979 h 1440"/>
                <a:gd name="T108" fmla="*/ 458 w 1044"/>
                <a:gd name="T109" fmla="*/ 977 h 1440"/>
                <a:gd name="T110" fmla="*/ 520 w 1044"/>
                <a:gd name="T111" fmla="*/ 994 h 1440"/>
                <a:gd name="T112" fmla="*/ 583 w 1044"/>
                <a:gd name="T113" fmla="*/ 1009 h 1440"/>
                <a:gd name="T114" fmla="*/ 653 w 1044"/>
                <a:gd name="T115" fmla="*/ 1023 h 1440"/>
                <a:gd name="T116" fmla="*/ 740 w 1044"/>
                <a:gd name="T117" fmla="*/ 1043 h 1440"/>
                <a:gd name="T118" fmla="*/ 809 w 1044"/>
                <a:gd name="T119" fmla="*/ 1057 h 1440"/>
                <a:gd name="T120" fmla="*/ 846 w 1044"/>
                <a:gd name="T121" fmla="*/ 1022 h 1440"/>
                <a:gd name="T122" fmla="*/ 934 w 1044"/>
                <a:gd name="T123" fmla="*/ 879 h 1440"/>
                <a:gd name="T124" fmla="*/ 1017 w 1044"/>
                <a:gd name="T125" fmla="*/ 737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044" h="1440">
                  <a:moveTo>
                    <a:pt x="1044" y="688"/>
                  </a:moveTo>
                  <a:lnTo>
                    <a:pt x="1032" y="665"/>
                  </a:lnTo>
                  <a:lnTo>
                    <a:pt x="1011" y="641"/>
                  </a:lnTo>
                  <a:lnTo>
                    <a:pt x="986" y="618"/>
                  </a:lnTo>
                  <a:lnTo>
                    <a:pt x="959" y="597"/>
                  </a:lnTo>
                  <a:lnTo>
                    <a:pt x="934" y="580"/>
                  </a:lnTo>
                  <a:lnTo>
                    <a:pt x="912" y="565"/>
                  </a:lnTo>
                  <a:lnTo>
                    <a:pt x="897" y="555"/>
                  </a:lnTo>
                  <a:lnTo>
                    <a:pt x="891" y="551"/>
                  </a:lnTo>
                  <a:lnTo>
                    <a:pt x="888" y="550"/>
                  </a:lnTo>
                  <a:lnTo>
                    <a:pt x="888" y="516"/>
                  </a:lnTo>
                  <a:lnTo>
                    <a:pt x="882" y="449"/>
                  </a:lnTo>
                  <a:lnTo>
                    <a:pt x="872" y="373"/>
                  </a:lnTo>
                  <a:lnTo>
                    <a:pt x="859" y="309"/>
                  </a:lnTo>
                  <a:lnTo>
                    <a:pt x="853" y="288"/>
                  </a:lnTo>
                  <a:lnTo>
                    <a:pt x="846" y="267"/>
                  </a:lnTo>
                  <a:lnTo>
                    <a:pt x="838" y="246"/>
                  </a:lnTo>
                  <a:lnTo>
                    <a:pt x="829" y="226"/>
                  </a:lnTo>
                  <a:lnTo>
                    <a:pt x="820" y="206"/>
                  </a:lnTo>
                  <a:lnTo>
                    <a:pt x="811" y="185"/>
                  </a:lnTo>
                  <a:lnTo>
                    <a:pt x="800" y="166"/>
                  </a:lnTo>
                  <a:lnTo>
                    <a:pt x="789" y="146"/>
                  </a:lnTo>
                  <a:lnTo>
                    <a:pt x="796" y="143"/>
                  </a:lnTo>
                  <a:lnTo>
                    <a:pt x="804" y="138"/>
                  </a:lnTo>
                  <a:lnTo>
                    <a:pt x="813" y="134"/>
                  </a:lnTo>
                  <a:lnTo>
                    <a:pt x="821" y="129"/>
                  </a:lnTo>
                  <a:lnTo>
                    <a:pt x="829" y="124"/>
                  </a:lnTo>
                  <a:lnTo>
                    <a:pt x="835" y="121"/>
                  </a:lnTo>
                  <a:lnTo>
                    <a:pt x="838" y="117"/>
                  </a:lnTo>
                  <a:lnTo>
                    <a:pt x="839" y="116"/>
                  </a:lnTo>
                  <a:lnTo>
                    <a:pt x="829" y="106"/>
                  </a:lnTo>
                  <a:lnTo>
                    <a:pt x="816" y="92"/>
                  </a:lnTo>
                  <a:lnTo>
                    <a:pt x="803" y="78"/>
                  </a:lnTo>
                  <a:lnTo>
                    <a:pt x="786" y="64"/>
                  </a:lnTo>
                  <a:lnTo>
                    <a:pt x="770" y="52"/>
                  </a:lnTo>
                  <a:lnTo>
                    <a:pt x="753" y="40"/>
                  </a:lnTo>
                  <a:lnTo>
                    <a:pt x="735" y="33"/>
                  </a:lnTo>
                  <a:lnTo>
                    <a:pt x="716" y="29"/>
                  </a:lnTo>
                  <a:lnTo>
                    <a:pt x="716" y="28"/>
                  </a:lnTo>
                  <a:lnTo>
                    <a:pt x="716" y="28"/>
                  </a:lnTo>
                  <a:lnTo>
                    <a:pt x="716" y="28"/>
                  </a:lnTo>
                  <a:lnTo>
                    <a:pt x="716" y="28"/>
                  </a:lnTo>
                  <a:lnTo>
                    <a:pt x="703" y="28"/>
                  </a:lnTo>
                  <a:lnTo>
                    <a:pt x="691" y="30"/>
                  </a:lnTo>
                  <a:lnTo>
                    <a:pt x="678" y="32"/>
                  </a:lnTo>
                  <a:lnTo>
                    <a:pt x="667" y="34"/>
                  </a:lnTo>
                  <a:lnTo>
                    <a:pt x="655" y="39"/>
                  </a:lnTo>
                  <a:lnTo>
                    <a:pt x="644" y="43"/>
                  </a:lnTo>
                  <a:lnTo>
                    <a:pt x="632" y="48"/>
                  </a:lnTo>
                  <a:lnTo>
                    <a:pt x="621" y="54"/>
                  </a:lnTo>
                  <a:lnTo>
                    <a:pt x="619" y="54"/>
                  </a:lnTo>
                  <a:lnTo>
                    <a:pt x="619" y="53"/>
                  </a:lnTo>
                  <a:lnTo>
                    <a:pt x="619" y="53"/>
                  </a:lnTo>
                  <a:lnTo>
                    <a:pt x="619" y="53"/>
                  </a:lnTo>
                  <a:lnTo>
                    <a:pt x="603" y="48"/>
                  </a:lnTo>
                  <a:lnTo>
                    <a:pt x="587" y="44"/>
                  </a:lnTo>
                  <a:lnTo>
                    <a:pt x="571" y="39"/>
                  </a:lnTo>
                  <a:lnTo>
                    <a:pt x="555" y="34"/>
                  </a:lnTo>
                  <a:lnTo>
                    <a:pt x="539" y="31"/>
                  </a:lnTo>
                  <a:lnTo>
                    <a:pt x="523" y="28"/>
                  </a:lnTo>
                  <a:lnTo>
                    <a:pt x="507" y="24"/>
                  </a:lnTo>
                  <a:lnTo>
                    <a:pt x="489" y="21"/>
                  </a:lnTo>
                  <a:lnTo>
                    <a:pt x="473" y="18"/>
                  </a:lnTo>
                  <a:lnTo>
                    <a:pt x="457" y="15"/>
                  </a:lnTo>
                  <a:lnTo>
                    <a:pt x="440" y="13"/>
                  </a:lnTo>
                  <a:lnTo>
                    <a:pt x="424" y="10"/>
                  </a:lnTo>
                  <a:lnTo>
                    <a:pt x="406" y="8"/>
                  </a:lnTo>
                  <a:lnTo>
                    <a:pt x="389" y="4"/>
                  </a:lnTo>
                  <a:lnTo>
                    <a:pt x="373" y="2"/>
                  </a:lnTo>
                  <a:lnTo>
                    <a:pt x="356" y="0"/>
                  </a:lnTo>
                  <a:lnTo>
                    <a:pt x="354" y="0"/>
                  </a:lnTo>
                  <a:lnTo>
                    <a:pt x="353" y="1"/>
                  </a:lnTo>
                  <a:lnTo>
                    <a:pt x="351" y="2"/>
                  </a:lnTo>
                  <a:lnTo>
                    <a:pt x="350" y="3"/>
                  </a:lnTo>
                  <a:lnTo>
                    <a:pt x="348" y="4"/>
                  </a:lnTo>
                  <a:lnTo>
                    <a:pt x="345" y="7"/>
                  </a:lnTo>
                  <a:lnTo>
                    <a:pt x="344" y="9"/>
                  </a:lnTo>
                  <a:lnTo>
                    <a:pt x="343" y="13"/>
                  </a:lnTo>
                  <a:lnTo>
                    <a:pt x="342" y="13"/>
                  </a:lnTo>
                  <a:lnTo>
                    <a:pt x="342" y="13"/>
                  </a:lnTo>
                  <a:lnTo>
                    <a:pt x="341" y="13"/>
                  </a:lnTo>
                  <a:lnTo>
                    <a:pt x="339" y="14"/>
                  </a:lnTo>
                  <a:lnTo>
                    <a:pt x="343" y="15"/>
                  </a:lnTo>
                  <a:lnTo>
                    <a:pt x="343" y="15"/>
                  </a:lnTo>
                  <a:lnTo>
                    <a:pt x="343" y="15"/>
                  </a:lnTo>
                  <a:lnTo>
                    <a:pt x="343" y="15"/>
                  </a:lnTo>
                  <a:lnTo>
                    <a:pt x="343" y="15"/>
                  </a:lnTo>
                  <a:lnTo>
                    <a:pt x="342" y="15"/>
                  </a:lnTo>
                  <a:lnTo>
                    <a:pt x="339" y="15"/>
                  </a:lnTo>
                  <a:lnTo>
                    <a:pt x="338" y="15"/>
                  </a:lnTo>
                  <a:lnTo>
                    <a:pt x="336" y="16"/>
                  </a:lnTo>
                  <a:lnTo>
                    <a:pt x="323" y="24"/>
                  </a:lnTo>
                  <a:lnTo>
                    <a:pt x="311" y="33"/>
                  </a:lnTo>
                  <a:lnTo>
                    <a:pt x="299" y="41"/>
                  </a:lnTo>
                  <a:lnTo>
                    <a:pt x="286" y="49"/>
                  </a:lnTo>
                  <a:lnTo>
                    <a:pt x="275" y="57"/>
                  </a:lnTo>
                  <a:lnTo>
                    <a:pt x="262" y="66"/>
                  </a:lnTo>
                  <a:lnTo>
                    <a:pt x="251" y="74"/>
                  </a:lnTo>
                  <a:lnTo>
                    <a:pt x="239" y="82"/>
                  </a:lnTo>
                  <a:lnTo>
                    <a:pt x="228" y="90"/>
                  </a:lnTo>
                  <a:lnTo>
                    <a:pt x="215" y="99"/>
                  </a:lnTo>
                  <a:lnTo>
                    <a:pt x="205" y="107"/>
                  </a:lnTo>
                  <a:lnTo>
                    <a:pt x="193" y="116"/>
                  </a:lnTo>
                  <a:lnTo>
                    <a:pt x="182" y="125"/>
                  </a:lnTo>
                  <a:lnTo>
                    <a:pt x="171" y="135"/>
                  </a:lnTo>
                  <a:lnTo>
                    <a:pt x="160" y="145"/>
                  </a:lnTo>
                  <a:lnTo>
                    <a:pt x="149" y="155"/>
                  </a:lnTo>
                  <a:lnTo>
                    <a:pt x="137" y="168"/>
                  </a:lnTo>
                  <a:lnTo>
                    <a:pt x="125" y="182"/>
                  </a:lnTo>
                  <a:lnTo>
                    <a:pt x="115" y="196"/>
                  </a:lnTo>
                  <a:lnTo>
                    <a:pt x="106" y="211"/>
                  </a:lnTo>
                  <a:lnTo>
                    <a:pt x="96" y="226"/>
                  </a:lnTo>
                  <a:lnTo>
                    <a:pt x="87" y="242"/>
                  </a:lnTo>
                  <a:lnTo>
                    <a:pt x="79" y="257"/>
                  </a:lnTo>
                  <a:lnTo>
                    <a:pt x="71" y="273"/>
                  </a:lnTo>
                  <a:lnTo>
                    <a:pt x="60" y="295"/>
                  </a:lnTo>
                  <a:lnTo>
                    <a:pt x="47" y="317"/>
                  </a:lnTo>
                  <a:lnTo>
                    <a:pt x="35" y="339"/>
                  </a:lnTo>
                  <a:lnTo>
                    <a:pt x="25" y="361"/>
                  </a:lnTo>
                  <a:lnTo>
                    <a:pt x="15" y="384"/>
                  </a:lnTo>
                  <a:lnTo>
                    <a:pt x="8" y="407"/>
                  </a:lnTo>
                  <a:lnTo>
                    <a:pt x="2" y="431"/>
                  </a:lnTo>
                  <a:lnTo>
                    <a:pt x="0" y="455"/>
                  </a:lnTo>
                  <a:lnTo>
                    <a:pt x="0" y="459"/>
                  </a:lnTo>
                  <a:lnTo>
                    <a:pt x="1" y="462"/>
                  </a:lnTo>
                  <a:lnTo>
                    <a:pt x="3" y="465"/>
                  </a:lnTo>
                  <a:lnTo>
                    <a:pt x="5" y="468"/>
                  </a:lnTo>
                  <a:lnTo>
                    <a:pt x="7" y="474"/>
                  </a:lnTo>
                  <a:lnTo>
                    <a:pt x="8" y="479"/>
                  </a:lnTo>
                  <a:lnTo>
                    <a:pt x="10" y="485"/>
                  </a:lnTo>
                  <a:lnTo>
                    <a:pt x="11" y="491"/>
                  </a:lnTo>
                  <a:lnTo>
                    <a:pt x="22" y="530"/>
                  </a:lnTo>
                  <a:lnTo>
                    <a:pt x="32" y="568"/>
                  </a:lnTo>
                  <a:lnTo>
                    <a:pt x="42" y="606"/>
                  </a:lnTo>
                  <a:lnTo>
                    <a:pt x="54" y="644"/>
                  </a:lnTo>
                  <a:lnTo>
                    <a:pt x="64" y="682"/>
                  </a:lnTo>
                  <a:lnTo>
                    <a:pt x="75" y="720"/>
                  </a:lnTo>
                  <a:lnTo>
                    <a:pt x="85" y="759"/>
                  </a:lnTo>
                  <a:lnTo>
                    <a:pt x="94" y="798"/>
                  </a:lnTo>
                  <a:lnTo>
                    <a:pt x="95" y="803"/>
                  </a:lnTo>
                  <a:lnTo>
                    <a:pt x="96" y="809"/>
                  </a:lnTo>
                  <a:lnTo>
                    <a:pt x="99" y="812"/>
                  </a:lnTo>
                  <a:lnTo>
                    <a:pt x="103" y="816"/>
                  </a:lnTo>
                  <a:lnTo>
                    <a:pt x="107" y="818"/>
                  </a:lnTo>
                  <a:lnTo>
                    <a:pt x="114" y="824"/>
                  </a:lnTo>
                  <a:lnTo>
                    <a:pt x="125" y="831"/>
                  </a:lnTo>
                  <a:lnTo>
                    <a:pt x="139" y="840"/>
                  </a:lnTo>
                  <a:lnTo>
                    <a:pt x="156" y="850"/>
                  </a:lnTo>
                  <a:lnTo>
                    <a:pt x="175" y="862"/>
                  </a:lnTo>
                  <a:lnTo>
                    <a:pt x="195" y="873"/>
                  </a:lnTo>
                  <a:lnTo>
                    <a:pt x="216" y="885"/>
                  </a:lnTo>
                  <a:lnTo>
                    <a:pt x="237" y="898"/>
                  </a:lnTo>
                  <a:lnTo>
                    <a:pt x="257" y="909"/>
                  </a:lnTo>
                  <a:lnTo>
                    <a:pt x="275" y="919"/>
                  </a:lnTo>
                  <a:lnTo>
                    <a:pt x="292" y="929"/>
                  </a:lnTo>
                  <a:lnTo>
                    <a:pt x="307" y="937"/>
                  </a:lnTo>
                  <a:lnTo>
                    <a:pt x="318" y="944"/>
                  </a:lnTo>
                  <a:lnTo>
                    <a:pt x="326" y="947"/>
                  </a:lnTo>
                  <a:lnTo>
                    <a:pt x="328" y="948"/>
                  </a:lnTo>
                  <a:lnTo>
                    <a:pt x="331" y="949"/>
                  </a:lnTo>
                  <a:lnTo>
                    <a:pt x="337" y="952"/>
                  </a:lnTo>
                  <a:lnTo>
                    <a:pt x="345" y="954"/>
                  </a:lnTo>
                  <a:lnTo>
                    <a:pt x="356" y="956"/>
                  </a:lnTo>
                  <a:lnTo>
                    <a:pt x="365" y="960"/>
                  </a:lnTo>
                  <a:lnTo>
                    <a:pt x="373" y="962"/>
                  </a:lnTo>
                  <a:lnTo>
                    <a:pt x="379" y="963"/>
                  </a:lnTo>
                  <a:lnTo>
                    <a:pt x="382" y="964"/>
                  </a:lnTo>
                  <a:lnTo>
                    <a:pt x="384" y="994"/>
                  </a:lnTo>
                  <a:lnTo>
                    <a:pt x="390" y="1023"/>
                  </a:lnTo>
                  <a:lnTo>
                    <a:pt x="399" y="1052"/>
                  </a:lnTo>
                  <a:lnTo>
                    <a:pt x="414" y="1080"/>
                  </a:lnTo>
                  <a:lnTo>
                    <a:pt x="424" y="1090"/>
                  </a:lnTo>
                  <a:lnTo>
                    <a:pt x="433" y="1099"/>
                  </a:lnTo>
                  <a:lnTo>
                    <a:pt x="443" y="1105"/>
                  </a:lnTo>
                  <a:lnTo>
                    <a:pt x="454" y="1110"/>
                  </a:lnTo>
                  <a:lnTo>
                    <a:pt x="465" y="1112"/>
                  </a:lnTo>
                  <a:lnTo>
                    <a:pt x="477" y="1113"/>
                  </a:lnTo>
                  <a:lnTo>
                    <a:pt x="488" y="1113"/>
                  </a:lnTo>
                  <a:lnTo>
                    <a:pt x="501" y="1112"/>
                  </a:lnTo>
                  <a:lnTo>
                    <a:pt x="513" y="1111"/>
                  </a:lnTo>
                  <a:lnTo>
                    <a:pt x="526" y="1108"/>
                  </a:lnTo>
                  <a:lnTo>
                    <a:pt x="539" y="1106"/>
                  </a:lnTo>
                  <a:lnTo>
                    <a:pt x="551" y="1104"/>
                  </a:lnTo>
                  <a:lnTo>
                    <a:pt x="563" y="1102"/>
                  </a:lnTo>
                  <a:lnTo>
                    <a:pt x="576" y="1100"/>
                  </a:lnTo>
                  <a:lnTo>
                    <a:pt x="588" y="1100"/>
                  </a:lnTo>
                  <a:lnTo>
                    <a:pt x="600" y="1100"/>
                  </a:lnTo>
                  <a:lnTo>
                    <a:pt x="604" y="1100"/>
                  </a:lnTo>
                  <a:lnTo>
                    <a:pt x="610" y="1102"/>
                  </a:lnTo>
                  <a:lnTo>
                    <a:pt x="615" y="1104"/>
                  </a:lnTo>
                  <a:lnTo>
                    <a:pt x="617" y="1107"/>
                  </a:lnTo>
                  <a:lnTo>
                    <a:pt x="625" y="1133"/>
                  </a:lnTo>
                  <a:lnTo>
                    <a:pt x="626" y="1158"/>
                  </a:lnTo>
                  <a:lnTo>
                    <a:pt x="624" y="1185"/>
                  </a:lnTo>
                  <a:lnTo>
                    <a:pt x="622" y="1211"/>
                  </a:lnTo>
                  <a:lnTo>
                    <a:pt x="622" y="1216"/>
                  </a:lnTo>
                  <a:lnTo>
                    <a:pt x="622" y="1221"/>
                  </a:lnTo>
                  <a:lnTo>
                    <a:pt x="623" y="1226"/>
                  </a:lnTo>
                  <a:lnTo>
                    <a:pt x="625" y="1231"/>
                  </a:lnTo>
                  <a:lnTo>
                    <a:pt x="615" y="1233"/>
                  </a:lnTo>
                  <a:lnTo>
                    <a:pt x="606" y="1236"/>
                  </a:lnTo>
                  <a:lnTo>
                    <a:pt x="598" y="1242"/>
                  </a:lnTo>
                  <a:lnTo>
                    <a:pt x="588" y="1248"/>
                  </a:lnTo>
                  <a:lnTo>
                    <a:pt x="581" y="1255"/>
                  </a:lnTo>
                  <a:lnTo>
                    <a:pt x="574" y="1263"/>
                  </a:lnTo>
                  <a:lnTo>
                    <a:pt x="570" y="1271"/>
                  </a:lnTo>
                  <a:lnTo>
                    <a:pt x="565" y="1280"/>
                  </a:lnTo>
                  <a:lnTo>
                    <a:pt x="562" y="1292"/>
                  </a:lnTo>
                  <a:lnTo>
                    <a:pt x="559" y="1303"/>
                  </a:lnTo>
                  <a:lnTo>
                    <a:pt x="559" y="1316"/>
                  </a:lnTo>
                  <a:lnTo>
                    <a:pt x="561" y="1327"/>
                  </a:lnTo>
                  <a:lnTo>
                    <a:pt x="561" y="1336"/>
                  </a:lnTo>
                  <a:lnTo>
                    <a:pt x="563" y="1347"/>
                  </a:lnTo>
                  <a:lnTo>
                    <a:pt x="566" y="1362"/>
                  </a:lnTo>
                  <a:lnTo>
                    <a:pt x="571" y="1378"/>
                  </a:lnTo>
                  <a:lnTo>
                    <a:pt x="576" y="1395"/>
                  </a:lnTo>
                  <a:lnTo>
                    <a:pt x="583" y="1410"/>
                  </a:lnTo>
                  <a:lnTo>
                    <a:pt x="589" y="1422"/>
                  </a:lnTo>
                  <a:lnTo>
                    <a:pt x="598" y="1430"/>
                  </a:lnTo>
                  <a:lnTo>
                    <a:pt x="608" y="1435"/>
                  </a:lnTo>
                  <a:lnTo>
                    <a:pt x="621" y="1438"/>
                  </a:lnTo>
                  <a:lnTo>
                    <a:pt x="632" y="1440"/>
                  </a:lnTo>
                  <a:lnTo>
                    <a:pt x="645" y="1440"/>
                  </a:lnTo>
                  <a:lnTo>
                    <a:pt x="657" y="1439"/>
                  </a:lnTo>
                  <a:lnTo>
                    <a:pt x="670" y="1436"/>
                  </a:lnTo>
                  <a:lnTo>
                    <a:pt x="682" y="1430"/>
                  </a:lnTo>
                  <a:lnTo>
                    <a:pt x="692" y="1423"/>
                  </a:lnTo>
                  <a:lnTo>
                    <a:pt x="707" y="1408"/>
                  </a:lnTo>
                  <a:lnTo>
                    <a:pt x="717" y="1392"/>
                  </a:lnTo>
                  <a:lnTo>
                    <a:pt x="723" y="1375"/>
                  </a:lnTo>
                  <a:lnTo>
                    <a:pt x="727" y="1355"/>
                  </a:lnTo>
                  <a:lnTo>
                    <a:pt x="725" y="1337"/>
                  </a:lnTo>
                  <a:lnTo>
                    <a:pt x="722" y="1317"/>
                  </a:lnTo>
                  <a:lnTo>
                    <a:pt x="716" y="1299"/>
                  </a:lnTo>
                  <a:lnTo>
                    <a:pt x="709" y="1280"/>
                  </a:lnTo>
                  <a:lnTo>
                    <a:pt x="705" y="1272"/>
                  </a:lnTo>
                  <a:lnTo>
                    <a:pt x="699" y="1265"/>
                  </a:lnTo>
                  <a:lnTo>
                    <a:pt x="692" y="1258"/>
                  </a:lnTo>
                  <a:lnTo>
                    <a:pt x="685" y="1251"/>
                  </a:lnTo>
                  <a:lnTo>
                    <a:pt x="676" y="1247"/>
                  </a:lnTo>
                  <a:lnTo>
                    <a:pt x="668" y="1242"/>
                  </a:lnTo>
                  <a:lnTo>
                    <a:pt x="659" y="1238"/>
                  </a:lnTo>
                  <a:lnTo>
                    <a:pt x="651" y="1234"/>
                  </a:lnTo>
                  <a:lnTo>
                    <a:pt x="652" y="1231"/>
                  </a:lnTo>
                  <a:lnTo>
                    <a:pt x="652" y="1226"/>
                  </a:lnTo>
                  <a:lnTo>
                    <a:pt x="649" y="1223"/>
                  </a:lnTo>
                  <a:lnTo>
                    <a:pt x="648" y="1219"/>
                  </a:lnTo>
                  <a:lnTo>
                    <a:pt x="649" y="1198"/>
                  </a:lnTo>
                  <a:lnTo>
                    <a:pt x="651" y="1175"/>
                  </a:lnTo>
                  <a:lnTo>
                    <a:pt x="653" y="1153"/>
                  </a:lnTo>
                  <a:lnTo>
                    <a:pt x="652" y="1130"/>
                  </a:lnTo>
                  <a:lnTo>
                    <a:pt x="648" y="1111"/>
                  </a:lnTo>
                  <a:lnTo>
                    <a:pt x="639" y="1094"/>
                  </a:lnTo>
                  <a:lnTo>
                    <a:pt x="624" y="1081"/>
                  </a:lnTo>
                  <a:lnTo>
                    <a:pt x="601" y="1074"/>
                  </a:lnTo>
                  <a:lnTo>
                    <a:pt x="581" y="1073"/>
                  </a:lnTo>
                  <a:lnTo>
                    <a:pt x="563" y="1074"/>
                  </a:lnTo>
                  <a:lnTo>
                    <a:pt x="545" y="1076"/>
                  </a:lnTo>
                  <a:lnTo>
                    <a:pt x="526" y="1080"/>
                  </a:lnTo>
                  <a:lnTo>
                    <a:pt x="508" y="1083"/>
                  </a:lnTo>
                  <a:lnTo>
                    <a:pt x="489" y="1084"/>
                  </a:lnTo>
                  <a:lnTo>
                    <a:pt x="471" y="1083"/>
                  </a:lnTo>
                  <a:lnTo>
                    <a:pt x="452" y="1079"/>
                  </a:lnTo>
                  <a:lnTo>
                    <a:pt x="444" y="1068"/>
                  </a:lnTo>
                  <a:lnTo>
                    <a:pt x="437" y="1055"/>
                  </a:lnTo>
                  <a:lnTo>
                    <a:pt x="432" y="1042"/>
                  </a:lnTo>
                  <a:lnTo>
                    <a:pt x="426" y="1027"/>
                  </a:lnTo>
                  <a:lnTo>
                    <a:pt x="420" y="1011"/>
                  </a:lnTo>
                  <a:lnTo>
                    <a:pt x="415" y="994"/>
                  </a:lnTo>
                  <a:lnTo>
                    <a:pt x="412" y="979"/>
                  </a:lnTo>
                  <a:lnTo>
                    <a:pt x="410" y="966"/>
                  </a:lnTo>
                  <a:lnTo>
                    <a:pt x="422" y="968"/>
                  </a:lnTo>
                  <a:lnTo>
                    <a:pt x="434" y="971"/>
                  </a:lnTo>
                  <a:lnTo>
                    <a:pt x="447" y="975"/>
                  </a:lnTo>
                  <a:lnTo>
                    <a:pt x="458" y="977"/>
                  </a:lnTo>
                  <a:lnTo>
                    <a:pt x="471" y="981"/>
                  </a:lnTo>
                  <a:lnTo>
                    <a:pt x="483" y="984"/>
                  </a:lnTo>
                  <a:lnTo>
                    <a:pt x="495" y="987"/>
                  </a:lnTo>
                  <a:lnTo>
                    <a:pt x="508" y="991"/>
                  </a:lnTo>
                  <a:lnTo>
                    <a:pt x="520" y="994"/>
                  </a:lnTo>
                  <a:lnTo>
                    <a:pt x="533" y="997"/>
                  </a:lnTo>
                  <a:lnTo>
                    <a:pt x="546" y="1000"/>
                  </a:lnTo>
                  <a:lnTo>
                    <a:pt x="558" y="1004"/>
                  </a:lnTo>
                  <a:lnTo>
                    <a:pt x="570" y="1006"/>
                  </a:lnTo>
                  <a:lnTo>
                    <a:pt x="583" y="1009"/>
                  </a:lnTo>
                  <a:lnTo>
                    <a:pt x="595" y="1012"/>
                  </a:lnTo>
                  <a:lnTo>
                    <a:pt x="608" y="1014"/>
                  </a:lnTo>
                  <a:lnTo>
                    <a:pt x="622" y="1016"/>
                  </a:lnTo>
                  <a:lnTo>
                    <a:pt x="637" y="1020"/>
                  </a:lnTo>
                  <a:lnTo>
                    <a:pt x="653" y="1023"/>
                  </a:lnTo>
                  <a:lnTo>
                    <a:pt x="670" y="1027"/>
                  </a:lnTo>
                  <a:lnTo>
                    <a:pt x="689" y="1030"/>
                  </a:lnTo>
                  <a:lnTo>
                    <a:pt x="706" y="1035"/>
                  </a:lnTo>
                  <a:lnTo>
                    <a:pt x="723" y="1038"/>
                  </a:lnTo>
                  <a:lnTo>
                    <a:pt x="740" y="1043"/>
                  </a:lnTo>
                  <a:lnTo>
                    <a:pt x="758" y="1046"/>
                  </a:lnTo>
                  <a:lnTo>
                    <a:pt x="773" y="1050"/>
                  </a:lnTo>
                  <a:lnTo>
                    <a:pt x="786" y="1052"/>
                  </a:lnTo>
                  <a:lnTo>
                    <a:pt x="799" y="1055"/>
                  </a:lnTo>
                  <a:lnTo>
                    <a:pt x="809" y="1057"/>
                  </a:lnTo>
                  <a:lnTo>
                    <a:pt x="818" y="1058"/>
                  </a:lnTo>
                  <a:lnTo>
                    <a:pt x="822" y="1059"/>
                  </a:lnTo>
                  <a:lnTo>
                    <a:pt x="824" y="1058"/>
                  </a:lnTo>
                  <a:lnTo>
                    <a:pt x="835" y="1042"/>
                  </a:lnTo>
                  <a:lnTo>
                    <a:pt x="846" y="1022"/>
                  </a:lnTo>
                  <a:lnTo>
                    <a:pt x="861" y="998"/>
                  </a:lnTo>
                  <a:lnTo>
                    <a:pt x="879" y="970"/>
                  </a:lnTo>
                  <a:lnTo>
                    <a:pt x="896" y="941"/>
                  </a:lnTo>
                  <a:lnTo>
                    <a:pt x="914" y="910"/>
                  </a:lnTo>
                  <a:lnTo>
                    <a:pt x="934" y="879"/>
                  </a:lnTo>
                  <a:lnTo>
                    <a:pt x="952" y="847"/>
                  </a:lnTo>
                  <a:lnTo>
                    <a:pt x="971" y="817"/>
                  </a:lnTo>
                  <a:lnTo>
                    <a:pt x="988" y="788"/>
                  </a:lnTo>
                  <a:lnTo>
                    <a:pt x="1003" y="760"/>
                  </a:lnTo>
                  <a:lnTo>
                    <a:pt x="1017" y="737"/>
                  </a:lnTo>
                  <a:lnTo>
                    <a:pt x="1028" y="717"/>
                  </a:lnTo>
                  <a:lnTo>
                    <a:pt x="1038" y="702"/>
                  </a:lnTo>
                  <a:lnTo>
                    <a:pt x="1043" y="691"/>
                  </a:lnTo>
                  <a:lnTo>
                    <a:pt x="1044" y="68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" name="Freeform 17"/>
            <p:cNvSpPr>
              <a:spLocks/>
            </p:cNvSpPr>
            <p:nvPr/>
          </p:nvSpPr>
          <p:spPr bwMode="auto">
            <a:xfrm>
              <a:off x="219" y="2467"/>
              <a:ext cx="54" cy="46"/>
            </a:xfrm>
            <a:custGeom>
              <a:avLst/>
              <a:gdLst>
                <a:gd name="T0" fmla="*/ 80 w 108"/>
                <a:gd name="T1" fmla="*/ 85 h 92"/>
                <a:gd name="T2" fmla="*/ 71 w 108"/>
                <a:gd name="T3" fmla="*/ 90 h 92"/>
                <a:gd name="T4" fmla="*/ 62 w 108"/>
                <a:gd name="T5" fmla="*/ 92 h 92"/>
                <a:gd name="T6" fmla="*/ 53 w 108"/>
                <a:gd name="T7" fmla="*/ 92 h 92"/>
                <a:gd name="T8" fmla="*/ 42 w 108"/>
                <a:gd name="T9" fmla="*/ 91 h 92"/>
                <a:gd name="T10" fmla="*/ 33 w 108"/>
                <a:gd name="T11" fmla="*/ 88 h 92"/>
                <a:gd name="T12" fmla="*/ 25 w 108"/>
                <a:gd name="T13" fmla="*/ 83 h 92"/>
                <a:gd name="T14" fmla="*/ 17 w 108"/>
                <a:gd name="T15" fmla="*/ 77 h 92"/>
                <a:gd name="T16" fmla="*/ 10 w 108"/>
                <a:gd name="T17" fmla="*/ 69 h 92"/>
                <a:gd name="T18" fmla="*/ 8 w 108"/>
                <a:gd name="T19" fmla="*/ 62 h 92"/>
                <a:gd name="T20" fmla="*/ 4 w 108"/>
                <a:gd name="T21" fmla="*/ 51 h 92"/>
                <a:gd name="T22" fmla="*/ 1 w 108"/>
                <a:gd name="T23" fmla="*/ 39 h 92"/>
                <a:gd name="T24" fmla="*/ 0 w 108"/>
                <a:gd name="T25" fmla="*/ 35 h 92"/>
                <a:gd name="T26" fmla="*/ 104 w 108"/>
                <a:gd name="T27" fmla="*/ 0 h 92"/>
                <a:gd name="T28" fmla="*/ 108 w 108"/>
                <a:gd name="T29" fmla="*/ 25 h 92"/>
                <a:gd name="T30" fmla="*/ 107 w 108"/>
                <a:gd name="T31" fmla="*/ 48 h 92"/>
                <a:gd name="T32" fmla="*/ 99 w 108"/>
                <a:gd name="T33" fmla="*/ 69 h 92"/>
                <a:gd name="T34" fmla="*/ 80 w 108"/>
                <a:gd name="T35" fmla="*/ 85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8" h="92">
                  <a:moveTo>
                    <a:pt x="80" y="85"/>
                  </a:moveTo>
                  <a:lnTo>
                    <a:pt x="71" y="90"/>
                  </a:lnTo>
                  <a:lnTo>
                    <a:pt x="62" y="92"/>
                  </a:lnTo>
                  <a:lnTo>
                    <a:pt x="53" y="92"/>
                  </a:lnTo>
                  <a:lnTo>
                    <a:pt x="42" y="91"/>
                  </a:lnTo>
                  <a:lnTo>
                    <a:pt x="33" y="88"/>
                  </a:lnTo>
                  <a:lnTo>
                    <a:pt x="25" y="83"/>
                  </a:lnTo>
                  <a:lnTo>
                    <a:pt x="17" y="77"/>
                  </a:lnTo>
                  <a:lnTo>
                    <a:pt x="10" y="69"/>
                  </a:lnTo>
                  <a:lnTo>
                    <a:pt x="8" y="62"/>
                  </a:lnTo>
                  <a:lnTo>
                    <a:pt x="4" y="51"/>
                  </a:lnTo>
                  <a:lnTo>
                    <a:pt x="1" y="39"/>
                  </a:lnTo>
                  <a:lnTo>
                    <a:pt x="0" y="35"/>
                  </a:lnTo>
                  <a:lnTo>
                    <a:pt x="104" y="0"/>
                  </a:lnTo>
                  <a:lnTo>
                    <a:pt x="108" y="25"/>
                  </a:lnTo>
                  <a:lnTo>
                    <a:pt x="107" y="48"/>
                  </a:lnTo>
                  <a:lnTo>
                    <a:pt x="99" y="69"/>
                  </a:lnTo>
                  <a:lnTo>
                    <a:pt x="80" y="85"/>
                  </a:lnTo>
                  <a:close/>
                </a:path>
              </a:pathLst>
            </a:custGeom>
            <a:solidFill>
              <a:srgbClr val="937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" name="Freeform 18"/>
            <p:cNvSpPr>
              <a:spLocks/>
            </p:cNvSpPr>
            <p:nvPr/>
          </p:nvSpPr>
          <p:spPr bwMode="auto">
            <a:xfrm>
              <a:off x="212" y="2427"/>
              <a:ext cx="59" cy="46"/>
            </a:xfrm>
            <a:custGeom>
              <a:avLst/>
              <a:gdLst>
                <a:gd name="T0" fmla="*/ 112 w 116"/>
                <a:gd name="T1" fmla="*/ 45 h 92"/>
                <a:gd name="T2" fmla="*/ 113 w 116"/>
                <a:gd name="T3" fmla="*/ 49 h 92"/>
                <a:gd name="T4" fmla="*/ 114 w 116"/>
                <a:gd name="T5" fmla="*/ 54 h 92"/>
                <a:gd name="T6" fmla="*/ 115 w 116"/>
                <a:gd name="T7" fmla="*/ 58 h 92"/>
                <a:gd name="T8" fmla="*/ 116 w 116"/>
                <a:gd name="T9" fmla="*/ 63 h 92"/>
                <a:gd name="T10" fmla="*/ 104 w 116"/>
                <a:gd name="T11" fmla="*/ 63 h 92"/>
                <a:gd name="T12" fmla="*/ 90 w 116"/>
                <a:gd name="T13" fmla="*/ 65 h 92"/>
                <a:gd name="T14" fmla="*/ 76 w 116"/>
                <a:gd name="T15" fmla="*/ 69 h 92"/>
                <a:gd name="T16" fmla="*/ 62 w 116"/>
                <a:gd name="T17" fmla="*/ 73 h 92"/>
                <a:gd name="T18" fmla="*/ 48 w 116"/>
                <a:gd name="T19" fmla="*/ 78 h 92"/>
                <a:gd name="T20" fmla="*/ 34 w 116"/>
                <a:gd name="T21" fmla="*/ 83 h 92"/>
                <a:gd name="T22" fmla="*/ 21 w 116"/>
                <a:gd name="T23" fmla="*/ 87 h 92"/>
                <a:gd name="T24" fmla="*/ 8 w 116"/>
                <a:gd name="T25" fmla="*/ 92 h 92"/>
                <a:gd name="T26" fmla="*/ 7 w 116"/>
                <a:gd name="T27" fmla="*/ 80 h 92"/>
                <a:gd name="T28" fmla="*/ 5 w 116"/>
                <a:gd name="T29" fmla="*/ 66 h 92"/>
                <a:gd name="T30" fmla="*/ 2 w 116"/>
                <a:gd name="T31" fmla="*/ 54 h 92"/>
                <a:gd name="T32" fmla="*/ 0 w 116"/>
                <a:gd name="T33" fmla="*/ 48 h 92"/>
                <a:gd name="T34" fmla="*/ 3 w 116"/>
                <a:gd name="T35" fmla="*/ 39 h 92"/>
                <a:gd name="T36" fmla="*/ 9 w 116"/>
                <a:gd name="T37" fmla="*/ 30 h 92"/>
                <a:gd name="T38" fmla="*/ 15 w 116"/>
                <a:gd name="T39" fmla="*/ 22 h 92"/>
                <a:gd name="T40" fmla="*/ 22 w 116"/>
                <a:gd name="T41" fmla="*/ 13 h 92"/>
                <a:gd name="T42" fmla="*/ 30 w 116"/>
                <a:gd name="T43" fmla="*/ 8 h 92"/>
                <a:gd name="T44" fmla="*/ 39 w 116"/>
                <a:gd name="T45" fmla="*/ 3 h 92"/>
                <a:gd name="T46" fmla="*/ 49 w 116"/>
                <a:gd name="T47" fmla="*/ 1 h 92"/>
                <a:gd name="T48" fmla="*/ 61 w 116"/>
                <a:gd name="T49" fmla="*/ 0 h 92"/>
                <a:gd name="T50" fmla="*/ 70 w 116"/>
                <a:gd name="T51" fmla="*/ 1 h 92"/>
                <a:gd name="T52" fmla="*/ 78 w 116"/>
                <a:gd name="T53" fmla="*/ 4 h 92"/>
                <a:gd name="T54" fmla="*/ 86 w 116"/>
                <a:gd name="T55" fmla="*/ 8 h 92"/>
                <a:gd name="T56" fmla="*/ 93 w 116"/>
                <a:gd name="T57" fmla="*/ 13 h 92"/>
                <a:gd name="T58" fmla="*/ 99 w 116"/>
                <a:gd name="T59" fmla="*/ 20 h 92"/>
                <a:gd name="T60" fmla="*/ 105 w 116"/>
                <a:gd name="T61" fmla="*/ 27 h 92"/>
                <a:gd name="T62" fmla="*/ 108 w 116"/>
                <a:gd name="T63" fmla="*/ 35 h 92"/>
                <a:gd name="T64" fmla="*/ 112 w 116"/>
                <a:gd name="T65" fmla="*/ 45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16" h="92">
                  <a:moveTo>
                    <a:pt x="112" y="45"/>
                  </a:moveTo>
                  <a:lnTo>
                    <a:pt x="113" y="49"/>
                  </a:lnTo>
                  <a:lnTo>
                    <a:pt x="114" y="54"/>
                  </a:lnTo>
                  <a:lnTo>
                    <a:pt x="115" y="58"/>
                  </a:lnTo>
                  <a:lnTo>
                    <a:pt x="116" y="63"/>
                  </a:lnTo>
                  <a:lnTo>
                    <a:pt x="104" y="63"/>
                  </a:lnTo>
                  <a:lnTo>
                    <a:pt x="90" y="65"/>
                  </a:lnTo>
                  <a:lnTo>
                    <a:pt x="76" y="69"/>
                  </a:lnTo>
                  <a:lnTo>
                    <a:pt x="62" y="73"/>
                  </a:lnTo>
                  <a:lnTo>
                    <a:pt x="48" y="78"/>
                  </a:lnTo>
                  <a:lnTo>
                    <a:pt x="34" y="83"/>
                  </a:lnTo>
                  <a:lnTo>
                    <a:pt x="21" y="87"/>
                  </a:lnTo>
                  <a:lnTo>
                    <a:pt x="8" y="92"/>
                  </a:lnTo>
                  <a:lnTo>
                    <a:pt x="7" y="80"/>
                  </a:lnTo>
                  <a:lnTo>
                    <a:pt x="5" y="66"/>
                  </a:lnTo>
                  <a:lnTo>
                    <a:pt x="2" y="54"/>
                  </a:lnTo>
                  <a:lnTo>
                    <a:pt x="0" y="48"/>
                  </a:lnTo>
                  <a:lnTo>
                    <a:pt x="3" y="39"/>
                  </a:lnTo>
                  <a:lnTo>
                    <a:pt x="9" y="30"/>
                  </a:lnTo>
                  <a:lnTo>
                    <a:pt x="15" y="22"/>
                  </a:lnTo>
                  <a:lnTo>
                    <a:pt x="22" y="13"/>
                  </a:lnTo>
                  <a:lnTo>
                    <a:pt x="30" y="8"/>
                  </a:lnTo>
                  <a:lnTo>
                    <a:pt x="39" y="3"/>
                  </a:lnTo>
                  <a:lnTo>
                    <a:pt x="49" y="1"/>
                  </a:lnTo>
                  <a:lnTo>
                    <a:pt x="61" y="0"/>
                  </a:lnTo>
                  <a:lnTo>
                    <a:pt x="70" y="1"/>
                  </a:lnTo>
                  <a:lnTo>
                    <a:pt x="78" y="4"/>
                  </a:lnTo>
                  <a:lnTo>
                    <a:pt x="86" y="8"/>
                  </a:lnTo>
                  <a:lnTo>
                    <a:pt x="93" y="13"/>
                  </a:lnTo>
                  <a:lnTo>
                    <a:pt x="99" y="20"/>
                  </a:lnTo>
                  <a:lnTo>
                    <a:pt x="105" y="27"/>
                  </a:lnTo>
                  <a:lnTo>
                    <a:pt x="108" y="35"/>
                  </a:lnTo>
                  <a:lnTo>
                    <a:pt x="112" y="45"/>
                  </a:lnTo>
                  <a:close/>
                </a:path>
              </a:pathLst>
            </a:custGeom>
            <a:solidFill>
              <a:srgbClr val="DBB7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" name="Freeform 19"/>
            <p:cNvSpPr>
              <a:spLocks/>
            </p:cNvSpPr>
            <p:nvPr/>
          </p:nvSpPr>
          <p:spPr bwMode="auto">
            <a:xfrm>
              <a:off x="105" y="1879"/>
              <a:ext cx="249" cy="356"/>
            </a:xfrm>
            <a:custGeom>
              <a:avLst/>
              <a:gdLst>
                <a:gd name="T0" fmla="*/ 495 w 498"/>
                <a:gd name="T1" fmla="*/ 410 h 711"/>
                <a:gd name="T2" fmla="*/ 478 w 498"/>
                <a:gd name="T3" fmla="*/ 461 h 711"/>
                <a:gd name="T4" fmla="*/ 459 w 498"/>
                <a:gd name="T5" fmla="*/ 494 h 711"/>
                <a:gd name="T6" fmla="*/ 445 w 498"/>
                <a:gd name="T7" fmla="*/ 514 h 711"/>
                <a:gd name="T8" fmla="*/ 432 w 498"/>
                <a:gd name="T9" fmla="*/ 532 h 711"/>
                <a:gd name="T10" fmla="*/ 415 w 498"/>
                <a:gd name="T11" fmla="*/ 549 h 711"/>
                <a:gd name="T12" fmla="*/ 404 w 498"/>
                <a:gd name="T13" fmla="*/ 562 h 711"/>
                <a:gd name="T14" fmla="*/ 389 w 498"/>
                <a:gd name="T15" fmla="*/ 575 h 711"/>
                <a:gd name="T16" fmla="*/ 365 w 498"/>
                <a:gd name="T17" fmla="*/ 592 h 711"/>
                <a:gd name="T18" fmla="*/ 335 w 498"/>
                <a:gd name="T19" fmla="*/ 614 h 711"/>
                <a:gd name="T20" fmla="*/ 300 w 498"/>
                <a:gd name="T21" fmla="*/ 637 h 711"/>
                <a:gd name="T22" fmla="*/ 266 w 498"/>
                <a:gd name="T23" fmla="*/ 660 h 711"/>
                <a:gd name="T24" fmla="*/ 231 w 498"/>
                <a:gd name="T25" fmla="*/ 681 h 711"/>
                <a:gd name="T26" fmla="*/ 201 w 498"/>
                <a:gd name="T27" fmla="*/ 698 h 711"/>
                <a:gd name="T28" fmla="*/ 183 w 498"/>
                <a:gd name="T29" fmla="*/ 706 h 711"/>
                <a:gd name="T30" fmla="*/ 171 w 498"/>
                <a:gd name="T31" fmla="*/ 710 h 711"/>
                <a:gd name="T32" fmla="*/ 160 w 498"/>
                <a:gd name="T33" fmla="*/ 711 h 711"/>
                <a:gd name="T34" fmla="*/ 147 w 498"/>
                <a:gd name="T35" fmla="*/ 710 h 711"/>
                <a:gd name="T36" fmla="*/ 129 w 498"/>
                <a:gd name="T37" fmla="*/ 704 h 711"/>
                <a:gd name="T38" fmla="*/ 107 w 498"/>
                <a:gd name="T39" fmla="*/ 690 h 711"/>
                <a:gd name="T40" fmla="*/ 88 w 498"/>
                <a:gd name="T41" fmla="*/ 669 h 711"/>
                <a:gd name="T42" fmla="*/ 72 w 498"/>
                <a:gd name="T43" fmla="*/ 647 h 711"/>
                <a:gd name="T44" fmla="*/ 57 w 498"/>
                <a:gd name="T45" fmla="*/ 622 h 711"/>
                <a:gd name="T46" fmla="*/ 43 w 498"/>
                <a:gd name="T47" fmla="*/ 594 h 711"/>
                <a:gd name="T48" fmla="*/ 34 w 498"/>
                <a:gd name="T49" fmla="*/ 566 h 711"/>
                <a:gd name="T50" fmla="*/ 25 w 498"/>
                <a:gd name="T51" fmla="*/ 537 h 711"/>
                <a:gd name="T52" fmla="*/ 16 w 498"/>
                <a:gd name="T53" fmla="*/ 474 h 711"/>
                <a:gd name="T54" fmla="*/ 1 w 498"/>
                <a:gd name="T55" fmla="*/ 380 h 711"/>
                <a:gd name="T56" fmla="*/ 9 w 498"/>
                <a:gd name="T57" fmla="*/ 313 h 711"/>
                <a:gd name="T58" fmla="*/ 32 w 498"/>
                <a:gd name="T59" fmla="*/ 280 h 711"/>
                <a:gd name="T60" fmla="*/ 58 w 498"/>
                <a:gd name="T61" fmla="*/ 250 h 711"/>
                <a:gd name="T62" fmla="*/ 86 w 498"/>
                <a:gd name="T63" fmla="*/ 220 h 711"/>
                <a:gd name="T64" fmla="*/ 109 w 498"/>
                <a:gd name="T65" fmla="*/ 194 h 711"/>
                <a:gd name="T66" fmla="*/ 133 w 498"/>
                <a:gd name="T67" fmla="*/ 171 h 711"/>
                <a:gd name="T68" fmla="*/ 162 w 498"/>
                <a:gd name="T69" fmla="*/ 147 h 711"/>
                <a:gd name="T70" fmla="*/ 193 w 498"/>
                <a:gd name="T71" fmla="*/ 124 h 711"/>
                <a:gd name="T72" fmla="*/ 223 w 498"/>
                <a:gd name="T73" fmla="*/ 101 h 711"/>
                <a:gd name="T74" fmla="*/ 249 w 498"/>
                <a:gd name="T75" fmla="*/ 83 h 711"/>
                <a:gd name="T76" fmla="*/ 271 w 498"/>
                <a:gd name="T77" fmla="*/ 68 h 711"/>
                <a:gd name="T78" fmla="*/ 285 w 498"/>
                <a:gd name="T79" fmla="*/ 58 h 711"/>
                <a:gd name="T80" fmla="*/ 305 w 498"/>
                <a:gd name="T81" fmla="*/ 47 h 711"/>
                <a:gd name="T82" fmla="*/ 343 w 498"/>
                <a:gd name="T83" fmla="*/ 28 h 711"/>
                <a:gd name="T84" fmla="*/ 381 w 498"/>
                <a:gd name="T85" fmla="*/ 12 h 711"/>
                <a:gd name="T86" fmla="*/ 406 w 498"/>
                <a:gd name="T87" fmla="*/ 2 h 711"/>
                <a:gd name="T88" fmla="*/ 429 w 498"/>
                <a:gd name="T89" fmla="*/ 47 h 711"/>
                <a:gd name="T90" fmla="*/ 460 w 498"/>
                <a:gd name="T91" fmla="*/ 139 h 711"/>
                <a:gd name="T92" fmla="*/ 483 w 498"/>
                <a:gd name="T93" fmla="*/ 234 h 711"/>
                <a:gd name="T94" fmla="*/ 496 w 498"/>
                <a:gd name="T95" fmla="*/ 340 h 7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98" h="711">
                  <a:moveTo>
                    <a:pt x="498" y="400"/>
                  </a:moveTo>
                  <a:lnTo>
                    <a:pt x="495" y="410"/>
                  </a:lnTo>
                  <a:lnTo>
                    <a:pt x="487" y="433"/>
                  </a:lnTo>
                  <a:lnTo>
                    <a:pt x="478" y="461"/>
                  </a:lnTo>
                  <a:lnTo>
                    <a:pt x="466" y="484"/>
                  </a:lnTo>
                  <a:lnTo>
                    <a:pt x="459" y="494"/>
                  </a:lnTo>
                  <a:lnTo>
                    <a:pt x="452" y="503"/>
                  </a:lnTo>
                  <a:lnTo>
                    <a:pt x="445" y="514"/>
                  </a:lnTo>
                  <a:lnTo>
                    <a:pt x="438" y="523"/>
                  </a:lnTo>
                  <a:lnTo>
                    <a:pt x="432" y="532"/>
                  </a:lnTo>
                  <a:lnTo>
                    <a:pt x="423" y="540"/>
                  </a:lnTo>
                  <a:lnTo>
                    <a:pt x="415" y="549"/>
                  </a:lnTo>
                  <a:lnTo>
                    <a:pt x="407" y="559"/>
                  </a:lnTo>
                  <a:lnTo>
                    <a:pt x="404" y="562"/>
                  </a:lnTo>
                  <a:lnTo>
                    <a:pt x="397" y="568"/>
                  </a:lnTo>
                  <a:lnTo>
                    <a:pt x="389" y="575"/>
                  </a:lnTo>
                  <a:lnTo>
                    <a:pt x="377" y="583"/>
                  </a:lnTo>
                  <a:lnTo>
                    <a:pt x="365" y="592"/>
                  </a:lnTo>
                  <a:lnTo>
                    <a:pt x="350" y="602"/>
                  </a:lnTo>
                  <a:lnTo>
                    <a:pt x="335" y="614"/>
                  </a:lnTo>
                  <a:lnTo>
                    <a:pt x="317" y="625"/>
                  </a:lnTo>
                  <a:lnTo>
                    <a:pt x="300" y="637"/>
                  </a:lnTo>
                  <a:lnTo>
                    <a:pt x="283" y="648"/>
                  </a:lnTo>
                  <a:lnTo>
                    <a:pt x="266" y="660"/>
                  </a:lnTo>
                  <a:lnTo>
                    <a:pt x="248" y="670"/>
                  </a:lnTo>
                  <a:lnTo>
                    <a:pt x="231" y="681"/>
                  </a:lnTo>
                  <a:lnTo>
                    <a:pt x="216" y="690"/>
                  </a:lnTo>
                  <a:lnTo>
                    <a:pt x="201" y="698"/>
                  </a:lnTo>
                  <a:lnTo>
                    <a:pt x="188" y="704"/>
                  </a:lnTo>
                  <a:lnTo>
                    <a:pt x="183" y="706"/>
                  </a:lnTo>
                  <a:lnTo>
                    <a:pt x="177" y="708"/>
                  </a:lnTo>
                  <a:lnTo>
                    <a:pt x="171" y="710"/>
                  </a:lnTo>
                  <a:lnTo>
                    <a:pt x="165" y="710"/>
                  </a:lnTo>
                  <a:lnTo>
                    <a:pt x="160" y="711"/>
                  </a:lnTo>
                  <a:lnTo>
                    <a:pt x="153" y="710"/>
                  </a:lnTo>
                  <a:lnTo>
                    <a:pt x="147" y="710"/>
                  </a:lnTo>
                  <a:lnTo>
                    <a:pt x="141" y="708"/>
                  </a:lnTo>
                  <a:lnTo>
                    <a:pt x="129" y="704"/>
                  </a:lnTo>
                  <a:lnTo>
                    <a:pt x="117" y="698"/>
                  </a:lnTo>
                  <a:lnTo>
                    <a:pt x="107" y="690"/>
                  </a:lnTo>
                  <a:lnTo>
                    <a:pt x="96" y="680"/>
                  </a:lnTo>
                  <a:lnTo>
                    <a:pt x="88" y="669"/>
                  </a:lnTo>
                  <a:lnTo>
                    <a:pt x="80" y="658"/>
                  </a:lnTo>
                  <a:lnTo>
                    <a:pt x="72" y="647"/>
                  </a:lnTo>
                  <a:lnTo>
                    <a:pt x="65" y="636"/>
                  </a:lnTo>
                  <a:lnTo>
                    <a:pt x="57" y="622"/>
                  </a:lnTo>
                  <a:lnTo>
                    <a:pt x="50" y="608"/>
                  </a:lnTo>
                  <a:lnTo>
                    <a:pt x="43" y="594"/>
                  </a:lnTo>
                  <a:lnTo>
                    <a:pt x="39" y="581"/>
                  </a:lnTo>
                  <a:lnTo>
                    <a:pt x="34" y="566"/>
                  </a:lnTo>
                  <a:lnTo>
                    <a:pt x="29" y="552"/>
                  </a:lnTo>
                  <a:lnTo>
                    <a:pt x="25" y="537"/>
                  </a:lnTo>
                  <a:lnTo>
                    <a:pt x="20" y="523"/>
                  </a:lnTo>
                  <a:lnTo>
                    <a:pt x="16" y="474"/>
                  </a:lnTo>
                  <a:lnTo>
                    <a:pt x="8" y="427"/>
                  </a:lnTo>
                  <a:lnTo>
                    <a:pt x="1" y="380"/>
                  </a:lnTo>
                  <a:lnTo>
                    <a:pt x="0" y="332"/>
                  </a:lnTo>
                  <a:lnTo>
                    <a:pt x="9" y="313"/>
                  </a:lnTo>
                  <a:lnTo>
                    <a:pt x="19" y="296"/>
                  </a:lnTo>
                  <a:lnTo>
                    <a:pt x="32" y="280"/>
                  </a:lnTo>
                  <a:lnTo>
                    <a:pt x="44" y="265"/>
                  </a:lnTo>
                  <a:lnTo>
                    <a:pt x="58" y="250"/>
                  </a:lnTo>
                  <a:lnTo>
                    <a:pt x="72" y="235"/>
                  </a:lnTo>
                  <a:lnTo>
                    <a:pt x="86" y="220"/>
                  </a:lnTo>
                  <a:lnTo>
                    <a:pt x="100" y="205"/>
                  </a:lnTo>
                  <a:lnTo>
                    <a:pt x="109" y="194"/>
                  </a:lnTo>
                  <a:lnTo>
                    <a:pt x="120" y="183"/>
                  </a:lnTo>
                  <a:lnTo>
                    <a:pt x="133" y="171"/>
                  </a:lnTo>
                  <a:lnTo>
                    <a:pt x="147" y="160"/>
                  </a:lnTo>
                  <a:lnTo>
                    <a:pt x="162" y="147"/>
                  </a:lnTo>
                  <a:lnTo>
                    <a:pt x="177" y="136"/>
                  </a:lnTo>
                  <a:lnTo>
                    <a:pt x="193" y="124"/>
                  </a:lnTo>
                  <a:lnTo>
                    <a:pt x="208" y="113"/>
                  </a:lnTo>
                  <a:lnTo>
                    <a:pt x="223" y="101"/>
                  </a:lnTo>
                  <a:lnTo>
                    <a:pt x="237" y="92"/>
                  </a:lnTo>
                  <a:lnTo>
                    <a:pt x="249" y="83"/>
                  </a:lnTo>
                  <a:lnTo>
                    <a:pt x="262" y="75"/>
                  </a:lnTo>
                  <a:lnTo>
                    <a:pt x="271" y="68"/>
                  </a:lnTo>
                  <a:lnTo>
                    <a:pt x="279" y="62"/>
                  </a:lnTo>
                  <a:lnTo>
                    <a:pt x="285" y="58"/>
                  </a:lnTo>
                  <a:lnTo>
                    <a:pt x="289" y="56"/>
                  </a:lnTo>
                  <a:lnTo>
                    <a:pt x="305" y="47"/>
                  </a:lnTo>
                  <a:lnTo>
                    <a:pt x="323" y="38"/>
                  </a:lnTo>
                  <a:lnTo>
                    <a:pt x="343" y="28"/>
                  </a:lnTo>
                  <a:lnTo>
                    <a:pt x="362" y="19"/>
                  </a:lnTo>
                  <a:lnTo>
                    <a:pt x="381" y="12"/>
                  </a:lnTo>
                  <a:lnTo>
                    <a:pt x="396" y="5"/>
                  </a:lnTo>
                  <a:lnTo>
                    <a:pt x="406" y="2"/>
                  </a:lnTo>
                  <a:lnTo>
                    <a:pt x="411" y="0"/>
                  </a:lnTo>
                  <a:lnTo>
                    <a:pt x="429" y="47"/>
                  </a:lnTo>
                  <a:lnTo>
                    <a:pt x="445" y="93"/>
                  </a:lnTo>
                  <a:lnTo>
                    <a:pt x="460" y="139"/>
                  </a:lnTo>
                  <a:lnTo>
                    <a:pt x="473" y="185"/>
                  </a:lnTo>
                  <a:lnTo>
                    <a:pt x="483" y="234"/>
                  </a:lnTo>
                  <a:lnTo>
                    <a:pt x="490" y="284"/>
                  </a:lnTo>
                  <a:lnTo>
                    <a:pt x="496" y="340"/>
                  </a:lnTo>
                  <a:lnTo>
                    <a:pt x="498" y="400"/>
                  </a:lnTo>
                  <a:close/>
                </a:path>
              </a:pathLst>
            </a:custGeom>
            <a:solidFill>
              <a:srgbClr val="FFF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" name="Freeform 20"/>
            <p:cNvSpPr>
              <a:spLocks/>
            </p:cNvSpPr>
            <p:nvPr/>
          </p:nvSpPr>
          <p:spPr bwMode="auto">
            <a:xfrm>
              <a:off x="-61" y="1815"/>
              <a:ext cx="283" cy="442"/>
            </a:xfrm>
            <a:custGeom>
              <a:avLst/>
              <a:gdLst>
                <a:gd name="T0" fmla="*/ 92 w 567"/>
                <a:gd name="T1" fmla="*/ 769 h 884"/>
                <a:gd name="T2" fmla="*/ 67 w 567"/>
                <a:gd name="T3" fmla="*/ 674 h 884"/>
                <a:gd name="T4" fmla="*/ 31 w 567"/>
                <a:gd name="T5" fmla="*/ 547 h 884"/>
                <a:gd name="T6" fmla="*/ 4 w 567"/>
                <a:gd name="T7" fmla="*/ 451 h 884"/>
                <a:gd name="T8" fmla="*/ 10 w 567"/>
                <a:gd name="T9" fmla="*/ 397 h 884"/>
                <a:gd name="T10" fmla="*/ 38 w 567"/>
                <a:gd name="T11" fmla="*/ 325 h 884"/>
                <a:gd name="T12" fmla="*/ 75 w 567"/>
                <a:gd name="T13" fmla="*/ 255 h 884"/>
                <a:gd name="T14" fmla="*/ 120 w 567"/>
                <a:gd name="T15" fmla="*/ 191 h 884"/>
                <a:gd name="T16" fmla="*/ 155 w 567"/>
                <a:gd name="T17" fmla="*/ 149 h 884"/>
                <a:gd name="T18" fmla="*/ 182 w 567"/>
                <a:gd name="T19" fmla="*/ 124 h 884"/>
                <a:gd name="T20" fmla="*/ 212 w 567"/>
                <a:gd name="T21" fmla="*/ 98 h 884"/>
                <a:gd name="T22" fmla="*/ 242 w 567"/>
                <a:gd name="T23" fmla="*/ 71 h 884"/>
                <a:gd name="T24" fmla="*/ 272 w 567"/>
                <a:gd name="T25" fmla="*/ 47 h 884"/>
                <a:gd name="T26" fmla="*/ 297 w 567"/>
                <a:gd name="T27" fmla="*/ 25 h 884"/>
                <a:gd name="T28" fmla="*/ 318 w 567"/>
                <a:gd name="T29" fmla="*/ 10 h 884"/>
                <a:gd name="T30" fmla="*/ 329 w 567"/>
                <a:gd name="T31" fmla="*/ 1 h 884"/>
                <a:gd name="T32" fmla="*/ 344 w 567"/>
                <a:gd name="T33" fmla="*/ 3 h 884"/>
                <a:gd name="T34" fmla="*/ 378 w 567"/>
                <a:gd name="T35" fmla="*/ 10 h 884"/>
                <a:gd name="T36" fmla="*/ 413 w 567"/>
                <a:gd name="T37" fmla="*/ 18 h 884"/>
                <a:gd name="T38" fmla="*/ 451 w 567"/>
                <a:gd name="T39" fmla="*/ 25 h 884"/>
                <a:gd name="T40" fmla="*/ 487 w 567"/>
                <a:gd name="T41" fmla="*/ 32 h 884"/>
                <a:gd name="T42" fmla="*/ 519 w 567"/>
                <a:gd name="T43" fmla="*/ 39 h 884"/>
                <a:gd name="T44" fmla="*/ 546 w 567"/>
                <a:gd name="T45" fmla="*/ 42 h 884"/>
                <a:gd name="T46" fmla="*/ 562 w 567"/>
                <a:gd name="T47" fmla="*/ 45 h 884"/>
                <a:gd name="T48" fmla="*/ 554 w 567"/>
                <a:gd name="T49" fmla="*/ 51 h 884"/>
                <a:gd name="T50" fmla="*/ 512 w 567"/>
                <a:gd name="T51" fmla="*/ 76 h 884"/>
                <a:gd name="T52" fmla="*/ 458 w 567"/>
                <a:gd name="T53" fmla="*/ 107 h 884"/>
                <a:gd name="T54" fmla="*/ 410 w 567"/>
                <a:gd name="T55" fmla="*/ 137 h 884"/>
                <a:gd name="T56" fmla="*/ 373 w 567"/>
                <a:gd name="T57" fmla="*/ 163 h 884"/>
                <a:gd name="T58" fmla="*/ 340 w 567"/>
                <a:gd name="T59" fmla="*/ 191 h 884"/>
                <a:gd name="T60" fmla="*/ 307 w 567"/>
                <a:gd name="T61" fmla="*/ 220 h 884"/>
                <a:gd name="T62" fmla="*/ 277 w 567"/>
                <a:gd name="T63" fmla="*/ 250 h 884"/>
                <a:gd name="T64" fmla="*/ 251 w 567"/>
                <a:gd name="T65" fmla="*/ 282 h 884"/>
                <a:gd name="T66" fmla="*/ 227 w 567"/>
                <a:gd name="T67" fmla="*/ 310 h 884"/>
                <a:gd name="T68" fmla="*/ 205 w 567"/>
                <a:gd name="T69" fmla="*/ 340 h 884"/>
                <a:gd name="T70" fmla="*/ 186 w 567"/>
                <a:gd name="T71" fmla="*/ 371 h 884"/>
                <a:gd name="T72" fmla="*/ 179 w 567"/>
                <a:gd name="T73" fmla="*/ 388 h 884"/>
                <a:gd name="T74" fmla="*/ 179 w 567"/>
                <a:gd name="T75" fmla="*/ 388 h 884"/>
                <a:gd name="T76" fmla="*/ 178 w 567"/>
                <a:gd name="T77" fmla="*/ 388 h 884"/>
                <a:gd name="T78" fmla="*/ 178 w 567"/>
                <a:gd name="T79" fmla="*/ 388 h 884"/>
                <a:gd name="T80" fmla="*/ 177 w 567"/>
                <a:gd name="T81" fmla="*/ 388 h 884"/>
                <a:gd name="T82" fmla="*/ 176 w 567"/>
                <a:gd name="T83" fmla="*/ 389 h 884"/>
                <a:gd name="T84" fmla="*/ 170 w 567"/>
                <a:gd name="T85" fmla="*/ 426 h 884"/>
                <a:gd name="T86" fmla="*/ 171 w 567"/>
                <a:gd name="T87" fmla="*/ 499 h 884"/>
                <a:gd name="T88" fmla="*/ 185 w 567"/>
                <a:gd name="T89" fmla="*/ 570 h 884"/>
                <a:gd name="T90" fmla="*/ 204 w 567"/>
                <a:gd name="T91" fmla="*/ 642 h 884"/>
                <a:gd name="T92" fmla="*/ 221 w 567"/>
                <a:gd name="T93" fmla="*/ 704 h 884"/>
                <a:gd name="T94" fmla="*/ 236 w 567"/>
                <a:gd name="T95" fmla="*/ 757 h 884"/>
                <a:gd name="T96" fmla="*/ 252 w 567"/>
                <a:gd name="T97" fmla="*/ 807 h 884"/>
                <a:gd name="T98" fmla="*/ 268 w 567"/>
                <a:gd name="T99" fmla="*/ 858 h 884"/>
                <a:gd name="T100" fmla="*/ 265 w 567"/>
                <a:gd name="T101" fmla="*/ 877 h 884"/>
                <a:gd name="T102" fmla="*/ 219 w 567"/>
                <a:gd name="T103" fmla="*/ 851 h 884"/>
                <a:gd name="T104" fmla="*/ 161 w 567"/>
                <a:gd name="T105" fmla="*/ 820 h 884"/>
                <a:gd name="T106" fmla="*/ 111 w 567"/>
                <a:gd name="T107" fmla="*/ 794 h 8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67" h="884">
                  <a:moveTo>
                    <a:pt x="94" y="786"/>
                  </a:moveTo>
                  <a:lnTo>
                    <a:pt x="92" y="769"/>
                  </a:lnTo>
                  <a:lnTo>
                    <a:pt x="82" y="729"/>
                  </a:lnTo>
                  <a:lnTo>
                    <a:pt x="67" y="674"/>
                  </a:lnTo>
                  <a:lnTo>
                    <a:pt x="49" y="610"/>
                  </a:lnTo>
                  <a:lnTo>
                    <a:pt x="31" y="547"/>
                  </a:lnTo>
                  <a:lnTo>
                    <a:pt x="15" y="492"/>
                  </a:lnTo>
                  <a:lnTo>
                    <a:pt x="4" y="451"/>
                  </a:lnTo>
                  <a:lnTo>
                    <a:pt x="0" y="435"/>
                  </a:lnTo>
                  <a:lnTo>
                    <a:pt x="10" y="397"/>
                  </a:lnTo>
                  <a:lnTo>
                    <a:pt x="23" y="360"/>
                  </a:lnTo>
                  <a:lnTo>
                    <a:pt x="38" y="325"/>
                  </a:lnTo>
                  <a:lnTo>
                    <a:pt x="55" y="289"/>
                  </a:lnTo>
                  <a:lnTo>
                    <a:pt x="75" y="255"/>
                  </a:lnTo>
                  <a:lnTo>
                    <a:pt x="95" y="222"/>
                  </a:lnTo>
                  <a:lnTo>
                    <a:pt x="120" y="191"/>
                  </a:lnTo>
                  <a:lnTo>
                    <a:pt x="145" y="161"/>
                  </a:lnTo>
                  <a:lnTo>
                    <a:pt x="155" y="149"/>
                  </a:lnTo>
                  <a:lnTo>
                    <a:pt x="168" y="137"/>
                  </a:lnTo>
                  <a:lnTo>
                    <a:pt x="182" y="124"/>
                  </a:lnTo>
                  <a:lnTo>
                    <a:pt x="196" y="110"/>
                  </a:lnTo>
                  <a:lnTo>
                    <a:pt x="212" y="98"/>
                  </a:lnTo>
                  <a:lnTo>
                    <a:pt x="227" y="84"/>
                  </a:lnTo>
                  <a:lnTo>
                    <a:pt x="242" y="71"/>
                  </a:lnTo>
                  <a:lnTo>
                    <a:pt x="257" y="58"/>
                  </a:lnTo>
                  <a:lnTo>
                    <a:pt x="272" y="47"/>
                  </a:lnTo>
                  <a:lnTo>
                    <a:pt x="285" y="35"/>
                  </a:lnTo>
                  <a:lnTo>
                    <a:pt x="297" y="25"/>
                  </a:lnTo>
                  <a:lnTo>
                    <a:pt x="308" y="17"/>
                  </a:lnTo>
                  <a:lnTo>
                    <a:pt x="318" y="10"/>
                  </a:lnTo>
                  <a:lnTo>
                    <a:pt x="325" y="4"/>
                  </a:lnTo>
                  <a:lnTo>
                    <a:pt x="329" y="1"/>
                  </a:lnTo>
                  <a:lnTo>
                    <a:pt x="330" y="0"/>
                  </a:lnTo>
                  <a:lnTo>
                    <a:pt x="344" y="3"/>
                  </a:lnTo>
                  <a:lnTo>
                    <a:pt x="360" y="7"/>
                  </a:lnTo>
                  <a:lnTo>
                    <a:pt x="378" y="10"/>
                  </a:lnTo>
                  <a:lnTo>
                    <a:pt x="395" y="13"/>
                  </a:lnTo>
                  <a:lnTo>
                    <a:pt x="413" y="18"/>
                  </a:lnTo>
                  <a:lnTo>
                    <a:pt x="433" y="22"/>
                  </a:lnTo>
                  <a:lnTo>
                    <a:pt x="451" y="25"/>
                  </a:lnTo>
                  <a:lnTo>
                    <a:pt x="470" y="28"/>
                  </a:lnTo>
                  <a:lnTo>
                    <a:pt x="487" y="32"/>
                  </a:lnTo>
                  <a:lnTo>
                    <a:pt x="504" y="35"/>
                  </a:lnTo>
                  <a:lnTo>
                    <a:pt x="519" y="39"/>
                  </a:lnTo>
                  <a:lnTo>
                    <a:pt x="533" y="41"/>
                  </a:lnTo>
                  <a:lnTo>
                    <a:pt x="546" y="42"/>
                  </a:lnTo>
                  <a:lnTo>
                    <a:pt x="555" y="43"/>
                  </a:lnTo>
                  <a:lnTo>
                    <a:pt x="562" y="45"/>
                  </a:lnTo>
                  <a:lnTo>
                    <a:pt x="567" y="45"/>
                  </a:lnTo>
                  <a:lnTo>
                    <a:pt x="554" y="51"/>
                  </a:lnTo>
                  <a:lnTo>
                    <a:pt x="535" y="62"/>
                  </a:lnTo>
                  <a:lnTo>
                    <a:pt x="512" y="76"/>
                  </a:lnTo>
                  <a:lnTo>
                    <a:pt x="486" y="91"/>
                  </a:lnTo>
                  <a:lnTo>
                    <a:pt x="458" y="107"/>
                  </a:lnTo>
                  <a:lnTo>
                    <a:pt x="432" y="123"/>
                  </a:lnTo>
                  <a:lnTo>
                    <a:pt x="410" y="137"/>
                  </a:lnTo>
                  <a:lnTo>
                    <a:pt x="391" y="149"/>
                  </a:lnTo>
                  <a:lnTo>
                    <a:pt x="373" y="163"/>
                  </a:lnTo>
                  <a:lnTo>
                    <a:pt x="356" y="177"/>
                  </a:lnTo>
                  <a:lnTo>
                    <a:pt x="340" y="191"/>
                  </a:lnTo>
                  <a:lnTo>
                    <a:pt x="323" y="205"/>
                  </a:lnTo>
                  <a:lnTo>
                    <a:pt x="307" y="220"/>
                  </a:lnTo>
                  <a:lnTo>
                    <a:pt x="292" y="235"/>
                  </a:lnTo>
                  <a:lnTo>
                    <a:pt x="277" y="250"/>
                  </a:lnTo>
                  <a:lnTo>
                    <a:pt x="262" y="267"/>
                  </a:lnTo>
                  <a:lnTo>
                    <a:pt x="251" y="282"/>
                  </a:lnTo>
                  <a:lnTo>
                    <a:pt x="238" y="296"/>
                  </a:lnTo>
                  <a:lnTo>
                    <a:pt x="227" y="310"/>
                  </a:lnTo>
                  <a:lnTo>
                    <a:pt x="215" y="325"/>
                  </a:lnTo>
                  <a:lnTo>
                    <a:pt x="205" y="340"/>
                  </a:lnTo>
                  <a:lnTo>
                    <a:pt x="194" y="355"/>
                  </a:lnTo>
                  <a:lnTo>
                    <a:pt x="186" y="371"/>
                  </a:lnTo>
                  <a:lnTo>
                    <a:pt x="179" y="388"/>
                  </a:lnTo>
                  <a:lnTo>
                    <a:pt x="179" y="388"/>
                  </a:lnTo>
                  <a:lnTo>
                    <a:pt x="179" y="388"/>
                  </a:lnTo>
                  <a:lnTo>
                    <a:pt x="179" y="388"/>
                  </a:lnTo>
                  <a:lnTo>
                    <a:pt x="179" y="388"/>
                  </a:lnTo>
                  <a:lnTo>
                    <a:pt x="178" y="388"/>
                  </a:lnTo>
                  <a:lnTo>
                    <a:pt x="178" y="388"/>
                  </a:lnTo>
                  <a:lnTo>
                    <a:pt x="178" y="388"/>
                  </a:lnTo>
                  <a:lnTo>
                    <a:pt x="178" y="388"/>
                  </a:lnTo>
                  <a:lnTo>
                    <a:pt x="177" y="388"/>
                  </a:lnTo>
                  <a:lnTo>
                    <a:pt x="177" y="388"/>
                  </a:lnTo>
                  <a:lnTo>
                    <a:pt x="176" y="389"/>
                  </a:lnTo>
                  <a:lnTo>
                    <a:pt x="176" y="389"/>
                  </a:lnTo>
                  <a:lnTo>
                    <a:pt x="170" y="426"/>
                  </a:lnTo>
                  <a:lnTo>
                    <a:pt x="169" y="462"/>
                  </a:lnTo>
                  <a:lnTo>
                    <a:pt x="171" y="499"/>
                  </a:lnTo>
                  <a:lnTo>
                    <a:pt x="177" y="534"/>
                  </a:lnTo>
                  <a:lnTo>
                    <a:pt x="185" y="570"/>
                  </a:lnTo>
                  <a:lnTo>
                    <a:pt x="194" y="606"/>
                  </a:lnTo>
                  <a:lnTo>
                    <a:pt x="204" y="642"/>
                  </a:lnTo>
                  <a:lnTo>
                    <a:pt x="214" y="677"/>
                  </a:lnTo>
                  <a:lnTo>
                    <a:pt x="221" y="704"/>
                  </a:lnTo>
                  <a:lnTo>
                    <a:pt x="228" y="730"/>
                  </a:lnTo>
                  <a:lnTo>
                    <a:pt x="236" y="757"/>
                  </a:lnTo>
                  <a:lnTo>
                    <a:pt x="244" y="782"/>
                  </a:lnTo>
                  <a:lnTo>
                    <a:pt x="252" y="807"/>
                  </a:lnTo>
                  <a:lnTo>
                    <a:pt x="260" y="833"/>
                  </a:lnTo>
                  <a:lnTo>
                    <a:pt x="268" y="858"/>
                  </a:lnTo>
                  <a:lnTo>
                    <a:pt x="277" y="884"/>
                  </a:lnTo>
                  <a:lnTo>
                    <a:pt x="265" y="877"/>
                  </a:lnTo>
                  <a:lnTo>
                    <a:pt x="244" y="866"/>
                  </a:lnTo>
                  <a:lnTo>
                    <a:pt x="219" y="851"/>
                  </a:lnTo>
                  <a:lnTo>
                    <a:pt x="190" y="836"/>
                  </a:lnTo>
                  <a:lnTo>
                    <a:pt x="161" y="820"/>
                  </a:lnTo>
                  <a:lnTo>
                    <a:pt x="135" y="805"/>
                  </a:lnTo>
                  <a:lnTo>
                    <a:pt x="111" y="794"/>
                  </a:lnTo>
                  <a:lnTo>
                    <a:pt x="94" y="786"/>
                  </a:lnTo>
                  <a:close/>
                </a:path>
              </a:pathLst>
            </a:custGeom>
            <a:solidFill>
              <a:srgbClr val="937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" name="Freeform 21"/>
            <p:cNvSpPr>
              <a:spLocks/>
            </p:cNvSpPr>
            <p:nvPr/>
          </p:nvSpPr>
          <p:spPr bwMode="auto">
            <a:xfrm>
              <a:off x="38" y="1827"/>
              <a:ext cx="393" cy="495"/>
            </a:xfrm>
            <a:custGeom>
              <a:avLst/>
              <a:gdLst>
                <a:gd name="T0" fmla="*/ 541 w 787"/>
                <a:gd name="T1" fmla="*/ 979 h 991"/>
                <a:gd name="T2" fmla="*/ 440 w 787"/>
                <a:gd name="T3" fmla="*/ 954 h 991"/>
                <a:gd name="T4" fmla="*/ 319 w 787"/>
                <a:gd name="T5" fmla="*/ 924 h 991"/>
                <a:gd name="T6" fmla="*/ 206 w 787"/>
                <a:gd name="T7" fmla="*/ 896 h 991"/>
                <a:gd name="T8" fmla="*/ 130 w 787"/>
                <a:gd name="T9" fmla="*/ 878 h 991"/>
                <a:gd name="T10" fmla="*/ 76 w 787"/>
                <a:gd name="T11" fmla="*/ 781 h 991"/>
                <a:gd name="T12" fmla="*/ 14 w 787"/>
                <a:gd name="T13" fmla="*/ 532 h 991"/>
                <a:gd name="T14" fmla="*/ 0 w 787"/>
                <a:gd name="T15" fmla="*/ 387 h 991"/>
                <a:gd name="T16" fmla="*/ 29 w 787"/>
                <a:gd name="T17" fmla="*/ 329 h 991"/>
                <a:gd name="T18" fmla="*/ 76 w 787"/>
                <a:gd name="T19" fmla="*/ 267 h 991"/>
                <a:gd name="T20" fmla="*/ 132 w 787"/>
                <a:gd name="T21" fmla="*/ 211 h 991"/>
                <a:gd name="T22" fmla="*/ 161 w 787"/>
                <a:gd name="T23" fmla="*/ 184 h 991"/>
                <a:gd name="T24" fmla="*/ 191 w 787"/>
                <a:gd name="T25" fmla="*/ 159 h 991"/>
                <a:gd name="T26" fmla="*/ 231 w 787"/>
                <a:gd name="T27" fmla="*/ 131 h 991"/>
                <a:gd name="T28" fmla="*/ 309 w 787"/>
                <a:gd name="T29" fmla="*/ 84 h 991"/>
                <a:gd name="T30" fmla="*/ 378 w 787"/>
                <a:gd name="T31" fmla="*/ 42 h 991"/>
                <a:gd name="T32" fmla="*/ 412 w 787"/>
                <a:gd name="T33" fmla="*/ 22 h 991"/>
                <a:gd name="T34" fmla="*/ 449 w 787"/>
                <a:gd name="T35" fmla="*/ 11 h 991"/>
                <a:gd name="T36" fmla="*/ 487 w 787"/>
                <a:gd name="T37" fmla="*/ 0 h 991"/>
                <a:gd name="T38" fmla="*/ 519 w 787"/>
                <a:gd name="T39" fmla="*/ 21 h 991"/>
                <a:gd name="T40" fmla="*/ 572 w 787"/>
                <a:gd name="T41" fmla="*/ 56 h 991"/>
                <a:gd name="T42" fmla="*/ 566 w 787"/>
                <a:gd name="T43" fmla="*/ 75 h 991"/>
                <a:gd name="T44" fmla="*/ 501 w 787"/>
                <a:gd name="T45" fmla="*/ 99 h 991"/>
                <a:gd name="T46" fmla="*/ 438 w 787"/>
                <a:gd name="T47" fmla="*/ 128 h 991"/>
                <a:gd name="T48" fmla="*/ 397 w 787"/>
                <a:gd name="T49" fmla="*/ 151 h 991"/>
                <a:gd name="T50" fmla="*/ 369 w 787"/>
                <a:gd name="T51" fmla="*/ 169 h 991"/>
                <a:gd name="T52" fmla="*/ 340 w 787"/>
                <a:gd name="T53" fmla="*/ 188 h 991"/>
                <a:gd name="T54" fmla="*/ 290 w 787"/>
                <a:gd name="T55" fmla="*/ 222 h 991"/>
                <a:gd name="T56" fmla="*/ 245 w 787"/>
                <a:gd name="T57" fmla="*/ 261 h 991"/>
                <a:gd name="T58" fmla="*/ 204 w 787"/>
                <a:gd name="T59" fmla="*/ 309 h 991"/>
                <a:gd name="T60" fmla="*/ 158 w 787"/>
                <a:gd name="T61" fmla="*/ 357 h 991"/>
                <a:gd name="T62" fmla="*/ 121 w 787"/>
                <a:gd name="T63" fmla="*/ 409 h 991"/>
                <a:gd name="T64" fmla="*/ 114 w 787"/>
                <a:gd name="T65" fmla="*/ 536 h 991"/>
                <a:gd name="T66" fmla="*/ 139 w 787"/>
                <a:gd name="T67" fmla="*/ 669 h 991"/>
                <a:gd name="T68" fmla="*/ 151 w 787"/>
                <a:gd name="T69" fmla="*/ 707 h 991"/>
                <a:gd name="T70" fmla="*/ 166 w 787"/>
                <a:gd name="T71" fmla="*/ 744 h 991"/>
                <a:gd name="T72" fmla="*/ 192 w 787"/>
                <a:gd name="T73" fmla="*/ 782 h 991"/>
                <a:gd name="T74" fmla="*/ 226 w 787"/>
                <a:gd name="T75" fmla="*/ 818 h 991"/>
                <a:gd name="T76" fmla="*/ 269 w 787"/>
                <a:gd name="T77" fmla="*/ 839 h 991"/>
                <a:gd name="T78" fmla="*/ 291 w 787"/>
                <a:gd name="T79" fmla="*/ 841 h 991"/>
                <a:gd name="T80" fmla="*/ 312 w 787"/>
                <a:gd name="T81" fmla="*/ 836 h 991"/>
                <a:gd name="T82" fmla="*/ 337 w 787"/>
                <a:gd name="T83" fmla="*/ 826 h 991"/>
                <a:gd name="T84" fmla="*/ 375 w 787"/>
                <a:gd name="T85" fmla="*/ 809 h 991"/>
                <a:gd name="T86" fmla="*/ 411 w 787"/>
                <a:gd name="T87" fmla="*/ 787 h 991"/>
                <a:gd name="T88" fmla="*/ 458 w 787"/>
                <a:gd name="T89" fmla="*/ 752 h 991"/>
                <a:gd name="T90" fmla="*/ 513 w 787"/>
                <a:gd name="T91" fmla="*/ 717 h 991"/>
                <a:gd name="T92" fmla="*/ 563 w 787"/>
                <a:gd name="T93" fmla="*/ 675 h 991"/>
                <a:gd name="T94" fmla="*/ 600 w 787"/>
                <a:gd name="T95" fmla="*/ 620 h 991"/>
                <a:gd name="T96" fmla="*/ 638 w 787"/>
                <a:gd name="T97" fmla="*/ 548 h 991"/>
                <a:gd name="T98" fmla="*/ 650 w 787"/>
                <a:gd name="T99" fmla="*/ 523 h 991"/>
                <a:gd name="T100" fmla="*/ 653 w 787"/>
                <a:gd name="T101" fmla="*/ 522 h 991"/>
                <a:gd name="T102" fmla="*/ 653 w 787"/>
                <a:gd name="T103" fmla="*/ 522 h 991"/>
                <a:gd name="T104" fmla="*/ 673 w 787"/>
                <a:gd name="T105" fmla="*/ 537 h 991"/>
                <a:gd name="T106" fmla="*/ 736 w 787"/>
                <a:gd name="T107" fmla="*/ 585 h 991"/>
                <a:gd name="T108" fmla="*/ 787 w 787"/>
                <a:gd name="T109" fmla="*/ 642 h 991"/>
                <a:gd name="T110" fmla="*/ 758 w 787"/>
                <a:gd name="T111" fmla="*/ 689 h 991"/>
                <a:gd name="T112" fmla="*/ 718 w 787"/>
                <a:gd name="T113" fmla="*/ 760 h 991"/>
                <a:gd name="T114" fmla="*/ 673 w 787"/>
                <a:gd name="T115" fmla="*/ 842 h 991"/>
                <a:gd name="T116" fmla="*/ 628 w 787"/>
                <a:gd name="T117" fmla="*/ 919 h 991"/>
                <a:gd name="T118" fmla="*/ 593 w 787"/>
                <a:gd name="T119" fmla="*/ 978 h 9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87" h="991">
                  <a:moveTo>
                    <a:pt x="584" y="991"/>
                  </a:moveTo>
                  <a:lnTo>
                    <a:pt x="566" y="986"/>
                  </a:lnTo>
                  <a:lnTo>
                    <a:pt x="541" y="979"/>
                  </a:lnTo>
                  <a:lnTo>
                    <a:pt x="511" y="972"/>
                  </a:lnTo>
                  <a:lnTo>
                    <a:pt x="477" y="963"/>
                  </a:lnTo>
                  <a:lnTo>
                    <a:pt x="440" y="954"/>
                  </a:lnTo>
                  <a:lnTo>
                    <a:pt x="400" y="944"/>
                  </a:lnTo>
                  <a:lnTo>
                    <a:pt x="359" y="934"/>
                  </a:lnTo>
                  <a:lnTo>
                    <a:pt x="319" y="924"/>
                  </a:lnTo>
                  <a:lnTo>
                    <a:pt x="279" y="914"/>
                  </a:lnTo>
                  <a:lnTo>
                    <a:pt x="241" y="904"/>
                  </a:lnTo>
                  <a:lnTo>
                    <a:pt x="206" y="896"/>
                  </a:lnTo>
                  <a:lnTo>
                    <a:pt x="175" y="888"/>
                  </a:lnTo>
                  <a:lnTo>
                    <a:pt x="150" y="883"/>
                  </a:lnTo>
                  <a:lnTo>
                    <a:pt x="130" y="878"/>
                  </a:lnTo>
                  <a:lnTo>
                    <a:pt x="117" y="874"/>
                  </a:lnTo>
                  <a:lnTo>
                    <a:pt x="113" y="873"/>
                  </a:lnTo>
                  <a:lnTo>
                    <a:pt x="76" y="781"/>
                  </a:lnTo>
                  <a:lnTo>
                    <a:pt x="48" y="691"/>
                  </a:lnTo>
                  <a:lnTo>
                    <a:pt x="28" y="607"/>
                  </a:lnTo>
                  <a:lnTo>
                    <a:pt x="14" y="532"/>
                  </a:lnTo>
                  <a:lnTo>
                    <a:pt x="6" y="469"/>
                  </a:lnTo>
                  <a:lnTo>
                    <a:pt x="1" y="419"/>
                  </a:lnTo>
                  <a:lnTo>
                    <a:pt x="0" y="387"/>
                  </a:lnTo>
                  <a:lnTo>
                    <a:pt x="0" y="374"/>
                  </a:lnTo>
                  <a:lnTo>
                    <a:pt x="14" y="351"/>
                  </a:lnTo>
                  <a:lnTo>
                    <a:pt x="29" y="329"/>
                  </a:lnTo>
                  <a:lnTo>
                    <a:pt x="44" y="309"/>
                  </a:lnTo>
                  <a:lnTo>
                    <a:pt x="60" y="288"/>
                  </a:lnTo>
                  <a:lnTo>
                    <a:pt x="76" y="267"/>
                  </a:lnTo>
                  <a:lnTo>
                    <a:pt x="94" y="248"/>
                  </a:lnTo>
                  <a:lnTo>
                    <a:pt x="113" y="229"/>
                  </a:lnTo>
                  <a:lnTo>
                    <a:pt x="132" y="211"/>
                  </a:lnTo>
                  <a:lnTo>
                    <a:pt x="143" y="201"/>
                  </a:lnTo>
                  <a:lnTo>
                    <a:pt x="152" y="193"/>
                  </a:lnTo>
                  <a:lnTo>
                    <a:pt x="161" y="184"/>
                  </a:lnTo>
                  <a:lnTo>
                    <a:pt x="172" y="176"/>
                  </a:lnTo>
                  <a:lnTo>
                    <a:pt x="181" y="167"/>
                  </a:lnTo>
                  <a:lnTo>
                    <a:pt x="191" y="159"/>
                  </a:lnTo>
                  <a:lnTo>
                    <a:pt x="201" y="151"/>
                  </a:lnTo>
                  <a:lnTo>
                    <a:pt x="213" y="143"/>
                  </a:lnTo>
                  <a:lnTo>
                    <a:pt x="231" y="131"/>
                  </a:lnTo>
                  <a:lnTo>
                    <a:pt x="254" y="117"/>
                  </a:lnTo>
                  <a:lnTo>
                    <a:pt x="281" y="101"/>
                  </a:lnTo>
                  <a:lnTo>
                    <a:pt x="309" y="84"/>
                  </a:lnTo>
                  <a:lnTo>
                    <a:pt x="335" y="68"/>
                  </a:lnTo>
                  <a:lnTo>
                    <a:pt x="358" y="54"/>
                  </a:lnTo>
                  <a:lnTo>
                    <a:pt x="378" y="42"/>
                  </a:lnTo>
                  <a:lnTo>
                    <a:pt x="389" y="34"/>
                  </a:lnTo>
                  <a:lnTo>
                    <a:pt x="401" y="27"/>
                  </a:lnTo>
                  <a:lnTo>
                    <a:pt x="412" y="22"/>
                  </a:lnTo>
                  <a:lnTo>
                    <a:pt x="425" y="17"/>
                  </a:lnTo>
                  <a:lnTo>
                    <a:pt x="436" y="14"/>
                  </a:lnTo>
                  <a:lnTo>
                    <a:pt x="449" y="11"/>
                  </a:lnTo>
                  <a:lnTo>
                    <a:pt x="462" y="8"/>
                  </a:lnTo>
                  <a:lnTo>
                    <a:pt x="474" y="4"/>
                  </a:lnTo>
                  <a:lnTo>
                    <a:pt x="487" y="0"/>
                  </a:lnTo>
                  <a:lnTo>
                    <a:pt x="492" y="2"/>
                  </a:lnTo>
                  <a:lnTo>
                    <a:pt x="503" y="10"/>
                  </a:lnTo>
                  <a:lnTo>
                    <a:pt x="519" y="21"/>
                  </a:lnTo>
                  <a:lnTo>
                    <a:pt x="538" y="33"/>
                  </a:lnTo>
                  <a:lnTo>
                    <a:pt x="556" y="45"/>
                  </a:lnTo>
                  <a:lnTo>
                    <a:pt x="572" y="56"/>
                  </a:lnTo>
                  <a:lnTo>
                    <a:pt x="584" y="63"/>
                  </a:lnTo>
                  <a:lnTo>
                    <a:pt x="587" y="67"/>
                  </a:lnTo>
                  <a:lnTo>
                    <a:pt x="566" y="75"/>
                  </a:lnTo>
                  <a:lnTo>
                    <a:pt x="545" y="83"/>
                  </a:lnTo>
                  <a:lnTo>
                    <a:pt x="523" y="91"/>
                  </a:lnTo>
                  <a:lnTo>
                    <a:pt x="501" y="99"/>
                  </a:lnTo>
                  <a:lnTo>
                    <a:pt x="480" y="108"/>
                  </a:lnTo>
                  <a:lnTo>
                    <a:pt x="458" y="117"/>
                  </a:lnTo>
                  <a:lnTo>
                    <a:pt x="438" y="128"/>
                  </a:lnTo>
                  <a:lnTo>
                    <a:pt x="417" y="139"/>
                  </a:lnTo>
                  <a:lnTo>
                    <a:pt x="407" y="145"/>
                  </a:lnTo>
                  <a:lnTo>
                    <a:pt x="397" y="151"/>
                  </a:lnTo>
                  <a:lnTo>
                    <a:pt x="388" y="158"/>
                  </a:lnTo>
                  <a:lnTo>
                    <a:pt x="379" y="163"/>
                  </a:lnTo>
                  <a:lnTo>
                    <a:pt x="369" y="169"/>
                  </a:lnTo>
                  <a:lnTo>
                    <a:pt x="359" y="175"/>
                  </a:lnTo>
                  <a:lnTo>
                    <a:pt x="350" y="182"/>
                  </a:lnTo>
                  <a:lnTo>
                    <a:pt x="340" y="188"/>
                  </a:lnTo>
                  <a:lnTo>
                    <a:pt x="322" y="199"/>
                  </a:lnTo>
                  <a:lnTo>
                    <a:pt x="306" y="211"/>
                  </a:lnTo>
                  <a:lnTo>
                    <a:pt x="290" y="222"/>
                  </a:lnTo>
                  <a:lnTo>
                    <a:pt x="274" y="235"/>
                  </a:lnTo>
                  <a:lnTo>
                    <a:pt x="260" y="248"/>
                  </a:lnTo>
                  <a:lnTo>
                    <a:pt x="245" y="261"/>
                  </a:lnTo>
                  <a:lnTo>
                    <a:pt x="231" y="276"/>
                  </a:lnTo>
                  <a:lnTo>
                    <a:pt x="219" y="291"/>
                  </a:lnTo>
                  <a:lnTo>
                    <a:pt x="204" y="309"/>
                  </a:lnTo>
                  <a:lnTo>
                    <a:pt x="189" y="325"/>
                  </a:lnTo>
                  <a:lnTo>
                    <a:pt x="173" y="341"/>
                  </a:lnTo>
                  <a:lnTo>
                    <a:pt x="158" y="357"/>
                  </a:lnTo>
                  <a:lnTo>
                    <a:pt x="144" y="373"/>
                  </a:lnTo>
                  <a:lnTo>
                    <a:pt x="131" y="390"/>
                  </a:lnTo>
                  <a:lnTo>
                    <a:pt x="121" y="409"/>
                  </a:lnTo>
                  <a:lnTo>
                    <a:pt x="113" y="430"/>
                  </a:lnTo>
                  <a:lnTo>
                    <a:pt x="110" y="470"/>
                  </a:lnTo>
                  <a:lnTo>
                    <a:pt x="114" y="536"/>
                  </a:lnTo>
                  <a:lnTo>
                    <a:pt x="123" y="605"/>
                  </a:lnTo>
                  <a:lnTo>
                    <a:pt x="135" y="657"/>
                  </a:lnTo>
                  <a:lnTo>
                    <a:pt x="139" y="669"/>
                  </a:lnTo>
                  <a:lnTo>
                    <a:pt x="143" y="682"/>
                  </a:lnTo>
                  <a:lnTo>
                    <a:pt x="146" y="695"/>
                  </a:lnTo>
                  <a:lnTo>
                    <a:pt x="151" y="707"/>
                  </a:lnTo>
                  <a:lnTo>
                    <a:pt x="154" y="720"/>
                  </a:lnTo>
                  <a:lnTo>
                    <a:pt x="160" y="732"/>
                  </a:lnTo>
                  <a:lnTo>
                    <a:pt x="166" y="744"/>
                  </a:lnTo>
                  <a:lnTo>
                    <a:pt x="173" y="756"/>
                  </a:lnTo>
                  <a:lnTo>
                    <a:pt x="182" y="770"/>
                  </a:lnTo>
                  <a:lnTo>
                    <a:pt x="192" y="782"/>
                  </a:lnTo>
                  <a:lnTo>
                    <a:pt x="203" y="795"/>
                  </a:lnTo>
                  <a:lnTo>
                    <a:pt x="214" y="808"/>
                  </a:lnTo>
                  <a:lnTo>
                    <a:pt x="226" y="818"/>
                  </a:lnTo>
                  <a:lnTo>
                    <a:pt x="239" y="826"/>
                  </a:lnTo>
                  <a:lnTo>
                    <a:pt x="253" y="834"/>
                  </a:lnTo>
                  <a:lnTo>
                    <a:pt x="269" y="839"/>
                  </a:lnTo>
                  <a:lnTo>
                    <a:pt x="276" y="840"/>
                  </a:lnTo>
                  <a:lnTo>
                    <a:pt x="284" y="841"/>
                  </a:lnTo>
                  <a:lnTo>
                    <a:pt x="291" y="841"/>
                  </a:lnTo>
                  <a:lnTo>
                    <a:pt x="298" y="840"/>
                  </a:lnTo>
                  <a:lnTo>
                    <a:pt x="305" y="839"/>
                  </a:lnTo>
                  <a:lnTo>
                    <a:pt x="312" y="836"/>
                  </a:lnTo>
                  <a:lnTo>
                    <a:pt x="318" y="834"/>
                  </a:lnTo>
                  <a:lnTo>
                    <a:pt x="325" y="832"/>
                  </a:lnTo>
                  <a:lnTo>
                    <a:pt x="337" y="826"/>
                  </a:lnTo>
                  <a:lnTo>
                    <a:pt x="350" y="821"/>
                  </a:lnTo>
                  <a:lnTo>
                    <a:pt x="363" y="815"/>
                  </a:lnTo>
                  <a:lnTo>
                    <a:pt x="375" y="809"/>
                  </a:lnTo>
                  <a:lnTo>
                    <a:pt x="387" y="802"/>
                  </a:lnTo>
                  <a:lnTo>
                    <a:pt x="400" y="795"/>
                  </a:lnTo>
                  <a:lnTo>
                    <a:pt x="411" y="787"/>
                  </a:lnTo>
                  <a:lnTo>
                    <a:pt x="423" y="778"/>
                  </a:lnTo>
                  <a:lnTo>
                    <a:pt x="441" y="765"/>
                  </a:lnTo>
                  <a:lnTo>
                    <a:pt x="458" y="752"/>
                  </a:lnTo>
                  <a:lnTo>
                    <a:pt x="477" y="741"/>
                  </a:lnTo>
                  <a:lnTo>
                    <a:pt x="495" y="728"/>
                  </a:lnTo>
                  <a:lnTo>
                    <a:pt x="513" y="717"/>
                  </a:lnTo>
                  <a:lnTo>
                    <a:pt x="531" y="704"/>
                  </a:lnTo>
                  <a:lnTo>
                    <a:pt x="547" y="690"/>
                  </a:lnTo>
                  <a:lnTo>
                    <a:pt x="563" y="675"/>
                  </a:lnTo>
                  <a:lnTo>
                    <a:pt x="574" y="662"/>
                  </a:lnTo>
                  <a:lnTo>
                    <a:pt x="585" y="643"/>
                  </a:lnTo>
                  <a:lnTo>
                    <a:pt x="600" y="620"/>
                  </a:lnTo>
                  <a:lnTo>
                    <a:pt x="614" y="594"/>
                  </a:lnTo>
                  <a:lnTo>
                    <a:pt x="627" y="570"/>
                  </a:lnTo>
                  <a:lnTo>
                    <a:pt x="638" y="548"/>
                  </a:lnTo>
                  <a:lnTo>
                    <a:pt x="645" y="532"/>
                  </a:lnTo>
                  <a:lnTo>
                    <a:pt x="648" y="523"/>
                  </a:lnTo>
                  <a:lnTo>
                    <a:pt x="650" y="523"/>
                  </a:lnTo>
                  <a:lnTo>
                    <a:pt x="651" y="523"/>
                  </a:lnTo>
                  <a:lnTo>
                    <a:pt x="652" y="523"/>
                  </a:lnTo>
                  <a:lnTo>
                    <a:pt x="653" y="522"/>
                  </a:lnTo>
                  <a:lnTo>
                    <a:pt x="653" y="522"/>
                  </a:lnTo>
                  <a:lnTo>
                    <a:pt x="653" y="522"/>
                  </a:lnTo>
                  <a:lnTo>
                    <a:pt x="653" y="522"/>
                  </a:lnTo>
                  <a:lnTo>
                    <a:pt x="653" y="522"/>
                  </a:lnTo>
                  <a:lnTo>
                    <a:pt x="659" y="526"/>
                  </a:lnTo>
                  <a:lnTo>
                    <a:pt x="673" y="537"/>
                  </a:lnTo>
                  <a:lnTo>
                    <a:pt x="691" y="551"/>
                  </a:lnTo>
                  <a:lnTo>
                    <a:pt x="713" y="567"/>
                  </a:lnTo>
                  <a:lnTo>
                    <a:pt x="736" y="585"/>
                  </a:lnTo>
                  <a:lnTo>
                    <a:pt x="757" y="605"/>
                  </a:lnTo>
                  <a:lnTo>
                    <a:pt x="774" y="624"/>
                  </a:lnTo>
                  <a:lnTo>
                    <a:pt x="787" y="642"/>
                  </a:lnTo>
                  <a:lnTo>
                    <a:pt x="779" y="653"/>
                  </a:lnTo>
                  <a:lnTo>
                    <a:pt x="769" y="669"/>
                  </a:lnTo>
                  <a:lnTo>
                    <a:pt x="758" y="689"/>
                  </a:lnTo>
                  <a:lnTo>
                    <a:pt x="745" y="711"/>
                  </a:lnTo>
                  <a:lnTo>
                    <a:pt x="733" y="735"/>
                  </a:lnTo>
                  <a:lnTo>
                    <a:pt x="718" y="760"/>
                  </a:lnTo>
                  <a:lnTo>
                    <a:pt x="703" y="788"/>
                  </a:lnTo>
                  <a:lnTo>
                    <a:pt x="688" y="815"/>
                  </a:lnTo>
                  <a:lnTo>
                    <a:pt x="673" y="842"/>
                  </a:lnTo>
                  <a:lnTo>
                    <a:pt x="657" y="870"/>
                  </a:lnTo>
                  <a:lnTo>
                    <a:pt x="643" y="895"/>
                  </a:lnTo>
                  <a:lnTo>
                    <a:pt x="628" y="919"/>
                  </a:lnTo>
                  <a:lnTo>
                    <a:pt x="615" y="942"/>
                  </a:lnTo>
                  <a:lnTo>
                    <a:pt x="604" y="962"/>
                  </a:lnTo>
                  <a:lnTo>
                    <a:pt x="593" y="978"/>
                  </a:lnTo>
                  <a:lnTo>
                    <a:pt x="584" y="991"/>
                  </a:lnTo>
                  <a:close/>
                </a:path>
              </a:pathLst>
            </a:custGeom>
            <a:solidFill>
              <a:srgbClr val="7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auto">
            <a:xfrm>
              <a:off x="370" y="2168"/>
              <a:ext cx="23" cy="29"/>
            </a:xfrm>
            <a:custGeom>
              <a:avLst/>
              <a:gdLst>
                <a:gd name="T0" fmla="*/ 23 w 47"/>
                <a:gd name="T1" fmla="*/ 58 h 58"/>
                <a:gd name="T2" fmla="*/ 14 w 47"/>
                <a:gd name="T3" fmla="*/ 55 h 58"/>
                <a:gd name="T4" fmla="*/ 7 w 47"/>
                <a:gd name="T5" fmla="*/ 50 h 58"/>
                <a:gd name="T6" fmla="*/ 3 w 47"/>
                <a:gd name="T7" fmla="*/ 40 h 58"/>
                <a:gd name="T8" fmla="*/ 0 w 47"/>
                <a:gd name="T9" fmla="*/ 29 h 58"/>
                <a:gd name="T10" fmla="*/ 2 w 47"/>
                <a:gd name="T11" fmla="*/ 17 h 58"/>
                <a:gd name="T12" fmla="*/ 6 w 47"/>
                <a:gd name="T13" fmla="*/ 8 h 58"/>
                <a:gd name="T14" fmla="*/ 13 w 47"/>
                <a:gd name="T15" fmla="*/ 2 h 58"/>
                <a:gd name="T16" fmla="*/ 22 w 47"/>
                <a:gd name="T17" fmla="*/ 0 h 58"/>
                <a:gd name="T18" fmla="*/ 32 w 47"/>
                <a:gd name="T19" fmla="*/ 2 h 58"/>
                <a:gd name="T20" fmla="*/ 38 w 47"/>
                <a:gd name="T21" fmla="*/ 8 h 58"/>
                <a:gd name="T22" fmla="*/ 44 w 47"/>
                <a:gd name="T23" fmla="*/ 17 h 58"/>
                <a:gd name="T24" fmla="*/ 47 w 47"/>
                <a:gd name="T25" fmla="*/ 29 h 58"/>
                <a:gd name="T26" fmla="*/ 44 w 47"/>
                <a:gd name="T27" fmla="*/ 39 h 58"/>
                <a:gd name="T28" fmla="*/ 40 w 47"/>
                <a:gd name="T29" fmla="*/ 48 h 58"/>
                <a:gd name="T30" fmla="*/ 33 w 47"/>
                <a:gd name="T31" fmla="*/ 55 h 58"/>
                <a:gd name="T32" fmla="*/ 23 w 47"/>
                <a:gd name="T3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7" h="58">
                  <a:moveTo>
                    <a:pt x="23" y="58"/>
                  </a:moveTo>
                  <a:lnTo>
                    <a:pt x="14" y="55"/>
                  </a:lnTo>
                  <a:lnTo>
                    <a:pt x="7" y="50"/>
                  </a:lnTo>
                  <a:lnTo>
                    <a:pt x="3" y="40"/>
                  </a:lnTo>
                  <a:lnTo>
                    <a:pt x="0" y="29"/>
                  </a:lnTo>
                  <a:lnTo>
                    <a:pt x="2" y="17"/>
                  </a:lnTo>
                  <a:lnTo>
                    <a:pt x="6" y="8"/>
                  </a:lnTo>
                  <a:lnTo>
                    <a:pt x="13" y="2"/>
                  </a:lnTo>
                  <a:lnTo>
                    <a:pt x="22" y="0"/>
                  </a:lnTo>
                  <a:lnTo>
                    <a:pt x="32" y="2"/>
                  </a:lnTo>
                  <a:lnTo>
                    <a:pt x="38" y="8"/>
                  </a:lnTo>
                  <a:lnTo>
                    <a:pt x="44" y="17"/>
                  </a:lnTo>
                  <a:lnTo>
                    <a:pt x="47" y="29"/>
                  </a:lnTo>
                  <a:lnTo>
                    <a:pt x="44" y="39"/>
                  </a:lnTo>
                  <a:lnTo>
                    <a:pt x="40" y="48"/>
                  </a:lnTo>
                  <a:lnTo>
                    <a:pt x="33" y="55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" name="Freeform 23"/>
            <p:cNvSpPr>
              <a:spLocks/>
            </p:cNvSpPr>
            <p:nvPr/>
          </p:nvSpPr>
          <p:spPr bwMode="auto">
            <a:xfrm>
              <a:off x="348" y="2200"/>
              <a:ext cx="23" cy="29"/>
            </a:xfrm>
            <a:custGeom>
              <a:avLst/>
              <a:gdLst>
                <a:gd name="T0" fmla="*/ 23 w 46"/>
                <a:gd name="T1" fmla="*/ 58 h 58"/>
                <a:gd name="T2" fmla="*/ 13 w 46"/>
                <a:gd name="T3" fmla="*/ 56 h 58"/>
                <a:gd name="T4" fmla="*/ 7 w 46"/>
                <a:gd name="T5" fmla="*/ 50 h 58"/>
                <a:gd name="T6" fmla="*/ 2 w 46"/>
                <a:gd name="T7" fmla="*/ 41 h 58"/>
                <a:gd name="T8" fmla="*/ 0 w 46"/>
                <a:gd name="T9" fmla="*/ 29 h 58"/>
                <a:gd name="T10" fmla="*/ 2 w 46"/>
                <a:gd name="T11" fmla="*/ 18 h 58"/>
                <a:gd name="T12" fmla="*/ 7 w 46"/>
                <a:gd name="T13" fmla="*/ 8 h 58"/>
                <a:gd name="T14" fmla="*/ 13 w 46"/>
                <a:gd name="T15" fmla="*/ 3 h 58"/>
                <a:gd name="T16" fmla="*/ 23 w 46"/>
                <a:gd name="T17" fmla="*/ 0 h 58"/>
                <a:gd name="T18" fmla="*/ 32 w 46"/>
                <a:gd name="T19" fmla="*/ 3 h 58"/>
                <a:gd name="T20" fmla="*/ 39 w 46"/>
                <a:gd name="T21" fmla="*/ 8 h 58"/>
                <a:gd name="T22" fmla="*/ 43 w 46"/>
                <a:gd name="T23" fmla="*/ 18 h 58"/>
                <a:gd name="T24" fmla="*/ 46 w 46"/>
                <a:gd name="T25" fmla="*/ 29 h 58"/>
                <a:gd name="T26" fmla="*/ 43 w 46"/>
                <a:gd name="T27" fmla="*/ 40 h 58"/>
                <a:gd name="T28" fmla="*/ 39 w 46"/>
                <a:gd name="T29" fmla="*/ 49 h 58"/>
                <a:gd name="T30" fmla="*/ 32 w 46"/>
                <a:gd name="T31" fmla="*/ 56 h 58"/>
                <a:gd name="T32" fmla="*/ 23 w 46"/>
                <a:gd name="T3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8">
                  <a:moveTo>
                    <a:pt x="23" y="58"/>
                  </a:moveTo>
                  <a:lnTo>
                    <a:pt x="13" y="56"/>
                  </a:lnTo>
                  <a:lnTo>
                    <a:pt x="7" y="50"/>
                  </a:lnTo>
                  <a:lnTo>
                    <a:pt x="2" y="41"/>
                  </a:lnTo>
                  <a:lnTo>
                    <a:pt x="0" y="29"/>
                  </a:lnTo>
                  <a:lnTo>
                    <a:pt x="2" y="18"/>
                  </a:lnTo>
                  <a:lnTo>
                    <a:pt x="7" y="8"/>
                  </a:lnTo>
                  <a:lnTo>
                    <a:pt x="13" y="3"/>
                  </a:lnTo>
                  <a:lnTo>
                    <a:pt x="23" y="0"/>
                  </a:lnTo>
                  <a:lnTo>
                    <a:pt x="32" y="3"/>
                  </a:lnTo>
                  <a:lnTo>
                    <a:pt x="39" y="8"/>
                  </a:lnTo>
                  <a:lnTo>
                    <a:pt x="43" y="18"/>
                  </a:lnTo>
                  <a:lnTo>
                    <a:pt x="46" y="29"/>
                  </a:lnTo>
                  <a:lnTo>
                    <a:pt x="43" y="40"/>
                  </a:lnTo>
                  <a:lnTo>
                    <a:pt x="39" y="49"/>
                  </a:lnTo>
                  <a:lnTo>
                    <a:pt x="32" y="56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" name="Freeform 24"/>
            <p:cNvSpPr>
              <a:spLocks/>
            </p:cNvSpPr>
            <p:nvPr/>
          </p:nvSpPr>
          <p:spPr bwMode="auto">
            <a:xfrm>
              <a:off x="294" y="2218"/>
              <a:ext cx="23" cy="28"/>
            </a:xfrm>
            <a:custGeom>
              <a:avLst/>
              <a:gdLst>
                <a:gd name="T0" fmla="*/ 23 w 46"/>
                <a:gd name="T1" fmla="*/ 58 h 58"/>
                <a:gd name="T2" fmla="*/ 13 w 46"/>
                <a:gd name="T3" fmla="*/ 55 h 58"/>
                <a:gd name="T4" fmla="*/ 6 w 46"/>
                <a:gd name="T5" fmla="*/ 50 h 58"/>
                <a:gd name="T6" fmla="*/ 2 w 46"/>
                <a:gd name="T7" fmla="*/ 40 h 58"/>
                <a:gd name="T8" fmla="*/ 0 w 46"/>
                <a:gd name="T9" fmla="*/ 29 h 58"/>
                <a:gd name="T10" fmla="*/ 2 w 46"/>
                <a:gd name="T11" fmla="*/ 19 h 58"/>
                <a:gd name="T12" fmla="*/ 6 w 46"/>
                <a:gd name="T13" fmla="*/ 9 h 58"/>
                <a:gd name="T14" fmla="*/ 13 w 46"/>
                <a:gd name="T15" fmla="*/ 2 h 58"/>
                <a:gd name="T16" fmla="*/ 23 w 46"/>
                <a:gd name="T17" fmla="*/ 0 h 58"/>
                <a:gd name="T18" fmla="*/ 32 w 46"/>
                <a:gd name="T19" fmla="*/ 2 h 58"/>
                <a:gd name="T20" fmla="*/ 39 w 46"/>
                <a:gd name="T21" fmla="*/ 8 h 58"/>
                <a:gd name="T22" fmla="*/ 43 w 46"/>
                <a:gd name="T23" fmla="*/ 17 h 58"/>
                <a:gd name="T24" fmla="*/ 46 w 46"/>
                <a:gd name="T25" fmla="*/ 29 h 58"/>
                <a:gd name="T26" fmla="*/ 43 w 46"/>
                <a:gd name="T27" fmla="*/ 40 h 58"/>
                <a:gd name="T28" fmla="*/ 39 w 46"/>
                <a:gd name="T29" fmla="*/ 50 h 58"/>
                <a:gd name="T30" fmla="*/ 32 w 46"/>
                <a:gd name="T31" fmla="*/ 55 h 58"/>
                <a:gd name="T32" fmla="*/ 23 w 46"/>
                <a:gd name="T3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8">
                  <a:moveTo>
                    <a:pt x="23" y="58"/>
                  </a:moveTo>
                  <a:lnTo>
                    <a:pt x="13" y="55"/>
                  </a:lnTo>
                  <a:lnTo>
                    <a:pt x="6" y="50"/>
                  </a:lnTo>
                  <a:lnTo>
                    <a:pt x="2" y="40"/>
                  </a:lnTo>
                  <a:lnTo>
                    <a:pt x="0" y="29"/>
                  </a:lnTo>
                  <a:lnTo>
                    <a:pt x="2" y="19"/>
                  </a:lnTo>
                  <a:lnTo>
                    <a:pt x="6" y="9"/>
                  </a:lnTo>
                  <a:lnTo>
                    <a:pt x="13" y="2"/>
                  </a:lnTo>
                  <a:lnTo>
                    <a:pt x="23" y="0"/>
                  </a:lnTo>
                  <a:lnTo>
                    <a:pt x="32" y="2"/>
                  </a:lnTo>
                  <a:lnTo>
                    <a:pt x="39" y="8"/>
                  </a:lnTo>
                  <a:lnTo>
                    <a:pt x="43" y="17"/>
                  </a:lnTo>
                  <a:lnTo>
                    <a:pt x="46" y="29"/>
                  </a:lnTo>
                  <a:lnTo>
                    <a:pt x="43" y="40"/>
                  </a:lnTo>
                  <a:lnTo>
                    <a:pt x="39" y="50"/>
                  </a:lnTo>
                  <a:lnTo>
                    <a:pt x="32" y="55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" name="Freeform 25"/>
            <p:cNvSpPr>
              <a:spLocks/>
            </p:cNvSpPr>
            <p:nvPr/>
          </p:nvSpPr>
          <p:spPr bwMode="auto">
            <a:xfrm>
              <a:off x="317" y="2190"/>
              <a:ext cx="23" cy="29"/>
            </a:xfrm>
            <a:custGeom>
              <a:avLst/>
              <a:gdLst>
                <a:gd name="T0" fmla="*/ 23 w 47"/>
                <a:gd name="T1" fmla="*/ 58 h 58"/>
                <a:gd name="T2" fmla="*/ 14 w 47"/>
                <a:gd name="T3" fmla="*/ 55 h 58"/>
                <a:gd name="T4" fmla="*/ 7 w 47"/>
                <a:gd name="T5" fmla="*/ 50 h 58"/>
                <a:gd name="T6" fmla="*/ 3 w 47"/>
                <a:gd name="T7" fmla="*/ 40 h 58"/>
                <a:gd name="T8" fmla="*/ 0 w 47"/>
                <a:gd name="T9" fmla="*/ 30 h 58"/>
                <a:gd name="T10" fmla="*/ 2 w 47"/>
                <a:gd name="T11" fmla="*/ 18 h 58"/>
                <a:gd name="T12" fmla="*/ 6 w 47"/>
                <a:gd name="T13" fmla="*/ 9 h 58"/>
                <a:gd name="T14" fmla="*/ 13 w 47"/>
                <a:gd name="T15" fmla="*/ 3 h 58"/>
                <a:gd name="T16" fmla="*/ 22 w 47"/>
                <a:gd name="T17" fmla="*/ 0 h 58"/>
                <a:gd name="T18" fmla="*/ 32 w 47"/>
                <a:gd name="T19" fmla="*/ 2 h 58"/>
                <a:gd name="T20" fmla="*/ 40 w 47"/>
                <a:gd name="T21" fmla="*/ 8 h 58"/>
                <a:gd name="T22" fmla="*/ 44 w 47"/>
                <a:gd name="T23" fmla="*/ 17 h 58"/>
                <a:gd name="T24" fmla="*/ 47 w 47"/>
                <a:gd name="T25" fmla="*/ 29 h 58"/>
                <a:gd name="T26" fmla="*/ 44 w 47"/>
                <a:gd name="T27" fmla="*/ 40 h 58"/>
                <a:gd name="T28" fmla="*/ 40 w 47"/>
                <a:gd name="T29" fmla="*/ 50 h 58"/>
                <a:gd name="T30" fmla="*/ 33 w 47"/>
                <a:gd name="T31" fmla="*/ 55 h 58"/>
                <a:gd name="T32" fmla="*/ 23 w 47"/>
                <a:gd name="T3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7" h="58">
                  <a:moveTo>
                    <a:pt x="23" y="58"/>
                  </a:moveTo>
                  <a:lnTo>
                    <a:pt x="14" y="55"/>
                  </a:lnTo>
                  <a:lnTo>
                    <a:pt x="7" y="50"/>
                  </a:lnTo>
                  <a:lnTo>
                    <a:pt x="3" y="40"/>
                  </a:lnTo>
                  <a:lnTo>
                    <a:pt x="0" y="30"/>
                  </a:lnTo>
                  <a:lnTo>
                    <a:pt x="2" y="18"/>
                  </a:lnTo>
                  <a:lnTo>
                    <a:pt x="6" y="9"/>
                  </a:lnTo>
                  <a:lnTo>
                    <a:pt x="13" y="3"/>
                  </a:lnTo>
                  <a:lnTo>
                    <a:pt x="22" y="0"/>
                  </a:lnTo>
                  <a:lnTo>
                    <a:pt x="32" y="2"/>
                  </a:lnTo>
                  <a:lnTo>
                    <a:pt x="40" y="8"/>
                  </a:lnTo>
                  <a:lnTo>
                    <a:pt x="44" y="17"/>
                  </a:lnTo>
                  <a:lnTo>
                    <a:pt x="47" y="29"/>
                  </a:lnTo>
                  <a:lnTo>
                    <a:pt x="44" y="40"/>
                  </a:lnTo>
                  <a:lnTo>
                    <a:pt x="40" y="50"/>
                  </a:lnTo>
                  <a:lnTo>
                    <a:pt x="33" y="55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" name="Freeform 26"/>
            <p:cNvSpPr>
              <a:spLocks/>
            </p:cNvSpPr>
            <p:nvPr/>
          </p:nvSpPr>
          <p:spPr bwMode="auto">
            <a:xfrm>
              <a:off x="337" y="2162"/>
              <a:ext cx="23" cy="28"/>
            </a:xfrm>
            <a:custGeom>
              <a:avLst/>
              <a:gdLst>
                <a:gd name="T0" fmla="*/ 23 w 46"/>
                <a:gd name="T1" fmla="*/ 58 h 58"/>
                <a:gd name="T2" fmla="*/ 14 w 46"/>
                <a:gd name="T3" fmla="*/ 56 h 58"/>
                <a:gd name="T4" fmla="*/ 7 w 46"/>
                <a:gd name="T5" fmla="*/ 50 h 58"/>
                <a:gd name="T6" fmla="*/ 2 w 46"/>
                <a:gd name="T7" fmla="*/ 41 h 58"/>
                <a:gd name="T8" fmla="*/ 0 w 46"/>
                <a:gd name="T9" fmla="*/ 29 h 58"/>
                <a:gd name="T10" fmla="*/ 1 w 46"/>
                <a:gd name="T11" fmla="*/ 18 h 58"/>
                <a:gd name="T12" fmla="*/ 6 w 46"/>
                <a:gd name="T13" fmla="*/ 8 h 58"/>
                <a:gd name="T14" fmla="*/ 12 w 46"/>
                <a:gd name="T15" fmla="*/ 3 h 58"/>
                <a:gd name="T16" fmla="*/ 22 w 46"/>
                <a:gd name="T17" fmla="*/ 0 h 58"/>
                <a:gd name="T18" fmla="*/ 31 w 46"/>
                <a:gd name="T19" fmla="*/ 3 h 58"/>
                <a:gd name="T20" fmla="*/ 38 w 46"/>
                <a:gd name="T21" fmla="*/ 8 h 58"/>
                <a:gd name="T22" fmla="*/ 44 w 46"/>
                <a:gd name="T23" fmla="*/ 18 h 58"/>
                <a:gd name="T24" fmla="*/ 46 w 46"/>
                <a:gd name="T25" fmla="*/ 29 h 58"/>
                <a:gd name="T26" fmla="*/ 44 w 46"/>
                <a:gd name="T27" fmla="*/ 41 h 58"/>
                <a:gd name="T28" fmla="*/ 39 w 46"/>
                <a:gd name="T29" fmla="*/ 50 h 58"/>
                <a:gd name="T30" fmla="*/ 32 w 46"/>
                <a:gd name="T31" fmla="*/ 56 h 58"/>
                <a:gd name="T32" fmla="*/ 23 w 46"/>
                <a:gd name="T3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8">
                  <a:moveTo>
                    <a:pt x="23" y="58"/>
                  </a:moveTo>
                  <a:lnTo>
                    <a:pt x="14" y="56"/>
                  </a:lnTo>
                  <a:lnTo>
                    <a:pt x="7" y="50"/>
                  </a:lnTo>
                  <a:lnTo>
                    <a:pt x="2" y="41"/>
                  </a:lnTo>
                  <a:lnTo>
                    <a:pt x="0" y="29"/>
                  </a:lnTo>
                  <a:lnTo>
                    <a:pt x="1" y="18"/>
                  </a:lnTo>
                  <a:lnTo>
                    <a:pt x="6" y="8"/>
                  </a:lnTo>
                  <a:lnTo>
                    <a:pt x="12" y="3"/>
                  </a:lnTo>
                  <a:lnTo>
                    <a:pt x="22" y="0"/>
                  </a:lnTo>
                  <a:lnTo>
                    <a:pt x="31" y="3"/>
                  </a:lnTo>
                  <a:lnTo>
                    <a:pt x="38" y="8"/>
                  </a:lnTo>
                  <a:lnTo>
                    <a:pt x="44" y="18"/>
                  </a:lnTo>
                  <a:lnTo>
                    <a:pt x="46" y="29"/>
                  </a:lnTo>
                  <a:lnTo>
                    <a:pt x="44" y="41"/>
                  </a:lnTo>
                  <a:lnTo>
                    <a:pt x="39" y="50"/>
                  </a:lnTo>
                  <a:lnTo>
                    <a:pt x="32" y="56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" name="Freeform 27"/>
            <p:cNvSpPr>
              <a:spLocks/>
            </p:cNvSpPr>
            <p:nvPr/>
          </p:nvSpPr>
          <p:spPr bwMode="auto">
            <a:xfrm>
              <a:off x="358" y="2131"/>
              <a:ext cx="23" cy="29"/>
            </a:xfrm>
            <a:custGeom>
              <a:avLst/>
              <a:gdLst>
                <a:gd name="T0" fmla="*/ 23 w 46"/>
                <a:gd name="T1" fmla="*/ 58 h 58"/>
                <a:gd name="T2" fmla="*/ 14 w 46"/>
                <a:gd name="T3" fmla="*/ 56 h 58"/>
                <a:gd name="T4" fmla="*/ 7 w 46"/>
                <a:gd name="T5" fmla="*/ 50 h 58"/>
                <a:gd name="T6" fmla="*/ 3 w 46"/>
                <a:gd name="T7" fmla="*/ 41 h 58"/>
                <a:gd name="T8" fmla="*/ 0 w 46"/>
                <a:gd name="T9" fmla="*/ 29 h 58"/>
                <a:gd name="T10" fmla="*/ 3 w 46"/>
                <a:gd name="T11" fmla="*/ 18 h 58"/>
                <a:gd name="T12" fmla="*/ 7 w 46"/>
                <a:gd name="T13" fmla="*/ 8 h 58"/>
                <a:gd name="T14" fmla="*/ 14 w 46"/>
                <a:gd name="T15" fmla="*/ 3 h 58"/>
                <a:gd name="T16" fmla="*/ 23 w 46"/>
                <a:gd name="T17" fmla="*/ 0 h 58"/>
                <a:gd name="T18" fmla="*/ 33 w 46"/>
                <a:gd name="T19" fmla="*/ 3 h 58"/>
                <a:gd name="T20" fmla="*/ 40 w 46"/>
                <a:gd name="T21" fmla="*/ 8 h 58"/>
                <a:gd name="T22" fmla="*/ 44 w 46"/>
                <a:gd name="T23" fmla="*/ 18 h 58"/>
                <a:gd name="T24" fmla="*/ 46 w 46"/>
                <a:gd name="T25" fmla="*/ 28 h 58"/>
                <a:gd name="T26" fmla="*/ 44 w 46"/>
                <a:gd name="T27" fmla="*/ 39 h 58"/>
                <a:gd name="T28" fmla="*/ 40 w 46"/>
                <a:gd name="T29" fmla="*/ 49 h 58"/>
                <a:gd name="T30" fmla="*/ 33 w 46"/>
                <a:gd name="T31" fmla="*/ 56 h 58"/>
                <a:gd name="T32" fmla="*/ 23 w 46"/>
                <a:gd name="T3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8">
                  <a:moveTo>
                    <a:pt x="23" y="58"/>
                  </a:moveTo>
                  <a:lnTo>
                    <a:pt x="14" y="56"/>
                  </a:lnTo>
                  <a:lnTo>
                    <a:pt x="7" y="50"/>
                  </a:lnTo>
                  <a:lnTo>
                    <a:pt x="3" y="41"/>
                  </a:lnTo>
                  <a:lnTo>
                    <a:pt x="0" y="29"/>
                  </a:lnTo>
                  <a:lnTo>
                    <a:pt x="3" y="18"/>
                  </a:lnTo>
                  <a:lnTo>
                    <a:pt x="7" y="8"/>
                  </a:lnTo>
                  <a:lnTo>
                    <a:pt x="14" y="3"/>
                  </a:lnTo>
                  <a:lnTo>
                    <a:pt x="23" y="0"/>
                  </a:lnTo>
                  <a:lnTo>
                    <a:pt x="33" y="3"/>
                  </a:lnTo>
                  <a:lnTo>
                    <a:pt x="40" y="8"/>
                  </a:lnTo>
                  <a:lnTo>
                    <a:pt x="44" y="18"/>
                  </a:lnTo>
                  <a:lnTo>
                    <a:pt x="46" y="28"/>
                  </a:lnTo>
                  <a:lnTo>
                    <a:pt x="44" y="39"/>
                  </a:lnTo>
                  <a:lnTo>
                    <a:pt x="40" y="49"/>
                  </a:lnTo>
                  <a:lnTo>
                    <a:pt x="33" y="56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" name="Freeform 28"/>
            <p:cNvSpPr>
              <a:spLocks/>
            </p:cNvSpPr>
            <p:nvPr/>
          </p:nvSpPr>
          <p:spPr bwMode="auto">
            <a:xfrm>
              <a:off x="305" y="2258"/>
              <a:ext cx="23" cy="29"/>
            </a:xfrm>
            <a:custGeom>
              <a:avLst/>
              <a:gdLst>
                <a:gd name="T0" fmla="*/ 24 w 46"/>
                <a:gd name="T1" fmla="*/ 58 h 58"/>
                <a:gd name="T2" fmla="*/ 15 w 46"/>
                <a:gd name="T3" fmla="*/ 55 h 58"/>
                <a:gd name="T4" fmla="*/ 8 w 46"/>
                <a:gd name="T5" fmla="*/ 50 h 58"/>
                <a:gd name="T6" fmla="*/ 3 w 46"/>
                <a:gd name="T7" fmla="*/ 40 h 58"/>
                <a:gd name="T8" fmla="*/ 0 w 46"/>
                <a:gd name="T9" fmla="*/ 30 h 58"/>
                <a:gd name="T10" fmla="*/ 3 w 46"/>
                <a:gd name="T11" fmla="*/ 18 h 58"/>
                <a:gd name="T12" fmla="*/ 7 w 46"/>
                <a:gd name="T13" fmla="*/ 9 h 58"/>
                <a:gd name="T14" fmla="*/ 14 w 46"/>
                <a:gd name="T15" fmla="*/ 3 h 58"/>
                <a:gd name="T16" fmla="*/ 23 w 46"/>
                <a:gd name="T17" fmla="*/ 0 h 58"/>
                <a:gd name="T18" fmla="*/ 33 w 46"/>
                <a:gd name="T19" fmla="*/ 2 h 58"/>
                <a:gd name="T20" fmla="*/ 39 w 46"/>
                <a:gd name="T21" fmla="*/ 8 h 58"/>
                <a:gd name="T22" fmla="*/ 44 w 46"/>
                <a:gd name="T23" fmla="*/ 17 h 58"/>
                <a:gd name="T24" fmla="*/ 46 w 46"/>
                <a:gd name="T25" fmla="*/ 29 h 58"/>
                <a:gd name="T26" fmla="*/ 45 w 46"/>
                <a:gd name="T27" fmla="*/ 40 h 58"/>
                <a:gd name="T28" fmla="*/ 41 w 46"/>
                <a:gd name="T29" fmla="*/ 50 h 58"/>
                <a:gd name="T30" fmla="*/ 34 w 46"/>
                <a:gd name="T31" fmla="*/ 55 h 58"/>
                <a:gd name="T32" fmla="*/ 24 w 46"/>
                <a:gd name="T3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8">
                  <a:moveTo>
                    <a:pt x="24" y="58"/>
                  </a:moveTo>
                  <a:lnTo>
                    <a:pt x="15" y="55"/>
                  </a:lnTo>
                  <a:lnTo>
                    <a:pt x="8" y="50"/>
                  </a:lnTo>
                  <a:lnTo>
                    <a:pt x="3" y="40"/>
                  </a:lnTo>
                  <a:lnTo>
                    <a:pt x="0" y="30"/>
                  </a:lnTo>
                  <a:lnTo>
                    <a:pt x="3" y="18"/>
                  </a:lnTo>
                  <a:lnTo>
                    <a:pt x="7" y="9"/>
                  </a:lnTo>
                  <a:lnTo>
                    <a:pt x="14" y="3"/>
                  </a:lnTo>
                  <a:lnTo>
                    <a:pt x="23" y="0"/>
                  </a:lnTo>
                  <a:lnTo>
                    <a:pt x="33" y="2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9"/>
                  </a:lnTo>
                  <a:lnTo>
                    <a:pt x="45" y="40"/>
                  </a:lnTo>
                  <a:lnTo>
                    <a:pt x="41" y="50"/>
                  </a:lnTo>
                  <a:lnTo>
                    <a:pt x="34" y="55"/>
                  </a:lnTo>
                  <a:lnTo>
                    <a:pt x="24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" name="Freeform 29"/>
            <p:cNvSpPr>
              <a:spLocks/>
            </p:cNvSpPr>
            <p:nvPr/>
          </p:nvSpPr>
          <p:spPr bwMode="auto">
            <a:xfrm>
              <a:off x="327" y="2230"/>
              <a:ext cx="23" cy="29"/>
            </a:xfrm>
            <a:custGeom>
              <a:avLst/>
              <a:gdLst>
                <a:gd name="T0" fmla="*/ 24 w 46"/>
                <a:gd name="T1" fmla="*/ 57 h 57"/>
                <a:gd name="T2" fmla="*/ 15 w 46"/>
                <a:gd name="T3" fmla="*/ 55 h 57"/>
                <a:gd name="T4" fmla="*/ 7 w 46"/>
                <a:gd name="T5" fmla="*/ 49 h 57"/>
                <a:gd name="T6" fmla="*/ 2 w 46"/>
                <a:gd name="T7" fmla="*/ 40 h 57"/>
                <a:gd name="T8" fmla="*/ 0 w 46"/>
                <a:gd name="T9" fmla="*/ 28 h 57"/>
                <a:gd name="T10" fmla="*/ 2 w 46"/>
                <a:gd name="T11" fmla="*/ 17 h 57"/>
                <a:gd name="T12" fmla="*/ 7 w 46"/>
                <a:gd name="T13" fmla="*/ 8 h 57"/>
                <a:gd name="T14" fmla="*/ 14 w 46"/>
                <a:gd name="T15" fmla="*/ 2 h 57"/>
                <a:gd name="T16" fmla="*/ 23 w 46"/>
                <a:gd name="T17" fmla="*/ 0 h 57"/>
                <a:gd name="T18" fmla="*/ 32 w 46"/>
                <a:gd name="T19" fmla="*/ 2 h 57"/>
                <a:gd name="T20" fmla="*/ 39 w 46"/>
                <a:gd name="T21" fmla="*/ 8 h 57"/>
                <a:gd name="T22" fmla="*/ 44 w 46"/>
                <a:gd name="T23" fmla="*/ 17 h 57"/>
                <a:gd name="T24" fmla="*/ 46 w 46"/>
                <a:gd name="T25" fmla="*/ 27 h 57"/>
                <a:gd name="T26" fmla="*/ 45 w 46"/>
                <a:gd name="T27" fmla="*/ 39 h 57"/>
                <a:gd name="T28" fmla="*/ 40 w 46"/>
                <a:gd name="T29" fmla="*/ 48 h 57"/>
                <a:gd name="T30" fmla="*/ 33 w 46"/>
                <a:gd name="T31" fmla="*/ 55 h 57"/>
                <a:gd name="T32" fmla="*/ 24 w 46"/>
                <a:gd name="T33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7">
                  <a:moveTo>
                    <a:pt x="24" y="57"/>
                  </a:moveTo>
                  <a:lnTo>
                    <a:pt x="15" y="55"/>
                  </a:lnTo>
                  <a:lnTo>
                    <a:pt x="7" y="49"/>
                  </a:lnTo>
                  <a:lnTo>
                    <a:pt x="2" y="40"/>
                  </a:lnTo>
                  <a:lnTo>
                    <a:pt x="0" y="28"/>
                  </a:lnTo>
                  <a:lnTo>
                    <a:pt x="2" y="17"/>
                  </a:lnTo>
                  <a:lnTo>
                    <a:pt x="7" y="8"/>
                  </a:lnTo>
                  <a:lnTo>
                    <a:pt x="14" y="2"/>
                  </a:lnTo>
                  <a:lnTo>
                    <a:pt x="23" y="0"/>
                  </a:lnTo>
                  <a:lnTo>
                    <a:pt x="32" y="2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7"/>
                  </a:lnTo>
                  <a:lnTo>
                    <a:pt x="45" y="39"/>
                  </a:lnTo>
                  <a:lnTo>
                    <a:pt x="40" y="48"/>
                  </a:lnTo>
                  <a:lnTo>
                    <a:pt x="33" y="55"/>
                  </a:lnTo>
                  <a:lnTo>
                    <a:pt x="24" y="57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" name="Freeform 30"/>
            <p:cNvSpPr>
              <a:spLocks/>
            </p:cNvSpPr>
            <p:nvPr/>
          </p:nvSpPr>
          <p:spPr bwMode="auto">
            <a:xfrm>
              <a:off x="274" y="2246"/>
              <a:ext cx="23" cy="29"/>
            </a:xfrm>
            <a:custGeom>
              <a:avLst/>
              <a:gdLst>
                <a:gd name="T0" fmla="*/ 23 w 46"/>
                <a:gd name="T1" fmla="*/ 57 h 57"/>
                <a:gd name="T2" fmla="*/ 14 w 46"/>
                <a:gd name="T3" fmla="*/ 55 h 57"/>
                <a:gd name="T4" fmla="*/ 7 w 46"/>
                <a:gd name="T5" fmla="*/ 49 h 57"/>
                <a:gd name="T6" fmla="*/ 2 w 46"/>
                <a:gd name="T7" fmla="*/ 40 h 57"/>
                <a:gd name="T8" fmla="*/ 0 w 46"/>
                <a:gd name="T9" fmla="*/ 29 h 57"/>
                <a:gd name="T10" fmla="*/ 2 w 46"/>
                <a:gd name="T11" fmla="*/ 18 h 57"/>
                <a:gd name="T12" fmla="*/ 7 w 46"/>
                <a:gd name="T13" fmla="*/ 9 h 57"/>
                <a:gd name="T14" fmla="*/ 14 w 46"/>
                <a:gd name="T15" fmla="*/ 2 h 57"/>
                <a:gd name="T16" fmla="*/ 23 w 46"/>
                <a:gd name="T17" fmla="*/ 0 h 57"/>
                <a:gd name="T18" fmla="*/ 32 w 46"/>
                <a:gd name="T19" fmla="*/ 2 h 57"/>
                <a:gd name="T20" fmla="*/ 39 w 46"/>
                <a:gd name="T21" fmla="*/ 8 h 57"/>
                <a:gd name="T22" fmla="*/ 44 w 46"/>
                <a:gd name="T23" fmla="*/ 17 h 57"/>
                <a:gd name="T24" fmla="*/ 46 w 46"/>
                <a:gd name="T25" fmla="*/ 29 h 57"/>
                <a:gd name="T26" fmla="*/ 44 w 46"/>
                <a:gd name="T27" fmla="*/ 40 h 57"/>
                <a:gd name="T28" fmla="*/ 39 w 46"/>
                <a:gd name="T29" fmla="*/ 49 h 57"/>
                <a:gd name="T30" fmla="*/ 32 w 46"/>
                <a:gd name="T31" fmla="*/ 55 h 57"/>
                <a:gd name="T32" fmla="*/ 23 w 46"/>
                <a:gd name="T33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7">
                  <a:moveTo>
                    <a:pt x="23" y="57"/>
                  </a:moveTo>
                  <a:lnTo>
                    <a:pt x="14" y="55"/>
                  </a:lnTo>
                  <a:lnTo>
                    <a:pt x="7" y="49"/>
                  </a:lnTo>
                  <a:lnTo>
                    <a:pt x="2" y="40"/>
                  </a:lnTo>
                  <a:lnTo>
                    <a:pt x="0" y="29"/>
                  </a:lnTo>
                  <a:lnTo>
                    <a:pt x="2" y="18"/>
                  </a:lnTo>
                  <a:lnTo>
                    <a:pt x="7" y="9"/>
                  </a:lnTo>
                  <a:lnTo>
                    <a:pt x="14" y="2"/>
                  </a:lnTo>
                  <a:lnTo>
                    <a:pt x="23" y="0"/>
                  </a:lnTo>
                  <a:lnTo>
                    <a:pt x="32" y="2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9"/>
                  </a:lnTo>
                  <a:lnTo>
                    <a:pt x="44" y="40"/>
                  </a:lnTo>
                  <a:lnTo>
                    <a:pt x="39" y="49"/>
                  </a:lnTo>
                  <a:lnTo>
                    <a:pt x="32" y="55"/>
                  </a:lnTo>
                  <a:lnTo>
                    <a:pt x="23" y="57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" name="Freeform 31"/>
            <p:cNvSpPr>
              <a:spLocks/>
            </p:cNvSpPr>
            <p:nvPr/>
          </p:nvSpPr>
          <p:spPr bwMode="auto">
            <a:xfrm>
              <a:off x="388" y="2144"/>
              <a:ext cx="23" cy="29"/>
            </a:xfrm>
            <a:custGeom>
              <a:avLst/>
              <a:gdLst>
                <a:gd name="T0" fmla="*/ 23 w 46"/>
                <a:gd name="T1" fmla="*/ 57 h 57"/>
                <a:gd name="T2" fmla="*/ 14 w 46"/>
                <a:gd name="T3" fmla="*/ 55 h 57"/>
                <a:gd name="T4" fmla="*/ 7 w 46"/>
                <a:gd name="T5" fmla="*/ 49 h 57"/>
                <a:gd name="T6" fmla="*/ 3 w 46"/>
                <a:gd name="T7" fmla="*/ 40 h 57"/>
                <a:gd name="T8" fmla="*/ 0 w 46"/>
                <a:gd name="T9" fmla="*/ 28 h 57"/>
                <a:gd name="T10" fmla="*/ 3 w 46"/>
                <a:gd name="T11" fmla="*/ 17 h 57"/>
                <a:gd name="T12" fmla="*/ 7 w 46"/>
                <a:gd name="T13" fmla="*/ 8 h 57"/>
                <a:gd name="T14" fmla="*/ 14 w 46"/>
                <a:gd name="T15" fmla="*/ 2 h 57"/>
                <a:gd name="T16" fmla="*/ 23 w 46"/>
                <a:gd name="T17" fmla="*/ 0 h 57"/>
                <a:gd name="T18" fmla="*/ 33 w 46"/>
                <a:gd name="T19" fmla="*/ 1 h 57"/>
                <a:gd name="T20" fmla="*/ 39 w 46"/>
                <a:gd name="T21" fmla="*/ 8 h 57"/>
                <a:gd name="T22" fmla="*/ 44 w 46"/>
                <a:gd name="T23" fmla="*/ 17 h 57"/>
                <a:gd name="T24" fmla="*/ 46 w 46"/>
                <a:gd name="T25" fmla="*/ 27 h 57"/>
                <a:gd name="T26" fmla="*/ 44 w 46"/>
                <a:gd name="T27" fmla="*/ 39 h 57"/>
                <a:gd name="T28" fmla="*/ 39 w 46"/>
                <a:gd name="T29" fmla="*/ 48 h 57"/>
                <a:gd name="T30" fmla="*/ 33 w 46"/>
                <a:gd name="T31" fmla="*/ 54 h 57"/>
                <a:gd name="T32" fmla="*/ 23 w 46"/>
                <a:gd name="T33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7">
                  <a:moveTo>
                    <a:pt x="23" y="57"/>
                  </a:moveTo>
                  <a:lnTo>
                    <a:pt x="14" y="55"/>
                  </a:lnTo>
                  <a:lnTo>
                    <a:pt x="7" y="49"/>
                  </a:lnTo>
                  <a:lnTo>
                    <a:pt x="3" y="40"/>
                  </a:lnTo>
                  <a:lnTo>
                    <a:pt x="0" y="28"/>
                  </a:lnTo>
                  <a:lnTo>
                    <a:pt x="3" y="17"/>
                  </a:lnTo>
                  <a:lnTo>
                    <a:pt x="7" y="8"/>
                  </a:lnTo>
                  <a:lnTo>
                    <a:pt x="14" y="2"/>
                  </a:lnTo>
                  <a:lnTo>
                    <a:pt x="23" y="0"/>
                  </a:lnTo>
                  <a:lnTo>
                    <a:pt x="33" y="1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7"/>
                  </a:lnTo>
                  <a:lnTo>
                    <a:pt x="44" y="39"/>
                  </a:lnTo>
                  <a:lnTo>
                    <a:pt x="39" y="48"/>
                  </a:lnTo>
                  <a:lnTo>
                    <a:pt x="33" y="54"/>
                  </a:lnTo>
                  <a:lnTo>
                    <a:pt x="23" y="57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중간 점검</a:t>
            </a:r>
          </a:p>
        </p:txBody>
      </p:sp>
      <p:sp>
        <p:nvSpPr>
          <p:cNvPr id="49155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실수값</a:t>
            </a:r>
            <a:r>
              <a:rPr lang="ko-KR" altLang="en-US" dirty="0"/>
              <a:t> </a:t>
            </a:r>
            <a:r>
              <a:rPr lang="en-US" altLang="ko-KR" dirty="0"/>
              <a:t>3.141592</a:t>
            </a:r>
            <a:r>
              <a:rPr lang="ko-KR" altLang="en-US" dirty="0"/>
              <a:t>와 문자열 “</a:t>
            </a:r>
            <a:r>
              <a:rPr lang="en-US" altLang="ko-KR" dirty="0"/>
              <a:t>3.141592”</a:t>
            </a:r>
            <a:r>
              <a:rPr lang="ko-KR" altLang="en-US" dirty="0"/>
              <a:t>가 차지하는 메모리 공간을 비교하라</a:t>
            </a:r>
            <a:r>
              <a:rPr lang="en-US" altLang="ko-KR" dirty="0"/>
              <a:t>.</a:t>
            </a:r>
            <a:endParaRPr lang="ko-KR" altLang="en-US" dirty="0"/>
          </a:p>
          <a:p>
            <a:r>
              <a:rPr lang="ko-KR" altLang="en-US" dirty="0" smtClean="0"/>
              <a:t>문자열 </a:t>
            </a:r>
            <a:r>
              <a:rPr lang="ko-KR" altLang="en-US" dirty="0"/>
              <a:t>“</a:t>
            </a:r>
            <a:r>
              <a:rPr lang="en-US" altLang="ko-KR" dirty="0"/>
              <a:t>3.141592”</a:t>
            </a:r>
            <a:r>
              <a:rPr lang="ko-KR" altLang="en-US" dirty="0"/>
              <a:t>를 </a:t>
            </a:r>
            <a:r>
              <a:rPr lang="ko-KR" altLang="en-US" dirty="0" err="1"/>
              <a:t>실수값을</a:t>
            </a:r>
            <a:r>
              <a:rPr lang="ko-KR" altLang="en-US" dirty="0"/>
              <a:t> 변환하고자 할 때 사용할 수 있는 함수는 어떤 것들이 있는가</a:t>
            </a:r>
            <a:r>
              <a:rPr lang="en-US" altLang="ko-KR" dirty="0"/>
              <a:t>?</a:t>
            </a:r>
            <a:endParaRPr lang="ko-KR" altLang="en-US" dirty="0"/>
          </a:p>
          <a:p>
            <a:r>
              <a:rPr lang="en-US" altLang="ko-KR" dirty="0" err="1" smtClean="0"/>
              <a:t>printf</a:t>
            </a:r>
            <a:r>
              <a:rPr lang="en-US" altLang="ko-KR" dirty="0"/>
              <a:t>()</a:t>
            </a:r>
            <a:r>
              <a:rPr lang="ko-KR" altLang="en-US" dirty="0"/>
              <a:t>와 </a:t>
            </a:r>
            <a:r>
              <a:rPr lang="en-US" altLang="ko-KR" dirty="0" err="1"/>
              <a:t>sprintf</a:t>
            </a:r>
            <a:r>
              <a:rPr lang="en-US" altLang="ko-KR" dirty="0"/>
              <a:t>()</a:t>
            </a:r>
            <a:r>
              <a:rPr lang="ko-KR" altLang="en-US" dirty="0"/>
              <a:t>가 다른 점은 무엇인가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9156" name="Rectangle 5"/>
          <p:cNvSpPr>
            <a:spLocks noChangeArrowheads="1"/>
          </p:cNvSpPr>
          <p:nvPr/>
        </p:nvSpPr>
        <p:spPr bwMode="auto">
          <a:xfrm>
            <a:off x="0" y="30384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49157" name="Picture 9" descr="MC900434929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1275" y="3590925"/>
            <a:ext cx="18288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209676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문자열의 배열</a:t>
            </a:r>
          </a:p>
        </p:txBody>
      </p:sp>
      <p:sp>
        <p:nvSpPr>
          <p:cNvPr id="38915" name="Rectangle 4"/>
          <p:cNvSpPr>
            <a:spLocks noChangeArrowheads="1"/>
          </p:cNvSpPr>
          <p:nvPr/>
        </p:nvSpPr>
        <p:spPr bwMode="auto">
          <a:xfrm>
            <a:off x="1186929" y="3382640"/>
            <a:ext cx="3457575" cy="2219648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>
                <a:solidFill>
                  <a:srgbClr val="0000FF"/>
                </a:solidFill>
                <a:latin typeface="Comic Sans MS" pitchFamily="66" charset="0"/>
              </a:rPr>
              <a:t>char</a:t>
            </a:r>
            <a:r>
              <a:rPr lang="en-US" altLang="en-US">
                <a:latin typeface="Comic Sans MS" pitchFamily="66" charset="0"/>
              </a:rPr>
              <a:t> s[3][6] = 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>
                <a:latin typeface="Comic Sans MS" pitchFamily="66" charset="0"/>
              </a:rPr>
              <a:t>	</a:t>
            </a:r>
            <a:r>
              <a:rPr lang="en-US" altLang="en-US">
                <a:solidFill>
                  <a:srgbClr val="800000"/>
                </a:solidFill>
                <a:latin typeface="Comic Sans MS" pitchFamily="66" charset="0"/>
              </a:rPr>
              <a:t>"init",</a:t>
            </a:r>
            <a:endParaRPr lang="en-US" altLang="en-US">
              <a:latin typeface="Comic Sans MS" pitchFamily="66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>
                <a:latin typeface="Comic Sans MS" pitchFamily="66" charset="0"/>
              </a:rPr>
              <a:t>	</a:t>
            </a:r>
            <a:r>
              <a:rPr lang="en-US" altLang="en-US">
                <a:solidFill>
                  <a:srgbClr val="800000"/>
                </a:solidFill>
                <a:latin typeface="Comic Sans MS" pitchFamily="66" charset="0"/>
              </a:rPr>
              <a:t>"open",</a:t>
            </a:r>
            <a:endParaRPr lang="en-US" altLang="en-US">
              <a:latin typeface="Comic Sans MS" pitchFamily="66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>
                <a:latin typeface="Comic Sans MS" pitchFamily="66" charset="0"/>
              </a:rPr>
              <a:t>	</a:t>
            </a:r>
            <a:r>
              <a:rPr lang="en-US" altLang="en-US">
                <a:solidFill>
                  <a:srgbClr val="800000"/>
                </a:solidFill>
                <a:latin typeface="Comic Sans MS" pitchFamily="66" charset="0"/>
              </a:rPr>
              <a:t>"close"</a:t>
            </a:r>
            <a:endParaRPr lang="en-US" altLang="en-US">
              <a:latin typeface="Comic Sans MS" pitchFamily="66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>
                <a:latin typeface="Comic Sans MS" pitchFamily="66" charset="0"/>
              </a:rPr>
              <a:t>};</a:t>
            </a:r>
            <a:endParaRPr lang="en-US" altLang="ko-KR">
              <a:latin typeface="Comic Sans MS" pitchFamily="66" charset="0"/>
            </a:endParaRPr>
          </a:p>
        </p:txBody>
      </p:sp>
      <p:sp>
        <p:nvSpPr>
          <p:cNvPr id="38916" name="Rectangle 1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>
                <a:solidFill>
                  <a:schemeClr val="tx2"/>
                </a:solidFill>
              </a:rPr>
              <a:t>(Q)</a:t>
            </a:r>
            <a:r>
              <a:rPr lang="ko-KR" altLang="en-US" dirty="0" smtClean="0">
                <a:solidFill>
                  <a:schemeClr val="tx2"/>
                </a:solidFill>
              </a:rPr>
              <a:t>문자열이 여러 개 있는 경우에는 어떤 구조를 사용하여 저장하면 제일 좋을까</a:t>
            </a:r>
            <a:r>
              <a:rPr lang="en-US" altLang="ko-KR" dirty="0" smtClean="0">
                <a:solidFill>
                  <a:schemeClr val="tx2"/>
                </a:solidFill>
              </a:rPr>
              <a:t>? (</a:t>
            </a:r>
            <a:r>
              <a:rPr lang="ko-KR" altLang="en-US" dirty="0" smtClean="0">
                <a:solidFill>
                  <a:schemeClr val="tx2"/>
                </a:solidFill>
              </a:rPr>
              <a:t>예</a:t>
            </a:r>
            <a:r>
              <a:rPr lang="en-US" altLang="ko-KR" dirty="0" smtClean="0">
                <a:solidFill>
                  <a:schemeClr val="tx2"/>
                </a:solidFill>
              </a:rPr>
              <a:t>) “</a:t>
            </a:r>
            <a:r>
              <a:rPr lang="en-US" altLang="ko-KR" dirty="0" err="1" smtClean="0">
                <a:solidFill>
                  <a:schemeClr val="tx2"/>
                </a:solidFill>
              </a:rPr>
              <a:t>init</a:t>
            </a:r>
            <a:r>
              <a:rPr lang="en-US" altLang="ko-KR" dirty="0" smtClean="0">
                <a:solidFill>
                  <a:schemeClr val="tx2"/>
                </a:solidFill>
              </a:rPr>
              <a:t>”, “open”, “close”, …</a:t>
            </a:r>
          </a:p>
          <a:p>
            <a:pPr eaLnBrk="1" hangingPunct="1"/>
            <a:endParaRPr lang="en-US" altLang="ko-KR" dirty="0" smtClean="0"/>
          </a:p>
          <a:p>
            <a:pPr eaLnBrk="1" hangingPunct="1"/>
            <a:endParaRPr lang="en-US" altLang="ko-KR" dirty="0" smtClean="0"/>
          </a:p>
          <a:p>
            <a:pPr eaLnBrk="1" hangingPunct="1"/>
            <a:endParaRPr lang="en-US" altLang="ko-KR" dirty="0" smtClean="0"/>
          </a:p>
          <a:p>
            <a:pPr eaLnBrk="1" hangingPunct="1"/>
            <a:endParaRPr lang="en-US" altLang="ko-KR" dirty="0" smtClean="0"/>
          </a:p>
        </p:txBody>
      </p:sp>
      <p:sp>
        <p:nvSpPr>
          <p:cNvPr id="173069" name="Rectangle 13"/>
          <p:cNvSpPr>
            <a:spLocks noChangeArrowheads="1"/>
          </p:cNvSpPr>
          <p:nvPr/>
        </p:nvSpPr>
        <p:spPr bwMode="auto">
          <a:xfrm>
            <a:off x="684213" y="2133600"/>
            <a:ext cx="8212137" cy="108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</a:pPr>
            <a:r>
              <a:rPr lang="en-US" altLang="ko-KR" sz="2000" dirty="0">
                <a:solidFill>
                  <a:srgbClr val="0000FF"/>
                </a:solidFill>
                <a:latin typeface="Comic Sans MS" pitchFamily="66" charset="0"/>
              </a:rPr>
              <a:t> (A) </a:t>
            </a:r>
            <a:r>
              <a:rPr lang="ko-KR" altLang="en-US" sz="2000" dirty="0">
                <a:solidFill>
                  <a:srgbClr val="0000FF"/>
                </a:solidFill>
                <a:latin typeface="Comic Sans MS" pitchFamily="66" charset="0"/>
              </a:rPr>
              <a:t>여러 개의 문자 배열을 각각 만들어도 되지만 문자열의 배열을 만드는 것이 여러모로 간편하다</a:t>
            </a:r>
            <a:r>
              <a:rPr lang="en-US" altLang="ko-KR" sz="2000" dirty="0">
                <a:solidFill>
                  <a:srgbClr val="0000FF"/>
                </a:solidFill>
                <a:latin typeface="Comic Sans MS" pitchFamily="66" charset="0"/>
              </a:rPr>
              <a:t>.</a:t>
            </a:r>
          </a:p>
        </p:txBody>
      </p:sp>
      <p:grpSp>
        <p:nvGrpSpPr>
          <p:cNvPr id="38918" name="그룹 32"/>
          <p:cNvGrpSpPr>
            <a:grpSpLocks/>
          </p:cNvGrpSpPr>
          <p:nvPr/>
        </p:nvGrpSpPr>
        <p:grpSpPr bwMode="auto">
          <a:xfrm>
            <a:off x="5730354" y="3741738"/>
            <a:ext cx="2720975" cy="582612"/>
            <a:chOff x="3682222" y="1812468"/>
            <a:chExt cx="2720921" cy="583601"/>
          </a:xfrm>
        </p:grpSpPr>
        <p:grpSp>
          <p:nvGrpSpPr>
            <p:cNvPr id="38999" name="그룹 2"/>
            <p:cNvGrpSpPr>
              <a:grpSpLocks/>
            </p:cNvGrpSpPr>
            <p:nvPr/>
          </p:nvGrpSpPr>
          <p:grpSpPr bwMode="auto">
            <a:xfrm>
              <a:off x="3682222" y="1812468"/>
              <a:ext cx="2689908" cy="583601"/>
              <a:chOff x="4486986" y="5359999"/>
              <a:chExt cx="2689908" cy="583601"/>
            </a:xfrm>
          </p:grpSpPr>
          <p:pic>
            <p:nvPicPr>
              <p:cNvPr id="39001" name="그림 34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57668" y="5359999"/>
                <a:ext cx="719226" cy="5836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9002" name="그림 35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65786" y="5359999"/>
                <a:ext cx="719226" cy="5836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9003" name="그림 36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73906" y="5359999"/>
                <a:ext cx="719226" cy="5836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9004" name="그림 38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79457" y="5359999"/>
                <a:ext cx="719226" cy="5836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9005" name="그림 39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87577" y="5359999"/>
                <a:ext cx="719226" cy="5836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9006" name="그림 40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86986" y="5359999"/>
                <a:ext cx="719226" cy="5836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9" name="TextBox 8"/>
            <p:cNvSpPr txBox="1"/>
            <p:nvPr/>
          </p:nvSpPr>
          <p:spPr>
            <a:xfrm>
              <a:off x="3920342" y="2103473"/>
              <a:ext cx="2482801" cy="23057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900" dirty="0">
                  <a:latin typeface="Lucida Calligraphy" pitchFamily="66" charset="0"/>
                  <a:ea typeface="+mn-ea"/>
                </a:rPr>
                <a:t>s</a:t>
              </a:r>
              <a:r>
                <a:rPr lang="en-US" altLang="ko-KR" sz="900" dirty="0">
                  <a:solidFill>
                    <a:srgbClr val="FF0000"/>
                  </a:solidFill>
                  <a:latin typeface="Lucida Calligraphy" pitchFamily="66" charset="0"/>
                  <a:ea typeface="+mn-ea"/>
                </a:rPr>
                <a:t>[</a:t>
              </a:r>
              <a:r>
                <a:rPr lang="en-US" altLang="ko-KR" sz="900" dirty="0">
                  <a:solidFill>
                    <a:schemeClr val="tx2"/>
                  </a:solidFill>
                  <a:latin typeface="Lucida Calligraphy" pitchFamily="66" charset="0"/>
                  <a:ea typeface="+mn-ea"/>
                </a:rPr>
                <a:t>0][0]</a:t>
              </a:r>
              <a:r>
                <a:rPr lang="en-US" altLang="ko-KR" sz="900" dirty="0">
                  <a:latin typeface="Lucida Calligraphy" pitchFamily="66" charset="0"/>
                  <a:ea typeface="+mn-ea"/>
                </a:rPr>
                <a:t> s</a:t>
              </a:r>
              <a:r>
                <a:rPr lang="en-US" altLang="ko-KR" sz="900" dirty="0">
                  <a:solidFill>
                    <a:schemeClr val="tx2"/>
                  </a:solidFill>
                  <a:latin typeface="Lucida Calligraphy" pitchFamily="66" charset="0"/>
                  <a:ea typeface="+mn-ea"/>
                </a:rPr>
                <a:t>[0][1] </a:t>
              </a:r>
              <a:r>
                <a:rPr lang="en-US" altLang="ko-KR" sz="900" dirty="0">
                  <a:latin typeface="Lucida Calligraphy" pitchFamily="66" charset="0"/>
                  <a:ea typeface="+mn-ea"/>
                </a:rPr>
                <a:t> s</a:t>
              </a:r>
              <a:r>
                <a:rPr lang="en-US" altLang="ko-KR" sz="900" dirty="0">
                  <a:solidFill>
                    <a:schemeClr val="tx2"/>
                  </a:solidFill>
                  <a:latin typeface="Lucida Calligraphy" pitchFamily="66" charset="0"/>
                  <a:ea typeface="+mn-ea"/>
                </a:rPr>
                <a:t>[0][2]</a:t>
              </a:r>
              <a:r>
                <a:rPr lang="en-US" altLang="ko-KR" sz="900" dirty="0">
                  <a:latin typeface="Lucida Calligraphy" pitchFamily="66" charset="0"/>
                  <a:ea typeface="+mn-ea"/>
                </a:rPr>
                <a:t> s</a:t>
              </a:r>
              <a:r>
                <a:rPr lang="en-US" altLang="ko-KR" sz="900" dirty="0">
                  <a:solidFill>
                    <a:schemeClr val="tx2"/>
                  </a:solidFill>
                  <a:latin typeface="Lucida Calligraphy" pitchFamily="66" charset="0"/>
                  <a:ea typeface="+mn-ea"/>
                </a:rPr>
                <a:t>[0][3]</a:t>
              </a:r>
              <a:r>
                <a:rPr lang="en-US" altLang="ko-KR" sz="900" dirty="0">
                  <a:latin typeface="Lucida Calligraphy" pitchFamily="66" charset="0"/>
                  <a:ea typeface="+mn-ea"/>
                </a:rPr>
                <a:t> s</a:t>
              </a:r>
              <a:r>
                <a:rPr lang="en-US" altLang="ko-KR" sz="900" dirty="0">
                  <a:solidFill>
                    <a:schemeClr val="tx2"/>
                  </a:solidFill>
                  <a:latin typeface="Lucida Calligraphy" pitchFamily="66" charset="0"/>
                  <a:ea typeface="+mn-ea"/>
                </a:rPr>
                <a:t>[0][4] </a:t>
              </a:r>
              <a:r>
                <a:rPr lang="en-US" altLang="ko-KR" sz="900" dirty="0">
                  <a:latin typeface="Lucida Calligraphy" pitchFamily="66" charset="0"/>
                  <a:ea typeface="+mn-ea"/>
                </a:rPr>
                <a:t>s</a:t>
              </a:r>
              <a:r>
                <a:rPr lang="en-US" altLang="ko-KR" sz="900" dirty="0">
                  <a:solidFill>
                    <a:schemeClr val="tx2"/>
                  </a:solidFill>
                  <a:latin typeface="Lucida Calligraphy" pitchFamily="66" charset="0"/>
                  <a:ea typeface="+mn-ea"/>
                </a:rPr>
                <a:t>[0][5]</a:t>
              </a:r>
              <a:endParaRPr lang="ko-KR" altLang="en-US" sz="1000" dirty="0">
                <a:solidFill>
                  <a:schemeClr val="tx2"/>
                </a:solidFill>
                <a:latin typeface="Lucida Calligraphy" pitchFamily="66" charset="0"/>
                <a:ea typeface="+mn-ea"/>
              </a:endParaRPr>
            </a:p>
          </p:txBody>
        </p:sp>
      </p:grpSp>
      <p:sp>
        <p:nvSpPr>
          <p:cNvPr id="16" name="타원 15"/>
          <p:cNvSpPr/>
          <p:nvPr/>
        </p:nvSpPr>
        <p:spPr>
          <a:xfrm>
            <a:off x="5925821" y="3586499"/>
            <a:ext cx="360040" cy="360040"/>
          </a:xfrm>
          <a:prstGeom prst="ellipse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68000">
                <a:srgbClr val="0087E6"/>
              </a:gs>
              <a:gs pos="100000">
                <a:srgbClr val="005CBF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 err="1" smtClean="0"/>
              <a:t>i</a:t>
            </a:r>
            <a:endParaRPr lang="ko-KR" altLang="en-US" dirty="0"/>
          </a:p>
        </p:txBody>
      </p:sp>
      <p:sp>
        <p:nvSpPr>
          <p:cNvPr id="17" name="타원 16"/>
          <p:cNvSpPr/>
          <p:nvPr/>
        </p:nvSpPr>
        <p:spPr>
          <a:xfrm>
            <a:off x="6326362" y="3586499"/>
            <a:ext cx="360040" cy="360040"/>
          </a:xfrm>
          <a:prstGeom prst="ellipse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68000">
                <a:srgbClr val="0087E6"/>
              </a:gs>
              <a:gs pos="100000">
                <a:srgbClr val="005CBF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n</a:t>
            </a:r>
            <a:endParaRPr lang="ko-KR" altLang="en-US" dirty="0"/>
          </a:p>
        </p:txBody>
      </p:sp>
      <p:sp>
        <p:nvSpPr>
          <p:cNvPr id="18" name="타원 17"/>
          <p:cNvSpPr/>
          <p:nvPr/>
        </p:nvSpPr>
        <p:spPr>
          <a:xfrm>
            <a:off x="6718194" y="3586499"/>
            <a:ext cx="360040" cy="360040"/>
          </a:xfrm>
          <a:prstGeom prst="ellipse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68000">
                <a:srgbClr val="0087E6"/>
              </a:gs>
              <a:gs pos="100000">
                <a:srgbClr val="005CBF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i</a:t>
            </a:r>
            <a:endParaRPr lang="ko-KR" altLang="en-US" dirty="0"/>
          </a:p>
        </p:txBody>
      </p:sp>
      <p:sp>
        <p:nvSpPr>
          <p:cNvPr id="19" name="타원 18"/>
          <p:cNvSpPr/>
          <p:nvPr/>
        </p:nvSpPr>
        <p:spPr>
          <a:xfrm>
            <a:off x="7112594" y="3586499"/>
            <a:ext cx="360040" cy="360040"/>
          </a:xfrm>
          <a:prstGeom prst="ellipse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68000">
                <a:srgbClr val="0087E6"/>
              </a:gs>
              <a:gs pos="100000">
                <a:srgbClr val="005CBF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t</a:t>
            </a:r>
            <a:endParaRPr lang="ko-KR" altLang="en-US" dirty="0"/>
          </a:p>
        </p:txBody>
      </p:sp>
      <p:grpSp>
        <p:nvGrpSpPr>
          <p:cNvPr id="38934" name="그룹 49"/>
          <p:cNvGrpSpPr>
            <a:grpSpLocks/>
          </p:cNvGrpSpPr>
          <p:nvPr/>
        </p:nvGrpSpPr>
        <p:grpSpPr bwMode="auto">
          <a:xfrm>
            <a:off x="7472881" y="3593958"/>
            <a:ext cx="463550" cy="368300"/>
            <a:chOff x="5679084" y="5111091"/>
            <a:chExt cx="463726" cy="369332"/>
          </a:xfrm>
        </p:grpSpPr>
        <p:sp>
          <p:nvSpPr>
            <p:cNvPr id="22" name="타원 21"/>
            <p:cNvSpPr/>
            <p:nvPr/>
          </p:nvSpPr>
          <p:spPr>
            <a:xfrm>
              <a:off x="5718684" y="5114444"/>
              <a:ext cx="360040" cy="360040"/>
            </a:xfrm>
            <a:prstGeom prst="ellipse">
              <a:avLst/>
            </a:prstGeom>
            <a:gradFill flip="none" rotWithShape="1">
              <a:gsLst>
                <a:gs pos="0">
                  <a:srgbClr val="FFF200"/>
                </a:gs>
                <a:gs pos="40000">
                  <a:srgbClr val="FF7A00">
                    <a:alpha val="98000"/>
                  </a:srgbClr>
                </a:gs>
                <a:gs pos="60000">
                  <a:srgbClr val="FF0300"/>
                </a:gs>
                <a:gs pos="100000">
                  <a:srgbClr val="4D0808">
                    <a:alpha val="80000"/>
                  </a:srgbClr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400" dirty="0"/>
            </a:p>
          </p:txBody>
        </p:sp>
        <p:sp>
          <p:nvSpPr>
            <p:cNvPr id="38998" name="TextBox 14"/>
            <p:cNvSpPr txBox="1">
              <a:spLocks noChangeArrowheads="1"/>
            </p:cNvSpPr>
            <p:nvPr/>
          </p:nvSpPr>
          <p:spPr bwMode="auto">
            <a:xfrm>
              <a:off x="5679084" y="5111091"/>
              <a:ext cx="46372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>
                  <a:solidFill>
                    <a:schemeClr val="bg1"/>
                  </a:solidFill>
                  <a:latin typeface="Comic Sans MS" pitchFamily="66" charset="0"/>
                </a:rPr>
                <a:t>\0</a:t>
              </a:r>
              <a:endParaRPr lang="ko-KR" altLang="en-US">
                <a:solidFill>
                  <a:schemeClr val="bg1"/>
                </a:solidFill>
                <a:latin typeface="Comic Sans MS" pitchFamily="66" charset="0"/>
              </a:endParaRPr>
            </a:p>
          </p:txBody>
        </p:sp>
      </p:grpSp>
      <p:grpSp>
        <p:nvGrpSpPr>
          <p:cNvPr id="38935" name="그룹 2"/>
          <p:cNvGrpSpPr>
            <a:grpSpLocks/>
          </p:cNvGrpSpPr>
          <p:nvPr/>
        </p:nvGrpSpPr>
        <p:grpSpPr bwMode="auto">
          <a:xfrm>
            <a:off x="5730354" y="4505325"/>
            <a:ext cx="2689225" cy="582613"/>
            <a:chOff x="4486986" y="5359999"/>
            <a:chExt cx="2689908" cy="583601"/>
          </a:xfrm>
        </p:grpSpPr>
        <p:pic>
          <p:nvPicPr>
            <p:cNvPr id="38989" name="그림 3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57668" y="5359999"/>
              <a:ext cx="719226" cy="5836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990" name="그림 3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65786" y="5359999"/>
              <a:ext cx="719226" cy="5836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991" name="그림 3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73906" y="5359999"/>
              <a:ext cx="719226" cy="5836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992" name="그림 3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79457" y="5359999"/>
              <a:ext cx="719226" cy="5836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993" name="그림 3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87577" y="5359999"/>
              <a:ext cx="719226" cy="5836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994" name="그림 4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86986" y="5359999"/>
              <a:ext cx="719226" cy="5836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7" name="타원 66"/>
          <p:cNvSpPr/>
          <p:nvPr/>
        </p:nvSpPr>
        <p:spPr>
          <a:xfrm>
            <a:off x="5925821" y="4348734"/>
            <a:ext cx="360040" cy="360040"/>
          </a:xfrm>
          <a:prstGeom prst="ellipse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68000">
                <a:srgbClr val="0087E6"/>
              </a:gs>
              <a:gs pos="100000">
                <a:srgbClr val="005CBF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 smtClean="0"/>
              <a:t>o</a:t>
            </a:r>
            <a:endParaRPr lang="ko-KR" altLang="en-US" dirty="0"/>
          </a:p>
        </p:txBody>
      </p:sp>
      <p:sp>
        <p:nvSpPr>
          <p:cNvPr id="68" name="타원 67"/>
          <p:cNvSpPr/>
          <p:nvPr/>
        </p:nvSpPr>
        <p:spPr>
          <a:xfrm>
            <a:off x="6326362" y="4348734"/>
            <a:ext cx="360040" cy="360040"/>
          </a:xfrm>
          <a:prstGeom prst="ellipse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68000">
                <a:srgbClr val="0087E6"/>
              </a:gs>
              <a:gs pos="100000">
                <a:srgbClr val="005CBF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p</a:t>
            </a:r>
            <a:endParaRPr lang="ko-KR" altLang="en-US" dirty="0"/>
          </a:p>
        </p:txBody>
      </p:sp>
      <p:sp>
        <p:nvSpPr>
          <p:cNvPr id="69" name="타원 68"/>
          <p:cNvSpPr/>
          <p:nvPr/>
        </p:nvSpPr>
        <p:spPr>
          <a:xfrm>
            <a:off x="6718194" y="4348734"/>
            <a:ext cx="360040" cy="360040"/>
          </a:xfrm>
          <a:prstGeom prst="ellipse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68000">
                <a:srgbClr val="0087E6"/>
              </a:gs>
              <a:gs pos="100000">
                <a:srgbClr val="005CBF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e</a:t>
            </a:r>
            <a:endParaRPr lang="ko-KR" altLang="en-US" dirty="0"/>
          </a:p>
        </p:txBody>
      </p:sp>
      <p:sp>
        <p:nvSpPr>
          <p:cNvPr id="70" name="타원 69"/>
          <p:cNvSpPr/>
          <p:nvPr/>
        </p:nvSpPr>
        <p:spPr>
          <a:xfrm>
            <a:off x="7112594" y="4348734"/>
            <a:ext cx="360040" cy="360040"/>
          </a:xfrm>
          <a:prstGeom prst="ellipse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68000">
                <a:srgbClr val="0087E6"/>
              </a:gs>
              <a:gs pos="100000">
                <a:srgbClr val="005CBF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n</a:t>
            </a:r>
            <a:endParaRPr lang="ko-KR" altLang="en-US" dirty="0"/>
          </a:p>
        </p:txBody>
      </p:sp>
      <p:grpSp>
        <p:nvGrpSpPr>
          <p:cNvPr id="38951" name="그룹 49"/>
          <p:cNvGrpSpPr>
            <a:grpSpLocks/>
          </p:cNvGrpSpPr>
          <p:nvPr/>
        </p:nvGrpSpPr>
        <p:grpSpPr bwMode="auto">
          <a:xfrm>
            <a:off x="7472881" y="4341541"/>
            <a:ext cx="463550" cy="368300"/>
            <a:chOff x="5679084" y="5111091"/>
            <a:chExt cx="463726" cy="369332"/>
          </a:xfrm>
        </p:grpSpPr>
        <p:sp>
          <p:nvSpPr>
            <p:cNvPr id="73" name="타원 72"/>
            <p:cNvSpPr/>
            <p:nvPr/>
          </p:nvSpPr>
          <p:spPr>
            <a:xfrm>
              <a:off x="5718684" y="5114444"/>
              <a:ext cx="360040" cy="360040"/>
            </a:xfrm>
            <a:prstGeom prst="ellipse">
              <a:avLst/>
            </a:prstGeom>
            <a:gradFill flip="none" rotWithShape="1">
              <a:gsLst>
                <a:gs pos="0">
                  <a:srgbClr val="FFF200"/>
                </a:gs>
                <a:gs pos="40000">
                  <a:srgbClr val="FF7A00">
                    <a:alpha val="98000"/>
                  </a:srgbClr>
                </a:gs>
                <a:gs pos="60000">
                  <a:srgbClr val="FF0300"/>
                </a:gs>
                <a:gs pos="100000">
                  <a:srgbClr val="4D0808">
                    <a:alpha val="80000"/>
                  </a:srgbClr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400" dirty="0"/>
            </a:p>
          </p:txBody>
        </p:sp>
        <p:sp>
          <p:nvSpPr>
            <p:cNvPr id="38988" name="TextBox 14"/>
            <p:cNvSpPr txBox="1">
              <a:spLocks noChangeArrowheads="1"/>
            </p:cNvSpPr>
            <p:nvPr/>
          </p:nvSpPr>
          <p:spPr bwMode="auto">
            <a:xfrm>
              <a:off x="5679084" y="5111091"/>
              <a:ext cx="46372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>
                  <a:solidFill>
                    <a:schemeClr val="bg1"/>
                  </a:solidFill>
                  <a:latin typeface="Comic Sans MS" pitchFamily="66" charset="0"/>
                </a:rPr>
                <a:t>\0</a:t>
              </a:r>
              <a:endParaRPr lang="ko-KR" altLang="en-US">
                <a:solidFill>
                  <a:schemeClr val="bg1"/>
                </a:solidFill>
                <a:latin typeface="Comic Sans MS" pitchFamily="66" charset="0"/>
              </a:endParaRPr>
            </a:p>
          </p:txBody>
        </p:sp>
      </p:grpSp>
      <p:grpSp>
        <p:nvGrpSpPr>
          <p:cNvPr id="38952" name="그룹 2"/>
          <p:cNvGrpSpPr>
            <a:grpSpLocks/>
          </p:cNvGrpSpPr>
          <p:nvPr/>
        </p:nvGrpSpPr>
        <p:grpSpPr bwMode="auto">
          <a:xfrm>
            <a:off x="5730354" y="5310188"/>
            <a:ext cx="2689225" cy="582612"/>
            <a:chOff x="4486986" y="5359999"/>
            <a:chExt cx="2689908" cy="583601"/>
          </a:xfrm>
        </p:grpSpPr>
        <p:pic>
          <p:nvPicPr>
            <p:cNvPr id="38979" name="그림 3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57668" y="5359999"/>
              <a:ext cx="719226" cy="5836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980" name="그림 3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65786" y="5359999"/>
              <a:ext cx="719226" cy="5836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981" name="그림 3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73906" y="5359999"/>
              <a:ext cx="719226" cy="5836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982" name="그림 3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79457" y="5359999"/>
              <a:ext cx="719226" cy="5836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983" name="그림 3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87577" y="5359999"/>
              <a:ext cx="719226" cy="5836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984" name="그림 4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86986" y="5359999"/>
              <a:ext cx="719226" cy="5836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4" name="타원 83"/>
          <p:cNvSpPr/>
          <p:nvPr/>
        </p:nvSpPr>
        <p:spPr>
          <a:xfrm>
            <a:off x="5925821" y="5154973"/>
            <a:ext cx="360040" cy="360040"/>
          </a:xfrm>
          <a:prstGeom prst="ellipse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68000">
                <a:srgbClr val="0087E6"/>
              </a:gs>
              <a:gs pos="100000">
                <a:srgbClr val="005CBF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85" name="타원 84"/>
          <p:cNvSpPr/>
          <p:nvPr/>
        </p:nvSpPr>
        <p:spPr>
          <a:xfrm>
            <a:off x="6326362" y="5154973"/>
            <a:ext cx="360040" cy="360040"/>
          </a:xfrm>
          <a:prstGeom prst="ellipse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68000">
                <a:srgbClr val="0087E6"/>
              </a:gs>
              <a:gs pos="100000">
                <a:srgbClr val="005CBF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l</a:t>
            </a:r>
            <a:endParaRPr lang="ko-KR" altLang="en-US" dirty="0"/>
          </a:p>
        </p:txBody>
      </p:sp>
      <p:sp>
        <p:nvSpPr>
          <p:cNvPr id="86" name="타원 85"/>
          <p:cNvSpPr/>
          <p:nvPr/>
        </p:nvSpPr>
        <p:spPr>
          <a:xfrm>
            <a:off x="6718194" y="5154973"/>
            <a:ext cx="360040" cy="360040"/>
          </a:xfrm>
          <a:prstGeom prst="ellipse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68000">
                <a:srgbClr val="0087E6"/>
              </a:gs>
              <a:gs pos="100000">
                <a:srgbClr val="005CBF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o</a:t>
            </a:r>
            <a:endParaRPr lang="ko-KR" altLang="en-US" dirty="0"/>
          </a:p>
        </p:txBody>
      </p:sp>
      <p:sp>
        <p:nvSpPr>
          <p:cNvPr id="87" name="타원 86"/>
          <p:cNvSpPr/>
          <p:nvPr/>
        </p:nvSpPr>
        <p:spPr>
          <a:xfrm>
            <a:off x="7112594" y="5154973"/>
            <a:ext cx="360040" cy="360040"/>
          </a:xfrm>
          <a:prstGeom prst="ellipse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68000">
                <a:srgbClr val="0087E6"/>
              </a:gs>
              <a:gs pos="100000">
                <a:srgbClr val="005CBF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s</a:t>
            </a:r>
            <a:endParaRPr lang="ko-KR" altLang="en-US" dirty="0"/>
          </a:p>
        </p:txBody>
      </p:sp>
      <p:sp>
        <p:nvSpPr>
          <p:cNvPr id="88" name="타원 87"/>
          <p:cNvSpPr/>
          <p:nvPr/>
        </p:nvSpPr>
        <p:spPr>
          <a:xfrm>
            <a:off x="7504426" y="5154973"/>
            <a:ext cx="360040" cy="360040"/>
          </a:xfrm>
          <a:prstGeom prst="ellipse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68000">
                <a:srgbClr val="0087E6"/>
              </a:gs>
              <a:gs pos="100000">
                <a:srgbClr val="005CBF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e</a:t>
            </a:r>
            <a:endParaRPr lang="ko-KR" altLang="en-US" dirty="0"/>
          </a:p>
        </p:txBody>
      </p:sp>
      <p:grpSp>
        <p:nvGrpSpPr>
          <p:cNvPr id="38968" name="그룹 49"/>
          <p:cNvGrpSpPr>
            <a:grpSpLocks/>
          </p:cNvGrpSpPr>
          <p:nvPr/>
        </p:nvGrpSpPr>
        <p:grpSpPr bwMode="auto">
          <a:xfrm>
            <a:off x="7844904" y="5154613"/>
            <a:ext cx="463550" cy="368300"/>
            <a:chOff x="5679084" y="5111091"/>
            <a:chExt cx="463726" cy="369332"/>
          </a:xfrm>
        </p:grpSpPr>
        <p:sp>
          <p:nvSpPr>
            <p:cNvPr id="90" name="타원 89"/>
            <p:cNvSpPr/>
            <p:nvPr/>
          </p:nvSpPr>
          <p:spPr>
            <a:xfrm>
              <a:off x="5718684" y="5114444"/>
              <a:ext cx="360040" cy="360040"/>
            </a:xfrm>
            <a:prstGeom prst="ellipse">
              <a:avLst/>
            </a:prstGeom>
            <a:gradFill flip="none" rotWithShape="1">
              <a:gsLst>
                <a:gs pos="0">
                  <a:srgbClr val="FFF200"/>
                </a:gs>
                <a:gs pos="40000">
                  <a:srgbClr val="FF7A00">
                    <a:alpha val="98000"/>
                  </a:srgbClr>
                </a:gs>
                <a:gs pos="60000">
                  <a:srgbClr val="FF0300"/>
                </a:gs>
                <a:gs pos="100000">
                  <a:srgbClr val="4D0808">
                    <a:alpha val="80000"/>
                  </a:srgbClr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400" dirty="0"/>
            </a:p>
          </p:txBody>
        </p:sp>
        <p:sp>
          <p:nvSpPr>
            <p:cNvPr id="38978" name="TextBox 14"/>
            <p:cNvSpPr txBox="1">
              <a:spLocks noChangeArrowheads="1"/>
            </p:cNvSpPr>
            <p:nvPr/>
          </p:nvSpPr>
          <p:spPr bwMode="auto">
            <a:xfrm>
              <a:off x="5679084" y="5111091"/>
              <a:ext cx="46372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>
                  <a:solidFill>
                    <a:schemeClr val="bg1"/>
                  </a:solidFill>
                  <a:latin typeface="Comic Sans MS" pitchFamily="66" charset="0"/>
                </a:rPr>
                <a:t>\0</a:t>
              </a:r>
              <a:endParaRPr lang="ko-KR" altLang="en-US">
                <a:solidFill>
                  <a:schemeClr val="bg1"/>
                </a:solidFill>
                <a:latin typeface="Comic Sans MS" pitchFamily="66" charset="0"/>
              </a:endParaRPr>
            </a:p>
          </p:txBody>
        </p:sp>
      </p:grpSp>
      <p:cxnSp>
        <p:nvCxnSpPr>
          <p:cNvPr id="6" name="직선 화살표 연결선 5"/>
          <p:cNvCxnSpPr/>
          <p:nvPr/>
        </p:nvCxnSpPr>
        <p:spPr>
          <a:xfrm>
            <a:off x="5508104" y="3454400"/>
            <a:ext cx="280035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/>
          <p:cNvCxnSpPr/>
          <p:nvPr/>
        </p:nvCxnSpPr>
        <p:spPr>
          <a:xfrm>
            <a:off x="5508104" y="3454400"/>
            <a:ext cx="0" cy="22621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 bwMode="auto">
          <a:xfrm>
            <a:off x="5968479" y="4808538"/>
            <a:ext cx="2482850" cy="2301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900" dirty="0">
                <a:latin typeface="Lucida Calligraphy" pitchFamily="66" charset="0"/>
                <a:ea typeface="+mn-ea"/>
              </a:rPr>
              <a:t>s</a:t>
            </a:r>
            <a:r>
              <a:rPr lang="en-US" altLang="ko-KR" sz="900" dirty="0">
                <a:solidFill>
                  <a:srgbClr val="FF0000"/>
                </a:solidFill>
                <a:latin typeface="Lucida Calligraphy" pitchFamily="66" charset="0"/>
                <a:ea typeface="+mn-ea"/>
              </a:rPr>
              <a:t>[</a:t>
            </a:r>
            <a:r>
              <a:rPr lang="en-US" altLang="ko-KR" sz="900" dirty="0">
                <a:solidFill>
                  <a:schemeClr val="tx2"/>
                </a:solidFill>
                <a:latin typeface="Lucida Calligraphy" pitchFamily="66" charset="0"/>
                <a:ea typeface="+mn-ea"/>
              </a:rPr>
              <a:t>1][0] </a:t>
            </a:r>
            <a:r>
              <a:rPr lang="en-US" altLang="ko-KR" sz="900" dirty="0">
                <a:latin typeface="Lucida Calligraphy" pitchFamily="66" charset="0"/>
                <a:ea typeface="+mn-ea"/>
              </a:rPr>
              <a:t> s</a:t>
            </a:r>
            <a:r>
              <a:rPr lang="en-US" altLang="ko-KR" sz="900" dirty="0">
                <a:solidFill>
                  <a:schemeClr val="tx2"/>
                </a:solidFill>
                <a:latin typeface="Lucida Calligraphy" pitchFamily="66" charset="0"/>
                <a:ea typeface="+mn-ea"/>
              </a:rPr>
              <a:t>[1][1] </a:t>
            </a:r>
            <a:r>
              <a:rPr lang="en-US" altLang="ko-KR" sz="900" dirty="0">
                <a:latin typeface="Lucida Calligraphy" pitchFamily="66" charset="0"/>
                <a:ea typeface="+mn-ea"/>
              </a:rPr>
              <a:t>  s</a:t>
            </a:r>
            <a:r>
              <a:rPr lang="en-US" altLang="ko-KR" sz="900" dirty="0">
                <a:solidFill>
                  <a:schemeClr val="tx2"/>
                </a:solidFill>
                <a:latin typeface="Lucida Calligraphy" pitchFamily="66" charset="0"/>
                <a:ea typeface="+mn-ea"/>
              </a:rPr>
              <a:t>[1][2] </a:t>
            </a:r>
            <a:r>
              <a:rPr lang="en-US" altLang="ko-KR" sz="900" dirty="0">
                <a:latin typeface="Lucida Calligraphy" pitchFamily="66" charset="0"/>
                <a:ea typeface="+mn-ea"/>
              </a:rPr>
              <a:t> s</a:t>
            </a:r>
            <a:r>
              <a:rPr lang="en-US" altLang="ko-KR" sz="900" dirty="0">
                <a:solidFill>
                  <a:schemeClr val="tx2"/>
                </a:solidFill>
                <a:latin typeface="Lucida Calligraphy" pitchFamily="66" charset="0"/>
                <a:ea typeface="+mn-ea"/>
              </a:rPr>
              <a:t>[1][3]</a:t>
            </a:r>
            <a:r>
              <a:rPr lang="en-US" altLang="ko-KR" sz="900" dirty="0">
                <a:latin typeface="Lucida Calligraphy" pitchFamily="66" charset="0"/>
                <a:ea typeface="+mn-ea"/>
              </a:rPr>
              <a:t> s</a:t>
            </a:r>
            <a:r>
              <a:rPr lang="en-US" altLang="ko-KR" sz="900" dirty="0">
                <a:solidFill>
                  <a:schemeClr val="tx2"/>
                </a:solidFill>
                <a:latin typeface="Lucida Calligraphy" pitchFamily="66" charset="0"/>
                <a:ea typeface="+mn-ea"/>
              </a:rPr>
              <a:t>[1][4]  </a:t>
            </a:r>
            <a:r>
              <a:rPr lang="en-US" altLang="ko-KR" sz="900" dirty="0">
                <a:latin typeface="Lucida Calligraphy" pitchFamily="66" charset="0"/>
                <a:ea typeface="+mn-ea"/>
              </a:rPr>
              <a:t>s</a:t>
            </a:r>
            <a:r>
              <a:rPr lang="en-US" altLang="ko-KR" sz="900" dirty="0">
                <a:solidFill>
                  <a:schemeClr val="tx2"/>
                </a:solidFill>
                <a:latin typeface="Lucida Calligraphy" pitchFamily="66" charset="0"/>
                <a:ea typeface="+mn-ea"/>
              </a:rPr>
              <a:t>[1][5]</a:t>
            </a:r>
            <a:endParaRPr lang="ko-KR" altLang="en-US" sz="1000" dirty="0">
              <a:solidFill>
                <a:schemeClr val="tx2"/>
              </a:solidFill>
              <a:latin typeface="Lucida Calligraphy" pitchFamily="66" charset="0"/>
              <a:ea typeface="+mn-ea"/>
            </a:endParaRPr>
          </a:p>
        </p:txBody>
      </p:sp>
      <p:sp>
        <p:nvSpPr>
          <p:cNvPr id="106" name="TextBox 105"/>
          <p:cNvSpPr txBox="1"/>
          <p:nvPr/>
        </p:nvSpPr>
        <p:spPr bwMode="auto">
          <a:xfrm>
            <a:off x="5968479" y="5602288"/>
            <a:ext cx="2563812" cy="2301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900" dirty="0">
                <a:latin typeface="Lucida Calligraphy" pitchFamily="66" charset="0"/>
                <a:ea typeface="+mn-ea"/>
              </a:rPr>
              <a:t>s</a:t>
            </a:r>
            <a:r>
              <a:rPr lang="en-US" altLang="ko-KR" sz="900" dirty="0">
                <a:solidFill>
                  <a:srgbClr val="FF0000"/>
                </a:solidFill>
                <a:latin typeface="Lucida Calligraphy" pitchFamily="66" charset="0"/>
                <a:ea typeface="+mn-ea"/>
              </a:rPr>
              <a:t>[</a:t>
            </a:r>
            <a:r>
              <a:rPr lang="en-US" altLang="ko-KR" sz="900" dirty="0">
                <a:solidFill>
                  <a:schemeClr val="tx2"/>
                </a:solidFill>
                <a:latin typeface="Lucida Calligraphy" pitchFamily="66" charset="0"/>
                <a:ea typeface="+mn-ea"/>
              </a:rPr>
              <a:t>2][0] </a:t>
            </a:r>
            <a:r>
              <a:rPr lang="en-US" altLang="ko-KR" sz="900" dirty="0">
                <a:latin typeface="Lucida Calligraphy" pitchFamily="66" charset="0"/>
                <a:ea typeface="+mn-ea"/>
              </a:rPr>
              <a:t> s</a:t>
            </a:r>
            <a:r>
              <a:rPr lang="en-US" altLang="ko-KR" sz="900" dirty="0">
                <a:solidFill>
                  <a:schemeClr val="tx2"/>
                </a:solidFill>
                <a:latin typeface="Lucida Calligraphy" pitchFamily="66" charset="0"/>
                <a:ea typeface="+mn-ea"/>
              </a:rPr>
              <a:t>[2][1] </a:t>
            </a:r>
            <a:r>
              <a:rPr lang="en-US" altLang="ko-KR" sz="900" dirty="0">
                <a:latin typeface="Lucida Calligraphy" pitchFamily="66" charset="0"/>
                <a:ea typeface="+mn-ea"/>
              </a:rPr>
              <a:t>s</a:t>
            </a:r>
            <a:r>
              <a:rPr lang="en-US" altLang="ko-KR" sz="900" dirty="0">
                <a:solidFill>
                  <a:schemeClr val="tx2"/>
                </a:solidFill>
                <a:latin typeface="Lucida Calligraphy" pitchFamily="66" charset="0"/>
                <a:ea typeface="+mn-ea"/>
              </a:rPr>
              <a:t>[2][2] </a:t>
            </a:r>
            <a:r>
              <a:rPr lang="en-US" altLang="ko-KR" sz="900" dirty="0">
                <a:latin typeface="Lucida Calligraphy" pitchFamily="66" charset="0"/>
                <a:ea typeface="+mn-ea"/>
              </a:rPr>
              <a:t> s</a:t>
            </a:r>
            <a:r>
              <a:rPr lang="en-US" altLang="ko-KR" sz="900" dirty="0">
                <a:solidFill>
                  <a:schemeClr val="tx2"/>
                </a:solidFill>
                <a:latin typeface="Lucida Calligraphy" pitchFamily="66" charset="0"/>
                <a:ea typeface="+mn-ea"/>
              </a:rPr>
              <a:t>[2][3]</a:t>
            </a:r>
            <a:r>
              <a:rPr lang="en-US" altLang="ko-KR" sz="900" dirty="0">
                <a:latin typeface="Lucida Calligraphy" pitchFamily="66" charset="0"/>
                <a:ea typeface="+mn-ea"/>
              </a:rPr>
              <a:t> s</a:t>
            </a:r>
            <a:r>
              <a:rPr lang="en-US" altLang="ko-KR" sz="900" dirty="0">
                <a:solidFill>
                  <a:schemeClr val="tx2"/>
                </a:solidFill>
                <a:latin typeface="Lucida Calligraphy" pitchFamily="66" charset="0"/>
                <a:ea typeface="+mn-ea"/>
              </a:rPr>
              <a:t>[2][4]  </a:t>
            </a:r>
            <a:r>
              <a:rPr lang="en-US" altLang="ko-KR" sz="900" dirty="0">
                <a:latin typeface="Lucida Calligraphy" pitchFamily="66" charset="0"/>
                <a:ea typeface="+mn-ea"/>
              </a:rPr>
              <a:t>s</a:t>
            </a:r>
            <a:r>
              <a:rPr lang="en-US" altLang="ko-KR" sz="900" dirty="0">
                <a:solidFill>
                  <a:schemeClr val="tx2"/>
                </a:solidFill>
                <a:latin typeface="Lucida Calligraphy" pitchFamily="66" charset="0"/>
                <a:ea typeface="+mn-ea"/>
              </a:rPr>
              <a:t>[2][5]</a:t>
            </a:r>
            <a:endParaRPr lang="ko-KR" altLang="en-US" sz="1000" dirty="0">
              <a:solidFill>
                <a:schemeClr val="tx2"/>
              </a:solidFill>
              <a:latin typeface="Lucida Calligraphy" pitchFamily="66" charset="0"/>
              <a:ea typeface="+mn-ea"/>
            </a:endParaRPr>
          </a:p>
        </p:txBody>
      </p:sp>
      <p:sp>
        <p:nvSpPr>
          <p:cNvPr id="38973" name="TextBox 95"/>
          <p:cNvSpPr txBox="1">
            <a:spLocks noChangeArrowheads="1"/>
          </p:cNvSpPr>
          <p:nvPr/>
        </p:nvSpPr>
        <p:spPr bwMode="auto">
          <a:xfrm>
            <a:off x="7811566" y="3146425"/>
            <a:ext cx="4318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1400">
                <a:latin typeface="맑은 고딕" pitchFamily="50" charset="-127"/>
                <a:ea typeface="맑은 고딕" pitchFamily="50" charset="-127"/>
              </a:rPr>
              <a:t>열</a:t>
            </a:r>
          </a:p>
        </p:txBody>
      </p:sp>
      <p:sp>
        <p:nvSpPr>
          <p:cNvPr id="38974" name="TextBox 107"/>
          <p:cNvSpPr txBox="1">
            <a:spLocks noChangeArrowheads="1"/>
          </p:cNvSpPr>
          <p:nvPr/>
        </p:nvSpPr>
        <p:spPr bwMode="auto">
          <a:xfrm>
            <a:off x="5081066" y="5310188"/>
            <a:ext cx="4318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1400">
                <a:latin typeface="맑은 고딕" pitchFamily="50" charset="-127"/>
                <a:ea typeface="맑은 고딕" pitchFamily="50" charset="-127"/>
              </a:rPr>
              <a:t>행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5" grpId="0" animBg="1"/>
      <p:bldP spid="173069" grpId="0"/>
      <p:bldP spid="16" grpId="0" animBg="1"/>
      <p:bldP spid="17" grpId="0" animBg="1"/>
      <p:bldP spid="18" grpId="0" animBg="1"/>
      <p:bldP spid="19" grpId="0" animBg="1"/>
      <p:bldP spid="67" grpId="0" animBg="1"/>
      <p:bldP spid="68" grpId="0" animBg="1"/>
      <p:bldP spid="69" grpId="0" animBg="1"/>
      <p:bldP spid="70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105" grpId="0"/>
      <p:bldP spid="106" grpId="0"/>
      <p:bldP spid="38974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/>
              <a:t>2</a:t>
            </a:r>
            <a:r>
              <a:rPr lang="ko-KR" altLang="en-US" dirty="0" smtClean="0"/>
              <a:t>차원 배열로 입력</a:t>
            </a:r>
          </a:p>
        </p:txBody>
      </p:sp>
      <p:sp>
        <p:nvSpPr>
          <p:cNvPr id="39939" name="Rectangle 4"/>
          <p:cNvSpPr>
            <a:spLocks noChangeArrowheads="1"/>
          </p:cNvSpPr>
          <p:nvPr/>
        </p:nvSpPr>
        <p:spPr bwMode="auto">
          <a:xfrm>
            <a:off x="1116013" y="1125538"/>
            <a:ext cx="7777162" cy="3887787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#include</a:t>
            </a: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>
                <a:solidFill>
                  <a:srgbClr val="800000"/>
                </a:solidFill>
                <a:latin typeface="Trebuchet MS" pitchFamily="34" charset="0"/>
              </a:rPr>
              <a:t>&lt;</a:t>
            </a:r>
            <a:r>
              <a:rPr lang="en-US" altLang="ko-KR" sz="1600" kern="0" dirty="0" err="1">
                <a:solidFill>
                  <a:srgbClr val="800000"/>
                </a:solidFill>
                <a:latin typeface="Trebuchet MS" pitchFamily="34" charset="0"/>
              </a:rPr>
              <a:t>stdio.h</a:t>
            </a:r>
            <a:r>
              <a:rPr lang="en-US" altLang="ko-KR" sz="1600" kern="0" dirty="0">
                <a:solidFill>
                  <a:srgbClr val="800000"/>
                </a:solidFill>
                <a:latin typeface="Trebuchet MS" pitchFamily="34" charset="0"/>
              </a:rPr>
              <a:t>&gt;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err="1" smtClean="0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ko-KR" altLang="en-US" sz="1600" kern="0" dirty="0" smtClean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main( </a:t>
            </a: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void</a:t>
            </a: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)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{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;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dirty="0">
                <a:latin typeface="Trebuchet MS" pitchFamily="34" charset="0"/>
              </a:rPr>
              <a:t>	</a:t>
            </a:r>
            <a:r>
              <a:rPr lang="en-US" altLang="ko-KR" sz="1600" dirty="0">
                <a:solidFill>
                  <a:srgbClr val="0000FF"/>
                </a:solidFill>
                <a:latin typeface="Trebuchet MS" pitchFamily="34" charset="0"/>
              </a:rPr>
              <a:t>char</a:t>
            </a:r>
            <a:r>
              <a:rPr lang="ko-KR" altLang="en-US" sz="1600" dirty="0">
                <a:latin typeface="Trebuchet MS" pitchFamily="34" charset="0"/>
              </a:rPr>
              <a:t> </a:t>
            </a:r>
            <a:r>
              <a:rPr lang="en-US" altLang="ko-KR" sz="1600" dirty="0">
                <a:latin typeface="Trebuchet MS" pitchFamily="34" charset="0"/>
              </a:rPr>
              <a:t>fruits[3][20];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for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= 0;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&lt; 3;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++) {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	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printf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600" kern="0" dirty="0">
                <a:solidFill>
                  <a:srgbClr val="800000"/>
                </a:solidFill>
                <a:latin typeface="Trebuchet MS" pitchFamily="34" charset="0"/>
              </a:rPr>
              <a:t>"</a:t>
            </a:r>
            <a:r>
              <a:rPr lang="ko-KR" altLang="en-US" sz="1600" kern="0" dirty="0">
                <a:solidFill>
                  <a:srgbClr val="800000"/>
                </a:solidFill>
                <a:latin typeface="Trebuchet MS" pitchFamily="34" charset="0"/>
                <a:ea typeface="휴먼명조"/>
              </a:rPr>
              <a:t>과일 이름을 입력하시오</a:t>
            </a:r>
            <a:r>
              <a:rPr lang="en-US" altLang="ko-KR" sz="1600" kern="0" dirty="0">
                <a:solidFill>
                  <a:srgbClr val="800000"/>
                </a:solidFill>
                <a:latin typeface="Trebuchet MS" pitchFamily="34" charset="0"/>
              </a:rPr>
              <a:t>: "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, fruits[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]);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	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scanf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600" kern="0" dirty="0">
                <a:solidFill>
                  <a:srgbClr val="800000"/>
                </a:solidFill>
                <a:latin typeface="Trebuchet MS" pitchFamily="34" charset="0"/>
              </a:rPr>
              <a:t>"%s"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, fruits[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]);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}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for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= 0;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&lt; 3;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++)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	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printf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600" kern="0" dirty="0">
                <a:solidFill>
                  <a:srgbClr val="800000"/>
                </a:solidFill>
                <a:latin typeface="Trebuchet MS" pitchFamily="34" charset="0"/>
              </a:rPr>
              <a:t>"%d</a:t>
            </a:r>
            <a:r>
              <a:rPr lang="ko-KR" altLang="en-US" sz="1600" kern="0" dirty="0">
                <a:solidFill>
                  <a:srgbClr val="800000"/>
                </a:solidFill>
                <a:latin typeface="Trebuchet MS" pitchFamily="34" charset="0"/>
                <a:ea typeface="휴먼명조"/>
              </a:rPr>
              <a:t>번째 과일</a:t>
            </a:r>
            <a:r>
              <a:rPr lang="en-US" altLang="ko-KR" sz="1600" kern="0" dirty="0">
                <a:solidFill>
                  <a:srgbClr val="800000"/>
                </a:solidFill>
                <a:latin typeface="Trebuchet MS" pitchFamily="34" charset="0"/>
              </a:rPr>
              <a:t>: %s\n"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,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, fruits[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]);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return</a:t>
            </a: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0;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}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</p:txBody>
      </p:sp>
      <p:sp>
        <p:nvSpPr>
          <p:cNvPr id="39940" name="Rectangle 6"/>
          <p:cNvSpPr>
            <a:spLocks noChangeArrowheads="1"/>
          </p:cNvSpPr>
          <p:nvPr/>
        </p:nvSpPr>
        <p:spPr bwMode="auto">
          <a:xfrm>
            <a:off x="0" y="29241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0" name="_x76693392"/>
          <p:cNvSpPr>
            <a:spLocks noChangeArrowheads="1"/>
          </p:cNvSpPr>
          <p:nvPr/>
        </p:nvSpPr>
        <p:spPr bwMode="auto">
          <a:xfrm>
            <a:off x="1116013" y="5229225"/>
            <a:ext cx="7777162" cy="1440135"/>
          </a:xfrm>
          <a:prstGeom prst="rect">
            <a:avLst/>
          </a:prstGeom>
          <a:solidFill>
            <a:srgbClr val="CCFFCC"/>
          </a:solidFill>
          <a:ln w="4191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r>
              <a:rPr lang="ko-KR" altLang="en-US" sz="1400" dirty="0">
                <a:latin typeface="Trebuchet MS" pitchFamily="34" charset="0"/>
              </a:rPr>
              <a:t>과일 이름을 입력하시오</a:t>
            </a:r>
            <a:r>
              <a:rPr lang="en-US" altLang="ko-KR" sz="1400" dirty="0">
                <a:latin typeface="Trebuchet MS" pitchFamily="34" charset="0"/>
              </a:rPr>
              <a:t>: </a:t>
            </a:r>
            <a:r>
              <a:rPr lang="ko-KR" altLang="en-US" sz="1400" dirty="0">
                <a:latin typeface="Trebuchet MS" pitchFamily="34" charset="0"/>
              </a:rPr>
              <a:t>사과</a:t>
            </a:r>
          </a:p>
          <a:p>
            <a:r>
              <a:rPr lang="ko-KR" altLang="en-US" sz="1400" dirty="0">
                <a:latin typeface="Trebuchet MS" pitchFamily="34" charset="0"/>
              </a:rPr>
              <a:t>과일 이름을 입력하시오</a:t>
            </a:r>
            <a:r>
              <a:rPr lang="en-US" altLang="ko-KR" sz="1400" dirty="0">
                <a:latin typeface="Trebuchet MS" pitchFamily="34" charset="0"/>
              </a:rPr>
              <a:t>: </a:t>
            </a:r>
            <a:r>
              <a:rPr lang="ko-KR" altLang="en-US" sz="1400" dirty="0">
                <a:latin typeface="Trebuchet MS" pitchFamily="34" charset="0"/>
              </a:rPr>
              <a:t>배</a:t>
            </a:r>
          </a:p>
          <a:p>
            <a:r>
              <a:rPr lang="ko-KR" altLang="en-US" sz="1400" dirty="0">
                <a:latin typeface="Trebuchet MS" pitchFamily="34" charset="0"/>
              </a:rPr>
              <a:t>과일 이름을 입력하시오</a:t>
            </a:r>
            <a:r>
              <a:rPr lang="en-US" altLang="ko-KR" sz="1400" dirty="0">
                <a:latin typeface="Trebuchet MS" pitchFamily="34" charset="0"/>
              </a:rPr>
              <a:t>: </a:t>
            </a:r>
            <a:r>
              <a:rPr lang="ko-KR" altLang="en-US" sz="1400" dirty="0">
                <a:latin typeface="Trebuchet MS" pitchFamily="34" charset="0"/>
              </a:rPr>
              <a:t>포도</a:t>
            </a:r>
          </a:p>
          <a:p>
            <a:r>
              <a:rPr lang="en-US" altLang="ko-KR" sz="1400" dirty="0">
                <a:latin typeface="Trebuchet MS" pitchFamily="34" charset="0"/>
              </a:rPr>
              <a:t>0</a:t>
            </a:r>
            <a:r>
              <a:rPr lang="ko-KR" altLang="en-US" sz="1400" dirty="0">
                <a:latin typeface="Trebuchet MS" pitchFamily="34" charset="0"/>
              </a:rPr>
              <a:t>번째 과일</a:t>
            </a:r>
            <a:r>
              <a:rPr lang="en-US" altLang="ko-KR" sz="1400" dirty="0">
                <a:latin typeface="Trebuchet MS" pitchFamily="34" charset="0"/>
              </a:rPr>
              <a:t>: </a:t>
            </a:r>
            <a:r>
              <a:rPr lang="ko-KR" altLang="en-US" sz="1400" dirty="0">
                <a:latin typeface="Trebuchet MS" pitchFamily="34" charset="0"/>
              </a:rPr>
              <a:t>사과</a:t>
            </a:r>
          </a:p>
          <a:p>
            <a:r>
              <a:rPr lang="en-US" altLang="ko-KR" sz="1400" dirty="0">
                <a:latin typeface="Trebuchet MS" pitchFamily="34" charset="0"/>
              </a:rPr>
              <a:t>1</a:t>
            </a:r>
            <a:r>
              <a:rPr lang="ko-KR" altLang="en-US" sz="1400" dirty="0">
                <a:latin typeface="Trebuchet MS" pitchFamily="34" charset="0"/>
              </a:rPr>
              <a:t>번째 과일</a:t>
            </a:r>
            <a:r>
              <a:rPr lang="en-US" altLang="ko-KR" sz="1400" dirty="0">
                <a:latin typeface="Trebuchet MS" pitchFamily="34" charset="0"/>
              </a:rPr>
              <a:t>: </a:t>
            </a:r>
            <a:r>
              <a:rPr lang="ko-KR" altLang="en-US" sz="1400" dirty="0">
                <a:latin typeface="Trebuchet MS" pitchFamily="34" charset="0"/>
              </a:rPr>
              <a:t>배</a:t>
            </a:r>
          </a:p>
          <a:p>
            <a:r>
              <a:rPr lang="en-US" altLang="ko-KR" sz="1400" dirty="0">
                <a:latin typeface="Trebuchet MS" pitchFamily="34" charset="0"/>
              </a:rPr>
              <a:t>2</a:t>
            </a:r>
            <a:r>
              <a:rPr lang="ko-KR" altLang="en-US" sz="1400" dirty="0">
                <a:latin typeface="Trebuchet MS" pitchFamily="34" charset="0"/>
              </a:rPr>
              <a:t>번째 과일</a:t>
            </a:r>
            <a:r>
              <a:rPr lang="en-US" altLang="ko-KR" sz="1400" dirty="0">
                <a:latin typeface="Trebuchet MS" pitchFamily="34" charset="0"/>
              </a:rPr>
              <a:t>: </a:t>
            </a:r>
            <a:r>
              <a:rPr lang="ko-KR" altLang="en-US" sz="1400" dirty="0">
                <a:latin typeface="Trebuchet MS" pitchFamily="34" charset="0"/>
              </a:rPr>
              <a:t>포도</a:t>
            </a:r>
          </a:p>
        </p:txBody>
      </p:sp>
      <p:grpSp>
        <p:nvGrpSpPr>
          <p:cNvPr id="11" name="Group 15"/>
          <p:cNvGrpSpPr>
            <a:grpSpLocks/>
          </p:cNvGrpSpPr>
          <p:nvPr/>
        </p:nvGrpSpPr>
        <p:grpSpPr bwMode="auto">
          <a:xfrm>
            <a:off x="523038" y="5121612"/>
            <a:ext cx="487363" cy="1012825"/>
            <a:chOff x="-91" y="1749"/>
            <a:chExt cx="552" cy="832"/>
          </a:xfrm>
        </p:grpSpPr>
        <p:sp>
          <p:nvSpPr>
            <p:cNvPr id="12" name="Freeform 16"/>
            <p:cNvSpPr>
              <a:spLocks/>
            </p:cNvSpPr>
            <p:nvPr/>
          </p:nvSpPr>
          <p:spPr bwMode="auto">
            <a:xfrm>
              <a:off x="-91" y="1749"/>
              <a:ext cx="552" cy="832"/>
            </a:xfrm>
            <a:custGeom>
              <a:avLst/>
              <a:gdLst>
                <a:gd name="T0" fmla="*/ 19 w 1103"/>
                <a:gd name="T1" fmla="*/ 453 h 1663"/>
                <a:gd name="T2" fmla="*/ 86 w 1103"/>
                <a:gd name="T3" fmla="*/ 306 h 1663"/>
                <a:gd name="T4" fmla="*/ 175 w 1103"/>
                <a:gd name="T5" fmla="*/ 175 h 1663"/>
                <a:gd name="T6" fmla="*/ 261 w 1103"/>
                <a:gd name="T7" fmla="*/ 74 h 1663"/>
                <a:gd name="T8" fmla="*/ 322 w 1103"/>
                <a:gd name="T9" fmla="*/ 14 h 1663"/>
                <a:gd name="T10" fmla="*/ 337 w 1103"/>
                <a:gd name="T11" fmla="*/ 1 h 1663"/>
                <a:gd name="T12" fmla="*/ 357 w 1103"/>
                <a:gd name="T13" fmla="*/ 5 h 1663"/>
                <a:gd name="T14" fmla="*/ 394 w 1103"/>
                <a:gd name="T15" fmla="*/ 11 h 1663"/>
                <a:gd name="T16" fmla="*/ 440 w 1103"/>
                <a:gd name="T17" fmla="*/ 19 h 1663"/>
                <a:gd name="T18" fmla="*/ 488 w 1103"/>
                <a:gd name="T19" fmla="*/ 28 h 1663"/>
                <a:gd name="T20" fmla="*/ 530 w 1103"/>
                <a:gd name="T21" fmla="*/ 38 h 1663"/>
                <a:gd name="T22" fmla="*/ 582 w 1103"/>
                <a:gd name="T23" fmla="*/ 44 h 1663"/>
                <a:gd name="T24" fmla="*/ 628 w 1103"/>
                <a:gd name="T25" fmla="*/ 36 h 1663"/>
                <a:gd name="T26" fmla="*/ 670 w 1103"/>
                <a:gd name="T27" fmla="*/ 21 h 1663"/>
                <a:gd name="T28" fmla="*/ 715 w 1103"/>
                <a:gd name="T29" fmla="*/ 7 h 1663"/>
                <a:gd name="T30" fmla="*/ 765 w 1103"/>
                <a:gd name="T31" fmla="*/ 0 h 1663"/>
                <a:gd name="T32" fmla="*/ 829 w 1103"/>
                <a:gd name="T33" fmla="*/ 68 h 1663"/>
                <a:gd name="T34" fmla="*/ 887 w 1103"/>
                <a:gd name="T35" fmla="*/ 180 h 1663"/>
                <a:gd name="T36" fmla="*/ 932 w 1103"/>
                <a:gd name="T37" fmla="*/ 302 h 1663"/>
                <a:gd name="T38" fmla="*/ 964 w 1103"/>
                <a:gd name="T39" fmla="*/ 429 h 1663"/>
                <a:gd name="T40" fmla="*/ 985 w 1103"/>
                <a:gd name="T41" fmla="*/ 556 h 1663"/>
                <a:gd name="T42" fmla="*/ 994 w 1103"/>
                <a:gd name="T43" fmla="*/ 647 h 1663"/>
                <a:gd name="T44" fmla="*/ 1038 w 1103"/>
                <a:gd name="T45" fmla="*/ 687 h 1663"/>
                <a:gd name="T46" fmla="*/ 1088 w 1103"/>
                <a:gd name="T47" fmla="*/ 732 h 1663"/>
                <a:gd name="T48" fmla="*/ 1103 w 1103"/>
                <a:gd name="T49" fmla="*/ 778 h 1663"/>
                <a:gd name="T50" fmla="*/ 1082 w 1103"/>
                <a:gd name="T51" fmla="*/ 862 h 1663"/>
                <a:gd name="T52" fmla="*/ 1037 w 1103"/>
                <a:gd name="T53" fmla="*/ 968 h 1663"/>
                <a:gd name="T54" fmla="*/ 981 w 1103"/>
                <a:gd name="T55" fmla="*/ 1080 h 1663"/>
                <a:gd name="T56" fmla="*/ 927 w 1103"/>
                <a:gd name="T57" fmla="*/ 1179 h 1663"/>
                <a:gd name="T58" fmla="*/ 894 w 1103"/>
                <a:gd name="T59" fmla="*/ 1231 h 1663"/>
                <a:gd name="T60" fmla="*/ 866 w 1103"/>
                <a:gd name="T61" fmla="*/ 1230 h 1663"/>
                <a:gd name="T62" fmla="*/ 838 w 1103"/>
                <a:gd name="T63" fmla="*/ 1232 h 1663"/>
                <a:gd name="T64" fmla="*/ 806 w 1103"/>
                <a:gd name="T65" fmla="*/ 1285 h 1663"/>
                <a:gd name="T66" fmla="*/ 807 w 1103"/>
                <a:gd name="T67" fmla="*/ 1369 h 1663"/>
                <a:gd name="T68" fmla="*/ 834 w 1103"/>
                <a:gd name="T69" fmla="*/ 1450 h 1663"/>
                <a:gd name="T70" fmla="*/ 826 w 1103"/>
                <a:gd name="T71" fmla="*/ 1528 h 1663"/>
                <a:gd name="T72" fmla="*/ 780 w 1103"/>
                <a:gd name="T73" fmla="*/ 1619 h 1663"/>
                <a:gd name="T74" fmla="*/ 722 w 1103"/>
                <a:gd name="T75" fmla="*/ 1662 h 1663"/>
                <a:gd name="T76" fmla="*/ 656 w 1103"/>
                <a:gd name="T77" fmla="*/ 1654 h 1663"/>
                <a:gd name="T78" fmla="*/ 588 w 1103"/>
                <a:gd name="T79" fmla="*/ 1615 h 1663"/>
                <a:gd name="T80" fmla="*/ 531 w 1103"/>
                <a:gd name="T81" fmla="*/ 1558 h 1663"/>
                <a:gd name="T82" fmla="*/ 492 w 1103"/>
                <a:gd name="T83" fmla="*/ 1496 h 1663"/>
                <a:gd name="T84" fmla="*/ 484 w 1103"/>
                <a:gd name="T85" fmla="*/ 1441 h 1663"/>
                <a:gd name="T86" fmla="*/ 492 w 1103"/>
                <a:gd name="T87" fmla="*/ 1370 h 1663"/>
                <a:gd name="T88" fmla="*/ 450 w 1103"/>
                <a:gd name="T89" fmla="*/ 1341 h 1663"/>
                <a:gd name="T90" fmla="*/ 392 w 1103"/>
                <a:gd name="T91" fmla="*/ 1330 h 1663"/>
                <a:gd name="T92" fmla="*/ 345 w 1103"/>
                <a:gd name="T93" fmla="*/ 1302 h 1663"/>
                <a:gd name="T94" fmla="*/ 335 w 1103"/>
                <a:gd name="T95" fmla="*/ 1247 h 1663"/>
                <a:gd name="T96" fmla="*/ 337 w 1103"/>
                <a:gd name="T97" fmla="*/ 1185 h 1663"/>
                <a:gd name="T98" fmla="*/ 315 w 1103"/>
                <a:gd name="T99" fmla="*/ 1143 h 1663"/>
                <a:gd name="T100" fmla="*/ 276 w 1103"/>
                <a:gd name="T101" fmla="*/ 1113 h 1663"/>
                <a:gd name="T102" fmla="*/ 229 w 1103"/>
                <a:gd name="T103" fmla="*/ 1090 h 1663"/>
                <a:gd name="T104" fmla="*/ 178 w 1103"/>
                <a:gd name="T105" fmla="*/ 1070 h 1663"/>
                <a:gd name="T106" fmla="*/ 128 w 1103"/>
                <a:gd name="T107" fmla="*/ 1049 h 1663"/>
                <a:gd name="T108" fmla="*/ 78 w 1103"/>
                <a:gd name="T109" fmla="*/ 1026 h 1663"/>
                <a:gd name="T110" fmla="*/ 36 w 1103"/>
                <a:gd name="T111" fmla="*/ 767 h 1663"/>
                <a:gd name="T112" fmla="*/ 7 w 1103"/>
                <a:gd name="T113" fmla="*/ 585 h 16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03" h="1663">
                  <a:moveTo>
                    <a:pt x="0" y="557"/>
                  </a:moveTo>
                  <a:lnTo>
                    <a:pt x="7" y="505"/>
                  </a:lnTo>
                  <a:lnTo>
                    <a:pt x="19" y="453"/>
                  </a:lnTo>
                  <a:lnTo>
                    <a:pt x="38" y="402"/>
                  </a:lnTo>
                  <a:lnTo>
                    <a:pt x="60" y="353"/>
                  </a:lnTo>
                  <a:lnTo>
                    <a:pt x="86" y="306"/>
                  </a:lnTo>
                  <a:lnTo>
                    <a:pt x="114" y="260"/>
                  </a:lnTo>
                  <a:lnTo>
                    <a:pt x="144" y="216"/>
                  </a:lnTo>
                  <a:lnTo>
                    <a:pt x="175" y="175"/>
                  </a:lnTo>
                  <a:lnTo>
                    <a:pt x="205" y="139"/>
                  </a:lnTo>
                  <a:lnTo>
                    <a:pt x="235" y="104"/>
                  </a:lnTo>
                  <a:lnTo>
                    <a:pt x="261" y="74"/>
                  </a:lnTo>
                  <a:lnTo>
                    <a:pt x="287" y="50"/>
                  </a:lnTo>
                  <a:lnTo>
                    <a:pt x="306" y="29"/>
                  </a:lnTo>
                  <a:lnTo>
                    <a:pt x="322" y="14"/>
                  </a:lnTo>
                  <a:lnTo>
                    <a:pt x="333" y="5"/>
                  </a:lnTo>
                  <a:lnTo>
                    <a:pt x="336" y="1"/>
                  </a:lnTo>
                  <a:lnTo>
                    <a:pt x="337" y="1"/>
                  </a:lnTo>
                  <a:lnTo>
                    <a:pt x="342" y="3"/>
                  </a:lnTo>
                  <a:lnTo>
                    <a:pt x="349" y="4"/>
                  </a:lnTo>
                  <a:lnTo>
                    <a:pt x="357" y="5"/>
                  </a:lnTo>
                  <a:lnTo>
                    <a:pt x="368" y="6"/>
                  </a:lnTo>
                  <a:lnTo>
                    <a:pt x="380" y="8"/>
                  </a:lnTo>
                  <a:lnTo>
                    <a:pt x="394" y="11"/>
                  </a:lnTo>
                  <a:lnTo>
                    <a:pt x="409" y="13"/>
                  </a:lnTo>
                  <a:lnTo>
                    <a:pt x="424" y="15"/>
                  </a:lnTo>
                  <a:lnTo>
                    <a:pt x="440" y="19"/>
                  </a:lnTo>
                  <a:lnTo>
                    <a:pt x="456" y="21"/>
                  </a:lnTo>
                  <a:lnTo>
                    <a:pt x="472" y="24"/>
                  </a:lnTo>
                  <a:lnTo>
                    <a:pt x="488" y="28"/>
                  </a:lnTo>
                  <a:lnTo>
                    <a:pt x="503" y="31"/>
                  </a:lnTo>
                  <a:lnTo>
                    <a:pt x="517" y="35"/>
                  </a:lnTo>
                  <a:lnTo>
                    <a:pt x="530" y="38"/>
                  </a:lnTo>
                  <a:lnTo>
                    <a:pt x="548" y="43"/>
                  </a:lnTo>
                  <a:lnTo>
                    <a:pt x="565" y="44"/>
                  </a:lnTo>
                  <a:lnTo>
                    <a:pt x="582" y="44"/>
                  </a:lnTo>
                  <a:lnTo>
                    <a:pt x="598" y="43"/>
                  </a:lnTo>
                  <a:lnTo>
                    <a:pt x="613" y="41"/>
                  </a:lnTo>
                  <a:lnTo>
                    <a:pt x="628" y="36"/>
                  </a:lnTo>
                  <a:lnTo>
                    <a:pt x="643" y="31"/>
                  </a:lnTo>
                  <a:lnTo>
                    <a:pt x="656" y="27"/>
                  </a:lnTo>
                  <a:lnTo>
                    <a:pt x="670" y="21"/>
                  </a:lnTo>
                  <a:lnTo>
                    <a:pt x="685" y="16"/>
                  </a:lnTo>
                  <a:lnTo>
                    <a:pt x="700" y="12"/>
                  </a:lnTo>
                  <a:lnTo>
                    <a:pt x="715" y="7"/>
                  </a:lnTo>
                  <a:lnTo>
                    <a:pt x="731" y="4"/>
                  </a:lnTo>
                  <a:lnTo>
                    <a:pt x="747" y="1"/>
                  </a:lnTo>
                  <a:lnTo>
                    <a:pt x="765" y="0"/>
                  </a:lnTo>
                  <a:lnTo>
                    <a:pt x="783" y="1"/>
                  </a:lnTo>
                  <a:lnTo>
                    <a:pt x="806" y="34"/>
                  </a:lnTo>
                  <a:lnTo>
                    <a:pt x="829" y="68"/>
                  </a:lnTo>
                  <a:lnTo>
                    <a:pt x="850" y="104"/>
                  </a:lnTo>
                  <a:lnTo>
                    <a:pt x="868" y="141"/>
                  </a:lnTo>
                  <a:lnTo>
                    <a:pt x="887" y="180"/>
                  </a:lnTo>
                  <a:lnTo>
                    <a:pt x="903" y="219"/>
                  </a:lnTo>
                  <a:lnTo>
                    <a:pt x="918" y="261"/>
                  </a:lnTo>
                  <a:lnTo>
                    <a:pt x="932" y="302"/>
                  </a:lnTo>
                  <a:lnTo>
                    <a:pt x="944" y="345"/>
                  </a:lnTo>
                  <a:lnTo>
                    <a:pt x="955" y="386"/>
                  </a:lnTo>
                  <a:lnTo>
                    <a:pt x="964" y="429"/>
                  </a:lnTo>
                  <a:lnTo>
                    <a:pt x="972" y="472"/>
                  </a:lnTo>
                  <a:lnTo>
                    <a:pt x="979" y="514"/>
                  </a:lnTo>
                  <a:lnTo>
                    <a:pt x="985" y="556"/>
                  </a:lnTo>
                  <a:lnTo>
                    <a:pt x="988" y="597"/>
                  </a:lnTo>
                  <a:lnTo>
                    <a:pt x="991" y="638"/>
                  </a:lnTo>
                  <a:lnTo>
                    <a:pt x="994" y="647"/>
                  </a:lnTo>
                  <a:lnTo>
                    <a:pt x="1004" y="658"/>
                  </a:lnTo>
                  <a:lnTo>
                    <a:pt x="1020" y="672"/>
                  </a:lnTo>
                  <a:lnTo>
                    <a:pt x="1038" y="687"/>
                  </a:lnTo>
                  <a:lnTo>
                    <a:pt x="1056" y="703"/>
                  </a:lnTo>
                  <a:lnTo>
                    <a:pt x="1075" y="718"/>
                  </a:lnTo>
                  <a:lnTo>
                    <a:pt x="1088" y="732"/>
                  </a:lnTo>
                  <a:lnTo>
                    <a:pt x="1099" y="744"/>
                  </a:lnTo>
                  <a:lnTo>
                    <a:pt x="1103" y="759"/>
                  </a:lnTo>
                  <a:lnTo>
                    <a:pt x="1103" y="778"/>
                  </a:lnTo>
                  <a:lnTo>
                    <a:pt x="1100" y="802"/>
                  </a:lnTo>
                  <a:lnTo>
                    <a:pt x="1092" y="831"/>
                  </a:lnTo>
                  <a:lnTo>
                    <a:pt x="1082" y="862"/>
                  </a:lnTo>
                  <a:lnTo>
                    <a:pt x="1069" y="897"/>
                  </a:lnTo>
                  <a:lnTo>
                    <a:pt x="1054" y="931"/>
                  </a:lnTo>
                  <a:lnTo>
                    <a:pt x="1037" y="968"/>
                  </a:lnTo>
                  <a:lnTo>
                    <a:pt x="1018" y="1006"/>
                  </a:lnTo>
                  <a:lnTo>
                    <a:pt x="1000" y="1043"/>
                  </a:lnTo>
                  <a:lnTo>
                    <a:pt x="981" y="1080"/>
                  </a:lnTo>
                  <a:lnTo>
                    <a:pt x="962" y="1116"/>
                  </a:lnTo>
                  <a:lnTo>
                    <a:pt x="944" y="1148"/>
                  </a:lnTo>
                  <a:lnTo>
                    <a:pt x="927" y="1179"/>
                  </a:lnTo>
                  <a:lnTo>
                    <a:pt x="912" y="1206"/>
                  </a:lnTo>
                  <a:lnTo>
                    <a:pt x="898" y="1229"/>
                  </a:lnTo>
                  <a:lnTo>
                    <a:pt x="894" y="1231"/>
                  </a:lnTo>
                  <a:lnTo>
                    <a:pt x="886" y="1231"/>
                  </a:lnTo>
                  <a:lnTo>
                    <a:pt x="876" y="1231"/>
                  </a:lnTo>
                  <a:lnTo>
                    <a:pt x="866" y="1230"/>
                  </a:lnTo>
                  <a:lnTo>
                    <a:pt x="856" y="1230"/>
                  </a:lnTo>
                  <a:lnTo>
                    <a:pt x="847" y="1230"/>
                  </a:lnTo>
                  <a:lnTo>
                    <a:pt x="838" y="1232"/>
                  </a:lnTo>
                  <a:lnTo>
                    <a:pt x="834" y="1238"/>
                  </a:lnTo>
                  <a:lnTo>
                    <a:pt x="817" y="1260"/>
                  </a:lnTo>
                  <a:lnTo>
                    <a:pt x="806" y="1285"/>
                  </a:lnTo>
                  <a:lnTo>
                    <a:pt x="803" y="1313"/>
                  </a:lnTo>
                  <a:lnTo>
                    <a:pt x="803" y="1341"/>
                  </a:lnTo>
                  <a:lnTo>
                    <a:pt x="807" y="1369"/>
                  </a:lnTo>
                  <a:lnTo>
                    <a:pt x="814" y="1397"/>
                  </a:lnTo>
                  <a:lnTo>
                    <a:pt x="824" y="1425"/>
                  </a:lnTo>
                  <a:lnTo>
                    <a:pt x="834" y="1450"/>
                  </a:lnTo>
                  <a:lnTo>
                    <a:pt x="837" y="1471"/>
                  </a:lnTo>
                  <a:lnTo>
                    <a:pt x="834" y="1498"/>
                  </a:lnTo>
                  <a:lnTo>
                    <a:pt x="826" y="1528"/>
                  </a:lnTo>
                  <a:lnTo>
                    <a:pt x="814" y="1561"/>
                  </a:lnTo>
                  <a:lnTo>
                    <a:pt x="798" y="1592"/>
                  </a:lnTo>
                  <a:lnTo>
                    <a:pt x="780" y="1619"/>
                  </a:lnTo>
                  <a:lnTo>
                    <a:pt x="761" y="1641"/>
                  </a:lnTo>
                  <a:lnTo>
                    <a:pt x="742" y="1655"/>
                  </a:lnTo>
                  <a:lnTo>
                    <a:pt x="722" y="1662"/>
                  </a:lnTo>
                  <a:lnTo>
                    <a:pt x="700" y="1663"/>
                  </a:lnTo>
                  <a:lnTo>
                    <a:pt x="678" y="1661"/>
                  </a:lnTo>
                  <a:lnTo>
                    <a:pt x="656" y="1654"/>
                  </a:lnTo>
                  <a:lnTo>
                    <a:pt x="633" y="1644"/>
                  </a:lnTo>
                  <a:lnTo>
                    <a:pt x="610" y="1631"/>
                  </a:lnTo>
                  <a:lnTo>
                    <a:pt x="588" y="1615"/>
                  </a:lnTo>
                  <a:lnTo>
                    <a:pt x="568" y="1597"/>
                  </a:lnTo>
                  <a:lnTo>
                    <a:pt x="548" y="1578"/>
                  </a:lnTo>
                  <a:lnTo>
                    <a:pt x="531" y="1558"/>
                  </a:lnTo>
                  <a:lnTo>
                    <a:pt x="515" y="1538"/>
                  </a:lnTo>
                  <a:lnTo>
                    <a:pt x="502" y="1516"/>
                  </a:lnTo>
                  <a:lnTo>
                    <a:pt x="492" y="1496"/>
                  </a:lnTo>
                  <a:lnTo>
                    <a:pt x="485" y="1475"/>
                  </a:lnTo>
                  <a:lnTo>
                    <a:pt x="483" y="1457"/>
                  </a:lnTo>
                  <a:lnTo>
                    <a:pt x="484" y="1441"/>
                  </a:lnTo>
                  <a:lnTo>
                    <a:pt x="486" y="1418"/>
                  </a:lnTo>
                  <a:lnTo>
                    <a:pt x="491" y="1392"/>
                  </a:lnTo>
                  <a:lnTo>
                    <a:pt x="492" y="1370"/>
                  </a:lnTo>
                  <a:lnTo>
                    <a:pt x="484" y="1358"/>
                  </a:lnTo>
                  <a:lnTo>
                    <a:pt x="469" y="1346"/>
                  </a:lnTo>
                  <a:lnTo>
                    <a:pt x="450" y="1341"/>
                  </a:lnTo>
                  <a:lnTo>
                    <a:pt x="431" y="1336"/>
                  </a:lnTo>
                  <a:lnTo>
                    <a:pt x="411" y="1334"/>
                  </a:lnTo>
                  <a:lnTo>
                    <a:pt x="392" y="1330"/>
                  </a:lnTo>
                  <a:lnTo>
                    <a:pt x="373" y="1326"/>
                  </a:lnTo>
                  <a:lnTo>
                    <a:pt x="358" y="1316"/>
                  </a:lnTo>
                  <a:lnTo>
                    <a:pt x="345" y="1302"/>
                  </a:lnTo>
                  <a:lnTo>
                    <a:pt x="337" y="1286"/>
                  </a:lnTo>
                  <a:lnTo>
                    <a:pt x="335" y="1268"/>
                  </a:lnTo>
                  <a:lnTo>
                    <a:pt x="335" y="1247"/>
                  </a:lnTo>
                  <a:lnTo>
                    <a:pt x="336" y="1225"/>
                  </a:lnTo>
                  <a:lnTo>
                    <a:pt x="337" y="1205"/>
                  </a:lnTo>
                  <a:lnTo>
                    <a:pt x="337" y="1185"/>
                  </a:lnTo>
                  <a:lnTo>
                    <a:pt x="335" y="1168"/>
                  </a:lnTo>
                  <a:lnTo>
                    <a:pt x="327" y="1155"/>
                  </a:lnTo>
                  <a:lnTo>
                    <a:pt x="315" y="1143"/>
                  </a:lnTo>
                  <a:lnTo>
                    <a:pt x="304" y="1133"/>
                  </a:lnTo>
                  <a:lnTo>
                    <a:pt x="290" y="1123"/>
                  </a:lnTo>
                  <a:lnTo>
                    <a:pt x="276" y="1113"/>
                  </a:lnTo>
                  <a:lnTo>
                    <a:pt x="261" y="1105"/>
                  </a:lnTo>
                  <a:lnTo>
                    <a:pt x="246" y="1097"/>
                  </a:lnTo>
                  <a:lnTo>
                    <a:pt x="229" y="1090"/>
                  </a:lnTo>
                  <a:lnTo>
                    <a:pt x="213" y="1084"/>
                  </a:lnTo>
                  <a:lnTo>
                    <a:pt x="196" y="1077"/>
                  </a:lnTo>
                  <a:lnTo>
                    <a:pt x="178" y="1070"/>
                  </a:lnTo>
                  <a:lnTo>
                    <a:pt x="161" y="1063"/>
                  </a:lnTo>
                  <a:lnTo>
                    <a:pt x="144" y="1056"/>
                  </a:lnTo>
                  <a:lnTo>
                    <a:pt x="128" y="1049"/>
                  </a:lnTo>
                  <a:lnTo>
                    <a:pt x="110" y="1042"/>
                  </a:lnTo>
                  <a:lnTo>
                    <a:pt x="94" y="1034"/>
                  </a:lnTo>
                  <a:lnTo>
                    <a:pt x="78" y="1026"/>
                  </a:lnTo>
                  <a:lnTo>
                    <a:pt x="63" y="937"/>
                  </a:lnTo>
                  <a:lnTo>
                    <a:pt x="49" y="850"/>
                  </a:lnTo>
                  <a:lnTo>
                    <a:pt x="36" y="767"/>
                  </a:lnTo>
                  <a:lnTo>
                    <a:pt x="24" y="693"/>
                  </a:lnTo>
                  <a:lnTo>
                    <a:pt x="14" y="631"/>
                  </a:lnTo>
                  <a:lnTo>
                    <a:pt x="7" y="585"/>
                  </a:lnTo>
                  <a:lnTo>
                    <a:pt x="1" y="558"/>
                  </a:lnTo>
                  <a:lnTo>
                    <a:pt x="0" y="557"/>
                  </a:lnTo>
                  <a:close/>
                </a:path>
              </a:pathLst>
            </a:custGeom>
            <a:solidFill>
              <a:srgbClr val="FFFF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auto">
            <a:xfrm>
              <a:off x="-77" y="1804"/>
              <a:ext cx="523" cy="721"/>
            </a:xfrm>
            <a:custGeom>
              <a:avLst/>
              <a:gdLst>
                <a:gd name="T0" fmla="*/ 959 w 1044"/>
                <a:gd name="T1" fmla="*/ 597 h 1440"/>
                <a:gd name="T2" fmla="*/ 888 w 1044"/>
                <a:gd name="T3" fmla="*/ 550 h 1440"/>
                <a:gd name="T4" fmla="*/ 853 w 1044"/>
                <a:gd name="T5" fmla="*/ 288 h 1440"/>
                <a:gd name="T6" fmla="*/ 811 w 1044"/>
                <a:gd name="T7" fmla="*/ 185 h 1440"/>
                <a:gd name="T8" fmla="*/ 813 w 1044"/>
                <a:gd name="T9" fmla="*/ 134 h 1440"/>
                <a:gd name="T10" fmla="*/ 839 w 1044"/>
                <a:gd name="T11" fmla="*/ 116 h 1440"/>
                <a:gd name="T12" fmla="*/ 770 w 1044"/>
                <a:gd name="T13" fmla="*/ 52 h 1440"/>
                <a:gd name="T14" fmla="*/ 716 w 1044"/>
                <a:gd name="T15" fmla="*/ 28 h 1440"/>
                <a:gd name="T16" fmla="*/ 678 w 1044"/>
                <a:gd name="T17" fmla="*/ 32 h 1440"/>
                <a:gd name="T18" fmla="*/ 621 w 1044"/>
                <a:gd name="T19" fmla="*/ 54 h 1440"/>
                <a:gd name="T20" fmla="*/ 603 w 1044"/>
                <a:gd name="T21" fmla="*/ 48 h 1440"/>
                <a:gd name="T22" fmla="*/ 523 w 1044"/>
                <a:gd name="T23" fmla="*/ 28 h 1440"/>
                <a:gd name="T24" fmla="*/ 440 w 1044"/>
                <a:gd name="T25" fmla="*/ 13 h 1440"/>
                <a:gd name="T26" fmla="*/ 356 w 1044"/>
                <a:gd name="T27" fmla="*/ 0 h 1440"/>
                <a:gd name="T28" fmla="*/ 348 w 1044"/>
                <a:gd name="T29" fmla="*/ 4 h 1440"/>
                <a:gd name="T30" fmla="*/ 342 w 1044"/>
                <a:gd name="T31" fmla="*/ 13 h 1440"/>
                <a:gd name="T32" fmla="*/ 343 w 1044"/>
                <a:gd name="T33" fmla="*/ 15 h 1440"/>
                <a:gd name="T34" fmla="*/ 338 w 1044"/>
                <a:gd name="T35" fmla="*/ 15 h 1440"/>
                <a:gd name="T36" fmla="*/ 286 w 1044"/>
                <a:gd name="T37" fmla="*/ 49 h 1440"/>
                <a:gd name="T38" fmla="*/ 228 w 1044"/>
                <a:gd name="T39" fmla="*/ 90 h 1440"/>
                <a:gd name="T40" fmla="*/ 171 w 1044"/>
                <a:gd name="T41" fmla="*/ 135 h 1440"/>
                <a:gd name="T42" fmla="*/ 115 w 1044"/>
                <a:gd name="T43" fmla="*/ 196 h 1440"/>
                <a:gd name="T44" fmla="*/ 71 w 1044"/>
                <a:gd name="T45" fmla="*/ 273 h 1440"/>
                <a:gd name="T46" fmla="*/ 15 w 1044"/>
                <a:gd name="T47" fmla="*/ 384 h 1440"/>
                <a:gd name="T48" fmla="*/ 1 w 1044"/>
                <a:gd name="T49" fmla="*/ 462 h 1440"/>
                <a:gd name="T50" fmla="*/ 10 w 1044"/>
                <a:gd name="T51" fmla="*/ 485 h 1440"/>
                <a:gd name="T52" fmla="*/ 54 w 1044"/>
                <a:gd name="T53" fmla="*/ 644 h 1440"/>
                <a:gd name="T54" fmla="*/ 95 w 1044"/>
                <a:gd name="T55" fmla="*/ 803 h 1440"/>
                <a:gd name="T56" fmla="*/ 114 w 1044"/>
                <a:gd name="T57" fmla="*/ 824 h 1440"/>
                <a:gd name="T58" fmla="*/ 195 w 1044"/>
                <a:gd name="T59" fmla="*/ 873 h 1440"/>
                <a:gd name="T60" fmla="*/ 292 w 1044"/>
                <a:gd name="T61" fmla="*/ 929 h 1440"/>
                <a:gd name="T62" fmla="*/ 331 w 1044"/>
                <a:gd name="T63" fmla="*/ 949 h 1440"/>
                <a:gd name="T64" fmla="*/ 373 w 1044"/>
                <a:gd name="T65" fmla="*/ 962 h 1440"/>
                <a:gd name="T66" fmla="*/ 399 w 1044"/>
                <a:gd name="T67" fmla="*/ 1052 h 1440"/>
                <a:gd name="T68" fmla="*/ 454 w 1044"/>
                <a:gd name="T69" fmla="*/ 1110 h 1440"/>
                <a:gd name="T70" fmla="*/ 513 w 1044"/>
                <a:gd name="T71" fmla="*/ 1111 h 1440"/>
                <a:gd name="T72" fmla="*/ 576 w 1044"/>
                <a:gd name="T73" fmla="*/ 1100 h 1440"/>
                <a:gd name="T74" fmla="*/ 615 w 1044"/>
                <a:gd name="T75" fmla="*/ 1104 h 1440"/>
                <a:gd name="T76" fmla="*/ 622 w 1044"/>
                <a:gd name="T77" fmla="*/ 1211 h 1440"/>
                <a:gd name="T78" fmla="*/ 615 w 1044"/>
                <a:gd name="T79" fmla="*/ 1233 h 1440"/>
                <a:gd name="T80" fmla="*/ 574 w 1044"/>
                <a:gd name="T81" fmla="*/ 1263 h 1440"/>
                <a:gd name="T82" fmla="*/ 559 w 1044"/>
                <a:gd name="T83" fmla="*/ 1316 h 1440"/>
                <a:gd name="T84" fmla="*/ 571 w 1044"/>
                <a:gd name="T85" fmla="*/ 1378 h 1440"/>
                <a:gd name="T86" fmla="*/ 608 w 1044"/>
                <a:gd name="T87" fmla="*/ 1435 h 1440"/>
                <a:gd name="T88" fmla="*/ 670 w 1044"/>
                <a:gd name="T89" fmla="*/ 1436 h 1440"/>
                <a:gd name="T90" fmla="*/ 723 w 1044"/>
                <a:gd name="T91" fmla="*/ 1375 h 1440"/>
                <a:gd name="T92" fmla="*/ 709 w 1044"/>
                <a:gd name="T93" fmla="*/ 1280 h 1440"/>
                <a:gd name="T94" fmla="*/ 676 w 1044"/>
                <a:gd name="T95" fmla="*/ 1247 h 1440"/>
                <a:gd name="T96" fmla="*/ 652 w 1044"/>
                <a:gd name="T97" fmla="*/ 1226 h 1440"/>
                <a:gd name="T98" fmla="*/ 653 w 1044"/>
                <a:gd name="T99" fmla="*/ 1153 h 1440"/>
                <a:gd name="T100" fmla="*/ 601 w 1044"/>
                <a:gd name="T101" fmla="*/ 1074 h 1440"/>
                <a:gd name="T102" fmla="*/ 508 w 1044"/>
                <a:gd name="T103" fmla="*/ 1083 h 1440"/>
                <a:gd name="T104" fmla="*/ 437 w 1044"/>
                <a:gd name="T105" fmla="*/ 1055 h 1440"/>
                <a:gd name="T106" fmla="*/ 412 w 1044"/>
                <a:gd name="T107" fmla="*/ 979 h 1440"/>
                <a:gd name="T108" fmla="*/ 458 w 1044"/>
                <a:gd name="T109" fmla="*/ 977 h 1440"/>
                <a:gd name="T110" fmla="*/ 520 w 1044"/>
                <a:gd name="T111" fmla="*/ 994 h 1440"/>
                <a:gd name="T112" fmla="*/ 583 w 1044"/>
                <a:gd name="T113" fmla="*/ 1009 h 1440"/>
                <a:gd name="T114" fmla="*/ 653 w 1044"/>
                <a:gd name="T115" fmla="*/ 1023 h 1440"/>
                <a:gd name="T116" fmla="*/ 740 w 1044"/>
                <a:gd name="T117" fmla="*/ 1043 h 1440"/>
                <a:gd name="T118" fmla="*/ 809 w 1044"/>
                <a:gd name="T119" fmla="*/ 1057 h 1440"/>
                <a:gd name="T120" fmla="*/ 846 w 1044"/>
                <a:gd name="T121" fmla="*/ 1022 h 1440"/>
                <a:gd name="T122" fmla="*/ 934 w 1044"/>
                <a:gd name="T123" fmla="*/ 879 h 1440"/>
                <a:gd name="T124" fmla="*/ 1017 w 1044"/>
                <a:gd name="T125" fmla="*/ 737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044" h="1440">
                  <a:moveTo>
                    <a:pt x="1044" y="688"/>
                  </a:moveTo>
                  <a:lnTo>
                    <a:pt x="1032" y="665"/>
                  </a:lnTo>
                  <a:lnTo>
                    <a:pt x="1011" y="641"/>
                  </a:lnTo>
                  <a:lnTo>
                    <a:pt x="986" y="618"/>
                  </a:lnTo>
                  <a:lnTo>
                    <a:pt x="959" y="597"/>
                  </a:lnTo>
                  <a:lnTo>
                    <a:pt x="934" y="580"/>
                  </a:lnTo>
                  <a:lnTo>
                    <a:pt x="912" y="565"/>
                  </a:lnTo>
                  <a:lnTo>
                    <a:pt x="897" y="555"/>
                  </a:lnTo>
                  <a:lnTo>
                    <a:pt x="891" y="551"/>
                  </a:lnTo>
                  <a:lnTo>
                    <a:pt x="888" y="550"/>
                  </a:lnTo>
                  <a:lnTo>
                    <a:pt x="888" y="516"/>
                  </a:lnTo>
                  <a:lnTo>
                    <a:pt x="882" y="449"/>
                  </a:lnTo>
                  <a:lnTo>
                    <a:pt x="872" y="373"/>
                  </a:lnTo>
                  <a:lnTo>
                    <a:pt x="859" y="309"/>
                  </a:lnTo>
                  <a:lnTo>
                    <a:pt x="853" y="288"/>
                  </a:lnTo>
                  <a:lnTo>
                    <a:pt x="846" y="267"/>
                  </a:lnTo>
                  <a:lnTo>
                    <a:pt x="838" y="246"/>
                  </a:lnTo>
                  <a:lnTo>
                    <a:pt x="829" y="226"/>
                  </a:lnTo>
                  <a:lnTo>
                    <a:pt x="820" y="206"/>
                  </a:lnTo>
                  <a:lnTo>
                    <a:pt x="811" y="185"/>
                  </a:lnTo>
                  <a:lnTo>
                    <a:pt x="800" y="166"/>
                  </a:lnTo>
                  <a:lnTo>
                    <a:pt x="789" y="146"/>
                  </a:lnTo>
                  <a:lnTo>
                    <a:pt x="796" y="143"/>
                  </a:lnTo>
                  <a:lnTo>
                    <a:pt x="804" y="138"/>
                  </a:lnTo>
                  <a:lnTo>
                    <a:pt x="813" y="134"/>
                  </a:lnTo>
                  <a:lnTo>
                    <a:pt x="821" y="129"/>
                  </a:lnTo>
                  <a:lnTo>
                    <a:pt x="829" y="124"/>
                  </a:lnTo>
                  <a:lnTo>
                    <a:pt x="835" y="121"/>
                  </a:lnTo>
                  <a:lnTo>
                    <a:pt x="838" y="117"/>
                  </a:lnTo>
                  <a:lnTo>
                    <a:pt x="839" y="116"/>
                  </a:lnTo>
                  <a:lnTo>
                    <a:pt x="829" y="106"/>
                  </a:lnTo>
                  <a:lnTo>
                    <a:pt x="816" y="92"/>
                  </a:lnTo>
                  <a:lnTo>
                    <a:pt x="803" y="78"/>
                  </a:lnTo>
                  <a:lnTo>
                    <a:pt x="786" y="64"/>
                  </a:lnTo>
                  <a:lnTo>
                    <a:pt x="770" y="52"/>
                  </a:lnTo>
                  <a:lnTo>
                    <a:pt x="753" y="40"/>
                  </a:lnTo>
                  <a:lnTo>
                    <a:pt x="735" y="33"/>
                  </a:lnTo>
                  <a:lnTo>
                    <a:pt x="716" y="29"/>
                  </a:lnTo>
                  <a:lnTo>
                    <a:pt x="716" y="28"/>
                  </a:lnTo>
                  <a:lnTo>
                    <a:pt x="716" y="28"/>
                  </a:lnTo>
                  <a:lnTo>
                    <a:pt x="716" y="28"/>
                  </a:lnTo>
                  <a:lnTo>
                    <a:pt x="716" y="28"/>
                  </a:lnTo>
                  <a:lnTo>
                    <a:pt x="703" y="28"/>
                  </a:lnTo>
                  <a:lnTo>
                    <a:pt x="691" y="30"/>
                  </a:lnTo>
                  <a:lnTo>
                    <a:pt x="678" y="32"/>
                  </a:lnTo>
                  <a:lnTo>
                    <a:pt x="667" y="34"/>
                  </a:lnTo>
                  <a:lnTo>
                    <a:pt x="655" y="39"/>
                  </a:lnTo>
                  <a:lnTo>
                    <a:pt x="644" y="43"/>
                  </a:lnTo>
                  <a:lnTo>
                    <a:pt x="632" y="48"/>
                  </a:lnTo>
                  <a:lnTo>
                    <a:pt x="621" y="54"/>
                  </a:lnTo>
                  <a:lnTo>
                    <a:pt x="619" y="54"/>
                  </a:lnTo>
                  <a:lnTo>
                    <a:pt x="619" y="53"/>
                  </a:lnTo>
                  <a:lnTo>
                    <a:pt x="619" y="53"/>
                  </a:lnTo>
                  <a:lnTo>
                    <a:pt x="619" y="53"/>
                  </a:lnTo>
                  <a:lnTo>
                    <a:pt x="603" y="48"/>
                  </a:lnTo>
                  <a:lnTo>
                    <a:pt x="587" y="44"/>
                  </a:lnTo>
                  <a:lnTo>
                    <a:pt x="571" y="39"/>
                  </a:lnTo>
                  <a:lnTo>
                    <a:pt x="555" y="34"/>
                  </a:lnTo>
                  <a:lnTo>
                    <a:pt x="539" y="31"/>
                  </a:lnTo>
                  <a:lnTo>
                    <a:pt x="523" y="28"/>
                  </a:lnTo>
                  <a:lnTo>
                    <a:pt x="507" y="24"/>
                  </a:lnTo>
                  <a:lnTo>
                    <a:pt x="489" y="21"/>
                  </a:lnTo>
                  <a:lnTo>
                    <a:pt x="473" y="18"/>
                  </a:lnTo>
                  <a:lnTo>
                    <a:pt x="457" y="15"/>
                  </a:lnTo>
                  <a:lnTo>
                    <a:pt x="440" y="13"/>
                  </a:lnTo>
                  <a:lnTo>
                    <a:pt x="424" y="10"/>
                  </a:lnTo>
                  <a:lnTo>
                    <a:pt x="406" y="8"/>
                  </a:lnTo>
                  <a:lnTo>
                    <a:pt x="389" y="4"/>
                  </a:lnTo>
                  <a:lnTo>
                    <a:pt x="373" y="2"/>
                  </a:lnTo>
                  <a:lnTo>
                    <a:pt x="356" y="0"/>
                  </a:lnTo>
                  <a:lnTo>
                    <a:pt x="354" y="0"/>
                  </a:lnTo>
                  <a:lnTo>
                    <a:pt x="353" y="1"/>
                  </a:lnTo>
                  <a:lnTo>
                    <a:pt x="351" y="2"/>
                  </a:lnTo>
                  <a:lnTo>
                    <a:pt x="350" y="3"/>
                  </a:lnTo>
                  <a:lnTo>
                    <a:pt x="348" y="4"/>
                  </a:lnTo>
                  <a:lnTo>
                    <a:pt x="345" y="7"/>
                  </a:lnTo>
                  <a:lnTo>
                    <a:pt x="344" y="9"/>
                  </a:lnTo>
                  <a:lnTo>
                    <a:pt x="343" y="13"/>
                  </a:lnTo>
                  <a:lnTo>
                    <a:pt x="342" y="13"/>
                  </a:lnTo>
                  <a:lnTo>
                    <a:pt x="342" y="13"/>
                  </a:lnTo>
                  <a:lnTo>
                    <a:pt x="341" y="13"/>
                  </a:lnTo>
                  <a:lnTo>
                    <a:pt x="339" y="14"/>
                  </a:lnTo>
                  <a:lnTo>
                    <a:pt x="343" y="15"/>
                  </a:lnTo>
                  <a:lnTo>
                    <a:pt x="343" y="15"/>
                  </a:lnTo>
                  <a:lnTo>
                    <a:pt x="343" y="15"/>
                  </a:lnTo>
                  <a:lnTo>
                    <a:pt x="343" y="15"/>
                  </a:lnTo>
                  <a:lnTo>
                    <a:pt x="343" y="15"/>
                  </a:lnTo>
                  <a:lnTo>
                    <a:pt x="342" y="15"/>
                  </a:lnTo>
                  <a:lnTo>
                    <a:pt x="339" y="15"/>
                  </a:lnTo>
                  <a:lnTo>
                    <a:pt x="338" y="15"/>
                  </a:lnTo>
                  <a:lnTo>
                    <a:pt x="336" y="16"/>
                  </a:lnTo>
                  <a:lnTo>
                    <a:pt x="323" y="24"/>
                  </a:lnTo>
                  <a:lnTo>
                    <a:pt x="311" y="33"/>
                  </a:lnTo>
                  <a:lnTo>
                    <a:pt x="299" y="41"/>
                  </a:lnTo>
                  <a:lnTo>
                    <a:pt x="286" y="49"/>
                  </a:lnTo>
                  <a:lnTo>
                    <a:pt x="275" y="57"/>
                  </a:lnTo>
                  <a:lnTo>
                    <a:pt x="262" y="66"/>
                  </a:lnTo>
                  <a:lnTo>
                    <a:pt x="251" y="74"/>
                  </a:lnTo>
                  <a:lnTo>
                    <a:pt x="239" y="82"/>
                  </a:lnTo>
                  <a:lnTo>
                    <a:pt x="228" y="90"/>
                  </a:lnTo>
                  <a:lnTo>
                    <a:pt x="215" y="99"/>
                  </a:lnTo>
                  <a:lnTo>
                    <a:pt x="205" y="107"/>
                  </a:lnTo>
                  <a:lnTo>
                    <a:pt x="193" y="116"/>
                  </a:lnTo>
                  <a:lnTo>
                    <a:pt x="182" y="125"/>
                  </a:lnTo>
                  <a:lnTo>
                    <a:pt x="171" y="135"/>
                  </a:lnTo>
                  <a:lnTo>
                    <a:pt x="160" y="145"/>
                  </a:lnTo>
                  <a:lnTo>
                    <a:pt x="149" y="155"/>
                  </a:lnTo>
                  <a:lnTo>
                    <a:pt x="137" y="168"/>
                  </a:lnTo>
                  <a:lnTo>
                    <a:pt x="125" y="182"/>
                  </a:lnTo>
                  <a:lnTo>
                    <a:pt x="115" y="196"/>
                  </a:lnTo>
                  <a:lnTo>
                    <a:pt x="106" y="211"/>
                  </a:lnTo>
                  <a:lnTo>
                    <a:pt x="96" y="226"/>
                  </a:lnTo>
                  <a:lnTo>
                    <a:pt x="87" y="242"/>
                  </a:lnTo>
                  <a:lnTo>
                    <a:pt x="79" y="257"/>
                  </a:lnTo>
                  <a:lnTo>
                    <a:pt x="71" y="273"/>
                  </a:lnTo>
                  <a:lnTo>
                    <a:pt x="60" y="295"/>
                  </a:lnTo>
                  <a:lnTo>
                    <a:pt x="47" y="317"/>
                  </a:lnTo>
                  <a:lnTo>
                    <a:pt x="35" y="339"/>
                  </a:lnTo>
                  <a:lnTo>
                    <a:pt x="25" y="361"/>
                  </a:lnTo>
                  <a:lnTo>
                    <a:pt x="15" y="384"/>
                  </a:lnTo>
                  <a:lnTo>
                    <a:pt x="8" y="407"/>
                  </a:lnTo>
                  <a:lnTo>
                    <a:pt x="2" y="431"/>
                  </a:lnTo>
                  <a:lnTo>
                    <a:pt x="0" y="455"/>
                  </a:lnTo>
                  <a:lnTo>
                    <a:pt x="0" y="459"/>
                  </a:lnTo>
                  <a:lnTo>
                    <a:pt x="1" y="462"/>
                  </a:lnTo>
                  <a:lnTo>
                    <a:pt x="3" y="465"/>
                  </a:lnTo>
                  <a:lnTo>
                    <a:pt x="5" y="468"/>
                  </a:lnTo>
                  <a:lnTo>
                    <a:pt x="7" y="474"/>
                  </a:lnTo>
                  <a:lnTo>
                    <a:pt x="8" y="479"/>
                  </a:lnTo>
                  <a:lnTo>
                    <a:pt x="10" y="485"/>
                  </a:lnTo>
                  <a:lnTo>
                    <a:pt x="11" y="491"/>
                  </a:lnTo>
                  <a:lnTo>
                    <a:pt x="22" y="530"/>
                  </a:lnTo>
                  <a:lnTo>
                    <a:pt x="32" y="568"/>
                  </a:lnTo>
                  <a:lnTo>
                    <a:pt x="42" y="606"/>
                  </a:lnTo>
                  <a:lnTo>
                    <a:pt x="54" y="644"/>
                  </a:lnTo>
                  <a:lnTo>
                    <a:pt x="64" y="682"/>
                  </a:lnTo>
                  <a:lnTo>
                    <a:pt x="75" y="720"/>
                  </a:lnTo>
                  <a:lnTo>
                    <a:pt x="85" y="759"/>
                  </a:lnTo>
                  <a:lnTo>
                    <a:pt x="94" y="798"/>
                  </a:lnTo>
                  <a:lnTo>
                    <a:pt x="95" y="803"/>
                  </a:lnTo>
                  <a:lnTo>
                    <a:pt x="96" y="809"/>
                  </a:lnTo>
                  <a:lnTo>
                    <a:pt x="99" y="812"/>
                  </a:lnTo>
                  <a:lnTo>
                    <a:pt x="103" y="816"/>
                  </a:lnTo>
                  <a:lnTo>
                    <a:pt x="107" y="818"/>
                  </a:lnTo>
                  <a:lnTo>
                    <a:pt x="114" y="824"/>
                  </a:lnTo>
                  <a:lnTo>
                    <a:pt x="125" y="831"/>
                  </a:lnTo>
                  <a:lnTo>
                    <a:pt x="139" y="840"/>
                  </a:lnTo>
                  <a:lnTo>
                    <a:pt x="156" y="850"/>
                  </a:lnTo>
                  <a:lnTo>
                    <a:pt x="175" y="862"/>
                  </a:lnTo>
                  <a:lnTo>
                    <a:pt x="195" y="873"/>
                  </a:lnTo>
                  <a:lnTo>
                    <a:pt x="216" y="885"/>
                  </a:lnTo>
                  <a:lnTo>
                    <a:pt x="237" y="898"/>
                  </a:lnTo>
                  <a:lnTo>
                    <a:pt x="257" y="909"/>
                  </a:lnTo>
                  <a:lnTo>
                    <a:pt x="275" y="919"/>
                  </a:lnTo>
                  <a:lnTo>
                    <a:pt x="292" y="929"/>
                  </a:lnTo>
                  <a:lnTo>
                    <a:pt x="307" y="937"/>
                  </a:lnTo>
                  <a:lnTo>
                    <a:pt x="318" y="944"/>
                  </a:lnTo>
                  <a:lnTo>
                    <a:pt x="326" y="947"/>
                  </a:lnTo>
                  <a:lnTo>
                    <a:pt x="328" y="948"/>
                  </a:lnTo>
                  <a:lnTo>
                    <a:pt x="331" y="949"/>
                  </a:lnTo>
                  <a:lnTo>
                    <a:pt x="337" y="952"/>
                  </a:lnTo>
                  <a:lnTo>
                    <a:pt x="345" y="954"/>
                  </a:lnTo>
                  <a:lnTo>
                    <a:pt x="356" y="956"/>
                  </a:lnTo>
                  <a:lnTo>
                    <a:pt x="365" y="960"/>
                  </a:lnTo>
                  <a:lnTo>
                    <a:pt x="373" y="962"/>
                  </a:lnTo>
                  <a:lnTo>
                    <a:pt x="379" y="963"/>
                  </a:lnTo>
                  <a:lnTo>
                    <a:pt x="382" y="964"/>
                  </a:lnTo>
                  <a:lnTo>
                    <a:pt x="384" y="994"/>
                  </a:lnTo>
                  <a:lnTo>
                    <a:pt x="390" y="1023"/>
                  </a:lnTo>
                  <a:lnTo>
                    <a:pt x="399" y="1052"/>
                  </a:lnTo>
                  <a:lnTo>
                    <a:pt x="414" y="1080"/>
                  </a:lnTo>
                  <a:lnTo>
                    <a:pt x="424" y="1090"/>
                  </a:lnTo>
                  <a:lnTo>
                    <a:pt x="433" y="1099"/>
                  </a:lnTo>
                  <a:lnTo>
                    <a:pt x="443" y="1105"/>
                  </a:lnTo>
                  <a:lnTo>
                    <a:pt x="454" y="1110"/>
                  </a:lnTo>
                  <a:lnTo>
                    <a:pt x="465" y="1112"/>
                  </a:lnTo>
                  <a:lnTo>
                    <a:pt x="477" y="1113"/>
                  </a:lnTo>
                  <a:lnTo>
                    <a:pt x="488" y="1113"/>
                  </a:lnTo>
                  <a:lnTo>
                    <a:pt x="501" y="1112"/>
                  </a:lnTo>
                  <a:lnTo>
                    <a:pt x="513" y="1111"/>
                  </a:lnTo>
                  <a:lnTo>
                    <a:pt x="526" y="1108"/>
                  </a:lnTo>
                  <a:lnTo>
                    <a:pt x="539" y="1106"/>
                  </a:lnTo>
                  <a:lnTo>
                    <a:pt x="551" y="1104"/>
                  </a:lnTo>
                  <a:lnTo>
                    <a:pt x="563" y="1102"/>
                  </a:lnTo>
                  <a:lnTo>
                    <a:pt x="576" y="1100"/>
                  </a:lnTo>
                  <a:lnTo>
                    <a:pt x="588" y="1100"/>
                  </a:lnTo>
                  <a:lnTo>
                    <a:pt x="600" y="1100"/>
                  </a:lnTo>
                  <a:lnTo>
                    <a:pt x="604" y="1100"/>
                  </a:lnTo>
                  <a:lnTo>
                    <a:pt x="610" y="1102"/>
                  </a:lnTo>
                  <a:lnTo>
                    <a:pt x="615" y="1104"/>
                  </a:lnTo>
                  <a:lnTo>
                    <a:pt x="617" y="1107"/>
                  </a:lnTo>
                  <a:lnTo>
                    <a:pt x="625" y="1133"/>
                  </a:lnTo>
                  <a:lnTo>
                    <a:pt x="626" y="1158"/>
                  </a:lnTo>
                  <a:lnTo>
                    <a:pt x="624" y="1185"/>
                  </a:lnTo>
                  <a:lnTo>
                    <a:pt x="622" y="1211"/>
                  </a:lnTo>
                  <a:lnTo>
                    <a:pt x="622" y="1216"/>
                  </a:lnTo>
                  <a:lnTo>
                    <a:pt x="622" y="1221"/>
                  </a:lnTo>
                  <a:lnTo>
                    <a:pt x="623" y="1226"/>
                  </a:lnTo>
                  <a:lnTo>
                    <a:pt x="625" y="1231"/>
                  </a:lnTo>
                  <a:lnTo>
                    <a:pt x="615" y="1233"/>
                  </a:lnTo>
                  <a:lnTo>
                    <a:pt x="606" y="1236"/>
                  </a:lnTo>
                  <a:lnTo>
                    <a:pt x="598" y="1242"/>
                  </a:lnTo>
                  <a:lnTo>
                    <a:pt x="588" y="1248"/>
                  </a:lnTo>
                  <a:lnTo>
                    <a:pt x="581" y="1255"/>
                  </a:lnTo>
                  <a:lnTo>
                    <a:pt x="574" y="1263"/>
                  </a:lnTo>
                  <a:lnTo>
                    <a:pt x="570" y="1271"/>
                  </a:lnTo>
                  <a:lnTo>
                    <a:pt x="565" y="1280"/>
                  </a:lnTo>
                  <a:lnTo>
                    <a:pt x="562" y="1292"/>
                  </a:lnTo>
                  <a:lnTo>
                    <a:pt x="559" y="1303"/>
                  </a:lnTo>
                  <a:lnTo>
                    <a:pt x="559" y="1316"/>
                  </a:lnTo>
                  <a:lnTo>
                    <a:pt x="561" y="1327"/>
                  </a:lnTo>
                  <a:lnTo>
                    <a:pt x="561" y="1336"/>
                  </a:lnTo>
                  <a:lnTo>
                    <a:pt x="563" y="1347"/>
                  </a:lnTo>
                  <a:lnTo>
                    <a:pt x="566" y="1362"/>
                  </a:lnTo>
                  <a:lnTo>
                    <a:pt x="571" y="1378"/>
                  </a:lnTo>
                  <a:lnTo>
                    <a:pt x="576" y="1395"/>
                  </a:lnTo>
                  <a:lnTo>
                    <a:pt x="583" y="1410"/>
                  </a:lnTo>
                  <a:lnTo>
                    <a:pt x="589" y="1422"/>
                  </a:lnTo>
                  <a:lnTo>
                    <a:pt x="598" y="1430"/>
                  </a:lnTo>
                  <a:lnTo>
                    <a:pt x="608" y="1435"/>
                  </a:lnTo>
                  <a:lnTo>
                    <a:pt x="621" y="1438"/>
                  </a:lnTo>
                  <a:lnTo>
                    <a:pt x="632" y="1440"/>
                  </a:lnTo>
                  <a:lnTo>
                    <a:pt x="645" y="1440"/>
                  </a:lnTo>
                  <a:lnTo>
                    <a:pt x="657" y="1439"/>
                  </a:lnTo>
                  <a:lnTo>
                    <a:pt x="670" y="1436"/>
                  </a:lnTo>
                  <a:lnTo>
                    <a:pt x="682" y="1430"/>
                  </a:lnTo>
                  <a:lnTo>
                    <a:pt x="692" y="1423"/>
                  </a:lnTo>
                  <a:lnTo>
                    <a:pt x="707" y="1408"/>
                  </a:lnTo>
                  <a:lnTo>
                    <a:pt x="717" y="1392"/>
                  </a:lnTo>
                  <a:lnTo>
                    <a:pt x="723" y="1375"/>
                  </a:lnTo>
                  <a:lnTo>
                    <a:pt x="727" y="1355"/>
                  </a:lnTo>
                  <a:lnTo>
                    <a:pt x="725" y="1337"/>
                  </a:lnTo>
                  <a:lnTo>
                    <a:pt x="722" y="1317"/>
                  </a:lnTo>
                  <a:lnTo>
                    <a:pt x="716" y="1299"/>
                  </a:lnTo>
                  <a:lnTo>
                    <a:pt x="709" y="1280"/>
                  </a:lnTo>
                  <a:lnTo>
                    <a:pt x="705" y="1272"/>
                  </a:lnTo>
                  <a:lnTo>
                    <a:pt x="699" y="1265"/>
                  </a:lnTo>
                  <a:lnTo>
                    <a:pt x="692" y="1258"/>
                  </a:lnTo>
                  <a:lnTo>
                    <a:pt x="685" y="1251"/>
                  </a:lnTo>
                  <a:lnTo>
                    <a:pt x="676" y="1247"/>
                  </a:lnTo>
                  <a:lnTo>
                    <a:pt x="668" y="1242"/>
                  </a:lnTo>
                  <a:lnTo>
                    <a:pt x="659" y="1238"/>
                  </a:lnTo>
                  <a:lnTo>
                    <a:pt x="651" y="1234"/>
                  </a:lnTo>
                  <a:lnTo>
                    <a:pt x="652" y="1231"/>
                  </a:lnTo>
                  <a:lnTo>
                    <a:pt x="652" y="1226"/>
                  </a:lnTo>
                  <a:lnTo>
                    <a:pt x="649" y="1223"/>
                  </a:lnTo>
                  <a:lnTo>
                    <a:pt x="648" y="1219"/>
                  </a:lnTo>
                  <a:lnTo>
                    <a:pt x="649" y="1198"/>
                  </a:lnTo>
                  <a:lnTo>
                    <a:pt x="651" y="1175"/>
                  </a:lnTo>
                  <a:lnTo>
                    <a:pt x="653" y="1153"/>
                  </a:lnTo>
                  <a:lnTo>
                    <a:pt x="652" y="1130"/>
                  </a:lnTo>
                  <a:lnTo>
                    <a:pt x="648" y="1111"/>
                  </a:lnTo>
                  <a:lnTo>
                    <a:pt x="639" y="1094"/>
                  </a:lnTo>
                  <a:lnTo>
                    <a:pt x="624" y="1081"/>
                  </a:lnTo>
                  <a:lnTo>
                    <a:pt x="601" y="1074"/>
                  </a:lnTo>
                  <a:lnTo>
                    <a:pt x="581" y="1073"/>
                  </a:lnTo>
                  <a:lnTo>
                    <a:pt x="563" y="1074"/>
                  </a:lnTo>
                  <a:lnTo>
                    <a:pt x="545" y="1076"/>
                  </a:lnTo>
                  <a:lnTo>
                    <a:pt x="526" y="1080"/>
                  </a:lnTo>
                  <a:lnTo>
                    <a:pt x="508" y="1083"/>
                  </a:lnTo>
                  <a:lnTo>
                    <a:pt x="489" y="1084"/>
                  </a:lnTo>
                  <a:lnTo>
                    <a:pt x="471" y="1083"/>
                  </a:lnTo>
                  <a:lnTo>
                    <a:pt x="452" y="1079"/>
                  </a:lnTo>
                  <a:lnTo>
                    <a:pt x="444" y="1068"/>
                  </a:lnTo>
                  <a:lnTo>
                    <a:pt x="437" y="1055"/>
                  </a:lnTo>
                  <a:lnTo>
                    <a:pt x="432" y="1042"/>
                  </a:lnTo>
                  <a:lnTo>
                    <a:pt x="426" y="1027"/>
                  </a:lnTo>
                  <a:lnTo>
                    <a:pt x="420" y="1011"/>
                  </a:lnTo>
                  <a:lnTo>
                    <a:pt x="415" y="994"/>
                  </a:lnTo>
                  <a:lnTo>
                    <a:pt x="412" y="979"/>
                  </a:lnTo>
                  <a:lnTo>
                    <a:pt x="410" y="966"/>
                  </a:lnTo>
                  <a:lnTo>
                    <a:pt x="422" y="968"/>
                  </a:lnTo>
                  <a:lnTo>
                    <a:pt x="434" y="971"/>
                  </a:lnTo>
                  <a:lnTo>
                    <a:pt x="447" y="975"/>
                  </a:lnTo>
                  <a:lnTo>
                    <a:pt x="458" y="977"/>
                  </a:lnTo>
                  <a:lnTo>
                    <a:pt x="471" y="981"/>
                  </a:lnTo>
                  <a:lnTo>
                    <a:pt x="483" y="984"/>
                  </a:lnTo>
                  <a:lnTo>
                    <a:pt x="495" y="987"/>
                  </a:lnTo>
                  <a:lnTo>
                    <a:pt x="508" y="991"/>
                  </a:lnTo>
                  <a:lnTo>
                    <a:pt x="520" y="994"/>
                  </a:lnTo>
                  <a:lnTo>
                    <a:pt x="533" y="997"/>
                  </a:lnTo>
                  <a:lnTo>
                    <a:pt x="546" y="1000"/>
                  </a:lnTo>
                  <a:lnTo>
                    <a:pt x="558" y="1004"/>
                  </a:lnTo>
                  <a:lnTo>
                    <a:pt x="570" y="1006"/>
                  </a:lnTo>
                  <a:lnTo>
                    <a:pt x="583" y="1009"/>
                  </a:lnTo>
                  <a:lnTo>
                    <a:pt x="595" y="1012"/>
                  </a:lnTo>
                  <a:lnTo>
                    <a:pt x="608" y="1014"/>
                  </a:lnTo>
                  <a:lnTo>
                    <a:pt x="622" y="1016"/>
                  </a:lnTo>
                  <a:lnTo>
                    <a:pt x="637" y="1020"/>
                  </a:lnTo>
                  <a:lnTo>
                    <a:pt x="653" y="1023"/>
                  </a:lnTo>
                  <a:lnTo>
                    <a:pt x="670" y="1027"/>
                  </a:lnTo>
                  <a:lnTo>
                    <a:pt x="689" y="1030"/>
                  </a:lnTo>
                  <a:lnTo>
                    <a:pt x="706" y="1035"/>
                  </a:lnTo>
                  <a:lnTo>
                    <a:pt x="723" y="1038"/>
                  </a:lnTo>
                  <a:lnTo>
                    <a:pt x="740" y="1043"/>
                  </a:lnTo>
                  <a:lnTo>
                    <a:pt x="758" y="1046"/>
                  </a:lnTo>
                  <a:lnTo>
                    <a:pt x="773" y="1050"/>
                  </a:lnTo>
                  <a:lnTo>
                    <a:pt x="786" y="1052"/>
                  </a:lnTo>
                  <a:lnTo>
                    <a:pt x="799" y="1055"/>
                  </a:lnTo>
                  <a:lnTo>
                    <a:pt x="809" y="1057"/>
                  </a:lnTo>
                  <a:lnTo>
                    <a:pt x="818" y="1058"/>
                  </a:lnTo>
                  <a:lnTo>
                    <a:pt x="822" y="1059"/>
                  </a:lnTo>
                  <a:lnTo>
                    <a:pt x="824" y="1058"/>
                  </a:lnTo>
                  <a:lnTo>
                    <a:pt x="835" y="1042"/>
                  </a:lnTo>
                  <a:lnTo>
                    <a:pt x="846" y="1022"/>
                  </a:lnTo>
                  <a:lnTo>
                    <a:pt x="861" y="998"/>
                  </a:lnTo>
                  <a:lnTo>
                    <a:pt x="879" y="970"/>
                  </a:lnTo>
                  <a:lnTo>
                    <a:pt x="896" y="941"/>
                  </a:lnTo>
                  <a:lnTo>
                    <a:pt x="914" y="910"/>
                  </a:lnTo>
                  <a:lnTo>
                    <a:pt x="934" y="879"/>
                  </a:lnTo>
                  <a:lnTo>
                    <a:pt x="952" y="847"/>
                  </a:lnTo>
                  <a:lnTo>
                    <a:pt x="971" y="817"/>
                  </a:lnTo>
                  <a:lnTo>
                    <a:pt x="988" y="788"/>
                  </a:lnTo>
                  <a:lnTo>
                    <a:pt x="1003" y="760"/>
                  </a:lnTo>
                  <a:lnTo>
                    <a:pt x="1017" y="737"/>
                  </a:lnTo>
                  <a:lnTo>
                    <a:pt x="1028" y="717"/>
                  </a:lnTo>
                  <a:lnTo>
                    <a:pt x="1038" y="702"/>
                  </a:lnTo>
                  <a:lnTo>
                    <a:pt x="1043" y="691"/>
                  </a:lnTo>
                  <a:lnTo>
                    <a:pt x="1044" y="68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auto">
            <a:xfrm>
              <a:off x="219" y="2467"/>
              <a:ext cx="54" cy="46"/>
            </a:xfrm>
            <a:custGeom>
              <a:avLst/>
              <a:gdLst>
                <a:gd name="T0" fmla="*/ 80 w 108"/>
                <a:gd name="T1" fmla="*/ 85 h 92"/>
                <a:gd name="T2" fmla="*/ 71 w 108"/>
                <a:gd name="T3" fmla="*/ 90 h 92"/>
                <a:gd name="T4" fmla="*/ 62 w 108"/>
                <a:gd name="T5" fmla="*/ 92 h 92"/>
                <a:gd name="T6" fmla="*/ 53 w 108"/>
                <a:gd name="T7" fmla="*/ 92 h 92"/>
                <a:gd name="T8" fmla="*/ 42 w 108"/>
                <a:gd name="T9" fmla="*/ 91 h 92"/>
                <a:gd name="T10" fmla="*/ 33 w 108"/>
                <a:gd name="T11" fmla="*/ 88 h 92"/>
                <a:gd name="T12" fmla="*/ 25 w 108"/>
                <a:gd name="T13" fmla="*/ 83 h 92"/>
                <a:gd name="T14" fmla="*/ 17 w 108"/>
                <a:gd name="T15" fmla="*/ 77 h 92"/>
                <a:gd name="T16" fmla="*/ 10 w 108"/>
                <a:gd name="T17" fmla="*/ 69 h 92"/>
                <a:gd name="T18" fmla="*/ 8 w 108"/>
                <a:gd name="T19" fmla="*/ 62 h 92"/>
                <a:gd name="T20" fmla="*/ 4 w 108"/>
                <a:gd name="T21" fmla="*/ 51 h 92"/>
                <a:gd name="T22" fmla="*/ 1 w 108"/>
                <a:gd name="T23" fmla="*/ 39 h 92"/>
                <a:gd name="T24" fmla="*/ 0 w 108"/>
                <a:gd name="T25" fmla="*/ 35 h 92"/>
                <a:gd name="T26" fmla="*/ 104 w 108"/>
                <a:gd name="T27" fmla="*/ 0 h 92"/>
                <a:gd name="T28" fmla="*/ 108 w 108"/>
                <a:gd name="T29" fmla="*/ 25 h 92"/>
                <a:gd name="T30" fmla="*/ 107 w 108"/>
                <a:gd name="T31" fmla="*/ 48 h 92"/>
                <a:gd name="T32" fmla="*/ 99 w 108"/>
                <a:gd name="T33" fmla="*/ 69 h 92"/>
                <a:gd name="T34" fmla="*/ 80 w 108"/>
                <a:gd name="T35" fmla="*/ 85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8" h="92">
                  <a:moveTo>
                    <a:pt x="80" y="85"/>
                  </a:moveTo>
                  <a:lnTo>
                    <a:pt x="71" y="90"/>
                  </a:lnTo>
                  <a:lnTo>
                    <a:pt x="62" y="92"/>
                  </a:lnTo>
                  <a:lnTo>
                    <a:pt x="53" y="92"/>
                  </a:lnTo>
                  <a:lnTo>
                    <a:pt x="42" y="91"/>
                  </a:lnTo>
                  <a:lnTo>
                    <a:pt x="33" y="88"/>
                  </a:lnTo>
                  <a:lnTo>
                    <a:pt x="25" y="83"/>
                  </a:lnTo>
                  <a:lnTo>
                    <a:pt x="17" y="77"/>
                  </a:lnTo>
                  <a:lnTo>
                    <a:pt x="10" y="69"/>
                  </a:lnTo>
                  <a:lnTo>
                    <a:pt x="8" y="62"/>
                  </a:lnTo>
                  <a:lnTo>
                    <a:pt x="4" y="51"/>
                  </a:lnTo>
                  <a:lnTo>
                    <a:pt x="1" y="39"/>
                  </a:lnTo>
                  <a:lnTo>
                    <a:pt x="0" y="35"/>
                  </a:lnTo>
                  <a:lnTo>
                    <a:pt x="104" y="0"/>
                  </a:lnTo>
                  <a:lnTo>
                    <a:pt x="108" y="25"/>
                  </a:lnTo>
                  <a:lnTo>
                    <a:pt x="107" y="48"/>
                  </a:lnTo>
                  <a:lnTo>
                    <a:pt x="99" y="69"/>
                  </a:lnTo>
                  <a:lnTo>
                    <a:pt x="80" y="85"/>
                  </a:lnTo>
                  <a:close/>
                </a:path>
              </a:pathLst>
            </a:custGeom>
            <a:solidFill>
              <a:srgbClr val="937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auto">
            <a:xfrm>
              <a:off x="212" y="2427"/>
              <a:ext cx="59" cy="46"/>
            </a:xfrm>
            <a:custGeom>
              <a:avLst/>
              <a:gdLst>
                <a:gd name="T0" fmla="*/ 112 w 116"/>
                <a:gd name="T1" fmla="*/ 45 h 92"/>
                <a:gd name="T2" fmla="*/ 113 w 116"/>
                <a:gd name="T3" fmla="*/ 49 h 92"/>
                <a:gd name="T4" fmla="*/ 114 w 116"/>
                <a:gd name="T5" fmla="*/ 54 h 92"/>
                <a:gd name="T6" fmla="*/ 115 w 116"/>
                <a:gd name="T7" fmla="*/ 58 h 92"/>
                <a:gd name="T8" fmla="*/ 116 w 116"/>
                <a:gd name="T9" fmla="*/ 63 h 92"/>
                <a:gd name="T10" fmla="*/ 104 w 116"/>
                <a:gd name="T11" fmla="*/ 63 h 92"/>
                <a:gd name="T12" fmla="*/ 90 w 116"/>
                <a:gd name="T13" fmla="*/ 65 h 92"/>
                <a:gd name="T14" fmla="*/ 76 w 116"/>
                <a:gd name="T15" fmla="*/ 69 h 92"/>
                <a:gd name="T16" fmla="*/ 62 w 116"/>
                <a:gd name="T17" fmla="*/ 73 h 92"/>
                <a:gd name="T18" fmla="*/ 48 w 116"/>
                <a:gd name="T19" fmla="*/ 78 h 92"/>
                <a:gd name="T20" fmla="*/ 34 w 116"/>
                <a:gd name="T21" fmla="*/ 83 h 92"/>
                <a:gd name="T22" fmla="*/ 21 w 116"/>
                <a:gd name="T23" fmla="*/ 87 h 92"/>
                <a:gd name="T24" fmla="*/ 8 w 116"/>
                <a:gd name="T25" fmla="*/ 92 h 92"/>
                <a:gd name="T26" fmla="*/ 7 w 116"/>
                <a:gd name="T27" fmla="*/ 80 h 92"/>
                <a:gd name="T28" fmla="*/ 5 w 116"/>
                <a:gd name="T29" fmla="*/ 66 h 92"/>
                <a:gd name="T30" fmla="*/ 2 w 116"/>
                <a:gd name="T31" fmla="*/ 54 h 92"/>
                <a:gd name="T32" fmla="*/ 0 w 116"/>
                <a:gd name="T33" fmla="*/ 48 h 92"/>
                <a:gd name="T34" fmla="*/ 3 w 116"/>
                <a:gd name="T35" fmla="*/ 39 h 92"/>
                <a:gd name="T36" fmla="*/ 9 w 116"/>
                <a:gd name="T37" fmla="*/ 30 h 92"/>
                <a:gd name="T38" fmla="*/ 15 w 116"/>
                <a:gd name="T39" fmla="*/ 22 h 92"/>
                <a:gd name="T40" fmla="*/ 22 w 116"/>
                <a:gd name="T41" fmla="*/ 13 h 92"/>
                <a:gd name="T42" fmla="*/ 30 w 116"/>
                <a:gd name="T43" fmla="*/ 8 h 92"/>
                <a:gd name="T44" fmla="*/ 39 w 116"/>
                <a:gd name="T45" fmla="*/ 3 h 92"/>
                <a:gd name="T46" fmla="*/ 49 w 116"/>
                <a:gd name="T47" fmla="*/ 1 h 92"/>
                <a:gd name="T48" fmla="*/ 61 w 116"/>
                <a:gd name="T49" fmla="*/ 0 h 92"/>
                <a:gd name="T50" fmla="*/ 70 w 116"/>
                <a:gd name="T51" fmla="*/ 1 h 92"/>
                <a:gd name="T52" fmla="*/ 78 w 116"/>
                <a:gd name="T53" fmla="*/ 4 h 92"/>
                <a:gd name="T54" fmla="*/ 86 w 116"/>
                <a:gd name="T55" fmla="*/ 8 h 92"/>
                <a:gd name="T56" fmla="*/ 93 w 116"/>
                <a:gd name="T57" fmla="*/ 13 h 92"/>
                <a:gd name="T58" fmla="*/ 99 w 116"/>
                <a:gd name="T59" fmla="*/ 20 h 92"/>
                <a:gd name="T60" fmla="*/ 105 w 116"/>
                <a:gd name="T61" fmla="*/ 27 h 92"/>
                <a:gd name="T62" fmla="*/ 108 w 116"/>
                <a:gd name="T63" fmla="*/ 35 h 92"/>
                <a:gd name="T64" fmla="*/ 112 w 116"/>
                <a:gd name="T65" fmla="*/ 45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16" h="92">
                  <a:moveTo>
                    <a:pt x="112" y="45"/>
                  </a:moveTo>
                  <a:lnTo>
                    <a:pt x="113" y="49"/>
                  </a:lnTo>
                  <a:lnTo>
                    <a:pt x="114" y="54"/>
                  </a:lnTo>
                  <a:lnTo>
                    <a:pt x="115" y="58"/>
                  </a:lnTo>
                  <a:lnTo>
                    <a:pt x="116" y="63"/>
                  </a:lnTo>
                  <a:lnTo>
                    <a:pt x="104" y="63"/>
                  </a:lnTo>
                  <a:lnTo>
                    <a:pt x="90" y="65"/>
                  </a:lnTo>
                  <a:lnTo>
                    <a:pt x="76" y="69"/>
                  </a:lnTo>
                  <a:lnTo>
                    <a:pt x="62" y="73"/>
                  </a:lnTo>
                  <a:lnTo>
                    <a:pt x="48" y="78"/>
                  </a:lnTo>
                  <a:lnTo>
                    <a:pt x="34" y="83"/>
                  </a:lnTo>
                  <a:lnTo>
                    <a:pt x="21" y="87"/>
                  </a:lnTo>
                  <a:lnTo>
                    <a:pt x="8" y="92"/>
                  </a:lnTo>
                  <a:lnTo>
                    <a:pt x="7" y="80"/>
                  </a:lnTo>
                  <a:lnTo>
                    <a:pt x="5" y="66"/>
                  </a:lnTo>
                  <a:lnTo>
                    <a:pt x="2" y="54"/>
                  </a:lnTo>
                  <a:lnTo>
                    <a:pt x="0" y="48"/>
                  </a:lnTo>
                  <a:lnTo>
                    <a:pt x="3" y="39"/>
                  </a:lnTo>
                  <a:lnTo>
                    <a:pt x="9" y="30"/>
                  </a:lnTo>
                  <a:lnTo>
                    <a:pt x="15" y="22"/>
                  </a:lnTo>
                  <a:lnTo>
                    <a:pt x="22" y="13"/>
                  </a:lnTo>
                  <a:lnTo>
                    <a:pt x="30" y="8"/>
                  </a:lnTo>
                  <a:lnTo>
                    <a:pt x="39" y="3"/>
                  </a:lnTo>
                  <a:lnTo>
                    <a:pt x="49" y="1"/>
                  </a:lnTo>
                  <a:lnTo>
                    <a:pt x="61" y="0"/>
                  </a:lnTo>
                  <a:lnTo>
                    <a:pt x="70" y="1"/>
                  </a:lnTo>
                  <a:lnTo>
                    <a:pt x="78" y="4"/>
                  </a:lnTo>
                  <a:lnTo>
                    <a:pt x="86" y="8"/>
                  </a:lnTo>
                  <a:lnTo>
                    <a:pt x="93" y="13"/>
                  </a:lnTo>
                  <a:lnTo>
                    <a:pt x="99" y="20"/>
                  </a:lnTo>
                  <a:lnTo>
                    <a:pt x="105" y="27"/>
                  </a:lnTo>
                  <a:lnTo>
                    <a:pt x="108" y="35"/>
                  </a:lnTo>
                  <a:lnTo>
                    <a:pt x="112" y="45"/>
                  </a:lnTo>
                  <a:close/>
                </a:path>
              </a:pathLst>
            </a:custGeom>
            <a:solidFill>
              <a:srgbClr val="DBB7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auto">
            <a:xfrm>
              <a:off x="105" y="1879"/>
              <a:ext cx="249" cy="356"/>
            </a:xfrm>
            <a:custGeom>
              <a:avLst/>
              <a:gdLst>
                <a:gd name="T0" fmla="*/ 495 w 498"/>
                <a:gd name="T1" fmla="*/ 410 h 711"/>
                <a:gd name="T2" fmla="*/ 478 w 498"/>
                <a:gd name="T3" fmla="*/ 461 h 711"/>
                <a:gd name="T4" fmla="*/ 459 w 498"/>
                <a:gd name="T5" fmla="*/ 494 h 711"/>
                <a:gd name="T6" fmla="*/ 445 w 498"/>
                <a:gd name="T7" fmla="*/ 514 h 711"/>
                <a:gd name="T8" fmla="*/ 432 w 498"/>
                <a:gd name="T9" fmla="*/ 532 h 711"/>
                <a:gd name="T10" fmla="*/ 415 w 498"/>
                <a:gd name="T11" fmla="*/ 549 h 711"/>
                <a:gd name="T12" fmla="*/ 404 w 498"/>
                <a:gd name="T13" fmla="*/ 562 h 711"/>
                <a:gd name="T14" fmla="*/ 389 w 498"/>
                <a:gd name="T15" fmla="*/ 575 h 711"/>
                <a:gd name="T16" fmla="*/ 365 w 498"/>
                <a:gd name="T17" fmla="*/ 592 h 711"/>
                <a:gd name="T18" fmla="*/ 335 w 498"/>
                <a:gd name="T19" fmla="*/ 614 h 711"/>
                <a:gd name="T20" fmla="*/ 300 w 498"/>
                <a:gd name="T21" fmla="*/ 637 h 711"/>
                <a:gd name="T22" fmla="*/ 266 w 498"/>
                <a:gd name="T23" fmla="*/ 660 h 711"/>
                <a:gd name="T24" fmla="*/ 231 w 498"/>
                <a:gd name="T25" fmla="*/ 681 h 711"/>
                <a:gd name="T26" fmla="*/ 201 w 498"/>
                <a:gd name="T27" fmla="*/ 698 h 711"/>
                <a:gd name="T28" fmla="*/ 183 w 498"/>
                <a:gd name="T29" fmla="*/ 706 h 711"/>
                <a:gd name="T30" fmla="*/ 171 w 498"/>
                <a:gd name="T31" fmla="*/ 710 h 711"/>
                <a:gd name="T32" fmla="*/ 160 w 498"/>
                <a:gd name="T33" fmla="*/ 711 h 711"/>
                <a:gd name="T34" fmla="*/ 147 w 498"/>
                <a:gd name="T35" fmla="*/ 710 h 711"/>
                <a:gd name="T36" fmla="*/ 129 w 498"/>
                <a:gd name="T37" fmla="*/ 704 h 711"/>
                <a:gd name="T38" fmla="*/ 107 w 498"/>
                <a:gd name="T39" fmla="*/ 690 h 711"/>
                <a:gd name="T40" fmla="*/ 88 w 498"/>
                <a:gd name="T41" fmla="*/ 669 h 711"/>
                <a:gd name="T42" fmla="*/ 72 w 498"/>
                <a:gd name="T43" fmla="*/ 647 h 711"/>
                <a:gd name="T44" fmla="*/ 57 w 498"/>
                <a:gd name="T45" fmla="*/ 622 h 711"/>
                <a:gd name="T46" fmla="*/ 43 w 498"/>
                <a:gd name="T47" fmla="*/ 594 h 711"/>
                <a:gd name="T48" fmla="*/ 34 w 498"/>
                <a:gd name="T49" fmla="*/ 566 h 711"/>
                <a:gd name="T50" fmla="*/ 25 w 498"/>
                <a:gd name="T51" fmla="*/ 537 h 711"/>
                <a:gd name="T52" fmla="*/ 16 w 498"/>
                <a:gd name="T53" fmla="*/ 474 h 711"/>
                <a:gd name="T54" fmla="*/ 1 w 498"/>
                <a:gd name="T55" fmla="*/ 380 h 711"/>
                <a:gd name="T56" fmla="*/ 9 w 498"/>
                <a:gd name="T57" fmla="*/ 313 h 711"/>
                <a:gd name="T58" fmla="*/ 32 w 498"/>
                <a:gd name="T59" fmla="*/ 280 h 711"/>
                <a:gd name="T60" fmla="*/ 58 w 498"/>
                <a:gd name="T61" fmla="*/ 250 h 711"/>
                <a:gd name="T62" fmla="*/ 86 w 498"/>
                <a:gd name="T63" fmla="*/ 220 h 711"/>
                <a:gd name="T64" fmla="*/ 109 w 498"/>
                <a:gd name="T65" fmla="*/ 194 h 711"/>
                <a:gd name="T66" fmla="*/ 133 w 498"/>
                <a:gd name="T67" fmla="*/ 171 h 711"/>
                <a:gd name="T68" fmla="*/ 162 w 498"/>
                <a:gd name="T69" fmla="*/ 147 h 711"/>
                <a:gd name="T70" fmla="*/ 193 w 498"/>
                <a:gd name="T71" fmla="*/ 124 h 711"/>
                <a:gd name="T72" fmla="*/ 223 w 498"/>
                <a:gd name="T73" fmla="*/ 101 h 711"/>
                <a:gd name="T74" fmla="*/ 249 w 498"/>
                <a:gd name="T75" fmla="*/ 83 h 711"/>
                <a:gd name="T76" fmla="*/ 271 w 498"/>
                <a:gd name="T77" fmla="*/ 68 h 711"/>
                <a:gd name="T78" fmla="*/ 285 w 498"/>
                <a:gd name="T79" fmla="*/ 58 h 711"/>
                <a:gd name="T80" fmla="*/ 305 w 498"/>
                <a:gd name="T81" fmla="*/ 47 h 711"/>
                <a:gd name="T82" fmla="*/ 343 w 498"/>
                <a:gd name="T83" fmla="*/ 28 h 711"/>
                <a:gd name="T84" fmla="*/ 381 w 498"/>
                <a:gd name="T85" fmla="*/ 12 h 711"/>
                <a:gd name="T86" fmla="*/ 406 w 498"/>
                <a:gd name="T87" fmla="*/ 2 h 711"/>
                <a:gd name="T88" fmla="*/ 429 w 498"/>
                <a:gd name="T89" fmla="*/ 47 h 711"/>
                <a:gd name="T90" fmla="*/ 460 w 498"/>
                <a:gd name="T91" fmla="*/ 139 h 711"/>
                <a:gd name="T92" fmla="*/ 483 w 498"/>
                <a:gd name="T93" fmla="*/ 234 h 711"/>
                <a:gd name="T94" fmla="*/ 496 w 498"/>
                <a:gd name="T95" fmla="*/ 340 h 7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98" h="711">
                  <a:moveTo>
                    <a:pt x="498" y="400"/>
                  </a:moveTo>
                  <a:lnTo>
                    <a:pt x="495" y="410"/>
                  </a:lnTo>
                  <a:lnTo>
                    <a:pt x="487" y="433"/>
                  </a:lnTo>
                  <a:lnTo>
                    <a:pt x="478" y="461"/>
                  </a:lnTo>
                  <a:lnTo>
                    <a:pt x="466" y="484"/>
                  </a:lnTo>
                  <a:lnTo>
                    <a:pt x="459" y="494"/>
                  </a:lnTo>
                  <a:lnTo>
                    <a:pt x="452" y="503"/>
                  </a:lnTo>
                  <a:lnTo>
                    <a:pt x="445" y="514"/>
                  </a:lnTo>
                  <a:lnTo>
                    <a:pt x="438" y="523"/>
                  </a:lnTo>
                  <a:lnTo>
                    <a:pt x="432" y="532"/>
                  </a:lnTo>
                  <a:lnTo>
                    <a:pt x="423" y="540"/>
                  </a:lnTo>
                  <a:lnTo>
                    <a:pt x="415" y="549"/>
                  </a:lnTo>
                  <a:lnTo>
                    <a:pt x="407" y="559"/>
                  </a:lnTo>
                  <a:lnTo>
                    <a:pt x="404" y="562"/>
                  </a:lnTo>
                  <a:lnTo>
                    <a:pt x="397" y="568"/>
                  </a:lnTo>
                  <a:lnTo>
                    <a:pt x="389" y="575"/>
                  </a:lnTo>
                  <a:lnTo>
                    <a:pt x="377" y="583"/>
                  </a:lnTo>
                  <a:lnTo>
                    <a:pt x="365" y="592"/>
                  </a:lnTo>
                  <a:lnTo>
                    <a:pt x="350" y="602"/>
                  </a:lnTo>
                  <a:lnTo>
                    <a:pt x="335" y="614"/>
                  </a:lnTo>
                  <a:lnTo>
                    <a:pt x="317" y="625"/>
                  </a:lnTo>
                  <a:lnTo>
                    <a:pt x="300" y="637"/>
                  </a:lnTo>
                  <a:lnTo>
                    <a:pt x="283" y="648"/>
                  </a:lnTo>
                  <a:lnTo>
                    <a:pt x="266" y="660"/>
                  </a:lnTo>
                  <a:lnTo>
                    <a:pt x="248" y="670"/>
                  </a:lnTo>
                  <a:lnTo>
                    <a:pt x="231" y="681"/>
                  </a:lnTo>
                  <a:lnTo>
                    <a:pt x="216" y="690"/>
                  </a:lnTo>
                  <a:lnTo>
                    <a:pt x="201" y="698"/>
                  </a:lnTo>
                  <a:lnTo>
                    <a:pt x="188" y="704"/>
                  </a:lnTo>
                  <a:lnTo>
                    <a:pt x="183" y="706"/>
                  </a:lnTo>
                  <a:lnTo>
                    <a:pt x="177" y="708"/>
                  </a:lnTo>
                  <a:lnTo>
                    <a:pt x="171" y="710"/>
                  </a:lnTo>
                  <a:lnTo>
                    <a:pt x="165" y="710"/>
                  </a:lnTo>
                  <a:lnTo>
                    <a:pt x="160" y="711"/>
                  </a:lnTo>
                  <a:lnTo>
                    <a:pt x="153" y="710"/>
                  </a:lnTo>
                  <a:lnTo>
                    <a:pt x="147" y="710"/>
                  </a:lnTo>
                  <a:lnTo>
                    <a:pt x="141" y="708"/>
                  </a:lnTo>
                  <a:lnTo>
                    <a:pt x="129" y="704"/>
                  </a:lnTo>
                  <a:lnTo>
                    <a:pt x="117" y="698"/>
                  </a:lnTo>
                  <a:lnTo>
                    <a:pt x="107" y="690"/>
                  </a:lnTo>
                  <a:lnTo>
                    <a:pt x="96" y="680"/>
                  </a:lnTo>
                  <a:lnTo>
                    <a:pt x="88" y="669"/>
                  </a:lnTo>
                  <a:lnTo>
                    <a:pt x="80" y="658"/>
                  </a:lnTo>
                  <a:lnTo>
                    <a:pt x="72" y="647"/>
                  </a:lnTo>
                  <a:lnTo>
                    <a:pt x="65" y="636"/>
                  </a:lnTo>
                  <a:lnTo>
                    <a:pt x="57" y="622"/>
                  </a:lnTo>
                  <a:lnTo>
                    <a:pt x="50" y="608"/>
                  </a:lnTo>
                  <a:lnTo>
                    <a:pt x="43" y="594"/>
                  </a:lnTo>
                  <a:lnTo>
                    <a:pt x="39" y="581"/>
                  </a:lnTo>
                  <a:lnTo>
                    <a:pt x="34" y="566"/>
                  </a:lnTo>
                  <a:lnTo>
                    <a:pt x="29" y="552"/>
                  </a:lnTo>
                  <a:lnTo>
                    <a:pt x="25" y="537"/>
                  </a:lnTo>
                  <a:lnTo>
                    <a:pt x="20" y="523"/>
                  </a:lnTo>
                  <a:lnTo>
                    <a:pt x="16" y="474"/>
                  </a:lnTo>
                  <a:lnTo>
                    <a:pt x="8" y="427"/>
                  </a:lnTo>
                  <a:lnTo>
                    <a:pt x="1" y="380"/>
                  </a:lnTo>
                  <a:lnTo>
                    <a:pt x="0" y="332"/>
                  </a:lnTo>
                  <a:lnTo>
                    <a:pt x="9" y="313"/>
                  </a:lnTo>
                  <a:lnTo>
                    <a:pt x="19" y="296"/>
                  </a:lnTo>
                  <a:lnTo>
                    <a:pt x="32" y="280"/>
                  </a:lnTo>
                  <a:lnTo>
                    <a:pt x="44" y="265"/>
                  </a:lnTo>
                  <a:lnTo>
                    <a:pt x="58" y="250"/>
                  </a:lnTo>
                  <a:lnTo>
                    <a:pt x="72" y="235"/>
                  </a:lnTo>
                  <a:lnTo>
                    <a:pt x="86" y="220"/>
                  </a:lnTo>
                  <a:lnTo>
                    <a:pt x="100" y="205"/>
                  </a:lnTo>
                  <a:lnTo>
                    <a:pt x="109" y="194"/>
                  </a:lnTo>
                  <a:lnTo>
                    <a:pt x="120" y="183"/>
                  </a:lnTo>
                  <a:lnTo>
                    <a:pt x="133" y="171"/>
                  </a:lnTo>
                  <a:lnTo>
                    <a:pt x="147" y="160"/>
                  </a:lnTo>
                  <a:lnTo>
                    <a:pt x="162" y="147"/>
                  </a:lnTo>
                  <a:lnTo>
                    <a:pt x="177" y="136"/>
                  </a:lnTo>
                  <a:lnTo>
                    <a:pt x="193" y="124"/>
                  </a:lnTo>
                  <a:lnTo>
                    <a:pt x="208" y="113"/>
                  </a:lnTo>
                  <a:lnTo>
                    <a:pt x="223" y="101"/>
                  </a:lnTo>
                  <a:lnTo>
                    <a:pt x="237" y="92"/>
                  </a:lnTo>
                  <a:lnTo>
                    <a:pt x="249" y="83"/>
                  </a:lnTo>
                  <a:lnTo>
                    <a:pt x="262" y="75"/>
                  </a:lnTo>
                  <a:lnTo>
                    <a:pt x="271" y="68"/>
                  </a:lnTo>
                  <a:lnTo>
                    <a:pt x="279" y="62"/>
                  </a:lnTo>
                  <a:lnTo>
                    <a:pt x="285" y="58"/>
                  </a:lnTo>
                  <a:lnTo>
                    <a:pt x="289" y="56"/>
                  </a:lnTo>
                  <a:lnTo>
                    <a:pt x="305" y="47"/>
                  </a:lnTo>
                  <a:lnTo>
                    <a:pt x="323" y="38"/>
                  </a:lnTo>
                  <a:lnTo>
                    <a:pt x="343" y="28"/>
                  </a:lnTo>
                  <a:lnTo>
                    <a:pt x="362" y="19"/>
                  </a:lnTo>
                  <a:lnTo>
                    <a:pt x="381" y="12"/>
                  </a:lnTo>
                  <a:lnTo>
                    <a:pt x="396" y="5"/>
                  </a:lnTo>
                  <a:lnTo>
                    <a:pt x="406" y="2"/>
                  </a:lnTo>
                  <a:lnTo>
                    <a:pt x="411" y="0"/>
                  </a:lnTo>
                  <a:lnTo>
                    <a:pt x="429" y="47"/>
                  </a:lnTo>
                  <a:lnTo>
                    <a:pt x="445" y="93"/>
                  </a:lnTo>
                  <a:lnTo>
                    <a:pt x="460" y="139"/>
                  </a:lnTo>
                  <a:lnTo>
                    <a:pt x="473" y="185"/>
                  </a:lnTo>
                  <a:lnTo>
                    <a:pt x="483" y="234"/>
                  </a:lnTo>
                  <a:lnTo>
                    <a:pt x="490" y="284"/>
                  </a:lnTo>
                  <a:lnTo>
                    <a:pt x="496" y="340"/>
                  </a:lnTo>
                  <a:lnTo>
                    <a:pt x="498" y="400"/>
                  </a:lnTo>
                  <a:close/>
                </a:path>
              </a:pathLst>
            </a:custGeom>
            <a:solidFill>
              <a:srgbClr val="FFF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auto">
            <a:xfrm>
              <a:off x="-61" y="1815"/>
              <a:ext cx="283" cy="442"/>
            </a:xfrm>
            <a:custGeom>
              <a:avLst/>
              <a:gdLst>
                <a:gd name="T0" fmla="*/ 92 w 567"/>
                <a:gd name="T1" fmla="*/ 769 h 884"/>
                <a:gd name="T2" fmla="*/ 67 w 567"/>
                <a:gd name="T3" fmla="*/ 674 h 884"/>
                <a:gd name="T4" fmla="*/ 31 w 567"/>
                <a:gd name="T5" fmla="*/ 547 h 884"/>
                <a:gd name="T6" fmla="*/ 4 w 567"/>
                <a:gd name="T7" fmla="*/ 451 h 884"/>
                <a:gd name="T8" fmla="*/ 10 w 567"/>
                <a:gd name="T9" fmla="*/ 397 h 884"/>
                <a:gd name="T10" fmla="*/ 38 w 567"/>
                <a:gd name="T11" fmla="*/ 325 h 884"/>
                <a:gd name="T12" fmla="*/ 75 w 567"/>
                <a:gd name="T13" fmla="*/ 255 h 884"/>
                <a:gd name="T14" fmla="*/ 120 w 567"/>
                <a:gd name="T15" fmla="*/ 191 h 884"/>
                <a:gd name="T16" fmla="*/ 155 w 567"/>
                <a:gd name="T17" fmla="*/ 149 h 884"/>
                <a:gd name="T18" fmla="*/ 182 w 567"/>
                <a:gd name="T19" fmla="*/ 124 h 884"/>
                <a:gd name="T20" fmla="*/ 212 w 567"/>
                <a:gd name="T21" fmla="*/ 98 h 884"/>
                <a:gd name="T22" fmla="*/ 242 w 567"/>
                <a:gd name="T23" fmla="*/ 71 h 884"/>
                <a:gd name="T24" fmla="*/ 272 w 567"/>
                <a:gd name="T25" fmla="*/ 47 h 884"/>
                <a:gd name="T26" fmla="*/ 297 w 567"/>
                <a:gd name="T27" fmla="*/ 25 h 884"/>
                <a:gd name="T28" fmla="*/ 318 w 567"/>
                <a:gd name="T29" fmla="*/ 10 h 884"/>
                <a:gd name="T30" fmla="*/ 329 w 567"/>
                <a:gd name="T31" fmla="*/ 1 h 884"/>
                <a:gd name="T32" fmla="*/ 344 w 567"/>
                <a:gd name="T33" fmla="*/ 3 h 884"/>
                <a:gd name="T34" fmla="*/ 378 w 567"/>
                <a:gd name="T35" fmla="*/ 10 h 884"/>
                <a:gd name="T36" fmla="*/ 413 w 567"/>
                <a:gd name="T37" fmla="*/ 18 h 884"/>
                <a:gd name="T38" fmla="*/ 451 w 567"/>
                <a:gd name="T39" fmla="*/ 25 h 884"/>
                <a:gd name="T40" fmla="*/ 487 w 567"/>
                <a:gd name="T41" fmla="*/ 32 h 884"/>
                <a:gd name="T42" fmla="*/ 519 w 567"/>
                <a:gd name="T43" fmla="*/ 39 h 884"/>
                <a:gd name="T44" fmla="*/ 546 w 567"/>
                <a:gd name="T45" fmla="*/ 42 h 884"/>
                <a:gd name="T46" fmla="*/ 562 w 567"/>
                <a:gd name="T47" fmla="*/ 45 h 884"/>
                <a:gd name="T48" fmla="*/ 554 w 567"/>
                <a:gd name="T49" fmla="*/ 51 h 884"/>
                <a:gd name="T50" fmla="*/ 512 w 567"/>
                <a:gd name="T51" fmla="*/ 76 h 884"/>
                <a:gd name="T52" fmla="*/ 458 w 567"/>
                <a:gd name="T53" fmla="*/ 107 h 884"/>
                <a:gd name="T54" fmla="*/ 410 w 567"/>
                <a:gd name="T55" fmla="*/ 137 h 884"/>
                <a:gd name="T56" fmla="*/ 373 w 567"/>
                <a:gd name="T57" fmla="*/ 163 h 884"/>
                <a:gd name="T58" fmla="*/ 340 w 567"/>
                <a:gd name="T59" fmla="*/ 191 h 884"/>
                <a:gd name="T60" fmla="*/ 307 w 567"/>
                <a:gd name="T61" fmla="*/ 220 h 884"/>
                <a:gd name="T62" fmla="*/ 277 w 567"/>
                <a:gd name="T63" fmla="*/ 250 h 884"/>
                <a:gd name="T64" fmla="*/ 251 w 567"/>
                <a:gd name="T65" fmla="*/ 282 h 884"/>
                <a:gd name="T66" fmla="*/ 227 w 567"/>
                <a:gd name="T67" fmla="*/ 310 h 884"/>
                <a:gd name="T68" fmla="*/ 205 w 567"/>
                <a:gd name="T69" fmla="*/ 340 h 884"/>
                <a:gd name="T70" fmla="*/ 186 w 567"/>
                <a:gd name="T71" fmla="*/ 371 h 884"/>
                <a:gd name="T72" fmla="*/ 179 w 567"/>
                <a:gd name="T73" fmla="*/ 388 h 884"/>
                <a:gd name="T74" fmla="*/ 179 w 567"/>
                <a:gd name="T75" fmla="*/ 388 h 884"/>
                <a:gd name="T76" fmla="*/ 178 w 567"/>
                <a:gd name="T77" fmla="*/ 388 h 884"/>
                <a:gd name="T78" fmla="*/ 178 w 567"/>
                <a:gd name="T79" fmla="*/ 388 h 884"/>
                <a:gd name="T80" fmla="*/ 177 w 567"/>
                <a:gd name="T81" fmla="*/ 388 h 884"/>
                <a:gd name="T82" fmla="*/ 176 w 567"/>
                <a:gd name="T83" fmla="*/ 389 h 884"/>
                <a:gd name="T84" fmla="*/ 170 w 567"/>
                <a:gd name="T85" fmla="*/ 426 h 884"/>
                <a:gd name="T86" fmla="*/ 171 w 567"/>
                <a:gd name="T87" fmla="*/ 499 h 884"/>
                <a:gd name="T88" fmla="*/ 185 w 567"/>
                <a:gd name="T89" fmla="*/ 570 h 884"/>
                <a:gd name="T90" fmla="*/ 204 w 567"/>
                <a:gd name="T91" fmla="*/ 642 h 884"/>
                <a:gd name="T92" fmla="*/ 221 w 567"/>
                <a:gd name="T93" fmla="*/ 704 h 884"/>
                <a:gd name="T94" fmla="*/ 236 w 567"/>
                <a:gd name="T95" fmla="*/ 757 h 884"/>
                <a:gd name="T96" fmla="*/ 252 w 567"/>
                <a:gd name="T97" fmla="*/ 807 h 884"/>
                <a:gd name="T98" fmla="*/ 268 w 567"/>
                <a:gd name="T99" fmla="*/ 858 h 884"/>
                <a:gd name="T100" fmla="*/ 265 w 567"/>
                <a:gd name="T101" fmla="*/ 877 h 884"/>
                <a:gd name="T102" fmla="*/ 219 w 567"/>
                <a:gd name="T103" fmla="*/ 851 h 884"/>
                <a:gd name="T104" fmla="*/ 161 w 567"/>
                <a:gd name="T105" fmla="*/ 820 h 884"/>
                <a:gd name="T106" fmla="*/ 111 w 567"/>
                <a:gd name="T107" fmla="*/ 794 h 8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67" h="884">
                  <a:moveTo>
                    <a:pt x="94" y="786"/>
                  </a:moveTo>
                  <a:lnTo>
                    <a:pt x="92" y="769"/>
                  </a:lnTo>
                  <a:lnTo>
                    <a:pt x="82" y="729"/>
                  </a:lnTo>
                  <a:lnTo>
                    <a:pt x="67" y="674"/>
                  </a:lnTo>
                  <a:lnTo>
                    <a:pt x="49" y="610"/>
                  </a:lnTo>
                  <a:lnTo>
                    <a:pt x="31" y="547"/>
                  </a:lnTo>
                  <a:lnTo>
                    <a:pt x="15" y="492"/>
                  </a:lnTo>
                  <a:lnTo>
                    <a:pt x="4" y="451"/>
                  </a:lnTo>
                  <a:lnTo>
                    <a:pt x="0" y="435"/>
                  </a:lnTo>
                  <a:lnTo>
                    <a:pt x="10" y="397"/>
                  </a:lnTo>
                  <a:lnTo>
                    <a:pt x="23" y="360"/>
                  </a:lnTo>
                  <a:lnTo>
                    <a:pt x="38" y="325"/>
                  </a:lnTo>
                  <a:lnTo>
                    <a:pt x="55" y="289"/>
                  </a:lnTo>
                  <a:lnTo>
                    <a:pt x="75" y="255"/>
                  </a:lnTo>
                  <a:lnTo>
                    <a:pt x="95" y="222"/>
                  </a:lnTo>
                  <a:lnTo>
                    <a:pt x="120" y="191"/>
                  </a:lnTo>
                  <a:lnTo>
                    <a:pt x="145" y="161"/>
                  </a:lnTo>
                  <a:lnTo>
                    <a:pt x="155" y="149"/>
                  </a:lnTo>
                  <a:lnTo>
                    <a:pt x="168" y="137"/>
                  </a:lnTo>
                  <a:lnTo>
                    <a:pt x="182" y="124"/>
                  </a:lnTo>
                  <a:lnTo>
                    <a:pt x="196" y="110"/>
                  </a:lnTo>
                  <a:lnTo>
                    <a:pt x="212" y="98"/>
                  </a:lnTo>
                  <a:lnTo>
                    <a:pt x="227" y="84"/>
                  </a:lnTo>
                  <a:lnTo>
                    <a:pt x="242" y="71"/>
                  </a:lnTo>
                  <a:lnTo>
                    <a:pt x="257" y="58"/>
                  </a:lnTo>
                  <a:lnTo>
                    <a:pt x="272" y="47"/>
                  </a:lnTo>
                  <a:lnTo>
                    <a:pt x="285" y="35"/>
                  </a:lnTo>
                  <a:lnTo>
                    <a:pt x="297" y="25"/>
                  </a:lnTo>
                  <a:lnTo>
                    <a:pt x="308" y="17"/>
                  </a:lnTo>
                  <a:lnTo>
                    <a:pt x="318" y="10"/>
                  </a:lnTo>
                  <a:lnTo>
                    <a:pt x="325" y="4"/>
                  </a:lnTo>
                  <a:lnTo>
                    <a:pt x="329" y="1"/>
                  </a:lnTo>
                  <a:lnTo>
                    <a:pt x="330" y="0"/>
                  </a:lnTo>
                  <a:lnTo>
                    <a:pt x="344" y="3"/>
                  </a:lnTo>
                  <a:lnTo>
                    <a:pt x="360" y="7"/>
                  </a:lnTo>
                  <a:lnTo>
                    <a:pt x="378" y="10"/>
                  </a:lnTo>
                  <a:lnTo>
                    <a:pt x="395" y="13"/>
                  </a:lnTo>
                  <a:lnTo>
                    <a:pt x="413" y="18"/>
                  </a:lnTo>
                  <a:lnTo>
                    <a:pt x="433" y="22"/>
                  </a:lnTo>
                  <a:lnTo>
                    <a:pt x="451" y="25"/>
                  </a:lnTo>
                  <a:lnTo>
                    <a:pt x="470" y="28"/>
                  </a:lnTo>
                  <a:lnTo>
                    <a:pt x="487" y="32"/>
                  </a:lnTo>
                  <a:lnTo>
                    <a:pt x="504" y="35"/>
                  </a:lnTo>
                  <a:lnTo>
                    <a:pt x="519" y="39"/>
                  </a:lnTo>
                  <a:lnTo>
                    <a:pt x="533" y="41"/>
                  </a:lnTo>
                  <a:lnTo>
                    <a:pt x="546" y="42"/>
                  </a:lnTo>
                  <a:lnTo>
                    <a:pt x="555" y="43"/>
                  </a:lnTo>
                  <a:lnTo>
                    <a:pt x="562" y="45"/>
                  </a:lnTo>
                  <a:lnTo>
                    <a:pt x="567" y="45"/>
                  </a:lnTo>
                  <a:lnTo>
                    <a:pt x="554" y="51"/>
                  </a:lnTo>
                  <a:lnTo>
                    <a:pt x="535" y="62"/>
                  </a:lnTo>
                  <a:lnTo>
                    <a:pt x="512" y="76"/>
                  </a:lnTo>
                  <a:lnTo>
                    <a:pt x="486" y="91"/>
                  </a:lnTo>
                  <a:lnTo>
                    <a:pt x="458" y="107"/>
                  </a:lnTo>
                  <a:lnTo>
                    <a:pt x="432" y="123"/>
                  </a:lnTo>
                  <a:lnTo>
                    <a:pt x="410" y="137"/>
                  </a:lnTo>
                  <a:lnTo>
                    <a:pt x="391" y="149"/>
                  </a:lnTo>
                  <a:lnTo>
                    <a:pt x="373" y="163"/>
                  </a:lnTo>
                  <a:lnTo>
                    <a:pt x="356" y="177"/>
                  </a:lnTo>
                  <a:lnTo>
                    <a:pt x="340" y="191"/>
                  </a:lnTo>
                  <a:lnTo>
                    <a:pt x="323" y="205"/>
                  </a:lnTo>
                  <a:lnTo>
                    <a:pt x="307" y="220"/>
                  </a:lnTo>
                  <a:lnTo>
                    <a:pt x="292" y="235"/>
                  </a:lnTo>
                  <a:lnTo>
                    <a:pt x="277" y="250"/>
                  </a:lnTo>
                  <a:lnTo>
                    <a:pt x="262" y="267"/>
                  </a:lnTo>
                  <a:lnTo>
                    <a:pt x="251" y="282"/>
                  </a:lnTo>
                  <a:lnTo>
                    <a:pt x="238" y="296"/>
                  </a:lnTo>
                  <a:lnTo>
                    <a:pt x="227" y="310"/>
                  </a:lnTo>
                  <a:lnTo>
                    <a:pt x="215" y="325"/>
                  </a:lnTo>
                  <a:lnTo>
                    <a:pt x="205" y="340"/>
                  </a:lnTo>
                  <a:lnTo>
                    <a:pt x="194" y="355"/>
                  </a:lnTo>
                  <a:lnTo>
                    <a:pt x="186" y="371"/>
                  </a:lnTo>
                  <a:lnTo>
                    <a:pt x="179" y="388"/>
                  </a:lnTo>
                  <a:lnTo>
                    <a:pt x="179" y="388"/>
                  </a:lnTo>
                  <a:lnTo>
                    <a:pt x="179" y="388"/>
                  </a:lnTo>
                  <a:lnTo>
                    <a:pt x="179" y="388"/>
                  </a:lnTo>
                  <a:lnTo>
                    <a:pt x="179" y="388"/>
                  </a:lnTo>
                  <a:lnTo>
                    <a:pt x="178" y="388"/>
                  </a:lnTo>
                  <a:lnTo>
                    <a:pt x="178" y="388"/>
                  </a:lnTo>
                  <a:lnTo>
                    <a:pt x="178" y="388"/>
                  </a:lnTo>
                  <a:lnTo>
                    <a:pt x="178" y="388"/>
                  </a:lnTo>
                  <a:lnTo>
                    <a:pt x="177" y="388"/>
                  </a:lnTo>
                  <a:lnTo>
                    <a:pt x="177" y="388"/>
                  </a:lnTo>
                  <a:lnTo>
                    <a:pt x="176" y="389"/>
                  </a:lnTo>
                  <a:lnTo>
                    <a:pt x="176" y="389"/>
                  </a:lnTo>
                  <a:lnTo>
                    <a:pt x="170" y="426"/>
                  </a:lnTo>
                  <a:lnTo>
                    <a:pt x="169" y="462"/>
                  </a:lnTo>
                  <a:lnTo>
                    <a:pt x="171" y="499"/>
                  </a:lnTo>
                  <a:lnTo>
                    <a:pt x="177" y="534"/>
                  </a:lnTo>
                  <a:lnTo>
                    <a:pt x="185" y="570"/>
                  </a:lnTo>
                  <a:lnTo>
                    <a:pt x="194" y="606"/>
                  </a:lnTo>
                  <a:lnTo>
                    <a:pt x="204" y="642"/>
                  </a:lnTo>
                  <a:lnTo>
                    <a:pt x="214" y="677"/>
                  </a:lnTo>
                  <a:lnTo>
                    <a:pt x="221" y="704"/>
                  </a:lnTo>
                  <a:lnTo>
                    <a:pt x="228" y="730"/>
                  </a:lnTo>
                  <a:lnTo>
                    <a:pt x="236" y="757"/>
                  </a:lnTo>
                  <a:lnTo>
                    <a:pt x="244" y="782"/>
                  </a:lnTo>
                  <a:lnTo>
                    <a:pt x="252" y="807"/>
                  </a:lnTo>
                  <a:lnTo>
                    <a:pt x="260" y="833"/>
                  </a:lnTo>
                  <a:lnTo>
                    <a:pt x="268" y="858"/>
                  </a:lnTo>
                  <a:lnTo>
                    <a:pt x="277" y="884"/>
                  </a:lnTo>
                  <a:lnTo>
                    <a:pt x="265" y="877"/>
                  </a:lnTo>
                  <a:lnTo>
                    <a:pt x="244" y="866"/>
                  </a:lnTo>
                  <a:lnTo>
                    <a:pt x="219" y="851"/>
                  </a:lnTo>
                  <a:lnTo>
                    <a:pt x="190" y="836"/>
                  </a:lnTo>
                  <a:lnTo>
                    <a:pt x="161" y="820"/>
                  </a:lnTo>
                  <a:lnTo>
                    <a:pt x="135" y="805"/>
                  </a:lnTo>
                  <a:lnTo>
                    <a:pt x="111" y="794"/>
                  </a:lnTo>
                  <a:lnTo>
                    <a:pt x="94" y="786"/>
                  </a:lnTo>
                  <a:close/>
                </a:path>
              </a:pathLst>
            </a:custGeom>
            <a:solidFill>
              <a:srgbClr val="937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auto">
            <a:xfrm>
              <a:off x="38" y="1827"/>
              <a:ext cx="393" cy="495"/>
            </a:xfrm>
            <a:custGeom>
              <a:avLst/>
              <a:gdLst>
                <a:gd name="T0" fmla="*/ 541 w 787"/>
                <a:gd name="T1" fmla="*/ 979 h 991"/>
                <a:gd name="T2" fmla="*/ 440 w 787"/>
                <a:gd name="T3" fmla="*/ 954 h 991"/>
                <a:gd name="T4" fmla="*/ 319 w 787"/>
                <a:gd name="T5" fmla="*/ 924 h 991"/>
                <a:gd name="T6" fmla="*/ 206 w 787"/>
                <a:gd name="T7" fmla="*/ 896 h 991"/>
                <a:gd name="T8" fmla="*/ 130 w 787"/>
                <a:gd name="T9" fmla="*/ 878 h 991"/>
                <a:gd name="T10" fmla="*/ 76 w 787"/>
                <a:gd name="T11" fmla="*/ 781 h 991"/>
                <a:gd name="T12" fmla="*/ 14 w 787"/>
                <a:gd name="T13" fmla="*/ 532 h 991"/>
                <a:gd name="T14" fmla="*/ 0 w 787"/>
                <a:gd name="T15" fmla="*/ 387 h 991"/>
                <a:gd name="T16" fmla="*/ 29 w 787"/>
                <a:gd name="T17" fmla="*/ 329 h 991"/>
                <a:gd name="T18" fmla="*/ 76 w 787"/>
                <a:gd name="T19" fmla="*/ 267 h 991"/>
                <a:gd name="T20" fmla="*/ 132 w 787"/>
                <a:gd name="T21" fmla="*/ 211 h 991"/>
                <a:gd name="T22" fmla="*/ 161 w 787"/>
                <a:gd name="T23" fmla="*/ 184 h 991"/>
                <a:gd name="T24" fmla="*/ 191 w 787"/>
                <a:gd name="T25" fmla="*/ 159 h 991"/>
                <a:gd name="T26" fmla="*/ 231 w 787"/>
                <a:gd name="T27" fmla="*/ 131 h 991"/>
                <a:gd name="T28" fmla="*/ 309 w 787"/>
                <a:gd name="T29" fmla="*/ 84 h 991"/>
                <a:gd name="T30" fmla="*/ 378 w 787"/>
                <a:gd name="T31" fmla="*/ 42 h 991"/>
                <a:gd name="T32" fmla="*/ 412 w 787"/>
                <a:gd name="T33" fmla="*/ 22 h 991"/>
                <a:gd name="T34" fmla="*/ 449 w 787"/>
                <a:gd name="T35" fmla="*/ 11 h 991"/>
                <a:gd name="T36" fmla="*/ 487 w 787"/>
                <a:gd name="T37" fmla="*/ 0 h 991"/>
                <a:gd name="T38" fmla="*/ 519 w 787"/>
                <a:gd name="T39" fmla="*/ 21 h 991"/>
                <a:gd name="T40" fmla="*/ 572 w 787"/>
                <a:gd name="T41" fmla="*/ 56 h 991"/>
                <a:gd name="T42" fmla="*/ 566 w 787"/>
                <a:gd name="T43" fmla="*/ 75 h 991"/>
                <a:gd name="T44" fmla="*/ 501 w 787"/>
                <a:gd name="T45" fmla="*/ 99 h 991"/>
                <a:gd name="T46" fmla="*/ 438 w 787"/>
                <a:gd name="T47" fmla="*/ 128 h 991"/>
                <a:gd name="T48" fmla="*/ 397 w 787"/>
                <a:gd name="T49" fmla="*/ 151 h 991"/>
                <a:gd name="T50" fmla="*/ 369 w 787"/>
                <a:gd name="T51" fmla="*/ 169 h 991"/>
                <a:gd name="T52" fmla="*/ 340 w 787"/>
                <a:gd name="T53" fmla="*/ 188 h 991"/>
                <a:gd name="T54" fmla="*/ 290 w 787"/>
                <a:gd name="T55" fmla="*/ 222 h 991"/>
                <a:gd name="T56" fmla="*/ 245 w 787"/>
                <a:gd name="T57" fmla="*/ 261 h 991"/>
                <a:gd name="T58" fmla="*/ 204 w 787"/>
                <a:gd name="T59" fmla="*/ 309 h 991"/>
                <a:gd name="T60" fmla="*/ 158 w 787"/>
                <a:gd name="T61" fmla="*/ 357 h 991"/>
                <a:gd name="T62" fmla="*/ 121 w 787"/>
                <a:gd name="T63" fmla="*/ 409 h 991"/>
                <a:gd name="T64" fmla="*/ 114 w 787"/>
                <a:gd name="T65" fmla="*/ 536 h 991"/>
                <a:gd name="T66" fmla="*/ 139 w 787"/>
                <a:gd name="T67" fmla="*/ 669 h 991"/>
                <a:gd name="T68" fmla="*/ 151 w 787"/>
                <a:gd name="T69" fmla="*/ 707 h 991"/>
                <a:gd name="T70" fmla="*/ 166 w 787"/>
                <a:gd name="T71" fmla="*/ 744 h 991"/>
                <a:gd name="T72" fmla="*/ 192 w 787"/>
                <a:gd name="T73" fmla="*/ 782 h 991"/>
                <a:gd name="T74" fmla="*/ 226 w 787"/>
                <a:gd name="T75" fmla="*/ 818 h 991"/>
                <a:gd name="T76" fmla="*/ 269 w 787"/>
                <a:gd name="T77" fmla="*/ 839 h 991"/>
                <a:gd name="T78" fmla="*/ 291 w 787"/>
                <a:gd name="T79" fmla="*/ 841 h 991"/>
                <a:gd name="T80" fmla="*/ 312 w 787"/>
                <a:gd name="T81" fmla="*/ 836 h 991"/>
                <a:gd name="T82" fmla="*/ 337 w 787"/>
                <a:gd name="T83" fmla="*/ 826 h 991"/>
                <a:gd name="T84" fmla="*/ 375 w 787"/>
                <a:gd name="T85" fmla="*/ 809 h 991"/>
                <a:gd name="T86" fmla="*/ 411 w 787"/>
                <a:gd name="T87" fmla="*/ 787 h 991"/>
                <a:gd name="T88" fmla="*/ 458 w 787"/>
                <a:gd name="T89" fmla="*/ 752 h 991"/>
                <a:gd name="T90" fmla="*/ 513 w 787"/>
                <a:gd name="T91" fmla="*/ 717 h 991"/>
                <a:gd name="T92" fmla="*/ 563 w 787"/>
                <a:gd name="T93" fmla="*/ 675 h 991"/>
                <a:gd name="T94" fmla="*/ 600 w 787"/>
                <a:gd name="T95" fmla="*/ 620 h 991"/>
                <a:gd name="T96" fmla="*/ 638 w 787"/>
                <a:gd name="T97" fmla="*/ 548 h 991"/>
                <a:gd name="T98" fmla="*/ 650 w 787"/>
                <a:gd name="T99" fmla="*/ 523 h 991"/>
                <a:gd name="T100" fmla="*/ 653 w 787"/>
                <a:gd name="T101" fmla="*/ 522 h 991"/>
                <a:gd name="T102" fmla="*/ 653 w 787"/>
                <a:gd name="T103" fmla="*/ 522 h 991"/>
                <a:gd name="T104" fmla="*/ 673 w 787"/>
                <a:gd name="T105" fmla="*/ 537 h 991"/>
                <a:gd name="T106" fmla="*/ 736 w 787"/>
                <a:gd name="T107" fmla="*/ 585 h 991"/>
                <a:gd name="T108" fmla="*/ 787 w 787"/>
                <a:gd name="T109" fmla="*/ 642 h 991"/>
                <a:gd name="T110" fmla="*/ 758 w 787"/>
                <a:gd name="T111" fmla="*/ 689 h 991"/>
                <a:gd name="T112" fmla="*/ 718 w 787"/>
                <a:gd name="T113" fmla="*/ 760 h 991"/>
                <a:gd name="T114" fmla="*/ 673 w 787"/>
                <a:gd name="T115" fmla="*/ 842 h 991"/>
                <a:gd name="T116" fmla="*/ 628 w 787"/>
                <a:gd name="T117" fmla="*/ 919 h 991"/>
                <a:gd name="T118" fmla="*/ 593 w 787"/>
                <a:gd name="T119" fmla="*/ 978 h 9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87" h="991">
                  <a:moveTo>
                    <a:pt x="584" y="991"/>
                  </a:moveTo>
                  <a:lnTo>
                    <a:pt x="566" y="986"/>
                  </a:lnTo>
                  <a:lnTo>
                    <a:pt x="541" y="979"/>
                  </a:lnTo>
                  <a:lnTo>
                    <a:pt x="511" y="972"/>
                  </a:lnTo>
                  <a:lnTo>
                    <a:pt x="477" y="963"/>
                  </a:lnTo>
                  <a:lnTo>
                    <a:pt x="440" y="954"/>
                  </a:lnTo>
                  <a:lnTo>
                    <a:pt x="400" y="944"/>
                  </a:lnTo>
                  <a:lnTo>
                    <a:pt x="359" y="934"/>
                  </a:lnTo>
                  <a:lnTo>
                    <a:pt x="319" y="924"/>
                  </a:lnTo>
                  <a:lnTo>
                    <a:pt x="279" y="914"/>
                  </a:lnTo>
                  <a:lnTo>
                    <a:pt x="241" y="904"/>
                  </a:lnTo>
                  <a:lnTo>
                    <a:pt x="206" y="896"/>
                  </a:lnTo>
                  <a:lnTo>
                    <a:pt x="175" y="888"/>
                  </a:lnTo>
                  <a:lnTo>
                    <a:pt x="150" y="883"/>
                  </a:lnTo>
                  <a:lnTo>
                    <a:pt x="130" y="878"/>
                  </a:lnTo>
                  <a:lnTo>
                    <a:pt x="117" y="874"/>
                  </a:lnTo>
                  <a:lnTo>
                    <a:pt x="113" y="873"/>
                  </a:lnTo>
                  <a:lnTo>
                    <a:pt x="76" y="781"/>
                  </a:lnTo>
                  <a:lnTo>
                    <a:pt x="48" y="691"/>
                  </a:lnTo>
                  <a:lnTo>
                    <a:pt x="28" y="607"/>
                  </a:lnTo>
                  <a:lnTo>
                    <a:pt x="14" y="532"/>
                  </a:lnTo>
                  <a:lnTo>
                    <a:pt x="6" y="469"/>
                  </a:lnTo>
                  <a:lnTo>
                    <a:pt x="1" y="419"/>
                  </a:lnTo>
                  <a:lnTo>
                    <a:pt x="0" y="387"/>
                  </a:lnTo>
                  <a:lnTo>
                    <a:pt x="0" y="374"/>
                  </a:lnTo>
                  <a:lnTo>
                    <a:pt x="14" y="351"/>
                  </a:lnTo>
                  <a:lnTo>
                    <a:pt x="29" y="329"/>
                  </a:lnTo>
                  <a:lnTo>
                    <a:pt x="44" y="309"/>
                  </a:lnTo>
                  <a:lnTo>
                    <a:pt x="60" y="288"/>
                  </a:lnTo>
                  <a:lnTo>
                    <a:pt x="76" y="267"/>
                  </a:lnTo>
                  <a:lnTo>
                    <a:pt x="94" y="248"/>
                  </a:lnTo>
                  <a:lnTo>
                    <a:pt x="113" y="229"/>
                  </a:lnTo>
                  <a:lnTo>
                    <a:pt x="132" y="211"/>
                  </a:lnTo>
                  <a:lnTo>
                    <a:pt x="143" y="201"/>
                  </a:lnTo>
                  <a:lnTo>
                    <a:pt x="152" y="193"/>
                  </a:lnTo>
                  <a:lnTo>
                    <a:pt x="161" y="184"/>
                  </a:lnTo>
                  <a:lnTo>
                    <a:pt x="172" y="176"/>
                  </a:lnTo>
                  <a:lnTo>
                    <a:pt x="181" y="167"/>
                  </a:lnTo>
                  <a:lnTo>
                    <a:pt x="191" y="159"/>
                  </a:lnTo>
                  <a:lnTo>
                    <a:pt x="201" y="151"/>
                  </a:lnTo>
                  <a:lnTo>
                    <a:pt x="213" y="143"/>
                  </a:lnTo>
                  <a:lnTo>
                    <a:pt x="231" y="131"/>
                  </a:lnTo>
                  <a:lnTo>
                    <a:pt x="254" y="117"/>
                  </a:lnTo>
                  <a:lnTo>
                    <a:pt x="281" y="101"/>
                  </a:lnTo>
                  <a:lnTo>
                    <a:pt x="309" y="84"/>
                  </a:lnTo>
                  <a:lnTo>
                    <a:pt x="335" y="68"/>
                  </a:lnTo>
                  <a:lnTo>
                    <a:pt x="358" y="54"/>
                  </a:lnTo>
                  <a:lnTo>
                    <a:pt x="378" y="42"/>
                  </a:lnTo>
                  <a:lnTo>
                    <a:pt x="389" y="34"/>
                  </a:lnTo>
                  <a:lnTo>
                    <a:pt x="401" y="27"/>
                  </a:lnTo>
                  <a:lnTo>
                    <a:pt x="412" y="22"/>
                  </a:lnTo>
                  <a:lnTo>
                    <a:pt x="425" y="17"/>
                  </a:lnTo>
                  <a:lnTo>
                    <a:pt x="436" y="14"/>
                  </a:lnTo>
                  <a:lnTo>
                    <a:pt x="449" y="11"/>
                  </a:lnTo>
                  <a:lnTo>
                    <a:pt x="462" y="8"/>
                  </a:lnTo>
                  <a:lnTo>
                    <a:pt x="474" y="4"/>
                  </a:lnTo>
                  <a:lnTo>
                    <a:pt x="487" y="0"/>
                  </a:lnTo>
                  <a:lnTo>
                    <a:pt x="492" y="2"/>
                  </a:lnTo>
                  <a:lnTo>
                    <a:pt x="503" y="10"/>
                  </a:lnTo>
                  <a:lnTo>
                    <a:pt x="519" y="21"/>
                  </a:lnTo>
                  <a:lnTo>
                    <a:pt x="538" y="33"/>
                  </a:lnTo>
                  <a:lnTo>
                    <a:pt x="556" y="45"/>
                  </a:lnTo>
                  <a:lnTo>
                    <a:pt x="572" y="56"/>
                  </a:lnTo>
                  <a:lnTo>
                    <a:pt x="584" y="63"/>
                  </a:lnTo>
                  <a:lnTo>
                    <a:pt x="587" y="67"/>
                  </a:lnTo>
                  <a:lnTo>
                    <a:pt x="566" y="75"/>
                  </a:lnTo>
                  <a:lnTo>
                    <a:pt x="545" y="83"/>
                  </a:lnTo>
                  <a:lnTo>
                    <a:pt x="523" y="91"/>
                  </a:lnTo>
                  <a:lnTo>
                    <a:pt x="501" y="99"/>
                  </a:lnTo>
                  <a:lnTo>
                    <a:pt x="480" y="108"/>
                  </a:lnTo>
                  <a:lnTo>
                    <a:pt x="458" y="117"/>
                  </a:lnTo>
                  <a:lnTo>
                    <a:pt x="438" y="128"/>
                  </a:lnTo>
                  <a:lnTo>
                    <a:pt x="417" y="139"/>
                  </a:lnTo>
                  <a:lnTo>
                    <a:pt x="407" y="145"/>
                  </a:lnTo>
                  <a:lnTo>
                    <a:pt x="397" y="151"/>
                  </a:lnTo>
                  <a:lnTo>
                    <a:pt x="388" y="158"/>
                  </a:lnTo>
                  <a:lnTo>
                    <a:pt x="379" y="163"/>
                  </a:lnTo>
                  <a:lnTo>
                    <a:pt x="369" y="169"/>
                  </a:lnTo>
                  <a:lnTo>
                    <a:pt x="359" y="175"/>
                  </a:lnTo>
                  <a:lnTo>
                    <a:pt x="350" y="182"/>
                  </a:lnTo>
                  <a:lnTo>
                    <a:pt x="340" y="188"/>
                  </a:lnTo>
                  <a:lnTo>
                    <a:pt x="322" y="199"/>
                  </a:lnTo>
                  <a:lnTo>
                    <a:pt x="306" y="211"/>
                  </a:lnTo>
                  <a:lnTo>
                    <a:pt x="290" y="222"/>
                  </a:lnTo>
                  <a:lnTo>
                    <a:pt x="274" y="235"/>
                  </a:lnTo>
                  <a:lnTo>
                    <a:pt x="260" y="248"/>
                  </a:lnTo>
                  <a:lnTo>
                    <a:pt x="245" y="261"/>
                  </a:lnTo>
                  <a:lnTo>
                    <a:pt x="231" y="276"/>
                  </a:lnTo>
                  <a:lnTo>
                    <a:pt x="219" y="291"/>
                  </a:lnTo>
                  <a:lnTo>
                    <a:pt x="204" y="309"/>
                  </a:lnTo>
                  <a:lnTo>
                    <a:pt x="189" y="325"/>
                  </a:lnTo>
                  <a:lnTo>
                    <a:pt x="173" y="341"/>
                  </a:lnTo>
                  <a:lnTo>
                    <a:pt x="158" y="357"/>
                  </a:lnTo>
                  <a:lnTo>
                    <a:pt x="144" y="373"/>
                  </a:lnTo>
                  <a:lnTo>
                    <a:pt x="131" y="390"/>
                  </a:lnTo>
                  <a:lnTo>
                    <a:pt x="121" y="409"/>
                  </a:lnTo>
                  <a:lnTo>
                    <a:pt x="113" y="430"/>
                  </a:lnTo>
                  <a:lnTo>
                    <a:pt x="110" y="470"/>
                  </a:lnTo>
                  <a:lnTo>
                    <a:pt x="114" y="536"/>
                  </a:lnTo>
                  <a:lnTo>
                    <a:pt x="123" y="605"/>
                  </a:lnTo>
                  <a:lnTo>
                    <a:pt x="135" y="657"/>
                  </a:lnTo>
                  <a:lnTo>
                    <a:pt x="139" y="669"/>
                  </a:lnTo>
                  <a:lnTo>
                    <a:pt x="143" y="682"/>
                  </a:lnTo>
                  <a:lnTo>
                    <a:pt x="146" y="695"/>
                  </a:lnTo>
                  <a:lnTo>
                    <a:pt x="151" y="707"/>
                  </a:lnTo>
                  <a:lnTo>
                    <a:pt x="154" y="720"/>
                  </a:lnTo>
                  <a:lnTo>
                    <a:pt x="160" y="732"/>
                  </a:lnTo>
                  <a:lnTo>
                    <a:pt x="166" y="744"/>
                  </a:lnTo>
                  <a:lnTo>
                    <a:pt x="173" y="756"/>
                  </a:lnTo>
                  <a:lnTo>
                    <a:pt x="182" y="770"/>
                  </a:lnTo>
                  <a:lnTo>
                    <a:pt x="192" y="782"/>
                  </a:lnTo>
                  <a:lnTo>
                    <a:pt x="203" y="795"/>
                  </a:lnTo>
                  <a:lnTo>
                    <a:pt x="214" y="808"/>
                  </a:lnTo>
                  <a:lnTo>
                    <a:pt x="226" y="818"/>
                  </a:lnTo>
                  <a:lnTo>
                    <a:pt x="239" y="826"/>
                  </a:lnTo>
                  <a:lnTo>
                    <a:pt x="253" y="834"/>
                  </a:lnTo>
                  <a:lnTo>
                    <a:pt x="269" y="839"/>
                  </a:lnTo>
                  <a:lnTo>
                    <a:pt x="276" y="840"/>
                  </a:lnTo>
                  <a:lnTo>
                    <a:pt x="284" y="841"/>
                  </a:lnTo>
                  <a:lnTo>
                    <a:pt x="291" y="841"/>
                  </a:lnTo>
                  <a:lnTo>
                    <a:pt x="298" y="840"/>
                  </a:lnTo>
                  <a:lnTo>
                    <a:pt x="305" y="839"/>
                  </a:lnTo>
                  <a:lnTo>
                    <a:pt x="312" y="836"/>
                  </a:lnTo>
                  <a:lnTo>
                    <a:pt x="318" y="834"/>
                  </a:lnTo>
                  <a:lnTo>
                    <a:pt x="325" y="832"/>
                  </a:lnTo>
                  <a:lnTo>
                    <a:pt x="337" y="826"/>
                  </a:lnTo>
                  <a:lnTo>
                    <a:pt x="350" y="821"/>
                  </a:lnTo>
                  <a:lnTo>
                    <a:pt x="363" y="815"/>
                  </a:lnTo>
                  <a:lnTo>
                    <a:pt x="375" y="809"/>
                  </a:lnTo>
                  <a:lnTo>
                    <a:pt x="387" y="802"/>
                  </a:lnTo>
                  <a:lnTo>
                    <a:pt x="400" y="795"/>
                  </a:lnTo>
                  <a:lnTo>
                    <a:pt x="411" y="787"/>
                  </a:lnTo>
                  <a:lnTo>
                    <a:pt x="423" y="778"/>
                  </a:lnTo>
                  <a:lnTo>
                    <a:pt x="441" y="765"/>
                  </a:lnTo>
                  <a:lnTo>
                    <a:pt x="458" y="752"/>
                  </a:lnTo>
                  <a:lnTo>
                    <a:pt x="477" y="741"/>
                  </a:lnTo>
                  <a:lnTo>
                    <a:pt x="495" y="728"/>
                  </a:lnTo>
                  <a:lnTo>
                    <a:pt x="513" y="717"/>
                  </a:lnTo>
                  <a:lnTo>
                    <a:pt x="531" y="704"/>
                  </a:lnTo>
                  <a:lnTo>
                    <a:pt x="547" y="690"/>
                  </a:lnTo>
                  <a:lnTo>
                    <a:pt x="563" y="675"/>
                  </a:lnTo>
                  <a:lnTo>
                    <a:pt x="574" y="662"/>
                  </a:lnTo>
                  <a:lnTo>
                    <a:pt x="585" y="643"/>
                  </a:lnTo>
                  <a:lnTo>
                    <a:pt x="600" y="620"/>
                  </a:lnTo>
                  <a:lnTo>
                    <a:pt x="614" y="594"/>
                  </a:lnTo>
                  <a:lnTo>
                    <a:pt x="627" y="570"/>
                  </a:lnTo>
                  <a:lnTo>
                    <a:pt x="638" y="548"/>
                  </a:lnTo>
                  <a:lnTo>
                    <a:pt x="645" y="532"/>
                  </a:lnTo>
                  <a:lnTo>
                    <a:pt x="648" y="523"/>
                  </a:lnTo>
                  <a:lnTo>
                    <a:pt x="650" y="523"/>
                  </a:lnTo>
                  <a:lnTo>
                    <a:pt x="651" y="523"/>
                  </a:lnTo>
                  <a:lnTo>
                    <a:pt x="652" y="523"/>
                  </a:lnTo>
                  <a:lnTo>
                    <a:pt x="653" y="522"/>
                  </a:lnTo>
                  <a:lnTo>
                    <a:pt x="653" y="522"/>
                  </a:lnTo>
                  <a:lnTo>
                    <a:pt x="653" y="522"/>
                  </a:lnTo>
                  <a:lnTo>
                    <a:pt x="653" y="522"/>
                  </a:lnTo>
                  <a:lnTo>
                    <a:pt x="653" y="522"/>
                  </a:lnTo>
                  <a:lnTo>
                    <a:pt x="659" y="526"/>
                  </a:lnTo>
                  <a:lnTo>
                    <a:pt x="673" y="537"/>
                  </a:lnTo>
                  <a:lnTo>
                    <a:pt x="691" y="551"/>
                  </a:lnTo>
                  <a:lnTo>
                    <a:pt x="713" y="567"/>
                  </a:lnTo>
                  <a:lnTo>
                    <a:pt x="736" y="585"/>
                  </a:lnTo>
                  <a:lnTo>
                    <a:pt x="757" y="605"/>
                  </a:lnTo>
                  <a:lnTo>
                    <a:pt x="774" y="624"/>
                  </a:lnTo>
                  <a:lnTo>
                    <a:pt x="787" y="642"/>
                  </a:lnTo>
                  <a:lnTo>
                    <a:pt x="779" y="653"/>
                  </a:lnTo>
                  <a:lnTo>
                    <a:pt x="769" y="669"/>
                  </a:lnTo>
                  <a:lnTo>
                    <a:pt x="758" y="689"/>
                  </a:lnTo>
                  <a:lnTo>
                    <a:pt x="745" y="711"/>
                  </a:lnTo>
                  <a:lnTo>
                    <a:pt x="733" y="735"/>
                  </a:lnTo>
                  <a:lnTo>
                    <a:pt x="718" y="760"/>
                  </a:lnTo>
                  <a:lnTo>
                    <a:pt x="703" y="788"/>
                  </a:lnTo>
                  <a:lnTo>
                    <a:pt x="688" y="815"/>
                  </a:lnTo>
                  <a:lnTo>
                    <a:pt x="673" y="842"/>
                  </a:lnTo>
                  <a:lnTo>
                    <a:pt x="657" y="870"/>
                  </a:lnTo>
                  <a:lnTo>
                    <a:pt x="643" y="895"/>
                  </a:lnTo>
                  <a:lnTo>
                    <a:pt x="628" y="919"/>
                  </a:lnTo>
                  <a:lnTo>
                    <a:pt x="615" y="942"/>
                  </a:lnTo>
                  <a:lnTo>
                    <a:pt x="604" y="962"/>
                  </a:lnTo>
                  <a:lnTo>
                    <a:pt x="593" y="978"/>
                  </a:lnTo>
                  <a:lnTo>
                    <a:pt x="584" y="991"/>
                  </a:lnTo>
                  <a:close/>
                </a:path>
              </a:pathLst>
            </a:custGeom>
            <a:solidFill>
              <a:srgbClr val="7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auto">
            <a:xfrm>
              <a:off x="370" y="2168"/>
              <a:ext cx="23" cy="29"/>
            </a:xfrm>
            <a:custGeom>
              <a:avLst/>
              <a:gdLst>
                <a:gd name="T0" fmla="*/ 23 w 47"/>
                <a:gd name="T1" fmla="*/ 58 h 58"/>
                <a:gd name="T2" fmla="*/ 14 w 47"/>
                <a:gd name="T3" fmla="*/ 55 h 58"/>
                <a:gd name="T4" fmla="*/ 7 w 47"/>
                <a:gd name="T5" fmla="*/ 50 h 58"/>
                <a:gd name="T6" fmla="*/ 3 w 47"/>
                <a:gd name="T7" fmla="*/ 40 h 58"/>
                <a:gd name="T8" fmla="*/ 0 w 47"/>
                <a:gd name="T9" fmla="*/ 29 h 58"/>
                <a:gd name="T10" fmla="*/ 2 w 47"/>
                <a:gd name="T11" fmla="*/ 17 h 58"/>
                <a:gd name="T12" fmla="*/ 6 w 47"/>
                <a:gd name="T13" fmla="*/ 8 h 58"/>
                <a:gd name="T14" fmla="*/ 13 w 47"/>
                <a:gd name="T15" fmla="*/ 2 h 58"/>
                <a:gd name="T16" fmla="*/ 22 w 47"/>
                <a:gd name="T17" fmla="*/ 0 h 58"/>
                <a:gd name="T18" fmla="*/ 32 w 47"/>
                <a:gd name="T19" fmla="*/ 2 h 58"/>
                <a:gd name="T20" fmla="*/ 38 w 47"/>
                <a:gd name="T21" fmla="*/ 8 h 58"/>
                <a:gd name="T22" fmla="*/ 44 w 47"/>
                <a:gd name="T23" fmla="*/ 17 h 58"/>
                <a:gd name="T24" fmla="*/ 47 w 47"/>
                <a:gd name="T25" fmla="*/ 29 h 58"/>
                <a:gd name="T26" fmla="*/ 44 w 47"/>
                <a:gd name="T27" fmla="*/ 39 h 58"/>
                <a:gd name="T28" fmla="*/ 40 w 47"/>
                <a:gd name="T29" fmla="*/ 48 h 58"/>
                <a:gd name="T30" fmla="*/ 33 w 47"/>
                <a:gd name="T31" fmla="*/ 55 h 58"/>
                <a:gd name="T32" fmla="*/ 23 w 47"/>
                <a:gd name="T3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7" h="58">
                  <a:moveTo>
                    <a:pt x="23" y="58"/>
                  </a:moveTo>
                  <a:lnTo>
                    <a:pt x="14" y="55"/>
                  </a:lnTo>
                  <a:lnTo>
                    <a:pt x="7" y="50"/>
                  </a:lnTo>
                  <a:lnTo>
                    <a:pt x="3" y="40"/>
                  </a:lnTo>
                  <a:lnTo>
                    <a:pt x="0" y="29"/>
                  </a:lnTo>
                  <a:lnTo>
                    <a:pt x="2" y="17"/>
                  </a:lnTo>
                  <a:lnTo>
                    <a:pt x="6" y="8"/>
                  </a:lnTo>
                  <a:lnTo>
                    <a:pt x="13" y="2"/>
                  </a:lnTo>
                  <a:lnTo>
                    <a:pt x="22" y="0"/>
                  </a:lnTo>
                  <a:lnTo>
                    <a:pt x="32" y="2"/>
                  </a:lnTo>
                  <a:lnTo>
                    <a:pt x="38" y="8"/>
                  </a:lnTo>
                  <a:lnTo>
                    <a:pt x="44" y="17"/>
                  </a:lnTo>
                  <a:lnTo>
                    <a:pt x="47" y="29"/>
                  </a:lnTo>
                  <a:lnTo>
                    <a:pt x="44" y="39"/>
                  </a:lnTo>
                  <a:lnTo>
                    <a:pt x="40" y="48"/>
                  </a:lnTo>
                  <a:lnTo>
                    <a:pt x="33" y="55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auto">
            <a:xfrm>
              <a:off x="348" y="2200"/>
              <a:ext cx="23" cy="29"/>
            </a:xfrm>
            <a:custGeom>
              <a:avLst/>
              <a:gdLst>
                <a:gd name="T0" fmla="*/ 23 w 46"/>
                <a:gd name="T1" fmla="*/ 58 h 58"/>
                <a:gd name="T2" fmla="*/ 13 w 46"/>
                <a:gd name="T3" fmla="*/ 56 h 58"/>
                <a:gd name="T4" fmla="*/ 7 w 46"/>
                <a:gd name="T5" fmla="*/ 50 h 58"/>
                <a:gd name="T6" fmla="*/ 2 w 46"/>
                <a:gd name="T7" fmla="*/ 41 h 58"/>
                <a:gd name="T8" fmla="*/ 0 w 46"/>
                <a:gd name="T9" fmla="*/ 29 h 58"/>
                <a:gd name="T10" fmla="*/ 2 w 46"/>
                <a:gd name="T11" fmla="*/ 18 h 58"/>
                <a:gd name="T12" fmla="*/ 7 w 46"/>
                <a:gd name="T13" fmla="*/ 8 h 58"/>
                <a:gd name="T14" fmla="*/ 13 w 46"/>
                <a:gd name="T15" fmla="*/ 3 h 58"/>
                <a:gd name="T16" fmla="*/ 23 w 46"/>
                <a:gd name="T17" fmla="*/ 0 h 58"/>
                <a:gd name="T18" fmla="*/ 32 w 46"/>
                <a:gd name="T19" fmla="*/ 3 h 58"/>
                <a:gd name="T20" fmla="*/ 39 w 46"/>
                <a:gd name="T21" fmla="*/ 8 h 58"/>
                <a:gd name="T22" fmla="*/ 43 w 46"/>
                <a:gd name="T23" fmla="*/ 18 h 58"/>
                <a:gd name="T24" fmla="*/ 46 w 46"/>
                <a:gd name="T25" fmla="*/ 29 h 58"/>
                <a:gd name="T26" fmla="*/ 43 w 46"/>
                <a:gd name="T27" fmla="*/ 40 h 58"/>
                <a:gd name="T28" fmla="*/ 39 w 46"/>
                <a:gd name="T29" fmla="*/ 49 h 58"/>
                <a:gd name="T30" fmla="*/ 32 w 46"/>
                <a:gd name="T31" fmla="*/ 56 h 58"/>
                <a:gd name="T32" fmla="*/ 23 w 46"/>
                <a:gd name="T3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8">
                  <a:moveTo>
                    <a:pt x="23" y="58"/>
                  </a:moveTo>
                  <a:lnTo>
                    <a:pt x="13" y="56"/>
                  </a:lnTo>
                  <a:lnTo>
                    <a:pt x="7" y="50"/>
                  </a:lnTo>
                  <a:lnTo>
                    <a:pt x="2" y="41"/>
                  </a:lnTo>
                  <a:lnTo>
                    <a:pt x="0" y="29"/>
                  </a:lnTo>
                  <a:lnTo>
                    <a:pt x="2" y="18"/>
                  </a:lnTo>
                  <a:lnTo>
                    <a:pt x="7" y="8"/>
                  </a:lnTo>
                  <a:lnTo>
                    <a:pt x="13" y="3"/>
                  </a:lnTo>
                  <a:lnTo>
                    <a:pt x="23" y="0"/>
                  </a:lnTo>
                  <a:lnTo>
                    <a:pt x="32" y="3"/>
                  </a:lnTo>
                  <a:lnTo>
                    <a:pt x="39" y="8"/>
                  </a:lnTo>
                  <a:lnTo>
                    <a:pt x="43" y="18"/>
                  </a:lnTo>
                  <a:lnTo>
                    <a:pt x="46" y="29"/>
                  </a:lnTo>
                  <a:lnTo>
                    <a:pt x="43" y="40"/>
                  </a:lnTo>
                  <a:lnTo>
                    <a:pt x="39" y="49"/>
                  </a:lnTo>
                  <a:lnTo>
                    <a:pt x="32" y="56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auto">
            <a:xfrm>
              <a:off x="294" y="2218"/>
              <a:ext cx="23" cy="28"/>
            </a:xfrm>
            <a:custGeom>
              <a:avLst/>
              <a:gdLst>
                <a:gd name="T0" fmla="*/ 23 w 46"/>
                <a:gd name="T1" fmla="*/ 58 h 58"/>
                <a:gd name="T2" fmla="*/ 13 w 46"/>
                <a:gd name="T3" fmla="*/ 55 h 58"/>
                <a:gd name="T4" fmla="*/ 6 w 46"/>
                <a:gd name="T5" fmla="*/ 50 h 58"/>
                <a:gd name="T6" fmla="*/ 2 w 46"/>
                <a:gd name="T7" fmla="*/ 40 h 58"/>
                <a:gd name="T8" fmla="*/ 0 w 46"/>
                <a:gd name="T9" fmla="*/ 29 h 58"/>
                <a:gd name="T10" fmla="*/ 2 w 46"/>
                <a:gd name="T11" fmla="*/ 19 h 58"/>
                <a:gd name="T12" fmla="*/ 6 w 46"/>
                <a:gd name="T13" fmla="*/ 9 h 58"/>
                <a:gd name="T14" fmla="*/ 13 w 46"/>
                <a:gd name="T15" fmla="*/ 2 h 58"/>
                <a:gd name="T16" fmla="*/ 23 w 46"/>
                <a:gd name="T17" fmla="*/ 0 h 58"/>
                <a:gd name="T18" fmla="*/ 32 w 46"/>
                <a:gd name="T19" fmla="*/ 2 h 58"/>
                <a:gd name="T20" fmla="*/ 39 w 46"/>
                <a:gd name="T21" fmla="*/ 8 h 58"/>
                <a:gd name="T22" fmla="*/ 43 w 46"/>
                <a:gd name="T23" fmla="*/ 17 h 58"/>
                <a:gd name="T24" fmla="*/ 46 w 46"/>
                <a:gd name="T25" fmla="*/ 29 h 58"/>
                <a:gd name="T26" fmla="*/ 43 w 46"/>
                <a:gd name="T27" fmla="*/ 40 h 58"/>
                <a:gd name="T28" fmla="*/ 39 w 46"/>
                <a:gd name="T29" fmla="*/ 50 h 58"/>
                <a:gd name="T30" fmla="*/ 32 w 46"/>
                <a:gd name="T31" fmla="*/ 55 h 58"/>
                <a:gd name="T32" fmla="*/ 23 w 46"/>
                <a:gd name="T3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8">
                  <a:moveTo>
                    <a:pt x="23" y="58"/>
                  </a:moveTo>
                  <a:lnTo>
                    <a:pt x="13" y="55"/>
                  </a:lnTo>
                  <a:lnTo>
                    <a:pt x="6" y="50"/>
                  </a:lnTo>
                  <a:lnTo>
                    <a:pt x="2" y="40"/>
                  </a:lnTo>
                  <a:lnTo>
                    <a:pt x="0" y="29"/>
                  </a:lnTo>
                  <a:lnTo>
                    <a:pt x="2" y="19"/>
                  </a:lnTo>
                  <a:lnTo>
                    <a:pt x="6" y="9"/>
                  </a:lnTo>
                  <a:lnTo>
                    <a:pt x="13" y="2"/>
                  </a:lnTo>
                  <a:lnTo>
                    <a:pt x="23" y="0"/>
                  </a:lnTo>
                  <a:lnTo>
                    <a:pt x="32" y="2"/>
                  </a:lnTo>
                  <a:lnTo>
                    <a:pt x="39" y="8"/>
                  </a:lnTo>
                  <a:lnTo>
                    <a:pt x="43" y="17"/>
                  </a:lnTo>
                  <a:lnTo>
                    <a:pt x="46" y="29"/>
                  </a:lnTo>
                  <a:lnTo>
                    <a:pt x="43" y="40"/>
                  </a:lnTo>
                  <a:lnTo>
                    <a:pt x="39" y="50"/>
                  </a:lnTo>
                  <a:lnTo>
                    <a:pt x="32" y="55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auto">
            <a:xfrm>
              <a:off x="317" y="2190"/>
              <a:ext cx="23" cy="29"/>
            </a:xfrm>
            <a:custGeom>
              <a:avLst/>
              <a:gdLst>
                <a:gd name="T0" fmla="*/ 23 w 47"/>
                <a:gd name="T1" fmla="*/ 58 h 58"/>
                <a:gd name="T2" fmla="*/ 14 w 47"/>
                <a:gd name="T3" fmla="*/ 55 h 58"/>
                <a:gd name="T4" fmla="*/ 7 w 47"/>
                <a:gd name="T5" fmla="*/ 50 h 58"/>
                <a:gd name="T6" fmla="*/ 3 w 47"/>
                <a:gd name="T7" fmla="*/ 40 h 58"/>
                <a:gd name="T8" fmla="*/ 0 w 47"/>
                <a:gd name="T9" fmla="*/ 30 h 58"/>
                <a:gd name="T10" fmla="*/ 2 w 47"/>
                <a:gd name="T11" fmla="*/ 18 h 58"/>
                <a:gd name="T12" fmla="*/ 6 w 47"/>
                <a:gd name="T13" fmla="*/ 9 h 58"/>
                <a:gd name="T14" fmla="*/ 13 w 47"/>
                <a:gd name="T15" fmla="*/ 3 h 58"/>
                <a:gd name="T16" fmla="*/ 22 w 47"/>
                <a:gd name="T17" fmla="*/ 0 h 58"/>
                <a:gd name="T18" fmla="*/ 32 w 47"/>
                <a:gd name="T19" fmla="*/ 2 h 58"/>
                <a:gd name="T20" fmla="*/ 40 w 47"/>
                <a:gd name="T21" fmla="*/ 8 h 58"/>
                <a:gd name="T22" fmla="*/ 44 w 47"/>
                <a:gd name="T23" fmla="*/ 17 h 58"/>
                <a:gd name="T24" fmla="*/ 47 w 47"/>
                <a:gd name="T25" fmla="*/ 29 h 58"/>
                <a:gd name="T26" fmla="*/ 44 w 47"/>
                <a:gd name="T27" fmla="*/ 40 h 58"/>
                <a:gd name="T28" fmla="*/ 40 w 47"/>
                <a:gd name="T29" fmla="*/ 50 h 58"/>
                <a:gd name="T30" fmla="*/ 33 w 47"/>
                <a:gd name="T31" fmla="*/ 55 h 58"/>
                <a:gd name="T32" fmla="*/ 23 w 47"/>
                <a:gd name="T3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7" h="58">
                  <a:moveTo>
                    <a:pt x="23" y="58"/>
                  </a:moveTo>
                  <a:lnTo>
                    <a:pt x="14" y="55"/>
                  </a:lnTo>
                  <a:lnTo>
                    <a:pt x="7" y="50"/>
                  </a:lnTo>
                  <a:lnTo>
                    <a:pt x="3" y="40"/>
                  </a:lnTo>
                  <a:lnTo>
                    <a:pt x="0" y="30"/>
                  </a:lnTo>
                  <a:lnTo>
                    <a:pt x="2" y="18"/>
                  </a:lnTo>
                  <a:lnTo>
                    <a:pt x="6" y="9"/>
                  </a:lnTo>
                  <a:lnTo>
                    <a:pt x="13" y="3"/>
                  </a:lnTo>
                  <a:lnTo>
                    <a:pt x="22" y="0"/>
                  </a:lnTo>
                  <a:lnTo>
                    <a:pt x="32" y="2"/>
                  </a:lnTo>
                  <a:lnTo>
                    <a:pt x="40" y="8"/>
                  </a:lnTo>
                  <a:lnTo>
                    <a:pt x="44" y="17"/>
                  </a:lnTo>
                  <a:lnTo>
                    <a:pt x="47" y="29"/>
                  </a:lnTo>
                  <a:lnTo>
                    <a:pt x="44" y="40"/>
                  </a:lnTo>
                  <a:lnTo>
                    <a:pt x="40" y="50"/>
                  </a:lnTo>
                  <a:lnTo>
                    <a:pt x="33" y="55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auto">
            <a:xfrm>
              <a:off x="337" y="2162"/>
              <a:ext cx="23" cy="28"/>
            </a:xfrm>
            <a:custGeom>
              <a:avLst/>
              <a:gdLst>
                <a:gd name="T0" fmla="*/ 23 w 46"/>
                <a:gd name="T1" fmla="*/ 58 h 58"/>
                <a:gd name="T2" fmla="*/ 14 w 46"/>
                <a:gd name="T3" fmla="*/ 56 h 58"/>
                <a:gd name="T4" fmla="*/ 7 w 46"/>
                <a:gd name="T5" fmla="*/ 50 h 58"/>
                <a:gd name="T6" fmla="*/ 2 w 46"/>
                <a:gd name="T7" fmla="*/ 41 h 58"/>
                <a:gd name="T8" fmla="*/ 0 w 46"/>
                <a:gd name="T9" fmla="*/ 29 h 58"/>
                <a:gd name="T10" fmla="*/ 1 w 46"/>
                <a:gd name="T11" fmla="*/ 18 h 58"/>
                <a:gd name="T12" fmla="*/ 6 w 46"/>
                <a:gd name="T13" fmla="*/ 8 h 58"/>
                <a:gd name="T14" fmla="*/ 12 w 46"/>
                <a:gd name="T15" fmla="*/ 3 h 58"/>
                <a:gd name="T16" fmla="*/ 22 w 46"/>
                <a:gd name="T17" fmla="*/ 0 h 58"/>
                <a:gd name="T18" fmla="*/ 31 w 46"/>
                <a:gd name="T19" fmla="*/ 3 h 58"/>
                <a:gd name="T20" fmla="*/ 38 w 46"/>
                <a:gd name="T21" fmla="*/ 8 h 58"/>
                <a:gd name="T22" fmla="*/ 44 w 46"/>
                <a:gd name="T23" fmla="*/ 18 h 58"/>
                <a:gd name="T24" fmla="*/ 46 w 46"/>
                <a:gd name="T25" fmla="*/ 29 h 58"/>
                <a:gd name="T26" fmla="*/ 44 w 46"/>
                <a:gd name="T27" fmla="*/ 41 h 58"/>
                <a:gd name="T28" fmla="*/ 39 w 46"/>
                <a:gd name="T29" fmla="*/ 50 h 58"/>
                <a:gd name="T30" fmla="*/ 32 w 46"/>
                <a:gd name="T31" fmla="*/ 56 h 58"/>
                <a:gd name="T32" fmla="*/ 23 w 46"/>
                <a:gd name="T3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8">
                  <a:moveTo>
                    <a:pt x="23" y="58"/>
                  </a:moveTo>
                  <a:lnTo>
                    <a:pt x="14" y="56"/>
                  </a:lnTo>
                  <a:lnTo>
                    <a:pt x="7" y="50"/>
                  </a:lnTo>
                  <a:lnTo>
                    <a:pt x="2" y="41"/>
                  </a:lnTo>
                  <a:lnTo>
                    <a:pt x="0" y="29"/>
                  </a:lnTo>
                  <a:lnTo>
                    <a:pt x="1" y="18"/>
                  </a:lnTo>
                  <a:lnTo>
                    <a:pt x="6" y="8"/>
                  </a:lnTo>
                  <a:lnTo>
                    <a:pt x="12" y="3"/>
                  </a:lnTo>
                  <a:lnTo>
                    <a:pt x="22" y="0"/>
                  </a:lnTo>
                  <a:lnTo>
                    <a:pt x="31" y="3"/>
                  </a:lnTo>
                  <a:lnTo>
                    <a:pt x="38" y="8"/>
                  </a:lnTo>
                  <a:lnTo>
                    <a:pt x="44" y="18"/>
                  </a:lnTo>
                  <a:lnTo>
                    <a:pt x="46" y="29"/>
                  </a:lnTo>
                  <a:lnTo>
                    <a:pt x="44" y="41"/>
                  </a:lnTo>
                  <a:lnTo>
                    <a:pt x="39" y="50"/>
                  </a:lnTo>
                  <a:lnTo>
                    <a:pt x="32" y="56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auto">
            <a:xfrm>
              <a:off x="358" y="2131"/>
              <a:ext cx="23" cy="29"/>
            </a:xfrm>
            <a:custGeom>
              <a:avLst/>
              <a:gdLst>
                <a:gd name="T0" fmla="*/ 23 w 46"/>
                <a:gd name="T1" fmla="*/ 58 h 58"/>
                <a:gd name="T2" fmla="*/ 14 w 46"/>
                <a:gd name="T3" fmla="*/ 56 h 58"/>
                <a:gd name="T4" fmla="*/ 7 w 46"/>
                <a:gd name="T5" fmla="*/ 50 h 58"/>
                <a:gd name="T6" fmla="*/ 3 w 46"/>
                <a:gd name="T7" fmla="*/ 41 h 58"/>
                <a:gd name="T8" fmla="*/ 0 w 46"/>
                <a:gd name="T9" fmla="*/ 29 h 58"/>
                <a:gd name="T10" fmla="*/ 3 w 46"/>
                <a:gd name="T11" fmla="*/ 18 h 58"/>
                <a:gd name="T12" fmla="*/ 7 w 46"/>
                <a:gd name="T13" fmla="*/ 8 h 58"/>
                <a:gd name="T14" fmla="*/ 14 w 46"/>
                <a:gd name="T15" fmla="*/ 3 h 58"/>
                <a:gd name="T16" fmla="*/ 23 w 46"/>
                <a:gd name="T17" fmla="*/ 0 h 58"/>
                <a:gd name="T18" fmla="*/ 33 w 46"/>
                <a:gd name="T19" fmla="*/ 3 h 58"/>
                <a:gd name="T20" fmla="*/ 40 w 46"/>
                <a:gd name="T21" fmla="*/ 8 h 58"/>
                <a:gd name="T22" fmla="*/ 44 w 46"/>
                <a:gd name="T23" fmla="*/ 18 h 58"/>
                <a:gd name="T24" fmla="*/ 46 w 46"/>
                <a:gd name="T25" fmla="*/ 28 h 58"/>
                <a:gd name="T26" fmla="*/ 44 w 46"/>
                <a:gd name="T27" fmla="*/ 39 h 58"/>
                <a:gd name="T28" fmla="*/ 40 w 46"/>
                <a:gd name="T29" fmla="*/ 49 h 58"/>
                <a:gd name="T30" fmla="*/ 33 w 46"/>
                <a:gd name="T31" fmla="*/ 56 h 58"/>
                <a:gd name="T32" fmla="*/ 23 w 46"/>
                <a:gd name="T3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8">
                  <a:moveTo>
                    <a:pt x="23" y="58"/>
                  </a:moveTo>
                  <a:lnTo>
                    <a:pt x="14" y="56"/>
                  </a:lnTo>
                  <a:lnTo>
                    <a:pt x="7" y="50"/>
                  </a:lnTo>
                  <a:lnTo>
                    <a:pt x="3" y="41"/>
                  </a:lnTo>
                  <a:lnTo>
                    <a:pt x="0" y="29"/>
                  </a:lnTo>
                  <a:lnTo>
                    <a:pt x="3" y="18"/>
                  </a:lnTo>
                  <a:lnTo>
                    <a:pt x="7" y="8"/>
                  </a:lnTo>
                  <a:lnTo>
                    <a:pt x="14" y="3"/>
                  </a:lnTo>
                  <a:lnTo>
                    <a:pt x="23" y="0"/>
                  </a:lnTo>
                  <a:lnTo>
                    <a:pt x="33" y="3"/>
                  </a:lnTo>
                  <a:lnTo>
                    <a:pt x="40" y="8"/>
                  </a:lnTo>
                  <a:lnTo>
                    <a:pt x="44" y="18"/>
                  </a:lnTo>
                  <a:lnTo>
                    <a:pt x="46" y="28"/>
                  </a:lnTo>
                  <a:lnTo>
                    <a:pt x="44" y="39"/>
                  </a:lnTo>
                  <a:lnTo>
                    <a:pt x="40" y="49"/>
                  </a:lnTo>
                  <a:lnTo>
                    <a:pt x="33" y="56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auto">
            <a:xfrm>
              <a:off x="305" y="2258"/>
              <a:ext cx="23" cy="29"/>
            </a:xfrm>
            <a:custGeom>
              <a:avLst/>
              <a:gdLst>
                <a:gd name="T0" fmla="*/ 24 w 46"/>
                <a:gd name="T1" fmla="*/ 58 h 58"/>
                <a:gd name="T2" fmla="*/ 15 w 46"/>
                <a:gd name="T3" fmla="*/ 55 h 58"/>
                <a:gd name="T4" fmla="*/ 8 w 46"/>
                <a:gd name="T5" fmla="*/ 50 h 58"/>
                <a:gd name="T6" fmla="*/ 3 w 46"/>
                <a:gd name="T7" fmla="*/ 40 h 58"/>
                <a:gd name="T8" fmla="*/ 0 w 46"/>
                <a:gd name="T9" fmla="*/ 30 h 58"/>
                <a:gd name="T10" fmla="*/ 3 w 46"/>
                <a:gd name="T11" fmla="*/ 18 h 58"/>
                <a:gd name="T12" fmla="*/ 7 w 46"/>
                <a:gd name="T13" fmla="*/ 9 h 58"/>
                <a:gd name="T14" fmla="*/ 14 w 46"/>
                <a:gd name="T15" fmla="*/ 3 h 58"/>
                <a:gd name="T16" fmla="*/ 23 w 46"/>
                <a:gd name="T17" fmla="*/ 0 h 58"/>
                <a:gd name="T18" fmla="*/ 33 w 46"/>
                <a:gd name="T19" fmla="*/ 2 h 58"/>
                <a:gd name="T20" fmla="*/ 39 w 46"/>
                <a:gd name="T21" fmla="*/ 8 h 58"/>
                <a:gd name="T22" fmla="*/ 44 w 46"/>
                <a:gd name="T23" fmla="*/ 17 h 58"/>
                <a:gd name="T24" fmla="*/ 46 w 46"/>
                <a:gd name="T25" fmla="*/ 29 h 58"/>
                <a:gd name="T26" fmla="*/ 45 w 46"/>
                <a:gd name="T27" fmla="*/ 40 h 58"/>
                <a:gd name="T28" fmla="*/ 41 w 46"/>
                <a:gd name="T29" fmla="*/ 50 h 58"/>
                <a:gd name="T30" fmla="*/ 34 w 46"/>
                <a:gd name="T31" fmla="*/ 55 h 58"/>
                <a:gd name="T32" fmla="*/ 24 w 46"/>
                <a:gd name="T3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8">
                  <a:moveTo>
                    <a:pt x="24" y="58"/>
                  </a:moveTo>
                  <a:lnTo>
                    <a:pt x="15" y="55"/>
                  </a:lnTo>
                  <a:lnTo>
                    <a:pt x="8" y="50"/>
                  </a:lnTo>
                  <a:lnTo>
                    <a:pt x="3" y="40"/>
                  </a:lnTo>
                  <a:lnTo>
                    <a:pt x="0" y="30"/>
                  </a:lnTo>
                  <a:lnTo>
                    <a:pt x="3" y="18"/>
                  </a:lnTo>
                  <a:lnTo>
                    <a:pt x="7" y="9"/>
                  </a:lnTo>
                  <a:lnTo>
                    <a:pt x="14" y="3"/>
                  </a:lnTo>
                  <a:lnTo>
                    <a:pt x="23" y="0"/>
                  </a:lnTo>
                  <a:lnTo>
                    <a:pt x="33" y="2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9"/>
                  </a:lnTo>
                  <a:lnTo>
                    <a:pt x="45" y="40"/>
                  </a:lnTo>
                  <a:lnTo>
                    <a:pt x="41" y="50"/>
                  </a:lnTo>
                  <a:lnTo>
                    <a:pt x="34" y="55"/>
                  </a:lnTo>
                  <a:lnTo>
                    <a:pt x="24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auto">
            <a:xfrm>
              <a:off x="327" y="2230"/>
              <a:ext cx="23" cy="29"/>
            </a:xfrm>
            <a:custGeom>
              <a:avLst/>
              <a:gdLst>
                <a:gd name="T0" fmla="*/ 24 w 46"/>
                <a:gd name="T1" fmla="*/ 57 h 57"/>
                <a:gd name="T2" fmla="*/ 15 w 46"/>
                <a:gd name="T3" fmla="*/ 55 h 57"/>
                <a:gd name="T4" fmla="*/ 7 w 46"/>
                <a:gd name="T5" fmla="*/ 49 h 57"/>
                <a:gd name="T6" fmla="*/ 2 w 46"/>
                <a:gd name="T7" fmla="*/ 40 h 57"/>
                <a:gd name="T8" fmla="*/ 0 w 46"/>
                <a:gd name="T9" fmla="*/ 28 h 57"/>
                <a:gd name="T10" fmla="*/ 2 w 46"/>
                <a:gd name="T11" fmla="*/ 17 h 57"/>
                <a:gd name="T12" fmla="*/ 7 w 46"/>
                <a:gd name="T13" fmla="*/ 8 h 57"/>
                <a:gd name="T14" fmla="*/ 14 w 46"/>
                <a:gd name="T15" fmla="*/ 2 h 57"/>
                <a:gd name="T16" fmla="*/ 23 w 46"/>
                <a:gd name="T17" fmla="*/ 0 h 57"/>
                <a:gd name="T18" fmla="*/ 32 w 46"/>
                <a:gd name="T19" fmla="*/ 2 h 57"/>
                <a:gd name="T20" fmla="*/ 39 w 46"/>
                <a:gd name="T21" fmla="*/ 8 h 57"/>
                <a:gd name="T22" fmla="*/ 44 w 46"/>
                <a:gd name="T23" fmla="*/ 17 h 57"/>
                <a:gd name="T24" fmla="*/ 46 w 46"/>
                <a:gd name="T25" fmla="*/ 27 h 57"/>
                <a:gd name="T26" fmla="*/ 45 w 46"/>
                <a:gd name="T27" fmla="*/ 39 h 57"/>
                <a:gd name="T28" fmla="*/ 40 w 46"/>
                <a:gd name="T29" fmla="*/ 48 h 57"/>
                <a:gd name="T30" fmla="*/ 33 w 46"/>
                <a:gd name="T31" fmla="*/ 55 h 57"/>
                <a:gd name="T32" fmla="*/ 24 w 46"/>
                <a:gd name="T33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7">
                  <a:moveTo>
                    <a:pt x="24" y="57"/>
                  </a:moveTo>
                  <a:lnTo>
                    <a:pt x="15" y="55"/>
                  </a:lnTo>
                  <a:lnTo>
                    <a:pt x="7" y="49"/>
                  </a:lnTo>
                  <a:lnTo>
                    <a:pt x="2" y="40"/>
                  </a:lnTo>
                  <a:lnTo>
                    <a:pt x="0" y="28"/>
                  </a:lnTo>
                  <a:lnTo>
                    <a:pt x="2" y="17"/>
                  </a:lnTo>
                  <a:lnTo>
                    <a:pt x="7" y="8"/>
                  </a:lnTo>
                  <a:lnTo>
                    <a:pt x="14" y="2"/>
                  </a:lnTo>
                  <a:lnTo>
                    <a:pt x="23" y="0"/>
                  </a:lnTo>
                  <a:lnTo>
                    <a:pt x="32" y="2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7"/>
                  </a:lnTo>
                  <a:lnTo>
                    <a:pt x="45" y="39"/>
                  </a:lnTo>
                  <a:lnTo>
                    <a:pt x="40" y="48"/>
                  </a:lnTo>
                  <a:lnTo>
                    <a:pt x="33" y="55"/>
                  </a:lnTo>
                  <a:lnTo>
                    <a:pt x="24" y="57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auto">
            <a:xfrm>
              <a:off x="274" y="2246"/>
              <a:ext cx="23" cy="29"/>
            </a:xfrm>
            <a:custGeom>
              <a:avLst/>
              <a:gdLst>
                <a:gd name="T0" fmla="*/ 23 w 46"/>
                <a:gd name="T1" fmla="*/ 57 h 57"/>
                <a:gd name="T2" fmla="*/ 14 w 46"/>
                <a:gd name="T3" fmla="*/ 55 h 57"/>
                <a:gd name="T4" fmla="*/ 7 w 46"/>
                <a:gd name="T5" fmla="*/ 49 h 57"/>
                <a:gd name="T6" fmla="*/ 2 w 46"/>
                <a:gd name="T7" fmla="*/ 40 h 57"/>
                <a:gd name="T8" fmla="*/ 0 w 46"/>
                <a:gd name="T9" fmla="*/ 29 h 57"/>
                <a:gd name="T10" fmla="*/ 2 w 46"/>
                <a:gd name="T11" fmla="*/ 18 h 57"/>
                <a:gd name="T12" fmla="*/ 7 w 46"/>
                <a:gd name="T13" fmla="*/ 9 h 57"/>
                <a:gd name="T14" fmla="*/ 14 w 46"/>
                <a:gd name="T15" fmla="*/ 2 h 57"/>
                <a:gd name="T16" fmla="*/ 23 w 46"/>
                <a:gd name="T17" fmla="*/ 0 h 57"/>
                <a:gd name="T18" fmla="*/ 32 w 46"/>
                <a:gd name="T19" fmla="*/ 2 h 57"/>
                <a:gd name="T20" fmla="*/ 39 w 46"/>
                <a:gd name="T21" fmla="*/ 8 h 57"/>
                <a:gd name="T22" fmla="*/ 44 w 46"/>
                <a:gd name="T23" fmla="*/ 17 h 57"/>
                <a:gd name="T24" fmla="*/ 46 w 46"/>
                <a:gd name="T25" fmla="*/ 29 h 57"/>
                <a:gd name="T26" fmla="*/ 44 w 46"/>
                <a:gd name="T27" fmla="*/ 40 h 57"/>
                <a:gd name="T28" fmla="*/ 39 w 46"/>
                <a:gd name="T29" fmla="*/ 49 h 57"/>
                <a:gd name="T30" fmla="*/ 32 w 46"/>
                <a:gd name="T31" fmla="*/ 55 h 57"/>
                <a:gd name="T32" fmla="*/ 23 w 46"/>
                <a:gd name="T33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7">
                  <a:moveTo>
                    <a:pt x="23" y="57"/>
                  </a:moveTo>
                  <a:lnTo>
                    <a:pt x="14" y="55"/>
                  </a:lnTo>
                  <a:lnTo>
                    <a:pt x="7" y="49"/>
                  </a:lnTo>
                  <a:lnTo>
                    <a:pt x="2" y="40"/>
                  </a:lnTo>
                  <a:lnTo>
                    <a:pt x="0" y="29"/>
                  </a:lnTo>
                  <a:lnTo>
                    <a:pt x="2" y="18"/>
                  </a:lnTo>
                  <a:lnTo>
                    <a:pt x="7" y="9"/>
                  </a:lnTo>
                  <a:lnTo>
                    <a:pt x="14" y="2"/>
                  </a:lnTo>
                  <a:lnTo>
                    <a:pt x="23" y="0"/>
                  </a:lnTo>
                  <a:lnTo>
                    <a:pt x="32" y="2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9"/>
                  </a:lnTo>
                  <a:lnTo>
                    <a:pt x="44" y="40"/>
                  </a:lnTo>
                  <a:lnTo>
                    <a:pt x="39" y="49"/>
                  </a:lnTo>
                  <a:lnTo>
                    <a:pt x="32" y="55"/>
                  </a:lnTo>
                  <a:lnTo>
                    <a:pt x="23" y="57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auto">
            <a:xfrm>
              <a:off x="388" y="2144"/>
              <a:ext cx="23" cy="29"/>
            </a:xfrm>
            <a:custGeom>
              <a:avLst/>
              <a:gdLst>
                <a:gd name="T0" fmla="*/ 23 w 46"/>
                <a:gd name="T1" fmla="*/ 57 h 57"/>
                <a:gd name="T2" fmla="*/ 14 w 46"/>
                <a:gd name="T3" fmla="*/ 55 h 57"/>
                <a:gd name="T4" fmla="*/ 7 w 46"/>
                <a:gd name="T5" fmla="*/ 49 h 57"/>
                <a:gd name="T6" fmla="*/ 3 w 46"/>
                <a:gd name="T7" fmla="*/ 40 h 57"/>
                <a:gd name="T8" fmla="*/ 0 w 46"/>
                <a:gd name="T9" fmla="*/ 28 h 57"/>
                <a:gd name="T10" fmla="*/ 3 w 46"/>
                <a:gd name="T11" fmla="*/ 17 h 57"/>
                <a:gd name="T12" fmla="*/ 7 w 46"/>
                <a:gd name="T13" fmla="*/ 8 h 57"/>
                <a:gd name="T14" fmla="*/ 14 w 46"/>
                <a:gd name="T15" fmla="*/ 2 h 57"/>
                <a:gd name="T16" fmla="*/ 23 w 46"/>
                <a:gd name="T17" fmla="*/ 0 h 57"/>
                <a:gd name="T18" fmla="*/ 33 w 46"/>
                <a:gd name="T19" fmla="*/ 1 h 57"/>
                <a:gd name="T20" fmla="*/ 39 w 46"/>
                <a:gd name="T21" fmla="*/ 8 h 57"/>
                <a:gd name="T22" fmla="*/ 44 w 46"/>
                <a:gd name="T23" fmla="*/ 17 h 57"/>
                <a:gd name="T24" fmla="*/ 46 w 46"/>
                <a:gd name="T25" fmla="*/ 27 h 57"/>
                <a:gd name="T26" fmla="*/ 44 w 46"/>
                <a:gd name="T27" fmla="*/ 39 h 57"/>
                <a:gd name="T28" fmla="*/ 39 w 46"/>
                <a:gd name="T29" fmla="*/ 48 h 57"/>
                <a:gd name="T30" fmla="*/ 33 w 46"/>
                <a:gd name="T31" fmla="*/ 54 h 57"/>
                <a:gd name="T32" fmla="*/ 23 w 46"/>
                <a:gd name="T33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7">
                  <a:moveTo>
                    <a:pt x="23" y="57"/>
                  </a:moveTo>
                  <a:lnTo>
                    <a:pt x="14" y="55"/>
                  </a:lnTo>
                  <a:lnTo>
                    <a:pt x="7" y="49"/>
                  </a:lnTo>
                  <a:lnTo>
                    <a:pt x="3" y="40"/>
                  </a:lnTo>
                  <a:lnTo>
                    <a:pt x="0" y="28"/>
                  </a:lnTo>
                  <a:lnTo>
                    <a:pt x="3" y="17"/>
                  </a:lnTo>
                  <a:lnTo>
                    <a:pt x="7" y="8"/>
                  </a:lnTo>
                  <a:lnTo>
                    <a:pt x="14" y="2"/>
                  </a:lnTo>
                  <a:lnTo>
                    <a:pt x="23" y="0"/>
                  </a:lnTo>
                  <a:lnTo>
                    <a:pt x="33" y="1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7"/>
                  </a:lnTo>
                  <a:lnTo>
                    <a:pt x="44" y="39"/>
                  </a:lnTo>
                  <a:lnTo>
                    <a:pt x="39" y="48"/>
                  </a:lnTo>
                  <a:lnTo>
                    <a:pt x="33" y="54"/>
                  </a:lnTo>
                  <a:lnTo>
                    <a:pt x="23" y="57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3" name="자유형 2"/>
          <p:cNvSpPr/>
          <p:nvPr/>
        </p:nvSpPr>
        <p:spPr>
          <a:xfrm>
            <a:off x="6650966" y="2147476"/>
            <a:ext cx="741872" cy="810883"/>
          </a:xfrm>
          <a:custGeom>
            <a:avLst/>
            <a:gdLst>
              <a:gd name="connsiteX0" fmla="*/ 741872 w 741872"/>
              <a:gd name="connsiteY0" fmla="*/ 0 h 810883"/>
              <a:gd name="connsiteX1" fmla="*/ 690113 w 741872"/>
              <a:gd name="connsiteY1" fmla="*/ 17252 h 810883"/>
              <a:gd name="connsiteX2" fmla="*/ 621102 w 741872"/>
              <a:gd name="connsiteY2" fmla="*/ 43132 h 810883"/>
              <a:gd name="connsiteX3" fmla="*/ 543464 w 741872"/>
              <a:gd name="connsiteY3" fmla="*/ 69011 h 810883"/>
              <a:gd name="connsiteX4" fmla="*/ 491706 w 741872"/>
              <a:gd name="connsiteY4" fmla="*/ 86264 h 810883"/>
              <a:gd name="connsiteX5" fmla="*/ 388189 w 741872"/>
              <a:gd name="connsiteY5" fmla="*/ 129396 h 810883"/>
              <a:gd name="connsiteX6" fmla="*/ 301925 w 741872"/>
              <a:gd name="connsiteY6" fmla="*/ 172528 h 810883"/>
              <a:gd name="connsiteX7" fmla="*/ 276045 w 741872"/>
              <a:gd name="connsiteY7" fmla="*/ 189781 h 810883"/>
              <a:gd name="connsiteX8" fmla="*/ 232913 w 741872"/>
              <a:gd name="connsiteY8" fmla="*/ 207034 h 810883"/>
              <a:gd name="connsiteX9" fmla="*/ 207034 w 741872"/>
              <a:gd name="connsiteY9" fmla="*/ 224286 h 810883"/>
              <a:gd name="connsiteX10" fmla="*/ 146649 w 741872"/>
              <a:gd name="connsiteY10" fmla="*/ 258792 h 810883"/>
              <a:gd name="connsiteX11" fmla="*/ 138023 w 741872"/>
              <a:gd name="connsiteY11" fmla="*/ 284671 h 810883"/>
              <a:gd name="connsiteX12" fmla="*/ 112143 w 741872"/>
              <a:gd name="connsiteY12" fmla="*/ 336430 h 810883"/>
              <a:gd name="connsiteX13" fmla="*/ 120770 w 741872"/>
              <a:gd name="connsiteY13" fmla="*/ 414068 h 810883"/>
              <a:gd name="connsiteX14" fmla="*/ 172528 w 741872"/>
              <a:gd name="connsiteY14" fmla="*/ 465826 h 810883"/>
              <a:gd name="connsiteX15" fmla="*/ 207034 w 741872"/>
              <a:gd name="connsiteY15" fmla="*/ 491705 h 810883"/>
              <a:gd name="connsiteX16" fmla="*/ 232913 w 741872"/>
              <a:gd name="connsiteY16" fmla="*/ 508958 h 810883"/>
              <a:gd name="connsiteX17" fmla="*/ 258792 w 741872"/>
              <a:gd name="connsiteY17" fmla="*/ 534837 h 810883"/>
              <a:gd name="connsiteX18" fmla="*/ 232913 w 741872"/>
              <a:gd name="connsiteY18" fmla="*/ 638354 h 810883"/>
              <a:gd name="connsiteX19" fmla="*/ 224287 w 741872"/>
              <a:gd name="connsiteY19" fmla="*/ 664234 h 810883"/>
              <a:gd name="connsiteX20" fmla="*/ 112143 w 741872"/>
              <a:gd name="connsiteY20" fmla="*/ 741871 h 810883"/>
              <a:gd name="connsiteX21" fmla="*/ 34506 w 741872"/>
              <a:gd name="connsiteY21" fmla="*/ 785003 h 810883"/>
              <a:gd name="connsiteX22" fmla="*/ 0 w 741872"/>
              <a:gd name="connsiteY22" fmla="*/ 810883 h 810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41872" h="810883">
                <a:moveTo>
                  <a:pt x="741872" y="0"/>
                </a:moveTo>
                <a:cubicBezTo>
                  <a:pt x="724619" y="5751"/>
                  <a:pt x="707204" y="11037"/>
                  <a:pt x="690113" y="17252"/>
                </a:cubicBezTo>
                <a:cubicBezTo>
                  <a:pt x="656704" y="29400"/>
                  <a:pt x="651004" y="34589"/>
                  <a:pt x="621102" y="43132"/>
                </a:cubicBezTo>
                <a:cubicBezTo>
                  <a:pt x="529520" y="69298"/>
                  <a:pt x="652529" y="29350"/>
                  <a:pt x="543464" y="69011"/>
                </a:cubicBezTo>
                <a:cubicBezTo>
                  <a:pt x="526373" y="75226"/>
                  <a:pt x="508262" y="78739"/>
                  <a:pt x="491706" y="86264"/>
                </a:cubicBezTo>
                <a:cubicBezTo>
                  <a:pt x="378001" y="137948"/>
                  <a:pt x="530397" y="88765"/>
                  <a:pt x="388189" y="129396"/>
                </a:cubicBezTo>
                <a:cubicBezTo>
                  <a:pt x="268220" y="201377"/>
                  <a:pt x="419324" y="113829"/>
                  <a:pt x="301925" y="172528"/>
                </a:cubicBezTo>
                <a:cubicBezTo>
                  <a:pt x="292652" y="177165"/>
                  <a:pt x="285318" y="185144"/>
                  <a:pt x="276045" y="189781"/>
                </a:cubicBezTo>
                <a:cubicBezTo>
                  <a:pt x="262195" y="196706"/>
                  <a:pt x="246763" y="200109"/>
                  <a:pt x="232913" y="207034"/>
                </a:cubicBezTo>
                <a:cubicBezTo>
                  <a:pt x="223640" y="211670"/>
                  <a:pt x="216036" y="219142"/>
                  <a:pt x="207034" y="224286"/>
                </a:cubicBezTo>
                <a:cubicBezTo>
                  <a:pt x="130435" y="268056"/>
                  <a:pt x="209688" y="216765"/>
                  <a:pt x="146649" y="258792"/>
                </a:cubicBezTo>
                <a:cubicBezTo>
                  <a:pt x="143774" y="267418"/>
                  <a:pt x="142089" y="276538"/>
                  <a:pt x="138023" y="284671"/>
                </a:cubicBezTo>
                <a:cubicBezTo>
                  <a:pt x="104575" y="351569"/>
                  <a:pt x="133829" y="271376"/>
                  <a:pt x="112143" y="336430"/>
                </a:cubicBezTo>
                <a:cubicBezTo>
                  <a:pt x="115019" y="362309"/>
                  <a:pt x="113112" y="389181"/>
                  <a:pt x="120770" y="414068"/>
                </a:cubicBezTo>
                <a:cubicBezTo>
                  <a:pt x="129592" y="442738"/>
                  <a:pt x="151473" y="450787"/>
                  <a:pt x="172528" y="465826"/>
                </a:cubicBezTo>
                <a:cubicBezTo>
                  <a:pt x="184227" y="474183"/>
                  <a:pt x="195335" y="483348"/>
                  <a:pt x="207034" y="491705"/>
                </a:cubicBezTo>
                <a:cubicBezTo>
                  <a:pt x="215470" y="497731"/>
                  <a:pt x="224948" y="502321"/>
                  <a:pt x="232913" y="508958"/>
                </a:cubicBezTo>
                <a:cubicBezTo>
                  <a:pt x="242285" y="516768"/>
                  <a:pt x="250166" y="526211"/>
                  <a:pt x="258792" y="534837"/>
                </a:cubicBezTo>
                <a:cubicBezTo>
                  <a:pt x="243334" y="673962"/>
                  <a:pt x="266874" y="570431"/>
                  <a:pt x="232913" y="638354"/>
                </a:cubicBezTo>
                <a:cubicBezTo>
                  <a:pt x="228846" y="646487"/>
                  <a:pt x="230717" y="657804"/>
                  <a:pt x="224287" y="664234"/>
                </a:cubicBezTo>
                <a:cubicBezTo>
                  <a:pt x="186900" y="701621"/>
                  <a:pt x="153671" y="715444"/>
                  <a:pt x="112143" y="741871"/>
                </a:cubicBezTo>
                <a:cubicBezTo>
                  <a:pt x="46884" y="783399"/>
                  <a:pt x="82659" y="768953"/>
                  <a:pt x="34506" y="785003"/>
                </a:cubicBezTo>
                <a:cubicBezTo>
                  <a:pt x="5242" y="804512"/>
                  <a:pt x="15957" y="794924"/>
                  <a:pt x="0" y="810883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804248" y="1804174"/>
            <a:ext cx="19816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tx2"/>
                </a:solidFill>
              </a:rPr>
              <a:t>앞에</a:t>
            </a:r>
            <a:r>
              <a:rPr lang="en-US" altLang="ko-KR" sz="1400" dirty="0" smtClean="0">
                <a:solidFill>
                  <a:schemeClr val="tx2"/>
                </a:solidFill>
              </a:rPr>
              <a:t> &amp;</a:t>
            </a:r>
            <a:r>
              <a:rPr lang="ko-KR" altLang="en-US" sz="1400" dirty="0" smtClean="0">
                <a:solidFill>
                  <a:schemeClr val="tx2"/>
                </a:solidFill>
              </a:rPr>
              <a:t>을 붙이면 안됨</a:t>
            </a:r>
            <a:r>
              <a:rPr lang="en-US" altLang="ko-KR" sz="1400" dirty="0" smtClean="0">
                <a:solidFill>
                  <a:schemeClr val="tx2"/>
                </a:solidFill>
              </a:rPr>
              <a:t>!</a:t>
            </a:r>
            <a:endParaRPr lang="ko-KR" altLang="en-US" sz="14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NULL </a:t>
            </a:r>
            <a:r>
              <a:rPr lang="ko-KR" altLang="en-US" smtClean="0"/>
              <a:t>문자 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NULL </a:t>
            </a:r>
            <a:r>
              <a:rPr lang="ko-KR" altLang="en-US" smtClean="0"/>
              <a:t>문자</a:t>
            </a:r>
            <a:r>
              <a:rPr lang="en-US" altLang="ko-KR" smtClean="0"/>
              <a:t>: </a:t>
            </a:r>
            <a:r>
              <a:rPr lang="ko-KR" altLang="en-US" smtClean="0"/>
              <a:t>문자열의 끝을 나타낸다</a:t>
            </a:r>
            <a:r>
              <a:rPr lang="en-US" altLang="ko-KR" smtClean="0"/>
              <a:t>. </a:t>
            </a:r>
          </a:p>
          <a:p>
            <a:pPr eaLnBrk="1" hangingPunct="1"/>
            <a:endParaRPr lang="en-US" altLang="ko-KR" smtClean="0"/>
          </a:p>
          <a:p>
            <a:pPr eaLnBrk="1" hangingPunct="1"/>
            <a:endParaRPr lang="en-US" altLang="ko-KR" smtClean="0"/>
          </a:p>
          <a:p>
            <a:pPr eaLnBrk="1" hangingPunct="1"/>
            <a:endParaRPr lang="en-US" altLang="ko-KR" smtClean="0"/>
          </a:p>
          <a:p>
            <a:pPr eaLnBrk="1" hangingPunct="1"/>
            <a:r>
              <a:rPr lang="ko-KR" altLang="en-US" smtClean="0"/>
              <a:t>문자열은 어디서 종료되는지 알수가 없으므로 표시를 해주어야 한다</a:t>
            </a:r>
            <a:r>
              <a:rPr lang="en-US" altLang="ko-KR" smtClean="0"/>
              <a:t>.</a:t>
            </a:r>
          </a:p>
        </p:txBody>
      </p:sp>
      <p:sp>
        <p:nvSpPr>
          <p:cNvPr id="8196" name="Rectangle 8"/>
          <p:cNvSpPr>
            <a:spLocks noChangeArrowheads="1"/>
          </p:cNvSpPr>
          <p:nvPr/>
        </p:nvSpPr>
        <p:spPr bwMode="auto">
          <a:xfrm>
            <a:off x="0" y="2451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8197" name="Rectangle 10"/>
          <p:cNvSpPr>
            <a:spLocks noChangeArrowheads="1"/>
          </p:cNvSpPr>
          <p:nvPr/>
        </p:nvSpPr>
        <p:spPr bwMode="auto">
          <a:xfrm>
            <a:off x="0" y="18732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4475170" y="2384884"/>
            <a:ext cx="360040" cy="360040"/>
          </a:xfrm>
          <a:prstGeom prst="ellipse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68000">
                <a:srgbClr val="0087E6"/>
              </a:gs>
              <a:gs pos="100000">
                <a:srgbClr val="005CBF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S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4875711" y="2384884"/>
            <a:ext cx="360040" cy="360040"/>
          </a:xfrm>
          <a:prstGeom prst="ellipse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68000">
                <a:srgbClr val="0087E6"/>
              </a:gs>
              <a:gs pos="100000">
                <a:srgbClr val="005CBF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E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5267543" y="2384884"/>
            <a:ext cx="360040" cy="360040"/>
          </a:xfrm>
          <a:prstGeom prst="ellipse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68000">
                <a:srgbClr val="0087E6"/>
              </a:gs>
              <a:gs pos="100000">
                <a:srgbClr val="005CBF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O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5661943" y="2384884"/>
            <a:ext cx="360040" cy="360040"/>
          </a:xfrm>
          <a:prstGeom prst="ellipse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68000">
                <a:srgbClr val="0087E6"/>
              </a:gs>
              <a:gs pos="100000">
                <a:srgbClr val="005CBF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U</a:t>
            </a:r>
            <a:endParaRPr lang="ko-KR" altLang="en-US" dirty="0"/>
          </a:p>
        </p:txBody>
      </p:sp>
      <p:grpSp>
        <p:nvGrpSpPr>
          <p:cNvPr id="4" name="그룹 3"/>
          <p:cNvGrpSpPr>
            <a:grpSpLocks/>
          </p:cNvGrpSpPr>
          <p:nvPr/>
        </p:nvGrpSpPr>
        <p:grpSpPr bwMode="auto">
          <a:xfrm>
            <a:off x="5878513" y="1319213"/>
            <a:ext cx="1223962" cy="1281112"/>
            <a:chOff x="6619809" y="1260805"/>
            <a:chExt cx="1224343" cy="1282145"/>
          </a:xfrm>
        </p:grpSpPr>
        <p:pic>
          <p:nvPicPr>
            <p:cNvPr id="8410" name="Picture 11" descr="C:\Users\yoon\AppData\Local\Microsoft\Windows\Temporary Internet Files\Content.IE5\C1246C76\MC900199394[1]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19809" y="1260805"/>
              <a:ext cx="1224343" cy="1282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타원 2"/>
            <p:cNvSpPr/>
            <p:nvPr/>
          </p:nvSpPr>
          <p:spPr>
            <a:xfrm>
              <a:off x="7302646" y="1378375"/>
              <a:ext cx="279487" cy="27803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8412" name="TextBox 1"/>
            <p:cNvSpPr txBox="1">
              <a:spLocks noChangeArrowheads="1"/>
            </p:cNvSpPr>
            <p:nvPr/>
          </p:nvSpPr>
          <p:spPr bwMode="auto">
            <a:xfrm>
              <a:off x="7231980" y="1316846"/>
              <a:ext cx="36435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ko-KR" altLang="en-US">
                  <a:latin typeface="맑은 고딕" pitchFamily="50" charset="-127"/>
                  <a:ea typeface="맑은 고딕" pitchFamily="50" charset="-127"/>
                </a:rPr>
                <a:t>끝</a:t>
              </a:r>
            </a:p>
          </p:txBody>
        </p:sp>
      </p:grpSp>
      <p:grpSp>
        <p:nvGrpSpPr>
          <p:cNvPr id="13" name="그룹 12"/>
          <p:cNvGrpSpPr>
            <a:grpSpLocks/>
          </p:cNvGrpSpPr>
          <p:nvPr/>
        </p:nvGrpSpPr>
        <p:grpSpPr bwMode="auto">
          <a:xfrm>
            <a:off x="6392863" y="2381250"/>
            <a:ext cx="463550" cy="368300"/>
            <a:chOff x="5666841" y="5109798"/>
            <a:chExt cx="463726" cy="369332"/>
          </a:xfrm>
        </p:grpSpPr>
        <p:sp>
          <p:nvSpPr>
            <p:cNvPr id="14" name="타원 13"/>
            <p:cNvSpPr/>
            <p:nvPr/>
          </p:nvSpPr>
          <p:spPr>
            <a:xfrm>
              <a:off x="5718684" y="5114444"/>
              <a:ext cx="360040" cy="360040"/>
            </a:xfrm>
            <a:prstGeom prst="ellipse">
              <a:avLst/>
            </a:prstGeom>
            <a:gradFill flip="none" rotWithShape="1">
              <a:gsLst>
                <a:gs pos="0">
                  <a:srgbClr val="FFF200"/>
                </a:gs>
                <a:gs pos="40000">
                  <a:srgbClr val="FF7A00">
                    <a:alpha val="98000"/>
                  </a:srgbClr>
                </a:gs>
                <a:gs pos="60000">
                  <a:srgbClr val="FF0300"/>
                </a:gs>
                <a:gs pos="100000">
                  <a:srgbClr val="4D0808">
                    <a:alpha val="80000"/>
                  </a:srgbClr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400" dirty="0"/>
            </a:p>
          </p:txBody>
        </p:sp>
        <p:sp>
          <p:nvSpPr>
            <p:cNvPr id="8409" name="TextBox 14"/>
            <p:cNvSpPr txBox="1">
              <a:spLocks noChangeArrowheads="1"/>
            </p:cNvSpPr>
            <p:nvPr/>
          </p:nvSpPr>
          <p:spPr bwMode="auto">
            <a:xfrm>
              <a:off x="5666841" y="5109798"/>
              <a:ext cx="46372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>
                  <a:solidFill>
                    <a:schemeClr val="bg1"/>
                  </a:solidFill>
                  <a:latin typeface="Comic Sans MS" pitchFamily="66" charset="0"/>
                </a:rPr>
                <a:t>\0</a:t>
              </a:r>
              <a:endParaRPr lang="ko-KR" altLang="en-US">
                <a:solidFill>
                  <a:schemeClr val="bg1"/>
                </a:solidFill>
                <a:latin typeface="Comic Sans MS" pitchFamily="66" charset="0"/>
              </a:endParaRPr>
            </a:p>
          </p:txBody>
        </p:sp>
      </p:grpSp>
      <p:sp>
        <p:nvSpPr>
          <p:cNvPr id="12" name="타원 11"/>
          <p:cNvSpPr/>
          <p:nvPr/>
        </p:nvSpPr>
        <p:spPr>
          <a:xfrm>
            <a:off x="6053775" y="2384884"/>
            <a:ext cx="360040" cy="360040"/>
          </a:xfrm>
          <a:prstGeom prst="ellipse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68000">
                <a:srgbClr val="0087E6"/>
              </a:gs>
              <a:gs pos="100000">
                <a:srgbClr val="005CBF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L</a:t>
            </a:r>
            <a:endParaRPr lang="ko-KR" altLang="en-US" dirty="0"/>
          </a:p>
        </p:txBody>
      </p:sp>
      <p:grpSp>
        <p:nvGrpSpPr>
          <p:cNvPr id="21" name="그룹 4302"/>
          <p:cNvGrpSpPr>
            <a:grpSpLocks/>
          </p:cNvGrpSpPr>
          <p:nvPr/>
        </p:nvGrpSpPr>
        <p:grpSpPr bwMode="auto">
          <a:xfrm>
            <a:off x="8215313" y="1770063"/>
            <a:ext cx="395287" cy="925512"/>
            <a:chOff x="5357813" y="4762500"/>
            <a:chExt cx="431801" cy="1011238"/>
          </a:xfrm>
        </p:grpSpPr>
        <p:sp>
          <p:nvSpPr>
            <p:cNvPr id="8278" name="Freeform 10"/>
            <p:cNvSpPr>
              <a:spLocks/>
            </p:cNvSpPr>
            <p:nvPr/>
          </p:nvSpPr>
          <p:spPr bwMode="auto">
            <a:xfrm>
              <a:off x="5492751" y="4889500"/>
              <a:ext cx="219075" cy="366713"/>
            </a:xfrm>
            <a:custGeom>
              <a:avLst/>
              <a:gdLst>
                <a:gd name="T0" fmla="*/ 2147483647 w 276"/>
                <a:gd name="T1" fmla="*/ 2147483647 h 462"/>
                <a:gd name="T2" fmla="*/ 2147483647 w 276"/>
                <a:gd name="T3" fmla="*/ 2147483647 h 462"/>
                <a:gd name="T4" fmla="*/ 2147483647 w 276"/>
                <a:gd name="T5" fmla="*/ 2147483647 h 462"/>
                <a:gd name="T6" fmla="*/ 2147483647 w 276"/>
                <a:gd name="T7" fmla="*/ 2147483647 h 462"/>
                <a:gd name="T8" fmla="*/ 2147483647 w 276"/>
                <a:gd name="T9" fmla="*/ 2147483647 h 462"/>
                <a:gd name="T10" fmla="*/ 2147483647 w 276"/>
                <a:gd name="T11" fmla="*/ 2147483647 h 462"/>
                <a:gd name="T12" fmla="*/ 2147483647 w 276"/>
                <a:gd name="T13" fmla="*/ 2147483647 h 462"/>
                <a:gd name="T14" fmla="*/ 2147483647 w 276"/>
                <a:gd name="T15" fmla="*/ 2147483647 h 462"/>
                <a:gd name="T16" fmla="*/ 2147483647 w 276"/>
                <a:gd name="T17" fmla="*/ 2147483647 h 462"/>
                <a:gd name="T18" fmla="*/ 2147483647 w 276"/>
                <a:gd name="T19" fmla="*/ 2147483647 h 462"/>
                <a:gd name="T20" fmla="*/ 2147483647 w 276"/>
                <a:gd name="T21" fmla="*/ 2147483647 h 462"/>
                <a:gd name="T22" fmla="*/ 2147483647 w 276"/>
                <a:gd name="T23" fmla="*/ 2147483647 h 462"/>
                <a:gd name="T24" fmla="*/ 2147483647 w 276"/>
                <a:gd name="T25" fmla="*/ 2147483647 h 462"/>
                <a:gd name="T26" fmla="*/ 2147483647 w 276"/>
                <a:gd name="T27" fmla="*/ 2147483647 h 462"/>
                <a:gd name="T28" fmla="*/ 2147483647 w 276"/>
                <a:gd name="T29" fmla="*/ 2147483647 h 462"/>
                <a:gd name="T30" fmla="*/ 2147483647 w 276"/>
                <a:gd name="T31" fmla="*/ 2147483647 h 462"/>
                <a:gd name="T32" fmla="*/ 2147483647 w 276"/>
                <a:gd name="T33" fmla="*/ 2147483647 h 462"/>
                <a:gd name="T34" fmla="*/ 2147483647 w 276"/>
                <a:gd name="T35" fmla="*/ 2147483647 h 462"/>
                <a:gd name="T36" fmla="*/ 2147483647 w 276"/>
                <a:gd name="T37" fmla="*/ 2147483647 h 462"/>
                <a:gd name="T38" fmla="*/ 2147483647 w 276"/>
                <a:gd name="T39" fmla="*/ 2147483647 h 462"/>
                <a:gd name="T40" fmla="*/ 2147483647 w 276"/>
                <a:gd name="T41" fmla="*/ 2147483647 h 462"/>
                <a:gd name="T42" fmla="*/ 2147483647 w 276"/>
                <a:gd name="T43" fmla="*/ 2147483647 h 462"/>
                <a:gd name="T44" fmla="*/ 0 w 276"/>
                <a:gd name="T45" fmla="*/ 2147483647 h 462"/>
                <a:gd name="T46" fmla="*/ 0 w 276"/>
                <a:gd name="T47" fmla="*/ 2147483647 h 462"/>
                <a:gd name="T48" fmla="*/ 0 w 276"/>
                <a:gd name="T49" fmla="*/ 2147483647 h 462"/>
                <a:gd name="T50" fmla="*/ 2147483647 w 276"/>
                <a:gd name="T51" fmla="*/ 2147483647 h 462"/>
                <a:gd name="T52" fmla="*/ 2147483647 w 276"/>
                <a:gd name="T53" fmla="*/ 2147483647 h 462"/>
                <a:gd name="T54" fmla="*/ 2147483647 w 276"/>
                <a:gd name="T55" fmla="*/ 2147483647 h 462"/>
                <a:gd name="T56" fmla="*/ 2147483647 w 276"/>
                <a:gd name="T57" fmla="*/ 2147483647 h 462"/>
                <a:gd name="T58" fmla="*/ 2147483647 w 276"/>
                <a:gd name="T59" fmla="*/ 2147483647 h 462"/>
                <a:gd name="T60" fmla="*/ 2147483647 w 276"/>
                <a:gd name="T61" fmla="*/ 2147483647 h 462"/>
                <a:gd name="T62" fmla="*/ 2147483647 w 276"/>
                <a:gd name="T63" fmla="*/ 2147483647 h 462"/>
                <a:gd name="T64" fmla="*/ 2147483647 w 276"/>
                <a:gd name="T65" fmla="*/ 2147483647 h 462"/>
                <a:gd name="T66" fmla="*/ 2147483647 w 276"/>
                <a:gd name="T67" fmla="*/ 2147483647 h 462"/>
                <a:gd name="T68" fmla="*/ 2147483647 w 276"/>
                <a:gd name="T69" fmla="*/ 2147483647 h 462"/>
                <a:gd name="T70" fmla="*/ 2147483647 w 276"/>
                <a:gd name="T71" fmla="*/ 2147483647 h 462"/>
                <a:gd name="T72" fmla="*/ 2147483647 w 276"/>
                <a:gd name="T73" fmla="*/ 2147483647 h 462"/>
                <a:gd name="T74" fmla="*/ 2147483647 w 276"/>
                <a:gd name="T75" fmla="*/ 2147483647 h 462"/>
                <a:gd name="T76" fmla="*/ 2147483647 w 276"/>
                <a:gd name="T77" fmla="*/ 2147483647 h 462"/>
                <a:gd name="T78" fmla="*/ 2147483647 w 276"/>
                <a:gd name="T79" fmla="*/ 2147483647 h 462"/>
                <a:gd name="T80" fmla="*/ 2147483647 w 276"/>
                <a:gd name="T81" fmla="*/ 2147483647 h 462"/>
                <a:gd name="T82" fmla="*/ 2147483647 w 276"/>
                <a:gd name="T83" fmla="*/ 2147483647 h 462"/>
                <a:gd name="T84" fmla="*/ 2147483647 w 276"/>
                <a:gd name="T85" fmla="*/ 2147483647 h 462"/>
                <a:gd name="T86" fmla="*/ 2147483647 w 276"/>
                <a:gd name="T87" fmla="*/ 2147483647 h 462"/>
                <a:gd name="T88" fmla="*/ 2147483647 w 276"/>
                <a:gd name="T89" fmla="*/ 2147483647 h 462"/>
                <a:gd name="T90" fmla="*/ 2147483647 w 276"/>
                <a:gd name="T91" fmla="*/ 2147483647 h 462"/>
                <a:gd name="T92" fmla="*/ 2147483647 w 276"/>
                <a:gd name="T93" fmla="*/ 2147483647 h 462"/>
                <a:gd name="T94" fmla="*/ 2147483647 w 276"/>
                <a:gd name="T95" fmla="*/ 2147483647 h 462"/>
                <a:gd name="T96" fmla="*/ 2147483647 w 276"/>
                <a:gd name="T97" fmla="*/ 2147483647 h 462"/>
                <a:gd name="T98" fmla="*/ 2147483647 w 276"/>
                <a:gd name="T99" fmla="*/ 2147483647 h 462"/>
                <a:gd name="T100" fmla="*/ 2147483647 w 276"/>
                <a:gd name="T101" fmla="*/ 2147483647 h 462"/>
                <a:gd name="T102" fmla="*/ 2147483647 w 276"/>
                <a:gd name="T103" fmla="*/ 2147483647 h 462"/>
                <a:gd name="T104" fmla="*/ 2147483647 w 276"/>
                <a:gd name="T105" fmla="*/ 2147483647 h 462"/>
                <a:gd name="T106" fmla="*/ 2147483647 w 276"/>
                <a:gd name="T107" fmla="*/ 2147483647 h 462"/>
                <a:gd name="T108" fmla="*/ 2147483647 w 276"/>
                <a:gd name="T109" fmla="*/ 2147483647 h 462"/>
                <a:gd name="T110" fmla="*/ 2147483647 w 276"/>
                <a:gd name="T111" fmla="*/ 2147483647 h 462"/>
                <a:gd name="T112" fmla="*/ 2147483647 w 276"/>
                <a:gd name="T113" fmla="*/ 2147483647 h 462"/>
                <a:gd name="T114" fmla="*/ 2147483647 w 276"/>
                <a:gd name="T115" fmla="*/ 2147483647 h 462"/>
                <a:gd name="T116" fmla="*/ 2147483647 w 276"/>
                <a:gd name="T117" fmla="*/ 2147483647 h 462"/>
                <a:gd name="T118" fmla="*/ 2147483647 w 276"/>
                <a:gd name="T119" fmla="*/ 2147483647 h 462"/>
                <a:gd name="T120" fmla="*/ 2147483647 w 276"/>
                <a:gd name="T121" fmla="*/ 2147483647 h 462"/>
                <a:gd name="T122" fmla="*/ 2147483647 w 276"/>
                <a:gd name="T123" fmla="*/ 0 h 462"/>
                <a:gd name="T124" fmla="*/ 2147483647 w 276"/>
                <a:gd name="T125" fmla="*/ 2147483647 h 462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276" h="462">
                  <a:moveTo>
                    <a:pt x="51" y="13"/>
                  </a:moveTo>
                  <a:lnTo>
                    <a:pt x="50" y="15"/>
                  </a:lnTo>
                  <a:lnTo>
                    <a:pt x="47" y="21"/>
                  </a:lnTo>
                  <a:lnTo>
                    <a:pt x="46" y="26"/>
                  </a:lnTo>
                  <a:lnTo>
                    <a:pt x="44" y="30"/>
                  </a:lnTo>
                  <a:lnTo>
                    <a:pt x="42" y="37"/>
                  </a:lnTo>
                  <a:lnTo>
                    <a:pt x="39" y="44"/>
                  </a:lnTo>
                  <a:lnTo>
                    <a:pt x="36" y="52"/>
                  </a:lnTo>
                  <a:lnTo>
                    <a:pt x="34" y="61"/>
                  </a:lnTo>
                  <a:lnTo>
                    <a:pt x="30" y="72"/>
                  </a:lnTo>
                  <a:lnTo>
                    <a:pt x="27" y="83"/>
                  </a:lnTo>
                  <a:lnTo>
                    <a:pt x="24" y="94"/>
                  </a:lnTo>
                  <a:lnTo>
                    <a:pt x="21" y="106"/>
                  </a:lnTo>
                  <a:lnTo>
                    <a:pt x="17" y="120"/>
                  </a:lnTo>
                  <a:lnTo>
                    <a:pt x="15" y="134"/>
                  </a:lnTo>
                  <a:lnTo>
                    <a:pt x="12" y="149"/>
                  </a:lnTo>
                  <a:lnTo>
                    <a:pt x="9" y="165"/>
                  </a:lnTo>
                  <a:lnTo>
                    <a:pt x="8" y="180"/>
                  </a:lnTo>
                  <a:lnTo>
                    <a:pt x="5" y="199"/>
                  </a:lnTo>
                  <a:lnTo>
                    <a:pt x="4" y="216"/>
                  </a:lnTo>
                  <a:lnTo>
                    <a:pt x="3" y="236"/>
                  </a:lnTo>
                  <a:lnTo>
                    <a:pt x="1" y="255"/>
                  </a:lnTo>
                  <a:lnTo>
                    <a:pt x="0" y="275"/>
                  </a:lnTo>
                  <a:lnTo>
                    <a:pt x="0" y="296"/>
                  </a:lnTo>
                  <a:lnTo>
                    <a:pt x="0" y="318"/>
                  </a:lnTo>
                  <a:lnTo>
                    <a:pt x="1" y="340"/>
                  </a:lnTo>
                  <a:lnTo>
                    <a:pt x="3" y="363"/>
                  </a:lnTo>
                  <a:lnTo>
                    <a:pt x="5" y="388"/>
                  </a:lnTo>
                  <a:lnTo>
                    <a:pt x="8" y="411"/>
                  </a:lnTo>
                  <a:lnTo>
                    <a:pt x="11" y="435"/>
                  </a:lnTo>
                  <a:lnTo>
                    <a:pt x="15" y="462"/>
                  </a:lnTo>
                  <a:lnTo>
                    <a:pt x="274" y="462"/>
                  </a:lnTo>
                  <a:lnTo>
                    <a:pt x="274" y="459"/>
                  </a:lnTo>
                  <a:lnTo>
                    <a:pt x="275" y="448"/>
                  </a:lnTo>
                  <a:lnTo>
                    <a:pt x="275" y="440"/>
                  </a:lnTo>
                  <a:lnTo>
                    <a:pt x="275" y="432"/>
                  </a:lnTo>
                  <a:lnTo>
                    <a:pt x="276" y="422"/>
                  </a:lnTo>
                  <a:lnTo>
                    <a:pt x="276" y="411"/>
                  </a:lnTo>
                  <a:lnTo>
                    <a:pt x="276" y="398"/>
                  </a:lnTo>
                  <a:lnTo>
                    <a:pt x="276" y="384"/>
                  </a:lnTo>
                  <a:lnTo>
                    <a:pt x="276" y="369"/>
                  </a:lnTo>
                  <a:lnTo>
                    <a:pt x="276" y="355"/>
                  </a:lnTo>
                  <a:lnTo>
                    <a:pt x="276" y="338"/>
                  </a:lnTo>
                  <a:lnTo>
                    <a:pt x="276" y="321"/>
                  </a:lnTo>
                  <a:lnTo>
                    <a:pt x="276" y="304"/>
                  </a:lnTo>
                  <a:lnTo>
                    <a:pt x="276" y="286"/>
                  </a:lnTo>
                  <a:lnTo>
                    <a:pt x="275" y="267"/>
                  </a:lnTo>
                  <a:lnTo>
                    <a:pt x="274" y="248"/>
                  </a:lnTo>
                  <a:lnTo>
                    <a:pt x="272" y="230"/>
                  </a:lnTo>
                  <a:lnTo>
                    <a:pt x="271" y="211"/>
                  </a:lnTo>
                  <a:lnTo>
                    <a:pt x="268" y="191"/>
                  </a:lnTo>
                  <a:lnTo>
                    <a:pt x="267" y="173"/>
                  </a:lnTo>
                  <a:lnTo>
                    <a:pt x="264" y="153"/>
                  </a:lnTo>
                  <a:lnTo>
                    <a:pt x="260" y="134"/>
                  </a:lnTo>
                  <a:lnTo>
                    <a:pt x="257" y="115"/>
                  </a:lnTo>
                  <a:lnTo>
                    <a:pt x="253" y="97"/>
                  </a:lnTo>
                  <a:lnTo>
                    <a:pt x="249" y="80"/>
                  </a:lnTo>
                  <a:lnTo>
                    <a:pt x="244" y="61"/>
                  </a:lnTo>
                  <a:lnTo>
                    <a:pt x="239" y="44"/>
                  </a:lnTo>
                  <a:lnTo>
                    <a:pt x="233" y="29"/>
                  </a:lnTo>
                  <a:lnTo>
                    <a:pt x="226" y="13"/>
                  </a:lnTo>
                  <a:lnTo>
                    <a:pt x="220" y="0"/>
                  </a:lnTo>
                  <a:lnTo>
                    <a:pt x="51" y="13"/>
                  </a:lnTo>
                  <a:close/>
                </a:path>
              </a:pathLst>
            </a:custGeom>
            <a:solidFill>
              <a:srgbClr val="743F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279" name="Freeform 11"/>
            <p:cNvSpPr>
              <a:spLocks/>
            </p:cNvSpPr>
            <p:nvPr/>
          </p:nvSpPr>
          <p:spPr bwMode="auto">
            <a:xfrm>
              <a:off x="5640388" y="5197475"/>
              <a:ext cx="96838" cy="206375"/>
            </a:xfrm>
            <a:custGeom>
              <a:avLst/>
              <a:gdLst>
                <a:gd name="T0" fmla="*/ 0 w 123"/>
                <a:gd name="T1" fmla="*/ 2147483647 h 261"/>
                <a:gd name="T2" fmla="*/ 2147483647 w 123"/>
                <a:gd name="T3" fmla="*/ 2147483647 h 261"/>
                <a:gd name="T4" fmla="*/ 2147483647 w 123"/>
                <a:gd name="T5" fmla="*/ 2147483647 h 261"/>
                <a:gd name="T6" fmla="*/ 2147483647 w 123"/>
                <a:gd name="T7" fmla="*/ 2147483647 h 261"/>
                <a:gd name="T8" fmla="*/ 2147483647 w 123"/>
                <a:gd name="T9" fmla="*/ 2147483647 h 261"/>
                <a:gd name="T10" fmla="*/ 2147483647 w 123"/>
                <a:gd name="T11" fmla="*/ 2147483647 h 261"/>
                <a:gd name="T12" fmla="*/ 2147483647 w 123"/>
                <a:gd name="T13" fmla="*/ 0 h 261"/>
                <a:gd name="T14" fmla="*/ 2147483647 w 123"/>
                <a:gd name="T15" fmla="*/ 0 h 261"/>
                <a:gd name="T16" fmla="*/ 2147483647 w 123"/>
                <a:gd name="T17" fmla="*/ 2147483647 h 261"/>
                <a:gd name="T18" fmla="*/ 2147483647 w 123"/>
                <a:gd name="T19" fmla="*/ 2147483647 h 261"/>
                <a:gd name="T20" fmla="*/ 2147483647 w 123"/>
                <a:gd name="T21" fmla="*/ 2147483647 h 261"/>
                <a:gd name="T22" fmla="*/ 2147483647 w 123"/>
                <a:gd name="T23" fmla="*/ 2147483647 h 261"/>
                <a:gd name="T24" fmla="*/ 2147483647 w 123"/>
                <a:gd name="T25" fmla="*/ 2147483647 h 261"/>
                <a:gd name="T26" fmla="*/ 2147483647 w 123"/>
                <a:gd name="T27" fmla="*/ 2147483647 h 261"/>
                <a:gd name="T28" fmla="*/ 2147483647 w 123"/>
                <a:gd name="T29" fmla="*/ 2147483647 h 261"/>
                <a:gd name="T30" fmla="*/ 2147483647 w 123"/>
                <a:gd name="T31" fmla="*/ 2147483647 h 261"/>
                <a:gd name="T32" fmla="*/ 2147483647 w 123"/>
                <a:gd name="T33" fmla="*/ 2147483647 h 261"/>
                <a:gd name="T34" fmla="*/ 2147483647 w 123"/>
                <a:gd name="T35" fmla="*/ 2147483647 h 261"/>
                <a:gd name="T36" fmla="*/ 2147483647 w 123"/>
                <a:gd name="T37" fmla="*/ 2147483647 h 261"/>
                <a:gd name="T38" fmla="*/ 2147483647 w 123"/>
                <a:gd name="T39" fmla="*/ 2147483647 h 261"/>
                <a:gd name="T40" fmla="*/ 2147483647 w 123"/>
                <a:gd name="T41" fmla="*/ 2147483647 h 261"/>
                <a:gd name="T42" fmla="*/ 2147483647 w 123"/>
                <a:gd name="T43" fmla="*/ 2147483647 h 261"/>
                <a:gd name="T44" fmla="*/ 2147483647 w 123"/>
                <a:gd name="T45" fmla="*/ 2147483647 h 261"/>
                <a:gd name="T46" fmla="*/ 2147483647 w 123"/>
                <a:gd name="T47" fmla="*/ 2147483647 h 261"/>
                <a:gd name="T48" fmla="*/ 2147483647 w 123"/>
                <a:gd name="T49" fmla="*/ 2147483647 h 261"/>
                <a:gd name="T50" fmla="*/ 2147483647 w 123"/>
                <a:gd name="T51" fmla="*/ 2147483647 h 261"/>
                <a:gd name="T52" fmla="*/ 2147483647 w 123"/>
                <a:gd name="T53" fmla="*/ 2147483647 h 261"/>
                <a:gd name="T54" fmla="*/ 2147483647 w 123"/>
                <a:gd name="T55" fmla="*/ 2147483647 h 261"/>
                <a:gd name="T56" fmla="*/ 2147483647 w 123"/>
                <a:gd name="T57" fmla="*/ 2147483647 h 261"/>
                <a:gd name="T58" fmla="*/ 2147483647 w 123"/>
                <a:gd name="T59" fmla="*/ 2147483647 h 261"/>
                <a:gd name="T60" fmla="*/ 2147483647 w 123"/>
                <a:gd name="T61" fmla="*/ 2147483647 h 261"/>
                <a:gd name="T62" fmla="*/ 2147483647 w 123"/>
                <a:gd name="T63" fmla="*/ 2147483647 h 261"/>
                <a:gd name="T64" fmla="*/ 2147483647 w 123"/>
                <a:gd name="T65" fmla="*/ 2147483647 h 261"/>
                <a:gd name="T66" fmla="*/ 2147483647 w 123"/>
                <a:gd name="T67" fmla="*/ 2147483647 h 261"/>
                <a:gd name="T68" fmla="*/ 2147483647 w 123"/>
                <a:gd name="T69" fmla="*/ 2147483647 h 261"/>
                <a:gd name="T70" fmla="*/ 2147483647 w 123"/>
                <a:gd name="T71" fmla="*/ 2147483647 h 261"/>
                <a:gd name="T72" fmla="*/ 2147483647 w 123"/>
                <a:gd name="T73" fmla="*/ 2147483647 h 261"/>
                <a:gd name="T74" fmla="*/ 2147483647 w 123"/>
                <a:gd name="T75" fmla="*/ 2147483647 h 261"/>
                <a:gd name="T76" fmla="*/ 2147483647 w 123"/>
                <a:gd name="T77" fmla="*/ 2147483647 h 261"/>
                <a:gd name="T78" fmla="*/ 2147483647 w 123"/>
                <a:gd name="T79" fmla="*/ 2147483647 h 261"/>
                <a:gd name="T80" fmla="*/ 2147483647 w 123"/>
                <a:gd name="T81" fmla="*/ 2147483647 h 261"/>
                <a:gd name="T82" fmla="*/ 2147483647 w 123"/>
                <a:gd name="T83" fmla="*/ 2147483647 h 261"/>
                <a:gd name="T84" fmla="*/ 2147483647 w 123"/>
                <a:gd name="T85" fmla="*/ 2147483647 h 261"/>
                <a:gd name="T86" fmla="*/ 2147483647 w 123"/>
                <a:gd name="T87" fmla="*/ 2147483647 h 261"/>
                <a:gd name="T88" fmla="*/ 0 w 123"/>
                <a:gd name="T89" fmla="*/ 2147483647 h 261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123" h="261">
                  <a:moveTo>
                    <a:pt x="0" y="20"/>
                  </a:moveTo>
                  <a:lnTo>
                    <a:pt x="0" y="20"/>
                  </a:lnTo>
                  <a:lnTo>
                    <a:pt x="1" y="17"/>
                  </a:lnTo>
                  <a:lnTo>
                    <a:pt x="3" y="15"/>
                  </a:lnTo>
                  <a:lnTo>
                    <a:pt x="3" y="13"/>
                  </a:lnTo>
                  <a:lnTo>
                    <a:pt x="4" y="12"/>
                  </a:lnTo>
                  <a:lnTo>
                    <a:pt x="5" y="9"/>
                  </a:lnTo>
                  <a:lnTo>
                    <a:pt x="7" y="7"/>
                  </a:lnTo>
                  <a:lnTo>
                    <a:pt x="9" y="6"/>
                  </a:lnTo>
                  <a:lnTo>
                    <a:pt x="11" y="4"/>
                  </a:lnTo>
                  <a:lnTo>
                    <a:pt x="13" y="3"/>
                  </a:lnTo>
                  <a:lnTo>
                    <a:pt x="16" y="1"/>
                  </a:lnTo>
                  <a:lnTo>
                    <a:pt x="19" y="0"/>
                  </a:lnTo>
                  <a:lnTo>
                    <a:pt x="22" y="0"/>
                  </a:lnTo>
                  <a:lnTo>
                    <a:pt x="24" y="0"/>
                  </a:lnTo>
                  <a:lnTo>
                    <a:pt x="27" y="0"/>
                  </a:lnTo>
                  <a:lnTo>
                    <a:pt x="31" y="1"/>
                  </a:lnTo>
                  <a:lnTo>
                    <a:pt x="34" y="3"/>
                  </a:lnTo>
                  <a:lnTo>
                    <a:pt x="38" y="6"/>
                  </a:lnTo>
                  <a:lnTo>
                    <a:pt x="42" y="9"/>
                  </a:lnTo>
                  <a:lnTo>
                    <a:pt x="46" y="13"/>
                  </a:lnTo>
                  <a:lnTo>
                    <a:pt x="50" y="18"/>
                  </a:lnTo>
                  <a:lnTo>
                    <a:pt x="55" y="24"/>
                  </a:lnTo>
                  <a:lnTo>
                    <a:pt x="59" y="32"/>
                  </a:lnTo>
                  <a:lnTo>
                    <a:pt x="65" y="41"/>
                  </a:lnTo>
                  <a:lnTo>
                    <a:pt x="69" y="51"/>
                  </a:lnTo>
                  <a:lnTo>
                    <a:pt x="74" y="61"/>
                  </a:lnTo>
                  <a:lnTo>
                    <a:pt x="80" y="74"/>
                  </a:lnTo>
                  <a:lnTo>
                    <a:pt x="86" y="88"/>
                  </a:lnTo>
                  <a:lnTo>
                    <a:pt x="92" y="103"/>
                  </a:lnTo>
                  <a:lnTo>
                    <a:pt x="98" y="120"/>
                  </a:lnTo>
                  <a:lnTo>
                    <a:pt x="100" y="122"/>
                  </a:lnTo>
                  <a:lnTo>
                    <a:pt x="101" y="125"/>
                  </a:lnTo>
                  <a:lnTo>
                    <a:pt x="104" y="128"/>
                  </a:lnTo>
                  <a:lnTo>
                    <a:pt x="105" y="129"/>
                  </a:lnTo>
                  <a:lnTo>
                    <a:pt x="106" y="132"/>
                  </a:lnTo>
                  <a:lnTo>
                    <a:pt x="108" y="134"/>
                  </a:lnTo>
                  <a:lnTo>
                    <a:pt x="109" y="137"/>
                  </a:lnTo>
                  <a:lnTo>
                    <a:pt x="111" y="140"/>
                  </a:lnTo>
                  <a:lnTo>
                    <a:pt x="112" y="143"/>
                  </a:lnTo>
                  <a:lnTo>
                    <a:pt x="113" y="146"/>
                  </a:lnTo>
                  <a:lnTo>
                    <a:pt x="115" y="149"/>
                  </a:lnTo>
                  <a:lnTo>
                    <a:pt x="116" y="154"/>
                  </a:lnTo>
                  <a:lnTo>
                    <a:pt x="117" y="157"/>
                  </a:lnTo>
                  <a:lnTo>
                    <a:pt x="119" y="162"/>
                  </a:lnTo>
                  <a:lnTo>
                    <a:pt x="120" y="166"/>
                  </a:lnTo>
                  <a:lnTo>
                    <a:pt x="121" y="170"/>
                  </a:lnTo>
                  <a:lnTo>
                    <a:pt x="121" y="174"/>
                  </a:lnTo>
                  <a:lnTo>
                    <a:pt x="123" y="179"/>
                  </a:lnTo>
                  <a:lnTo>
                    <a:pt x="123" y="183"/>
                  </a:lnTo>
                  <a:lnTo>
                    <a:pt x="123" y="190"/>
                  </a:lnTo>
                  <a:lnTo>
                    <a:pt x="123" y="194"/>
                  </a:lnTo>
                  <a:lnTo>
                    <a:pt x="123" y="199"/>
                  </a:lnTo>
                  <a:lnTo>
                    <a:pt x="123" y="205"/>
                  </a:lnTo>
                  <a:lnTo>
                    <a:pt x="123" y="211"/>
                  </a:lnTo>
                  <a:lnTo>
                    <a:pt x="121" y="216"/>
                  </a:lnTo>
                  <a:lnTo>
                    <a:pt x="120" y="222"/>
                  </a:lnTo>
                  <a:lnTo>
                    <a:pt x="119" y="228"/>
                  </a:lnTo>
                  <a:lnTo>
                    <a:pt x="117" y="231"/>
                  </a:lnTo>
                  <a:lnTo>
                    <a:pt x="116" y="231"/>
                  </a:lnTo>
                  <a:lnTo>
                    <a:pt x="115" y="233"/>
                  </a:lnTo>
                  <a:lnTo>
                    <a:pt x="113" y="235"/>
                  </a:lnTo>
                  <a:lnTo>
                    <a:pt x="112" y="238"/>
                  </a:lnTo>
                  <a:lnTo>
                    <a:pt x="111" y="239"/>
                  </a:lnTo>
                  <a:lnTo>
                    <a:pt x="108" y="241"/>
                  </a:lnTo>
                  <a:lnTo>
                    <a:pt x="106" y="242"/>
                  </a:lnTo>
                  <a:lnTo>
                    <a:pt x="104" y="245"/>
                  </a:lnTo>
                  <a:lnTo>
                    <a:pt x="101" y="247"/>
                  </a:lnTo>
                  <a:lnTo>
                    <a:pt x="98" y="248"/>
                  </a:lnTo>
                  <a:lnTo>
                    <a:pt x="96" y="252"/>
                  </a:lnTo>
                  <a:lnTo>
                    <a:pt x="93" y="253"/>
                  </a:lnTo>
                  <a:lnTo>
                    <a:pt x="89" y="255"/>
                  </a:lnTo>
                  <a:lnTo>
                    <a:pt x="86" y="256"/>
                  </a:lnTo>
                  <a:lnTo>
                    <a:pt x="82" y="258"/>
                  </a:lnTo>
                  <a:lnTo>
                    <a:pt x="80" y="259"/>
                  </a:lnTo>
                  <a:lnTo>
                    <a:pt x="75" y="259"/>
                  </a:lnTo>
                  <a:lnTo>
                    <a:pt x="71" y="261"/>
                  </a:lnTo>
                  <a:lnTo>
                    <a:pt x="67" y="261"/>
                  </a:lnTo>
                  <a:lnTo>
                    <a:pt x="63" y="261"/>
                  </a:lnTo>
                  <a:lnTo>
                    <a:pt x="58" y="259"/>
                  </a:lnTo>
                  <a:lnTo>
                    <a:pt x="54" y="259"/>
                  </a:lnTo>
                  <a:lnTo>
                    <a:pt x="50" y="258"/>
                  </a:lnTo>
                  <a:lnTo>
                    <a:pt x="44" y="256"/>
                  </a:lnTo>
                  <a:lnTo>
                    <a:pt x="40" y="255"/>
                  </a:lnTo>
                  <a:lnTo>
                    <a:pt x="35" y="252"/>
                  </a:lnTo>
                  <a:lnTo>
                    <a:pt x="30" y="248"/>
                  </a:lnTo>
                  <a:lnTo>
                    <a:pt x="24" y="244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BB28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280" name="Freeform 12"/>
            <p:cNvSpPr>
              <a:spLocks/>
            </p:cNvSpPr>
            <p:nvPr/>
          </p:nvSpPr>
          <p:spPr bwMode="auto">
            <a:xfrm>
              <a:off x="5411788" y="5199063"/>
              <a:ext cx="147638" cy="165100"/>
            </a:xfrm>
            <a:custGeom>
              <a:avLst/>
              <a:gdLst>
                <a:gd name="T0" fmla="*/ 2147483647 w 188"/>
                <a:gd name="T1" fmla="*/ 2147483647 h 209"/>
                <a:gd name="T2" fmla="*/ 2147483647 w 188"/>
                <a:gd name="T3" fmla="*/ 2147483647 h 209"/>
                <a:gd name="T4" fmla="*/ 2147483647 w 188"/>
                <a:gd name="T5" fmla="*/ 2147483647 h 209"/>
                <a:gd name="T6" fmla="*/ 2147483647 w 188"/>
                <a:gd name="T7" fmla="*/ 2147483647 h 209"/>
                <a:gd name="T8" fmla="*/ 2147483647 w 188"/>
                <a:gd name="T9" fmla="*/ 2147483647 h 209"/>
                <a:gd name="T10" fmla="*/ 2147483647 w 188"/>
                <a:gd name="T11" fmla="*/ 0 h 209"/>
                <a:gd name="T12" fmla="*/ 2147483647 w 188"/>
                <a:gd name="T13" fmla="*/ 0 h 209"/>
                <a:gd name="T14" fmla="*/ 2147483647 w 188"/>
                <a:gd name="T15" fmla="*/ 2147483647 h 209"/>
                <a:gd name="T16" fmla="*/ 2147483647 w 188"/>
                <a:gd name="T17" fmla="*/ 2147483647 h 209"/>
                <a:gd name="T18" fmla="*/ 2147483647 w 188"/>
                <a:gd name="T19" fmla="*/ 2147483647 h 209"/>
                <a:gd name="T20" fmla="*/ 2147483647 w 188"/>
                <a:gd name="T21" fmla="*/ 2147483647 h 209"/>
                <a:gd name="T22" fmla="*/ 2147483647 w 188"/>
                <a:gd name="T23" fmla="*/ 2147483647 h 209"/>
                <a:gd name="T24" fmla="*/ 2147483647 w 188"/>
                <a:gd name="T25" fmla="*/ 2147483647 h 209"/>
                <a:gd name="T26" fmla="*/ 2147483647 w 188"/>
                <a:gd name="T27" fmla="*/ 2147483647 h 209"/>
                <a:gd name="T28" fmla="*/ 2147483647 w 188"/>
                <a:gd name="T29" fmla="*/ 2147483647 h 209"/>
                <a:gd name="T30" fmla="*/ 2147483647 w 188"/>
                <a:gd name="T31" fmla="*/ 2147483647 h 209"/>
                <a:gd name="T32" fmla="*/ 2147483647 w 188"/>
                <a:gd name="T33" fmla="*/ 2147483647 h 209"/>
                <a:gd name="T34" fmla="*/ 2147483647 w 188"/>
                <a:gd name="T35" fmla="*/ 2147483647 h 209"/>
                <a:gd name="T36" fmla="*/ 2147483647 w 188"/>
                <a:gd name="T37" fmla="*/ 2147483647 h 209"/>
                <a:gd name="T38" fmla="*/ 2147483647 w 188"/>
                <a:gd name="T39" fmla="*/ 2147483647 h 209"/>
                <a:gd name="T40" fmla="*/ 2147483647 w 188"/>
                <a:gd name="T41" fmla="*/ 2147483647 h 209"/>
                <a:gd name="T42" fmla="*/ 2147483647 w 188"/>
                <a:gd name="T43" fmla="*/ 2147483647 h 209"/>
                <a:gd name="T44" fmla="*/ 2147483647 w 188"/>
                <a:gd name="T45" fmla="*/ 2147483647 h 209"/>
                <a:gd name="T46" fmla="*/ 2147483647 w 188"/>
                <a:gd name="T47" fmla="*/ 2147483647 h 209"/>
                <a:gd name="T48" fmla="*/ 2147483647 w 188"/>
                <a:gd name="T49" fmla="*/ 2147483647 h 209"/>
                <a:gd name="T50" fmla="*/ 2147483647 w 188"/>
                <a:gd name="T51" fmla="*/ 2147483647 h 209"/>
                <a:gd name="T52" fmla="*/ 2147483647 w 188"/>
                <a:gd name="T53" fmla="*/ 2147483647 h 209"/>
                <a:gd name="T54" fmla="*/ 2147483647 w 188"/>
                <a:gd name="T55" fmla="*/ 2147483647 h 209"/>
                <a:gd name="T56" fmla="*/ 2147483647 w 188"/>
                <a:gd name="T57" fmla="*/ 2147483647 h 209"/>
                <a:gd name="T58" fmla="*/ 2147483647 w 188"/>
                <a:gd name="T59" fmla="*/ 2147483647 h 209"/>
                <a:gd name="T60" fmla="*/ 2147483647 w 188"/>
                <a:gd name="T61" fmla="*/ 2147483647 h 209"/>
                <a:gd name="T62" fmla="*/ 2147483647 w 188"/>
                <a:gd name="T63" fmla="*/ 2147483647 h 209"/>
                <a:gd name="T64" fmla="*/ 2147483647 w 188"/>
                <a:gd name="T65" fmla="*/ 2147483647 h 209"/>
                <a:gd name="T66" fmla="*/ 2147483647 w 188"/>
                <a:gd name="T67" fmla="*/ 2147483647 h 209"/>
                <a:gd name="T68" fmla="*/ 0 w 188"/>
                <a:gd name="T69" fmla="*/ 2147483647 h 209"/>
                <a:gd name="T70" fmla="*/ 2147483647 w 188"/>
                <a:gd name="T71" fmla="*/ 2147483647 h 209"/>
                <a:gd name="T72" fmla="*/ 2147483647 w 188"/>
                <a:gd name="T73" fmla="*/ 2147483647 h 209"/>
                <a:gd name="T74" fmla="*/ 2147483647 w 188"/>
                <a:gd name="T75" fmla="*/ 2147483647 h 209"/>
                <a:gd name="T76" fmla="*/ 2147483647 w 188"/>
                <a:gd name="T77" fmla="*/ 2147483647 h 209"/>
                <a:gd name="T78" fmla="*/ 2147483647 w 188"/>
                <a:gd name="T79" fmla="*/ 2147483647 h 209"/>
                <a:gd name="T80" fmla="*/ 2147483647 w 188"/>
                <a:gd name="T81" fmla="*/ 2147483647 h 209"/>
                <a:gd name="T82" fmla="*/ 2147483647 w 188"/>
                <a:gd name="T83" fmla="*/ 2147483647 h 209"/>
                <a:gd name="T84" fmla="*/ 2147483647 w 188"/>
                <a:gd name="T85" fmla="*/ 2147483647 h 209"/>
                <a:gd name="T86" fmla="*/ 2147483647 w 188"/>
                <a:gd name="T87" fmla="*/ 2147483647 h 209"/>
                <a:gd name="T88" fmla="*/ 2147483647 w 188"/>
                <a:gd name="T89" fmla="*/ 2147483647 h 209"/>
                <a:gd name="T90" fmla="*/ 2147483647 w 188"/>
                <a:gd name="T91" fmla="*/ 2147483647 h 209"/>
                <a:gd name="T92" fmla="*/ 2147483647 w 188"/>
                <a:gd name="T93" fmla="*/ 2147483647 h 209"/>
                <a:gd name="T94" fmla="*/ 2147483647 w 188"/>
                <a:gd name="T95" fmla="*/ 2147483647 h 209"/>
                <a:gd name="T96" fmla="*/ 2147483647 w 188"/>
                <a:gd name="T97" fmla="*/ 2147483647 h 209"/>
                <a:gd name="T98" fmla="*/ 2147483647 w 188"/>
                <a:gd name="T99" fmla="*/ 2147483647 h 209"/>
                <a:gd name="T100" fmla="*/ 2147483647 w 188"/>
                <a:gd name="T101" fmla="*/ 2147483647 h 209"/>
                <a:gd name="T102" fmla="*/ 2147483647 w 188"/>
                <a:gd name="T103" fmla="*/ 2147483647 h 209"/>
                <a:gd name="T104" fmla="*/ 2147483647 w 188"/>
                <a:gd name="T105" fmla="*/ 2147483647 h 209"/>
                <a:gd name="T106" fmla="*/ 2147483647 w 188"/>
                <a:gd name="T107" fmla="*/ 2147483647 h 209"/>
                <a:gd name="T108" fmla="*/ 2147483647 w 188"/>
                <a:gd name="T109" fmla="*/ 2147483647 h 209"/>
                <a:gd name="T110" fmla="*/ 2147483647 w 188"/>
                <a:gd name="T111" fmla="*/ 2147483647 h 209"/>
                <a:gd name="T112" fmla="*/ 2147483647 w 188"/>
                <a:gd name="T113" fmla="*/ 2147483647 h 209"/>
                <a:gd name="T114" fmla="*/ 2147483647 w 188"/>
                <a:gd name="T115" fmla="*/ 2147483647 h 209"/>
                <a:gd name="T116" fmla="*/ 2147483647 w 188"/>
                <a:gd name="T117" fmla="*/ 2147483647 h 209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88" h="209">
                  <a:moveTo>
                    <a:pt x="181" y="12"/>
                  </a:moveTo>
                  <a:lnTo>
                    <a:pt x="180" y="11"/>
                  </a:lnTo>
                  <a:lnTo>
                    <a:pt x="178" y="9"/>
                  </a:lnTo>
                  <a:lnTo>
                    <a:pt x="178" y="8"/>
                  </a:lnTo>
                  <a:lnTo>
                    <a:pt x="177" y="8"/>
                  </a:lnTo>
                  <a:lnTo>
                    <a:pt x="176" y="6"/>
                  </a:lnTo>
                  <a:lnTo>
                    <a:pt x="174" y="5"/>
                  </a:lnTo>
                  <a:lnTo>
                    <a:pt x="173" y="3"/>
                  </a:lnTo>
                  <a:lnTo>
                    <a:pt x="170" y="3"/>
                  </a:lnTo>
                  <a:lnTo>
                    <a:pt x="169" y="2"/>
                  </a:lnTo>
                  <a:lnTo>
                    <a:pt x="166" y="2"/>
                  </a:lnTo>
                  <a:lnTo>
                    <a:pt x="165" y="0"/>
                  </a:lnTo>
                  <a:lnTo>
                    <a:pt x="162" y="0"/>
                  </a:lnTo>
                  <a:lnTo>
                    <a:pt x="161" y="0"/>
                  </a:lnTo>
                  <a:lnTo>
                    <a:pt x="158" y="0"/>
                  </a:lnTo>
                  <a:lnTo>
                    <a:pt x="155" y="2"/>
                  </a:lnTo>
                  <a:lnTo>
                    <a:pt x="153" y="3"/>
                  </a:lnTo>
                  <a:lnTo>
                    <a:pt x="150" y="5"/>
                  </a:lnTo>
                  <a:lnTo>
                    <a:pt x="147" y="8"/>
                  </a:lnTo>
                  <a:lnTo>
                    <a:pt x="145" y="11"/>
                  </a:lnTo>
                  <a:lnTo>
                    <a:pt x="142" y="14"/>
                  </a:lnTo>
                  <a:lnTo>
                    <a:pt x="139" y="19"/>
                  </a:lnTo>
                  <a:lnTo>
                    <a:pt x="138" y="25"/>
                  </a:lnTo>
                  <a:lnTo>
                    <a:pt x="135" y="31"/>
                  </a:lnTo>
                  <a:lnTo>
                    <a:pt x="133" y="37"/>
                  </a:lnTo>
                  <a:lnTo>
                    <a:pt x="130" y="45"/>
                  </a:lnTo>
                  <a:lnTo>
                    <a:pt x="127" y="54"/>
                  </a:lnTo>
                  <a:lnTo>
                    <a:pt x="124" y="63"/>
                  </a:lnTo>
                  <a:lnTo>
                    <a:pt x="122" y="74"/>
                  </a:lnTo>
                  <a:lnTo>
                    <a:pt x="120" y="87"/>
                  </a:lnTo>
                  <a:lnTo>
                    <a:pt x="118" y="101"/>
                  </a:lnTo>
                  <a:lnTo>
                    <a:pt x="116" y="99"/>
                  </a:lnTo>
                  <a:lnTo>
                    <a:pt x="114" y="97"/>
                  </a:lnTo>
                  <a:lnTo>
                    <a:pt x="110" y="94"/>
                  </a:lnTo>
                  <a:lnTo>
                    <a:pt x="104" y="91"/>
                  </a:lnTo>
                  <a:lnTo>
                    <a:pt x="100" y="88"/>
                  </a:lnTo>
                  <a:lnTo>
                    <a:pt x="96" y="87"/>
                  </a:lnTo>
                  <a:lnTo>
                    <a:pt x="92" y="85"/>
                  </a:lnTo>
                  <a:lnTo>
                    <a:pt x="88" y="82"/>
                  </a:lnTo>
                  <a:lnTo>
                    <a:pt x="84" y="80"/>
                  </a:lnTo>
                  <a:lnTo>
                    <a:pt x="80" y="79"/>
                  </a:lnTo>
                  <a:lnTo>
                    <a:pt x="76" y="76"/>
                  </a:lnTo>
                  <a:lnTo>
                    <a:pt x="70" y="74"/>
                  </a:lnTo>
                  <a:lnTo>
                    <a:pt x="66" y="73"/>
                  </a:lnTo>
                  <a:lnTo>
                    <a:pt x="62" y="71"/>
                  </a:lnTo>
                  <a:lnTo>
                    <a:pt x="57" y="70"/>
                  </a:lnTo>
                  <a:lnTo>
                    <a:pt x="53" y="68"/>
                  </a:lnTo>
                  <a:lnTo>
                    <a:pt x="48" y="67"/>
                  </a:lnTo>
                  <a:lnTo>
                    <a:pt x="44" y="65"/>
                  </a:lnTo>
                  <a:lnTo>
                    <a:pt x="39" y="65"/>
                  </a:lnTo>
                  <a:lnTo>
                    <a:pt x="35" y="65"/>
                  </a:lnTo>
                  <a:lnTo>
                    <a:pt x="31" y="65"/>
                  </a:lnTo>
                  <a:lnTo>
                    <a:pt x="27" y="65"/>
                  </a:lnTo>
                  <a:lnTo>
                    <a:pt x="23" y="67"/>
                  </a:lnTo>
                  <a:lnTo>
                    <a:pt x="21" y="68"/>
                  </a:lnTo>
                  <a:lnTo>
                    <a:pt x="18" y="70"/>
                  </a:lnTo>
                  <a:lnTo>
                    <a:pt x="15" y="73"/>
                  </a:lnTo>
                  <a:lnTo>
                    <a:pt x="13" y="74"/>
                  </a:lnTo>
                  <a:lnTo>
                    <a:pt x="11" y="79"/>
                  </a:lnTo>
                  <a:lnTo>
                    <a:pt x="10" y="79"/>
                  </a:lnTo>
                  <a:lnTo>
                    <a:pt x="8" y="82"/>
                  </a:lnTo>
                  <a:lnTo>
                    <a:pt x="7" y="85"/>
                  </a:lnTo>
                  <a:lnTo>
                    <a:pt x="6" y="87"/>
                  </a:lnTo>
                  <a:lnTo>
                    <a:pt x="6" y="90"/>
                  </a:lnTo>
                  <a:lnTo>
                    <a:pt x="4" y="93"/>
                  </a:lnTo>
                  <a:lnTo>
                    <a:pt x="3" y="97"/>
                  </a:lnTo>
                  <a:lnTo>
                    <a:pt x="2" y="101"/>
                  </a:lnTo>
                  <a:lnTo>
                    <a:pt x="2" y="105"/>
                  </a:lnTo>
                  <a:lnTo>
                    <a:pt x="0" y="110"/>
                  </a:lnTo>
                  <a:lnTo>
                    <a:pt x="0" y="114"/>
                  </a:lnTo>
                  <a:lnTo>
                    <a:pt x="0" y="119"/>
                  </a:lnTo>
                  <a:lnTo>
                    <a:pt x="2" y="124"/>
                  </a:lnTo>
                  <a:lnTo>
                    <a:pt x="2" y="128"/>
                  </a:lnTo>
                  <a:lnTo>
                    <a:pt x="4" y="135"/>
                  </a:lnTo>
                  <a:lnTo>
                    <a:pt x="6" y="139"/>
                  </a:lnTo>
                  <a:lnTo>
                    <a:pt x="8" y="145"/>
                  </a:lnTo>
                  <a:lnTo>
                    <a:pt x="11" y="150"/>
                  </a:lnTo>
                  <a:lnTo>
                    <a:pt x="15" y="156"/>
                  </a:lnTo>
                  <a:lnTo>
                    <a:pt x="21" y="161"/>
                  </a:lnTo>
                  <a:lnTo>
                    <a:pt x="26" y="167"/>
                  </a:lnTo>
                  <a:lnTo>
                    <a:pt x="33" y="172"/>
                  </a:lnTo>
                  <a:lnTo>
                    <a:pt x="39" y="178"/>
                  </a:lnTo>
                  <a:lnTo>
                    <a:pt x="48" y="182"/>
                  </a:lnTo>
                  <a:lnTo>
                    <a:pt x="57" y="187"/>
                  </a:lnTo>
                  <a:lnTo>
                    <a:pt x="66" y="192"/>
                  </a:lnTo>
                  <a:lnTo>
                    <a:pt x="79" y="196"/>
                  </a:lnTo>
                  <a:lnTo>
                    <a:pt x="91" y="201"/>
                  </a:lnTo>
                  <a:lnTo>
                    <a:pt x="104" y="206"/>
                  </a:lnTo>
                  <a:lnTo>
                    <a:pt x="120" y="209"/>
                  </a:lnTo>
                  <a:lnTo>
                    <a:pt x="122" y="209"/>
                  </a:lnTo>
                  <a:lnTo>
                    <a:pt x="124" y="209"/>
                  </a:lnTo>
                  <a:lnTo>
                    <a:pt x="127" y="209"/>
                  </a:lnTo>
                  <a:lnTo>
                    <a:pt x="128" y="207"/>
                  </a:lnTo>
                  <a:lnTo>
                    <a:pt x="131" y="207"/>
                  </a:lnTo>
                  <a:lnTo>
                    <a:pt x="133" y="207"/>
                  </a:lnTo>
                  <a:lnTo>
                    <a:pt x="135" y="206"/>
                  </a:lnTo>
                  <a:lnTo>
                    <a:pt x="138" y="206"/>
                  </a:lnTo>
                  <a:lnTo>
                    <a:pt x="139" y="204"/>
                  </a:lnTo>
                  <a:lnTo>
                    <a:pt x="142" y="203"/>
                  </a:lnTo>
                  <a:lnTo>
                    <a:pt x="145" y="201"/>
                  </a:lnTo>
                  <a:lnTo>
                    <a:pt x="147" y="201"/>
                  </a:lnTo>
                  <a:lnTo>
                    <a:pt x="150" y="199"/>
                  </a:lnTo>
                  <a:lnTo>
                    <a:pt x="153" y="196"/>
                  </a:lnTo>
                  <a:lnTo>
                    <a:pt x="155" y="195"/>
                  </a:lnTo>
                  <a:lnTo>
                    <a:pt x="158" y="193"/>
                  </a:lnTo>
                  <a:lnTo>
                    <a:pt x="162" y="190"/>
                  </a:lnTo>
                  <a:lnTo>
                    <a:pt x="165" y="189"/>
                  </a:lnTo>
                  <a:lnTo>
                    <a:pt x="168" y="186"/>
                  </a:lnTo>
                  <a:lnTo>
                    <a:pt x="170" y="182"/>
                  </a:lnTo>
                  <a:lnTo>
                    <a:pt x="173" y="179"/>
                  </a:lnTo>
                  <a:lnTo>
                    <a:pt x="176" y="176"/>
                  </a:lnTo>
                  <a:lnTo>
                    <a:pt x="178" y="173"/>
                  </a:lnTo>
                  <a:lnTo>
                    <a:pt x="181" y="169"/>
                  </a:lnTo>
                  <a:lnTo>
                    <a:pt x="182" y="165"/>
                  </a:lnTo>
                  <a:lnTo>
                    <a:pt x="185" y="161"/>
                  </a:lnTo>
                  <a:lnTo>
                    <a:pt x="188" y="156"/>
                  </a:lnTo>
                  <a:lnTo>
                    <a:pt x="181" y="12"/>
                  </a:lnTo>
                  <a:close/>
                </a:path>
              </a:pathLst>
            </a:custGeom>
            <a:solidFill>
              <a:srgbClr val="BB28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281" name="Freeform 13"/>
            <p:cNvSpPr>
              <a:spLocks/>
            </p:cNvSpPr>
            <p:nvPr/>
          </p:nvSpPr>
          <p:spPr bwMode="auto">
            <a:xfrm>
              <a:off x="5411788" y="5284788"/>
              <a:ext cx="142875" cy="79375"/>
            </a:xfrm>
            <a:custGeom>
              <a:avLst/>
              <a:gdLst>
                <a:gd name="T0" fmla="*/ 2147483647 w 179"/>
                <a:gd name="T1" fmla="*/ 2147483647 h 99"/>
                <a:gd name="T2" fmla="*/ 2147483647 w 179"/>
                <a:gd name="T3" fmla="*/ 2147483647 h 99"/>
                <a:gd name="T4" fmla="*/ 2147483647 w 179"/>
                <a:gd name="T5" fmla="*/ 2147483647 h 99"/>
                <a:gd name="T6" fmla="*/ 2147483647 w 179"/>
                <a:gd name="T7" fmla="*/ 2147483647 h 99"/>
                <a:gd name="T8" fmla="*/ 2147483647 w 179"/>
                <a:gd name="T9" fmla="*/ 2147483647 h 99"/>
                <a:gd name="T10" fmla="*/ 2147483647 w 179"/>
                <a:gd name="T11" fmla="*/ 2147483647 h 99"/>
                <a:gd name="T12" fmla="*/ 2147483647 w 179"/>
                <a:gd name="T13" fmla="*/ 2147483647 h 99"/>
                <a:gd name="T14" fmla="*/ 2147483647 w 179"/>
                <a:gd name="T15" fmla="*/ 2147483647 h 99"/>
                <a:gd name="T16" fmla="*/ 2147483647 w 179"/>
                <a:gd name="T17" fmla="*/ 2147483647 h 99"/>
                <a:gd name="T18" fmla="*/ 2147483647 w 179"/>
                <a:gd name="T19" fmla="*/ 2147483647 h 99"/>
                <a:gd name="T20" fmla="*/ 2147483647 w 179"/>
                <a:gd name="T21" fmla="*/ 2147483647 h 99"/>
                <a:gd name="T22" fmla="*/ 2147483647 w 179"/>
                <a:gd name="T23" fmla="*/ 2147483647 h 99"/>
                <a:gd name="T24" fmla="*/ 2147483647 w 179"/>
                <a:gd name="T25" fmla="*/ 2147483647 h 99"/>
                <a:gd name="T26" fmla="*/ 2147483647 w 179"/>
                <a:gd name="T27" fmla="*/ 2147483647 h 99"/>
                <a:gd name="T28" fmla="*/ 2147483647 w 179"/>
                <a:gd name="T29" fmla="*/ 2147483647 h 99"/>
                <a:gd name="T30" fmla="*/ 2147483647 w 179"/>
                <a:gd name="T31" fmla="*/ 2147483647 h 99"/>
                <a:gd name="T32" fmla="*/ 2147483647 w 179"/>
                <a:gd name="T33" fmla="*/ 2147483647 h 99"/>
                <a:gd name="T34" fmla="*/ 2147483647 w 179"/>
                <a:gd name="T35" fmla="*/ 2147483647 h 99"/>
                <a:gd name="T36" fmla="*/ 2147483647 w 179"/>
                <a:gd name="T37" fmla="*/ 2147483647 h 99"/>
                <a:gd name="T38" fmla="*/ 2147483647 w 179"/>
                <a:gd name="T39" fmla="*/ 2147483647 h 99"/>
                <a:gd name="T40" fmla="*/ 2147483647 w 179"/>
                <a:gd name="T41" fmla="*/ 2147483647 h 99"/>
                <a:gd name="T42" fmla="*/ 2147483647 w 179"/>
                <a:gd name="T43" fmla="*/ 2147483647 h 99"/>
                <a:gd name="T44" fmla="*/ 2147483647 w 179"/>
                <a:gd name="T45" fmla="*/ 2147483647 h 99"/>
                <a:gd name="T46" fmla="*/ 2147483647 w 179"/>
                <a:gd name="T47" fmla="*/ 2147483647 h 99"/>
                <a:gd name="T48" fmla="*/ 2147483647 w 179"/>
                <a:gd name="T49" fmla="*/ 2147483647 h 99"/>
                <a:gd name="T50" fmla="*/ 2147483647 w 179"/>
                <a:gd name="T51" fmla="*/ 2147483647 h 99"/>
                <a:gd name="T52" fmla="*/ 2147483647 w 179"/>
                <a:gd name="T53" fmla="*/ 2147483647 h 99"/>
                <a:gd name="T54" fmla="*/ 0 w 179"/>
                <a:gd name="T55" fmla="*/ 2147483647 h 99"/>
                <a:gd name="T56" fmla="*/ 0 w 179"/>
                <a:gd name="T57" fmla="*/ 0 h 99"/>
                <a:gd name="T58" fmla="*/ 2147483647 w 179"/>
                <a:gd name="T59" fmla="*/ 2147483647 h 99"/>
                <a:gd name="T60" fmla="*/ 2147483647 w 179"/>
                <a:gd name="T61" fmla="*/ 2147483647 h 99"/>
                <a:gd name="T62" fmla="*/ 2147483647 w 179"/>
                <a:gd name="T63" fmla="*/ 2147483647 h 99"/>
                <a:gd name="T64" fmla="*/ 2147483647 w 179"/>
                <a:gd name="T65" fmla="*/ 2147483647 h 99"/>
                <a:gd name="T66" fmla="*/ 2147483647 w 179"/>
                <a:gd name="T67" fmla="*/ 2147483647 h 99"/>
                <a:gd name="T68" fmla="*/ 2147483647 w 179"/>
                <a:gd name="T69" fmla="*/ 2147483647 h 99"/>
                <a:gd name="T70" fmla="*/ 2147483647 w 179"/>
                <a:gd name="T71" fmla="*/ 2147483647 h 99"/>
                <a:gd name="T72" fmla="*/ 2147483647 w 179"/>
                <a:gd name="T73" fmla="*/ 2147483647 h 99"/>
                <a:gd name="T74" fmla="*/ 2147483647 w 179"/>
                <a:gd name="T75" fmla="*/ 2147483647 h 99"/>
                <a:gd name="T76" fmla="*/ 2147483647 w 179"/>
                <a:gd name="T77" fmla="*/ 2147483647 h 99"/>
                <a:gd name="T78" fmla="*/ 2147483647 w 179"/>
                <a:gd name="T79" fmla="*/ 2147483647 h 99"/>
                <a:gd name="T80" fmla="*/ 2147483647 w 179"/>
                <a:gd name="T81" fmla="*/ 2147483647 h 99"/>
                <a:gd name="T82" fmla="*/ 2147483647 w 179"/>
                <a:gd name="T83" fmla="*/ 2147483647 h 99"/>
                <a:gd name="T84" fmla="*/ 2147483647 w 179"/>
                <a:gd name="T85" fmla="*/ 2147483647 h 99"/>
                <a:gd name="T86" fmla="*/ 2147483647 w 179"/>
                <a:gd name="T87" fmla="*/ 2147483647 h 99"/>
                <a:gd name="T88" fmla="*/ 2147483647 w 179"/>
                <a:gd name="T89" fmla="*/ 2147483647 h 99"/>
                <a:gd name="T90" fmla="*/ 2147483647 w 179"/>
                <a:gd name="T91" fmla="*/ 2147483647 h 99"/>
                <a:gd name="T92" fmla="*/ 2147483647 w 179"/>
                <a:gd name="T93" fmla="*/ 2147483647 h 99"/>
                <a:gd name="T94" fmla="*/ 2147483647 w 179"/>
                <a:gd name="T95" fmla="*/ 2147483647 h 99"/>
                <a:gd name="T96" fmla="*/ 2147483647 w 179"/>
                <a:gd name="T97" fmla="*/ 2147483647 h 99"/>
                <a:gd name="T98" fmla="*/ 2147483647 w 179"/>
                <a:gd name="T99" fmla="*/ 2147483647 h 99"/>
                <a:gd name="T100" fmla="*/ 2147483647 w 179"/>
                <a:gd name="T101" fmla="*/ 2147483647 h 99"/>
                <a:gd name="T102" fmla="*/ 2147483647 w 179"/>
                <a:gd name="T103" fmla="*/ 2147483647 h 99"/>
                <a:gd name="T104" fmla="*/ 2147483647 w 179"/>
                <a:gd name="T105" fmla="*/ 2147483647 h 99"/>
                <a:gd name="T106" fmla="*/ 2147483647 w 179"/>
                <a:gd name="T107" fmla="*/ 2147483647 h 99"/>
                <a:gd name="T108" fmla="*/ 2147483647 w 179"/>
                <a:gd name="T109" fmla="*/ 2147483647 h 99"/>
                <a:gd name="T110" fmla="*/ 2147483647 w 179"/>
                <a:gd name="T111" fmla="*/ 2147483647 h 99"/>
                <a:gd name="T112" fmla="*/ 2147483647 w 179"/>
                <a:gd name="T113" fmla="*/ 2147483647 h 99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179" h="99">
                  <a:moveTo>
                    <a:pt x="179" y="63"/>
                  </a:moveTo>
                  <a:lnTo>
                    <a:pt x="178" y="65"/>
                  </a:lnTo>
                  <a:lnTo>
                    <a:pt x="176" y="66"/>
                  </a:lnTo>
                  <a:lnTo>
                    <a:pt x="175" y="69"/>
                  </a:lnTo>
                  <a:lnTo>
                    <a:pt x="172" y="71"/>
                  </a:lnTo>
                  <a:lnTo>
                    <a:pt x="170" y="74"/>
                  </a:lnTo>
                  <a:lnTo>
                    <a:pt x="168" y="76"/>
                  </a:lnTo>
                  <a:lnTo>
                    <a:pt x="167" y="77"/>
                  </a:lnTo>
                  <a:lnTo>
                    <a:pt x="166" y="79"/>
                  </a:lnTo>
                  <a:lnTo>
                    <a:pt x="163" y="80"/>
                  </a:lnTo>
                  <a:lnTo>
                    <a:pt x="162" y="82"/>
                  </a:lnTo>
                  <a:lnTo>
                    <a:pt x="159" y="83"/>
                  </a:lnTo>
                  <a:lnTo>
                    <a:pt x="158" y="85"/>
                  </a:lnTo>
                  <a:lnTo>
                    <a:pt x="155" y="86"/>
                  </a:lnTo>
                  <a:lnTo>
                    <a:pt x="152" y="88"/>
                  </a:lnTo>
                  <a:lnTo>
                    <a:pt x="149" y="89"/>
                  </a:lnTo>
                  <a:lnTo>
                    <a:pt x="147" y="91"/>
                  </a:lnTo>
                  <a:lnTo>
                    <a:pt x="144" y="93"/>
                  </a:lnTo>
                  <a:lnTo>
                    <a:pt x="141" y="93"/>
                  </a:lnTo>
                  <a:lnTo>
                    <a:pt x="139" y="94"/>
                  </a:lnTo>
                  <a:lnTo>
                    <a:pt x="136" y="96"/>
                  </a:lnTo>
                  <a:lnTo>
                    <a:pt x="132" y="97"/>
                  </a:lnTo>
                  <a:lnTo>
                    <a:pt x="129" y="97"/>
                  </a:lnTo>
                  <a:lnTo>
                    <a:pt x="125" y="99"/>
                  </a:lnTo>
                  <a:lnTo>
                    <a:pt x="121" y="99"/>
                  </a:lnTo>
                  <a:lnTo>
                    <a:pt x="118" y="99"/>
                  </a:lnTo>
                  <a:lnTo>
                    <a:pt x="117" y="99"/>
                  </a:lnTo>
                  <a:lnTo>
                    <a:pt x="113" y="99"/>
                  </a:lnTo>
                  <a:lnTo>
                    <a:pt x="110" y="97"/>
                  </a:lnTo>
                  <a:lnTo>
                    <a:pt x="106" y="97"/>
                  </a:lnTo>
                  <a:lnTo>
                    <a:pt x="102" y="96"/>
                  </a:lnTo>
                  <a:lnTo>
                    <a:pt x="98" y="96"/>
                  </a:lnTo>
                  <a:lnTo>
                    <a:pt x="94" y="94"/>
                  </a:lnTo>
                  <a:lnTo>
                    <a:pt x="90" y="93"/>
                  </a:lnTo>
                  <a:lnTo>
                    <a:pt x="85" y="91"/>
                  </a:lnTo>
                  <a:lnTo>
                    <a:pt x="79" y="89"/>
                  </a:lnTo>
                  <a:lnTo>
                    <a:pt x="74" y="86"/>
                  </a:lnTo>
                  <a:lnTo>
                    <a:pt x="68" y="85"/>
                  </a:lnTo>
                  <a:lnTo>
                    <a:pt x="63" y="82"/>
                  </a:lnTo>
                  <a:lnTo>
                    <a:pt x="58" y="80"/>
                  </a:lnTo>
                  <a:lnTo>
                    <a:pt x="51" y="77"/>
                  </a:lnTo>
                  <a:lnTo>
                    <a:pt x="46" y="74"/>
                  </a:lnTo>
                  <a:lnTo>
                    <a:pt x="40" y="69"/>
                  </a:lnTo>
                  <a:lnTo>
                    <a:pt x="35" y="66"/>
                  </a:lnTo>
                  <a:lnTo>
                    <a:pt x="31" y="63"/>
                  </a:lnTo>
                  <a:lnTo>
                    <a:pt x="25" y="59"/>
                  </a:lnTo>
                  <a:lnTo>
                    <a:pt x="21" y="54"/>
                  </a:lnTo>
                  <a:lnTo>
                    <a:pt x="16" y="49"/>
                  </a:lnTo>
                  <a:lnTo>
                    <a:pt x="13" y="45"/>
                  </a:lnTo>
                  <a:lnTo>
                    <a:pt x="9" y="38"/>
                  </a:lnTo>
                  <a:lnTo>
                    <a:pt x="6" y="32"/>
                  </a:lnTo>
                  <a:lnTo>
                    <a:pt x="4" y="26"/>
                  </a:lnTo>
                  <a:lnTo>
                    <a:pt x="2" y="20"/>
                  </a:lnTo>
                  <a:lnTo>
                    <a:pt x="1" y="14"/>
                  </a:lnTo>
                  <a:lnTo>
                    <a:pt x="0" y="8"/>
                  </a:lnTo>
                  <a:lnTo>
                    <a:pt x="0" y="0"/>
                  </a:lnTo>
                  <a:lnTo>
                    <a:pt x="1" y="3"/>
                  </a:lnTo>
                  <a:lnTo>
                    <a:pt x="1" y="4"/>
                  </a:lnTo>
                  <a:lnTo>
                    <a:pt x="1" y="6"/>
                  </a:lnTo>
                  <a:lnTo>
                    <a:pt x="2" y="8"/>
                  </a:lnTo>
                  <a:lnTo>
                    <a:pt x="4" y="11"/>
                  </a:lnTo>
                  <a:lnTo>
                    <a:pt x="4" y="14"/>
                  </a:lnTo>
                  <a:lnTo>
                    <a:pt x="5" y="15"/>
                  </a:lnTo>
                  <a:lnTo>
                    <a:pt x="6" y="18"/>
                  </a:lnTo>
                  <a:lnTo>
                    <a:pt x="8" y="21"/>
                  </a:lnTo>
                  <a:lnTo>
                    <a:pt x="11" y="25"/>
                  </a:lnTo>
                  <a:lnTo>
                    <a:pt x="12" y="29"/>
                  </a:lnTo>
                  <a:lnTo>
                    <a:pt x="15" y="32"/>
                  </a:lnTo>
                  <a:lnTo>
                    <a:pt x="17" y="35"/>
                  </a:lnTo>
                  <a:lnTo>
                    <a:pt x="21" y="40"/>
                  </a:lnTo>
                  <a:lnTo>
                    <a:pt x="24" y="43"/>
                  </a:lnTo>
                  <a:lnTo>
                    <a:pt x="28" y="46"/>
                  </a:lnTo>
                  <a:lnTo>
                    <a:pt x="32" y="51"/>
                  </a:lnTo>
                  <a:lnTo>
                    <a:pt x="36" y="54"/>
                  </a:lnTo>
                  <a:lnTo>
                    <a:pt x="42" y="57"/>
                  </a:lnTo>
                  <a:lnTo>
                    <a:pt x="47" y="60"/>
                  </a:lnTo>
                  <a:lnTo>
                    <a:pt x="52" y="65"/>
                  </a:lnTo>
                  <a:lnTo>
                    <a:pt x="59" y="68"/>
                  </a:lnTo>
                  <a:lnTo>
                    <a:pt x="66" y="71"/>
                  </a:lnTo>
                  <a:lnTo>
                    <a:pt x="73" y="72"/>
                  </a:lnTo>
                  <a:lnTo>
                    <a:pt x="81" y="76"/>
                  </a:lnTo>
                  <a:lnTo>
                    <a:pt x="89" y="79"/>
                  </a:lnTo>
                  <a:lnTo>
                    <a:pt x="98" y="80"/>
                  </a:lnTo>
                  <a:lnTo>
                    <a:pt x="108" y="82"/>
                  </a:lnTo>
                  <a:lnTo>
                    <a:pt x="117" y="83"/>
                  </a:lnTo>
                  <a:lnTo>
                    <a:pt x="118" y="83"/>
                  </a:lnTo>
                  <a:lnTo>
                    <a:pt x="120" y="83"/>
                  </a:lnTo>
                  <a:lnTo>
                    <a:pt x="122" y="83"/>
                  </a:lnTo>
                  <a:lnTo>
                    <a:pt x="125" y="82"/>
                  </a:lnTo>
                  <a:lnTo>
                    <a:pt x="129" y="80"/>
                  </a:lnTo>
                  <a:lnTo>
                    <a:pt x="133" y="79"/>
                  </a:lnTo>
                  <a:lnTo>
                    <a:pt x="135" y="79"/>
                  </a:lnTo>
                  <a:lnTo>
                    <a:pt x="137" y="77"/>
                  </a:lnTo>
                  <a:lnTo>
                    <a:pt x="140" y="76"/>
                  </a:lnTo>
                  <a:lnTo>
                    <a:pt x="143" y="76"/>
                  </a:lnTo>
                  <a:lnTo>
                    <a:pt x="144" y="74"/>
                  </a:lnTo>
                  <a:lnTo>
                    <a:pt x="147" y="72"/>
                  </a:lnTo>
                  <a:lnTo>
                    <a:pt x="149" y="71"/>
                  </a:lnTo>
                  <a:lnTo>
                    <a:pt x="152" y="69"/>
                  </a:lnTo>
                  <a:lnTo>
                    <a:pt x="155" y="68"/>
                  </a:lnTo>
                  <a:lnTo>
                    <a:pt x="158" y="66"/>
                  </a:lnTo>
                  <a:lnTo>
                    <a:pt x="159" y="65"/>
                  </a:lnTo>
                  <a:lnTo>
                    <a:pt x="162" y="63"/>
                  </a:lnTo>
                  <a:lnTo>
                    <a:pt x="164" y="60"/>
                  </a:lnTo>
                  <a:lnTo>
                    <a:pt x="166" y="59"/>
                  </a:lnTo>
                  <a:lnTo>
                    <a:pt x="168" y="57"/>
                  </a:lnTo>
                  <a:lnTo>
                    <a:pt x="170" y="54"/>
                  </a:lnTo>
                  <a:lnTo>
                    <a:pt x="171" y="52"/>
                  </a:lnTo>
                  <a:lnTo>
                    <a:pt x="172" y="49"/>
                  </a:lnTo>
                  <a:lnTo>
                    <a:pt x="174" y="46"/>
                  </a:lnTo>
                  <a:lnTo>
                    <a:pt x="175" y="43"/>
                  </a:lnTo>
                  <a:lnTo>
                    <a:pt x="179" y="63"/>
                  </a:lnTo>
                  <a:close/>
                </a:path>
              </a:pathLst>
            </a:custGeom>
            <a:solidFill>
              <a:srgbClr val="7822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282" name="Freeform 14"/>
            <p:cNvSpPr>
              <a:spLocks/>
            </p:cNvSpPr>
            <p:nvPr/>
          </p:nvSpPr>
          <p:spPr bwMode="auto">
            <a:xfrm>
              <a:off x="5524501" y="4764088"/>
              <a:ext cx="149225" cy="130175"/>
            </a:xfrm>
            <a:custGeom>
              <a:avLst/>
              <a:gdLst>
                <a:gd name="T0" fmla="*/ 2147483647 w 188"/>
                <a:gd name="T1" fmla="*/ 2147483647 h 164"/>
                <a:gd name="T2" fmla="*/ 2147483647 w 188"/>
                <a:gd name="T3" fmla="*/ 2147483647 h 164"/>
                <a:gd name="T4" fmla="*/ 2147483647 w 188"/>
                <a:gd name="T5" fmla="*/ 2147483647 h 164"/>
                <a:gd name="T6" fmla="*/ 2147483647 w 188"/>
                <a:gd name="T7" fmla="*/ 2147483647 h 164"/>
                <a:gd name="T8" fmla="*/ 2147483647 w 188"/>
                <a:gd name="T9" fmla="*/ 2147483647 h 164"/>
                <a:gd name="T10" fmla="*/ 2147483647 w 188"/>
                <a:gd name="T11" fmla="*/ 2147483647 h 164"/>
                <a:gd name="T12" fmla="*/ 2147483647 w 188"/>
                <a:gd name="T13" fmla="*/ 2147483647 h 164"/>
                <a:gd name="T14" fmla="*/ 2147483647 w 188"/>
                <a:gd name="T15" fmla="*/ 2147483647 h 164"/>
                <a:gd name="T16" fmla="*/ 2147483647 w 188"/>
                <a:gd name="T17" fmla="*/ 2147483647 h 164"/>
                <a:gd name="T18" fmla="*/ 2147483647 w 188"/>
                <a:gd name="T19" fmla="*/ 2147483647 h 164"/>
                <a:gd name="T20" fmla="*/ 2147483647 w 188"/>
                <a:gd name="T21" fmla="*/ 2147483647 h 164"/>
                <a:gd name="T22" fmla="*/ 2147483647 w 188"/>
                <a:gd name="T23" fmla="*/ 2147483647 h 164"/>
                <a:gd name="T24" fmla="*/ 2147483647 w 188"/>
                <a:gd name="T25" fmla="*/ 2147483647 h 164"/>
                <a:gd name="T26" fmla="*/ 2147483647 w 188"/>
                <a:gd name="T27" fmla="*/ 2147483647 h 164"/>
                <a:gd name="T28" fmla="*/ 2147483647 w 188"/>
                <a:gd name="T29" fmla="*/ 2147483647 h 164"/>
                <a:gd name="T30" fmla="*/ 2147483647 w 188"/>
                <a:gd name="T31" fmla="*/ 2147483647 h 164"/>
                <a:gd name="T32" fmla="*/ 2147483647 w 188"/>
                <a:gd name="T33" fmla="*/ 2147483647 h 164"/>
                <a:gd name="T34" fmla="*/ 2147483647 w 188"/>
                <a:gd name="T35" fmla="*/ 2147483647 h 164"/>
                <a:gd name="T36" fmla="*/ 2147483647 w 188"/>
                <a:gd name="T37" fmla="*/ 2147483647 h 164"/>
                <a:gd name="T38" fmla="*/ 2147483647 w 188"/>
                <a:gd name="T39" fmla="*/ 2147483647 h 164"/>
                <a:gd name="T40" fmla="*/ 2147483647 w 188"/>
                <a:gd name="T41" fmla="*/ 2147483647 h 164"/>
                <a:gd name="T42" fmla="*/ 2147483647 w 188"/>
                <a:gd name="T43" fmla="*/ 2147483647 h 164"/>
                <a:gd name="T44" fmla="*/ 2147483647 w 188"/>
                <a:gd name="T45" fmla="*/ 2147483647 h 164"/>
                <a:gd name="T46" fmla="*/ 2147483647 w 188"/>
                <a:gd name="T47" fmla="*/ 2147483647 h 164"/>
                <a:gd name="T48" fmla="*/ 2147483647 w 188"/>
                <a:gd name="T49" fmla="*/ 2147483647 h 164"/>
                <a:gd name="T50" fmla="*/ 2147483647 w 188"/>
                <a:gd name="T51" fmla="*/ 2147483647 h 164"/>
                <a:gd name="T52" fmla="*/ 2147483647 w 188"/>
                <a:gd name="T53" fmla="*/ 2147483647 h 164"/>
                <a:gd name="T54" fmla="*/ 2147483647 w 188"/>
                <a:gd name="T55" fmla="*/ 2147483647 h 164"/>
                <a:gd name="T56" fmla="*/ 2147483647 w 188"/>
                <a:gd name="T57" fmla="*/ 2147483647 h 164"/>
                <a:gd name="T58" fmla="*/ 2147483647 w 188"/>
                <a:gd name="T59" fmla="*/ 2147483647 h 164"/>
                <a:gd name="T60" fmla="*/ 2147483647 w 188"/>
                <a:gd name="T61" fmla="*/ 2147483647 h 164"/>
                <a:gd name="T62" fmla="*/ 2147483647 w 188"/>
                <a:gd name="T63" fmla="*/ 0 h 164"/>
                <a:gd name="T64" fmla="*/ 2147483647 w 188"/>
                <a:gd name="T65" fmla="*/ 0 h 164"/>
                <a:gd name="T66" fmla="*/ 2147483647 w 188"/>
                <a:gd name="T67" fmla="*/ 2147483647 h 164"/>
                <a:gd name="T68" fmla="*/ 2147483647 w 188"/>
                <a:gd name="T69" fmla="*/ 2147483647 h 164"/>
                <a:gd name="T70" fmla="*/ 2147483647 w 188"/>
                <a:gd name="T71" fmla="*/ 2147483647 h 164"/>
                <a:gd name="T72" fmla="*/ 2147483647 w 188"/>
                <a:gd name="T73" fmla="*/ 2147483647 h 164"/>
                <a:gd name="T74" fmla="*/ 2147483647 w 188"/>
                <a:gd name="T75" fmla="*/ 2147483647 h 164"/>
                <a:gd name="T76" fmla="*/ 2147483647 w 188"/>
                <a:gd name="T77" fmla="*/ 2147483647 h 164"/>
                <a:gd name="T78" fmla="*/ 2147483647 w 188"/>
                <a:gd name="T79" fmla="*/ 2147483647 h 164"/>
                <a:gd name="T80" fmla="*/ 2147483647 w 188"/>
                <a:gd name="T81" fmla="*/ 2147483647 h 164"/>
                <a:gd name="T82" fmla="*/ 2147483647 w 188"/>
                <a:gd name="T83" fmla="*/ 2147483647 h 164"/>
                <a:gd name="T84" fmla="*/ 2147483647 w 188"/>
                <a:gd name="T85" fmla="*/ 2147483647 h 16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188" h="164">
                  <a:moveTo>
                    <a:pt x="188" y="82"/>
                  </a:moveTo>
                  <a:lnTo>
                    <a:pt x="188" y="86"/>
                  </a:lnTo>
                  <a:lnTo>
                    <a:pt x="188" y="89"/>
                  </a:lnTo>
                  <a:lnTo>
                    <a:pt x="186" y="94"/>
                  </a:lnTo>
                  <a:lnTo>
                    <a:pt x="186" y="99"/>
                  </a:lnTo>
                  <a:lnTo>
                    <a:pt x="185" y="102"/>
                  </a:lnTo>
                  <a:lnTo>
                    <a:pt x="184" y="107"/>
                  </a:lnTo>
                  <a:lnTo>
                    <a:pt x="182" y="110"/>
                  </a:lnTo>
                  <a:lnTo>
                    <a:pt x="181" y="114"/>
                  </a:lnTo>
                  <a:lnTo>
                    <a:pt x="178" y="117"/>
                  </a:lnTo>
                  <a:lnTo>
                    <a:pt x="177" y="120"/>
                  </a:lnTo>
                  <a:lnTo>
                    <a:pt x="174" y="125"/>
                  </a:lnTo>
                  <a:lnTo>
                    <a:pt x="172" y="128"/>
                  </a:lnTo>
                  <a:lnTo>
                    <a:pt x="169" y="131"/>
                  </a:lnTo>
                  <a:lnTo>
                    <a:pt x="166" y="134"/>
                  </a:lnTo>
                  <a:lnTo>
                    <a:pt x="163" y="137"/>
                  </a:lnTo>
                  <a:lnTo>
                    <a:pt x="161" y="141"/>
                  </a:lnTo>
                  <a:lnTo>
                    <a:pt x="157" y="142"/>
                  </a:lnTo>
                  <a:lnTo>
                    <a:pt x="154" y="145"/>
                  </a:lnTo>
                  <a:lnTo>
                    <a:pt x="150" y="148"/>
                  </a:lnTo>
                  <a:lnTo>
                    <a:pt x="146" y="150"/>
                  </a:lnTo>
                  <a:lnTo>
                    <a:pt x="143" y="151"/>
                  </a:lnTo>
                  <a:lnTo>
                    <a:pt x="139" y="154"/>
                  </a:lnTo>
                  <a:lnTo>
                    <a:pt x="135" y="156"/>
                  </a:lnTo>
                  <a:lnTo>
                    <a:pt x="131" y="158"/>
                  </a:lnTo>
                  <a:lnTo>
                    <a:pt x="127" y="159"/>
                  </a:lnTo>
                  <a:lnTo>
                    <a:pt x="122" y="161"/>
                  </a:lnTo>
                  <a:lnTo>
                    <a:pt x="118" y="161"/>
                  </a:lnTo>
                  <a:lnTo>
                    <a:pt x="114" y="162"/>
                  </a:lnTo>
                  <a:lnTo>
                    <a:pt x="108" y="162"/>
                  </a:lnTo>
                  <a:lnTo>
                    <a:pt x="104" y="164"/>
                  </a:lnTo>
                  <a:lnTo>
                    <a:pt x="99" y="164"/>
                  </a:lnTo>
                  <a:lnTo>
                    <a:pt x="95" y="164"/>
                  </a:lnTo>
                  <a:lnTo>
                    <a:pt x="89" y="164"/>
                  </a:lnTo>
                  <a:lnTo>
                    <a:pt x="85" y="164"/>
                  </a:lnTo>
                  <a:lnTo>
                    <a:pt x="80" y="162"/>
                  </a:lnTo>
                  <a:lnTo>
                    <a:pt x="76" y="162"/>
                  </a:lnTo>
                  <a:lnTo>
                    <a:pt x="70" y="161"/>
                  </a:lnTo>
                  <a:lnTo>
                    <a:pt x="66" y="161"/>
                  </a:lnTo>
                  <a:lnTo>
                    <a:pt x="62" y="159"/>
                  </a:lnTo>
                  <a:lnTo>
                    <a:pt x="58" y="158"/>
                  </a:lnTo>
                  <a:lnTo>
                    <a:pt x="54" y="156"/>
                  </a:lnTo>
                  <a:lnTo>
                    <a:pt x="50" y="154"/>
                  </a:lnTo>
                  <a:lnTo>
                    <a:pt x="46" y="151"/>
                  </a:lnTo>
                  <a:lnTo>
                    <a:pt x="42" y="150"/>
                  </a:lnTo>
                  <a:lnTo>
                    <a:pt x="38" y="148"/>
                  </a:lnTo>
                  <a:lnTo>
                    <a:pt x="35" y="145"/>
                  </a:lnTo>
                  <a:lnTo>
                    <a:pt x="31" y="142"/>
                  </a:lnTo>
                  <a:lnTo>
                    <a:pt x="29" y="141"/>
                  </a:lnTo>
                  <a:lnTo>
                    <a:pt x="25" y="137"/>
                  </a:lnTo>
                  <a:lnTo>
                    <a:pt x="22" y="134"/>
                  </a:lnTo>
                  <a:lnTo>
                    <a:pt x="19" y="131"/>
                  </a:lnTo>
                  <a:lnTo>
                    <a:pt x="17" y="128"/>
                  </a:lnTo>
                  <a:lnTo>
                    <a:pt x="15" y="125"/>
                  </a:lnTo>
                  <a:lnTo>
                    <a:pt x="12" y="120"/>
                  </a:lnTo>
                  <a:lnTo>
                    <a:pt x="10" y="117"/>
                  </a:lnTo>
                  <a:lnTo>
                    <a:pt x="8" y="114"/>
                  </a:lnTo>
                  <a:lnTo>
                    <a:pt x="7" y="110"/>
                  </a:lnTo>
                  <a:lnTo>
                    <a:pt x="6" y="107"/>
                  </a:lnTo>
                  <a:lnTo>
                    <a:pt x="4" y="102"/>
                  </a:lnTo>
                  <a:lnTo>
                    <a:pt x="3" y="99"/>
                  </a:lnTo>
                  <a:lnTo>
                    <a:pt x="2" y="94"/>
                  </a:lnTo>
                  <a:lnTo>
                    <a:pt x="2" y="89"/>
                  </a:lnTo>
                  <a:lnTo>
                    <a:pt x="2" y="86"/>
                  </a:lnTo>
                  <a:lnTo>
                    <a:pt x="0" y="82"/>
                  </a:lnTo>
                  <a:lnTo>
                    <a:pt x="2" y="77"/>
                  </a:lnTo>
                  <a:lnTo>
                    <a:pt x="2" y="74"/>
                  </a:lnTo>
                  <a:lnTo>
                    <a:pt x="2" y="69"/>
                  </a:lnTo>
                  <a:lnTo>
                    <a:pt x="3" y="65"/>
                  </a:lnTo>
                  <a:lnTo>
                    <a:pt x="4" y="62"/>
                  </a:lnTo>
                  <a:lnTo>
                    <a:pt x="6" y="57"/>
                  </a:lnTo>
                  <a:lnTo>
                    <a:pt x="7" y="54"/>
                  </a:lnTo>
                  <a:lnTo>
                    <a:pt x="8" y="49"/>
                  </a:lnTo>
                  <a:lnTo>
                    <a:pt x="10" y="46"/>
                  </a:lnTo>
                  <a:lnTo>
                    <a:pt x="12" y="43"/>
                  </a:lnTo>
                  <a:lnTo>
                    <a:pt x="15" y="38"/>
                  </a:lnTo>
                  <a:lnTo>
                    <a:pt x="17" y="35"/>
                  </a:lnTo>
                  <a:lnTo>
                    <a:pt x="19" y="32"/>
                  </a:lnTo>
                  <a:lnTo>
                    <a:pt x="22" y="29"/>
                  </a:lnTo>
                  <a:lnTo>
                    <a:pt x="25" y="26"/>
                  </a:lnTo>
                  <a:lnTo>
                    <a:pt x="29" y="23"/>
                  </a:lnTo>
                  <a:lnTo>
                    <a:pt x="31" y="21"/>
                  </a:lnTo>
                  <a:lnTo>
                    <a:pt x="35" y="18"/>
                  </a:lnTo>
                  <a:lnTo>
                    <a:pt x="38" y="15"/>
                  </a:lnTo>
                  <a:lnTo>
                    <a:pt x="42" y="14"/>
                  </a:lnTo>
                  <a:lnTo>
                    <a:pt x="46" y="12"/>
                  </a:lnTo>
                  <a:lnTo>
                    <a:pt x="50" y="9"/>
                  </a:lnTo>
                  <a:lnTo>
                    <a:pt x="54" y="8"/>
                  </a:lnTo>
                  <a:lnTo>
                    <a:pt x="58" y="6"/>
                  </a:lnTo>
                  <a:lnTo>
                    <a:pt x="62" y="4"/>
                  </a:lnTo>
                  <a:lnTo>
                    <a:pt x="66" y="3"/>
                  </a:lnTo>
                  <a:lnTo>
                    <a:pt x="70" y="3"/>
                  </a:lnTo>
                  <a:lnTo>
                    <a:pt x="76" y="1"/>
                  </a:lnTo>
                  <a:lnTo>
                    <a:pt x="80" y="0"/>
                  </a:lnTo>
                  <a:lnTo>
                    <a:pt x="85" y="0"/>
                  </a:lnTo>
                  <a:lnTo>
                    <a:pt x="89" y="0"/>
                  </a:lnTo>
                  <a:lnTo>
                    <a:pt x="95" y="0"/>
                  </a:lnTo>
                  <a:lnTo>
                    <a:pt x="99" y="0"/>
                  </a:lnTo>
                  <a:lnTo>
                    <a:pt x="104" y="0"/>
                  </a:lnTo>
                  <a:lnTo>
                    <a:pt x="108" y="0"/>
                  </a:lnTo>
                  <a:lnTo>
                    <a:pt x="114" y="1"/>
                  </a:lnTo>
                  <a:lnTo>
                    <a:pt x="118" y="3"/>
                  </a:lnTo>
                  <a:lnTo>
                    <a:pt x="122" y="3"/>
                  </a:lnTo>
                  <a:lnTo>
                    <a:pt x="127" y="4"/>
                  </a:lnTo>
                  <a:lnTo>
                    <a:pt x="131" y="6"/>
                  </a:lnTo>
                  <a:lnTo>
                    <a:pt x="135" y="8"/>
                  </a:lnTo>
                  <a:lnTo>
                    <a:pt x="139" y="9"/>
                  </a:lnTo>
                  <a:lnTo>
                    <a:pt x="143" y="12"/>
                  </a:lnTo>
                  <a:lnTo>
                    <a:pt x="146" y="14"/>
                  </a:lnTo>
                  <a:lnTo>
                    <a:pt x="150" y="15"/>
                  </a:lnTo>
                  <a:lnTo>
                    <a:pt x="154" y="18"/>
                  </a:lnTo>
                  <a:lnTo>
                    <a:pt x="157" y="21"/>
                  </a:lnTo>
                  <a:lnTo>
                    <a:pt x="161" y="23"/>
                  </a:lnTo>
                  <a:lnTo>
                    <a:pt x="163" y="26"/>
                  </a:lnTo>
                  <a:lnTo>
                    <a:pt x="166" y="29"/>
                  </a:lnTo>
                  <a:lnTo>
                    <a:pt x="169" y="32"/>
                  </a:lnTo>
                  <a:lnTo>
                    <a:pt x="172" y="35"/>
                  </a:lnTo>
                  <a:lnTo>
                    <a:pt x="174" y="38"/>
                  </a:lnTo>
                  <a:lnTo>
                    <a:pt x="177" y="43"/>
                  </a:lnTo>
                  <a:lnTo>
                    <a:pt x="178" y="46"/>
                  </a:lnTo>
                  <a:lnTo>
                    <a:pt x="181" y="49"/>
                  </a:lnTo>
                  <a:lnTo>
                    <a:pt x="182" y="54"/>
                  </a:lnTo>
                  <a:lnTo>
                    <a:pt x="184" y="57"/>
                  </a:lnTo>
                  <a:lnTo>
                    <a:pt x="185" y="62"/>
                  </a:lnTo>
                  <a:lnTo>
                    <a:pt x="186" y="65"/>
                  </a:lnTo>
                  <a:lnTo>
                    <a:pt x="186" y="69"/>
                  </a:lnTo>
                  <a:lnTo>
                    <a:pt x="188" y="74"/>
                  </a:lnTo>
                  <a:lnTo>
                    <a:pt x="188" y="77"/>
                  </a:lnTo>
                  <a:lnTo>
                    <a:pt x="188" y="82"/>
                  </a:lnTo>
                  <a:close/>
                </a:path>
              </a:pathLst>
            </a:custGeom>
            <a:solidFill>
              <a:srgbClr val="743F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283" name="Freeform 15"/>
            <p:cNvSpPr>
              <a:spLocks/>
            </p:cNvSpPr>
            <p:nvPr/>
          </p:nvSpPr>
          <p:spPr bwMode="auto">
            <a:xfrm>
              <a:off x="5510213" y="4776788"/>
              <a:ext cx="195263" cy="111125"/>
            </a:xfrm>
            <a:custGeom>
              <a:avLst/>
              <a:gdLst>
                <a:gd name="T0" fmla="*/ 2147483647 w 247"/>
                <a:gd name="T1" fmla="*/ 2147483647 h 141"/>
                <a:gd name="T2" fmla="*/ 2147483647 w 247"/>
                <a:gd name="T3" fmla="*/ 2147483647 h 141"/>
                <a:gd name="T4" fmla="*/ 2147483647 w 247"/>
                <a:gd name="T5" fmla="*/ 2147483647 h 141"/>
                <a:gd name="T6" fmla="*/ 2147483647 w 247"/>
                <a:gd name="T7" fmla="*/ 2147483647 h 141"/>
                <a:gd name="T8" fmla="*/ 2147483647 w 247"/>
                <a:gd name="T9" fmla="*/ 2147483647 h 141"/>
                <a:gd name="T10" fmla="*/ 2147483647 w 247"/>
                <a:gd name="T11" fmla="*/ 2147483647 h 141"/>
                <a:gd name="T12" fmla="*/ 2147483647 w 247"/>
                <a:gd name="T13" fmla="*/ 2147483647 h 141"/>
                <a:gd name="T14" fmla="*/ 2147483647 w 247"/>
                <a:gd name="T15" fmla="*/ 2147483647 h 141"/>
                <a:gd name="T16" fmla="*/ 2147483647 w 247"/>
                <a:gd name="T17" fmla="*/ 2147483647 h 141"/>
                <a:gd name="T18" fmla="*/ 2147483647 w 247"/>
                <a:gd name="T19" fmla="*/ 2147483647 h 141"/>
                <a:gd name="T20" fmla="*/ 2147483647 w 247"/>
                <a:gd name="T21" fmla="*/ 2147483647 h 141"/>
                <a:gd name="T22" fmla="*/ 2147483647 w 247"/>
                <a:gd name="T23" fmla="*/ 2147483647 h 141"/>
                <a:gd name="T24" fmla="*/ 2147483647 w 247"/>
                <a:gd name="T25" fmla="*/ 2147483647 h 141"/>
                <a:gd name="T26" fmla="*/ 2147483647 w 247"/>
                <a:gd name="T27" fmla="*/ 2147483647 h 141"/>
                <a:gd name="T28" fmla="*/ 2147483647 w 247"/>
                <a:gd name="T29" fmla="*/ 2147483647 h 141"/>
                <a:gd name="T30" fmla="*/ 2147483647 w 247"/>
                <a:gd name="T31" fmla="*/ 2147483647 h 141"/>
                <a:gd name="T32" fmla="*/ 2147483647 w 247"/>
                <a:gd name="T33" fmla="*/ 2147483647 h 141"/>
                <a:gd name="T34" fmla="*/ 2147483647 w 247"/>
                <a:gd name="T35" fmla="*/ 2147483647 h 141"/>
                <a:gd name="T36" fmla="*/ 2147483647 w 247"/>
                <a:gd name="T37" fmla="*/ 2147483647 h 141"/>
                <a:gd name="T38" fmla="*/ 2147483647 w 247"/>
                <a:gd name="T39" fmla="*/ 2147483647 h 141"/>
                <a:gd name="T40" fmla="*/ 0 w 247"/>
                <a:gd name="T41" fmla="*/ 2147483647 h 141"/>
                <a:gd name="T42" fmla="*/ 0 w 247"/>
                <a:gd name="T43" fmla="*/ 2147483647 h 141"/>
                <a:gd name="T44" fmla="*/ 2147483647 w 247"/>
                <a:gd name="T45" fmla="*/ 2147483647 h 141"/>
                <a:gd name="T46" fmla="*/ 2147483647 w 247"/>
                <a:gd name="T47" fmla="*/ 2147483647 h 141"/>
                <a:gd name="T48" fmla="*/ 2147483647 w 247"/>
                <a:gd name="T49" fmla="*/ 2147483647 h 141"/>
                <a:gd name="T50" fmla="*/ 2147483647 w 247"/>
                <a:gd name="T51" fmla="*/ 2147483647 h 141"/>
                <a:gd name="T52" fmla="*/ 2147483647 w 247"/>
                <a:gd name="T53" fmla="*/ 2147483647 h 141"/>
                <a:gd name="T54" fmla="*/ 2147483647 w 247"/>
                <a:gd name="T55" fmla="*/ 2147483647 h 141"/>
                <a:gd name="T56" fmla="*/ 2147483647 w 247"/>
                <a:gd name="T57" fmla="*/ 2147483647 h 141"/>
                <a:gd name="T58" fmla="*/ 2147483647 w 247"/>
                <a:gd name="T59" fmla="*/ 2147483647 h 141"/>
                <a:gd name="T60" fmla="*/ 2147483647 w 247"/>
                <a:gd name="T61" fmla="*/ 2147483647 h 141"/>
                <a:gd name="T62" fmla="*/ 2147483647 w 247"/>
                <a:gd name="T63" fmla="*/ 0 h 141"/>
                <a:gd name="T64" fmla="*/ 2147483647 w 247"/>
                <a:gd name="T65" fmla="*/ 0 h 141"/>
                <a:gd name="T66" fmla="*/ 2147483647 w 247"/>
                <a:gd name="T67" fmla="*/ 2147483647 h 141"/>
                <a:gd name="T68" fmla="*/ 2147483647 w 247"/>
                <a:gd name="T69" fmla="*/ 2147483647 h 141"/>
                <a:gd name="T70" fmla="*/ 2147483647 w 247"/>
                <a:gd name="T71" fmla="*/ 2147483647 h 141"/>
                <a:gd name="T72" fmla="*/ 2147483647 w 247"/>
                <a:gd name="T73" fmla="*/ 2147483647 h 141"/>
                <a:gd name="T74" fmla="*/ 2147483647 w 247"/>
                <a:gd name="T75" fmla="*/ 2147483647 h 141"/>
                <a:gd name="T76" fmla="*/ 2147483647 w 247"/>
                <a:gd name="T77" fmla="*/ 2147483647 h 141"/>
                <a:gd name="T78" fmla="*/ 2147483647 w 247"/>
                <a:gd name="T79" fmla="*/ 2147483647 h 141"/>
                <a:gd name="T80" fmla="*/ 2147483647 w 247"/>
                <a:gd name="T81" fmla="*/ 2147483647 h 141"/>
                <a:gd name="T82" fmla="*/ 2147483647 w 247"/>
                <a:gd name="T83" fmla="*/ 2147483647 h 141"/>
                <a:gd name="T84" fmla="*/ 2147483647 w 247"/>
                <a:gd name="T85" fmla="*/ 2147483647 h 141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247" h="141">
                  <a:moveTo>
                    <a:pt x="247" y="71"/>
                  </a:moveTo>
                  <a:lnTo>
                    <a:pt x="247" y="74"/>
                  </a:lnTo>
                  <a:lnTo>
                    <a:pt x="247" y="78"/>
                  </a:lnTo>
                  <a:lnTo>
                    <a:pt x="246" y="81"/>
                  </a:lnTo>
                  <a:lnTo>
                    <a:pt x="245" y="85"/>
                  </a:lnTo>
                  <a:lnTo>
                    <a:pt x="243" y="88"/>
                  </a:lnTo>
                  <a:lnTo>
                    <a:pt x="242" y="92"/>
                  </a:lnTo>
                  <a:lnTo>
                    <a:pt x="240" y="95"/>
                  </a:lnTo>
                  <a:lnTo>
                    <a:pt x="238" y="98"/>
                  </a:lnTo>
                  <a:lnTo>
                    <a:pt x="235" y="101"/>
                  </a:lnTo>
                  <a:lnTo>
                    <a:pt x="232" y="104"/>
                  </a:lnTo>
                  <a:lnTo>
                    <a:pt x="230" y="107"/>
                  </a:lnTo>
                  <a:lnTo>
                    <a:pt x="227" y="110"/>
                  </a:lnTo>
                  <a:lnTo>
                    <a:pt x="223" y="113"/>
                  </a:lnTo>
                  <a:lnTo>
                    <a:pt x="219" y="115"/>
                  </a:lnTo>
                  <a:lnTo>
                    <a:pt x="215" y="118"/>
                  </a:lnTo>
                  <a:lnTo>
                    <a:pt x="211" y="121"/>
                  </a:lnTo>
                  <a:lnTo>
                    <a:pt x="207" y="122"/>
                  </a:lnTo>
                  <a:lnTo>
                    <a:pt x="203" y="126"/>
                  </a:lnTo>
                  <a:lnTo>
                    <a:pt x="197" y="127"/>
                  </a:lnTo>
                  <a:lnTo>
                    <a:pt x="193" y="129"/>
                  </a:lnTo>
                  <a:lnTo>
                    <a:pt x="188" y="130"/>
                  </a:lnTo>
                  <a:lnTo>
                    <a:pt x="182" y="132"/>
                  </a:lnTo>
                  <a:lnTo>
                    <a:pt x="177" y="133"/>
                  </a:lnTo>
                  <a:lnTo>
                    <a:pt x="172" y="135"/>
                  </a:lnTo>
                  <a:lnTo>
                    <a:pt x="166" y="136"/>
                  </a:lnTo>
                  <a:lnTo>
                    <a:pt x="161" y="138"/>
                  </a:lnTo>
                  <a:lnTo>
                    <a:pt x="154" y="138"/>
                  </a:lnTo>
                  <a:lnTo>
                    <a:pt x="149" y="139"/>
                  </a:lnTo>
                  <a:lnTo>
                    <a:pt x="143" y="139"/>
                  </a:lnTo>
                  <a:lnTo>
                    <a:pt x="137" y="141"/>
                  </a:lnTo>
                  <a:lnTo>
                    <a:pt x="130" y="141"/>
                  </a:lnTo>
                  <a:lnTo>
                    <a:pt x="125" y="141"/>
                  </a:lnTo>
                  <a:lnTo>
                    <a:pt x="118" y="141"/>
                  </a:lnTo>
                  <a:lnTo>
                    <a:pt x="111" y="141"/>
                  </a:lnTo>
                  <a:lnTo>
                    <a:pt x="106" y="139"/>
                  </a:lnTo>
                  <a:lnTo>
                    <a:pt x="99" y="139"/>
                  </a:lnTo>
                  <a:lnTo>
                    <a:pt x="93" y="138"/>
                  </a:lnTo>
                  <a:lnTo>
                    <a:pt x="87" y="138"/>
                  </a:lnTo>
                  <a:lnTo>
                    <a:pt x="81" y="136"/>
                  </a:lnTo>
                  <a:lnTo>
                    <a:pt x="76" y="135"/>
                  </a:lnTo>
                  <a:lnTo>
                    <a:pt x="71" y="133"/>
                  </a:lnTo>
                  <a:lnTo>
                    <a:pt x="65" y="132"/>
                  </a:lnTo>
                  <a:lnTo>
                    <a:pt x="60" y="130"/>
                  </a:lnTo>
                  <a:lnTo>
                    <a:pt x="54" y="129"/>
                  </a:lnTo>
                  <a:lnTo>
                    <a:pt x="50" y="127"/>
                  </a:lnTo>
                  <a:lnTo>
                    <a:pt x="45" y="126"/>
                  </a:lnTo>
                  <a:lnTo>
                    <a:pt x="41" y="122"/>
                  </a:lnTo>
                  <a:lnTo>
                    <a:pt x="37" y="121"/>
                  </a:lnTo>
                  <a:lnTo>
                    <a:pt x="33" y="118"/>
                  </a:lnTo>
                  <a:lnTo>
                    <a:pt x="29" y="115"/>
                  </a:lnTo>
                  <a:lnTo>
                    <a:pt x="25" y="113"/>
                  </a:lnTo>
                  <a:lnTo>
                    <a:pt x="22" y="110"/>
                  </a:lnTo>
                  <a:lnTo>
                    <a:pt x="18" y="107"/>
                  </a:lnTo>
                  <a:lnTo>
                    <a:pt x="15" y="104"/>
                  </a:lnTo>
                  <a:lnTo>
                    <a:pt x="13" y="101"/>
                  </a:lnTo>
                  <a:lnTo>
                    <a:pt x="10" y="98"/>
                  </a:lnTo>
                  <a:lnTo>
                    <a:pt x="7" y="95"/>
                  </a:lnTo>
                  <a:lnTo>
                    <a:pt x="6" y="92"/>
                  </a:lnTo>
                  <a:lnTo>
                    <a:pt x="4" y="88"/>
                  </a:lnTo>
                  <a:lnTo>
                    <a:pt x="3" y="85"/>
                  </a:lnTo>
                  <a:lnTo>
                    <a:pt x="2" y="81"/>
                  </a:lnTo>
                  <a:lnTo>
                    <a:pt x="0" y="78"/>
                  </a:lnTo>
                  <a:lnTo>
                    <a:pt x="0" y="74"/>
                  </a:lnTo>
                  <a:lnTo>
                    <a:pt x="0" y="71"/>
                  </a:lnTo>
                  <a:lnTo>
                    <a:pt x="0" y="67"/>
                  </a:lnTo>
                  <a:lnTo>
                    <a:pt x="0" y="64"/>
                  </a:lnTo>
                  <a:lnTo>
                    <a:pt x="2" y="61"/>
                  </a:lnTo>
                  <a:lnTo>
                    <a:pt x="3" y="56"/>
                  </a:lnTo>
                  <a:lnTo>
                    <a:pt x="4" y="53"/>
                  </a:lnTo>
                  <a:lnTo>
                    <a:pt x="6" y="50"/>
                  </a:lnTo>
                  <a:lnTo>
                    <a:pt x="7" y="47"/>
                  </a:lnTo>
                  <a:lnTo>
                    <a:pt x="10" y="44"/>
                  </a:lnTo>
                  <a:lnTo>
                    <a:pt x="13" y="40"/>
                  </a:lnTo>
                  <a:lnTo>
                    <a:pt x="15" y="37"/>
                  </a:lnTo>
                  <a:lnTo>
                    <a:pt x="18" y="34"/>
                  </a:lnTo>
                  <a:lnTo>
                    <a:pt x="22" y="31"/>
                  </a:lnTo>
                  <a:lnTo>
                    <a:pt x="25" y="28"/>
                  </a:lnTo>
                  <a:lnTo>
                    <a:pt x="29" y="27"/>
                  </a:lnTo>
                  <a:lnTo>
                    <a:pt x="33" y="23"/>
                  </a:lnTo>
                  <a:lnTo>
                    <a:pt x="37" y="22"/>
                  </a:lnTo>
                  <a:lnTo>
                    <a:pt x="41" y="19"/>
                  </a:lnTo>
                  <a:lnTo>
                    <a:pt x="45" y="17"/>
                  </a:lnTo>
                  <a:lnTo>
                    <a:pt x="50" y="14"/>
                  </a:lnTo>
                  <a:lnTo>
                    <a:pt x="54" y="13"/>
                  </a:lnTo>
                  <a:lnTo>
                    <a:pt x="60" y="11"/>
                  </a:lnTo>
                  <a:lnTo>
                    <a:pt x="65" y="10"/>
                  </a:lnTo>
                  <a:lnTo>
                    <a:pt x="71" y="8"/>
                  </a:lnTo>
                  <a:lnTo>
                    <a:pt x="76" y="6"/>
                  </a:lnTo>
                  <a:lnTo>
                    <a:pt x="81" y="5"/>
                  </a:lnTo>
                  <a:lnTo>
                    <a:pt x="87" y="3"/>
                  </a:lnTo>
                  <a:lnTo>
                    <a:pt x="93" y="3"/>
                  </a:lnTo>
                  <a:lnTo>
                    <a:pt x="99" y="2"/>
                  </a:lnTo>
                  <a:lnTo>
                    <a:pt x="106" y="2"/>
                  </a:lnTo>
                  <a:lnTo>
                    <a:pt x="111" y="0"/>
                  </a:lnTo>
                  <a:lnTo>
                    <a:pt x="118" y="0"/>
                  </a:lnTo>
                  <a:lnTo>
                    <a:pt x="125" y="0"/>
                  </a:lnTo>
                  <a:lnTo>
                    <a:pt x="130" y="0"/>
                  </a:lnTo>
                  <a:lnTo>
                    <a:pt x="137" y="0"/>
                  </a:lnTo>
                  <a:lnTo>
                    <a:pt x="143" y="2"/>
                  </a:lnTo>
                  <a:lnTo>
                    <a:pt x="149" y="2"/>
                  </a:lnTo>
                  <a:lnTo>
                    <a:pt x="154" y="3"/>
                  </a:lnTo>
                  <a:lnTo>
                    <a:pt x="161" y="3"/>
                  </a:lnTo>
                  <a:lnTo>
                    <a:pt x="166" y="5"/>
                  </a:lnTo>
                  <a:lnTo>
                    <a:pt x="172" y="6"/>
                  </a:lnTo>
                  <a:lnTo>
                    <a:pt x="177" y="8"/>
                  </a:lnTo>
                  <a:lnTo>
                    <a:pt x="182" y="10"/>
                  </a:lnTo>
                  <a:lnTo>
                    <a:pt x="188" y="11"/>
                  </a:lnTo>
                  <a:lnTo>
                    <a:pt x="193" y="13"/>
                  </a:lnTo>
                  <a:lnTo>
                    <a:pt x="197" y="14"/>
                  </a:lnTo>
                  <a:lnTo>
                    <a:pt x="203" y="17"/>
                  </a:lnTo>
                  <a:lnTo>
                    <a:pt x="207" y="19"/>
                  </a:lnTo>
                  <a:lnTo>
                    <a:pt x="211" y="22"/>
                  </a:lnTo>
                  <a:lnTo>
                    <a:pt x="215" y="23"/>
                  </a:lnTo>
                  <a:lnTo>
                    <a:pt x="219" y="27"/>
                  </a:lnTo>
                  <a:lnTo>
                    <a:pt x="223" y="28"/>
                  </a:lnTo>
                  <a:lnTo>
                    <a:pt x="227" y="31"/>
                  </a:lnTo>
                  <a:lnTo>
                    <a:pt x="230" y="34"/>
                  </a:lnTo>
                  <a:lnTo>
                    <a:pt x="232" y="37"/>
                  </a:lnTo>
                  <a:lnTo>
                    <a:pt x="235" y="40"/>
                  </a:lnTo>
                  <a:lnTo>
                    <a:pt x="238" y="44"/>
                  </a:lnTo>
                  <a:lnTo>
                    <a:pt x="240" y="47"/>
                  </a:lnTo>
                  <a:lnTo>
                    <a:pt x="242" y="50"/>
                  </a:lnTo>
                  <a:lnTo>
                    <a:pt x="243" y="53"/>
                  </a:lnTo>
                  <a:lnTo>
                    <a:pt x="245" y="56"/>
                  </a:lnTo>
                  <a:lnTo>
                    <a:pt x="246" y="61"/>
                  </a:lnTo>
                  <a:lnTo>
                    <a:pt x="247" y="64"/>
                  </a:lnTo>
                  <a:lnTo>
                    <a:pt x="247" y="67"/>
                  </a:lnTo>
                  <a:lnTo>
                    <a:pt x="247" y="71"/>
                  </a:lnTo>
                  <a:close/>
                </a:path>
              </a:pathLst>
            </a:custGeom>
            <a:solidFill>
              <a:srgbClr val="C128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284" name="Freeform 16"/>
            <p:cNvSpPr>
              <a:spLocks/>
            </p:cNvSpPr>
            <p:nvPr/>
          </p:nvSpPr>
          <p:spPr bwMode="auto">
            <a:xfrm>
              <a:off x="5519738" y="5626100"/>
              <a:ext cx="92075" cy="82550"/>
            </a:xfrm>
            <a:custGeom>
              <a:avLst/>
              <a:gdLst>
                <a:gd name="T0" fmla="*/ 2147483647 w 117"/>
                <a:gd name="T1" fmla="*/ 0 h 105"/>
                <a:gd name="T2" fmla="*/ 0 w 117"/>
                <a:gd name="T3" fmla="*/ 2147483647 h 105"/>
                <a:gd name="T4" fmla="*/ 2147483647 w 117"/>
                <a:gd name="T5" fmla="*/ 2147483647 h 105"/>
                <a:gd name="T6" fmla="*/ 2147483647 w 117"/>
                <a:gd name="T7" fmla="*/ 2147483647 h 105"/>
                <a:gd name="T8" fmla="*/ 2147483647 w 117"/>
                <a:gd name="T9" fmla="*/ 2147483647 h 105"/>
                <a:gd name="T10" fmla="*/ 2147483647 w 117"/>
                <a:gd name="T11" fmla="*/ 0 h 10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17" h="105">
                  <a:moveTo>
                    <a:pt x="36" y="0"/>
                  </a:moveTo>
                  <a:lnTo>
                    <a:pt x="0" y="63"/>
                  </a:lnTo>
                  <a:lnTo>
                    <a:pt x="14" y="99"/>
                  </a:lnTo>
                  <a:lnTo>
                    <a:pt x="112" y="105"/>
                  </a:lnTo>
                  <a:lnTo>
                    <a:pt x="117" y="12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A653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285" name="Freeform 17"/>
            <p:cNvSpPr>
              <a:spLocks/>
            </p:cNvSpPr>
            <p:nvPr/>
          </p:nvSpPr>
          <p:spPr bwMode="auto">
            <a:xfrm>
              <a:off x="5529263" y="5386388"/>
              <a:ext cx="61913" cy="292100"/>
            </a:xfrm>
            <a:custGeom>
              <a:avLst/>
              <a:gdLst>
                <a:gd name="T0" fmla="*/ 2147483647 w 78"/>
                <a:gd name="T1" fmla="*/ 2147483647 h 368"/>
                <a:gd name="T2" fmla="*/ 2147483647 w 78"/>
                <a:gd name="T3" fmla="*/ 2147483647 h 368"/>
                <a:gd name="T4" fmla="*/ 2147483647 w 78"/>
                <a:gd name="T5" fmla="*/ 2147483647 h 368"/>
                <a:gd name="T6" fmla="*/ 2147483647 w 78"/>
                <a:gd name="T7" fmla="*/ 2147483647 h 368"/>
                <a:gd name="T8" fmla="*/ 2147483647 w 78"/>
                <a:gd name="T9" fmla="*/ 2147483647 h 368"/>
                <a:gd name="T10" fmla="*/ 2147483647 w 78"/>
                <a:gd name="T11" fmla="*/ 2147483647 h 368"/>
                <a:gd name="T12" fmla="*/ 2147483647 w 78"/>
                <a:gd name="T13" fmla="*/ 2147483647 h 368"/>
                <a:gd name="T14" fmla="*/ 2147483647 w 78"/>
                <a:gd name="T15" fmla="*/ 2147483647 h 368"/>
                <a:gd name="T16" fmla="*/ 2147483647 w 78"/>
                <a:gd name="T17" fmla="*/ 2147483647 h 368"/>
                <a:gd name="T18" fmla="*/ 2147483647 w 78"/>
                <a:gd name="T19" fmla="*/ 2147483647 h 368"/>
                <a:gd name="T20" fmla="*/ 2147483647 w 78"/>
                <a:gd name="T21" fmla="*/ 2147483647 h 368"/>
                <a:gd name="T22" fmla="*/ 2147483647 w 78"/>
                <a:gd name="T23" fmla="*/ 2147483647 h 368"/>
                <a:gd name="T24" fmla="*/ 2147483647 w 78"/>
                <a:gd name="T25" fmla="*/ 2147483647 h 368"/>
                <a:gd name="T26" fmla="*/ 2147483647 w 78"/>
                <a:gd name="T27" fmla="*/ 2147483647 h 368"/>
                <a:gd name="T28" fmla="*/ 2147483647 w 78"/>
                <a:gd name="T29" fmla="*/ 2147483647 h 368"/>
                <a:gd name="T30" fmla="*/ 2147483647 w 78"/>
                <a:gd name="T31" fmla="*/ 2147483647 h 368"/>
                <a:gd name="T32" fmla="*/ 2147483647 w 78"/>
                <a:gd name="T33" fmla="*/ 2147483647 h 368"/>
                <a:gd name="T34" fmla="*/ 0 w 78"/>
                <a:gd name="T35" fmla="*/ 2147483647 h 368"/>
                <a:gd name="T36" fmla="*/ 0 w 78"/>
                <a:gd name="T37" fmla="*/ 2147483647 h 368"/>
                <a:gd name="T38" fmla="*/ 0 w 78"/>
                <a:gd name="T39" fmla="*/ 2147483647 h 368"/>
                <a:gd name="T40" fmla="*/ 0 w 78"/>
                <a:gd name="T41" fmla="*/ 2147483647 h 368"/>
                <a:gd name="T42" fmla="*/ 2147483647 w 78"/>
                <a:gd name="T43" fmla="*/ 2147483647 h 368"/>
                <a:gd name="T44" fmla="*/ 2147483647 w 78"/>
                <a:gd name="T45" fmla="*/ 2147483647 h 368"/>
                <a:gd name="T46" fmla="*/ 2147483647 w 78"/>
                <a:gd name="T47" fmla="*/ 2147483647 h 368"/>
                <a:gd name="T48" fmla="*/ 2147483647 w 78"/>
                <a:gd name="T49" fmla="*/ 2147483647 h 368"/>
                <a:gd name="T50" fmla="*/ 2147483647 w 78"/>
                <a:gd name="T51" fmla="*/ 2147483647 h 368"/>
                <a:gd name="T52" fmla="*/ 2147483647 w 78"/>
                <a:gd name="T53" fmla="*/ 2147483647 h 368"/>
                <a:gd name="T54" fmla="*/ 2147483647 w 78"/>
                <a:gd name="T55" fmla="*/ 2147483647 h 368"/>
                <a:gd name="T56" fmla="*/ 2147483647 w 78"/>
                <a:gd name="T57" fmla="*/ 2147483647 h 368"/>
                <a:gd name="T58" fmla="*/ 2147483647 w 78"/>
                <a:gd name="T59" fmla="*/ 2147483647 h 368"/>
                <a:gd name="T60" fmla="*/ 2147483647 w 78"/>
                <a:gd name="T61" fmla="*/ 2147483647 h 368"/>
                <a:gd name="T62" fmla="*/ 2147483647 w 78"/>
                <a:gd name="T63" fmla="*/ 2147483647 h 368"/>
                <a:gd name="T64" fmla="*/ 2147483647 w 78"/>
                <a:gd name="T65" fmla="*/ 2147483647 h 368"/>
                <a:gd name="T66" fmla="*/ 2147483647 w 78"/>
                <a:gd name="T67" fmla="*/ 2147483647 h 368"/>
                <a:gd name="T68" fmla="*/ 2147483647 w 78"/>
                <a:gd name="T69" fmla="*/ 2147483647 h 368"/>
                <a:gd name="T70" fmla="*/ 2147483647 w 78"/>
                <a:gd name="T71" fmla="*/ 2147483647 h 368"/>
                <a:gd name="T72" fmla="*/ 2147483647 w 78"/>
                <a:gd name="T73" fmla="*/ 0 h 368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78" h="368">
                  <a:moveTo>
                    <a:pt x="39" y="17"/>
                  </a:moveTo>
                  <a:lnTo>
                    <a:pt x="39" y="18"/>
                  </a:lnTo>
                  <a:lnTo>
                    <a:pt x="39" y="26"/>
                  </a:lnTo>
                  <a:lnTo>
                    <a:pt x="39" y="35"/>
                  </a:lnTo>
                  <a:lnTo>
                    <a:pt x="37" y="48"/>
                  </a:lnTo>
                  <a:lnTo>
                    <a:pt x="36" y="63"/>
                  </a:lnTo>
                  <a:lnTo>
                    <a:pt x="36" y="82"/>
                  </a:lnTo>
                  <a:lnTo>
                    <a:pt x="35" y="91"/>
                  </a:lnTo>
                  <a:lnTo>
                    <a:pt x="35" y="102"/>
                  </a:lnTo>
                  <a:lnTo>
                    <a:pt x="33" y="112"/>
                  </a:lnTo>
                  <a:lnTo>
                    <a:pt x="32" y="122"/>
                  </a:lnTo>
                  <a:lnTo>
                    <a:pt x="32" y="134"/>
                  </a:lnTo>
                  <a:lnTo>
                    <a:pt x="31" y="145"/>
                  </a:lnTo>
                  <a:lnTo>
                    <a:pt x="29" y="156"/>
                  </a:lnTo>
                  <a:lnTo>
                    <a:pt x="28" y="168"/>
                  </a:lnTo>
                  <a:lnTo>
                    <a:pt x="27" y="179"/>
                  </a:lnTo>
                  <a:lnTo>
                    <a:pt x="25" y="190"/>
                  </a:lnTo>
                  <a:lnTo>
                    <a:pt x="24" y="202"/>
                  </a:lnTo>
                  <a:lnTo>
                    <a:pt x="21" y="213"/>
                  </a:lnTo>
                  <a:lnTo>
                    <a:pt x="20" y="224"/>
                  </a:lnTo>
                  <a:lnTo>
                    <a:pt x="19" y="235"/>
                  </a:lnTo>
                  <a:lnTo>
                    <a:pt x="16" y="245"/>
                  </a:lnTo>
                  <a:lnTo>
                    <a:pt x="15" y="256"/>
                  </a:lnTo>
                  <a:lnTo>
                    <a:pt x="12" y="265"/>
                  </a:lnTo>
                  <a:lnTo>
                    <a:pt x="11" y="275"/>
                  </a:lnTo>
                  <a:lnTo>
                    <a:pt x="8" y="284"/>
                  </a:lnTo>
                  <a:lnTo>
                    <a:pt x="5" y="292"/>
                  </a:lnTo>
                  <a:lnTo>
                    <a:pt x="5" y="293"/>
                  </a:lnTo>
                  <a:lnTo>
                    <a:pt x="4" y="293"/>
                  </a:lnTo>
                  <a:lnTo>
                    <a:pt x="4" y="295"/>
                  </a:lnTo>
                  <a:lnTo>
                    <a:pt x="2" y="298"/>
                  </a:lnTo>
                  <a:lnTo>
                    <a:pt x="1" y="299"/>
                  </a:lnTo>
                  <a:lnTo>
                    <a:pt x="1" y="301"/>
                  </a:lnTo>
                  <a:lnTo>
                    <a:pt x="1" y="303"/>
                  </a:lnTo>
                  <a:lnTo>
                    <a:pt x="0" y="304"/>
                  </a:lnTo>
                  <a:lnTo>
                    <a:pt x="0" y="306"/>
                  </a:lnTo>
                  <a:lnTo>
                    <a:pt x="0" y="307"/>
                  </a:lnTo>
                  <a:lnTo>
                    <a:pt x="0" y="310"/>
                  </a:lnTo>
                  <a:lnTo>
                    <a:pt x="0" y="312"/>
                  </a:lnTo>
                  <a:lnTo>
                    <a:pt x="0" y="313"/>
                  </a:lnTo>
                  <a:lnTo>
                    <a:pt x="0" y="315"/>
                  </a:lnTo>
                  <a:lnTo>
                    <a:pt x="0" y="318"/>
                  </a:lnTo>
                  <a:lnTo>
                    <a:pt x="0" y="320"/>
                  </a:lnTo>
                  <a:lnTo>
                    <a:pt x="1" y="321"/>
                  </a:lnTo>
                  <a:lnTo>
                    <a:pt x="2" y="324"/>
                  </a:lnTo>
                  <a:lnTo>
                    <a:pt x="2" y="326"/>
                  </a:lnTo>
                  <a:lnTo>
                    <a:pt x="4" y="327"/>
                  </a:lnTo>
                  <a:lnTo>
                    <a:pt x="5" y="329"/>
                  </a:lnTo>
                  <a:lnTo>
                    <a:pt x="8" y="330"/>
                  </a:lnTo>
                  <a:lnTo>
                    <a:pt x="9" y="332"/>
                  </a:lnTo>
                  <a:lnTo>
                    <a:pt x="12" y="334"/>
                  </a:lnTo>
                  <a:lnTo>
                    <a:pt x="15" y="335"/>
                  </a:lnTo>
                  <a:lnTo>
                    <a:pt x="17" y="337"/>
                  </a:lnTo>
                  <a:lnTo>
                    <a:pt x="21" y="338"/>
                  </a:lnTo>
                  <a:lnTo>
                    <a:pt x="25" y="340"/>
                  </a:lnTo>
                  <a:lnTo>
                    <a:pt x="27" y="340"/>
                  </a:lnTo>
                  <a:lnTo>
                    <a:pt x="32" y="341"/>
                  </a:lnTo>
                  <a:lnTo>
                    <a:pt x="35" y="343"/>
                  </a:lnTo>
                  <a:lnTo>
                    <a:pt x="39" y="344"/>
                  </a:lnTo>
                  <a:lnTo>
                    <a:pt x="43" y="346"/>
                  </a:lnTo>
                  <a:lnTo>
                    <a:pt x="47" y="347"/>
                  </a:lnTo>
                  <a:lnTo>
                    <a:pt x="51" y="351"/>
                  </a:lnTo>
                  <a:lnTo>
                    <a:pt x="55" y="352"/>
                  </a:lnTo>
                  <a:lnTo>
                    <a:pt x="60" y="355"/>
                  </a:lnTo>
                  <a:lnTo>
                    <a:pt x="64" y="357"/>
                  </a:lnTo>
                  <a:lnTo>
                    <a:pt x="66" y="358"/>
                  </a:lnTo>
                  <a:lnTo>
                    <a:pt x="68" y="360"/>
                  </a:lnTo>
                  <a:lnTo>
                    <a:pt x="70" y="361"/>
                  </a:lnTo>
                  <a:lnTo>
                    <a:pt x="73" y="361"/>
                  </a:lnTo>
                  <a:lnTo>
                    <a:pt x="74" y="363"/>
                  </a:lnTo>
                  <a:lnTo>
                    <a:pt x="75" y="364"/>
                  </a:lnTo>
                  <a:lnTo>
                    <a:pt x="77" y="366"/>
                  </a:lnTo>
                  <a:lnTo>
                    <a:pt x="78" y="368"/>
                  </a:lnTo>
                  <a:lnTo>
                    <a:pt x="78" y="0"/>
                  </a:lnTo>
                  <a:lnTo>
                    <a:pt x="39" y="17"/>
                  </a:lnTo>
                  <a:close/>
                </a:path>
              </a:pathLst>
            </a:custGeom>
            <a:solidFill>
              <a:srgbClr val="F1B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286" name="Freeform 18"/>
            <p:cNvSpPr>
              <a:spLocks/>
            </p:cNvSpPr>
            <p:nvPr/>
          </p:nvSpPr>
          <p:spPr bwMode="auto">
            <a:xfrm>
              <a:off x="5537201" y="5386388"/>
              <a:ext cx="53975" cy="292100"/>
            </a:xfrm>
            <a:custGeom>
              <a:avLst/>
              <a:gdLst>
                <a:gd name="T0" fmla="*/ 2147483647 w 67"/>
                <a:gd name="T1" fmla="*/ 2147483647 h 368"/>
                <a:gd name="T2" fmla="*/ 2147483647 w 67"/>
                <a:gd name="T3" fmla="*/ 2147483647 h 368"/>
                <a:gd name="T4" fmla="*/ 2147483647 w 67"/>
                <a:gd name="T5" fmla="*/ 2147483647 h 368"/>
                <a:gd name="T6" fmla="*/ 2147483647 w 67"/>
                <a:gd name="T7" fmla="*/ 2147483647 h 368"/>
                <a:gd name="T8" fmla="*/ 2147483647 w 67"/>
                <a:gd name="T9" fmla="*/ 2147483647 h 368"/>
                <a:gd name="T10" fmla="*/ 2147483647 w 67"/>
                <a:gd name="T11" fmla="*/ 2147483647 h 368"/>
                <a:gd name="T12" fmla="*/ 2147483647 w 67"/>
                <a:gd name="T13" fmla="*/ 2147483647 h 368"/>
                <a:gd name="T14" fmla="*/ 2147483647 w 67"/>
                <a:gd name="T15" fmla="*/ 2147483647 h 368"/>
                <a:gd name="T16" fmla="*/ 2147483647 w 67"/>
                <a:gd name="T17" fmla="*/ 2147483647 h 368"/>
                <a:gd name="T18" fmla="*/ 2147483647 w 67"/>
                <a:gd name="T19" fmla="*/ 2147483647 h 368"/>
                <a:gd name="T20" fmla="*/ 2147483647 w 67"/>
                <a:gd name="T21" fmla="*/ 2147483647 h 368"/>
                <a:gd name="T22" fmla="*/ 2147483647 w 67"/>
                <a:gd name="T23" fmla="*/ 2147483647 h 368"/>
                <a:gd name="T24" fmla="*/ 2147483647 w 67"/>
                <a:gd name="T25" fmla="*/ 2147483647 h 368"/>
                <a:gd name="T26" fmla="*/ 2147483647 w 67"/>
                <a:gd name="T27" fmla="*/ 2147483647 h 368"/>
                <a:gd name="T28" fmla="*/ 2147483647 w 67"/>
                <a:gd name="T29" fmla="*/ 2147483647 h 368"/>
                <a:gd name="T30" fmla="*/ 2147483647 w 67"/>
                <a:gd name="T31" fmla="*/ 2147483647 h 368"/>
                <a:gd name="T32" fmla="*/ 2147483647 w 67"/>
                <a:gd name="T33" fmla="*/ 2147483647 h 368"/>
                <a:gd name="T34" fmla="*/ 2147483647 w 67"/>
                <a:gd name="T35" fmla="*/ 2147483647 h 368"/>
                <a:gd name="T36" fmla="*/ 2147483647 w 67"/>
                <a:gd name="T37" fmla="*/ 2147483647 h 368"/>
                <a:gd name="T38" fmla="*/ 2147483647 w 67"/>
                <a:gd name="T39" fmla="*/ 2147483647 h 368"/>
                <a:gd name="T40" fmla="*/ 2147483647 w 67"/>
                <a:gd name="T41" fmla="*/ 2147483647 h 368"/>
                <a:gd name="T42" fmla="*/ 2147483647 w 67"/>
                <a:gd name="T43" fmla="*/ 2147483647 h 368"/>
                <a:gd name="T44" fmla="*/ 2147483647 w 67"/>
                <a:gd name="T45" fmla="*/ 2147483647 h 368"/>
                <a:gd name="T46" fmla="*/ 2147483647 w 67"/>
                <a:gd name="T47" fmla="*/ 2147483647 h 368"/>
                <a:gd name="T48" fmla="*/ 2147483647 w 67"/>
                <a:gd name="T49" fmla="*/ 2147483647 h 368"/>
                <a:gd name="T50" fmla="*/ 2147483647 w 67"/>
                <a:gd name="T51" fmla="*/ 2147483647 h 368"/>
                <a:gd name="T52" fmla="*/ 2147483647 w 67"/>
                <a:gd name="T53" fmla="*/ 2147483647 h 368"/>
                <a:gd name="T54" fmla="*/ 2147483647 w 67"/>
                <a:gd name="T55" fmla="*/ 2147483647 h 368"/>
                <a:gd name="T56" fmla="*/ 2147483647 w 67"/>
                <a:gd name="T57" fmla="*/ 2147483647 h 368"/>
                <a:gd name="T58" fmla="*/ 2147483647 w 67"/>
                <a:gd name="T59" fmla="*/ 2147483647 h 368"/>
                <a:gd name="T60" fmla="*/ 2147483647 w 67"/>
                <a:gd name="T61" fmla="*/ 2147483647 h 368"/>
                <a:gd name="T62" fmla="*/ 2147483647 w 67"/>
                <a:gd name="T63" fmla="*/ 2147483647 h 368"/>
                <a:gd name="T64" fmla="*/ 0 w 67"/>
                <a:gd name="T65" fmla="*/ 2147483647 h 368"/>
                <a:gd name="T66" fmla="*/ 2147483647 w 67"/>
                <a:gd name="T67" fmla="*/ 2147483647 h 368"/>
                <a:gd name="T68" fmla="*/ 2147483647 w 67"/>
                <a:gd name="T69" fmla="*/ 2147483647 h 368"/>
                <a:gd name="T70" fmla="*/ 2147483647 w 67"/>
                <a:gd name="T71" fmla="*/ 2147483647 h 368"/>
                <a:gd name="T72" fmla="*/ 2147483647 w 67"/>
                <a:gd name="T73" fmla="*/ 2147483647 h 368"/>
                <a:gd name="T74" fmla="*/ 2147483647 w 67"/>
                <a:gd name="T75" fmla="*/ 2147483647 h 368"/>
                <a:gd name="T76" fmla="*/ 2147483647 w 67"/>
                <a:gd name="T77" fmla="*/ 2147483647 h 368"/>
                <a:gd name="T78" fmla="*/ 2147483647 w 67"/>
                <a:gd name="T79" fmla="*/ 2147483647 h 368"/>
                <a:gd name="T80" fmla="*/ 2147483647 w 67"/>
                <a:gd name="T81" fmla="*/ 2147483647 h 368"/>
                <a:gd name="T82" fmla="*/ 2147483647 w 67"/>
                <a:gd name="T83" fmla="*/ 2147483647 h 368"/>
                <a:gd name="T84" fmla="*/ 2147483647 w 67"/>
                <a:gd name="T85" fmla="*/ 2147483647 h 368"/>
                <a:gd name="T86" fmla="*/ 2147483647 w 67"/>
                <a:gd name="T87" fmla="*/ 0 h 368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67" h="368">
                  <a:moveTo>
                    <a:pt x="35" y="7"/>
                  </a:moveTo>
                  <a:lnTo>
                    <a:pt x="35" y="7"/>
                  </a:lnTo>
                  <a:lnTo>
                    <a:pt x="36" y="10"/>
                  </a:lnTo>
                  <a:lnTo>
                    <a:pt x="37" y="14"/>
                  </a:lnTo>
                  <a:lnTo>
                    <a:pt x="40" y="20"/>
                  </a:lnTo>
                  <a:lnTo>
                    <a:pt x="41" y="23"/>
                  </a:lnTo>
                  <a:lnTo>
                    <a:pt x="43" y="26"/>
                  </a:lnTo>
                  <a:lnTo>
                    <a:pt x="44" y="29"/>
                  </a:lnTo>
                  <a:lnTo>
                    <a:pt x="47" y="32"/>
                  </a:lnTo>
                  <a:lnTo>
                    <a:pt x="49" y="35"/>
                  </a:lnTo>
                  <a:lnTo>
                    <a:pt x="51" y="40"/>
                  </a:lnTo>
                  <a:lnTo>
                    <a:pt x="53" y="43"/>
                  </a:lnTo>
                  <a:lnTo>
                    <a:pt x="57" y="46"/>
                  </a:lnTo>
                  <a:lnTo>
                    <a:pt x="57" y="49"/>
                  </a:lnTo>
                  <a:lnTo>
                    <a:pt x="57" y="54"/>
                  </a:lnTo>
                  <a:lnTo>
                    <a:pt x="57" y="63"/>
                  </a:lnTo>
                  <a:lnTo>
                    <a:pt x="57" y="74"/>
                  </a:lnTo>
                  <a:lnTo>
                    <a:pt x="57" y="88"/>
                  </a:lnTo>
                  <a:lnTo>
                    <a:pt x="56" y="103"/>
                  </a:lnTo>
                  <a:lnTo>
                    <a:pt x="56" y="120"/>
                  </a:lnTo>
                  <a:lnTo>
                    <a:pt x="56" y="140"/>
                  </a:lnTo>
                  <a:lnTo>
                    <a:pt x="55" y="150"/>
                  </a:lnTo>
                  <a:lnTo>
                    <a:pt x="55" y="160"/>
                  </a:lnTo>
                  <a:lnTo>
                    <a:pt x="55" y="171"/>
                  </a:lnTo>
                  <a:lnTo>
                    <a:pt x="53" y="182"/>
                  </a:lnTo>
                  <a:lnTo>
                    <a:pt x="53" y="193"/>
                  </a:lnTo>
                  <a:lnTo>
                    <a:pt x="53" y="204"/>
                  </a:lnTo>
                  <a:lnTo>
                    <a:pt x="52" y="214"/>
                  </a:lnTo>
                  <a:lnTo>
                    <a:pt x="51" y="225"/>
                  </a:lnTo>
                  <a:lnTo>
                    <a:pt x="51" y="236"/>
                  </a:lnTo>
                  <a:lnTo>
                    <a:pt x="49" y="247"/>
                  </a:lnTo>
                  <a:lnTo>
                    <a:pt x="48" y="258"/>
                  </a:lnTo>
                  <a:lnTo>
                    <a:pt x="47" y="269"/>
                  </a:lnTo>
                  <a:lnTo>
                    <a:pt x="45" y="279"/>
                  </a:lnTo>
                  <a:lnTo>
                    <a:pt x="44" y="290"/>
                  </a:lnTo>
                  <a:lnTo>
                    <a:pt x="43" y="299"/>
                  </a:lnTo>
                  <a:lnTo>
                    <a:pt x="41" y="309"/>
                  </a:lnTo>
                  <a:lnTo>
                    <a:pt x="41" y="310"/>
                  </a:lnTo>
                  <a:lnTo>
                    <a:pt x="41" y="312"/>
                  </a:lnTo>
                  <a:lnTo>
                    <a:pt x="40" y="313"/>
                  </a:lnTo>
                  <a:lnTo>
                    <a:pt x="40" y="315"/>
                  </a:lnTo>
                  <a:lnTo>
                    <a:pt x="40" y="316"/>
                  </a:lnTo>
                  <a:lnTo>
                    <a:pt x="39" y="318"/>
                  </a:lnTo>
                  <a:lnTo>
                    <a:pt x="37" y="320"/>
                  </a:lnTo>
                  <a:lnTo>
                    <a:pt x="37" y="321"/>
                  </a:lnTo>
                  <a:lnTo>
                    <a:pt x="36" y="323"/>
                  </a:lnTo>
                  <a:lnTo>
                    <a:pt x="35" y="324"/>
                  </a:lnTo>
                  <a:lnTo>
                    <a:pt x="33" y="326"/>
                  </a:lnTo>
                  <a:lnTo>
                    <a:pt x="32" y="326"/>
                  </a:lnTo>
                  <a:lnTo>
                    <a:pt x="31" y="327"/>
                  </a:lnTo>
                  <a:lnTo>
                    <a:pt x="29" y="329"/>
                  </a:lnTo>
                  <a:lnTo>
                    <a:pt x="28" y="330"/>
                  </a:lnTo>
                  <a:lnTo>
                    <a:pt x="26" y="330"/>
                  </a:lnTo>
                  <a:lnTo>
                    <a:pt x="24" y="332"/>
                  </a:lnTo>
                  <a:lnTo>
                    <a:pt x="22" y="332"/>
                  </a:lnTo>
                  <a:lnTo>
                    <a:pt x="20" y="334"/>
                  </a:lnTo>
                  <a:lnTo>
                    <a:pt x="17" y="334"/>
                  </a:lnTo>
                  <a:lnTo>
                    <a:pt x="16" y="335"/>
                  </a:lnTo>
                  <a:lnTo>
                    <a:pt x="13" y="335"/>
                  </a:lnTo>
                  <a:lnTo>
                    <a:pt x="9" y="335"/>
                  </a:lnTo>
                  <a:lnTo>
                    <a:pt x="6" y="335"/>
                  </a:lnTo>
                  <a:lnTo>
                    <a:pt x="2" y="335"/>
                  </a:lnTo>
                  <a:lnTo>
                    <a:pt x="0" y="334"/>
                  </a:lnTo>
                  <a:lnTo>
                    <a:pt x="1" y="335"/>
                  </a:lnTo>
                  <a:lnTo>
                    <a:pt x="4" y="335"/>
                  </a:lnTo>
                  <a:lnTo>
                    <a:pt x="6" y="337"/>
                  </a:lnTo>
                  <a:lnTo>
                    <a:pt x="10" y="337"/>
                  </a:lnTo>
                  <a:lnTo>
                    <a:pt x="14" y="338"/>
                  </a:lnTo>
                  <a:lnTo>
                    <a:pt x="18" y="340"/>
                  </a:lnTo>
                  <a:lnTo>
                    <a:pt x="24" y="343"/>
                  </a:lnTo>
                  <a:lnTo>
                    <a:pt x="29" y="344"/>
                  </a:lnTo>
                  <a:lnTo>
                    <a:pt x="35" y="347"/>
                  </a:lnTo>
                  <a:lnTo>
                    <a:pt x="37" y="349"/>
                  </a:lnTo>
                  <a:lnTo>
                    <a:pt x="40" y="351"/>
                  </a:lnTo>
                  <a:lnTo>
                    <a:pt x="43" y="351"/>
                  </a:lnTo>
                  <a:lnTo>
                    <a:pt x="45" y="352"/>
                  </a:lnTo>
                  <a:lnTo>
                    <a:pt x="48" y="354"/>
                  </a:lnTo>
                  <a:lnTo>
                    <a:pt x="51" y="355"/>
                  </a:lnTo>
                  <a:lnTo>
                    <a:pt x="53" y="358"/>
                  </a:lnTo>
                  <a:lnTo>
                    <a:pt x="56" y="360"/>
                  </a:lnTo>
                  <a:lnTo>
                    <a:pt x="59" y="361"/>
                  </a:lnTo>
                  <a:lnTo>
                    <a:pt x="62" y="363"/>
                  </a:lnTo>
                  <a:lnTo>
                    <a:pt x="64" y="364"/>
                  </a:lnTo>
                  <a:lnTo>
                    <a:pt x="67" y="368"/>
                  </a:lnTo>
                  <a:lnTo>
                    <a:pt x="67" y="0"/>
                  </a:lnTo>
                  <a:lnTo>
                    <a:pt x="35" y="7"/>
                  </a:lnTo>
                  <a:close/>
                </a:path>
              </a:pathLst>
            </a:custGeom>
            <a:solidFill>
              <a:srgbClr val="C799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287" name="Freeform 19"/>
            <p:cNvSpPr>
              <a:spLocks/>
            </p:cNvSpPr>
            <p:nvPr/>
          </p:nvSpPr>
          <p:spPr bwMode="auto">
            <a:xfrm>
              <a:off x="5573713" y="5373688"/>
              <a:ext cx="98425" cy="320675"/>
            </a:xfrm>
            <a:custGeom>
              <a:avLst/>
              <a:gdLst>
                <a:gd name="T0" fmla="*/ 2147483647 w 124"/>
                <a:gd name="T1" fmla="*/ 2147483647 h 404"/>
                <a:gd name="T2" fmla="*/ 2147483647 w 124"/>
                <a:gd name="T3" fmla="*/ 2147483647 h 404"/>
                <a:gd name="T4" fmla="*/ 2147483647 w 124"/>
                <a:gd name="T5" fmla="*/ 2147483647 h 404"/>
                <a:gd name="T6" fmla="*/ 2147483647 w 124"/>
                <a:gd name="T7" fmla="*/ 2147483647 h 404"/>
                <a:gd name="T8" fmla="*/ 2147483647 w 124"/>
                <a:gd name="T9" fmla="*/ 2147483647 h 404"/>
                <a:gd name="T10" fmla="*/ 2147483647 w 124"/>
                <a:gd name="T11" fmla="*/ 2147483647 h 404"/>
                <a:gd name="T12" fmla="*/ 2147483647 w 124"/>
                <a:gd name="T13" fmla="*/ 2147483647 h 404"/>
                <a:gd name="T14" fmla="*/ 2147483647 w 124"/>
                <a:gd name="T15" fmla="*/ 2147483647 h 404"/>
                <a:gd name="T16" fmla="*/ 2147483647 w 124"/>
                <a:gd name="T17" fmla="*/ 2147483647 h 404"/>
                <a:gd name="T18" fmla="*/ 2147483647 w 124"/>
                <a:gd name="T19" fmla="*/ 2147483647 h 404"/>
                <a:gd name="T20" fmla="*/ 0 w 124"/>
                <a:gd name="T21" fmla="*/ 2147483647 h 404"/>
                <a:gd name="T22" fmla="*/ 0 w 124"/>
                <a:gd name="T23" fmla="*/ 2147483647 h 404"/>
                <a:gd name="T24" fmla="*/ 2147483647 w 124"/>
                <a:gd name="T25" fmla="*/ 2147483647 h 404"/>
                <a:gd name="T26" fmla="*/ 2147483647 w 124"/>
                <a:gd name="T27" fmla="*/ 2147483647 h 404"/>
                <a:gd name="T28" fmla="*/ 2147483647 w 124"/>
                <a:gd name="T29" fmla="*/ 2147483647 h 404"/>
                <a:gd name="T30" fmla="*/ 2147483647 w 124"/>
                <a:gd name="T31" fmla="*/ 2147483647 h 404"/>
                <a:gd name="T32" fmla="*/ 2147483647 w 124"/>
                <a:gd name="T33" fmla="*/ 2147483647 h 404"/>
                <a:gd name="T34" fmla="*/ 2147483647 w 124"/>
                <a:gd name="T35" fmla="*/ 2147483647 h 404"/>
                <a:gd name="T36" fmla="*/ 2147483647 w 124"/>
                <a:gd name="T37" fmla="*/ 2147483647 h 404"/>
                <a:gd name="T38" fmla="*/ 2147483647 w 124"/>
                <a:gd name="T39" fmla="*/ 2147483647 h 404"/>
                <a:gd name="T40" fmla="*/ 2147483647 w 124"/>
                <a:gd name="T41" fmla="*/ 2147483647 h 404"/>
                <a:gd name="T42" fmla="*/ 2147483647 w 124"/>
                <a:gd name="T43" fmla="*/ 2147483647 h 404"/>
                <a:gd name="T44" fmla="*/ 2147483647 w 124"/>
                <a:gd name="T45" fmla="*/ 2147483647 h 404"/>
                <a:gd name="T46" fmla="*/ 2147483647 w 124"/>
                <a:gd name="T47" fmla="*/ 2147483647 h 404"/>
                <a:gd name="T48" fmla="*/ 2147483647 w 124"/>
                <a:gd name="T49" fmla="*/ 2147483647 h 404"/>
                <a:gd name="T50" fmla="*/ 2147483647 w 124"/>
                <a:gd name="T51" fmla="*/ 2147483647 h 404"/>
                <a:gd name="T52" fmla="*/ 2147483647 w 124"/>
                <a:gd name="T53" fmla="*/ 2147483647 h 404"/>
                <a:gd name="T54" fmla="*/ 2147483647 w 124"/>
                <a:gd name="T55" fmla="*/ 2147483647 h 404"/>
                <a:gd name="T56" fmla="*/ 2147483647 w 124"/>
                <a:gd name="T57" fmla="*/ 2147483647 h 404"/>
                <a:gd name="T58" fmla="*/ 2147483647 w 124"/>
                <a:gd name="T59" fmla="*/ 2147483647 h 404"/>
                <a:gd name="T60" fmla="*/ 2147483647 w 124"/>
                <a:gd name="T61" fmla="*/ 2147483647 h 404"/>
                <a:gd name="T62" fmla="*/ 2147483647 w 124"/>
                <a:gd name="T63" fmla="*/ 2147483647 h 404"/>
                <a:gd name="T64" fmla="*/ 2147483647 w 124"/>
                <a:gd name="T65" fmla="*/ 2147483647 h 404"/>
                <a:gd name="T66" fmla="*/ 2147483647 w 124"/>
                <a:gd name="T67" fmla="*/ 2147483647 h 404"/>
                <a:gd name="T68" fmla="*/ 2147483647 w 124"/>
                <a:gd name="T69" fmla="*/ 2147483647 h 404"/>
                <a:gd name="T70" fmla="*/ 2147483647 w 124"/>
                <a:gd name="T71" fmla="*/ 2147483647 h 404"/>
                <a:gd name="T72" fmla="*/ 2147483647 w 124"/>
                <a:gd name="T73" fmla="*/ 2147483647 h 404"/>
                <a:gd name="T74" fmla="*/ 2147483647 w 124"/>
                <a:gd name="T75" fmla="*/ 2147483647 h 404"/>
                <a:gd name="T76" fmla="*/ 2147483647 w 124"/>
                <a:gd name="T77" fmla="*/ 2147483647 h 404"/>
                <a:gd name="T78" fmla="*/ 2147483647 w 124"/>
                <a:gd name="T79" fmla="*/ 2147483647 h 404"/>
                <a:gd name="T80" fmla="*/ 2147483647 w 124"/>
                <a:gd name="T81" fmla="*/ 2147483647 h 404"/>
                <a:gd name="T82" fmla="*/ 2147483647 w 124"/>
                <a:gd name="T83" fmla="*/ 2147483647 h 404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124" h="404">
                  <a:moveTo>
                    <a:pt x="20" y="0"/>
                  </a:moveTo>
                  <a:lnTo>
                    <a:pt x="20" y="3"/>
                  </a:lnTo>
                  <a:lnTo>
                    <a:pt x="20" y="13"/>
                  </a:lnTo>
                  <a:lnTo>
                    <a:pt x="20" y="26"/>
                  </a:lnTo>
                  <a:lnTo>
                    <a:pt x="20" y="43"/>
                  </a:lnTo>
                  <a:lnTo>
                    <a:pt x="20" y="65"/>
                  </a:lnTo>
                  <a:lnTo>
                    <a:pt x="19" y="90"/>
                  </a:lnTo>
                  <a:lnTo>
                    <a:pt x="19" y="116"/>
                  </a:lnTo>
                  <a:lnTo>
                    <a:pt x="19" y="145"/>
                  </a:lnTo>
                  <a:lnTo>
                    <a:pt x="18" y="159"/>
                  </a:lnTo>
                  <a:lnTo>
                    <a:pt x="18" y="173"/>
                  </a:lnTo>
                  <a:lnTo>
                    <a:pt x="18" y="189"/>
                  </a:lnTo>
                  <a:lnTo>
                    <a:pt x="16" y="203"/>
                  </a:lnTo>
                  <a:lnTo>
                    <a:pt x="16" y="217"/>
                  </a:lnTo>
                  <a:lnTo>
                    <a:pt x="15" y="230"/>
                  </a:lnTo>
                  <a:lnTo>
                    <a:pt x="15" y="244"/>
                  </a:lnTo>
                  <a:lnTo>
                    <a:pt x="13" y="258"/>
                  </a:lnTo>
                  <a:lnTo>
                    <a:pt x="12" y="271"/>
                  </a:lnTo>
                  <a:lnTo>
                    <a:pt x="11" y="283"/>
                  </a:lnTo>
                  <a:lnTo>
                    <a:pt x="11" y="294"/>
                  </a:lnTo>
                  <a:lnTo>
                    <a:pt x="9" y="305"/>
                  </a:lnTo>
                  <a:lnTo>
                    <a:pt x="8" y="315"/>
                  </a:lnTo>
                  <a:lnTo>
                    <a:pt x="7" y="325"/>
                  </a:lnTo>
                  <a:lnTo>
                    <a:pt x="4" y="332"/>
                  </a:lnTo>
                  <a:lnTo>
                    <a:pt x="3" y="339"/>
                  </a:lnTo>
                  <a:lnTo>
                    <a:pt x="3" y="340"/>
                  </a:lnTo>
                  <a:lnTo>
                    <a:pt x="1" y="345"/>
                  </a:lnTo>
                  <a:lnTo>
                    <a:pt x="1" y="346"/>
                  </a:lnTo>
                  <a:lnTo>
                    <a:pt x="1" y="348"/>
                  </a:lnTo>
                  <a:lnTo>
                    <a:pt x="1" y="350"/>
                  </a:lnTo>
                  <a:lnTo>
                    <a:pt x="0" y="351"/>
                  </a:lnTo>
                  <a:lnTo>
                    <a:pt x="0" y="353"/>
                  </a:lnTo>
                  <a:lnTo>
                    <a:pt x="0" y="356"/>
                  </a:lnTo>
                  <a:lnTo>
                    <a:pt x="0" y="357"/>
                  </a:lnTo>
                  <a:lnTo>
                    <a:pt x="0" y="359"/>
                  </a:lnTo>
                  <a:lnTo>
                    <a:pt x="0" y="360"/>
                  </a:lnTo>
                  <a:lnTo>
                    <a:pt x="1" y="363"/>
                  </a:lnTo>
                  <a:lnTo>
                    <a:pt x="1" y="365"/>
                  </a:lnTo>
                  <a:lnTo>
                    <a:pt x="1" y="368"/>
                  </a:lnTo>
                  <a:lnTo>
                    <a:pt x="3" y="370"/>
                  </a:lnTo>
                  <a:lnTo>
                    <a:pt x="3" y="371"/>
                  </a:lnTo>
                  <a:lnTo>
                    <a:pt x="4" y="374"/>
                  </a:lnTo>
                  <a:lnTo>
                    <a:pt x="5" y="376"/>
                  </a:lnTo>
                  <a:lnTo>
                    <a:pt x="7" y="377"/>
                  </a:lnTo>
                  <a:lnTo>
                    <a:pt x="8" y="380"/>
                  </a:lnTo>
                  <a:lnTo>
                    <a:pt x="9" y="382"/>
                  </a:lnTo>
                  <a:lnTo>
                    <a:pt x="11" y="384"/>
                  </a:lnTo>
                  <a:lnTo>
                    <a:pt x="12" y="385"/>
                  </a:lnTo>
                  <a:lnTo>
                    <a:pt x="15" y="387"/>
                  </a:lnTo>
                  <a:lnTo>
                    <a:pt x="18" y="388"/>
                  </a:lnTo>
                  <a:lnTo>
                    <a:pt x="20" y="390"/>
                  </a:lnTo>
                  <a:lnTo>
                    <a:pt x="20" y="391"/>
                  </a:lnTo>
                  <a:lnTo>
                    <a:pt x="23" y="391"/>
                  </a:lnTo>
                  <a:lnTo>
                    <a:pt x="24" y="393"/>
                  </a:lnTo>
                  <a:lnTo>
                    <a:pt x="26" y="394"/>
                  </a:lnTo>
                  <a:lnTo>
                    <a:pt x="27" y="394"/>
                  </a:lnTo>
                  <a:lnTo>
                    <a:pt x="30" y="396"/>
                  </a:lnTo>
                  <a:lnTo>
                    <a:pt x="31" y="397"/>
                  </a:lnTo>
                  <a:lnTo>
                    <a:pt x="34" y="399"/>
                  </a:lnTo>
                  <a:lnTo>
                    <a:pt x="36" y="399"/>
                  </a:lnTo>
                  <a:lnTo>
                    <a:pt x="39" y="401"/>
                  </a:lnTo>
                  <a:lnTo>
                    <a:pt x="43" y="402"/>
                  </a:lnTo>
                  <a:lnTo>
                    <a:pt x="46" y="402"/>
                  </a:lnTo>
                  <a:lnTo>
                    <a:pt x="50" y="404"/>
                  </a:lnTo>
                  <a:lnTo>
                    <a:pt x="53" y="404"/>
                  </a:lnTo>
                  <a:lnTo>
                    <a:pt x="57" y="404"/>
                  </a:lnTo>
                  <a:lnTo>
                    <a:pt x="61" y="404"/>
                  </a:lnTo>
                  <a:lnTo>
                    <a:pt x="65" y="404"/>
                  </a:lnTo>
                  <a:lnTo>
                    <a:pt x="67" y="404"/>
                  </a:lnTo>
                  <a:lnTo>
                    <a:pt x="71" y="402"/>
                  </a:lnTo>
                  <a:lnTo>
                    <a:pt x="76" y="402"/>
                  </a:lnTo>
                  <a:lnTo>
                    <a:pt x="80" y="401"/>
                  </a:lnTo>
                  <a:lnTo>
                    <a:pt x="84" y="399"/>
                  </a:lnTo>
                  <a:lnTo>
                    <a:pt x="88" y="396"/>
                  </a:lnTo>
                  <a:lnTo>
                    <a:pt x="92" y="393"/>
                  </a:lnTo>
                  <a:lnTo>
                    <a:pt x="96" y="391"/>
                  </a:lnTo>
                  <a:lnTo>
                    <a:pt x="100" y="387"/>
                  </a:lnTo>
                  <a:lnTo>
                    <a:pt x="104" y="382"/>
                  </a:lnTo>
                  <a:lnTo>
                    <a:pt x="108" y="377"/>
                  </a:lnTo>
                  <a:lnTo>
                    <a:pt x="112" y="373"/>
                  </a:lnTo>
                  <a:lnTo>
                    <a:pt x="116" y="367"/>
                  </a:lnTo>
                  <a:lnTo>
                    <a:pt x="117" y="365"/>
                  </a:lnTo>
                  <a:lnTo>
                    <a:pt x="119" y="363"/>
                  </a:lnTo>
                  <a:lnTo>
                    <a:pt x="119" y="360"/>
                  </a:lnTo>
                  <a:lnTo>
                    <a:pt x="120" y="359"/>
                  </a:lnTo>
                  <a:lnTo>
                    <a:pt x="121" y="356"/>
                  </a:lnTo>
                  <a:lnTo>
                    <a:pt x="121" y="353"/>
                  </a:lnTo>
                  <a:lnTo>
                    <a:pt x="123" y="351"/>
                  </a:lnTo>
                  <a:lnTo>
                    <a:pt x="123" y="350"/>
                  </a:lnTo>
                  <a:lnTo>
                    <a:pt x="123" y="346"/>
                  </a:lnTo>
                  <a:lnTo>
                    <a:pt x="123" y="345"/>
                  </a:lnTo>
                  <a:lnTo>
                    <a:pt x="124" y="343"/>
                  </a:lnTo>
                  <a:lnTo>
                    <a:pt x="124" y="342"/>
                  </a:lnTo>
                  <a:lnTo>
                    <a:pt x="124" y="340"/>
                  </a:lnTo>
                  <a:lnTo>
                    <a:pt x="124" y="337"/>
                  </a:lnTo>
                  <a:lnTo>
                    <a:pt x="124" y="336"/>
                  </a:lnTo>
                  <a:lnTo>
                    <a:pt x="124" y="334"/>
                  </a:lnTo>
                  <a:lnTo>
                    <a:pt x="124" y="332"/>
                  </a:lnTo>
                  <a:lnTo>
                    <a:pt x="123" y="329"/>
                  </a:lnTo>
                  <a:lnTo>
                    <a:pt x="123" y="328"/>
                  </a:lnTo>
                  <a:lnTo>
                    <a:pt x="123" y="326"/>
                  </a:lnTo>
                  <a:lnTo>
                    <a:pt x="121" y="323"/>
                  </a:lnTo>
                  <a:lnTo>
                    <a:pt x="121" y="322"/>
                  </a:lnTo>
                  <a:lnTo>
                    <a:pt x="120" y="320"/>
                  </a:lnTo>
                  <a:lnTo>
                    <a:pt x="119" y="312"/>
                  </a:lnTo>
                  <a:lnTo>
                    <a:pt x="117" y="302"/>
                  </a:lnTo>
                  <a:lnTo>
                    <a:pt x="115" y="288"/>
                  </a:lnTo>
                  <a:lnTo>
                    <a:pt x="112" y="271"/>
                  </a:lnTo>
                  <a:lnTo>
                    <a:pt x="108" y="251"/>
                  </a:lnTo>
                  <a:lnTo>
                    <a:pt x="105" y="229"/>
                  </a:lnTo>
                  <a:lnTo>
                    <a:pt x="101" y="204"/>
                  </a:lnTo>
                  <a:lnTo>
                    <a:pt x="98" y="192"/>
                  </a:lnTo>
                  <a:lnTo>
                    <a:pt x="97" y="179"/>
                  </a:lnTo>
                  <a:lnTo>
                    <a:pt x="96" y="166"/>
                  </a:lnTo>
                  <a:lnTo>
                    <a:pt x="93" y="153"/>
                  </a:lnTo>
                  <a:lnTo>
                    <a:pt x="92" y="139"/>
                  </a:lnTo>
                  <a:lnTo>
                    <a:pt x="89" y="127"/>
                  </a:lnTo>
                  <a:lnTo>
                    <a:pt x="88" y="113"/>
                  </a:lnTo>
                  <a:lnTo>
                    <a:pt x="86" y="99"/>
                  </a:lnTo>
                  <a:lnTo>
                    <a:pt x="85" y="87"/>
                  </a:lnTo>
                  <a:lnTo>
                    <a:pt x="84" y="73"/>
                  </a:lnTo>
                  <a:lnTo>
                    <a:pt x="82" y="60"/>
                  </a:lnTo>
                  <a:lnTo>
                    <a:pt x="81" y="47"/>
                  </a:lnTo>
                  <a:lnTo>
                    <a:pt x="80" y="34"/>
                  </a:lnTo>
                  <a:lnTo>
                    <a:pt x="78" y="22"/>
                  </a:lnTo>
                  <a:lnTo>
                    <a:pt x="78" y="11"/>
                  </a:lnTo>
                  <a:lnTo>
                    <a:pt x="77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F1B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288" name="Freeform 20"/>
            <p:cNvSpPr>
              <a:spLocks/>
            </p:cNvSpPr>
            <p:nvPr/>
          </p:nvSpPr>
          <p:spPr bwMode="auto">
            <a:xfrm>
              <a:off x="5589588" y="5380038"/>
              <a:ext cx="82550" cy="314325"/>
            </a:xfrm>
            <a:custGeom>
              <a:avLst/>
              <a:gdLst>
                <a:gd name="T0" fmla="*/ 2147483647 w 105"/>
                <a:gd name="T1" fmla="*/ 2147483647 h 396"/>
                <a:gd name="T2" fmla="*/ 2147483647 w 105"/>
                <a:gd name="T3" fmla="*/ 2147483647 h 396"/>
                <a:gd name="T4" fmla="*/ 2147483647 w 105"/>
                <a:gd name="T5" fmla="*/ 2147483647 h 396"/>
                <a:gd name="T6" fmla="*/ 2147483647 w 105"/>
                <a:gd name="T7" fmla="*/ 2147483647 h 396"/>
                <a:gd name="T8" fmla="*/ 2147483647 w 105"/>
                <a:gd name="T9" fmla="*/ 2147483647 h 396"/>
                <a:gd name="T10" fmla="*/ 2147483647 w 105"/>
                <a:gd name="T11" fmla="*/ 2147483647 h 396"/>
                <a:gd name="T12" fmla="*/ 2147483647 w 105"/>
                <a:gd name="T13" fmla="*/ 2147483647 h 396"/>
                <a:gd name="T14" fmla="*/ 2147483647 w 105"/>
                <a:gd name="T15" fmla="*/ 2147483647 h 396"/>
                <a:gd name="T16" fmla="*/ 2147483647 w 105"/>
                <a:gd name="T17" fmla="*/ 2147483647 h 396"/>
                <a:gd name="T18" fmla="*/ 2147483647 w 105"/>
                <a:gd name="T19" fmla="*/ 2147483647 h 396"/>
                <a:gd name="T20" fmla="*/ 2147483647 w 105"/>
                <a:gd name="T21" fmla="*/ 2147483647 h 396"/>
                <a:gd name="T22" fmla="*/ 2147483647 w 105"/>
                <a:gd name="T23" fmla="*/ 2147483647 h 396"/>
                <a:gd name="T24" fmla="*/ 2147483647 w 105"/>
                <a:gd name="T25" fmla="*/ 2147483647 h 396"/>
                <a:gd name="T26" fmla="*/ 2147483647 w 105"/>
                <a:gd name="T27" fmla="*/ 2147483647 h 396"/>
                <a:gd name="T28" fmla="*/ 2147483647 w 105"/>
                <a:gd name="T29" fmla="*/ 2147483647 h 396"/>
                <a:gd name="T30" fmla="*/ 2147483647 w 105"/>
                <a:gd name="T31" fmla="*/ 2147483647 h 396"/>
                <a:gd name="T32" fmla="*/ 2147483647 w 105"/>
                <a:gd name="T33" fmla="*/ 2147483647 h 396"/>
                <a:gd name="T34" fmla="*/ 2147483647 w 105"/>
                <a:gd name="T35" fmla="*/ 2147483647 h 396"/>
                <a:gd name="T36" fmla="*/ 2147483647 w 105"/>
                <a:gd name="T37" fmla="*/ 2147483647 h 396"/>
                <a:gd name="T38" fmla="*/ 2147483647 w 105"/>
                <a:gd name="T39" fmla="*/ 2147483647 h 396"/>
                <a:gd name="T40" fmla="*/ 2147483647 w 105"/>
                <a:gd name="T41" fmla="*/ 2147483647 h 396"/>
                <a:gd name="T42" fmla="*/ 2147483647 w 105"/>
                <a:gd name="T43" fmla="*/ 2147483647 h 396"/>
                <a:gd name="T44" fmla="*/ 2147483647 w 105"/>
                <a:gd name="T45" fmla="*/ 2147483647 h 396"/>
                <a:gd name="T46" fmla="*/ 2147483647 w 105"/>
                <a:gd name="T47" fmla="*/ 2147483647 h 396"/>
                <a:gd name="T48" fmla="*/ 2147483647 w 105"/>
                <a:gd name="T49" fmla="*/ 2147483647 h 396"/>
                <a:gd name="T50" fmla="*/ 2147483647 w 105"/>
                <a:gd name="T51" fmla="*/ 2147483647 h 396"/>
                <a:gd name="T52" fmla="*/ 2147483647 w 105"/>
                <a:gd name="T53" fmla="*/ 2147483647 h 396"/>
                <a:gd name="T54" fmla="*/ 0 w 105"/>
                <a:gd name="T55" fmla="*/ 2147483647 h 396"/>
                <a:gd name="T56" fmla="*/ 2147483647 w 105"/>
                <a:gd name="T57" fmla="*/ 2147483647 h 396"/>
                <a:gd name="T58" fmla="*/ 2147483647 w 105"/>
                <a:gd name="T59" fmla="*/ 2147483647 h 396"/>
                <a:gd name="T60" fmla="*/ 2147483647 w 105"/>
                <a:gd name="T61" fmla="*/ 2147483647 h 396"/>
                <a:gd name="T62" fmla="*/ 2147483647 w 105"/>
                <a:gd name="T63" fmla="*/ 2147483647 h 396"/>
                <a:gd name="T64" fmla="*/ 2147483647 w 105"/>
                <a:gd name="T65" fmla="*/ 2147483647 h 396"/>
                <a:gd name="T66" fmla="*/ 2147483647 w 105"/>
                <a:gd name="T67" fmla="*/ 2147483647 h 396"/>
                <a:gd name="T68" fmla="*/ 2147483647 w 105"/>
                <a:gd name="T69" fmla="*/ 2147483647 h 396"/>
                <a:gd name="T70" fmla="*/ 2147483647 w 105"/>
                <a:gd name="T71" fmla="*/ 2147483647 h 396"/>
                <a:gd name="T72" fmla="*/ 2147483647 w 105"/>
                <a:gd name="T73" fmla="*/ 2147483647 h 396"/>
                <a:gd name="T74" fmla="*/ 2147483647 w 105"/>
                <a:gd name="T75" fmla="*/ 2147483647 h 396"/>
                <a:gd name="T76" fmla="*/ 2147483647 w 105"/>
                <a:gd name="T77" fmla="*/ 2147483647 h 396"/>
                <a:gd name="T78" fmla="*/ 2147483647 w 105"/>
                <a:gd name="T79" fmla="*/ 2147483647 h 396"/>
                <a:gd name="T80" fmla="*/ 2147483647 w 105"/>
                <a:gd name="T81" fmla="*/ 2147483647 h 396"/>
                <a:gd name="T82" fmla="*/ 2147483647 w 105"/>
                <a:gd name="T83" fmla="*/ 2147483647 h 396"/>
                <a:gd name="T84" fmla="*/ 2147483647 w 105"/>
                <a:gd name="T85" fmla="*/ 2147483647 h 396"/>
                <a:gd name="T86" fmla="*/ 2147483647 w 105"/>
                <a:gd name="T87" fmla="*/ 2147483647 h 396"/>
                <a:gd name="T88" fmla="*/ 2147483647 w 105"/>
                <a:gd name="T89" fmla="*/ 0 h 39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105" h="396">
                  <a:moveTo>
                    <a:pt x="60" y="8"/>
                  </a:moveTo>
                  <a:lnTo>
                    <a:pt x="60" y="9"/>
                  </a:lnTo>
                  <a:lnTo>
                    <a:pt x="61" y="14"/>
                  </a:lnTo>
                  <a:lnTo>
                    <a:pt x="61" y="20"/>
                  </a:lnTo>
                  <a:lnTo>
                    <a:pt x="62" y="31"/>
                  </a:lnTo>
                  <a:lnTo>
                    <a:pt x="62" y="43"/>
                  </a:lnTo>
                  <a:lnTo>
                    <a:pt x="64" y="59"/>
                  </a:lnTo>
                  <a:lnTo>
                    <a:pt x="66" y="76"/>
                  </a:lnTo>
                  <a:lnTo>
                    <a:pt x="68" y="94"/>
                  </a:lnTo>
                  <a:lnTo>
                    <a:pt x="69" y="105"/>
                  </a:lnTo>
                  <a:lnTo>
                    <a:pt x="70" y="116"/>
                  </a:lnTo>
                  <a:lnTo>
                    <a:pt x="72" y="127"/>
                  </a:lnTo>
                  <a:lnTo>
                    <a:pt x="74" y="139"/>
                  </a:lnTo>
                  <a:lnTo>
                    <a:pt x="76" y="151"/>
                  </a:lnTo>
                  <a:lnTo>
                    <a:pt x="77" y="164"/>
                  </a:lnTo>
                  <a:lnTo>
                    <a:pt x="80" y="178"/>
                  </a:lnTo>
                  <a:lnTo>
                    <a:pt x="81" y="190"/>
                  </a:lnTo>
                  <a:lnTo>
                    <a:pt x="84" y="204"/>
                  </a:lnTo>
                  <a:lnTo>
                    <a:pt x="85" y="218"/>
                  </a:lnTo>
                  <a:lnTo>
                    <a:pt x="88" y="233"/>
                  </a:lnTo>
                  <a:lnTo>
                    <a:pt x="91" y="247"/>
                  </a:lnTo>
                  <a:lnTo>
                    <a:pt x="93" y="263"/>
                  </a:lnTo>
                  <a:lnTo>
                    <a:pt x="96" y="278"/>
                  </a:lnTo>
                  <a:lnTo>
                    <a:pt x="99" y="294"/>
                  </a:lnTo>
                  <a:lnTo>
                    <a:pt x="101" y="309"/>
                  </a:lnTo>
                  <a:lnTo>
                    <a:pt x="101" y="311"/>
                  </a:lnTo>
                  <a:lnTo>
                    <a:pt x="103" y="311"/>
                  </a:lnTo>
                  <a:lnTo>
                    <a:pt x="103" y="312"/>
                  </a:lnTo>
                  <a:lnTo>
                    <a:pt x="103" y="314"/>
                  </a:lnTo>
                  <a:lnTo>
                    <a:pt x="104" y="315"/>
                  </a:lnTo>
                  <a:lnTo>
                    <a:pt x="104" y="317"/>
                  </a:lnTo>
                  <a:lnTo>
                    <a:pt x="104" y="318"/>
                  </a:lnTo>
                  <a:lnTo>
                    <a:pt x="105" y="321"/>
                  </a:lnTo>
                  <a:lnTo>
                    <a:pt x="105" y="323"/>
                  </a:lnTo>
                  <a:lnTo>
                    <a:pt x="105" y="326"/>
                  </a:lnTo>
                  <a:lnTo>
                    <a:pt x="105" y="328"/>
                  </a:lnTo>
                  <a:lnTo>
                    <a:pt x="105" y="331"/>
                  </a:lnTo>
                  <a:lnTo>
                    <a:pt x="105" y="334"/>
                  </a:lnTo>
                  <a:lnTo>
                    <a:pt x="105" y="337"/>
                  </a:lnTo>
                  <a:lnTo>
                    <a:pt x="104" y="340"/>
                  </a:lnTo>
                  <a:lnTo>
                    <a:pt x="104" y="343"/>
                  </a:lnTo>
                  <a:lnTo>
                    <a:pt x="103" y="346"/>
                  </a:lnTo>
                  <a:lnTo>
                    <a:pt x="101" y="349"/>
                  </a:lnTo>
                  <a:lnTo>
                    <a:pt x="100" y="352"/>
                  </a:lnTo>
                  <a:lnTo>
                    <a:pt x="99" y="355"/>
                  </a:lnTo>
                  <a:lnTo>
                    <a:pt x="97" y="359"/>
                  </a:lnTo>
                  <a:lnTo>
                    <a:pt x="95" y="363"/>
                  </a:lnTo>
                  <a:lnTo>
                    <a:pt x="92" y="366"/>
                  </a:lnTo>
                  <a:lnTo>
                    <a:pt x="89" y="369"/>
                  </a:lnTo>
                  <a:lnTo>
                    <a:pt x="87" y="372"/>
                  </a:lnTo>
                  <a:lnTo>
                    <a:pt x="82" y="376"/>
                  </a:lnTo>
                  <a:lnTo>
                    <a:pt x="78" y="380"/>
                  </a:lnTo>
                  <a:lnTo>
                    <a:pt x="74" y="383"/>
                  </a:lnTo>
                  <a:lnTo>
                    <a:pt x="70" y="386"/>
                  </a:lnTo>
                  <a:lnTo>
                    <a:pt x="65" y="389"/>
                  </a:lnTo>
                  <a:lnTo>
                    <a:pt x="64" y="389"/>
                  </a:lnTo>
                  <a:lnTo>
                    <a:pt x="61" y="391"/>
                  </a:lnTo>
                  <a:lnTo>
                    <a:pt x="60" y="393"/>
                  </a:lnTo>
                  <a:lnTo>
                    <a:pt x="58" y="393"/>
                  </a:lnTo>
                  <a:lnTo>
                    <a:pt x="57" y="393"/>
                  </a:lnTo>
                  <a:lnTo>
                    <a:pt x="56" y="394"/>
                  </a:lnTo>
                  <a:lnTo>
                    <a:pt x="54" y="394"/>
                  </a:lnTo>
                  <a:lnTo>
                    <a:pt x="51" y="394"/>
                  </a:lnTo>
                  <a:lnTo>
                    <a:pt x="50" y="396"/>
                  </a:lnTo>
                  <a:lnTo>
                    <a:pt x="47" y="396"/>
                  </a:lnTo>
                  <a:lnTo>
                    <a:pt x="46" y="396"/>
                  </a:lnTo>
                  <a:lnTo>
                    <a:pt x="43" y="396"/>
                  </a:lnTo>
                  <a:lnTo>
                    <a:pt x="41" y="396"/>
                  </a:lnTo>
                  <a:lnTo>
                    <a:pt x="38" y="396"/>
                  </a:lnTo>
                  <a:lnTo>
                    <a:pt x="37" y="396"/>
                  </a:lnTo>
                  <a:lnTo>
                    <a:pt x="34" y="396"/>
                  </a:lnTo>
                  <a:lnTo>
                    <a:pt x="31" y="396"/>
                  </a:lnTo>
                  <a:lnTo>
                    <a:pt x="29" y="394"/>
                  </a:lnTo>
                  <a:lnTo>
                    <a:pt x="25" y="394"/>
                  </a:lnTo>
                  <a:lnTo>
                    <a:pt x="22" y="393"/>
                  </a:lnTo>
                  <a:lnTo>
                    <a:pt x="19" y="393"/>
                  </a:lnTo>
                  <a:lnTo>
                    <a:pt x="16" y="391"/>
                  </a:lnTo>
                  <a:lnTo>
                    <a:pt x="12" y="389"/>
                  </a:lnTo>
                  <a:lnTo>
                    <a:pt x="10" y="388"/>
                  </a:lnTo>
                  <a:lnTo>
                    <a:pt x="7" y="385"/>
                  </a:lnTo>
                  <a:lnTo>
                    <a:pt x="3" y="383"/>
                  </a:lnTo>
                  <a:lnTo>
                    <a:pt x="0" y="380"/>
                  </a:lnTo>
                  <a:lnTo>
                    <a:pt x="0" y="382"/>
                  </a:lnTo>
                  <a:lnTo>
                    <a:pt x="3" y="382"/>
                  </a:lnTo>
                  <a:lnTo>
                    <a:pt x="4" y="383"/>
                  </a:lnTo>
                  <a:lnTo>
                    <a:pt x="7" y="383"/>
                  </a:lnTo>
                  <a:lnTo>
                    <a:pt x="8" y="385"/>
                  </a:lnTo>
                  <a:lnTo>
                    <a:pt x="11" y="385"/>
                  </a:lnTo>
                  <a:lnTo>
                    <a:pt x="14" y="386"/>
                  </a:lnTo>
                  <a:lnTo>
                    <a:pt x="16" y="386"/>
                  </a:lnTo>
                  <a:lnTo>
                    <a:pt x="19" y="388"/>
                  </a:lnTo>
                  <a:lnTo>
                    <a:pt x="23" y="388"/>
                  </a:lnTo>
                  <a:lnTo>
                    <a:pt x="26" y="388"/>
                  </a:lnTo>
                  <a:lnTo>
                    <a:pt x="30" y="388"/>
                  </a:lnTo>
                  <a:lnTo>
                    <a:pt x="34" y="389"/>
                  </a:lnTo>
                  <a:lnTo>
                    <a:pt x="38" y="388"/>
                  </a:lnTo>
                  <a:lnTo>
                    <a:pt x="41" y="388"/>
                  </a:lnTo>
                  <a:lnTo>
                    <a:pt x="45" y="388"/>
                  </a:lnTo>
                  <a:lnTo>
                    <a:pt x="49" y="386"/>
                  </a:lnTo>
                  <a:lnTo>
                    <a:pt x="53" y="385"/>
                  </a:lnTo>
                  <a:lnTo>
                    <a:pt x="57" y="383"/>
                  </a:lnTo>
                  <a:lnTo>
                    <a:pt x="61" y="382"/>
                  </a:lnTo>
                  <a:lnTo>
                    <a:pt x="65" y="379"/>
                  </a:lnTo>
                  <a:lnTo>
                    <a:pt x="69" y="376"/>
                  </a:lnTo>
                  <a:lnTo>
                    <a:pt x="72" y="372"/>
                  </a:lnTo>
                  <a:lnTo>
                    <a:pt x="76" y="369"/>
                  </a:lnTo>
                  <a:lnTo>
                    <a:pt x="80" y="365"/>
                  </a:lnTo>
                  <a:lnTo>
                    <a:pt x="82" y="360"/>
                  </a:lnTo>
                  <a:lnTo>
                    <a:pt x="85" y="354"/>
                  </a:lnTo>
                  <a:lnTo>
                    <a:pt x="89" y="348"/>
                  </a:lnTo>
                  <a:lnTo>
                    <a:pt x="92" y="342"/>
                  </a:lnTo>
                  <a:lnTo>
                    <a:pt x="93" y="334"/>
                  </a:lnTo>
                  <a:lnTo>
                    <a:pt x="93" y="332"/>
                  </a:lnTo>
                  <a:lnTo>
                    <a:pt x="93" y="326"/>
                  </a:lnTo>
                  <a:lnTo>
                    <a:pt x="91" y="315"/>
                  </a:lnTo>
                  <a:lnTo>
                    <a:pt x="89" y="301"/>
                  </a:lnTo>
                  <a:lnTo>
                    <a:pt x="87" y="284"/>
                  </a:lnTo>
                  <a:lnTo>
                    <a:pt x="84" y="266"/>
                  </a:lnTo>
                  <a:lnTo>
                    <a:pt x="80" y="244"/>
                  </a:lnTo>
                  <a:lnTo>
                    <a:pt x="77" y="219"/>
                  </a:lnTo>
                  <a:lnTo>
                    <a:pt x="73" y="195"/>
                  </a:lnTo>
                  <a:lnTo>
                    <a:pt x="70" y="168"/>
                  </a:lnTo>
                  <a:lnTo>
                    <a:pt x="68" y="154"/>
                  </a:lnTo>
                  <a:lnTo>
                    <a:pt x="66" y="141"/>
                  </a:lnTo>
                  <a:lnTo>
                    <a:pt x="65" y="127"/>
                  </a:lnTo>
                  <a:lnTo>
                    <a:pt x="64" y="111"/>
                  </a:lnTo>
                  <a:lnTo>
                    <a:pt x="61" y="97"/>
                  </a:lnTo>
                  <a:lnTo>
                    <a:pt x="60" y="83"/>
                  </a:lnTo>
                  <a:lnTo>
                    <a:pt x="58" y="69"/>
                  </a:lnTo>
                  <a:lnTo>
                    <a:pt x="57" y="56"/>
                  </a:lnTo>
                  <a:lnTo>
                    <a:pt x="56" y="40"/>
                  </a:lnTo>
                  <a:lnTo>
                    <a:pt x="54" y="26"/>
                  </a:lnTo>
                  <a:lnTo>
                    <a:pt x="54" y="14"/>
                  </a:lnTo>
                  <a:lnTo>
                    <a:pt x="53" y="0"/>
                  </a:lnTo>
                  <a:lnTo>
                    <a:pt x="60" y="8"/>
                  </a:lnTo>
                  <a:close/>
                </a:path>
              </a:pathLst>
            </a:custGeom>
            <a:solidFill>
              <a:srgbClr val="C799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289" name="Freeform 21"/>
            <p:cNvSpPr>
              <a:spLocks/>
            </p:cNvSpPr>
            <p:nvPr/>
          </p:nvSpPr>
          <p:spPr bwMode="auto">
            <a:xfrm>
              <a:off x="5448301" y="5641975"/>
              <a:ext cx="160338" cy="107950"/>
            </a:xfrm>
            <a:custGeom>
              <a:avLst/>
              <a:gdLst>
                <a:gd name="T0" fmla="*/ 2147483647 w 202"/>
                <a:gd name="T1" fmla="*/ 2147483647 h 136"/>
                <a:gd name="T2" fmla="*/ 2147483647 w 202"/>
                <a:gd name="T3" fmla="*/ 2147483647 h 136"/>
                <a:gd name="T4" fmla="*/ 2147483647 w 202"/>
                <a:gd name="T5" fmla="*/ 2147483647 h 136"/>
                <a:gd name="T6" fmla="*/ 2147483647 w 202"/>
                <a:gd name="T7" fmla="*/ 2147483647 h 136"/>
                <a:gd name="T8" fmla="*/ 2147483647 w 202"/>
                <a:gd name="T9" fmla="*/ 2147483647 h 136"/>
                <a:gd name="T10" fmla="*/ 2147483647 w 202"/>
                <a:gd name="T11" fmla="*/ 2147483647 h 136"/>
                <a:gd name="T12" fmla="*/ 2147483647 w 202"/>
                <a:gd name="T13" fmla="*/ 2147483647 h 136"/>
                <a:gd name="T14" fmla="*/ 2147483647 w 202"/>
                <a:gd name="T15" fmla="*/ 2147483647 h 136"/>
                <a:gd name="T16" fmla="*/ 2147483647 w 202"/>
                <a:gd name="T17" fmla="*/ 2147483647 h 136"/>
                <a:gd name="T18" fmla="*/ 2147483647 w 202"/>
                <a:gd name="T19" fmla="*/ 2147483647 h 136"/>
                <a:gd name="T20" fmla="*/ 2147483647 w 202"/>
                <a:gd name="T21" fmla="*/ 2147483647 h 136"/>
                <a:gd name="T22" fmla="*/ 2147483647 w 202"/>
                <a:gd name="T23" fmla="*/ 2147483647 h 136"/>
                <a:gd name="T24" fmla="*/ 0 w 202"/>
                <a:gd name="T25" fmla="*/ 2147483647 h 136"/>
                <a:gd name="T26" fmla="*/ 2147483647 w 202"/>
                <a:gd name="T27" fmla="*/ 2147483647 h 136"/>
                <a:gd name="T28" fmla="*/ 2147483647 w 202"/>
                <a:gd name="T29" fmla="*/ 2147483647 h 136"/>
                <a:gd name="T30" fmla="*/ 2147483647 w 202"/>
                <a:gd name="T31" fmla="*/ 2147483647 h 136"/>
                <a:gd name="T32" fmla="*/ 2147483647 w 202"/>
                <a:gd name="T33" fmla="*/ 2147483647 h 136"/>
                <a:gd name="T34" fmla="*/ 2147483647 w 202"/>
                <a:gd name="T35" fmla="*/ 2147483647 h 136"/>
                <a:gd name="T36" fmla="*/ 2147483647 w 202"/>
                <a:gd name="T37" fmla="*/ 2147483647 h 136"/>
                <a:gd name="T38" fmla="*/ 2147483647 w 202"/>
                <a:gd name="T39" fmla="*/ 2147483647 h 136"/>
                <a:gd name="T40" fmla="*/ 2147483647 w 202"/>
                <a:gd name="T41" fmla="*/ 2147483647 h 136"/>
                <a:gd name="T42" fmla="*/ 2147483647 w 202"/>
                <a:gd name="T43" fmla="*/ 2147483647 h 136"/>
                <a:gd name="T44" fmla="*/ 2147483647 w 202"/>
                <a:gd name="T45" fmla="*/ 2147483647 h 136"/>
                <a:gd name="T46" fmla="*/ 2147483647 w 202"/>
                <a:gd name="T47" fmla="*/ 2147483647 h 136"/>
                <a:gd name="T48" fmla="*/ 2147483647 w 202"/>
                <a:gd name="T49" fmla="*/ 2147483647 h 136"/>
                <a:gd name="T50" fmla="*/ 2147483647 w 202"/>
                <a:gd name="T51" fmla="*/ 2147483647 h 136"/>
                <a:gd name="T52" fmla="*/ 2147483647 w 202"/>
                <a:gd name="T53" fmla="*/ 2147483647 h 136"/>
                <a:gd name="T54" fmla="*/ 2147483647 w 202"/>
                <a:gd name="T55" fmla="*/ 2147483647 h 136"/>
                <a:gd name="T56" fmla="*/ 2147483647 w 202"/>
                <a:gd name="T57" fmla="*/ 2147483647 h 136"/>
                <a:gd name="T58" fmla="*/ 2147483647 w 202"/>
                <a:gd name="T59" fmla="*/ 2147483647 h 136"/>
                <a:gd name="T60" fmla="*/ 2147483647 w 202"/>
                <a:gd name="T61" fmla="*/ 2147483647 h 136"/>
                <a:gd name="T62" fmla="*/ 2147483647 w 202"/>
                <a:gd name="T63" fmla="*/ 2147483647 h 136"/>
                <a:gd name="T64" fmla="*/ 2147483647 w 202"/>
                <a:gd name="T65" fmla="*/ 2147483647 h 136"/>
                <a:gd name="T66" fmla="*/ 2147483647 w 202"/>
                <a:gd name="T67" fmla="*/ 2147483647 h 136"/>
                <a:gd name="T68" fmla="*/ 2147483647 w 202"/>
                <a:gd name="T69" fmla="*/ 2147483647 h 136"/>
                <a:gd name="T70" fmla="*/ 2147483647 w 202"/>
                <a:gd name="T71" fmla="*/ 2147483647 h 136"/>
                <a:gd name="T72" fmla="*/ 2147483647 w 202"/>
                <a:gd name="T73" fmla="*/ 2147483647 h 136"/>
                <a:gd name="T74" fmla="*/ 2147483647 w 202"/>
                <a:gd name="T75" fmla="*/ 2147483647 h 136"/>
                <a:gd name="T76" fmla="*/ 2147483647 w 202"/>
                <a:gd name="T77" fmla="*/ 2147483647 h 136"/>
                <a:gd name="T78" fmla="*/ 2147483647 w 202"/>
                <a:gd name="T79" fmla="*/ 2147483647 h 136"/>
                <a:gd name="T80" fmla="*/ 2147483647 w 202"/>
                <a:gd name="T81" fmla="*/ 2147483647 h 136"/>
                <a:gd name="T82" fmla="*/ 2147483647 w 202"/>
                <a:gd name="T83" fmla="*/ 2147483647 h 136"/>
                <a:gd name="T84" fmla="*/ 2147483647 w 202"/>
                <a:gd name="T85" fmla="*/ 2147483647 h 136"/>
                <a:gd name="T86" fmla="*/ 2147483647 w 202"/>
                <a:gd name="T87" fmla="*/ 2147483647 h 136"/>
                <a:gd name="T88" fmla="*/ 2147483647 w 202"/>
                <a:gd name="T89" fmla="*/ 2147483647 h 136"/>
                <a:gd name="T90" fmla="*/ 2147483647 w 202"/>
                <a:gd name="T91" fmla="*/ 2147483647 h 136"/>
                <a:gd name="T92" fmla="*/ 2147483647 w 202"/>
                <a:gd name="T93" fmla="*/ 2147483647 h 136"/>
                <a:gd name="T94" fmla="*/ 2147483647 w 202"/>
                <a:gd name="T95" fmla="*/ 2147483647 h 136"/>
                <a:gd name="T96" fmla="*/ 2147483647 w 202"/>
                <a:gd name="T97" fmla="*/ 2147483647 h 136"/>
                <a:gd name="T98" fmla="*/ 2147483647 w 202"/>
                <a:gd name="T99" fmla="*/ 2147483647 h 136"/>
                <a:gd name="T100" fmla="*/ 2147483647 w 202"/>
                <a:gd name="T101" fmla="*/ 2147483647 h 136"/>
                <a:gd name="T102" fmla="*/ 2147483647 w 202"/>
                <a:gd name="T103" fmla="*/ 2147483647 h 136"/>
                <a:gd name="T104" fmla="*/ 2147483647 w 202"/>
                <a:gd name="T105" fmla="*/ 2147483647 h 136"/>
                <a:gd name="T106" fmla="*/ 2147483647 w 202"/>
                <a:gd name="T107" fmla="*/ 2147483647 h 1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202" h="136">
                  <a:moveTo>
                    <a:pt x="114" y="7"/>
                  </a:moveTo>
                  <a:lnTo>
                    <a:pt x="113" y="7"/>
                  </a:lnTo>
                  <a:lnTo>
                    <a:pt x="113" y="6"/>
                  </a:lnTo>
                  <a:lnTo>
                    <a:pt x="112" y="6"/>
                  </a:lnTo>
                  <a:lnTo>
                    <a:pt x="110" y="4"/>
                  </a:lnTo>
                  <a:lnTo>
                    <a:pt x="109" y="3"/>
                  </a:lnTo>
                  <a:lnTo>
                    <a:pt x="107" y="3"/>
                  </a:lnTo>
                  <a:lnTo>
                    <a:pt x="107" y="1"/>
                  </a:lnTo>
                  <a:lnTo>
                    <a:pt x="106" y="1"/>
                  </a:lnTo>
                  <a:lnTo>
                    <a:pt x="105" y="1"/>
                  </a:lnTo>
                  <a:lnTo>
                    <a:pt x="103" y="1"/>
                  </a:lnTo>
                  <a:lnTo>
                    <a:pt x="102" y="0"/>
                  </a:lnTo>
                  <a:lnTo>
                    <a:pt x="101" y="0"/>
                  </a:lnTo>
                  <a:lnTo>
                    <a:pt x="99" y="1"/>
                  </a:lnTo>
                  <a:lnTo>
                    <a:pt x="98" y="1"/>
                  </a:lnTo>
                  <a:lnTo>
                    <a:pt x="97" y="1"/>
                  </a:lnTo>
                  <a:lnTo>
                    <a:pt x="94" y="3"/>
                  </a:lnTo>
                  <a:lnTo>
                    <a:pt x="93" y="3"/>
                  </a:lnTo>
                  <a:lnTo>
                    <a:pt x="91" y="4"/>
                  </a:lnTo>
                  <a:lnTo>
                    <a:pt x="90" y="6"/>
                  </a:lnTo>
                  <a:lnTo>
                    <a:pt x="87" y="7"/>
                  </a:lnTo>
                  <a:lnTo>
                    <a:pt x="86" y="9"/>
                  </a:lnTo>
                  <a:lnTo>
                    <a:pt x="83" y="12"/>
                  </a:lnTo>
                  <a:lnTo>
                    <a:pt x="82" y="15"/>
                  </a:lnTo>
                  <a:lnTo>
                    <a:pt x="79" y="18"/>
                  </a:lnTo>
                  <a:lnTo>
                    <a:pt x="78" y="21"/>
                  </a:lnTo>
                  <a:lnTo>
                    <a:pt x="75" y="26"/>
                  </a:lnTo>
                  <a:lnTo>
                    <a:pt x="72" y="29"/>
                  </a:lnTo>
                  <a:lnTo>
                    <a:pt x="27" y="58"/>
                  </a:lnTo>
                  <a:lnTo>
                    <a:pt x="25" y="60"/>
                  </a:lnTo>
                  <a:lnTo>
                    <a:pt x="24" y="60"/>
                  </a:lnTo>
                  <a:lnTo>
                    <a:pt x="21" y="62"/>
                  </a:lnTo>
                  <a:lnTo>
                    <a:pt x="20" y="62"/>
                  </a:lnTo>
                  <a:lnTo>
                    <a:pt x="17" y="63"/>
                  </a:lnTo>
                  <a:lnTo>
                    <a:pt x="16" y="63"/>
                  </a:lnTo>
                  <a:lnTo>
                    <a:pt x="14" y="65"/>
                  </a:lnTo>
                  <a:lnTo>
                    <a:pt x="13" y="66"/>
                  </a:lnTo>
                  <a:lnTo>
                    <a:pt x="12" y="68"/>
                  </a:lnTo>
                  <a:lnTo>
                    <a:pt x="10" y="68"/>
                  </a:lnTo>
                  <a:lnTo>
                    <a:pt x="8" y="69"/>
                  </a:lnTo>
                  <a:lnTo>
                    <a:pt x="6" y="71"/>
                  </a:lnTo>
                  <a:lnTo>
                    <a:pt x="5" y="72"/>
                  </a:lnTo>
                  <a:lnTo>
                    <a:pt x="4" y="74"/>
                  </a:lnTo>
                  <a:lnTo>
                    <a:pt x="2" y="75"/>
                  </a:lnTo>
                  <a:lnTo>
                    <a:pt x="2" y="79"/>
                  </a:lnTo>
                  <a:lnTo>
                    <a:pt x="1" y="80"/>
                  </a:lnTo>
                  <a:lnTo>
                    <a:pt x="0" y="82"/>
                  </a:lnTo>
                  <a:lnTo>
                    <a:pt x="0" y="85"/>
                  </a:lnTo>
                  <a:lnTo>
                    <a:pt x="0" y="86"/>
                  </a:lnTo>
                  <a:lnTo>
                    <a:pt x="0" y="89"/>
                  </a:lnTo>
                  <a:lnTo>
                    <a:pt x="0" y="91"/>
                  </a:lnTo>
                  <a:lnTo>
                    <a:pt x="0" y="94"/>
                  </a:lnTo>
                  <a:lnTo>
                    <a:pt x="1" y="97"/>
                  </a:lnTo>
                  <a:lnTo>
                    <a:pt x="1" y="99"/>
                  </a:lnTo>
                  <a:lnTo>
                    <a:pt x="4" y="102"/>
                  </a:lnTo>
                  <a:lnTo>
                    <a:pt x="5" y="105"/>
                  </a:lnTo>
                  <a:lnTo>
                    <a:pt x="5" y="106"/>
                  </a:lnTo>
                  <a:lnTo>
                    <a:pt x="5" y="108"/>
                  </a:lnTo>
                  <a:lnTo>
                    <a:pt x="5" y="109"/>
                  </a:lnTo>
                  <a:lnTo>
                    <a:pt x="5" y="111"/>
                  </a:lnTo>
                  <a:lnTo>
                    <a:pt x="5" y="113"/>
                  </a:lnTo>
                  <a:lnTo>
                    <a:pt x="5" y="114"/>
                  </a:lnTo>
                  <a:lnTo>
                    <a:pt x="5" y="116"/>
                  </a:lnTo>
                  <a:lnTo>
                    <a:pt x="6" y="116"/>
                  </a:lnTo>
                  <a:lnTo>
                    <a:pt x="6" y="117"/>
                  </a:lnTo>
                  <a:lnTo>
                    <a:pt x="6" y="119"/>
                  </a:lnTo>
                  <a:lnTo>
                    <a:pt x="8" y="119"/>
                  </a:lnTo>
                  <a:lnTo>
                    <a:pt x="8" y="120"/>
                  </a:lnTo>
                  <a:lnTo>
                    <a:pt x="9" y="120"/>
                  </a:lnTo>
                  <a:lnTo>
                    <a:pt x="10" y="122"/>
                  </a:lnTo>
                  <a:lnTo>
                    <a:pt x="12" y="122"/>
                  </a:lnTo>
                  <a:lnTo>
                    <a:pt x="13" y="122"/>
                  </a:lnTo>
                  <a:lnTo>
                    <a:pt x="14" y="123"/>
                  </a:lnTo>
                  <a:lnTo>
                    <a:pt x="16" y="123"/>
                  </a:lnTo>
                  <a:lnTo>
                    <a:pt x="17" y="125"/>
                  </a:lnTo>
                  <a:lnTo>
                    <a:pt x="21" y="126"/>
                  </a:lnTo>
                  <a:lnTo>
                    <a:pt x="22" y="128"/>
                  </a:lnTo>
                  <a:lnTo>
                    <a:pt x="24" y="128"/>
                  </a:lnTo>
                  <a:lnTo>
                    <a:pt x="27" y="130"/>
                  </a:lnTo>
                  <a:lnTo>
                    <a:pt x="29" y="130"/>
                  </a:lnTo>
                  <a:lnTo>
                    <a:pt x="32" y="131"/>
                  </a:lnTo>
                  <a:lnTo>
                    <a:pt x="35" y="133"/>
                  </a:lnTo>
                  <a:lnTo>
                    <a:pt x="39" y="133"/>
                  </a:lnTo>
                  <a:lnTo>
                    <a:pt x="41" y="134"/>
                  </a:lnTo>
                  <a:lnTo>
                    <a:pt x="45" y="134"/>
                  </a:lnTo>
                  <a:lnTo>
                    <a:pt x="49" y="134"/>
                  </a:lnTo>
                  <a:lnTo>
                    <a:pt x="54" y="136"/>
                  </a:lnTo>
                  <a:lnTo>
                    <a:pt x="59" y="136"/>
                  </a:lnTo>
                  <a:lnTo>
                    <a:pt x="63" y="136"/>
                  </a:lnTo>
                  <a:lnTo>
                    <a:pt x="68" y="136"/>
                  </a:lnTo>
                  <a:lnTo>
                    <a:pt x="74" y="136"/>
                  </a:lnTo>
                  <a:lnTo>
                    <a:pt x="79" y="136"/>
                  </a:lnTo>
                  <a:lnTo>
                    <a:pt x="85" y="134"/>
                  </a:lnTo>
                  <a:lnTo>
                    <a:pt x="90" y="134"/>
                  </a:lnTo>
                  <a:lnTo>
                    <a:pt x="97" y="133"/>
                  </a:lnTo>
                  <a:lnTo>
                    <a:pt x="102" y="131"/>
                  </a:lnTo>
                  <a:lnTo>
                    <a:pt x="109" y="130"/>
                  </a:lnTo>
                  <a:lnTo>
                    <a:pt x="117" y="128"/>
                  </a:lnTo>
                  <a:lnTo>
                    <a:pt x="124" y="126"/>
                  </a:lnTo>
                  <a:lnTo>
                    <a:pt x="130" y="123"/>
                  </a:lnTo>
                  <a:lnTo>
                    <a:pt x="132" y="123"/>
                  </a:lnTo>
                  <a:lnTo>
                    <a:pt x="133" y="122"/>
                  </a:lnTo>
                  <a:lnTo>
                    <a:pt x="136" y="122"/>
                  </a:lnTo>
                  <a:lnTo>
                    <a:pt x="137" y="122"/>
                  </a:lnTo>
                  <a:lnTo>
                    <a:pt x="138" y="120"/>
                  </a:lnTo>
                  <a:lnTo>
                    <a:pt x="141" y="120"/>
                  </a:lnTo>
                  <a:lnTo>
                    <a:pt x="144" y="119"/>
                  </a:lnTo>
                  <a:lnTo>
                    <a:pt x="147" y="119"/>
                  </a:lnTo>
                  <a:lnTo>
                    <a:pt x="149" y="119"/>
                  </a:lnTo>
                  <a:lnTo>
                    <a:pt x="152" y="119"/>
                  </a:lnTo>
                  <a:lnTo>
                    <a:pt x="156" y="119"/>
                  </a:lnTo>
                  <a:lnTo>
                    <a:pt x="159" y="119"/>
                  </a:lnTo>
                  <a:lnTo>
                    <a:pt x="161" y="119"/>
                  </a:lnTo>
                  <a:lnTo>
                    <a:pt x="163" y="119"/>
                  </a:lnTo>
                  <a:lnTo>
                    <a:pt x="164" y="119"/>
                  </a:lnTo>
                  <a:lnTo>
                    <a:pt x="165" y="119"/>
                  </a:lnTo>
                  <a:lnTo>
                    <a:pt x="167" y="119"/>
                  </a:lnTo>
                  <a:lnTo>
                    <a:pt x="168" y="119"/>
                  </a:lnTo>
                  <a:lnTo>
                    <a:pt x="171" y="120"/>
                  </a:lnTo>
                  <a:lnTo>
                    <a:pt x="174" y="122"/>
                  </a:lnTo>
                  <a:lnTo>
                    <a:pt x="175" y="122"/>
                  </a:lnTo>
                  <a:lnTo>
                    <a:pt x="176" y="122"/>
                  </a:lnTo>
                  <a:lnTo>
                    <a:pt x="178" y="122"/>
                  </a:lnTo>
                  <a:lnTo>
                    <a:pt x="180" y="122"/>
                  </a:lnTo>
                  <a:lnTo>
                    <a:pt x="182" y="122"/>
                  </a:lnTo>
                  <a:lnTo>
                    <a:pt x="184" y="122"/>
                  </a:lnTo>
                  <a:lnTo>
                    <a:pt x="186" y="122"/>
                  </a:lnTo>
                  <a:lnTo>
                    <a:pt x="187" y="122"/>
                  </a:lnTo>
                  <a:lnTo>
                    <a:pt x="190" y="120"/>
                  </a:lnTo>
                  <a:lnTo>
                    <a:pt x="191" y="120"/>
                  </a:lnTo>
                  <a:lnTo>
                    <a:pt x="192" y="119"/>
                  </a:lnTo>
                  <a:lnTo>
                    <a:pt x="195" y="117"/>
                  </a:lnTo>
                  <a:lnTo>
                    <a:pt x="196" y="116"/>
                  </a:lnTo>
                  <a:lnTo>
                    <a:pt x="198" y="114"/>
                  </a:lnTo>
                  <a:lnTo>
                    <a:pt x="199" y="111"/>
                  </a:lnTo>
                  <a:lnTo>
                    <a:pt x="199" y="109"/>
                  </a:lnTo>
                  <a:lnTo>
                    <a:pt x="201" y="106"/>
                  </a:lnTo>
                  <a:lnTo>
                    <a:pt x="201" y="102"/>
                  </a:lnTo>
                  <a:lnTo>
                    <a:pt x="202" y="99"/>
                  </a:lnTo>
                  <a:lnTo>
                    <a:pt x="202" y="94"/>
                  </a:lnTo>
                  <a:lnTo>
                    <a:pt x="201" y="89"/>
                  </a:lnTo>
                  <a:lnTo>
                    <a:pt x="201" y="85"/>
                  </a:lnTo>
                  <a:lnTo>
                    <a:pt x="199" y="79"/>
                  </a:lnTo>
                  <a:lnTo>
                    <a:pt x="199" y="72"/>
                  </a:lnTo>
                  <a:lnTo>
                    <a:pt x="198" y="71"/>
                  </a:lnTo>
                  <a:lnTo>
                    <a:pt x="198" y="69"/>
                  </a:lnTo>
                  <a:lnTo>
                    <a:pt x="198" y="68"/>
                  </a:lnTo>
                  <a:lnTo>
                    <a:pt x="196" y="68"/>
                  </a:lnTo>
                  <a:lnTo>
                    <a:pt x="196" y="66"/>
                  </a:lnTo>
                  <a:lnTo>
                    <a:pt x="195" y="65"/>
                  </a:lnTo>
                  <a:lnTo>
                    <a:pt x="194" y="63"/>
                  </a:lnTo>
                  <a:lnTo>
                    <a:pt x="192" y="63"/>
                  </a:lnTo>
                  <a:lnTo>
                    <a:pt x="191" y="63"/>
                  </a:lnTo>
                  <a:lnTo>
                    <a:pt x="190" y="63"/>
                  </a:lnTo>
                  <a:lnTo>
                    <a:pt x="188" y="63"/>
                  </a:lnTo>
                  <a:lnTo>
                    <a:pt x="187" y="63"/>
                  </a:lnTo>
                  <a:lnTo>
                    <a:pt x="186" y="63"/>
                  </a:lnTo>
                  <a:lnTo>
                    <a:pt x="183" y="65"/>
                  </a:lnTo>
                  <a:lnTo>
                    <a:pt x="180" y="65"/>
                  </a:lnTo>
                  <a:lnTo>
                    <a:pt x="179" y="66"/>
                  </a:lnTo>
                  <a:lnTo>
                    <a:pt x="178" y="66"/>
                  </a:lnTo>
                  <a:lnTo>
                    <a:pt x="175" y="66"/>
                  </a:lnTo>
                  <a:lnTo>
                    <a:pt x="174" y="66"/>
                  </a:lnTo>
                  <a:lnTo>
                    <a:pt x="172" y="66"/>
                  </a:lnTo>
                  <a:lnTo>
                    <a:pt x="169" y="68"/>
                  </a:lnTo>
                  <a:lnTo>
                    <a:pt x="168" y="68"/>
                  </a:lnTo>
                  <a:lnTo>
                    <a:pt x="165" y="68"/>
                  </a:lnTo>
                  <a:lnTo>
                    <a:pt x="164" y="68"/>
                  </a:lnTo>
                  <a:lnTo>
                    <a:pt x="161" y="66"/>
                  </a:lnTo>
                  <a:lnTo>
                    <a:pt x="160" y="66"/>
                  </a:lnTo>
                  <a:lnTo>
                    <a:pt x="157" y="66"/>
                  </a:lnTo>
                  <a:lnTo>
                    <a:pt x="156" y="66"/>
                  </a:lnTo>
                  <a:lnTo>
                    <a:pt x="153" y="65"/>
                  </a:lnTo>
                  <a:lnTo>
                    <a:pt x="151" y="65"/>
                  </a:lnTo>
                  <a:lnTo>
                    <a:pt x="149" y="63"/>
                  </a:lnTo>
                  <a:lnTo>
                    <a:pt x="147" y="62"/>
                  </a:lnTo>
                  <a:lnTo>
                    <a:pt x="145" y="62"/>
                  </a:lnTo>
                  <a:lnTo>
                    <a:pt x="143" y="60"/>
                  </a:lnTo>
                  <a:lnTo>
                    <a:pt x="141" y="58"/>
                  </a:lnTo>
                  <a:lnTo>
                    <a:pt x="138" y="57"/>
                  </a:lnTo>
                  <a:lnTo>
                    <a:pt x="137" y="54"/>
                  </a:lnTo>
                  <a:lnTo>
                    <a:pt x="134" y="52"/>
                  </a:lnTo>
                  <a:lnTo>
                    <a:pt x="133" y="51"/>
                  </a:lnTo>
                  <a:lnTo>
                    <a:pt x="132" y="48"/>
                  </a:lnTo>
                  <a:lnTo>
                    <a:pt x="129" y="45"/>
                  </a:lnTo>
                  <a:lnTo>
                    <a:pt x="128" y="43"/>
                  </a:lnTo>
                  <a:lnTo>
                    <a:pt x="126" y="40"/>
                  </a:lnTo>
                  <a:lnTo>
                    <a:pt x="126" y="38"/>
                  </a:lnTo>
                  <a:lnTo>
                    <a:pt x="125" y="35"/>
                  </a:lnTo>
                  <a:lnTo>
                    <a:pt x="125" y="34"/>
                  </a:lnTo>
                  <a:lnTo>
                    <a:pt x="125" y="32"/>
                  </a:lnTo>
                  <a:lnTo>
                    <a:pt x="125" y="29"/>
                  </a:lnTo>
                  <a:lnTo>
                    <a:pt x="124" y="28"/>
                  </a:lnTo>
                  <a:lnTo>
                    <a:pt x="124" y="24"/>
                  </a:lnTo>
                  <a:lnTo>
                    <a:pt x="122" y="21"/>
                  </a:lnTo>
                  <a:lnTo>
                    <a:pt x="122" y="20"/>
                  </a:lnTo>
                  <a:lnTo>
                    <a:pt x="121" y="18"/>
                  </a:lnTo>
                  <a:lnTo>
                    <a:pt x="121" y="17"/>
                  </a:lnTo>
                  <a:lnTo>
                    <a:pt x="120" y="15"/>
                  </a:lnTo>
                  <a:lnTo>
                    <a:pt x="120" y="14"/>
                  </a:lnTo>
                  <a:lnTo>
                    <a:pt x="118" y="14"/>
                  </a:lnTo>
                  <a:lnTo>
                    <a:pt x="118" y="12"/>
                  </a:lnTo>
                  <a:lnTo>
                    <a:pt x="117" y="11"/>
                  </a:lnTo>
                  <a:lnTo>
                    <a:pt x="116" y="9"/>
                  </a:lnTo>
                  <a:lnTo>
                    <a:pt x="114" y="9"/>
                  </a:lnTo>
                  <a:lnTo>
                    <a:pt x="114" y="7"/>
                  </a:lnTo>
                  <a:close/>
                </a:path>
              </a:pathLst>
            </a:custGeom>
            <a:solidFill>
              <a:srgbClr val="8A74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290" name="Freeform 22"/>
            <p:cNvSpPr>
              <a:spLocks/>
            </p:cNvSpPr>
            <p:nvPr/>
          </p:nvSpPr>
          <p:spPr bwMode="auto">
            <a:xfrm>
              <a:off x="5461001" y="5673725"/>
              <a:ext cx="147638" cy="68263"/>
            </a:xfrm>
            <a:custGeom>
              <a:avLst/>
              <a:gdLst>
                <a:gd name="T0" fmla="*/ 2147483647 w 188"/>
                <a:gd name="T1" fmla="*/ 2147483647 h 87"/>
                <a:gd name="T2" fmla="*/ 2147483647 w 188"/>
                <a:gd name="T3" fmla="*/ 2147483647 h 87"/>
                <a:gd name="T4" fmla="*/ 2147483647 w 188"/>
                <a:gd name="T5" fmla="*/ 2147483647 h 87"/>
                <a:gd name="T6" fmla="*/ 2147483647 w 188"/>
                <a:gd name="T7" fmla="*/ 2147483647 h 87"/>
                <a:gd name="T8" fmla="*/ 2147483647 w 188"/>
                <a:gd name="T9" fmla="*/ 2147483647 h 87"/>
                <a:gd name="T10" fmla="*/ 2147483647 w 188"/>
                <a:gd name="T11" fmla="*/ 2147483647 h 87"/>
                <a:gd name="T12" fmla="*/ 2147483647 w 188"/>
                <a:gd name="T13" fmla="*/ 2147483647 h 87"/>
                <a:gd name="T14" fmla="*/ 2147483647 w 188"/>
                <a:gd name="T15" fmla="*/ 2147483647 h 87"/>
                <a:gd name="T16" fmla="*/ 2147483647 w 188"/>
                <a:gd name="T17" fmla="*/ 2147483647 h 87"/>
                <a:gd name="T18" fmla="*/ 2147483647 w 188"/>
                <a:gd name="T19" fmla="*/ 2147483647 h 87"/>
                <a:gd name="T20" fmla="*/ 2147483647 w 188"/>
                <a:gd name="T21" fmla="*/ 2147483647 h 87"/>
                <a:gd name="T22" fmla="*/ 2147483647 w 188"/>
                <a:gd name="T23" fmla="*/ 2147483647 h 87"/>
                <a:gd name="T24" fmla="*/ 2147483647 w 188"/>
                <a:gd name="T25" fmla="*/ 2147483647 h 87"/>
                <a:gd name="T26" fmla="*/ 2147483647 w 188"/>
                <a:gd name="T27" fmla="*/ 2147483647 h 87"/>
                <a:gd name="T28" fmla="*/ 2147483647 w 188"/>
                <a:gd name="T29" fmla="*/ 2147483647 h 87"/>
                <a:gd name="T30" fmla="*/ 2147483647 w 188"/>
                <a:gd name="T31" fmla="*/ 2147483647 h 87"/>
                <a:gd name="T32" fmla="*/ 2147483647 w 188"/>
                <a:gd name="T33" fmla="*/ 2147483647 h 87"/>
                <a:gd name="T34" fmla="*/ 2147483647 w 188"/>
                <a:gd name="T35" fmla="*/ 2147483647 h 87"/>
                <a:gd name="T36" fmla="*/ 2147483647 w 188"/>
                <a:gd name="T37" fmla="*/ 2147483647 h 87"/>
                <a:gd name="T38" fmla="*/ 2147483647 w 188"/>
                <a:gd name="T39" fmla="*/ 2147483647 h 87"/>
                <a:gd name="T40" fmla="*/ 2147483647 w 188"/>
                <a:gd name="T41" fmla="*/ 2147483647 h 87"/>
                <a:gd name="T42" fmla="*/ 2147483647 w 188"/>
                <a:gd name="T43" fmla="*/ 2147483647 h 87"/>
                <a:gd name="T44" fmla="*/ 2147483647 w 188"/>
                <a:gd name="T45" fmla="*/ 2147483647 h 87"/>
                <a:gd name="T46" fmla="*/ 2147483647 w 188"/>
                <a:gd name="T47" fmla="*/ 2147483647 h 87"/>
                <a:gd name="T48" fmla="*/ 2147483647 w 188"/>
                <a:gd name="T49" fmla="*/ 2147483647 h 87"/>
                <a:gd name="T50" fmla="*/ 2147483647 w 188"/>
                <a:gd name="T51" fmla="*/ 2147483647 h 87"/>
                <a:gd name="T52" fmla="*/ 2147483647 w 188"/>
                <a:gd name="T53" fmla="*/ 2147483647 h 87"/>
                <a:gd name="T54" fmla="*/ 2147483647 w 188"/>
                <a:gd name="T55" fmla="*/ 2147483647 h 87"/>
                <a:gd name="T56" fmla="*/ 2147483647 w 188"/>
                <a:gd name="T57" fmla="*/ 2147483647 h 87"/>
                <a:gd name="T58" fmla="*/ 2147483647 w 188"/>
                <a:gd name="T59" fmla="*/ 2147483647 h 87"/>
                <a:gd name="T60" fmla="*/ 2147483647 w 188"/>
                <a:gd name="T61" fmla="*/ 2147483647 h 87"/>
                <a:gd name="T62" fmla="*/ 2147483647 w 188"/>
                <a:gd name="T63" fmla="*/ 2147483647 h 87"/>
                <a:gd name="T64" fmla="*/ 2147483647 w 188"/>
                <a:gd name="T65" fmla="*/ 2147483647 h 87"/>
                <a:gd name="T66" fmla="*/ 2147483647 w 188"/>
                <a:gd name="T67" fmla="*/ 2147483647 h 87"/>
                <a:gd name="T68" fmla="*/ 2147483647 w 188"/>
                <a:gd name="T69" fmla="*/ 2147483647 h 87"/>
                <a:gd name="T70" fmla="*/ 2147483647 w 188"/>
                <a:gd name="T71" fmla="*/ 2147483647 h 87"/>
                <a:gd name="T72" fmla="*/ 2147483647 w 188"/>
                <a:gd name="T73" fmla="*/ 2147483647 h 87"/>
                <a:gd name="T74" fmla="*/ 2147483647 w 188"/>
                <a:gd name="T75" fmla="*/ 2147483647 h 87"/>
                <a:gd name="T76" fmla="*/ 2147483647 w 188"/>
                <a:gd name="T77" fmla="*/ 2147483647 h 87"/>
                <a:gd name="T78" fmla="*/ 2147483647 w 188"/>
                <a:gd name="T79" fmla="*/ 2147483647 h 87"/>
                <a:gd name="T80" fmla="*/ 2147483647 w 188"/>
                <a:gd name="T81" fmla="*/ 2147483647 h 87"/>
                <a:gd name="T82" fmla="*/ 2147483647 w 188"/>
                <a:gd name="T83" fmla="*/ 2147483647 h 87"/>
                <a:gd name="T84" fmla="*/ 2147483647 w 188"/>
                <a:gd name="T85" fmla="*/ 2147483647 h 87"/>
                <a:gd name="T86" fmla="*/ 2147483647 w 188"/>
                <a:gd name="T87" fmla="*/ 2147483647 h 87"/>
                <a:gd name="T88" fmla="*/ 2147483647 w 188"/>
                <a:gd name="T89" fmla="*/ 2147483647 h 87"/>
                <a:gd name="T90" fmla="*/ 2147483647 w 188"/>
                <a:gd name="T91" fmla="*/ 2147483647 h 87"/>
                <a:gd name="T92" fmla="*/ 2147483647 w 188"/>
                <a:gd name="T93" fmla="*/ 2147483647 h 87"/>
                <a:gd name="T94" fmla="*/ 2147483647 w 188"/>
                <a:gd name="T95" fmla="*/ 2147483647 h 87"/>
                <a:gd name="T96" fmla="*/ 2147483647 w 188"/>
                <a:gd name="T97" fmla="*/ 2147483647 h 87"/>
                <a:gd name="T98" fmla="*/ 2147483647 w 188"/>
                <a:gd name="T99" fmla="*/ 2147483647 h 87"/>
                <a:gd name="T100" fmla="*/ 2147483647 w 188"/>
                <a:gd name="T101" fmla="*/ 2147483647 h 87"/>
                <a:gd name="T102" fmla="*/ 2147483647 w 188"/>
                <a:gd name="T103" fmla="*/ 2147483647 h 87"/>
                <a:gd name="T104" fmla="*/ 2147483647 w 188"/>
                <a:gd name="T105" fmla="*/ 2147483647 h 87"/>
                <a:gd name="T106" fmla="*/ 2147483647 w 188"/>
                <a:gd name="T107" fmla="*/ 2147483647 h 87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188" h="87">
                  <a:moveTo>
                    <a:pt x="0" y="71"/>
                  </a:moveTo>
                  <a:lnTo>
                    <a:pt x="0" y="71"/>
                  </a:lnTo>
                  <a:lnTo>
                    <a:pt x="2" y="73"/>
                  </a:lnTo>
                  <a:lnTo>
                    <a:pt x="3" y="73"/>
                  </a:lnTo>
                  <a:lnTo>
                    <a:pt x="4" y="75"/>
                  </a:lnTo>
                  <a:lnTo>
                    <a:pt x="6" y="76"/>
                  </a:lnTo>
                  <a:lnTo>
                    <a:pt x="8" y="76"/>
                  </a:lnTo>
                  <a:lnTo>
                    <a:pt x="10" y="78"/>
                  </a:lnTo>
                  <a:lnTo>
                    <a:pt x="13" y="79"/>
                  </a:lnTo>
                  <a:lnTo>
                    <a:pt x="15" y="79"/>
                  </a:lnTo>
                  <a:lnTo>
                    <a:pt x="18" y="81"/>
                  </a:lnTo>
                  <a:lnTo>
                    <a:pt x="21" y="82"/>
                  </a:lnTo>
                  <a:lnTo>
                    <a:pt x="25" y="82"/>
                  </a:lnTo>
                  <a:lnTo>
                    <a:pt x="27" y="84"/>
                  </a:lnTo>
                  <a:lnTo>
                    <a:pt x="31" y="84"/>
                  </a:lnTo>
                  <a:lnTo>
                    <a:pt x="35" y="85"/>
                  </a:lnTo>
                  <a:lnTo>
                    <a:pt x="41" y="85"/>
                  </a:lnTo>
                  <a:lnTo>
                    <a:pt x="45" y="87"/>
                  </a:lnTo>
                  <a:lnTo>
                    <a:pt x="50" y="87"/>
                  </a:lnTo>
                  <a:lnTo>
                    <a:pt x="56" y="87"/>
                  </a:lnTo>
                  <a:lnTo>
                    <a:pt x="61" y="87"/>
                  </a:lnTo>
                  <a:lnTo>
                    <a:pt x="68" y="85"/>
                  </a:lnTo>
                  <a:lnTo>
                    <a:pt x="73" y="85"/>
                  </a:lnTo>
                  <a:lnTo>
                    <a:pt x="80" y="84"/>
                  </a:lnTo>
                  <a:lnTo>
                    <a:pt x="88" y="82"/>
                  </a:lnTo>
                  <a:lnTo>
                    <a:pt x="95" y="81"/>
                  </a:lnTo>
                  <a:lnTo>
                    <a:pt x="103" y="79"/>
                  </a:lnTo>
                  <a:lnTo>
                    <a:pt x="111" y="78"/>
                  </a:lnTo>
                  <a:lnTo>
                    <a:pt x="119" y="75"/>
                  </a:lnTo>
                  <a:lnTo>
                    <a:pt x="127" y="71"/>
                  </a:lnTo>
                  <a:lnTo>
                    <a:pt x="137" y="67"/>
                  </a:lnTo>
                  <a:lnTo>
                    <a:pt x="138" y="67"/>
                  </a:lnTo>
                  <a:lnTo>
                    <a:pt x="139" y="67"/>
                  </a:lnTo>
                  <a:lnTo>
                    <a:pt x="141" y="67"/>
                  </a:lnTo>
                  <a:lnTo>
                    <a:pt x="142" y="67"/>
                  </a:lnTo>
                  <a:lnTo>
                    <a:pt x="145" y="67"/>
                  </a:lnTo>
                  <a:lnTo>
                    <a:pt x="146" y="67"/>
                  </a:lnTo>
                  <a:lnTo>
                    <a:pt x="147" y="67"/>
                  </a:lnTo>
                  <a:lnTo>
                    <a:pt x="150" y="67"/>
                  </a:lnTo>
                  <a:lnTo>
                    <a:pt x="151" y="67"/>
                  </a:lnTo>
                  <a:lnTo>
                    <a:pt x="153" y="68"/>
                  </a:lnTo>
                  <a:lnTo>
                    <a:pt x="154" y="68"/>
                  </a:lnTo>
                  <a:lnTo>
                    <a:pt x="157" y="70"/>
                  </a:lnTo>
                  <a:lnTo>
                    <a:pt x="158" y="70"/>
                  </a:lnTo>
                  <a:lnTo>
                    <a:pt x="162" y="73"/>
                  </a:lnTo>
                  <a:lnTo>
                    <a:pt x="165" y="75"/>
                  </a:lnTo>
                  <a:lnTo>
                    <a:pt x="166" y="75"/>
                  </a:lnTo>
                  <a:lnTo>
                    <a:pt x="168" y="76"/>
                  </a:lnTo>
                  <a:lnTo>
                    <a:pt x="170" y="76"/>
                  </a:lnTo>
                  <a:lnTo>
                    <a:pt x="172" y="76"/>
                  </a:lnTo>
                  <a:lnTo>
                    <a:pt x="173" y="76"/>
                  </a:lnTo>
                  <a:lnTo>
                    <a:pt x="174" y="76"/>
                  </a:lnTo>
                  <a:lnTo>
                    <a:pt x="176" y="76"/>
                  </a:lnTo>
                  <a:lnTo>
                    <a:pt x="177" y="76"/>
                  </a:lnTo>
                  <a:lnTo>
                    <a:pt x="178" y="75"/>
                  </a:lnTo>
                  <a:lnTo>
                    <a:pt x="180" y="75"/>
                  </a:lnTo>
                  <a:lnTo>
                    <a:pt x="180" y="73"/>
                  </a:lnTo>
                  <a:lnTo>
                    <a:pt x="181" y="73"/>
                  </a:lnTo>
                  <a:lnTo>
                    <a:pt x="182" y="71"/>
                  </a:lnTo>
                  <a:lnTo>
                    <a:pt x="182" y="70"/>
                  </a:lnTo>
                  <a:lnTo>
                    <a:pt x="184" y="70"/>
                  </a:lnTo>
                  <a:lnTo>
                    <a:pt x="184" y="68"/>
                  </a:lnTo>
                  <a:lnTo>
                    <a:pt x="185" y="67"/>
                  </a:lnTo>
                  <a:lnTo>
                    <a:pt x="185" y="65"/>
                  </a:lnTo>
                  <a:lnTo>
                    <a:pt x="187" y="64"/>
                  </a:lnTo>
                  <a:lnTo>
                    <a:pt x="187" y="62"/>
                  </a:lnTo>
                  <a:lnTo>
                    <a:pt x="187" y="61"/>
                  </a:lnTo>
                  <a:lnTo>
                    <a:pt x="187" y="59"/>
                  </a:lnTo>
                  <a:lnTo>
                    <a:pt x="187" y="58"/>
                  </a:lnTo>
                  <a:lnTo>
                    <a:pt x="188" y="56"/>
                  </a:lnTo>
                  <a:lnTo>
                    <a:pt x="188" y="53"/>
                  </a:lnTo>
                  <a:lnTo>
                    <a:pt x="188" y="51"/>
                  </a:lnTo>
                  <a:lnTo>
                    <a:pt x="188" y="48"/>
                  </a:lnTo>
                  <a:lnTo>
                    <a:pt x="187" y="45"/>
                  </a:lnTo>
                  <a:lnTo>
                    <a:pt x="187" y="44"/>
                  </a:lnTo>
                  <a:lnTo>
                    <a:pt x="187" y="42"/>
                  </a:lnTo>
                  <a:lnTo>
                    <a:pt x="187" y="41"/>
                  </a:lnTo>
                  <a:lnTo>
                    <a:pt x="185" y="39"/>
                  </a:lnTo>
                  <a:lnTo>
                    <a:pt x="185" y="37"/>
                  </a:lnTo>
                  <a:lnTo>
                    <a:pt x="185" y="36"/>
                  </a:lnTo>
                  <a:lnTo>
                    <a:pt x="184" y="34"/>
                  </a:lnTo>
                  <a:lnTo>
                    <a:pt x="184" y="33"/>
                  </a:lnTo>
                  <a:lnTo>
                    <a:pt x="182" y="31"/>
                  </a:lnTo>
                  <a:lnTo>
                    <a:pt x="182" y="30"/>
                  </a:lnTo>
                  <a:lnTo>
                    <a:pt x="181" y="30"/>
                  </a:lnTo>
                  <a:lnTo>
                    <a:pt x="180" y="28"/>
                  </a:lnTo>
                  <a:lnTo>
                    <a:pt x="180" y="27"/>
                  </a:lnTo>
                  <a:lnTo>
                    <a:pt x="178" y="27"/>
                  </a:lnTo>
                  <a:lnTo>
                    <a:pt x="178" y="25"/>
                  </a:lnTo>
                  <a:lnTo>
                    <a:pt x="177" y="25"/>
                  </a:lnTo>
                  <a:lnTo>
                    <a:pt x="176" y="25"/>
                  </a:lnTo>
                  <a:lnTo>
                    <a:pt x="174" y="25"/>
                  </a:lnTo>
                  <a:lnTo>
                    <a:pt x="173" y="25"/>
                  </a:lnTo>
                  <a:lnTo>
                    <a:pt x="172" y="25"/>
                  </a:lnTo>
                  <a:lnTo>
                    <a:pt x="172" y="27"/>
                  </a:lnTo>
                  <a:lnTo>
                    <a:pt x="170" y="27"/>
                  </a:lnTo>
                  <a:lnTo>
                    <a:pt x="169" y="28"/>
                  </a:lnTo>
                  <a:lnTo>
                    <a:pt x="168" y="28"/>
                  </a:lnTo>
                  <a:lnTo>
                    <a:pt x="165" y="28"/>
                  </a:lnTo>
                  <a:lnTo>
                    <a:pt x="162" y="28"/>
                  </a:lnTo>
                  <a:lnTo>
                    <a:pt x="161" y="30"/>
                  </a:lnTo>
                  <a:lnTo>
                    <a:pt x="160" y="30"/>
                  </a:lnTo>
                  <a:lnTo>
                    <a:pt x="157" y="30"/>
                  </a:lnTo>
                  <a:lnTo>
                    <a:pt x="155" y="30"/>
                  </a:lnTo>
                  <a:lnTo>
                    <a:pt x="153" y="30"/>
                  </a:lnTo>
                  <a:lnTo>
                    <a:pt x="151" y="30"/>
                  </a:lnTo>
                  <a:lnTo>
                    <a:pt x="149" y="28"/>
                  </a:lnTo>
                  <a:lnTo>
                    <a:pt x="146" y="28"/>
                  </a:lnTo>
                  <a:lnTo>
                    <a:pt x="143" y="28"/>
                  </a:lnTo>
                  <a:lnTo>
                    <a:pt x="142" y="28"/>
                  </a:lnTo>
                  <a:lnTo>
                    <a:pt x="139" y="27"/>
                  </a:lnTo>
                  <a:lnTo>
                    <a:pt x="137" y="27"/>
                  </a:lnTo>
                  <a:lnTo>
                    <a:pt x="134" y="25"/>
                  </a:lnTo>
                  <a:lnTo>
                    <a:pt x="133" y="24"/>
                  </a:lnTo>
                  <a:lnTo>
                    <a:pt x="130" y="22"/>
                  </a:lnTo>
                  <a:lnTo>
                    <a:pt x="127" y="20"/>
                  </a:lnTo>
                  <a:lnTo>
                    <a:pt x="124" y="19"/>
                  </a:lnTo>
                  <a:lnTo>
                    <a:pt x="123" y="17"/>
                  </a:lnTo>
                  <a:lnTo>
                    <a:pt x="120" y="16"/>
                  </a:lnTo>
                  <a:lnTo>
                    <a:pt x="119" y="13"/>
                  </a:lnTo>
                  <a:lnTo>
                    <a:pt x="116" y="11"/>
                  </a:lnTo>
                  <a:lnTo>
                    <a:pt x="115" y="8"/>
                  </a:lnTo>
                  <a:lnTo>
                    <a:pt x="112" y="5"/>
                  </a:lnTo>
                  <a:lnTo>
                    <a:pt x="111" y="0"/>
                  </a:lnTo>
                  <a:lnTo>
                    <a:pt x="111" y="2"/>
                  </a:lnTo>
                  <a:lnTo>
                    <a:pt x="110" y="5"/>
                  </a:lnTo>
                  <a:lnTo>
                    <a:pt x="108" y="7"/>
                  </a:lnTo>
                  <a:lnTo>
                    <a:pt x="108" y="8"/>
                  </a:lnTo>
                  <a:lnTo>
                    <a:pt x="107" y="10"/>
                  </a:lnTo>
                  <a:lnTo>
                    <a:pt x="104" y="13"/>
                  </a:lnTo>
                  <a:lnTo>
                    <a:pt x="103" y="14"/>
                  </a:lnTo>
                  <a:lnTo>
                    <a:pt x="102" y="16"/>
                  </a:lnTo>
                  <a:lnTo>
                    <a:pt x="100" y="17"/>
                  </a:lnTo>
                  <a:lnTo>
                    <a:pt x="99" y="17"/>
                  </a:lnTo>
                  <a:lnTo>
                    <a:pt x="98" y="19"/>
                  </a:lnTo>
                  <a:lnTo>
                    <a:pt x="96" y="20"/>
                  </a:lnTo>
                  <a:lnTo>
                    <a:pt x="95" y="20"/>
                  </a:lnTo>
                  <a:lnTo>
                    <a:pt x="92" y="22"/>
                  </a:lnTo>
                  <a:lnTo>
                    <a:pt x="91" y="24"/>
                  </a:lnTo>
                  <a:lnTo>
                    <a:pt x="89" y="24"/>
                  </a:lnTo>
                  <a:lnTo>
                    <a:pt x="87" y="25"/>
                  </a:lnTo>
                  <a:lnTo>
                    <a:pt x="85" y="25"/>
                  </a:lnTo>
                  <a:lnTo>
                    <a:pt x="83" y="27"/>
                  </a:lnTo>
                  <a:lnTo>
                    <a:pt x="80" y="27"/>
                  </a:lnTo>
                  <a:lnTo>
                    <a:pt x="79" y="28"/>
                  </a:lnTo>
                  <a:lnTo>
                    <a:pt x="80" y="28"/>
                  </a:lnTo>
                  <a:lnTo>
                    <a:pt x="84" y="28"/>
                  </a:lnTo>
                  <a:lnTo>
                    <a:pt x="87" y="28"/>
                  </a:lnTo>
                  <a:lnTo>
                    <a:pt x="89" y="30"/>
                  </a:lnTo>
                  <a:lnTo>
                    <a:pt x="92" y="30"/>
                  </a:lnTo>
                  <a:lnTo>
                    <a:pt x="93" y="30"/>
                  </a:lnTo>
                  <a:lnTo>
                    <a:pt x="95" y="31"/>
                  </a:lnTo>
                  <a:lnTo>
                    <a:pt x="98" y="31"/>
                  </a:lnTo>
                  <a:lnTo>
                    <a:pt x="99" y="33"/>
                  </a:lnTo>
                  <a:lnTo>
                    <a:pt x="100" y="33"/>
                  </a:lnTo>
                  <a:lnTo>
                    <a:pt x="102" y="34"/>
                  </a:lnTo>
                  <a:lnTo>
                    <a:pt x="103" y="36"/>
                  </a:lnTo>
                  <a:lnTo>
                    <a:pt x="104" y="36"/>
                  </a:lnTo>
                  <a:lnTo>
                    <a:pt x="107" y="37"/>
                  </a:lnTo>
                  <a:lnTo>
                    <a:pt x="107" y="39"/>
                  </a:lnTo>
                  <a:lnTo>
                    <a:pt x="108" y="41"/>
                  </a:lnTo>
                  <a:lnTo>
                    <a:pt x="110" y="42"/>
                  </a:lnTo>
                  <a:lnTo>
                    <a:pt x="111" y="45"/>
                  </a:lnTo>
                  <a:lnTo>
                    <a:pt x="111" y="47"/>
                  </a:lnTo>
                  <a:lnTo>
                    <a:pt x="112" y="48"/>
                  </a:lnTo>
                  <a:lnTo>
                    <a:pt x="112" y="51"/>
                  </a:lnTo>
                  <a:lnTo>
                    <a:pt x="112" y="53"/>
                  </a:lnTo>
                  <a:lnTo>
                    <a:pt x="112" y="56"/>
                  </a:lnTo>
                  <a:lnTo>
                    <a:pt x="112" y="59"/>
                  </a:lnTo>
                  <a:lnTo>
                    <a:pt x="111" y="61"/>
                  </a:lnTo>
                  <a:lnTo>
                    <a:pt x="110" y="61"/>
                  </a:lnTo>
                  <a:lnTo>
                    <a:pt x="108" y="62"/>
                  </a:lnTo>
                  <a:lnTo>
                    <a:pt x="107" y="64"/>
                  </a:lnTo>
                  <a:lnTo>
                    <a:pt x="104" y="65"/>
                  </a:lnTo>
                  <a:lnTo>
                    <a:pt x="103" y="67"/>
                  </a:lnTo>
                  <a:lnTo>
                    <a:pt x="102" y="67"/>
                  </a:lnTo>
                  <a:lnTo>
                    <a:pt x="99" y="68"/>
                  </a:lnTo>
                  <a:lnTo>
                    <a:pt x="96" y="70"/>
                  </a:lnTo>
                  <a:lnTo>
                    <a:pt x="93" y="71"/>
                  </a:lnTo>
                  <a:lnTo>
                    <a:pt x="91" y="73"/>
                  </a:lnTo>
                  <a:lnTo>
                    <a:pt x="88" y="73"/>
                  </a:lnTo>
                  <a:lnTo>
                    <a:pt x="84" y="75"/>
                  </a:lnTo>
                  <a:lnTo>
                    <a:pt x="80" y="76"/>
                  </a:lnTo>
                  <a:lnTo>
                    <a:pt x="76" y="76"/>
                  </a:lnTo>
                  <a:lnTo>
                    <a:pt x="72" y="78"/>
                  </a:lnTo>
                  <a:lnTo>
                    <a:pt x="68" y="78"/>
                  </a:lnTo>
                  <a:lnTo>
                    <a:pt x="64" y="79"/>
                  </a:lnTo>
                  <a:lnTo>
                    <a:pt x="58" y="79"/>
                  </a:lnTo>
                  <a:lnTo>
                    <a:pt x="53" y="79"/>
                  </a:lnTo>
                  <a:lnTo>
                    <a:pt x="48" y="79"/>
                  </a:lnTo>
                  <a:lnTo>
                    <a:pt x="42" y="79"/>
                  </a:lnTo>
                  <a:lnTo>
                    <a:pt x="35" y="78"/>
                  </a:lnTo>
                  <a:lnTo>
                    <a:pt x="29" y="78"/>
                  </a:lnTo>
                  <a:lnTo>
                    <a:pt x="22" y="76"/>
                  </a:lnTo>
                  <a:lnTo>
                    <a:pt x="15" y="75"/>
                  </a:lnTo>
                  <a:lnTo>
                    <a:pt x="8" y="73"/>
                  </a:lnTo>
                  <a:lnTo>
                    <a:pt x="0" y="71"/>
                  </a:lnTo>
                  <a:close/>
                </a:path>
              </a:pathLst>
            </a:custGeom>
            <a:solidFill>
              <a:srgbClr val="6456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291" name="Freeform 23"/>
            <p:cNvSpPr>
              <a:spLocks/>
            </p:cNvSpPr>
            <p:nvPr/>
          </p:nvSpPr>
          <p:spPr bwMode="auto">
            <a:xfrm>
              <a:off x="5589588" y="5641975"/>
              <a:ext cx="71438" cy="41275"/>
            </a:xfrm>
            <a:custGeom>
              <a:avLst/>
              <a:gdLst>
                <a:gd name="T0" fmla="*/ 0 w 91"/>
                <a:gd name="T1" fmla="*/ 2147483647 h 53"/>
                <a:gd name="T2" fmla="*/ 0 w 91"/>
                <a:gd name="T3" fmla="*/ 2147483647 h 53"/>
                <a:gd name="T4" fmla="*/ 2147483647 w 91"/>
                <a:gd name="T5" fmla="*/ 2147483647 h 53"/>
                <a:gd name="T6" fmla="*/ 2147483647 w 91"/>
                <a:gd name="T7" fmla="*/ 2147483647 h 53"/>
                <a:gd name="T8" fmla="*/ 2147483647 w 91"/>
                <a:gd name="T9" fmla="*/ 2147483647 h 53"/>
                <a:gd name="T10" fmla="*/ 2147483647 w 91"/>
                <a:gd name="T11" fmla="*/ 2147483647 h 53"/>
                <a:gd name="T12" fmla="*/ 2147483647 w 91"/>
                <a:gd name="T13" fmla="*/ 2147483647 h 53"/>
                <a:gd name="T14" fmla="*/ 2147483647 w 91"/>
                <a:gd name="T15" fmla="*/ 2147483647 h 53"/>
                <a:gd name="T16" fmla="*/ 2147483647 w 91"/>
                <a:gd name="T17" fmla="*/ 2147483647 h 53"/>
                <a:gd name="T18" fmla="*/ 2147483647 w 91"/>
                <a:gd name="T19" fmla="*/ 2147483647 h 53"/>
                <a:gd name="T20" fmla="*/ 2147483647 w 91"/>
                <a:gd name="T21" fmla="*/ 2147483647 h 53"/>
                <a:gd name="T22" fmla="*/ 2147483647 w 91"/>
                <a:gd name="T23" fmla="*/ 2147483647 h 53"/>
                <a:gd name="T24" fmla="*/ 2147483647 w 91"/>
                <a:gd name="T25" fmla="*/ 2147483647 h 53"/>
                <a:gd name="T26" fmla="*/ 2147483647 w 91"/>
                <a:gd name="T27" fmla="*/ 2147483647 h 53"/>
                <a:gd name="T28" fmla="*/ 2147483647 w 91"/>
                <a:gd name="T29" fmla="*/ 2147483647 h 53"/>
                <a:gd name="T30" fmla="*/ 2147483647 w 91"/>
                <a:gd name="T31" fmla="*/ 2147483647 h 53"/>
                <a:gd name="T32" fmla="*/ 2147483647 w 91"/>
                <a:gd name="T33" fmla="*/ 2147483647 h 53"/>
                <a:gd name="T34" fmla="*/ 2147483647 w 91"/>
                <a:gd name="T35" fmla="*/ 2147483647 h 53"/>
                <a:gd name="T36" fmla="*/ 2147483647 w 91"/>
                <a:gd name="T37" fmla="*/ 2147483647 h 53"/>
                <a:gd name="T38" fmla="*/ 2147483647 w 91"/>
                <a:gd name="T39" fmla="*/ 2147483647 h 53"/>
                <a:gd name="T40" fmla="*/ 2147483647 w 91"/>
                <a:gd name="T41" fmla="*/ 2147483647 h 53"/>
                <a:gd name="T42" fmla="*/ 2147483647 w 91"/>
                <a:gd name="T43" fmla="*/ 0 h 53"/>
                <a:gd name="T44" fmla="*/ 2147483647 w 91"/>
                <a:gd name="T45" fmla="*/ 2147483647 h 53"/>
                <a:gd name="T46" fmla="*/ 2147483647 w 91"/>
                <a:gd name="T47" fmla="*/ 2147483647 h 53"/>
                <a:gd name="T48" fmla="*/ 2147483647 w 91"/>
                <a:gd name="T49" fmla="*/ 2147483647 h 53"/>
                <a:gd name="T50" fmla="*/ 2147483647 w 91"/>
                <a:gd name="T51" fmla="*/ 2147483647 h 53"/>
                <a:gd name="T52" fmla="*/ 2147483647 w 91"/>
                <a:gd name="T53" fmla="*/ 2147483647 h 53"/>
                <a:gd name="T54" fmla="*/ 2147483647 w 91"/>
                <a:gd name="T55" fmla="*/ 2147483647 h 53"/>
                <a:gd name="T56" fmla="*/ 2147483647 w 91"/>
                <a:gd name="T57" fmla="*/ 2147483647 h 53"/>
                <a:gd name="T58" fmla="*/ 2147483647 w 91"/>
                <a:gd name="T59" fmla="*/ 2147483647 h 53"/>
                <a:gd name="T60" fmla="*/ 2147483647 w 91"/>
                <a:gd name="T61" fmla="*/ 2147483647 h 53"/>
                <a:gd name="T62" fmla="*/ 2147483647 w 91"/>
                <a:gd name="T63" fmla="*/ 2147483647 h 53"/>
                <a:gd name="T64" fmla="*/ 0 w 91"/>
                <a:gd name="T65" fmla="*/ 2147483647 h 53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91" h="53">
                  <a:moveTo>
                    <a:pt x="0" y="53"/>
                  </a:moveTo>
                  <a:lnTo>
                    <a:pt x="0" y="51"/>
                  </a:lnTo>
                  <a:lnTo>
                    <a:pt x="2" y="48"/>
                  </a:lnTo>
                  <a:lnTo>
                    <a:pt x="2" y="47"/>
                  </a:lnTo>
                  <a:lnTo>
                    <a:pt x="3" y="43"/>
                  </a:lnTo>
                  <a:lnTo>
                    <a:pt x="4" y="40"/>
                  </a:lnTo>
                  <a:lnTo>
                    <a:pt x="6" y="39"/>
                  </a:lnTo>
                  <a:lnTo>
                    <a:pt x="7" y="36"/>
                  </a:lnTo>
                  <a:lnTo>
                    <a:pt x="8" y="33"/>
                  </a:lnTo>
                  <a:lnTo>
                    <a:pt x="10" y="28"/>
                  </a:lnTo>
                  <a:lnTo>
                    <a:pt x="12" y="25"/>
                  </a:lnTo>
                  <a:lnTo>
                    <a:pt x="14" y="22"/>
                  </a:lnTo>
                  <a:lnTo>
                    <a:pt x="16" y="19"/>
                  </a:lnTo>
                  <a:lnTo>
                    <a:pt x="19" y="16"/>
                  </a:lnTo>
                  <a:lnTo>
                    <a:pt x="22" y="13"/>
                  </a:lnTo>
                  <a:lnTo>
                    <a:pt x="25" y="9"/>
                  </a:lnTo>
                  <a:lnTo>
                    <a:pt x="27" y="8"/>
                  </a:lnTo>
                  <a:lnTo>
                    <a:pt x="31" y="5"/>
                  </a:lnTo>
                  <a:lnTo>
                    <a:pt x="34" y="3"/>
                  </a:lnTo>
                  <a:lnTo>
                    <a:pt x="38" y="2"/>
                  </a:lnTo>
                  <a:lnTo>
                    <a:pt x="42" y="2"/>
                  </a:lnTo>
                  <a:lnTo>
                    <a:pt x="46" y="0"/>
                  </a:lnTo>
                  <a:lnTo>
                    <a:pt x="50" y="2"/>
                  </a:lnTo>
                  <a:lnTo>
                    <a:pt x="54" y="2"/>
                  </a:lnTo>
                  <a:lnTo>
                    <a:pt x="58" y="3"/>
                  </a:lnTo>
                  <a:lnTo>
                    <a:pt x="64" y="5"/>
                  </a:lnTo>
                  <a:lnTo>
                    <a:pt x="69" y="8"/>
                  </a:lnTo>
                  <a:lnTo>
                    <a:pt x="73" y="13"/>
                  </a:lnTo>
                  <a:lnTo>
                    <a:pt x="78" y="17"/>
                  </a:lnTo>
                  <a:lnTo>
                    <a:pt x="84" y="22"/>
                  </a:lnTo>
                  <a:lnTo>
                    <a:pt x="91" y="28"/>
                  </a:lnTo>
                  <a:lnTo>
                    <a:pt x="82" y="45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C799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292" name="Freeform 24"/>
            <p:cNvSpPr>
              <a:spLocks/>
            </p:cNvSpPr>
            <p:nvPr/>
          </p:nvSpPr>
          <p:spPr bwMode="auto">
            <a:xfrm>
              <a:off x="5580063" y="5649913"/>
              <a:ext cx="101600" cy="123825"/>
            </a:xfrm>
            <a:custGeom>
              <a:avLst/>
              <a:gdLst>
                <a:gd name="T0" fmla="*/ 2147483647 w 127"/>
                <a:gd name="T1" fmla="*/ 2147483647 h 156"/>
                <a:gd name="T2" fmla="*/ 2147483647 w 127"/>
                <a:gd name="T3" fmla="*/ 2147483647 h 156"/>
                <a:gd name="T4" fmla="*/ 2147483647 w 127"/>
                <a:gd name="T5" fmla="*/ 2147483647 h 156"/>
                <a:gd name="T6" fmla="*/ 2147483647 w 127"/>
                <a:gd name="T7" fmla="*/ 2147483647 h 156"/>
                <a:gd name="T8" fmla="*/ 2147483647 w 127"/>
                <a:gd name="T9" fmla="*/ 2147483647 h 156"/>
                <a:gd name="T10" fmla="*/ 2147483647 w 127"/>
                <a:gd name="T11" fmla="*/ 2147483647 h 156"/>
                <a:gd name="T12" fmla="*/ 2147483647 w 127"/>
                <a:gd name="T13" fmla="*/ 0 h 156"/>
                <a:gd name="T14" fmla="*/ 2147483647 w 127"/>
                <a:gd name="T15" fmla="*/ 2147483647 h 156"/>
                <a:gd name="T16" fmla="*/ 2147483647 w 127"/>
                <a:gd name="T17" fmla="*/ 2147483647 h 156"/>
                <a:gd name="T18" fmla="*/ 2147483647 w 127"/>
                <a:gd name="T19" fmla="*/ 2147483647 h 156"/>
                <a:gd name="T20" fmla="*/ 2147483647 w 127"/>
                <a:gd name="T21" fmla="*/ 2147483647 h 156"/>
                <a:gd name="T22" fmla="*/ 2147483647 w 127"/>
                <a:gd name="T23" fmla="*/ 2147483647 h 156"/>
                <a:gd name="T24" fmla="*/ 2147483647 w 127"/>
                <a:gd name="T25" fmla="*/ 2147483647 h 156"/>
                <a:gd name="T26" fmla="*/ 2147483647 w 127"/>
                <a:gd name="T27" fmla="*/ 2147483647 h 156"/>
                <a:gd name="T28" fmla="*/ 2147483647 w 127"/>
                <a:gd name="T29" fmla="*/ 2147483647 h 156"/>
                <a:gd name="T30" fmla="*/ 2147483647 w 127"/>
                <a:gd name="T31" fmla="*/ 2147483647 h 156"/>
                <a:gd name="T32" fmla="*/ 2147483647 w 127"/>
                <a:gd name="T33" fmla="*/ 2147483647 h 156"/>
                <a:gd name="T34" fmla="*/ 2147483647 w 127"/>
                <a:gd name="T35" fmla="*/ 2147483647 h 156"/>
                <a:gd name="T36" fmla="*/ 2147483647 w 127"/>
                <a:gd name="T37" fmla="*/ 2147483647 h 156"/>
                <a:gd name="T38" fmla="*/ 2147483647 w 127"/>
                <a:gd name="T39" fmla="*/ 2147483647 h 156"/>
                <a:gd name="T40" fmla="*/ 2147483647 w 127"/>
                <a:gd name="T41" fmla="*/ 2147483647 h 156"/>
                <a:gd name="T42" fmla="*/ 2147483647 w 127"/>
                <a:gd name="T43" fmla="*/ 2147483647 h 156"/>
                <a:gd name="T44" fmla="*/ 2147483647 w 127"/>
                <a:gd name="T45" fmla="*/ 2147483647 h 156"/>
                <a:gd name="T46" fmla="*/ 2147483647 w 127"/>
                <a:gd name="T47" fmla="*/ 2147483647 h 156"/>
                <a:gd name="T48" fmla="*/ 2147483647 w 127"/>
                <a:gd name="T49" fmla="*/ 2147483647 h 156"/>
                <a:gd name="T50" fmla="*/ 2147483647 w 127"/>
                <a:gd name="T51" fmla="*/ 2147483647 h 156"/>
                <a:gd name="T52" fmla="*/ 2147483647 w 127"/>
                <a:gd name="T53" fmla="*/ 2147483647 h 156"/>
                <a:gd name="T54" fmla="*/ 2147483647 w 127"/>
                <a:gd name="T55" fmla="*/ 2147483647 h 156"/>
                <a:gd name="T56" fmla="*/ 2147483647 w 127"/>
                <a:gd name="T57" fmla="*/ 2147483647 h 156"/>
                <a:gd name="T58" fmla="*/ 2147483647 w 127"/>
                <a:gd name="T59" fmla="*/ 2147483647 h 156"/>
                <a:gd name="T60" fmla="*/ 2147483647 w 127"/>
                <a:gd name="T61" fmla="*/ 2147483647 h 156"/>
                <a:gd name="T62" fmla="*/ 2147483647 w 127"/>
                <a:gd name="T63" fmla="*/ 2147483647 h 156"/>
                <a:gd name="T64" fmla="*/ 2147483647 w 127"/>
                <a:gd name="T65" fmla="*/ 2147483647 h 156"/>
                <a:gd name="T66" fmla="*/ 2147483647 w 127"/>
                <a:gd name="T67" fmla="*/ 2147483647 h 156"/>
                <a:gd name="T68" fmla="*/ 2147483647 w 127"/>
                <a:gd name="T69" fmla="*/ 2147483647 h 156"/>
                <a:gd name="T70" fmla="*/ 2147483647 w 127"/>
                <a:gd name="T71" fmla="*/ 2147483647 h 156"/>
                <a:gd name="T72" fmla="*/ 2147483647 w 127"/>
                <a:gd name="T73" fmla="*/ 2147483647 h 156"/>
                <a:gd name="T74" fmla="*/ 2147483647 w 127"/>
                <a:gd name="T75" fmla="*/ 2147483647 h 156"/>
                <a:gd name="T76" fmla="*/ 0 w 127"/>
                <a:gd name="T77" fmla="*/ 2147483647 h 156"/>
                <a:gd name="T78" fmla="*/ 0 w 127"/>
                <a:gd name="T79" fmla="*/ 2147483647 h 156"/>
                <a:gd name="T80" fmla="*/ 0 w 127"/>
                <a:gd name="T81" fmla="*/ 2147483647 h 156"/>
                <a:gd name="T82" fmla="*/ 2147483647 w 127"/>
                <a:gd name="T83" fmla="*/ 2147483647 h 156"/>
                <a:gd name="T84" fmla="*/ 2147483647 w 127"/>
                <a:gd name="T85" fmla="*/ 2147483647 h 156"/>
                <a:gd name="T86" fmla="*/ 2147483647 w 127"/>
                <a:gd name="T87" fmla="*/ 2147483647 h 15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127" h="156">
                  <a:moveTo>
                    <a:pt x="18" y="34"/>
                  </a:moveTo>
                  <a:lnTo>
                    <a:pt x="18" y="34"/>
                  </a:lnTo>
                  <a:lnTo>
                    <a:pt x="19" y="31"/>
                  </a:lnTo>
                  <a:lnTo>
                    <a:pt x="21" y="29"/>
                  </a:lnTo>
                  <a:lnTo>
                    <a:pt x="21" y="28"/>
                  </a:lnTo>
                  <a:lnTo>
                    <a:pt x="22" y="26"/>
                  </a:lnTo>
                  <a:lnTo>
                    <a:pt x="23" y="23"/>
                  </a:lnTo>
                  <a:lnTo>
                    <a:pt x="25" y="22"/>
                  </a:lnTo>
                  <a:lnTo>
                    <a:pt x="26" y="19"/>
                  </a:lnTo>
                  <a:lnTo>
                    <a:pt x="29" y="17"/>
                  </a:lnTo>
                  <a:lnTo>
                    <a:pt x="30" y="14"/>
                  </a:lnTo>
                  <a:lnTo>
                    <a:pt x="33" y="12"/>
                  </a:lnTo>
                  <a:lnTo>
                    <a:pt x="34" y="9"/>
                  </a:lnTo>
                  <a:lnTo>
                    <a:pt x="37" y="8"/>
                  </a:lnTo>
                  <a:lnTo>
                    <a:pt x="40" y="5"/>
                  </a:lnTo>
                  <a:lnTo>
                    <a:pt x="42" y="3"/>
                  </a:lnTo>
                  <a:lnTo>
                    <a:pt x="45" y="2"/>
                  </a:lnTo>
                  <a:lnTo>
                    <a:pt x="49" y="2"/>
                  </a:lnTo>
                  <a:lnTo>
                    <a:pt x="52" y="0"/>
                  </a:lnTo>
                  <a:lnTo>
                    <a:pt x="54" y="0"/>
                  </a:lnTo>
                  <a:lnTo>
                    <a:pt x="58" y="0"/>
                  </a:lnTo>
                  <a:lnTo>
                    <a:pt x="62" y="0"/>
                  </a:lnTo>
                  <a:lnTo>
                    <a:pt x="65" y="2"/>
                  </a:lnTo>
                  <a:lnTo>
                    <a:pt x="69" y="3"/>
                  </a:lnTo>
                  <a:lnTo>
                    <a:pt x="73" y="5"/>
                  </a:lnTo>
                  <a:lnTo>
                    <a:pt x="77" y="8"/>
                  </a:lnTo>
                  <a:lnTo>
                    <a:pt x="81" y="11"/>
                  </a:lnTo>
                  <a:lnTo>
                    <a:pt x="87" y="15"/>
                  </a:lnTo>
                  <a:lnTo>
                    <a:pt x="91" y="20"/>
                  </a:lnTo>
                  <a:lnTo>
                    <a:pt x="95" y="25"/>
                  </a:lnTo>
                  <a:lnTo>
                    <a:pt x="100" y="32"/>
                  </a:lnTo>
                  <a:lnTo>
                    <a:pt x="102" y="34"/>
                  </a:lnTo>
                  <a:lnTo>
                    <a:pt x="103" y="36"/>
                  </a:lnTo>
                  <a:lnTo>
                    <a:pt x="106" y="39"/>
                  </a:lnTo>
                  <a:lnTo>
                    <a:pt x="107" y="40"/>
                  </a:lnTo>
                  <a:lnTo>
                    <a:pt x="108" y="43"/>
                  </a:lnTo>
                  <a:lnTo>
                    <a:pt x="110" y="45"/>
                  </a:lnTo>
                  <a:lnTo>
                    <a:pt x="112" y="48"/>
                  </a:lnTo>
                  <a:lnTo>
                    <a:pt x="114" y="49"/>
                  </a:lnTo>
                  <a:lnTo>
                    <a:pt x="115" y="53"/>
                  </a:lnTo>
                  <a:lnTo>
                    <a:pt x="116" y="56"/>
                  </a:lnTo>
                  <a:lnTo>
                    <a:pt x="118" y="59"/>
                  </a:lnTo>
                  <a:lnTo>
                    <a:pt x="119" y="62"/>
                  </a:lnTo>
                  <a:lnTo>
                    <a:pt x="120" y="65"/>
                  </a:lnTo>
                  <a:lnTo>
                    <a:pt x="122" y="68"/>
                  </a:lnTo>
                  <a:lnTo>
                    <a:pt x="123" y="71"/>
                  </a:lnTo>
                  <a:lnTo>
                    <a:pt x="125" y="76"/>
                  </a:lnTo>
                  <a:lnTo>
                    <a:pt x="126" y="79"/>
                  </a:lnTo>
                  <a:lnTo>
                    <a:pt x="126" y="83"/>
                  </a:lnTo>
                  <a:lnTo>
                    <a:pt x="127" y="87"/>
                  </a:lnTo>
                  <a:lnTo>
                    <a:pt x="127" y="91"/>
                  </a:lnTo>
                  <a:lnTo>
                    <a:pt x="127" y="94"/>
                  </a:lnTo>
                  <a:lnTo>
                    <a:pt x="127" y="99"/>
                  </a:lnTo>
                  <a:lnTo>
                    <a:pt x="127" y="104"/>
                  </a:lnTo>
                  <a:lnTo>
                    <a:pt x="127" y="108"/>
                  </a:lnTo>
                  <a:lnTo>
                    <a:pt x="126" y="113"/>
                  </a:lnTo>
                  <a:lnTo>
                    <a:pt x="125" y="117"/>
                  </a:lnTo>
                  <a:lnTo>
                    <a:pt x="123" y="121"/>
                  </a:lnTo>
                  <a:lnTo>
                    <a:pt x="123" y="122"/>
                  </a:lnTo>
                  <a:lnTo>
                    <a:pt x="123" y="124"/>
                  </a:lnTo>
                  <a:lnTo>
                    <a:pt x="123" y="125"/>
                  </a:lnTo>
                  <a:lnTo>
                    <a:pt x="122" y="125"/>
                  </a:lnTo>
                  <a:lnTo>
                    <a:pt x="122" y="128"/>
                  </a:lnTo>
                  <a:lnTo>
                    <a:pt x="122" y="130"/>
                  </a:lnTo>
                  <a:lnTo>
                    <a:pt x="122" y="131"/>
                  </a:lnTo>
                  <a:lnTo>
                    <a:pt x="120" y="133"/>
                  </a:lnTo>
                  <a:lnTo>
                    <a:pt x="120" y="134"/>
                  </a:lnTo>
                  <a:lnTo>
                    <a:pt x="119" y="136"/>
                  </a:lnTo>
                  <a:lnTo>
                    <a:pt x="119" y="138"/>
                  </a:lnTo>
                  <a:lnTo>
                    <a:pt x="118" y="138"/>
                  </a:lnTo>
                  <a:lnTo>
                    <a:pt x="116" y="141"/>
                  </a:lnTo>
                  <a:lnTo>
                    <a:pt x="114" y="142"/>
                  </a:lnTo>
                  <a:lnTo>
                    <a:pt x="111" y="145"/>
                  </a:lnTo>
                  <a:lnTo>
                    <a:pt x="108" y="147"/>
                  </a:lnTo>
                  <a:lnTo>
                    <a:pt x="106" y="148"/>
                  </a:lnTo>
                  <a:lnTo>
                    <a:pt x="102" y="150"/>
                  </a:lnTo>
                  <a:lnTo>
                    <a:pt x="99" y="151"/>
                  </a:lnTo>
                  <a:lnTo>
                    <a:pt x="95" y="153"/>
                  </a:lnTo>
                  <a:lnTo>
                    <a:pt x="91" y="153"/>
                  </a:lnTo>
                  <a:lnTo>
                    <a:pt x="87" y="155"/>
                  </a:lnTo>
                  <a:lnTo>
                    <a:pt x="83" y="155"/>
                  </a:lnTo>
                  <a:lnTo>
                    <a:pt x="79" y="156"/>
                  </a:lnTo>
                  <a:lnTo>
                    <a:pt x="75" y="156"/>
                  </a:lnTo>
                  <a:lnTo>
                    <a:pt x="71" y="156"/>
                  </a:lnTo>
                  <a:lnTo>
                    <a:pt x="67" y="156"/>
                  </a:lnTo>
                  <a:lnTo>
                    <a:pt x="62" y="156"/>
                  </a:lnTo>
                  <a:lnTo>
                    <a:pt x="57" y="155"/>
                  </a:lnTo>
                  <a:lnTo>
                    <a:pt x="53" y="155"/>
                  </a:lnTo>
                  <a:lnTo>
                    <a:pt x="49" y="153"/>
                  </a:lnTo>
                  <a:lnTo>
                    <a:pt x="45" y="153"/>
                  </a:lnTo>
                  <a:lnTo>
                    <a:pt x="41" y="151"/>
                  </a:lnTo>
                  <a:lnTo>
                    <a:pt x="37" y="150"/>
                  </a:lnTo>
                  <a:lnTo>
                    <a:pt x="34" y="148"/>
                  </a:lnTo>
                  <a:lnTo>
                    <a:pt x="30" y="147"/>
                  </a:lnTo>
                  <a:lnTo>
                    <a:pt x="26" y="145"/>
                  </a:lnTo>
                  <a:lnTo>
                    <a:pt x="23" y="142"/>
                  </a:lnTo>
                  <a:lnTo>
                    <a:pt x="21" y="141"/>
                  </a:lnTo>
                  <a:lnTo>
                    <a:pt x="18" y="138"/>
                  </a:lnTo>
                  <a:lnTo>
                    <a:pt x="15" y="134"/>
                  </a:lnTo>
                  <a:lnTo>
                    <a:pt x="13" y="131"/>
                  </a:lnTo>
                  <a:lnTo>
                    <a:pt x="11" y="128"/>
                  </a:lnTo>
                  <a:lnTo>
                    <a:pt x="9" y="125"/>
                  </a:lnTo>
                  <a:lnTo>
                    <a:pt x="9" y="122"/>
                  </a:lnTo>
                  <a:lnTo>
                    <a:pt x="7" y="119"/>
                  </a:lnTo>
                  <a:lnTo>
                    <a:pt x="6" y="116"/>
                  </a:lnTo>
                  <a:lnTo>
                    <a:pt x="4" y="113"/>
                  </a:lnTo>
                  <a:lnTo>
                    <a:pt x="4" y="110"/>
                  </a:lnTo>
                  <a:lnTo>
                    <a:pt x="3" y="107"/>
                  </a:lnTo>
                  <a:lnTo>
                    <a:pt x="3" y="104"/>
                  </a:lnTo>
                  <a:lnTo>
                    <a:pt x="2" y="100"/>
                  </a:lnTo>
                  <a:lnTo>
                    <a:pt x="2" y="97"/>
                  </a:lnTo>
                  <a:lnTo>
                    <a:pt x="0" y="94"/>
                  </a:lnTo>
                  <a:lnTo>
                    <a:pt x="0" y="91"/>
                  </a:lnTo>
                  <a:lnTo>
                    <a:pt x="0" y="87"/>
                  </a:lnTo>
                  <a:lnTo>
                    <a:pt x="0" y="83"/>
                  </a:lnTo>
                  <a:lnTo>
                    <a:pt x="0" y="80"/>
                  </a:lnTo>
                  <a:lnTo>
                    <a:pt x="0" y="76"/>
                  </a:lnTo>
                  <a:lnTo>
                    <a:pt x="0" y="73"/>
                  </a:lnTo>
                  <a:lnTo>
                    <a:pt x="0" y="68"/>
                  </a:lnTo>
                  <a:lnTo>
                    <a:pt x="0" y="65"/>
                  </a:lnTo>
                  <a:lnTo>
                    <a:pt x="2" y="60"/>
                  </a:lnTo>
                  <a:lnTo>
                    <a:pt x="3" y="57"/>
                  </a:lnTo>
                  <a:lnTo>
                    <a:pt x="4" y="54"/>
                  </a:lnTo>
                  <a:lnTo>
                    <a:pt x="6" y="49"/>
                  </a:lnTo>
                  <a:lnTo>
                    <a:pt x="7" y="46"/>
                  </a:lnTo>
                  <a:lnTo>
                    <a:pt x="10" y="43"/>
                  </a:lnTo>
                  <a:lnTo>
                    <a:pt x="13" y="40"/>
                  </a:lnTo>
                  <a:lnTo>
                    <a:pt x="15" y="37"/>
                  </a:lnTo>
                  <a:lnTo>
                    <a:pt x="18" y="34"/>
                  </a:lnTo>
                  <a:close/>
                </a:path>
              </a:pathLst>
            </a:custGeom>
            <a:solidFill>
              <a:srgbClr val="8A74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293" name="Freeform 25"/>
            <p:cNvSpPr>
              <a:spLocks/>
            </p:cNvSpPr>
            <p:nvPr/>
          </p:nvSpPr>
          <p:spPr bwMode="auto">
            <a:xfrm>
              <a:off x="5594351" y="5649913"/>
              <a:ext cx="88900" cy="111125"/>
            </a:xfrm>
            <a:custGeom>
              <a:avLst/>
              <a:gdLst>
                <a:gd name="T0" fmla="*/ 2147483647 w 112"/>
                <a:gd name="T1" fmla="*/ 2147483647 h 141"/>
                <a:gd name="T2" fmla="*/ 2147483647 w 112"/>
                <a:gd name="T3" fmla="*/ 2147483647 h 141"/>
                <a:gd name="T4" fmla="*/ 2147483647 w 112"/>
                <a:gd name="T5" fmla="*/ 2147483647 h 141"/>
                <a:gd name="T6" fmla="*/ 2147483647 w 112"/>
                <a:gd name="T7" fmla="*/ 2147483647 h 141"/>
                <a:gd name="T8" fmla="*/ 2147483647 w 112"/>
                <a:gd name="T9" fmla="*/ 2147483647 h 141"/>
                <a:gd name="T10" fmla="*/ 2147483647 w 112"/>
                <a:gd name="T11" fmla="*/ 2147483647 h 141"/>
                <a:gd name="T12" fmla="*/ 2147483647 w 112"/>
                <a:gd name="T13" fmla="*/ 0 h 141"/>
                <a:gd name="T14" fmla="*/ 2147483647 w 112"/>
                <a:gd name="T15" fmla="*/ 2147483647 h 141"/>
                <a:gd name="T16" fmla="*/ 2147483647 w 112"/>
                <a:gd name="T17" fmla="*/ 2147483647 h 141"/>
                <a:gd name="T18" fmla="*/ 2147483647 w 112"/>
                <a:gd name="T19" fmla="*/ 2147483647 h 141"/>
                <a:gd name="T20" fmla="*/ 2147483647 w 112"/>
                <a:gd name="T21" fmla="*/ 2147483647 h 141"/>
                <a:gd name="T22" fmla="*/ 2147483647 w 112"/>
                <a:gd name="T23" fmla="*/ 2147483647 h 141"/>
                <a:gd name="T24" fmla="*/ 2147483647 w 112"/>
                <a:gd name="T25" fmla="*/ 2147483647 h 141"/>
                <a:gd name="T26" fmla="*/ 2147483647 w 112"/>
                <a:gd name="T27" fmla="*/ 2147483647 h 141"/>
                <a:gd name="T28" fmla="*/ 2147483647 w 112"/>
                <a:gd name="T29" fmla="*/ 2147483647 h 141"/>
                <a:gd name="T30" fmla="*/ 2147483647 w 112"/>
                <a:gd name="T31" fmla="*/ 2147483647 h 141"/>
                <a:gd name="T32" fmla="*/ 2147483647 w 112"/>
                <a:gd name="T33" fmla="*/ 2147483647 h 141"/>
                <a:gd name="T34" fmla="*/ 2147483647 w 112"/>
                <a:gd name="T35" fmla="*/ 2147483647 h 141"/>
                <a:gd name="T36" fmla="*/ 2147483647 w 112"/>
                <a:gd name="T37" fmla="*/ 2147483647 h 141"/>
                <a:gd name="T38" fmla="*/ 2147483647 w 112"/>
                <a:gd name="T39" fmla="*/ 2147483647 h 141"/>
                <a:gd name="T40" fmla="*/ 2147483647 w 112"/>
                <a:gd name="T41" fmla="*/ 2147483647 h 141"/>
                <a:gd name="T42" fmla="*/ 2147483647 w 112"/>
                <a:gd name="T43" fmla="*/ 2147483647 h 141"/>
                <a:gd name="T44" fmla="*/ 2147483647 w 112"/>
                <a:gd name="T45" fmla="*/ 2147483647 h 141"/>
                <a:gd name="T46" fmla="*/ 2147483647 w 112"/>
                <a:gd name="T47" fmla="*/ 2147483647 h 141"/>
                <a:gd name="T48" fmla="*/ 2147483647 w 112"/>
                <a:gd name="T49" fmla="*/ 2147483647 h 141"/>
                <a:gd name="T50" fmla="*/ 2147483647 w 112"/>
                <a:gd name="T51" fmla="*/ 2147483647 h 141"/>
                <a:gd name="T52" fmla="*/ 2147483647 w 112"/>
                <a:gd name="T53" fmla="*/ 2147483647 h 141"/>
                <a:gd name="T54" fmla="*/ 2147483647 w 112"/>
                <a:gd name="T55" fmla="*/ 2147483647 h 141"/>
                <a:gd name="T56" fmla="*/ 2147483647 w 112"/>
                <a:gd name="T57" fmla="*/ 2147483647 h 141"/>
                <a:gd name="T58" fmla="*/ 0 w 112"/>
                <a:gd name="T59" fmla="*/ 2147483647 h 141"/>
                <a:gd name="T60" fmla="*/ 2147483647 w 112"/>
                <a:gd name="T61" fmla="*/ 2147483647 h 141"/>
                <a:gd name="T62" fmla="*/ 2147483647 w 112"/>
                <a:gd name="T63" fmla="*/ 2147483647 h 141"/>
                <a:gd name="T64" fmla="*/ 2147483647 w 112"/>
                <a:gd name="T65" fmla="*/ 2147483647 h 141"/>
                <a:gd name="T66" fmla="*/ 2147483647 w 112"/>
                <a:gd name="T67" fmla="*/ 2147483647 h 141"/>
                <a:gd name="T68" fmla="*/ 2147483647 w 112"/>
                <a:gd name="T69" fmla="*/ 2147483647 h 141"/>
                <a:gd name="T70" fmla="*/ 2147483647 w 112"/>
                <a:gd name="T71" fmla="*/ 2147483647 h 141"/>
                <a:gd name="T72" fmla="*/ 2147483647 w 112"/>
                <a:gd name="T73" fmla="*/ 2147483647 h 141"/>
                <a:gd name="T74" fmla="*/ 2147483647 w 112"/>
                <a:gd name="T75" fmla="*/ 2147483647 h 141"/>
                <a:gd name="T76" fmla="*/ 2147483647 w 112"/>
                <a:gd name="T77" fmla="*/ 2147483647 h 141"/>
                <a:gd name="T78" fmla="*/ 2147483647 w 112"/>
                <a:gd name="T79" fmla="*/ 2147483647 h 141"/>
                <a:gd name="T80" fmla="*/ 2147483647 w 112"/>
                <a:gd name="T81" fmla="*/ 2147483647 h 141"/>
                <a:gd name="T82" fmla="*/ 2147483647 w 112"/>
                <a:gd name="T83" fmla="*/ 2147483647 h 141"/>
                <a:gd name="T84" fmla="*/ 2147483647 w 112"/>
                <a:gd name="T85" fmla="*/ 2147483647 h 141"/>
                <a:gd name="T86" fmla="*/ 2147483647 w 112"/>
                <a:gd name="T87" fmla="*/ 2147483647 h 141"/>
                <a:gd name="T88" fmla="*/ 2147483647 w 112"/>
                <a:gd name="T89" fmla="*/ 2147483647 h 141"/>
                <a:gd name="T90" fmla="*/ 2147483647 w 112"/>
                <a:gd name="T91" fmla="*/ 2147483647 h 141"/>
                <a:gd name="T92" fmla="*/ 2147483647 w 112"/>
                <a:gd name="T93" fmla="*/ 2147483647 h 141"/>
                <a:gd name="T94" fmla="*/ 2147483647 w 112"/>
                <a:gd name="T95" fmla="*/ 2147483647 h 141"/>
                <a:gd name="T96" fmla="*/ 2147483647 w 112"/>
                <a:gd name="T97" fmla="*/ 2147483647 h 141"/>
                <a:gd name="T98" fmla="*/ 2147483647 w 112"/>
                <a:gd name="T99" fmla="*/ 2147483647 h 141"/>
                <a:gd name="T100" fmla="*/ 2147483647 w 112"/>
                <a:gd name="T101" fmla="*/ 2147483647 h 141"/>
                <a:gd name="T102" fmla="*/ 2147483647 w 112"/>
                <a:gd name="T103" fmla="*/ 2147483647 h 141"/>
                <a:gd name="T104" fmla="*/ 2147483647 w 112"/>
                <a:gd name="T105" fmla="*/ 2147483647 h 141"/>
                <a:gd name="T106" fmla="*/ 2147483647 w 112"/>
                <a:gd name="T107" fmla="*/ 2147483647 h 141"/>
                <a:gd name="T108" fmla="*/ 2147483647 w 112"/>
                <a:gd name="T109" fmla="*/ 2147483647 h 141"/>
                <a:gd name="T110" fmla="*/ 2147483647 w 112"/>
                <a:gd name="T111" fmla="*/ 2147483647 h 141"/>
                <a:gd name="T112" fmla="*/ 2147483647 w 112"/>
                <a:gd name="T113" fmla="*/ 2147483647 h 141"/>
                <a:gd name="T114" fmla="*/ 2147483647 w 112"/>
                <a:gd name="T115" fmla="*/ 2147483647 h 141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112" h="141">
                  <a:moveTo>
                    <a:pt x="1" y="36"/>
                  </a:moveTo>
                  <a:lnTo>
                    <a:pt x="1" y="34"/>
                  </a:lnTo>
                  <a:lnTo>
                    <a:pt x="3" y="32"/>
                  </a:lnTo>
                  <a:lnTo>
                    <a:pt x="3" y="31"/>
                  </a:lnTo>
                  <a:lnTo>
                    <a:pt x="4" y="28"/>
                  </a:lnTo>
                  <a:lnTo>
                    <a:pt x="5" y="26"/>
                  </a:lnTo>
                  <a:lnTo>
                    <a:pt x="5" y="25"/>
                  </a:lnTo>
                  <a:lnTo>
                    <a:pt x="7" y="22"/>
                  </a:lnTo>
                  <a:lnTo>
                    <a:pt x="9" y="20"/>
                  </a:lnTo>
                  <a:lnTo>
                    <a:pt x="11" y="17"/>
                  </a:lnTo>
                  <a:lnTo>
                    <a:pt x="12" y="14"/>
                  </a:lnTo>
                  <a:lnTo>
                    <a:pt x="15" y="12"/>
                  </a:lnTo>
                  <a:lnTo>
                    <a:pt x="16" y="9"/>
                  </a:lnTo>
                  <a:lnTo>
                    <a:pt x="19" y="8"/>
                  </a:lnTo>
                  <a:lnTo>
                    <a:pt x="22" y="6"/>
                  </a:lnTo>
                  <a:lnTo>
                    <a:pt x="24" y="5"/>
                  </a:lnTo>
                  <a:lnTo>
                    <a:pt x="27" y="3"/>
                  </a:lnTo>
                  <a:lnTo>
                    <a:pt x="30" y="2"/>
                  </a:lnTo>
                  <a:lnTo>
                    <a:pt x="34" y="0"/>
                  </a:lnTo>
                  <a:lnTo>
                    <a:pt x="36" y="0"/>
                  </a:lnTo>
                  <a:lnTo>
                    <a:pt x="40" y="0"/>
                  </a:lnTo>
                  <a:lnTo>
                    <a:pt x="43" y="0"/>
                  </a:lnTo>
                  <a:lnTo>
                    <a:pt x="47" y="0"/>
                  </a:lnTo>
                  <a:lnTo>
                    <a:pt x="51" y="2"/>
                  </a:lnTo>
                  <a:lnTo>
                    <a:pt x="55" y="5"/>
                  </a:lnTo>
                  <a:lnTo>
                    <a:pt x="59" y="6"/>
                  </a:lnTo>
                  <a:lnTo>
                    <a:pt x="65" y="9"/>
                  </a:lnTo>
                  <a:lnTo>
                    <a:pt x="69" y="14"/>
                  </a:lnTo>
                  <a:lnTo>
                    <a:pt x="74" y="19"/>
                  </a:lnTo>
                  <a:lnTo>
                    <a:pt x="78" y="23"/>
                  </a:lnTo>
                  <a:lnTo>
                    <a:pt x="84" y="29"/>
                  </a:lnTo>
                  <a:lnTo>
                    <a:pt x="85" y="31"/>
                  </a:lnTo>
                  <a:lnTo>
                    <a:pt x="86" y="31"/>
                  </a:lnTo>
                  <a:lnTo>
                    <a:pt x="88" y="34"/>
                  </a:lnTo>
                  <a:lnTo>
                    <a:pt x="90" y="37"/>
                  </a:lnTo>
                  <a:lnTo>
                    <a:pt x="92" y="39"/>
                  </a:lnTo>
                  <a:lnTo>
                    <a:pt x="93" y="40"/>
                  </a:lnTo>
                  <a:lnTo>
                    <a:pt x="94" y="43"/>
                  </a:lnTo>
                  <a:lnTo>
                    <a:pt x="97" y="45"/>
                  </a:lnTo>
                  <a:lnTo>
                    <a:pt x="98" y="48"/>
                  </a:lnTo>
                  <a:lnTo>
                    <a:pt x="100" y="51"/>
                  </a:lnTo>
                  <a:lnTo>
                    <a:pt x="101" y="53"/>
                  </a:lnTo>
                  <a:lnTo>
                    <a:pt x="102" y="56"/>
                  </a:lnTo>
                  <a:lnTo>
                    <a:pt x="105" y="59"/>
                  </a:lnTo>
                  <a:lnTo>
                    <a:pt x="107" y="63"/>
                  </a:lnTo>
                  <a:lnTo>
                    <a:pt x="108" y="66"/>
                  </a:lnTo>
                  <a:lnTo>
                    <a:pt x="109" y="70"/>
                  </a:lnTo>
                  <a:lnTo>
                    <a:pt x="109" y="74"/>
                  </a:lnTo>
                  <a:lnTo>
                    <a:pt x="111" y="77"/>
                  </a:lnTo>
                  <a:lnTo>
                    <a:pt x="112" y="82"/>
                  </a:lnTo>
                  <a:lnTo>
                    <a:pt x="112" y="87"/>
                  </a:lnTo>
                  <a:lnTo>
                    <a:pt x="112" y="90"/>
                  </a:lnTo>
                  <a:lnTo>
                    <a:pt x="112" y="94"/>
                  </a:lnTo>
                  <a:lnTo>
                    <a:pt x="112" y="99"/>
                  </a:lnTo>
                  <a:lnTo>
                    <a:pt x="112" y="104"/>
                  </a:lnTo>
                  <a:lnTo>
                    <a:pt x="111" y="110"/>
                  </a:lnTo>
                  <a:lnTo>
                    <a:pt x="111" y="114"/>
                  </a:lnTo>
                  <a:lnTo>
                    <a:pt x="109" y="119"/>
                  </a:lnTo>
                  <a:lnTo>
                    <a:pt x="107" y="125"/>
                  </a:lnTo>
                  <a:lnTo>
                    <a:pt x="105" y="127"/>
                  </a:lnTo>
                  <a:lnTo>
                    <a:pt x="104" y="127"/>
                  </a:lnTo>
                  <a:lnTo>
                    <a:pt x="102" y="128"/>
                  </a:lnTo>
                  <a:lnTo>
                    <a:pt x="101" y="128"/>
                  </a:lnTo>
                  <a:lnTo>
                    <a:pt x="100" y="130"/>
                  </a:lnTo>
                  <a:lnTo>
                    <a:pt x="97" y="131"/>
                  </a:lnTo>
                  <a:lnTo>
                    <a:pt x="96" y="131"/>
                  </a:lnTo>
                  <a:lnTo>
                    <a:pt x="93" y="133"/>
                  </a:lnTo>
                  <a:lnTo>
                    <a:pt x="90" y="134"/>
                  </a:lnTo>
                  <a:lnTo>
                    <a:pt x="88" y="136"/>
                  </a:lnTo>
                  <a:lnTo>
                    <a:pt x="85" y="136"/>
                  </a:lnTo>
                  <a:lnTo>
                    <a:pt x="82" y="138"/>
                  </a:lnTo>
                  <a:lnTo>
                    <a:pt x="78" y="139"/>
                  </a:lnTo>
                  <a:lnTo>
                    <a:pt x="74" y="139"/>
                  </a:lnTo>
                  <a:lnTo>
                    <a:pt x="71" y="141"/>
                  </a:lnTo>
                  <a:lnTo>
                    <a:pt x="67" y="141"/>
                  </a:lnTo>
                  <a:lnTo>
                    <a:pt x="63" y="141"/>
                  </a:lnTo>
                  <a:lnTo>
                    <a:pt x="58" y="141"/>
                  </a:lnTo>
                  <a:lnTo>
                    <a:pt x="54" y="141"/>
                  </a:lnTo>
                  <a:lnTo>
                    <a:pt x="50" y="141"/>
                  </a:lnTo>
                  <a:lnTo>
                    <a:pt x="44" y="141"/>
                  </a:lnTo>
                  <a:lnTo>
                    <a:pt x="39" y="139"/>
                  </a:lnTo>
                  <a:lnTo>
                    <a:pt x="35" y="138"/>
                  </a:lnTo>
                  <a:lnTo>
                    <a:pt x="30" y="136"/>
                  </a:lnTo>
                  <a:lnTo>
                    <a:pt x="24" y="134"/>
                  </a:lnTo>
                  <a:lnTo>
                    <a:pt x="18" y="133"/>
                  </a:lnTo>
                  <a:lnTo>
                    <a:pt x="12" y="130"/>
                  </a:lnTo>
                  <a:lnTo>
                    <a:pt x="7" y="127"/>
                  </a:lnTo>
                  <a:lnTo>
                    <a:pt x="0" y="124"/>
                  </a:lnTo>
                  <a:lnTo>
                    <a:pt x="3" y="125"/>
                  </a:lnTo>
                  <a:lnTo>
                    <a:pt x="5" y="125"/>
                  </a:lnTo>
                  <a:lnTo>
                    <a:pt x="8" y="127"/>
                  </a:lnTo>
                  <a:lnTo>
                    <a:pt x="11" y="128"/>
                  </a:lnTo>
                  <a:lnTo>
                    <a:pt x="13" y="128"/>
                  </a:lnTo>
                  <a:lnTo>
                    <a:pt x="15" y="130"/>
                  </a:lnTo>
                  <a:lnTo>
                    <a:pt x="18" y="131"/>
                  </a:lnTo>
                  <a:lnTo>
                    <a:pt x="22" y="131"/>
                  </a:lnTo>
                  <a:lnTo>
                    <a:pt x="24" y="131"/>
                  </a:lnTo>
                  <a:lnTo>
                    <a:pt x="27" y="133"/>
                  </a:lnTo>
                  <a:lnTo>
                    <a:pt x="31" y="133"/>
                  </a:lnTo>
                  <a:lnTo>
                    <a:pt x="34" y="134"/>
                  </a:lnTo>
                  <a:lnTo>
                    <a:pt x="38" y="134"/>
                  </a:lnTo>
                  <a:lnTo>
                    <a:pt x="42" y="134"/>
                  </a:lnTo>
                  <a:lnTo>
                    <a:pt x="46" y="134"/>
                  </a:lnTo>
                  <a:lnTo>
                    <a:pt x="50" y="134"/>
                  </a:lnTo>
                  <a:lnTo>
                    <a:pt x="54" y="134"/>
                  </a:lnTo>
                  <a:lnTo>
                    <a:pt x="58" y="134"/>
                  </a:lnTo>
                  <a:lnTo>
                    <a:pt x="62" y="134"/>
                  </a:lnTo>
                  <a:lnTo>
                    <a:pt x="66" y="133"/>
                  </a:lnTo>
                  <a:lnTo>
                    <a:pt x="71" y="133"/>
                  </a:lnTo>
                  <a:lnTo>
                    <a:pt x="75" y="131"/>
                  </a:lnTo>
                  <a:lnTo>
                    <a:pt x="80" y="130"/>
                  </a:lnTo>
                  <a:lnTo>
                    <a:pt x="85" y="128"/>
                  </a:lnTo>
                  <a:lnTo>
                    <a:pt x="89" y="127"/>
                  </a:lnTo>
                  <a:lnTo>
                    <a:pt x="94" y="124"/>
                  </a:lnTo>
                  <a:lnTo>
                    <a:pt x="98" y="122"/>
                  </a:lnTo>
                  <a:lnTo>
                    <a:pt x="98" y="121"/>
                  </a:lnTo>
                  <a:lnTo>
                    <a:pt x="100" y="119"/>
                  </a:lnTo>
                  <a:lnTo>
                    <a:pt x="101" y="117"/>
                  </a:lnTo>
                  <a:lnTo>
                    <a:pt x="101" y="114"/>
                  </a:lnTo>
                  <a:lnTo>
                    <a:pt x="102" y="113"/>
                  </a:lnTo>
                  <a:lnTo>
                    <a:pt x="102" y="111"/>
                  </a:lnTo>
                  <a:lnTo>
                    <a:pt x="104" y="108"/>
                  </a:lnTo>
                  <a:lnTo>
                    <a:pt x="104" y="107"/>
                  </a:lnTo>
                  <a:lnTo>
                    <a:pt x="104" y="104"/>
                  </a:lnTo>
                  <a:lnTo>
                    <a:pt x="105" y="102"/>
                  </a:lnTo>
                  <a:lnTo>
                    <a:pt x="105" y="99"/>
                  </a:lnTo>
                  <a:lnTo>
                    <a:pt x="105" y="96"/>
                  </a:lnTo>
                  <a:lnTo>
                    <a:pt x="105" y="93"/>
                  </a:lnTo>
                  <a:lnTo>
                    <a:pt x="105" y="90"/>
                  </a:lnTo>
                  <a:lnTo>
                    <a:pt x="105" y="87"/>
                  </a:lnTo>
                  <a:lnTo>
                    <a:pt x="104" y="83"/>
                  </a:lnTo>
                  <a:lnTo>
                    <a:pt x="104" y="79"/>
                  </a:lnTo>
                  <a:lnTo>
                    <a:pt x="102" y="76"/>
                  </a:lnTo>
                  <a:lnTo>
                    <a:pt x="102" y="71"/>
                  </a:lnTo>
                  <a:lnTo>
                    <a:pt x="101" y="68"/>
                  </a:lnTo>
                  <a:lnTo>
                    <a:pt x="98" y="63"/>
                  </a:lnTo>
                  <a:lnTo>
                    <a:pt x="97" y="60"/>
                  </a:lnTo>
                  <a:lnTo>
                    <a:pt x="94" y="56"/>
                  </a:lnTo>
                  <a:lnTo>
                    <a:pt x="93" y="51"/>
                  </a:lnTo>
                  <a:lnTo>
                    <a:pt x="90" y="48"/>
                  </a:lnTo>
                  <a:lnTo>
                    <a:pt x="86" y="43"/>
                  </a:lnTo>
                  <a:lnTo>
                    <a:pt x="84" y="39"/>
                  </a:lnTo>
                  <a:lnTo>
                    <a:pt x="80" y="34"/>
                  </a:lnTo>
                  <a:lnTo>
                    <a:pt x="78" y="34"/>
                  </a:lnTo>
                  <a:lnTo>
                    <a:pt x="77" y="31"/>
                  </a:lnTo>
                  <a:lnTo>
                    <a:pt x="75" y="29"/>
                  </a:lnTo>
                  <a:lnTo>
                    <a:pt x="74" y="26"/>
                  </a:lnTo>
                  <a:lnTo>
                    <a:pt x="71" y="25"/>
                  </a:lnTo>
                  <a:lnTo>
                    <a:pt x="70" y="23"/>
                  </a:lnTo>
                  <a:lnTo>
                    <a:pt x="67" y="22"/>
                  </a:lnTo>
                  <a:lnTo>
                    <a:pt x="66" y="19"/>
                  </a:lnTo>
                  <a:lnTo>
                    <a:pt x="63" y="17"/>
                  </a:lnTo>
                  <a:lnTo>
                    <a:pt x="61" y="15"/>
                  </a:lnTo>
                  <a:lnTo>
                    <a:pt x="58" y="14"/>
                  </a:lnTo>
                  <a:lnTo>
                    <a:pt x="55" y="11"/>
                  </a:lnTo>
                  <a:lnTo>
                    <a:pt x="53" y="9"/>
                  </a:lnTo>
                  <a:lnTo>
                    <a:pt x="50" y="8"/>
                  </a:lnTo>
                  <a:lnTo>
                    <a:pt x="47" y="8"/>
                  </a:lnTo>
                  <a:lnTo>
                    <a:pt x="44" y="6"/>
                  </a:lnTo>
                  <a:lnTo>
                    <a:pt x="40" y="6"/>
                  </a:lnTo>
                  <a:lnTo>
                    <a:pt x="38" y="6"/>
                  </a:lnTo>
                  <a:lnTo>
                    <a:pt x="35" y="6"/>
                  </a:lnTo>
                  <a:lnTo>
                    <a:pt x="31" y="6"/>
                  </a:lnTo>
                  <a:lnTo>
                    <a:pt x="28" y="6"/>
                  </a:lnTo>
                  <a:lnTo>
                    <a:pt x="24" y="8"/>
                  </a:lnTo>
                  <a:lnTo>
                    <a:pt x="22" y="11"/>
                  </a:lnTo>
                  <a:lnTo>
                    <a:pt x="18" y="12"/>
                  </a:lnTo>
                  <a:lnTo>
                    <a:pt x="15" y="15"/>
                  </a:lnTo>
                  <a:lnTo>
                    <a:pt x="11" y="20"/>
                  </a:lnTo>
                  <a:lnTo>
                    <a:pt x="8" y="25"/>
                  </a:lnTo>
                  <a:lnTo>
                    <a:pt x="4" y="29"/>
                  </a:lnTo>
                  <a:lnTo>
                    <a:pt x="1" y="36"/>
                  </a:lnTo>
                  <a:close/>
                </a:path>
              </a:pathLst>
            </a:custGeom>
            <a:solidFill>
              <a:srgbClr val="6456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294" name="Freeform 26"/>
            <p:cNvSpPr>
              <a:spLocks/>
            </p:cNvSpPr>
            <p:nvPr/>
          </p:nvSpPr>
          <p:spPr bwMode="auto">
            <a:xfrm>
              <a:off x="5537201" y="5211763"/>
              <a:ext cx="127000" cy="203200"/>
            </a:xfrm>
            <a:custGeom>
              <a:avLst/>
              <a:gdLst>
                <a:gd name="T0" fmla="*/ 2147483647 w 162"/>
                <a:gd name="T1" fmla="*/ 0 h 257"/>
                <a:gd name="T2" fmla="*/ 2147483647 w 162"/>
                <a:gd name="T3" fmla="*/ 0 h 257"/>
                <a:gd name="T4" fmla="*/ 2147483647 w 162"/>
                <a:gd name="T5" fmla="*/ 2147483647 h 257"/>
                <a:gd name="T6" fmla="*/ 2147483647 w 162"/>
                <a:gd name="T7" fmla="*/ 2147483647 h 257"/>
                <a:gd name="T8" fmla="*/ 2147483647 w 162"/>
                <a:gd name="T9" fmla="*/ 2147483647 h 257"/>
                <a:gd name="T10" fmla="*/ 2147483647 w 162"/>
                <a:gd name="T11" fmla="*/ 2147483647 h 257"/>
                <a:gd name="T12" fmla="*/ 2147483647 w 162"/>
                <a:gd name="T13" fmla="*/ 2147483647 h 257"/>
                <a:gd name="T14" fmla="*/ 2147483647 w 162"/>
                <a:gd name="T15" fmla="*/ 2147483647 h 257"/>
                <a:gd name="T16" fmla="*/ 2147483647 w 162"/>
                <a:gd name="T17" fmla="*/ 2147483647 h 257"/>
                <a:gd name="T18" fmla="*/ 2147483647 w 162"/>
                <a:gd name="T19" fmla="*/ 2147483647 h 257"/>
                <a:gd name="T20" fmla="*/ 2147483647 w 162"/>
                <a:gd name="T21" fmla="*/ 2147483647 h 257"/>
                <a:gd name="T22" fmla="*/ 2147483647 w 162"/>
                <a:gd name="T23" fmla="*/ 2147483647 h 257"/>
                <a:gd name="T24" fmla="*/ 2147483647 w 162"/>
                <a:gd name="T25" fmla="*/ 2147483647 h 257"/>
                <a:gd name="T26" fmla="*/ 2147483647 w 162"/>
                <a:gd name="T27" fmla="*/ 2147483647 h 257"/>
                <a:gd name="T28" fmla="*/ 2147483647 w 162"/>
                <a:gd name="T29" fmla="*/ 2147483647 h 257"/>
                <a:gd name="T30" fmla="*/ 2147483647 w 162"/>
                <a:gd name="T31" fmla="*/ 2147483647 h 257"/>
                <a:gd name="T32" fmla="*/ 2147483647 w 162"/>
                <a:gd name="T33" fmla="*/ 2147483647 h 257"/>
                <a:gd name="T34" fmla="*/ 2147483647 w 162"/>
                <a:gd name="T35" fmla="*/ 2147483647 h 257"/>
                <a:gd name="T36" fmla="*/ 2147483647 w 162"/>
                <a:gd name="T37" fmla="*/ 2147483647 h 257"/>
                <a:gd name="T38" fmla="*/ 2147483647 w 162"/>
                <a:gd name="T39" fmla="*/ 2147483647 h 257"/>
                <a:gd name="T40" fmla="*/ 2147483647 w 162"/>
                <a:gd name="T41" fmla="*/ 2147483647 h 257"/>
                <a:gd name="T42" fmla="*/ 2147483647 w 162"/>
                <a:gd name="T43" fmla="*/ 2147483647 h 257"/>
                <a:gd name="T44" fmla="*/ 2147483647 w 162"/>
                <a:gd name="T45" fmla="*/ 2147483647 h 257"/>
                <a:gd name="T46" fmla="*/ 2147483647 w 162"/>
                <a:gd name="T47" fmla="*/ 2147483647 h 257"/>
                <a:gd name="T48" fmla="*/ 2147483647 w 162"/>
                <a:gd name="T49" fmla="*/ 2147483647 h 257"/>
                <a:gd name="T50" fmla="*/ 2147483647 w 162"/>
                <a:gd name="T51" fmla="*/ 2147483647 h 257"/>
                <a:gd name="T52" fmla="*/ 2147483647 w 162"/>
                <a:gd name="T53" fmla="*/ 2147483647 h 257"/>
                <a:gd name="T54" fmla="*/ 2147483647 w 162"/>
                <a:gd name="T55" fmla="*/ 2147483647 h 257"/>
                <a:gd name="T56" fmla="*/ 2147483647 w 162"/>
                <a:gd name="T57" fmla="*/ 2147483647 h 257"/>
                <a:gd name="T58" fmla="*/ 2147483647 w 162"/>
                <a:gd name="T59" fmla="*/ 2147483647 h 257"/>
                <a:gd name="T60" fmla="*/ 2147483647 w 162"/>
                <a:gd name="T61" fmla="*/ 2147483647 h 257"/>
                <a:gd name="T62" fmla="*/ 2147483647 w 162"/>
                <a:gd name="T63" fmla="*/ 2147483647 h 257"/>
                <a:gd name="T64" fmla="*/ 0 w 162"/>
                <a:gd name="T65" fmla="*/ 2147483647 h 257"/>
                <a:gd name="T66" fmla="*/ 2147483647 w 162"/>
                <a:gd name="T67" fmla="*/ 0 h 257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62" h="257">
                  <a:moveTo>
                    <a:pt x="23" y="0"/>
                  </a:moveTo>
                  <a:lnTo>
                    <a:pt x="138" y="0"/>
                  </a:lnTo>
                  <a:lnTo>
                    <a:pt x="162" y="226"/>
                  </a:lnTo>
                  <a:lnTo>
                    <a:pt x="161" y="226"/>
                  </a:lnTo>
                  <a:lnTo>
                    <a:pt x="158" y="229"/>
                  </a:lnTo>
                  <a:lnTo>
                    <a:pt x="157" y="230"/>
                  </a:lnTo>
                  <a:lnTo>
                    <a:pt x="155" y="232"/>
                  </a:lnTo>
                  <a:lnTo>
                    <a:pt x="153" y="234"/>
                  </a:lnTo>
                  <a:lnTo>
                    <a:pt x="150" y="235"/>
                  </a:lnTo>
                  <a:lnTo>
                    <a:pt x="146" y="238"/>
                  </a:lnTo>
                  <a:lnTo>
                    <a:pt x="143" y="240"/>
                  </a:lnTo>
                  <a:lnTo>
                    <a:pt x="139" y="241"/>
                  </a:lnTo>
                  <a:lnTo>
                    <a:pt x="135" y="244"/>
                  </a:lnTo>
                  <a:lnTo>
                    <a:pt x="130" y="246"/>
                  </a:lnTo>
                  <a:lnTo>
                    <a:pt x="126" y="249"/>
                  </a:lnTo>
                  <a:lnTo>
                    <a:pt x="120" y="251"/>
                  </a:lnTo>
                  <a:lnTo>
                    <a:pt x="115" y="252"/>
                  </a:lnTo>
                  <a:lnTo>
                    <a:pt x="109" y="254"/>
                  </a:lnTo>
                  <a:lnTo>
                    <a:pt x="104" y="255"/>
                  </a:lnTo>
                  <a:lnTo>
                    <a:pt x="97" y="255"/>
                  </a:lnTo>
                  <a:lnTo>
                    <a:pt x="92" y="257"/>
                  </a:lnTo>
                  <a:lnTo>
                    <a:pt x="85" y="257"/>
                  </a:lnTo>
                  <a:lnTo>
                    <a:pt x="78" y="257"/>
                  </a:lnTo>
                  <a:lnTo>
                    <a:pt x="72" y="257"/>
                  </a:lnTo>
                  <a:lnTo>
                    <a:pt x="64" y="255"/>
                  </a:lnTo>
                  <a:lnTo>
                    <a:pt x="57" y="254"/>
                  </a:lnTo>
                  <a:lnTo>
                    <a:pt x="49" y="252"/>
                  </a:lnTo>
                  <a:lnTo>
                    <a:pt x="41" y="249"/>
                  </a:lnTo>
                  <a:lnTo>
                    <a:pt x="34" y="246"/>
                  </a:lnTo>
                  <a:lnTo>
                    <a:pt x="26" y="241"/>
                  </a:lnTo>
                  <a:lnTo>
                    <a:pt x="16" y="237"/>
                  </a:lnTo>
                  <a:lnTo>
                    <a:pt x="8" y="232"/>
                  </a:lnTo>
                  <a:lnTo>
                    <a:pt x="0" y="226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EA9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295" name="Freeform 27"/>
            <p:cNvSpPr>
              <a:spLocks/>
            </p:cNvSpPr>
            <p:nvPr/>
          </p:nvSpPr>
          <p:spPr bwMode="auto">
            <a:xfrm>
              <a:off x="5410201" y="4848225"/>
              <a:ext cx="379413" cy="376238"/>
            </a:xfrm>
            <a:custGeom>
              <a:avLst/>
              <a:gdLst>
                <a:gd name="T0" fmla="*/ 2147483647 w 479"/>
                <a:gd name="T1" fmla="*/ 2147483647 h 473"/>
                <a:gd name="T2" fmla="*/ 2147483647 w 479"/>
                <a:gd name="T3" fmla="*/ 2147483647 h 473"/>
                <a:gd name="T4" fmla="*/ 2147483647 w 479"/>
                <a:gd name="T5" fmla="*/ 2147483647 h 473"/>
                <a:gd name="T6" fmla="*/ 2147483647 w 479"/>
                <a:gd name="T7" fmla="*/ 2147483647 h 473"/>
                <a:gd name="T8" fmla="*/ 2147483647 w 479"/>
                <a:gd name="T9" fmla="*/ 2147483647 h 473"/>
                <a:gd name="T10" fmla="*/ 2147483647 w 479"/>
                <a:gd name="T11" fmla="*/ 0 h 473"/>
                <a:gd name="T12" fmla="*/ 2147483647 w 479"/>
                <a:gd name="T13" fmla="*/ 2147483647 h 473"/>
                <a:gd name="T14" fmla="*/ 2147483647 w 479"/>
                <a:gd name="T15" fmla="*/ 2147483647 h 473"/>
                <a:gd name="T16" fmla="*/ 2147483647 w 479"/>
                <a:gd name="T17" fmla="*/ 2147483647 h 473"/>
                <a:gd name="T18" fmla="*/ 2147483647 w 479"/>
                <a:gd name="T19" fmla="*/ 2147483647 h 473"/>
                <a:gd name="T20" fmla="*/ 2147483647 w 479"/>
                <a:gd name="T21" fmla="*/ 2147483647 h 473"/>
                <a:gd name="T22" fmla="*/ 2147483647 w 479"/>
                <a:gd name="T23" fmla="*/ 2147483647 h 473"/>
                <a:gd name="T24" fmla="*/ 2147483647 w 479"/>
                <a:gd name="T25" fmla="*/ 2147483647 h 473"/>
                <a:gd name="T26" fmla="*/ 2147483647 w 479"/>
                <a:gd name="T27" fmla="*/ 2147483647 h 473"/>
                <a:gd name="T28" fmla="*/ 2147483647 w 479"/>
                <a:gd name="T29" fmla="*/ 2147483647 h 473"/>
                <a:gd name="T30" fmla="*/ 2147483647 w 479"/>
                <a:gd name="T31" fmla="*/ 2147483647 h 473"/>
                <a:gd name="T32" fmla="*/ 0 w 479"/>
                <a:gd name="T33" fmla="*/ 2147483647 h 473"/>
                <a:gd name="T34" fmla="*/ 2147483647 w 479"/>
                <a:gd name="T35" fmla="*/ 2147483647 h 473"/>
                <a:gd name="T36" fmla="*/ 2147483647 w 479"/>
                <a:gd name="T37" fmla="*/ 2147483647 h 473"/>
                <a:gd name="T38" fmla="*/ 2147483647 w 479"/>
                <a:gd name="T39" fmla="*/ 2147483647 h 473"/>
                <a:gd name="T40" fmla="*/ 2147483647 w 479"/>
                <a:gd name="T41" fmla="*/ 2147483647 h 473"/>
                <a:gd name="T42" fmla="*/ 2147483647 w 479"/>
                <a:gd name="T43" fmla="*/ 2147483647 h 473"/>
                <a:gd name="T44" fmla="*/ 2147483647 w 479"/>
                <a:gd name="T45" fmla="*/ 2147483647 h 473"/>
                <a:gd name="T46" fmla="*/ 2147483647 w 479"/>
                <a:gd name="T47" fmla="*/ 2147483647 h 473"/>
                <a:gd name="T48" fmla="*/ 2147483647 w 479"/>
                <a:gd name="T49" fmla="*/ 2147483647 h 473"/>
                <a:gd name="T50" fmla="*/ 2147483647 w 479"/>
                <a:gd name="T51" fmla="*/ 2147483647 h 473"/>
                <a:gd name="T52" fmla="*/ 2147483647 w 479"/>
                <a:gd name="T53" fmla="*/ 2147483647 h 473"/>
                <a:gd name="T54" fmla="*/ 2147483647 w 479"/>
                <a:gd name="T55" fmla="*/ 2147483647 h 473"/>
                <a:gd name="T56" fmla="*/ 2147483647 w 479"/>
                <a:gd name="T57" fmla="*/ 2147483647 h 473"/>
                <a:gd name="T58" fmla="*/ 2147483647 w 479"/>
                <a:gd name="T59" fmla="*/ 2147483647 h 473"/>
                <a:gd name="T60" fmla="*/ 2147483647 w 479"/>
                <a:gd name="T61" fmla="*/ 2147483647 h 473"/>
                <a:gd name="T62" fmla="*/ 2147483647 w 479"/>
                <a:gd name="T63" fmla="*/ 2147483647 h 473"/>
                <a:gd name="T64" fmla="*/ 2147483647 w 479"/>
                <a:gd name="T65" fmla="*/ 2147483647 h 473"/>
                <a:gd name="T66" fmla="*/ 2147483647 w 479"/>
                <a:gd name="T67" fmla="*/ 2147483647 h 473"/>
                <a:gd name="T68" fmla="*/ 2147483647 w 479"/>
                <a:gd name="T69" fmla="*/ 2147483647 h 473"/>
                <a:gd name="T70" fmla="*/ 2147483647 w 479"/>
                <a:gd name="T71" fmla="*/ 2147483647 h 473"/>
                <a:gd name="T72" fmla="*/ 2147483647 w 479"/>
                <a:gd name="T73" fmla="*/ 2147483647 h 473"/>
                <a:gd name="T74" fmla="*/ 2147483647 w 479"/>
                <a:gd name="T75" fmla="*/ 2147483647 h 473"/>
                <a:gd name="T76" fmla="*/ 2147483647 w 479"/>
                <a:gd name="T77" fmla="*/ 2147483647 h 473"/>
                <a:gd name="T78" fmla="*/ 2147483647 w 479"/>
                <a:gd name="T79" fmla="*/ 2147483647 h 473"/>
                <a:gd name="T80" fmla="*/ 2147483647 w 479"/>
                <a:gd name="T81" fmla="*/ 2147483647 h 473"/>
                <a:gd name="T82" fmla="*/ 2147483647 w 479"/>
                <a:gd name="T83" fmla="*/ 2147483647 h 473"/>
                <a:gd name="T84" fmla="*/ 2147483647 w 479"/>
                <a:gd name="T85" fmla="*/ 2147483647 h 473"/>
                <a:gd name="T86" fmla="*/ 2147483647 w 479"/>
                <a:gd name="T87" fmla="*/ 2147483647 h 473"/>
                <a:gd name="T88" fmla="*/ 2147483647 w 479"/>
                <a:gd name="T89" fmla="*/ 2147483647 h 473"/>
                <a:gd name="T90" fmla="*/ 2147483647 w 479"/>
                <a:gd name="T91" fmla="*/ 2147483647 h 473"/>
                <a:gd name="T92" fmla="*/ 2147483647 w 479"/>
                <a:gd name="T93" fmla="*/ 2147483647 h 473"/>
                <a:gd name="T94" fmla="*/ 2147483647 w 479"/>
                <a:gd name="T95" fmla="*/ 2147483647 h 473"/>
                <a:gd name="T96" fmla="*/ 2147483647 w 479"/>
                <a:gd name="T97" fmla="*/ 2147483647 h 473"/>
                <a:gd name="T98" fmla="*/ 2147483647 w 479"/>
                <a:gd name="T99" fmla="*/ 2147483647 h 473"/>
                <a:gd name="T100" fmla="*/ 2147483647 w 479"/>
                <a:gd name="T101" fmla="*/ 2147483647 h 473"/>
                <a:gd name="T102" fmla="*/ 2147483647 w 479"/>
                <a:gd name="T103" fmla="*/ 2147483647 h 473"/>
                <a:gd name="T104" fmla="*/ 2147483647 w 479"/>
                <a:gd name="T105" fmla="*/ 2147483647 h 473"/>
                <a:gd name="T106" fmla="*/ 2147483647 w 479"/>
                <a:gd name="T107" fmla="*/ 2147483647 h 473"/>
                <a:gd name="T108" fmla="*/ 2147483647 w 479"/>
                <a:gd name="T109" fmla="*/ 2147483647 h 473"/>
                <a:gd name="T110" fmla="*/ 2147483647 w 479"/>
                <a:gd name="T111" fmla="*/ 2147483647 h 473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479" h="473">
                  <a:moveTo>
                    <a:pt x="434" y="191"/>
                  </a:moveTo>
                  <a:lnTo>
                    <a:pt x="433" y="191"/>
                  </a:lnTo>
                  <a:lnTo>
                    <a:pt x="432" y="180"/>
                  </a:lnTo>
                  <a:lnTo>
                    <a:pt x="429" y="171"/>
                  </a:lnTo>
                  <a:lnTo>
                    <a:pt x="428" y="160"/>
                  </a:lnTo>
                  <a:lnTo>
                    <a:pt x="425" y="151"/>
                  </a:lnTo>
                  <a:lnTo>
                    <a:pt x="422" y="142"/>
                  </a:lnTo>
                  <a:lnTo>
                    <a:pt x="419" y="132"/>
                  </a:lnTo>
                  <a:lnTo>
                    <a:pt x="415" y="123"/>
                  </a:lnTo>
                  <a:lnTo>
                    <a:pt x="411" y="115"/>
                  </a:lnTo>
                  <a:lnTo>
                    <a:pt x="407" y="106"/>
                  </a:lnTo>
                  <a:lnTo>
                    <a:pt x="402" y="98"/>
                  </a:lnTo>
                  <a:lnTo>
                    <a:pt x="398" y="91"/>
                  </a:lnTo>
                  <a:lnTo>
                    <a:pt x="392" y="83"/>
                  </a:lnTo>
                  <a:lnTo>
                    <a:pt x="387" y="75"/>
                  </a:lnTo>
                  <a:lnTo>
                    <a:pt x="382" y="68"/>
                  </a:lnTo>
                  <a:lnTo>
                    <a:pt x="375" y="61"/>
                  </a:lnTo>
                  <a:lnTo>
                    <a:pt x="368" y="54"/>
                  </a:lnTo>
                  <a:lnTo>
                    <a:pt x="363" y="47"/>
                  </a:lnTo>
                  <a:lnTo>
                    <a:pt x="356" y="41"/>
                  </a:lnTo>
                  <a:lnTo>
                    <a:pt x="348" y="37"/>
                  </a:lnTo>
                  <a:lnTo>
                    <a:pt x="341" y="30"/>
                  </a:lnTo>
                  <a:lnTo>
                    <a:pt x="333" y="26"/>
                  </a:lnTo>
                  <a:lnTo>
                    <a:pt x="326" y="21"/>
                  </a:lnTo>
                  <a:lnTo>
                    <a:pt x="318" y="18"/>
                  </a:lnTo>
                  <a:lnTo>
                    <a:pt x="310" y="13"/>
                  </a:lnTo>
                  <a:lnTo>
                    <a:pt x="302" y="10"/>
                  </a:lnTo>
                  <a:lnTo>
                    <a:pt x="294" y="7"/>
                  </a:lnTo>
                  <a:lnTo>
                    <a:pt x="285" y="4"/>
                  </a:lnTo>
                  <a:lnTo>
                    <a:pt x="276" y="3"/>
                  </a:lnTo>
                  <a:lnTo>
                    <a:pt x="267" y="1"/>
                  </a:lnTo>
                  <a:lnTo>
                    <a:pt x="258" y="0"/>
                  </a:lnTo>
                  <a:lnTo>
                    <a:pt x="250" y="0"/>
                  </a:lnTo>
                  <a:lnTo>
                    <a:pt x="240" y="0"/>
                  </a:lnTo>
                  <a:lnTo>
                    <a:pt x="231" y="0"/>
                  </a:lnTo>
                  <a:lnTo>
                    <a:pt x="221" y="0"/>
                  </a:lnTo>
                  <a:lnTo>
                    <a:pt x="213" y="1"/>
                  </a:lnTo>
                  <a:lnTo>
                    <a:pt x="204" y="3"/>
                  </a:lnTo>
                  <a:lnTo>
                    <a:pt x="196" y="4"/>
                  </a:lnTo>
                  <a:lnTo>
                    <a:pt x="186" y="7"/>
                  </a:lnTo>
                  <a:lnTo>
                    <a:pt x="178" y="10"/>
                  </a:lnTo>
                  <a:lnTo>
                    <a:pt x="170" y="13"/>
                  </a:lnTo>
                  <a:lnTo>
                    <a:pt x="162" y="18"/>
                  </a:lnTo>
                  <a:lnTo>
                    <a:pt x="154" y="21"/>
                  </a:lnTo>
                  <a:lnTo>
                    <a:pt x="146" y="26"/>
                  </a:lnTo>
                  <a:lnTo>
                    <a:pt x="139" y="30"/>
                  </a:lnTo>
                  <a:lnTo>
                    <a:pt x="131" y="37"/>
                  </a:lnTo>
                  <a:lnTo>
                    <a:pt x="124" y="41"/>
                  </a:lnTo>
                  <a:lnTo>
                    <a:pt x="117" y="47"/>
                  </a:lnTo>
                  <a:lnTo>
                    <a:pt x="111" y="54"/>
                  </a:lnTo>
                  <a:lnTo>
                    <a:pt x="104" y="61"/>
                  </a:lnTo>
                  <a:lnTo>
                    <a:pt x="98" y="68"/>
                  </a:lnTo>
                  <a:lnTo>
                    <a:pt x="93" y="75"/>
                  </a:lnTo>
                  <a:lnTo>
                    <a:pt x="88" y="83"/>
                  </a:lnTo>
                  <a:lnTo>
                    <a:pt x="82" y="91"/>
                  </a:lnTo>
                  <a:lnTo>
                    <a:pt x="77" y="98"/>
                  </a:lnTo>
                  <a:lnTo>
                    <a:pt x="73" y="106"/>
                  </a:lnTo>
                  <a:lnTo>
                    <a:pt x="69" y="115"/>
                  </a:lnTo>
                  <a:lnTo>
                    <a:pt x="65" y="123"/>
                  </a:lnTo>
                  <a:lnTo>
                    <a:pt x="61" y="132"/>
                  </a:lnTo>
                  <a:lnTo>
                    <a:pt x="58" y="142"/>
                  </a:lnTo>
                  <a:lnTo>
                    <a:pt x="55" y="151"/>
                  </a:lnTo>
                  <a:lnTo>
                    <a:pt x="53" y="160"/>
                  </a:lnTo>
                  <a:lnTo>
                    <a:pt x="50" y="171"/>
                  </a:lnTo>
                  <a:lnTo>
                    <a:pt x="49" y="180"/>
                  </a:lnTo>
                  <a:lnTo>
                    <a:pt x="47" y="191"/>
                  </a:lnTo>
                  <a:lnTo>
                    <a:pt x="46" y="191"/>
                  </a:lnTo>
                  <a:lnTo>
                    <a:pt x="43" y="191"/>
                  </a:lnTo>
                  <a:lnTo>
                    <a:pt x="42" y="191"/>
                  </a:lnTo>
                  <a:lnTo>
                    <a:pt x="39" y="191"/>
                  </a:lnTo>
                  <a:lnTo>
                    <a:pt x="36" y="191"/>
                  </a:lnTo>
                  <a:lnTo>
                    <a:pt x="35" y="193"/>
                  </a:lnTo>
                  <a:lnTo>
                    <a:pt x="32" y="193"/>
                  </a:lnTo>
                  <a:lnTo>
                    <a:pt x="30" y="194"/>
                  </a:lnTo>
                  <a:lnTo>
                    <a:pt x="28" y="194"/>
                  </a:lnTo>
                  <a:lnTo>
                    <a:pt x="26" y="196"/>
                  </a:lnTo>
                  <a:lnTo>
                    <a:pt x="24" y="197"/>
                  </a:lnTo>
                  <a:lnTo>
                    <a:pt x="22" y="199"/>
                  </a:lnTo>
                  <a:lnTo>
                    <a:pt x="20" y="200"/>
                  </a:lnTo>
                  <a:lnTo>
                    <a:pt x="19" y="202"/>
                  </a:lnTo>
                  <a:lnTo>
                    <a:pt x="16" y="204"/>
                  </a:lnTo>
                  <a:lnTo>
                    <a:pt x="15" y="205"/>
                  </a:lnTo>
                  <a:lnTo>
                    <a:pt x="14" y="207"/>
                  </a:lnTo>
                  <a:lnTo>
                    <a:pt x="12" y="208"/>
                  </a:lnTo>
                  <a:lnTo>
                    <a:pt x="11" y="210"/>
                  </a:lnTo>
                  <a:lnTo>
                    <a:pt x="9" y="213"/>
                  </a:lnTo>
                  <a:lnTo>
                    <a:pt x="8" y="214"/>
                  </a:lnTo>
                  <a:lnTo>
                    <a:pt x="7" y="216"/>
                  </a:lnTo>
                  <a:lnTo>
                    <a:pt x="5" y="219"/>
                  </a:lnTo>
                  <a:lnTo>
                    <a:pt x="5" y="221"/>
                  </a:lnTo>
                  <a:lnTo>
                    <a:pt x="4" y="224"/>
                  </a:lnTo>
                  <a:lnTo>
                    <a:pt x="3" y="225"/>
                  </a:lnTo>
                  <a:lnTo>
                    <a:pt x="3" y="228"/>
                  </a:lnTo>
                  <a:lnTo>
                    <a:pt x="1" y="231"/>
                  </a:lnTo>
                  <a:lnTo>
                    <a:pt x="1" y="233"/>
                  </a:lnTo>
                  <a:lnTo>
                    <a:pt x="1" y="236"/>
                  </a:lnTo>
                  <a:lnTo>
                    <a:pt x="0" y="239"/>
                  </a:lnTo>
                  <a:lnTo>
                    <a:pt x="0" y="242"/>
                  </a:lnTo>
                  <a:lnTo>
                    <a:pt x="0" y="244"/>
                  </a:lnTo>
                  <a:lnTo>
                    <a:pt x="0" y="247"/>
                  </a:lnTo>
                  <a:lnTo>
                    <a:pt x="0" y="250"/>
                  </a:lnTo>
                  <a:lnTo>
                    <a:pt x="1" y="253"/>
                  </a:lnTo>
                  <a:lnTo>
                    <a:pt x="1" y="255"/>
                  </a:lnTo>
                  <a:lnTo>
                    <a:pt x="1" y="258"/>
                  </a:lnTo>
                  <a:lnTo>
                    <a:pt x="3" y="261"/>
                  </a:lnTo>
                  <a:lnTo>
                    <a:pt x="3" y="262"/>
                  </a:lnTo>
                  <a:lnTo>
                    <a:pt x="4" y="265"/>
                  </a:lnTo>
                  <a:lnTo>
                    <a:pt x="5" y="268"/>
                  </a:lnTo>
                  <a:lnTo>
                    <a:pt x="5" y="270"/>
                  </a:lnTo>
                  <a:lnTo>
                    <a:pt x="7" y="273"/>
                  </a:lnTo>
                  <a:lnTo>
                    <a:pt x="8" y="275"/>
                  </a:lnTo>
                  <a:lnTo>
                    <a:pt x="9" y="276"/>
                  </a:lnTo>
                  <a:lnTo>
                    <a:pt x="11" y="279"/>
                  </a:lnTo>
                  <a:lnTo>
                    <a:pt x="12" y="281"/>
                  </a:lnTo>
                  <a:lnTo>
                    <a:pt x="14" y="282"/>
                  </a:lnTo>
                  <a:lnTo>
                    <a:pt x="15" y="284"/>
                  </a:lnTo>
                  <a:lnTo>
                    <a:pt x="16" y="285"/>
                  </a:lnTo>
                  <a:lnTo>
                    <a:pt x="19" y="287"/>
                  </a:lnTo>
                  <a:lnTo>
                    <a:pt x="20" y="289"/>
                  </a:lnTo>
                  <a:lnTo>
                    <a:pt x="22" y="290"/>
                  </a:lnTo>
                  <a:lnTo>
                    <a:pt x="24" y="292"/>
                  </a:lnTo>
                  <a:lnTo>
                    <a:pt x="26" y="293"/>
                  </a:lnTo>
                  <a:lnTo>
                    <a:pt x="28" y="295"/>
                  </a:lnTo>
                  <a:lnTo>
                    <a:pt x="30" y="295"/>
                  </a:lnTo>
                  <a:lnTo>
                    <a:pt x="32" y="296"/>
                  </a:lnTo>
                  <a:lnTo>
                    <a:pt x="35" y="296"/>
                  </a:lnTo>
                  <a:lnTo>
                    <a:pt x="36" y="298"/>
                  </a:lnTo>
                  <a:lnTo>
                    <a:pt x="39" y="298"/>
                  </a:lnTo>
                  <a:lnTo>
                    <a:pt x="42" y="298"/>
                  </a:lnTo>
                  <a:lnTo>
                    <a:pt x="43" y="298"/>
                  </a:lnTo>
                  <a:lnTo>
                    <a:pt x="46" y="298"/>
                  </a:lnTo>
                  <a:lnTo>
                    <a:pt x="47" y="298"/>
                  </a:lnTo>
                  <a:lnTo>
                    <a:pt x="49" y="298"/>
                  </a:lnTo>
                  <a:lnTo>
                    <a:pt x="51" y="298"/>
                  </a:lnTo>
                  <a:lnTo>
                    <a:pt x="53" y="298"/>
                  </a:lnTo>
                  <a:lnTo>
                    <a:pt x="54" y="298"/>
                  </a:lnTo>
                  <a:lnTo>
                    <a:pt x="55" y="298"/>
                  </a:lnTo>
                  <a:lnTo>
                    <a:pt x="57" y="296"/>
                  </a:lnTo>
                  <a:lnTo>
                    <a:pt x="58" y="296"/>
                  </a:lnTo>
                  <a:lnTo>
                    <a:pt x="61" y="302"/>
                  </a:lnTo>
                  <a:lnTo>
                    <a:pt x="63" y="309"/>
                  </a:lnTo>
                  <a:lnTo>
                    <a:pt x="66" y="315"/>
                  </a:lnTo>
                  <a:lnTo>
                    <a:pt x="69" y="321"/>
                  </a:lnTo>
                  <a:lnTo>
                    <a:pt x="71" y="327"/>
                  </a:lnTo>
                  <a:lnTo>
                    <a:pt x="74" y="333"/>
                  </a:lnTo>
                  <a:lnTo>
                    <a:pt x="78" y="340"/>
                  </a:lnTo>
                  <a:lnTo>
                    <a:pt x="81" y="344"/>
                  </a:lnTo>
                  <a:lnTo>
                    <a:pt x="85" y="350"/>
                  </a:lnTo>
                  <a:lnTo>
                    <a:pt x="88" y="355"/>
                  </a:lnTo>
                  <a:lnTo>
                    <a:pt x="92" y="361"/>
                  </a:lnTo>
                  <a:lnTo>
                    <a:pt x="96" y="366"/>
                  </a:lnTo>
                  <a:lnTo>
                    <a:pt x="100" y="371"/>
                  </a:lnTo>
                  <a:lnTo>
                    <a:pt x="105" y="375"/>
                  </a:lnTo>
                  <a:lnTo>
                    <a:pt x="109" y="380"/>
                  </a:lnTo>
                  <a:lnTo>
                    <a:pt x="113" y="384"/>
                  </a:lnTo>
                  <a:lnTo>
                    <a:pt x="119" y="389"/>
                  </a:lnTo>
                  <a:lnTo>
                    <a:pt x="123" y="394"/>
                  </a:lnTo>
                  <a:lnTo>
                    <a:pt x="128" y="397"/>
                  </a:lnTo>
                  <a:lnTo>
                    <a:pt x="132" y="401"/>
                  </a:lnTo>
                  <a:lnTo>
                    <a:pt x="138" y="405"/>
                  </a:lnTo>
                  <a:lnTo>
                    <a:pt x="143" y="408"/>
                  </a:lnTo>
                  <a:lnTo>
                    <a:pt x="148" y="412"/>
                  </a:lnTo>
                  <a:lnTo>
                    <a:pt x="154" y="415"/>
                  </a:lnTo>
                  <a:lnTo>
                    <a:pt x="159" y="418"/>
                  </a:lnTo>
                  <a:lnTo>
                    <a:pt x="165" y="420"/>
                  </a:lnTo>
                  <a:lnTo>
                    <a:pt x="171" y="423"/>
                  </a:lnTo>
                  <a:lnTo>
                    <a:pt x="177" y="426"/>
                  </a:lnTo>
                  <a:lnTo>
                    <a:pt x="182" y="428"/>
                  </a:lnTo>
                  <a:lnTo>
                    <a:pt x="189" y="429"/>
                  </a:lnTo>
                  <a:lnTo>
                    <a:pt x="194" y="431"/>
                  </a:lnTo>
                  <a:lnTo>
                    <a:pt x="201" y="432"/>
                  </a:lnTo>
                  <a:lnTo>
                    <a:pt x="201" y="435"/>
                  </a:lnTo>
                  <a:lnTo>
                    <a:pt x="201" y="437"/>
                  </a:lnTo>
                  <a:lnTo>
                    <a:pt x="201" y="439"/>
                  </a:lnTo>
                  <a:lnTo>
                    <a:pt x="202" y="442"/>
                  </a:lnTo>
                  <a:lnTo>
                    <a:pt x="202" y="443"/>
                  </a:lnTo>
                  <a:lnTo>
                    <a:pt x="204" y="445"/>
                  </a:lnTo>
                  <a:lnTo>
                    <a:pt x="204" y="446"/>
                  </a:lnTo>
                  <a:lnTo>
                    <a:pt x="205" y="448"/>
                  </a:lnTo>
                  <a:lnTo>
                    <a:pt x="206" y="451"/>
                  </a:lnTo>
                  <a:lnTo>
                    <a:pt x="206" y="452"/>
                  </a:lnTo>
                  <a:lnTo>
                    <a:pt x="208" y="454"/>
                  </a:lnTo>
                  <a:lnTo>
                    <a:pt x="209" y="456"/>
                  </a:lnTo>
                  <a:lnTo>
                    <a:pt x="210" y="457"/>
                  </a:lnTo>
                  <a:lnTo>
                    <a:pt x="212" y="459"/>
                  </a:lnTo>
                  <a:lnTo>
                    <a:pt x="213" y="460"/>
                  </a:lnTo>
                  <a:lnTo>
                    <a:pt x="214" y="462"/>
                  </a:lnTo>
                  <a:lnTo>
                    <a:pt x="216" y="462"/>
                  </a:lnTo>
                  <a:lnTo>
                    <a:pt x="217" y="463"/>
                  </a:lnTo>
                  <a:lnTo>
                    <a:pt x="218" y="465"/>
                  </a:lnTo>
                  <a:lnTo>
                    <a:pt x="220" y="466"/>
                  </a:lnTo>
                  <a:lnTo>
                    <a:pt x="221" y="466"/>
                  </a:lnTo>
                  <a:lnTo>
                    <a:pt x="223" y="468"/>
                  </a:lnTo>
                  <a:lnTo>
                    <a:pt x="224" y="468"/>
                  </a:lnTo>
                  <a:lnTo>
                    <a:pt x="225" y="469"/>
                  </a:lnTo>
                  <a:lnTo>
                    <a:pt x="228" y="469"/>
                  </a:lnTo>
                  <a:lnTo>
                    <a:pt x="229" y="471"/>
                  </a:lnTo>
                  <a:lnTo>
                    <a:pt x="231" y="471"/>
                  </a:lnTo>
                  <a:lnTo>
                    <a:pt x="232" y="471"/>
                  </a:lnTo>
                  <a:lnTo>
                    <a:pt x="235" y="473"/>
                  </a:lnTo>
                  <a:lnTo>
                    <a:pt x="236" y="473"/>
                  </a:lnTo>
                  <a:lnTo>
                    <a:pt x="237" y="473"/>
                  </a:lnTo>
                  <a:lnTo>
                    <a:pt x="240" y="473"/>
                  </a:lnTo>
                  <a:lnTo>
                    <a:pt x="241" y="473"/>
                  </a:lnTo>
                  <a:lnTo>
                    <a:pt x="244" y="473"/>
                  </a:lnTo>
                  <a:lnTo>
                    <a:pt x="245" y="473"/>
                  </a:lnTo>
                  <a:lnTo>
                    <a:pt x="247" y="471"/>
                  </a:lnTo>
                  <a:lnTo>
                    <a:pt x="250" y="471"/>
                  </a:lnTo>
                  <a:lnTo>
                    <a:pt x="251" y="471"/>
                  </a:lnTo>
                  <a:lnTo>
                    <a:pt x="252" y="469"/>
                  </a:lnTo>
                  <a:lnTo>
                    <a:pt x="254" y="469"/>
                  </a:lnTo>
                  <a:lnTo>
                    <a:pt x="255" y="468"/>
                  </a:lnTo>
                  <a:lnTo>
                    <a:pt x="258" y="468"/>
                  </a:lnTo>
                  <a:lnTo>
                    <a:pt x="259" y="466"/>
                  </a:lnTo>
                  <a:lnTo>
                    <a:pt x="260" y="466"/>
                  </a:lnTo>
                  <a:lnTo>
                    <a:pt x="262" y="465"/>
                  </a:lnTo>
                  <a:lnTo>
                    <a:pt x="263" y="463"/>
                  </a:lnTo>
                  <a:lnTo>
                    <a:pt x="264" y="462"/>
                  </a:lnTo>
                  <a:lnTo>
                    <a:pt x="266" y="462"/>
                  </a:lnTo>
                  <a:lnTo>
                    <a:pt x="267" y="460"/>
                  </a:lnTo>
                  <a:lnTo>
                    <a:pt x="268" y="459"/>
                  </a:lnTo>
                  <a:lnTo>
                    <a:pt x="270" y="457"/>
                  </a:lnTo>
                  <a:lnTo>
                    <a:pt x="271" y="456"/>
                  </a:lnTo>
                  <a:lnTo>
                    <a:pt x="271" y="454"/>
                  </a:lnTo>
                  <a:lnTo>
                    <a:pt x="272" y="452"/>
                  </a:lnTo>
                  <a:lnTo>
                    <a:pt x="274" y="451"/>
                  </a:lnTo>
                  <a:lnTo>
                    <a:pt x="275" y="448"/>
                  </a:lnTo>
                  <a:lnTo>
                    <a:pt x="275" y="446"/>
                  </a:lnTo>
                  <a:lnTo>
                    <a:pt x="276" y="445"/>
                  </a:lnTo>
                  <a:lnTo>
                    <a:pt x="276" y="443"/>
                  </a:lnTo>
                  <a:lnTo>
                    <a:pt x="278" y="442"/>
                  </a:lnTo>
                  <a:lnTo>
                    <a:pt x="278" y="439"/>
                  </a:lnTo>
                  <a:lnTo>
                    <a:pt x="279" y="437"/>
                  </a:lnTo>
                  <a:lnTo>
                    <a:pt x="279" y="435"/>
                  </a:lnTo>
                  <a:lnTo>
                    <a:pt x="279" y="432"/>
                  </a:lnTo>
                  <a:lnTo>
                    <a:pt x="286" y="431"/>
                  </a:lnTo>
                  <a:lnTo>
                    <a:pt x="291" y="429"/>
                  </a:lnTo>
                  <a:lnTo>
                    <a:pt x="298" y="428"/>
                  </a:lnTo>
                  <a:lnTo>
                    <a:pt x="303" y="426"/>
                  </a:lnTo>
                  <a:lnTo>
                    <a:pt x="309" y="423"/>
                  </a:lnTo>
                  <a:lnTo>
                    <a:pt x="314" y="420"/>
                  </a:lnTo>
                  <a:lnTo>
                    <a:pt x="321" y="418"/>
                  </a:lnTo>
                  <a:lnTo>
                    <a:pt x="326" y="415"/>
                  </a:lnTo>
                  <a:lnTo>
                    <a:pt x="332" y="412"/>
                  </a:lnTo>
                  <a:lnTo>
                    <a:pt x="337" y="408"/>
                  </a:lnTo>
                  <a:lnTo>
                    <a:pt x="341" y="405"/>
                  </a:lnTo>
                  <a:lnTo>
                    <a:pt x="347" y="401"/>
                  </a:lnTo>
                  <a:lnTo>
                    <a:pt x="352" y="397"/>
                  </a:lnTo>
                  <a:lnTo>
                    <a:pt x="357" y="394"/>
                  </a:lnTo>
                  <a:lnTo>
                    <a:pt x="361" y="389"/>
                  </a:lnTo>
                  <a:lnTo>
                    <a:pt x="367" y="384"/>
                  </a:lnTo>
                  <a:lnTo>
                    <a:pt x="371" y="380"/>
                  </a:lnTo>
                  <a:lnTo>
                    <a:pt x="375" y="375"/>
                  </a:lnTo>
                  <a:lnTo>
                    <a:pt x="379" y="371"/>
                  </a:lnTo>
                  <a:lnTo>
                    <a:pt x="383" y="366"/>
                  </a:lnTo>
                  <a:lnTo>
                    <a:pt x="387" y="361"/>
                  </a:lnTo>
                  <a:lnTo>
                    <a:pt x="391" y="355"/>
                  </a:lnTo>
                  <a:lnTo>
                    <a:pt x="395" y="350"/>
                  </a:lnTo>
                  <a:lnTo>
                    <a:pt x="399" y="344"/>
                  </a:lnTo>
                  <a:lnTo>
                    <a:pt x="402" y="340"/>
                  </a:lnTo>
                  <a:lnTo>
                    <a:pt x="405" y="333"/>
                  </a:lnTo>
                  <a:lnTo>
                    <a:pt x="409" y="327"/>
                  </a:lnTo>
                  <a:lnTo>
                    <a:pt x="411" y="321"/>
                  </a:lnTo>
                  <a:lnTo>
                    <a:pt x="414" y="315"/>
                  </a:lnTo>
                  <a:lnTo>
                    <a:pt x="417" y="309"/>
                  </a:lnTo>
                  <a:lnTo>
                    <a:pt x="419" y="302"/>
                  </a:lnTo>
                  <a:lnTo>
                    <a:pt x="422" y="296"/>
                  </a:lnTo>
                  <a:lnTo>
                    <a:pt x="423" y="296"/>
                  </a:lnTo>
                  <a:lnTo>
                    <a:pt x="425" y="298"/>
                  </a:lnTo>
                  <a:lnTo>
                    <a:pt x="426" y="298"/>
                  </a:lnTo>
                  <a:lnTo>
                    <a:pt x="428" y="298"/>
                  </a:lnTo>
                  <a:lnTo>
                    <a:pt x="429" y="298"/>
                  </a:lnTo>
                  <a:lnTo>
                    <a:pt x="430" y="298"/>
                  </a:lnTo>
                  <a:lnTo>
                    <a:pt x="432" y="298"/>
                  </a:lnTo>
                  <a:lnTo>
                    <a:pt x="434" y="298"/>
                  </a:lnTo>
                  <a:lnTo>
                    <a:pt x="436" y="298"/>
                  </a:lnTo>
                  <a:lnTo>
                    <a:pt x="438" y="298"/>
                  </a:lnTo>
                  <a:lnTo>
                    <a:pt x="441" y="298"/>
                  </a:lnTo>
                  <a:lnTo>
                    <a:pt x="442" y="298"/>
                  </a:lnTo>
                  <a:lnTo>
                    <a:pt x="445" y="296"/>
                  </a:lnTo>
                  <a:lnTo>
                    <a:pt x="448" y="296"/>
                  </a:lnTo>
                  <a:lnTo>
                    <a:pt x="449" y="295"/>
                  </a:lnTo>
                  <a:lnTo>
                    <a:pt x="452" y="295"/>
                  </a:lnTo>
                  <a:lnTo>
                    <a:pt x="453" y="293"/>
                  </a:lnTo>
                  <a:lnTo>
                    <a:pt x="456" y="292"/>
                  </a:lnTo>
                  <a:lnTo>
                    <a:pt x="457" y="290"/>
                  </a:lnTo>
                  <a:lnTo>
                    <a:pt x="460" y="289"/>
                  </a:lnTo>
                  <a:lnTo>
                    <a:pt x="461" y="287"/>
                  </a:lnTo>
                  <a:lnTo>
                    <a:pt x="463" y="285"/>
                  </a:lnTo>
                  <a:lnTo>
                    <a:pt x="464" y="284"/>
                  </a:lnTo>
                  <a:lnTo>
                    <a:pt x="467" y="282"/>
                  </a:lnTo>
                  <a:lnTo>
                    <a:pt x="468" y="281"/>
                  </a:lnTo>
                  <a:lnTo>
                    <a:pt x="469" y="279"/>
                  </a:lnTo>
                  <a:lnTo>
                    <a:pt x="471" y="276"/>
                  </a:lnTo>
                  <a:lnTo>
                    <a:pt x="472" y="275"/>
                  </a:lnTo>
                  <a:lnTo>
                    <a:pt x="472" y="273"/>
                  </a:lnTo>
                  <a:lnTo>
                    <a:pt x="473" y="270"/>
                  </a:lnTo>
                  <a:lnTo>
                    <a:pt x="475" y="268"/>
                  </a:lnTo>
                  <a:lnTo>
                    <a:pt x="476" y="265"/>
                  </a:lnTo>
                  <a:lnTo>
                    <a:pt x="476" y="262"/>
                  </a:lnTo>
                  <a:lnTo>
                    <a:pt x="477" y="261"/>
                  </a:lnTo>
                  <a:lnTo>
                    <a:pt x="477" y="258"/>
                  </a:lnTo>
                  <a:lnTo>
                    <a:pt x="479" y="255"/>
                  </a:lnTo>
                  <a:lnTo>
                    <a:pt x="479" y="253"/>
                  </a:lnTo>
                  <a:lnTo>
                    <a:pt x="479" y="250"/>
                  </a:lnTo>
                  <a:lnTo>
                    <a:pt x="479" y="247"/>
                  </a:lnTo>
                  <a:lnTo>
                    <a:pt x="479" y="244"/>
                  </a:lnTo>
                  <a:lnTo>
                    <a:pt x="479" y="242"/>
                  </a:lnTo>
                  <a:lnTo>
                    <a:pt x="479" y="239"/>
                  </a:lnTo>
                  <a:lnTo>
                    <a:pt x="479" y="236"/>
                  </a:lnTo>
                  <a:lnTo>
                    <a:pt x="479" y="233"/>
                  </a:lnTo>
                  <a:lnTo>
                    <a:pt x="477" y="231"/>
                  </a:lnTo>
                  <a:lnTo>
                    <a:pt x="477" y="228"/>
                  </a:lnTo>
                  <a:lnTo>
                    <a:pt x="476" y="225"/>
                  </a:lnTo>
                  <a:lnTo>
                    <a:pt x="476" y="224"/>
                  </a:lnTo>
                  <a:lnTo>
                    <a:pt x="475" y="221"/>
                  </a:lnTo>
                  <a:lnTo>
                    <a:pt x="473" y="219"/>
                  </a:lnTo>
                  <a:lnTo>
                    <a:pt x="472" y="216"/>
                  </a:lnTo>
                  <a:lnTo>
                    <a:pt x="472" y="214"/>
                  </a:lnTo>
                  <a:lnTo>
                    <a:pt x="471" y="213"/>
                  </a:lnTo>
                  <a:lnTo>
                    <a:pt x="469" y="210"/>
                  </a:lnTo>
                  <a:lnTo>
                    <a:pt x="468" y="208"/>
                  </a:lnTo>
                  <a:lnTo>
                    <a:pt x="467" y="207"/>
                  </a:lnTo>
                  <a:lnTo>
                    <a:pt x="464" y="205"/>
                  </a:lnTo>
                  <a:lnTo>
                    <a:pt x="463" y="204"/>
                  </a:lnTo>
                  <a:lnTo>
                    <a:pt x="461" y="202"/>
                  </a:lnTo>
                  <a:lnTo>
                    <a:pt x="460" y="200"/>
                  </a:lnTo>
                  <a:lnTo>
                    <a:pt x="457" y="199"/>
                  </a:lnTo>
                  <a:lnTo>
                    <a:pt x="456" y="197"/>
                  </a:lnTo>
                  <a:lnTo>
                    <a:pt x="453" y="196"/>
                  </a:lnTo>
                  <a:lnTo>
                    <a:pt x="452" y="194"/>
                  </a:lnTo>
                  <a:lnTo>
                    <a:pt x="449" y="194"/>
                  </a:lnTo>
                  <a:lnTo>
                    <a:pt x="448" y="193"/>
                  </a:lnTo>
                  <a:lnTo>
                    <a:pt x="445" y="193"/>
                  </a:lnTo>
                  <a:lnTo>
                    <a:pt x="442" y="191"/>
                  </a:lnTo>
                  <a:lnTo>
                    <a:pt x="441" y="191"/>
                  </a:lnTo>
                  <a:lnTo>
                    <a:pt x="438" y="191"/>
                  </a:lnTo>
                  <a:lnTo>
                    <a:pt x="436" y="191"/>
                  </a:lnTo>
                  <a:lnTo>
                    <a:pt x="434" y="191"/>
                  </a:lnTo>
                  <a:close/>
                </a:path>
              </a:pathLst>
            </a:custGeom>
            <a:solidFill>
              <a:srgbClr val="F5E0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296" name="Freeform 28"/>
            <p:cNvSpPr>
              <a:spLocks/>
            </p:cNvSpPr>
            <p:nvPr/>
          </p:nvSpPr>
          <p:spPr bwMode="auto">
            <a:xfrm>
              <a:off x="5427663" y="5019675"/>
              <a:ext cx="23813" cy="46038"/>
            </a:xfrm>
            <a:custGeom>
              <a:avLst/>
              <a:gdLst>
                <a:gd name="T0" fmla="*/ 2147483647 w 30"/>
                <a:gd name="T1" fmla="*/ 0 h 57"/>
                <a:gd name="T2" fmla="*/ 2147483647 w 30"/>
                <a:gd name="T3" fmla="*/ 0 h 57"/>
                <a:gd name="T4" fmla="*/ 2147483647 w 30"/>
                <a:gd name="T5" fmla="*/ 2147483647 h 57"/>
                <a:gd name="T6" fmla="*/ 2147483647 w 30"/>
                <a:gd name="T7" fmla="*/ 2147483647 h 57"/>
                <a:gd name="T8" fmla="*/ 2147483647 w 30"/>
                <a:gd name="T9" fmla="*/ 2147483647 h 57"/>
                <a:gd name="T10" fmla="*/ 2147483647 w 30"/>
                <a:gd name="T11" fmla="*/ 2147483647 h 57"/>
                <a:gd name="T12" fmla="*/ 2147483647 w 30"/>
                <a:gd name="T13" fmla="*/ 2147483647 h 57"/>
                <a:gd name="T14" fmla="*/ 2147483647 w 30"/>
                <a:gd name="T15" fmla="*/ 2147483647 h 57"/>
                <a:gd name="T16" fmla="*/ 2147483647 w 30"/>
                <a:gd name="T17" fmla="*/ 2147483647 h 57"/>
                <a:gd name="T18" fmla="*/ 2147483647 w 30"/>
                <a:gd name="T19" fmla="*/ 2147483647 h 57"/>
                <a:gd name="T20" fmla="*/ 2147483647 w 30"/>
                <a:gd name="T21" fmla="*/ 2147483647 h 57"/>
                <a:gd name="T22" fmla="*/ 2147483647 w 30"/>
                <a:gd name="T23" fmla="*/ 2147483647 h 57"/>
                <a:gd name="T24" fmla="*/ 2147483647 w 30"/>
                <a:gd name="T25" fmla="*/ 2147483647 h 57"/>
                <a:gd name="T26" fmla="*/ 0 w 30"/>
                <a:gd name="T27" fmla="*/ 2147483647 h 57"/>
                <a:gd name="T28" fmla="*/ 0 w 30"/>
                <a:gd name="T29" fmla="*/ 2147483647 h 57"/>
                <a:gd name="T30" fmla="*/ 0 w 30"/>
                <a:gd name="T31" fmla="*/ 2147483647 h 57"/>
                <a:gd name="T32" fmla="*/ 0 w 30"/>
                <a:gd name="T33" fmla="*/ 2147483647 h 57"/>
                <a:gd name="T34" fmla="*/ 0 w 30"/>
                <a:gd name="T35" fmla="*/ 2147483647 h 57"/>
                <a:gd name="T36" fmla="*/ 0 w 30"/>
                <a:gd name="T37" fmla="*/ 2147483647 h 57"/>
                <a:gd name="T38" fmla="*/ 2147483647 w 30"/>
                <a:gd name="T39" fmla="*/ 2147483647 h 57"/>
                <a:gd name="T40" fmla="*/ 2147483647 w 30"/>
                <a:gd name="T41" fmla="*/ 2147483647 h 57"/>
                <a:gd name="T42" fmla="*/ 2147483647 w 30"/>
                <a:gd name="T43" fmla="*/ 2147483647 h 57"/>
                <a:gd name="T44" fmla="*/ 2147483647 w 30"/>
                <a:gd name="T45" fmla="*/ 2147483647 h 57"/>
                <a:gd name="T46" fmla="*/ 2147483647 w 30"/>
                <a:gd name="T47" fmla="*/ 2147483647 h 57"/>
                <a:gd name="T48" fmla="*/ 2147483647 w 30"/>
                <a:gd name="T49" fmla="*/ 2147483647 h 57"/>
                <a:gd name="T50" fmla="*/ 2147483647 w 30"/>
                <a:gd name="T51" fmla="*/ 2147483647 h 57"/>
                <a:gd name="T52" fmla="*/ 2147483647 w 30"/>
                <a:gd name="T53" fmla="*/ 2147483647 h 57"/>
                <a:gd name="T54" fmla="*/ 2147483647 w 30"/>
                <a:gd name="T55" fmla="*/ 2147483647 h 57"/>
                <a:gd name="T56" fmla="*/ 2147483647 w 30"/>
                <a:gd name="T57" fmla="*/ 2147483647 h 57"/>
                <a:gd name="T58" fmla="*/ 2147483647 w 30"/>
                <a:gd name="T59" fmla="*/ 2147483647 h 57"/>
                <a:gd name="T60" fmla="*/ 2147483647 w 30"/>
                <a:gd name="T61" fmla="*/ 2147483647 h 57"/>
                <a:gd name="T62" fmla="*/ 2147483647 w 30"/>
                <a:gd name="T63" fmla="*/ 2147483647 h 57"/>
                <a:gd name="T64" fmla="*/ 2147483647 w 30"/>
                <a:gd name="T65" fmla="*/ 2147483647 h 57"/>
                <a:gd name="T66" fmla="*/ 2147483647 w 30"/>
                <a:gd name="T67" fmla="*/ 2147483647 h 57"/>
                <a:gd name="T68" fmla="*/ 2147483647 w 30"/>
                <a:gd name="T69" fmla="*/ 2147483647 h 57"/>
                <a:gd name="T70" fmla="*/ 2147483647 w 30"/>
                <a:gd name="T71" fmla="*/ 2147483647 h 57"/>
                <a:gd name="T72" fmla="*/ 2147483647 w 30"/>
                <a:gd name="T73" fmla="*/ 2147483647 h 57"/>
                <a:gd name="T74" fmla="*/ 2147483647 w 30"/>
                <a:gd name="T75" fmla="*/ 2147483647 h 57"/>
                <a:gd name="T76" fmla="*/ 2147483647 w 30"/>
                <a:gd name="T77" fmla="*/ 2147483647 h 57"/>
                <a:gd name="T78" fmla="*/ 2147483647 w 30"/>
                <a:gd name="T79" fmla="*/ 2147483647 h 57"/>
                <a:gd name="T80" fmla="*/ 2147483647 w 30"/>
                <a:gd name="T81" fmla="*/ 2147483647 h 57"/>
                <a:gd name="T82" fmla="*/ 2147483647 w 30"/>
                <a:gd name="T83" fmla="*/ 2147483647 h 57"/>
                <a:gd name="T84" fmla="*/ 2147483647 w 30"/>
                <a:gd name="T85" fmla="*/ 2147483647 h 57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30" h="57">
                  <a:moveTo>
                    <a:pt x="23" y="0"/>
                  </a:moveTo>
                  <a:lnTo>
                    <a:pt x="22" y="0"/>
                  </a:lnTo>
                  <a:lnTo>
                    <a:pt x="20" y="0"/>
                  </a:lnTo>
                  <a:lnTo>
                    <a:pt x="19" y="1"/>
                  </a:lnTo>
                  <a:lnTo>
                    <a:pt x="17" y="1"/>
                  </a:lnTo>
                  <a:lnTo>
                    <a:pt x="16" y="1"/>
                  </a:lnTo>
                  <a:lnTo>
                    <a:pt x="15" y="1"/>
                  </a:lnTo>
                  <a:lnTo>
                    <a:pt x="15" y="3"/>
                  </a:lnTo>
                  <a:lnTo>
                    <a:pt x="13" y="3"/>
                  </a:lnTo>
                  <a:lnTo>
                    <a:pt x="12" y="3"/>
                  </a:lnTo>
                  <a:lnTo>
                    <a:pt x="11" y="5"/>
                  </a:lnTo>
                  <a:lnTo>
                    <a:pt x="9" y="6"/>
                  </a:lnTo>
                  <a:lnTo>
                    <a:pt x="8" y="6"/>
                  </a:lnTo>
                  <a:lnTo>
                    <a:pt x="8" y="8"/>
                  </a:lnTo>
                  <a:lnTo>
                    <a:pt x="7" y="9"/>
                  </a:lnTo>
                  <a:lnTo>
                    <a:pt x="5" y="9"/>
                  </a:lnTo>
                  <a:lnTo>
                    <a:pt x="5" y="11"/>
                  </a:lnTo>
                  <a:lnTo>
                    <a:pt x="4" y="12"/>
                  </a:lnTo>
                  <a:lnTo>
                    <a:pt x="3" y="14"/>
                  </a:lnTo>
                  <a:lnTo>
                    <a:pt x="3" y="15"/>
                  </a:lnTo>
                  <a:lnTo>
                    <a:pt x="3" y="17"/>
                  </a:lnTo>
                  <a:lnTo>
                    <a:pt x="1" y="17"/>
                  </a:lnTo>
                  <a:lnTo>
                    <a:pt x="1" y="18"/>
                  </a:lnTo>
                  <a:lnTo>
                    <a:pt x="1" y="20"/>
                  </a:lnTo>
                  <a:lnTo>
                    <a:pt x="0" y="22"/>
                  </a:lnTo>
                  <a:lnTo>
                    <a:pt x="0" y="23"/>
                  </a:lnTo>
                  <a:lnTo>
                    <a:pt x="0" y="25"/>
                  </a:lnTo>
                  <a:lnTo>
                    <a:pt x="0" y="26"/>
                  </a:lnTo>
                  <a:lnTo>
                    <a:pt x="0" y="28"/>
                  </a:lnTo>
                  <a:lnTo>
                    <a:pt x="0" y="29"/>
                  </a:lnTo>
                  <a:lnTo>
                    <a:pt x="0" y="31"/>
                  </a:lnTo>
                  <a:lnTo>
                    <a:pt x="0" y="32"/>
                  </a:lnTo>
                  <a:lnTo>
                    <a:pt x="0" y="34"/>
                  </a:lnTo>
                  <a:lnTo>
                    <a:pt x="0" y="35"/>
                  </a:lnTo>
                  <a:lnTo>
                    <a:pt x="1" y="37"/>
                  </a:lnTo>
                  <a:lnTo>
                    <a:pt x="1" y="39"/>
                  </a:lnTo>
                  <a:lnTo>
                    <a:pt x="1" y="40"/>
                  </a:lnTo>
                  <a:lnTo>
                    <a:pt x="3" y="40"/>
                  </a:lnTo>
                  <a:lnTo>
                    <a:pt x="3" y="42"/>
                  </a:lnTo>
                  <a:lnTo>
                    <a:pt x="3" y="43"/>
                  </a:lnTo>
                  <a:lnTo>
                    <a:pt x="4" y="45"/>
                  </a:lnTo>
                  <a:lnTo>
                    <a:pt x="5" y="46"/>
                  </a:lnTo>
                  <a:lnTo>
                    <a:pt x="5" y="48"/>
                  </a:lnTo>
                  <a:lnTo>
                    <a:pt x="7" y="48"/>
                  </a:lnTo>
                  <a:lnTo>
                    <a:pt x="8" y="49"/>
                  </a:lnTo>
                  <a:lnTo>
                    <a:pt x="9" y="51"/>
                  </a:lnTo>
                  <a:lnTo>
                    <a:pt x="11" y="51"/>
                  </a:lnTo>
                  <a:lnTo>
                    <a:pt x="11" y="52"/>
                  </a:lnTo>
                  <a:lnTo>
                    <a:pt x="12" y="52"/>
                  </a:lnTo>
                  <a:lnTo>
                    <a:pt x="13" y="54"/>
                  </a:lnTo>
                  <a:lnTo>
                    <a:pt x="15" y="54"/>
                  </a:lnTo>
                  <a:lnTo>
                    <a:pt x="16" y="56"/>
                  </a:lnTo>
                  <a:lnTo>
                    <a:pt x="17" y="56"/>
                  </a:lnTo>
                  <a:lnTo>
                    <a:pt x="19" y="56"/>
                  </a:lnTo>
                  <a:lnTo>
                    <a:pt x="20" y="56"/>
                  </a:lnTo>
                  <a:lnTo>
                    <a:pt x="22" y="57"/>
                  </a:lnTo>
                  <a:lnTo>
                    <a:pt x="23" y="57"/>
                  </a:lnTo>
                  <a:lnTo>
                    <a:pt x="24" y="57"/>
                  </a:lnTo>
                  <a:lnTo>
                    <a:pt x="26" y="57"/>
                  </a:lnTo>
                  <a:lnTo>
                    <a:pt x="27" y="56"/>
                  </a:lnTo>
                  <a:lnTo>
                    <a:pt x="28" y="56"/>
                  </a:lnTo>
                  <a:lnTo>
                    <a:pt x="30" y="56"/>
                  </a:lnTo>
                  <a:lnTo>
                    <a:pt x="28" y="52"/>
                  </a:lnTo>
                  <a:lnTo>
                    <a:pt x="28" y="49"/>
                  </a:lnTo>
                  <a:lnTo>
                    <a:pt x="27" y="46"/>
                  </a:lnTo>
                  <a:lnTo>
                    <a:pt x="27" y="43"/>
                  </a:lnTo>
                  <a:lnTo>
                    <a:pt x="26" y="40"/>
                  </a:lnTo>
                  <a:lnTo>
                    <a:pt x="26" y="35"/>
                  </a:lnTo>
                  <a:lnTo>
                    <a:pt x="26" y="32"/>
                  </a:lnTo>
                  <a:lnTo>
                    <a:pt x="24" y="29"/>
                  </a:lnTo>
                  <a:lnTo>
                    <a:pt x="24" y="26"/>
                  </a:lnTo>
                  <a:lnTo>
                    <a:pt x="24" y="23"/>
                  </a:lnTo>
                  <a:lnTo>
                    <a:pt x="24" y="18"/>
                  </a:lnTo>
                  <a:lnTo>
                    <a:pt x="24" y="15"/>
                  </a:lnTo>
                  <a:lnTo>
                    <a:pt x="23" y="12"/>
                  </a:lnTo>
                  <a:lnTo>
                    <a:pt x="23" y="9"/>
                  </a:lnTo>
                  <a:lnTo>
                    <a:pt x="23" y="5"/>
                  </a:lnTo>
                  <a:lnTo>
                    <a:pt x="23" y="1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C592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297" name="Freeform 29"/>
            <p:cNvSpPr>
              <a:spLocks/>
            </p:cNvSpPr>
            <p:nvPr/>
          </p:nvSpPr>
          <p:spPr bwMode="auto">
            <a:xfrm>
              <a:off x="5749926" y="5019675"/>
              <a:ext cx="23813" cy="46038"/>
            </a:xfrm>
            <a:custGeom>
              <a:avLst/>
              <a:gdLst>
                <a:gd name="T0" fmla="*/ 2147483647 w 30"/>
                <a:gd name="T1" fmla="*/ 2147483647 h 57"/>
                <a:gd name="T2" fmla="*/ 2147483647 w 30"/>
                <a:gd name="T3" fmla="*/ 2147483647 h 57"/>
                <a:gd name="T4" fmla="*/ 2147483647 w 30"/>
                <a:gd name="T5" fmla="*/ 2147483647 h 57"/>
                <a:gd name="T6" fmla="*/ 2147483647 w 30"/>
                <a:gd name="T7" fmla="*/ 2147483647 h 57"/>
                <a:gd name="T8" fmla="*/ 2147483647 w 30"/>
                <a:gd name="T9" fmla="*/ 2147483647 h 57"/>
                <a:gd name="T10" fmla="*/ 2147483647 w 30"/>
                <a:gd name="T11" fmla="*/ 2147483647 h 57"/>
                <a:gd name="T12" fmla="*/ 2147483647 w 30"/>
                <a:gd name="T13" fmla="*/ 2147483647 h 57"/>
                <a:gd name="T14" fmla="*/ 2147483647 w 30"/>
                <a:gd name="T15" fmla="*/ 2147483647 h 57"/>
                <a:gd name="T16" fmla="*/ 0 w 30"/>
                <a:gd name="T17" fmla="*/ 2147483647 h 57"/>
                <a:gd name="T18" fmla="*/ 2147483647 w 30"/>
                <a:gd name="T19" fmla="*/ 2147483647 h 57"/>
                <a:gd name="T20" fmla="*/ 2147483647 w 30"/>
                <a:gd name="T21" fmla="*/ 2147483647 h 57"/>
                <a:gd name="T22" fmla="*/ 2147483647 w 30"/>
                <a:gd name="T23" fmla="*/ 2147483647 h 57"/>
                <a:gd name="T24" fmla="*/ 2147483647 w 30"/>
                <a:gd name="T25" fmla="*/ 2147483647 h 57"/>
                <a:gd name="T26" fmla="*/ 2147483647 w 30"/>
                <a:gd name="T27" fmla="*/ 2147483647 h 57"/>
                <a:gd name="T28" fmla="*/ 2147483647 w 30"/>
                <a:gd name="T29" fmla="*/ 2147483647 h 57"/>
                <a:gd name="T30" fmla="*/ 2147483647 w 30"/>
                <a:gd name="T31" fmla="*/ 2147483647 h 57"/>
                <a:gd name="T32" fmla="*/ 2147483647 w 30"/>
                <a:gd name="T33" fmla="*/ 2147483647 h 57"/>
                <a:gd name="T34" fmla="*/ 2147483647 w 30"/>
                <a:gd name="T35" fmla="*/ 2147483647 h 57"/>
                <a:gd name="T36" fmla="*/ 2147483647 w 30"/>
                <a:gd name="T37" fmla="*/ 2147483647 h 57"/>
                <a:gd name="T38" fmla="*/ 2147483647 w 30"/>
                <a:gd name="T39" fmla="*/ 2147483647 h 57"/>
                <a:gd name="T40" fmla="*/ 2147483647 w 30"/>
                <a:gd name="T41" fmla="*/ 2147483647 h 57"/>
                <a:gd name="T42" fmla="*/ 2147483647 w 30"/>
                <a:gd name="T43" fmla="*/ 2147483647 h 57"/>
                <a:gd name="T44" fmla="*/ 2147483647 w 30"/>
                <a:gd name="T45" fmla="*/ 2147483647 h 57"/>
                <a:gd name="T46" fmla="*/ 2147483647 w 30"/>
                <a:gd name="T47" fmla="*/ 2147483647 h 57"/>
                <a:gd name="T48" fmla="*/ 2147483647 w 30"/>
                <a:gd name="T49" fmla="*/ 2147483647 h 57"/>
                <a:gd name="T50" fmla="*/ 2147483647 w 30"/>
                <a:gd name="T51" fmla="*/ 2147483647 h 57"/>
                <a:gd name="T52" fmla="*/ 2147483647 w 30"/>
                <a:gd name="T53" fmla="*/ 2147483647 h 57"/>
                <a:gd name="T54" fmla="*/ 2147483647 w 30"/>
                <a:gd name="T55" fmla="*/ 2147483647 h 57"/>
                <a:gd name="T56" fmla="*/ 2147483647 w 30"/>
                <a:gd name="T57" fmla="*/ 2147483647 h 57"/>
                <a:gd name="T58" fmla="*/ 2147483647 w 30"/>
                <a:gd name="T59" fmla="*/ 2147483647 h 57"/>
                <a:gd name="T60" fmla="*/ 2147483647 w 30"/>
                <a:gd name="T61" fmla="*/ 2147483647 h 57"/>
                <a:gd name="T62" fmla="*/ 2147483647 w 30"/>
                <a:gd name="T63" fmla="*/ 2147483647 h 57"/>
                <a:gd name="T64" fmla="*/ 2147483647 w 30"/>
                <a:gd name="T65" fmla="*/ 2147483647 h 57"/>
                <a:gd name="T66" fmla="*/ 2147483647 w 30"/>
                <a:gd name="T67" fmla="*/ 2147483647 h 57"/>
                <a:gd name="T68" fmla="*/ 2147483647 w 30"/>
                <a:gd name="T69" fmla="*/ 2147483647 h 57"/>
                <a:gd name="T70" fmla="*/ 2147483647 w 30"/>
                <a:gd name="T71" fmla="*/ 2147483647 h 57"/>
                <a:gd name="T72" fmla="*/ 2147483647 w 30"/>
                <a:gd name="T73" fmla="*/ 2147483647 h 57"/>
                <a:gd name="T74" fmla="*/ 2147483647 w 30"/>
                <a:gd name="T75" fmla="*/ 2147483647 h 57"/>
                <a:gd name="T76" fmla="*/ 2147483647 w 30"/>
                <a:gd name="T77" fmla="*/ 2147483647 h 57"/>
                <a:gd name="T78" fmla="*/ 2147483647 w 30"/>
                <a:gd name="T79" fmla="*/ 2147483647 h 57"/>
                <a:gd name="T80" fmla="*/ 2147483647 w 30"/>
                <a:gd name="T81" fmla="*/ 2147483647 h 57"/>
                <a:gd name="T82" fmla="*/ 2147483647 w 30"/>
                <a:gd name="T83" fmla="*/ 0 h 57"/>
                <a:gd name="T84" fmla="*/ 2147483647 w 30"/>
                <a:gd name="T85" fmla="*/ 0 h 57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30" h="57">
                  <a:moveTo>
                    <a:pt x="5" y="0"/>
                  </a:moveTo>
                  <a:lnTo>
                    <a:pt x="5" y="1"/>
                  </a:lnTo>
                  <a:lnTo>
                    <a:pt x="5" y="5"/>
                  </a:lnTo>
                  <a:lnTo>
                    <a:pt x="5" y="9"/>
                  </a:lnTo>
                  <a:lnTo>
                    <a:pt x="5" y="12"/>
                  </a:lnTo>
                  <a:lnTo>
                    <a:pt x="5" y="15"/>
                  </a:lnTo>
                  <a:lnTo>
                    <a:pt x="5" y="18"/>
                  </a:lnTo>
                  <a:lnTo>
                    <a:pt x="5" y="23"/>
                  </a:lnTo>
                  <a:lnTo>
                    <a:pt x="4" y="26"/>
                  </a:lnTo>
                  <a:lnTo>
                    <a:pt x="4" y="29"/>
                  </a:lnTo>
                  <a:lnTo>
                    <a:pt x="4" y="32"/>
                  </a:lnTo>
                  <a:lnTo>
                    <a:pt x="4" y="35"/>
                  </a:lnTo>
                  <a:lnTo>
                    <a:pt x="3" y="40"/>
                  </a:lnTo>
                  <a:lnTo>
                    <a:pt x="3" y="43"/>
                  </a:lnTo>
                  <a:lnTo>
                    <a:pt x="1" y="46"/>
                  </a:lnTo>
                  <a:lnTo>
                    <a:pt x="1" y="49"/>
                  </a:lnTo>
                  <a:lnTo>
                    <a:pt x="0" y="52"/>
                  </a:lnTo>
                  <a:lnTo>
                    <a:pt x="0" y="56"/>
                  </a:lnTo>
                  <a:lnTo>
                    <a:pt x="1" y="56"/>
                  </a:lnTo>
                  <a:lnTo>
                    <a:pt x="3" y="56"/>
                  </a:lnTo>
                  <a:lnTo>
                    <a:pt x="4" y="57"/>
                  </a:lnTo>
                  <a:lnTo>
                    <a:pt x="5" y="57"/>
                  </a:lnTo>
                  <a:lnTo>
                    <a:pt x="7" y="57"/>
                  </a:lnTo>
                  <a:lnTo>
                    <a:pt x="8" y="57"/>
                  </a:lnTo>
                  <a:lnTo>
                    <a:pt x="9" y="56"/>
                  </a:lnTo>
                  <a:lnTo>
                    <a:pt x="11" y="56"/>
                  </a:lnTo>
                  <a:lnTo>
                    <a:pt x="12" y="56"/>
                  </a:lnTo>
                  <a:lnTo>
                    <a:pt x="13" y="56"/>
                  </a:lnTo>
                  <a:lnTo>
                    <a:pt x="15" y="54"/>
                  </a:lnTo>
                  <a:lnTo>
                    <a:pt x="16" y="54"/>
                  </a:lnTo>
                  <a:lnTo>
                    <a:pt x="17" y="52"/>
                  </a:lnTo>
                  <a:lnTo>
                    <a:pt x="19" y="51"/>
                  </a:lnTo>
                  <a:lnTo>
                    <a:pt x="20" y="51"/>
                  </a:lnTo>
                  <a:lnTo>
                    <a:pt x="20" y="49"/>
                  </a:lnTo>
                  <a:lnTo>
                    <a:pt x="21" y="49"/>
                  </a:lnTo>
                  <a:lnTo>
                    <a:pt x="23" y="48"/>
                  </a:lnTo>
                  <a:lnTo>
                    <a:pt x="24" y="46"/>
                  </a:lnTo>
                  <a:lnTo>
                    <a:pt x="24" y="45"/>
                  </a:lnTo>
                  <a:lnTo>
                    <a:pt x="25" y="45"/>
                  </a:lnTo>
                  <a:lnTo>
                    <a:pt x="25" y="43"/>
                  </a:lnTo>
                  <a:lnTo>
                    <a:pt x="27" y="42"/>
                  </a:lnTo>
                  <a:lnTo>
                    <a:pt x="27" y="40"/>
                  </a:lnTo>
                  <a:lnTo>
                    <a:pt x="28" y="39"/>
                  </a:lnTo>
                  <a:lnTo>
                    <a:pt x="28" y="37"/>
                  </a:lnTo>
                  <a:lnTo>
                    <a:pt x="28" y="35"/>
                  </a:lnTo>
                  <a:lnTo>
                    <a:pt x="28" y="34"/>
                  </a:lnTo>
                  <a:lnTo>
                    <a:pt x="30" y="32"/>
                  </a:lnTo>
                  <a:lnTo>
                    <a:pt x="30" y="31"/>
                  </a:lnTo>
                  <a:lnTo>
                    <a:pt x="30" y="29"/>
                  </a:lnTo>
                  <a:lnTo>
                    <a:pt x="30" y="28"/>
                  </a:lnTo>
                  <a:lnTo>
                    <a:pt x="30" y="26"/>
                  </a:lnTo>
                  <a:lnTo>
                    <a:pt x="30" y="25"/>
                  </a:lnTo>
                  <a:lnTo>
                    <a:pt x="28" y="23"/>
                  </a:lnTo>
                  <a:lnTo>
                    <a:pt x="28" y="22"/>
                  </a:lnTo>
                  <a:lnTo>
                    <a:pt x="28" y="20"/>
                  </a:lnTo>
                  <a:lnTo>
                    <a:pt x="28" y="18"/>
                  </a:lnTo>
                  <a:lnTo>
                    <a:pt x="27" y="17"/>
                  </a:lnTo>
                  <a:lnTo>
                    <a:pt x="27" y="15"/>
                  </a:lnTo>
                  <a:lnTo>
                    <a:pt x="25" y="14"/>
                  </a:lnTo>
                  <a:lnTo>
                    <a:pt x="25" y="12"/>
                  </a:lnTo>
                  <a:lnTo>
                    <a:pt x="24" y="12"/>
                  </a:lnTo>
                  <a:lnTo>
                    <a:pt x="24" y="11"/>
                  </a:lnTo>
                  <a:lnTo>
                    <a:pt x="23" y="9"/>
                  </a:lnTo>
                  <a:lnTo>
                    <a:pt x="21" y="8"/>
                  </a:lnTo>
                  <a:lnTo>
                    <a:pt x="20" y="6"/>
                  </a:lnTo>
                  <a:lnTo>
                    <a:pt x="19" y="5"/>
                  </a:lnTo>
                  <a:lnTo>
                    <a:pt x="17" y="5"/>
                  </a:lnTo>
                  <a:lnTo>
                    <a:pt x="17" y="3"/>
                  </a:lnTo>
                  <a:lnTo>
                    <a:pt x="16" y="3"/>
                  </a:lnTo>
                  <a:lnTo>
                    <a:pt x="15" y="3"/>
                  </a:lnTo>
                  <a:lnTo>
                    <a:pt x="13" y="1"/>
                  </a:lnTo>
                  <a:lnTo>
                    <a:pt x="12" y="1"/>
                  </a:lnTo>
                  <a:lnTo>
                    <a:pt x="11" y="1"/>
                  </a:lnTo>
                  <a:lnTo>
                    <a:pt x="9" y="0"/>
                  </a:lnTo>
                  <a:lnTo>
                    <a:pt x="8" y="0"/>
                  </a:lnTo>
                  <a:lnTo>
                    <a:pt x="7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C592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298" name="Freeform 30"/>
            <p:cNvSpPr>
              <a:spLocks/>
            </p:cNvSpPr>
            <p:nvPr/>
          </p:nvSpPr>
          <p:spPr bwMode="auto">
            <a:xfrm>
              <a:off x="5502276" y="5091113"/>
              <a:ext cx="41275" cy="34925"/>
            </a:xfrm>
            <a:custGeom>
              <a:avLst/>
              <a:gdLst>
                <a:gd name="T0" fmla="*/ 2147483647 w 51"/>
                <a:gd name="T1" fmla="*/ 2147483647 h 45"/>
                <a:gd name="T2" fmla="*/ 2147483647 w 51"/>
                <a:gd name="T3" fmla="*/ 2147483647 h 45"/>
                <a:gd name="T4" fmla="*/ 2147483647 w 51"/>
                <a:gd name="T5" fmla="*/ 2147483647 h 45"/>
                <a:gd name="T6" fmla="*/ 2147483647 w 51"/>
                <a:gd name="T7" fmla="*/ 2147483647 h 45"/>
                <a:gd name="T8" fmla="*/ 2147483647 w 51"/>
                <a:gd name="T9" fmla="*/ 2147483647 h 45"/>
                <a:gd name="T10" fmla="*/ 2147483647 w 51"/>
                <a:gd name="T11" fmla="*/ 2147483647 h 45"/>
                <a:gd name="T12" fmla="*/ 2147483647 w 51"/>
                <a:gd name="T13" fmla="*/ 2147483647 h 45"/>
                <a:gd name="T14" fmla="*/ 2147483647 w 51"/>
                <a:gd name="T15" fmla="*/ 2147483647 h 45"/>
                <a:gd name="T16" fmla="*/ 2147483647 w 51"/>
                <a:gd name="T17" fmla="*/ 2147483647 h 45"/>
                <a:gd name="T18" fmla="*/ 2147483647 w 51"/>
                <a:gd name="T19" fmla="*/ 2147483647 h 45"/>
                <a:gd name="T20" fmla="*/ 2147483647 w 51"/>
                <a:gd name="T21" fmla="*/ 2147483647 h 45"/>
                <a:gd name="T22" fmla="*/ 2147483647 w 51"/>
                <a:gd name="T23" fmla="*/ 2147483647 h 45"/>
                <a:gd name="T24" fmla="*/ 2147483647 w 51"/>
                <a:gd name="T25" fmla="*/ 2147483647 h 45"/>
                <a:gd name="T26" fmla="*/ 2147483647 w 51"/>
                <a:gd name="T27" fmla="*/ 2147483647 h 45"/>
                <a:gd name="T28" fmla="*/ 2147483647 w 51"/>
                <a:gd name="T29" fmla="*/ 2147483647 h 45"/>
                <a:gd name="T30" fmla="*/ 2147483647 w 51"/>
                <a:gd name="T31" fmla="*/ 2147483647 h 45"/>
                <a:gd name="T32" fmla="*/ 2147483647 w 51"/>
                <a:gd name="T33" fmla="*/ 2147483647 h 45"/>
                <a:gd name="T34" fmla="*/ 2147483647 w 51"/>
                <a:gd name="T35" fmla="*/ 2147483647 h 45"/>
                <a:gd name="T36" fmla="*/ 2147483647 w 51"/>
                <a:gd name="T37" fmla="*/ 2147483647 h 45"/>
                <a:gd name="T38" fmla="*/ 0 w 51"/>
                <a:gd name="T39" fmla="*/ 2147483647 h 45"/>
                <a:gd name="T40" fmla="*/ 0 w 51"/>
                <a:gd name="T41" fmla="*/ 2147483647 h 45"/>
                <a:gd name="T42" fmla="*/ 0 w 51"/>
                <a:gd name="T43" fmla="*/ 2147483647 h 45"/>
                <a:gd name="T44" fmla="*/ 0 w 51"/>
                <a:gd name="T45" fmla="*/ 2147483647 h 45"/>
                <a:gd name="T46" fmla="*/ 2147483647 w 51"/>
                <a:gd name="T47" fmla="*/ 2147483647 h 45"/>
                <a:gd name="T48" fmla="*/ 2147483647 w 51"/>
                <a:gd name="T49" fmla="*/ 2147483647 h 45"/>
                <a:gd name="T50" fmla="*/ 2147483647 w 51"/>
                <a:gd name="T51" fmla="*/ 2147483647 h 45"/>
                <a:gd name="T52" fmla="*/ 2147483647 w 51"/>
                <a:gd name="T53" fmla="*/ 2147483647 h 45"/>
                <a:gd name="T54" fmla="*/ 2147483647 w 51"/>
                <a:gd name="T55" fmla="*/ 2147483647 h 45"/>
                <a:gd name="T56" fmla="*/ 2147483647 w 51"/>
                <a:gd name="T57" fmla="*/ 2147483647 h 45"/>
                <a:gd name="T58" fmla="*/ 2147483647 w 51"/>
                <a:gd name="T59" fmla="*/ 2147483647 h 45"/>
                <a:gd name="T60" fmla="*/ 2147483647 w 51"/>
                <a:gd name="T61" fmla="*/ 2147483647 h 45"/>
                <a:gd name="T62" fmla="*/ 2147483647 w 51"/>
                <a:gd name="T63" fmla="*/ 0 h 45"/>
                <a:gd name="T64" fmla="*/ 2147483647 w 51"/>
                <a:gd name="T65" fmla="*/ 2147483647 h 45"/>
                <a:gd name="T66" fmla="*/ 2147483647 w 51"/>
                <a:gd name="T67" fmla="*/ 2147483647 h 45"/>
                <a:gd name="T68" fmla="*/ 2147483647 w 51"/>
                <a:gd name="T69" fmla="*/ 2147483647 h 45"/>
                <a:gd name="T70" fmla="*/ 2147483647 w 51"/>
                <a:gd name="T71" fmla="*/ 2147483647 h 45"/>
                <a:gd name="T72" fmla="*/ 2147483647 w 51"/>
                <a:gd name="T73" fmla="*/ 2147483647 h 45"/>
                <a:gd name="T74" fmla="*/ 2147483647 w 51"/>
                <a:gd name="T75" fmla="*/ 2147483647 h 45"/>
                <a:gd name="T76" fmla="*/ 2147483647 w 51"/>
                <a:gd name="T77" fmla="*/ 2147483647 h 45"/>
                <a:gd name="T78" fmla="*/ 2147483647 w 51"/>
                <a:gd name="T79" fmla="*/ 2147483647 h 45"/>
                <a:gd name="T80" fmla="*/ 2147483647 w 51"/>
                <a:gd name="T81" fmla="*/ 2147483647 h 45"/>
                <a:gd name="T82" fmla="*/ 2147483647 w 51"/>
                <a:gd name="T83" fmla="*/ 2147483647 h 45"/>
                <a:gd name="T84" fmla="*/ 2147483647 w 51"/>
                <a:gd name="T85" fmla="*/ 2147483647 h 45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51" h="45">
                  <a:moveTo>
                    <a:pt x="51" y="23"/>
                  </a:moveTo>
                  <a:lnTo>
                    <a:pt x="51" y="23"/>
                  </a:lnTo>
                  <a:lnTo>
                    <a:pt x="51" y="25"/>
                  </a:lnTo>
                  <a:lnTo>
                    <a:pt x="51" y="26"/>
                  </a:lnTo>
                  <a:lnTo>
                    <a:pt x="51" y="28"/>
                  </a:lnTo>
                  <a:lnTo>
                    <a:pt x="50" y="29"/>
                  </a:lnTo>
                  <a:lnTo>
                    <a:pt x="50" y="31"/>
                  </a:lnTo>
                  <a:lnTo>
                    <a:pt x="49" y="33"/>
                  </a:lnTo>
                  <a:lnTo>
                    <a:pt x="47" y="34"/>
                  </a:lnTo>
                  <a:lnTo>
                    <a:pt x="46" y="36"/>
                  </a:lnTo>
                  <a:lnTo>
                    <a:pt x="46" y="37"/>
                  </a:lnTo>
                  <a:lnTo>
                    <a:pt x="45" y="37"/>
                  </a:lnTo>
                  <a:lnTo>
                    <a:pt x="45" y="39"/>
                  </a:lnTo>
                  <a:lnTo>
                    <a:pt x="43" y="39"/>
                  </a:lnTo>
                  <a:lnTo>
                    <a:pt x="42" y="39"/>
                  </a:lnTo>
                  <a:lnTo>
                    <a:pt x="40" y="40"/>
                  </a:lnTo>
                  <a:lnTo>
                    <a:pt x="39" y="42"/>
                  </a:lnTo>
                  <a:lnTo>
                    <a:pt x="38" y="42"/>
                  </a:lnTo>
                  <a:lnTo>
                    <a:pt x="36" y="42"/>
                  </a:lnTo>
                  <a:lnTo>
                    <a:pt x="35" y="43"/>
                  </a:lnTo>
                  <a:lnTo>
                    <a:pt x="34" y="43"/>
                  </a:lnTo>
                  <a:lnTo>
                    <a:pt x="32" y="43"/>
                  </a:lnTo>
                  <a:lnTo>
                    <a:pt x="31" y="43"/>
                  </a:lnTo>
                  <a:lnTo>
                    <a:pt x="30" y="45"/>
                  </a:lnTo>
                  <a:lnTo>
                    <a:pt x="28" y="45"/>
                  </a:lnTo>
                  <a:lnTo>
                    <a:pt x="27" y="45"/>
                  </a:lnTo>
                  <a:lnTo>
                    <a:pt x="26" y="45"/>
                  </a:lnTo>
                  <a:lnTo>
                    <a:pt x="24" y="45"/>
                  </a:lnTo>
                  <a:lnTo>
                    <a:pt x="23" y="45"/>
                  </a:lnTo>
                  <a:lnTo>
                    <a:pt x="22" y="45"/>
                  </a:lnTo>
                  <a:lnTo>
                    <a:pt x="20" y="43"/>
                  </a:lnTo>
                  <a:lnTo>
                    <a:pt x="19" y="43"/>
                  </a:lnTo>
                  <a:lnTo>
                    <a:pt x="18" y="43"/>
                  </a:lnTo>
                  <a:lnTo>
                    <a:pt x="16" y="43"/>
                  </a:lnTo>
                  <a:lnTo>
                    <a:pt x="15" y="43"/>
                  </a:lnTo>
                  <a:lnTo>
                    <a:pt x="15" y="42"/>
                  </a:lnTo>
                  <a:lnTo>
                    <a:pt x="13" y="42"/>
                  </a:lnTo>
                  <a:lnTo>
                    <a:pt x="12" y="42"/>
                  </a:lnTo>
                  <a:lnTo>
                    <a:pt x="11" y="40"/>
                  </a:lnTo>
                  <a:lnTo>
                    <a:pt x="9" y="40"/>
                  </a:lnTo>
                  <a:lnTo>
                    <a:pt x="9" y="39"/>
                  </a:lnTo>
                  <a:lnTo>
                    <a:pt x="8" y="39"/>
                  </a:lnTo>
                  <a:lnTo>
                    <a:pt x="7" y="39"/>
                  </a:lnTo>
                  <a:lnTo>
                    <a:pt x="7" y="37"/>
                  </a:lnTo>
                  <a:lnTo>
                    <a:pt x="5" y="37"/>
                  </a:lnTo>
                  <a:lnTo>
                    <a:pt x="4" y="36"/>
                  </a:lnTo>
                  <a:lnTo>
                    <a:pt x="4" y="34"/>
                  </a:lnTo>
                  <a:lnTo>
                    <a:pt x="3" y="34"/>
                  </a:lnTo>
                  <a:lnTo>
                    <a:pt x="3" y="33"/>
                  </a:lnTo>
                  <a:lnTo>
                    <a:pt x="1" y="33"/>
                  </a:lnTo>
                  <a:lnTo>
                    <a:pt x="1" y="31"/>
                  </a:lnTo>
                  <a:lnTo>
                    <a:pt x="1" y="29"/>
                  </a:lnTo>
                  <a:lnTo>
                    <a:pt x="0" y="29"/>
                  </a:lnTo>
                  <a:lnTo>
                    <a:pt x="0" y="28"/>
                  </a:lnTo>
                  <a:lnTo>
                    <a:pt x="0" y="26"/>
                  </a:lnTo>
                  <a:lnTo>
                    <a:pt x="0" y="25"/>
                  </a:lnTo>
                  <a:lnTo>
                    <a:pt x="0" y="23"/>
                  </a:lnTo>
                  <a:lnTo>
                    <a:pt x="0" y="22"/>
                  </a:lnTo>
                  <a:lnTo>
                    <a:pt x="0" y="20"/>
                  </a:lnTo>
                  <a:lnTo>
                    <a:pt x="0" y="19"/>
                  </a:lnTo>
                  <a:lnTo>
                    <a:pt x="0" y="17"/>
                  </a:lnTo>
                  <a:lnTo>
                    <a:pt x="0" y="15"/>
                  </a:lnTo>
                  <a:lnTo>
                    <a:pt x="1" y="15"/>
                  </a:lnTo>
                  <a:lnTo>
                    <a:pt x="1" y="14"/>
                  </a:lnTo>
                  <a:lnTo>
                    <a:pt x="1" y="12"/>
                  </a:lnTo>
                  <a:lnTo>
                    <a:pt x="3" y="12"/>
                  </a:lnTo>
                  <a:lnTo>
                    <a:pt x="3" y="11"/>
                  </a:lnTo>
                  <a:lnTo>
                    <a:pt x="4" y="11"/>
                  </a:lnTo>
                  <a:lnTo>
                    <a:pt x="4" y="9"/>
                  </a:lnTo>
                  <a:lnTo>
                    <a:pt x="5" y="9"/>
                  </a:lnTo>
                  <a:lnTo>
                    <a:pt x="7" y="8"/>
                  </a:lnTo>
                  <a:lnTo>
                    <a:pt x="8" y="6"/>
                  </a:lnTo>
                  <a:lnTo>
                    <a:pt x="9" y="6"/>
                  </a:lnTo>
                  <a:lnTo>
                    <a:pt x="9" y="5"/>
                  </a:lnTo>
                  <a:lnTo>
                    <a:pt x="11" y="5"/>
                  </a:lnTo>
                  <a:lnTo>
                    <a:pt x="12" y="5"/>
                  </a:lnTo>
                  <a:lnTo>
                    <a:pt x="13" y="3"/>
                  </a:lnTo>
                  <a:lnTo>
                    <a:pt x="15" y="3"/>
                  </a:lnTo>
                  <a:lnTo>
                    <a:pt x="16" y="2"/>
                  </a:lnTo>
                  <a:lnTo>
                    <a:pt x="18" y="2"/>
                  </a:lnTo>
                  <a:lnTo>
                    <a:pt x="19" y="2"/>
                  </a:lnTo>
                  <a:lnTo>
                    <a:pt x="20" y="2"/>
                  </a:lnTo>
                  <a:lnTo>
                    <a:pt x="22" y="2"/>
                  </a:lnTo>
                  <a:lnTo>
                    <a:pt x="23" y="2"/>
                  </a:lnTo>
                  <a:lnTo>
                    <a:pt x="24" y="0"/>
                  </a:lnTo>
                  <a:lnTo>
                    <a:pt x="26" y="0"/>
                  </a:lnTo>
                  <a:lnTo>
                    <a:pt x="27" y="0"/>
                  </a:lnTo>
                  <a:lnTo>
                    <a:pt x="28" y="2"/>
                  </a:lnTo>
                  <a:lnTo>
                    <a:pt x="30" y="2"/>
                  </a:lnTo>
                  <a:lnTo>
                    <a:pt x="31" y="2"/>
                  </a:lnTo>
                  <a:lnTo>
                    <a:pt x="32" y="2"/>
                  </a:lnTo>
                  <a:lnTo>
                    <a:pt x="34" y="2"/>
                  </a:lnTo>
                  <a:lnTo>
                    <a:pt x="35" y="3"/>
                  </a:lnTo>
                  <a:lnTo>
                    <a:pt x="36" y="3"/>
                  </a:lnTo>
                  <a:lnTo>
                    <a:pt x="38" y="3"/>
                  </a:lnTo>
                  <a:lnTo>
                    <a:pt x="39" y="5"/>
                  </a:lnTo>
                  <a:lnTo>
                    <a:pt x="40" y="5"/>
                  </a:lnTo>
                  <a:lnTo>
                    <a:pt x="42" y="6"/>
                  </a:lnTo>
                  <a:lnTo>
                    <a:pt x="43" y="6"/>
                  </a:lnTo>
                  <a:lnTo>
                    <a:pt x="45" y="8"/>
                  </a:lnTo>
                  <a:lnTo>
                    <a:pt x="46" y="9"/>
                  </a:lnTo>
                  <a:lnTo>
                    <a:pt x="47" y="11"/>
                  </a:lnTo>
                  <a:lnTo>
                    <a:pt x="49" y="12"/>
                  </a:lnTo>
                  <a:lnTo>
                    <a:pt x="50" y="14"/>
                  </a:lnTo>
                  <a:lnTo>
                    <a:pt x="50" y="15"/>
                  </a:lnTo>
                  <a:lnTo>
                    <a:pt x="51" y="17"/>
                  </a:lnTo>
                  <a:lnTo>
                    <a:pt x="51" y="19"/>
                  </a:lnTo>
                  <a:lnTo>
                    <a:pt x="51" y="20"/>
                  </a:lnTo>
                  <a:lnTo>
                    <a:pt x="51" y="22"/>
                  </a:lnTo>
                  <a:lnTo>
                    <a:pt x="51" y="23"/>
                  </a:lnTo>
                  <a:close/>
                </a:path>
              </a:pathLst>
            </a:custGeom>
            <a:solidFill>
              <a:srgbClr val="F4BA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299" name="Freeform 31"/>
            <p:cNvSpPr>
              <a:spLocks/>
            </p:cNvSpPr>
            <p:nvPr/>
          </p:nvSpPr>
          <p:spPr bwMode="auto">
            <a:xfrm>
              <a:off x="5657851" y="5091113"/>
              <a:ext cx="42863" cy="34925"/>
            </a:xfrm>
            <a:custGeom>
              <a:avLst/>
              <a:gdLst>
                <a:gd name="T0" fmla="*/ 2147483647 w 52"/>
                <a:gd name="T1" fmla="*/ 2147483647 h 45"/>
                <a:gd name="T2" fmla="*/ 2147483647 w 52"/>
                <a:gd name="T3" fmla="*/ 2147483647 h 45"/>
                <a:gd name="T4" fmla="*/ 2147483647 w 52"/>
                <a:gd name="T5" fmla="*/ 2147483647 h 45"/>
                <a:gd name="T6" fmla="*/ 2147483647 w 52"/>
                <a:gd name="T7" fmla="*/ 2147483647 h 45"/>
                <a:gd name="T8" fmla="*/ 2147483647 w 52"/>
                <a:gd name="T9" fmla="*/ 2147483647 h 45"/>
                <a:gd name="T10" fmla="*/ 2147483647 w 52"/>
                <a:gd name="T11" fmla="*/ 2147483647 h 45"/>
                <a:gd name="T12" fmla="*/ 2147483647 w 52"/>
                <a:gd name="T13" fmla="*/ 2147483647 h 45"/>
                <a:gd name="T14" fmla="*/ 2147483647 w 52"/>
                <a:gd name="T15" fmla="*/ 2147483647 h 45"/>
                <a:gd name="T16" fmla="*/ 2147483647 w 52"/>
                <a:gd name="T17" fmla="*/ 2147483647 h 45"/>
                <a:gd name="T18" fmla="*/ 2147483647 w 52"/>
                <a:gd name="T19" fmla="*/ 2147483647 h 45"/>
                <a:gd name="T20" fmla="*/ 2147483647 w 52"/>
                <a:gd name="T21" fmla="*/ 2147483647 h 45"/>
                <a:gd name="T22" fmla="*/ 2147483647 w 52"/>
                <a:gd name="T23" fmla="*/ 2147483647 h 45"/>
                <a:gd name="T24" fmla="*/ 2147483647 w 52"/>
                <a:gd name="T25" fmla="*/ 2147483647 h 45"/>
                <a:gd name="T26" fmla="*/ 2147483647 w 52"/>
                <a:gd name="T27" fmla="*/ 2147483647 h 45"/>
                <a:gd name="T28" fmla="*/ 2147483647 w 52"/>
                <a:gd name="T29" fmla="*/ 2147483647 h 45"/>
                <a:gd name="T30" fmla="*/ 2147483647 w 52"/>
                <a:gd name="T31" fmla="*/ 2147483647 h 45"/>
                <a:gd name="T32" fmla="*/ 2147483647 w 52"/>
                <a:gd name="T33" fmla="*/ 2147483647 h 45"/>
                <a:gd name="T34" fmla="*/ 2147483647 w 52"/>
                <a:gd name="T35" fmla="*/ 2147483647 h 45"/>
                <a:gd name="T36" fmla="*/ 2147483647 w 52"/>
                <a:gd name="T37" fmla="*/ 2147483647 h 45"/>
                <a:gd name="T38" fmla="*/ 2147483647 w 52"/>
                <a:gd name="T39" fmla="*/ 2147483647 h 45"/>
                <a:gd name="T40" fmla="*/ 2147483647 w 52"/>
                <a:gd name="T41" fmla="*/ 2147483647 h 45"/>
                <a:gd name="T42" fmla="*/ 2147483647 w 52"/>
                <a:gd name="T43" fmla="*/ 2147483647 h 45"/>
                <a:gd name="T44" fmla="*/ 2147483647 w 52"/>
                <a:gd name="T45" fmla="*/ 2147483647 h 45"/>
                <a:gd name="T46" fmla="*/ 2147483647 w 52"/>
                <a:gd name="T47" fmla="*/ 2147483647 h 45"/>
                <a:gd name="T48" fmla="*/ 2147483647 w 52"/>
                <a:gd name="T49" fmla="*/ 2147483647 h 45"/>
                <a:gd name="T50" fmla="*/ 2147483647 w 52"/>
                <a:gd name="T51" fmla="*/ 2147483647 h 45"/>
                <a:gd name="T52" fmla="*/ 2147483647 w 52"/>
                <a:gd name="T53" fmla="*/ 2147483647 h 45"/>
                <a:gd name="T54" fmla="*/ 2147483647 w 52"/>
                <a:gd name="T55" fmla="*/ 2147483647 h 45"/>
                <a:gd name="T56" fmla="*/ 2147483647 w 52"/>
                <a:gd name="T57" fmla="*/ 2147483647 h 45"/>
                <a:gd name="T58" fmla="*/ 2147483647 w 52"/>
                <a:gd name="T59" fmla="*/ 2147483647 h 45"/>
                <a:gd name="T60" fmla="*/ 2147483647 w 52"/>
                <a:gd name="T61" fmla="*/ 2147483647 h 45"/>
                <a:gd name="T62" fmla="*/ 2147483647 w 52"/>
                <a:gd name="T63" fmla="*/ 0 h 45"/>
                <a:gd name="T64" fmla="*/ 2147483647 w 52"/>
                <a:gd name="T65" fmla="*/ 2147483647 h 45"/>
                <a:gd name="T66" fmla="*/ 2147483647 w 52"/>
                <a:gd name="T67" fmla="*/ 2147483647 h 45"/>
                <a:gd name="T68" fmla="*/ 2147483647 w 52"/>
                <a:gd name="T69" fmla="*/ 2147483647 h 45"/>
                <a:gd name="T70" fmla="*/ 2147483647 w 52"/>
                <a:gd name="T71" fmla="*/ 2147483647 h 45"/>
                <a:gd name="T72" fmla="*/ 2147483647 w 52"/>
                <a:gd name="T73" fmla="*/ 2147483647 h 45"/>
                <a:gd name="T74" fmla="*/ 2147483647 w 52"/>
                <a:gd name="T75" fmla="*/ 2147483647 h 45"/>
                <a:gd name="T76" fmla="*/ 2147483647 w 52"/>
                <a:gd name="T77" fmla="*/ 2147483647 h 45"/>
                <a:gd name="T78" fmla="*/ 2147483647 w 52"/>
                <a:gd name="T79" fmla="*/ 2147483647 h 45"/>
                <a:gd name="T80" fmla="*/ 2147483647 w 52"/>
                <a:gd name="T81" fmla="*/ 2147483647 h 45"/>
                <a:gd name="T82" fmla="*/ 2147483647 w 52"/>
                <a:gd name="T83" fmla="*/ 2147483647 h 45"/>
                <a:gd name="T84" fmla="*/ 2147483647 w 52"/>
                <a:gd name="T85" fmla="*/ 2147483647 h 45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52" h="45">
                  <a:moveTo>
                    <a:pt x="52" y="23"/>
                  </a:moveTo>
                  <a:lnTo>
                    <a:pt x="52" y="23"/>
                  </a:lnTo>
                  <a:lnTo>
                    <a:pt x="52" y="25"/>
                  </a:lnTo>
                  <a:lnTo>
                    <a:pt x="52" y="26"/>
                  </a:lnTo>
                  <a:lnTo>
                    <a:pt x="51" y="28"/>
                  </a:lnTo>
                  <a:lnTo>
                    <a:pt x="51" y="29"/>
                  </a:lnTo>
                  <a:lnTo>
                    <a:pt x="50" y="31"/>
                  </a:lnTo>
                  <a:lnTo>
                    <a:pt x="50" y="33"/>
                  </a:lnTo>
                  <a:lnTo>
                    <a:pt x="48" y="34"/>
                  </a:lnTo>
                  <a:lnTo>
                    <a:pt x="47" y="36"/>
                  </a:lnTo>
                  <a:lnTo>
                    <a:pt x="47" y="37"/>
                  </a:lnTo>
                  <a:lnTo>
                    <a:pt x="46" y="37"/>
                  </a:lnTo>
                  <a:lnTo>
                    <a:pt x="44" y="39"/>
                  </a:lnTo>
                  <a:lnTo>
                    <a:pt x="43" y="39"/>
                  </a:lnTo>
                  <a:lnTo>
                    <a:pt x="42" y="40"/>
                  </a:lnTo>
                  <a:lnTo>
                    <a:pt x="40" y="40"/>
                  </a:lnTo>
                  <a:lnTo>
                    <a:pt x="40" y="42"/>
                  </a:lnTo>
                  <a:lnTo>
                    <a:pt x="39" y="42"/>
                  </a:lnTo>
                  <a:lnTo>
                    <a:pt x="38" y="42"/>
                  </a:lnTo>
                  <a:lnTo>
                    <a:pt x="36" y="43"/>
                  </a:lnTo>
                  <a:lnTo>
                    <a:pt x="35" y="43"/>
                  </a:lnTo>
                  <a:lnTo>
                    <a:pt x="34" y="43"/>
                  </a:lnTo>
                  <a:lnTo>
                    <a:pt x="32" y="43"/>
                  </a:lnTo>
                  <a:lnTo>
                    <a:pt x="31" y="45"/>
                  </a:lnTo>
                  <a:lnTo>
                    <a:pt x="30" y="45"/>
                  </a:lnTo>
                  <a:lnTo>
                    <a:pt x="28" y="45"/>
                  </a:lnTo>
                  <a:lnTo>
                    <a:pt x="27" y="45"/>
                  </a:lnTo>
                  <a:lnTo>
                    <a:pt x="26" y="45"/>
                  </a:lnTo>
                  <a:lnTo>
                    <a:pt x="24" y="45"/>
                  </a:lnTo>
                  <a:lnTo>
                    <a:pt x="23" y="45"/>
                  </a:lnTo>
                  <a:lnTo>
                    <a:pt x="21" y="43"/>
                  </a:lnTo>
                  <a:lnTo>
                    <a:pt x="20" y="43"/>
                  </a:lnTo>
                  <a:lnTo>
                    <a:pt x="19" y="43"/>
                  </a:lnTo>
                  <a:lnTo>
                    <a:pt x="17" y="43"/>
                  </a:lnTo>
                  <a:lnTo>
                    <a:pt x="16" y="43"/>
                  </a:lnTo>
                  <a:lnTo>
                    <a:pt x="15" y="42"/>
                  </a:lnTo>
                  <a:lnTo>
                    <a:pt x="13" y="42"/>
                  </a:lnTo>
                  <a:lnTo>
                    <a:pt x="12" y="40"/>
                  </a:lnTo>
                  <a:lnTo>
                    <a:pt x="11" y="40"/>
                  </a:lnTo>
                  <a:lnTo>
                    <a:pt x="9" y="39"/>
                  </a:lnTo>
                  <a:lnTo>
                    <a:pt x="8" y="39"/>
                  </a:lnTo>
                  <a:lnTo>
                    <a:pt x="7" y="37"/>
                  </a:lnTo>
                  <a:lnTo>
                    <a:pt x="5" y="36"/>
                  </a:lnTo>
                  <a:lnTo>
                    <a:pt x="5" y="34"/>
                  </a:lnTo>
                  <a:lnTo>
                    <a:pt x="4" y="34"/>
                  </a:lnTo>
                  <a:lnTo>
                    <a:pt x="4" y="33"/>
                  </a:lnTo>
                  <a:lnTo>
                    <a:pt x="3" y="33"/>
                  </a:lnTo>
                  <a:lnTo>
                    <a:pt x="3" y="31"/>
                  </a:lnTo>
                  <a:lnTo>
                    <a:pt x="3" y="29"/>
                  </a:lnTo>
                  <a:lnTo>
                    <a:pt x="1" y="29"/>
                  </a:lnTo>
                  <a:lnTo>
                    <a:pt x="1" y="28"/>
                  </a:lnTo>
                  <a:lnTo>
                    <a:pt x="1" y="26"/>
                  </a:lnTo>
                  <a:lnTo>
                    <a:pt x="1" y="25"/>
                  </a:lnTo>
                  <a:lnTo>
                    <a:pt x="1" y="23"/>
                  </a:lnTo>
                  <a:lnTo>
                    <a:pt x="0" y="23"/>
                  </a:lnTo>
                  <a:lnTo>
                    <a:pt x="1" y="22"/>
                  </a:lnTo>
                  <a:lnTo>
                    <a:pt x="1" y="20"/>
                  </a:lnTo>
                  <a:lnTo>
                    <a:pt x="1" y="19"/>
                  </a:lnTo>
                  <a:lnTo>
                    <a:pt x="1" y="17"/>
                  </a:lnTo>
                  <a:lnTo>
                    <a:pt x="1" y="15"/>
                  </a:lnTo>
                  <a:lnTo>
                    <a:pt x="3" y="15"/>
                  </a:lnTo>
                  <a:lnTo>
                    <a:pt x="3" y="14"/>
                  </a:lnTo>
                  <a:lnTo>
                    <a:pt x="3" y="12"/>
                  </a:lnTo>
                  <a:lnTo>
                    <a:pt x="4" y="12"/>
                  </a:lnTo>
                  <a:lnTo>
                    <a:pt x="4" y="11"/>
                  </a:lnTo>
                  <a:lnTo>
                    <a:pt x="5" y="11"/>
                  </a:lnTo>
                  <a:lnTo>
                    <a:pt x="5" y="9"/>
                  </a:lnTo>
                  <a:lnTo>
                    <a:pt x="7" y="9"/>
                  </a:lnTo>
                  <a:lnTo>
                    <a:pt x="7" y="8"/>
                  </a:lnTo>
                  <a:lnTo>
                    <a:pt x="8" y="8"/>
                  </a:lnTo>
                  <a:lnTo>
                    <a:pt x="9" y="6"/>
                  </a:lnTo>
                  <a:lnTo>
                    <a:pt x="11" y="5"/>
                  </a:lnTo>
                  <a:lnTo>
                    <a:pt x="12" y="5"/>
                  </a:lnTo>
                  <a:lnTo>
                    <a:pt x="13" y="5"/>
                  </a:lnTo>
                  <a:lnTo>
                    <a:pt x="15" y="3"/>
                  </a:lnTo>
                  <a:lnTo>
                    <a:pt x="16" y="3"/>
                  </a:lnTo>
                  <a:lnTo>
                    <a:pt x="17" y="2"/>
                  </a:lnTo>
                  <a:lnTo>
                    <a:pt x="19" y="2"/>
                  </a:lnTo>
                  <a:lnTo>
                    <a:pt x="20" y="2"/>
                  </a:lnTo>
                  <a:lnTo>
                    <a:pt x="21" y="2"/>
                  </a:lnTo>
                  <a:lnTo>
                    <a:pt x="23" y="2"/>
                  </a:lnTo>
                  <a:lnTo>
                    <a:pt x="24" y="2"/>
                  </a:lnTo>
                  <a:lnTo>
                    <a:pt x="26" y="0"/>
                  </a:lnTo>
                  <a:lnTo>
                    <a:pt x="27" y="0"/>
                  </a:lnTo>
                  <a:lnTo>
                    <a:pt x="28" y="0"/>
                  </a:lnTo>
                  <a:lnTo>
                    <a:pt x="30" y="2"/>
                  </a:lnTo>
                  <a:lnTo>
                    <a:pt x="31" y="2"/>
                  </a:lnTo>
                  <a:lnTo>
                    <a:pt x="32" y="2"/>
                  </a:lnTo>
                  <a:lnTo>
                    <a:pt x="34" y="2"/>
                  </a:lnTo>
                  <a:lnTo>
                    <a:pt x="35" y="2"/>
                  </a:lnTo>
                  <a:lnTo>
                    <a:pt x="36" y="3"/>
                  </a:lnTo>
                  <a:lnTo>
                    <a:pt x="38" y="3"/>
                  </a:lnTo>
                  <a:lnTo>
                    <a:pt x="39" y="3"/>
                  </a:lnTo>
                  <a:lnTo>
                    <a:pt x="40" y="5"/>
                  </a:lnTo>
                  <a:lnTo>
                    <a:pt x="42" y="5"/>
                  </a:lnTo>
                  <a:lnTo>
                    <a:pt x="43" y="6"/>
                  </a:lnTo>
                  <a:lnTo>
                    <a:pt x="44" y="6"/>
                  </a:lnTo>
                  <a:lnTo>
                    <a:pt x="44" y="8"/>
                  </a:lnTo>
                  <a:lnTo>
                    <a:pt x="46" y="8"/>
                  </a:lnTo>
                  <a:lnTo>
                    <a:pt x="47" y="9"/>
                  </a:lnTo>
                  <a:lnTo>
                    <a:pt x="48" y="11"/>
                  </a:lnTo>
                  <a:lnTo>
                    <a:pt x="50" y="12"/>
                  </a:lnTo>
                  <a:lnTo>
                    <a:pt x="50" y="14"/>
                  </a:lnTo>
                  <a:lnTo>
                    <a:pt x="51" y="15"/>
                  </a:lnTo>
                  <a:lnTo>
                    <a:pt x="51" y="17"/>
                  </a:lnTo>
                  <a:lnTo>
                    <a:pt x="52" y="19"/>
                  </a:lnTo>
                  <a:lnTo>
                    <a:pt x="52" y="20"/>
                  </a:lnTo>
                  <a:lnTo>
                    <a:pt x="52" y="22"/>
                  </a:lnTo>
                  <a:lnTo>
                    <a:pt x="52" y="23"/>
                  </a:lnTo>
                  <a:close/>
                </a:path>
              </a:pathLst>
            </a:custGeom>
            <a:solidFill>
              <a:srgbClr val="F4BA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00" name="Freeform 32"/>
            <p:cNvSpPr>
              <a:spLocks/>
            </p:cNvSpPr>
            <p:nvPr/>
          </p:nvSpPr>
          <p:spPr bwMode="auto">
            <a:xfrm>
              <a:off x="5502276" y="5019675"/>
              <a:ext cx="49213" cy="57150"/>
            </a:xfrm>
            <a:custGeom>
              <a:avLst/>
              <a:gdLst>
                <a:gd name="T0" fmla="*/ 2147483647 w 62"/>
                <a:gd name="T1" fmla="*/ 2147483647 h 73"/>
                <a:gd name="T2" fmla="*/ 2147483647 w 62"/>
                <a:gd name="T3" fmla="*/ 2147483647 h 73"/>
                <a:gd name="T4" fmla="*/ 2147483647 w 62"/>
                <a:gd name="T5" fmla="*/ 2147483647 h 73"/>
                <a:gd name="T6" fmla="*/ 2147483647 w 62"/>
                <a:gd name="T7" fmla="*/ 2147483647 h 73"/>
                <a:gd name="T8" fmla="*/ 2147483647 w 62"/>
                <a:gd name="T9" fmla="*/ 2147483647 h 73"/>
                <a:gd name="T10" fmla="*/ 2147483647 w 62"/>
                <a:gd name="T11" fmla="*/ 2147483647 h 73"/>
                <a:gd name="T12" fmla="*/ 2147483647 w 62"/>
                <a:gd name="T13" fmla="*/ 2147483647 h 73"/>
                <a:gd name="T14" fmla="*/ 2147483647 w 62"/>
                <a:gd name="T15" fmla="*/ 2147483647 h 73"/>
                <a:gd name="T16" fmla="*/ 2147483647 w 62"/>
                <a:gd name="T17" fmla="*/ 2147483647 h 73"/>
                <a:gd name="T18" fmla="*/ 2147483647 w 62"/>
                <a:gd name="T19" fmla="*/ 2147483647 h 73"/>
                <a:gd name="T20" fmla="*/ 2147483647 w 62"/>
                <a:gd name="T21" fmla="*/ 2147483647 h 73"/>
                <a:gd name="T22" fmla="*/ 2147483647 w 62"/>
                <a:gd name="T23" fmla="*/ 2147483647 h 73"/>
                <a:gd name="T24" fmla="*/ 2147483647 w 62"/>
                <a:gd name="T25" fmla="*/ 2147483647 h 73"/>
                <a:gd name="T26" fmla="*/ 2147483647 w 62"/>
                <a:gd name="T27" fmla="*/ 2147483647 h 73"/>
                <a:gd name="T28" fmla="*/ 2147483647 w 62"/>
                <a:gd name="T29" fmla="*/ 2147483647 h 73"/>
                <a:gd name="T30" fmla="*/ 2147483647 w 62"/>
                <a:gd name="T31" fmla="*/ 2147483647 h 73"/>
                <a:gd name="T32" fmla="*/ 2147483647 w 62"/>
                <a:gd name="T33" fmla="*/ 2147483647 h 73"/>
                <a:gd name="T34" fmla="*/ 2147483647 w 62"/>
                <a:gd name="T35" fmla="*/ 2147483647 h 73"/>
                <a:gd name="T36" fmla="*/ 2147483647 w 62"/>
                <a:gd name="T37" fmla="*/ 2147483647 h 73"/>
                <a:gd name="T38" fmla="*/ 0 w 62"/>
                <a:gd name="T39" fmla="*/ 2147483647 h 73"/>
                <a:gd name="T40" fmla="*/ 0 w 62"/>
                <a:gd name="T41" fmla="*/ 2147483647 h 73"/>
                <a:gd name="T42" fmla="*/ 0 w 62"/>
                <a:gd name="T43" fmla="*/ 2147483647 h 73"/>
                <a:gd name="T44" fmla="*/ 0 w 62"/>
                <a:gd name="T45" fmla="*/ 2147483647 h 73"/>
                <a:gd name="T46" fmla="*/ 2147483647 w 62"/>
                <a:gd name="T47" fmla="*/ 2147483647 h 73"/>
                <a:gd name="T48" fmla="*/ 2147483647 w 62"/>
                <a:gd name="T49" fmla="*/ 2147483647 h 73"/>
                <a:gd name="T50" fmla="*/ 2147483647 w 62"/>
                <a:gd name="T51" fmla="*/ 2147483647 h 73"/>
                <a:gd name="T52" fmla="*/ 2147483647 w 62"/>
                <a:gd name="T53" fmla="*/ 2147483647 h 73"/>
                <a:gd name="T54" fmla="*/ 2147483647 w 62"/>
                <a:gd name="T55" fmla="*/ 2147483647 h 73"/>
                <a:gd name="T56" fmla="*/ 2147483647 w 62"/>
                <a:gd name="T57" fmla="*/ 2147483647 h 73"/>
                <a:gd name="T58" fmla="*/ 2147483647 w 62"/>
                <a:gd name="T59" fmla="*/ 2147483647 h 73"/>
                <a:gd name="T60" fmla="*/ 2147483647 w 62"/>
                <a:gd name="T61" fmla="*/ 2147483647 h 73"/>
                <a:gd name="T62" fmla="*/ 2147483647 w 62"/>
                <a:gd name="T63" fmla="*/ 0 h 73"/>
                <a:gd name="T64" fmla="*/ 2147483647 w 62"/>
                <a:gd name="T65" fmla="*/ 0 h 73"/>
                <a:gd name="T66" fmla="*/ 2147483647 w 62"/>
                <a:gd name="T67" fmla="*/ 2147483647 h 73"/>
                <a:gd name="T68" fmla="*/ 2147483647 w 62"/>
                <a:gd name="T69" fmla="*/ 2147483647 h 73"/>
                <a:gd name="T70" fmla="*/ 2147483647 w 62"/>
                <a:gd name="T71" fmla="*/ 2147483647 h 73"/>
                <a:gd name="T72" fmla="*/ 2147483647 w 62"/>
                <a:gd name="T73" fmla="*/ 2147483647 h 73"/>
                <a:gd name="T74" fmla="*/ 2147483647 w 62"/>
                <a:gd name="T75" fmla="*/ 2147483647 h 73"/>
                <a:gd name="T76" fmla="*/ 2147483647 w 62"/>
                <a:gd name="T77" fmla="*/ 2147483647 h 73"/>
                <a:gd name="T78" fmla="*/ 2147483647 w 62"/>
                <a:gd name="T79" fmla="*/ 2147483647 h 73"/>
                <a:gd name="T80" fmla="*/ 2147483647 w 62"/>
                <a:gd name="T81" fmla="*/ 2147483647 h 73"/>
                <a:gd name="T82" fmla="*/ 2147483647 w 62"/>
                <a:gd name="T83" fmla="*/ 2147483647 h 73"/>
                <a:gd name="T84" fmla="*/ 2147483647 w 62"/>
                <a:gd name="T85" fmla="*/ 2147483647 h 73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2" h="73">
                  <a:moveTo>
                    <a:pt x="62" y="36"/>
                  </a:moveTo>
                  <a:lnTo>
                    <a:pt x="62" y="37"/>
                  </a:lnTo>
                  <a:lnTo>
                    <a:pt x="62" y="41"/>
                  </a:lnTo>
                  <a:lnTo>
                    <a:pt x="62" y="42"/>
                  </a:lnTo>
                  <a:lnTo>
                    <a:pt x="62" y="44"/>
                  </a:lnTo>
                  <a:lnTo>
                    <a:pt x="62" y="45"/>
                  </a:lnTo>
                  <a:lnTo>
                    <a:pt x="62" y="47"/>
                  </a:lnTo>
                  <a:lnTo>
                    <a:pt x="61" y="48"/>
                  </a:lnTo>
                  <a:lnTo>
                    <a:pt x="61" y="50"/>
                  </a:lnTo>
                  <a:lnTo>
                    <a:pt x="59" y="51"/>
                  </a:lnTo>
                  <a:lnTo>
                    <a:pt x="59" y="53"/>
                  </a:lnTo>
                  <a:lnTo>
                    <a:pt x="58" y="54"/>
                  </a:lnTo>
                  <a:lnTo>
                    <a:pt x="58" y="56"/>
                  </a:lnTo>
                  <a:lnTo>
                    <a:pt x="57" y="58"/>
                  </a:lnTo>
                  <a:lnTo>
                    <a:pt x="55" y="59"/>
                  </a:lnTo>
                  <a:lnTo>
                    <a:pt x="55" y="61"/>
                  </a:lnTo>
                  <a:lnTo>
                    <a:pt x="54" y="62"/>
                  </a:lnTo>
                  <a:lnTo>
                    <a:pt x="53" y="64"/>
                  </a:lnTo>
                  <a:lnTo>
                    <a:pt x="51" y="64"/>
                  </a:lnTo>
                  <a:lnTo>
                    <a:pt x="50" y="65"/>
                  </a:lnTo>
                  <a:lnTo>
                    <a:pt x="49" y="67"/>
                  </a:lnTo>
                  <a:lnTo>
                    <a:pt x="47" y="68"/>
                  </a:lnTo>
                  <a:lnTo>
                    <a:pt x="46" y="70"/>
                  </a:lnTo>
                  <a:lnTo>
                    <a:pt x="45" y="70"/>
                  </a:lnTo>
                  <a:lnTo>
                    <a:pt x="43" y="70"/>
                  </a:lnTo>
                  <a:lnTo>
                    <a:pt x="40" y="71"/>
                  </a:lnTo>
                  <a:lnTo>
                    <a:pt x="39" y="71"/>
                  </a:lnTo>
                  <a:lnTo>
                    <a:pt x="38" y="73"/>
                  </a:lnTo>
                  <a:lnTo>
                    <a:pt x="36" y="73"/>
                  </a:lnTo>
                  <a:lnTo>
                    <a:pt x="35" y="73"/>
                  </a:lnTo>
                  <a:lnTo>
                    <a:pt x="34" y="73"/>
                  </a:lnTo>
                  <a:lnTo>
                    <a:pt x="32" y="73"/>
                  </a:lnTo>
                  <a:lnTo>
                    <a:pt x="30" y="73"/>
                  </a:lnTo>
                  <a:lnTo>
                    <a:pt x="28" y="73"/>
                  </a:lnTo>
                  <a:lnTo>
                    <a:pt x="27" y="73"/>
                  </a:lnTo>
                  <a:lnTo>
                    <a:pt x="26" y="73"/>
                  </a:lnTo>
                  <a:lnTo>
                    <a:pt x="24" y="71"/>
                  </a:lnTo>
                  <a:lnTo>
                    <a:pt x="23" y="71"/>
                  </a:lnTo>
                  <a:lnTo>
                    <a:pt x="20" y="71"/>
                  </a:lnTo>
                  <a:lnTo>
                    <a:pt x="19" y="70"/>
                  </a:lnTo>
                  <a:lnTo>
                    <a:pt x="18" y="70"/>
                  </a:lnTo>
                  <a:lnTo>
                    <a:pt x="16" y="68"/>
                  </a:lnTo>
                  <a:lnTo>
                    <a:pt x="15" y="68"/>
                  </a:lnTo>
                  <a:lnTo>
                    <a:pt x="13" y="67"/>
                  </a:lnTo>
                  <a:lnTo>
                    <a:pt x="12" y="67"/>
                  </a:lnTo>
                  <a:lnTo>
                    <a:pt x="11" y="65"/>
                  </a:lnTo>
                  <a:lnTo>
                    <a:pt x="11" y="64"/>
                  </a:lnTo>
                  <a:lnTo>
                    <a:pt x="9" y="62"/>
                  </a:lnTo>
                  <a:lnTo>
                    <a:pt x="8" y="62"/>
                  </a:lnTo>
                  <a:lnTo>
                    <a:pt x="7" y="61"/>
                  </a:lnTo>
                  <a:lnTo>
                    <a:pt x="7" y="59"/>
                  </a:lnTo>
                  <a:lnTo>
                    <a:pt x="5" y="58"/>
                  </a:lnTo>
                  <a:lnTo>
                    <a:pt x="4" y="56"/>
                  </a:lnTo>
                  <a:lnTo>
                    <a:pt x="4" y="54"/>
                  </a:lnTo>
                  <a:lnTo>
                    <a:pt x="3" y="53"/>
                  </a:lnTo>
                  <a:lnTo>
                    <a:pt x="3" y="51"/>
                  </a:lnTo>
                  <a:lnTo>
                    <a:pt x="1" y="50"/>
                  </a:lnTo>
                  <a:lnTo>
                    <a:pt x="1" y="48"/>
                  </a:lnTo>
                  <a:lnTo>
                    <a:pt x="0" y="47"/>
                  </a:lnTo>
                  <a:lnTo>
                    <a:pt x="0" y="45"/>
                  </a:lnTo>
                  <a:lnTo>
                    <a:pt x="0" y="44"/>
                  </a:lnTo>
                  <a:lnTo>
                    <a:pt x="0" y="41"/>
                  </a:lnTo>
                  <a:lnTo>
                    <a:pt x="0" y="39"/>
                  </a:lnTo>
                  <a:lnTo>
                    <a:pt x="0" y="37"/>
                  </a:lnTo>
                  <a:lnTo>
                    <a:pt x="0" y="36"/>
                  </a:lnTo>
                  <a:lnTo>
                    <a:pt x="0" y="34"/>
                  </a:lnTo>
                  <a:lnTo>
                    <a:pt x="0" y="31"/>
                  </a:lnTo>
                  <a:lnTo>
                    <a:pt x="0" y="30"/>
                  </a:lnTo>
                  <a:lnTo>
                    <a:pt x="0" y="28"/>
                  </a:lnTo>
                  <a:lnTo>
                    <a:pt x="0" y="27"/>
                  </a:lnTo>
                  <a:lnTo>
                    <a:pt x="1" y="25"/>
                  </a:lnTo>
                  <a:lnTo>
                    <a:pt x="1" y="24"/>
                  </a:lnTo>
                  <a:lnTo>
                    <a:pt x="3" y="22"/>
                  </a:lnTo>
                  <a:lnTo>
                    <a:pt x="3" y="20"/>
                  </a:lnTo>
                  <a:lnTo>
                    <a:pt x="4" y="19"/>
                  </a:lnTo>
                  <a:lnTo>
                    <a:pt x="4" y="17"/>
                  </a:lnTo>
                  <a:lnTo>
                    <a:pt x="5" y="16"/>
                  </a:lnTo>
                  <a:lnTo>
                    <a:pt x="7" y="14"/>
                  </a:lnTo>
                  <a:lnTo>
                    <a:pt x="7" y="13"/>
                  </a:lnTo>
                  <a:lnTo>
                    <a:pt x="8" y="11"/>
                  </a:lnTo>
                  <a:lnTo>
                    <a:pt x="9" y="11"/>
                  </a:lnTo>
                  <a:lnTo>
                    <a:pt x="11" y="10"/>
                  </a:lnTo>
                  <a:lnTo>
                    <a:pt x="12" y="8"/>
                  </a:lnTo>
                  <a:lnTo>
                    <a:pt x="12" y="7"/>
                  </a:lnTo>
                  <a:lnTo>
                    <a:pt x="13" y="7"/>
                  </a:lnTo>
                  <a:lnTo>
                    <a:pt x="15" y="5"/>
                  </a:lnTo>
                  <a:lnTo>
                    <a:pt x="16" y="5"/>
                  </a:lnTo>
                  <a:lnTo>
                    <a:pt x="18" y="3"/>
                  </a:lnTo>
                  <a:lnTo>
                    <a:pt x="19" y="3"/>
                  </a:lnTo>
                  <a:lnTo>
                    <a:pt x="22" y="2"/>
                  </a:lnTo>
                  <a:lnTo>
                    <a:pt x="23" y="2"/>
                  </a:lnTo>
                  <a:lnTo>
                    <a:pt x="24" y="2"/>
                  </a:lnTo>
                  <a:lnTo>
                    <a:pt x="26" y="2"/>
                  </a:lnTo>
                  <a:lnTo>
                    <a:pt x="27" y="0"/>
                  </a:lnTo>
                  <a:lnTo>
                    <a:pt x="28" y="0"/>
                  </a:lnTo>
                  <a:lnTo>
                    <a:pt x="31" y="0"/>
                  </a:lnTo>
                  <a:lnTo>
                    <a:pt x="32" y="0"/>
                  </a:lnTo>
                  <a:lnTo>
                    <a:pt x="34" y="0"/>
                  </a:lnTo>
                  <a:lnTo>
                    <a:pt x="35" y="0"/>
                  </a:lnTo>
                  <a:lnTo>
                    <a:pt x="36" y="2"/>
                  </a:lnTo>
                  <a:lnTo>
                    <a:pt x="38" y="2"/>
                  </a:lnTo>
                  <a:lnTo>
                    <a:pt x="40" y="2"/>
                  </a:lnTo>
                  <a:lnTo>
                    <a:pt x="42" y="2"/>
                  </a:lnTo>
                  <a:lnTo>
                    <a:pt x="43" y="3"/>
                  </a:lnTo>
                  <a:lnTo>
                    <a:pt x="45" y="3"/>
                  </a:lnTo>
                  <a:lnTo>
                    <a:pt x="46" y="5"/>
                  </a:lnTo>
                  <a:lnTo>
                    <a:pt x="47" y="5"/>
                  </a:lnTo>
                  <a:lnTo>
                    <a:pt x="49" y="7"/>
                  </a:lnTo>
                  <a:lnTo>
                    <a:pt x="50" y="8"/>
                  </a:lnTo>
                  <a:lnTo>
                    <a:pt x="51" y="8"/>
                  </a:lnTo>
                  <a:lnTo>
                    <a:pt x="53" y="10"/>
                  </a:lnTo>
                  <a:lnTo>
                    <a:pt x="53" y="11"/>
                  </a:lnTo>
                  <a:lnTo>
                    <a:pt x="54" y="13"/>
                  </a:lnTo>
                  <a:lnTo>
                    <a:pt x="55" y="13"/>
                  </a:lnTo>
                  <a:lnTo>
                    <a:pt x="57" y="14"/>
                  </a:lnTo>
                  <a:lnTo>
                    <a:pt x="57" y="16"/>
                  </a:lnTo>
                  <a:lnTo>
                    <a:pt x="58" y="17"/>
                  </a:lnTo>
                  <a:lnTo>
                    <a:pt x="58" y="19"/>
                  </a:lnTo>
                  <a:lnTo>
                    <a:pt x="59" y="20"/>
                  </a:lnTo>
                  <a:lnTo>
                    <a:pt x="59" y="22"/>
                  </a:lnTo>
                  <a:lnTo>
                    <a:pt x="61" y="24"/>
                  </a:lnTo>
                  <a:lnTo>
                    <a:pt x="61" y="25"/>
                  </a:lnTo>
                  <a:lnTo>
                    <a:pt x="62" y="27"/>
                  </a:lnTo>
                  <a:lnTo>
                    <a:pt x="62" y="28"/>
                  </a:lnTo>
                  <a:lnTo>
                    <a:pt x="62" y="31"/>
                  </a:lnTo>
                  <a:lnTo>
                    <a:pt x="62" y="33"/>
                  </a:lnTo>
                  <a:lnTo>
                    <a:pt x="62" y="34"/>
                  </a:lnTo>
                  <a:lnTo>
                    <a:pt x="62" y="36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01" name="Freeform 33"/>
            <p:cNvSpPr>
              <a:spLocks/>
            </p:cNvSpPr>
            <p:nvPr/>
          </p:nvSpPr>
          <p:spPr bwMode="auto">
            <a:xfrm>
              <a:off x="5513388" y="5029200"/>
              <a:ext cx="22225" cy="23813"/>
            </a:xfrm>
            <a:custGeom>
              <a:avLst/>
              <a:gdLst>
                <a:gd name="T0" fmla="*/ 2147483647 w 27"/>
                <a:gd name="T1" fmla="*/ 2147483647 h 31"/>
                <a:gd name="T2" fmla="*/ 2147483647 w 27"/>
                <a:gd name="T3" fmla="*/ 2147483647 h 31"/>
                <a:gd name="T4" fmla="*/ 2147483647 w 27"/>
                <a:gd name="T5" fmla="*/ 2147483647 h 31"/>
                <a:gd name="T6" fmla="*/ 2147483647 w 27"/>
                <a:gd name="T7" fmla="*/ 2147483647 h 31"/>
                <a:gd name="T8" fmla="*/ 2147483647 w 27"/>
                <a:gd name="T9" fmla="*/ 2147483647 h 31"/>
                <a:gd name="T10" fmla="*/ 2147483647 w 27"/>
                <a:gd name="T11" fmla="*/ 2147483647 h 31"/>
                <a:gd name="T12" fmla="*/ 2147483647 w 27"/>
                <a:gd name="T13" fmla="*/ 2147483647 h 31"/>
                <a:gd name="T14" fmla="*/ 2147483647 w 27"/>
                <a:gd name="T15" fmla="*/ 2147483647 h 31"/>
                <a:gd name="T16" fmla="*/ 2147483647 w 27"/>
                <a:gd name="T17" fmla="*/ 2147483647 h 31"/>
                <a:gd name="T18" fmla="*/ 2147483647 w 27"/>
                <a:gd name="T19" fmla="*/ 2147483647 h 31"/>
                <a:gd name="T20" fmla="*/ 2147483647 w 27"/>
                <a:gd name="T21" fmla="*/ 2147483647 h 31"/>
                <a:gd name="T22" fmla="*/ 2147483647 w 27"/>
                <a:gd name="T23" fmla="*/ 2147483647 h 31"/>
                <a:gd name="T24" fmla="*/ 2147483647 w 27"/>
                <a:gd name="T25" fmla="*/ 2147483647 h 31"/>
                <a:gd name="T26" fmla="*/ 2147483647 w 27"/>
                <a:gd name="T27" fmla="*/ 2147483647 h 31"/>
                <a:gd name="T28" fmla="*/ 2147483647 w 27"/>
                <a:gd name="T29" fmla="*/ 2147483647 h 31"/>
                <a:gd name="T30" fmla="*/ 0 w 27"/>
                <a:gd name="T31" fmla="*/ 2147483647 h 31"/>
                <a:gd name="T32" fmla="*/ 0 w 27"/>
                <a:gd name="T33" fmla="*/ 2147483647 h 31"/>
                <a:gd name="T34" fmla="*/ 0 w 27"/>
                <a:gd name="T35" fmla="*/ 2147483647 h 31"/>
                <a:gd name="T36" fmla="*/ 2147483647 w 27"/>
                <a:gd name="T37" fmla="*/ 2147483647 h 31"/>
                <a:gd name="T38" fmla="*/ 2147483647 w 27"/>
                <a:gd name="T39" fmla="*/ 2147483647 h 31"/>
                <a:gd name="T40" fmla="*/ 2147483647 w 27"/>
                <a:gd name="T41" fmla="*/ 2147483647 h 31"/>
                <a:gd name="T42" fmla="*/ 2147483647 w 27"/>
                <a:gd name="T43" fmla="*/ 2147483647 h 31"/>
                <a:gd name="T44" fmla="*/ 2147483647 w 27"/>
                <a:gd name="T45" fmla="*/ 2147483647 h 31"/>
                <a:gd name="T46" fmla="*/ 2147483647 w 27"/>
                <a:gd name="T47" fmla="*/ 2147483647 h 31"/>
                <a:gd name="T48" fmla="*/ 2147483647 w 27"/>
                <a:gd name="T49" fmla="*/ 2147483647 h 31"/>
                <a:gd name="T50" fmla="*/ 2147483647 w 27"/>
                <a:gd name="T51" fmla="*/ 2147483647 h 31"/>
                <a:gd name="T52" fmla="*/ 2147483647 w 27"/>
                <a:gd name="T53" fmla="*/ 2147483647 h 31"/>
                <a:gd name="T54" fmla="*/ 2147483647 w 27"/>
                <a:gd name="T55" fmla="*/ 2147483647 h 31"/>
                <a:gd name="T56" fmla="*/ 2147483647 w 27"/>
                <a:gd name="T57" fmla="*/ 2147483647 h 31"/>
                <a:gd name="T58" fmla="*/ 2147483647 w 27"/>
                <a:gd name="T59" fmla="*/ 2147483647 h 31"/>
                <a:gd name="T60" fmla="*/ 2147483647 w 27"/>
                <a:gd name="T61" fmla="*/ 2147483647 h 31"/>
                <a:gd name="T62" fmla="*/ 2147483647 w 27"/>
                <a:gd name="T63" fmla="*/ 2147483647 h 31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27" h="31">
                  <a:moveTo>
                    <a:pt x="27" y="15"/>
                  </a:moveTo>
                  <a:lnTo>
                    <a:pt x="27" y="17"/>
                  </a:lnTo>
                  <a:lnTo>
                    <a:pt x="27" y="18"/>
                  </a:lnTo>
                  <a:lnTo>
                    <a:pt x="25" y="20"/>
                  </a:lnTo>
                  <a:lnTo>
                    <a:pt x="25" y="21"/>
                  </a:lnTo>
                  <a:lnTo>
                    <a:pt x="25" y="23"/>
                  </a:lnTo>
                  <a:lnTo>
                    <a:pt x="24" y="24"/>
                  </a:lnTo>
                  <a:lnTo>
                    <a:pt x="23" y="26"/>
                  </a:lnTo>
                  <a:lnTo>
                    <a:pt x="21" y="28"/>
                  </a:lnTo>
                  <a:lnTo>
                    <a:pt x="20" y="29"/>
                  </a:lnTo>
                  <a:lnTo>
                    <a:pt x="19" y="29"/>
                  </a:lnTo>
                  <a:lnTo>
                    <a:pt x="17" y="31"/>
                  </a:lnTo>
                  <a:lnTo>
                    <a:pt x="16" y="31"/>
                  </a:lnTo>
                  <a:lnTo>
                    <a:pt x="15" y="31"/>
                  </a:lnTo>
                  <a:lnTo>
                    <a:pt x="13" y="31"/>
                  </a:lnTo>
                  <a:lnTo>
                    <a:pt x="12" y="31"/>
                  </a:lnTo>
                  <a:lnTo>
                    <a:pt x="11" y="31"/>
                  </a:lnTo>
                  <a:lnTo>
                    <a:pt x="9" y="31"/>
                  </a:lnTo>
                  <a:lnTo>
                    <a:pt x="8" y="31"/>
                  </a:lnTo>
                  <a:lnTo>
                    <a:pt x="7" y="29"/>
                  </a:lnTo>
                  <a:lnTo>
                    <a:pt x="5" y="28"/>
                  </a:lnTo>
                  <a:lnTo>
                    <a:pt x="4" y="26"/>
                  </a:lnTo>
                  <a:lnTo>
                    <a:pt x="3" y="26"/>
                  </a:lnTo>
                  <a:lnTo>
                    <a:pt x="3" y="24"/>
                  </a:lnTo>
                  <a:lnTo>
                    <a:pt x="1" y="23"/>
                  </a:lnTo>
                  <a:lnTo>
                    <a:pt x="1" y="21"/>
                  </a:lnTo>
                  <a:lnTo>
                    <a:pt x="0" y="20"/>
                  </a:lnTo>
                  <a:lnTo>
                    <a:pt x="0" y="18"/>
                  </a:lnTo>
                  <a:lnTo>
                    <a:pt x="0" y="17"/>
                  </a:lnTo>
                  <a:lnTo>
                    <a:pt x="0" y="15"/>
                  </a:lnTo>
                  <a:lnTo>
                    <a:pt x="0" y="14"/>
                  </a:lnTo>
                  <a:lnTo>
                    <a:pt x="0" y="12"/>
                  </a:lnTo>
                  <a:lnTo>
                    <a:pt x="1" y="11"/>
                  </a:lnTo>
                  <a:lnTo>
                    <a:pt x="1" y="9"/>
                  </a:lnTo>
                  <a:lnTo>
                    <a:pt x="3" y="7"/>
                  </a:lnTo>
                  <a:lnTo>
                    <a:pt x="3" y="6"/>
                  </a:lnTo>
                  <a:lnTo>
                    <a:pt x="4" y="6"/>
                  </a:lnTo>
                  <a:lnTo>
                    <a:pt x="4" y="4"/>
                  </a:lnTo>
                  <a:lnTo>
                    <a:pt x="5" y="3"/>
                  </a:lnTo>
                  <a:lnTo>
                    <a:pt x="7" y="3"/>
                  </a:lnTo>
                  <a:lnTo>
                    <a:pt x="8" y="1"/>
                  </a:lnTo>
                  <a:lnTo>
                    <a:pt x="9" y="1"/>
                  </a:lnTo>
                  <a:lnTo>
                    <a:pt x="11" y="1"/>
                  </a:lnTo>
                  <a:lnTo>
                    <a:pt x="12" y="1"/>
                  </a:lnTo>
                  <a:lnTo>
                    <a:pt x="13" y="0"/>
                  </a:lnTo>
                  <a:lnTo>
                    <a:pt x="15" y="1"/>
                  </a:lnTo>
                  <a:lnTo>
                    <a:pt x="16" y="1"/>
                  </a:lnTo>
                  <a:lnTo>
                    <a:pt x="17" y="1"/>
                  </a:lnTo>
                  <a:lnTo>
                    <a:pt x="19" y="1"/>
                  </a:lnTo>
                  <a:lnTo>
                    <a:pt x="19" y="3"/>
                  </a:lnTo>
                  <a:lnTo>
                    <a:pt x="20" y="3"/>
                  </a:lnTo>
                  <a:lnTo>
                    <a:pt x="21" y="4"/>
                  </a:lnTo>
                  <a:lnTo>
                    <a:pt x="23" y="4"/>
                  </a:lnTo>
                  <a:lnTo>
                    <a:pt x="23" y="6"/>
                  </a:lnTo>
                  <a:lnTo>
                    <a:pt x="24" y="7"/>
                  </a:lnTo>
                  <a:lnTo>
                    <a:pt x="25" y="9"/>
                  </a:lnTo>
                  <a:lnTo>
                    <a:pt x="25" y="11"/>
                  </a:lnTo>
                  <a:lnTo>
                    <a:pt x="27" y="12"/>
                  </a:lnTo>
                  <a:lnTo>
                    <a:pt x="27" y="14"/>
                  </a:lnTo>
                  <a:lnTo>
                    <a:pt x="27" y="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02" name="Freeform 34"/>
            <p:cNvSpPr>
              <a:spLocks/>
            </p:cNvSpPr>
            <p:nvPr/>
          </p:nvSpPr>
          <p:spPr bwMode="auto">
            <a:xfrm>
              <a:off x="5527676" y="5056188"/>
              <a:ext cx="9525" cy="12700"/>
            </a:xfrm>
            <a:custGeom>
              <a:avLst/>
              <a:gdLst>
                <a:gd name="T0" fmla="*/ 2147483647 w 13"/>
                <a:gd name="T1" fmla="*/ 2147483647 h 15"/>
                <a:gd name="T2" fmla="*/ 2147483647 w 13"/>
                <a:gd name="T3" fmla="*/ 2147483647 h 15"/>
                <a:gd name="T4" fmla="*/ 2147483647 w 13"/>
                <a:gd name="T5" fmla="*/ 2147483647 h 15"/>
                <a:gd name="T6" fmla="*/ 2147483647 w 13"/>
                <a:gd name="T7" fmla="*/ 2147483647 h 15"/>
                <a:gd name="T8" fmla="*/ 2147483647 w 13"/>
                <a:gd name="T9" fmla="*/ 2147483647 h 15"/>
                <a:gd name="T10" fmla="*/ 2147483647 w 13"/>
                <a:gd name="T11" fmla="*/ 2147483647 h 15"/>
                <a:gd name="T12" fmla="*/ 2147483647 w 13"/>
                <a:gd name="T13" fmla="*/ 2147483647 h 15"/>
                <a:gd name="T14" fmla="*/ 2147483647 w 13"/>
                <a:gd name="T15" fmla="*/ 2147483647 h 15"/>
                <a:gd name="T16" fmla="*/ 2147483647 w 13"/>
                <a:gd name="T17" fmla="*/ 2147483647 h 15"/>
                <a:gd name="T18" fmla="*/ 2147483647 w 13"/>
                <a:gd name="T19" fmla="*/ 2147483647 h 15"/>
                <a:gd name="T20" fmla="*/ 2147483647 w 13"/>
                <a:gd name="T21" fmla="*/ 2147483647 h 15"/>
                <a:gd name="T22" fmla="*/ 2147483647 w 13"/>
                <a:gd name="T23" fmla="*/ 2147483647 h 15"/>
                <a:gd name="T24" fmla="*/ 2147483647 w 13"/>
                <a:gd name="T25" fmla="*/ 2147483647 h 15"/>
                <a:gd name="T26" fmla="*/ 0 w 13"/>
                <a:gd name="T27" fmla="*/ 2147483647 h 15"/>
                <a:gd name="T28" fmla="*/ 0 w 13"/>
                <a:gd name="T29" fmla="*/ 2147483647 h 15"/>
                <a:gd name="T30" fmla="*/ 0 w 13"/>
                <a:gd name="T31" fmla="*/ 2147483647 h 15"/>
                <a:gd name="T32" fmla="*/ 0 w 13"/>
                <a:gd name="T33" fmla="*/ 2147483647 h 15"/>
                <a:gd name="T34" fmla="*/ 0 w 13"/>
                <a:gd name="T35" fmla="*/ 2147483647 h 15"/>
                <a:gd name="T36" fmla="*/ 0 w 13"/>
                <a:gd name="T37" fmla="*/ 2147483647 h 15"/>
                <a:gd name="T38" fmla="*/ 2147483647 w 13"/>
                <a:gd name="T39" fmla="*/ 2147483647 h 15"/>
                <a:gd name="T40" fmla="*/ 2147483647 w 13"/>
                <a:gd name="T41" fmla="*/ 2147483647 h 15"/>
                <a:gd name="T42" fmla="*/ 2147483647 w 13"/>
                <a:gd name="T43" fmla="*/ 2147483647 h 15"/>
                <a:gd name="T44" fmla="*/ 2147483647 w 13"/>
                <a:gd name="T45" fmla="*/ 2147483647 h 15"/>
                <a:gd name="T46" fmla="*/ 2147483647 w 13"/>
                <a:gd name="T47" fmla="*/ 0 h 15"/>
                <a:gd name="T48" fmla="*/ 2147483647 w 13"/>
                <a:gd name="T49" fmla="*/ 0 h 15"/>
                <a:gd name="T50" fmla="*/ 2147483647 w 13"/>
                <a:gd name="T51" fmla="*/ 2147483647 h 15"/>
                <a:gd name="T52" fmla="*/ 2147483647 w 13"/>
                <a:gd name="T53" fmla="*/ 2147483647 h 15"/>
                <a:gd name="T54" fmla="*/ 2147483647 w 13"/>
                <a:gd name="T55" fmla="*/ 2147483647 h 15"/>
                <a:gd name="T56" fmla="*/ 2147483647 w 13"/>
                <a:gd name="T57" fmla="*/ 2147483647 h 15"/>
                <a:gd name="T58" fmla="*/ 2147483647 w 13"/>
                <a:gd name="T59" fmla="*/ 2147483647 h 15"/>
                <a:gd name="T60" fmla="*/ 2147483647 w 13"/>
                <a:gd name="T61" fmla="*/ 2147483647 h 15"/>
                <a:gd name="T62" fmla="*/ 2147483647 w 13"/>
                <a:gd name="T63" fmla="*/ 2147483647 h 15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13" h="15">
                  <a:moveTo>
                    <a:pt x="13" y="7"/>
                  </a:moveTo>
                  <a:lnTo>
                    <a:pt x="13" y="7"/>
                  </a:lnTo>
                  <a:lnTo>
                    <a:pt x="13" y="9"/>
                  </a:lnTo>
                  <a:lnTo>
                    <a:pt x="13" y="11"/>
                  </a:lnTo>
                  <a:lnTo>
                    <a:pt x="11" y="11"/>
                  </a:lnTo>
                  <a:lnTo>
                    <a:pt x="11" y="12"/>
                  </a:lnTo>
                  <a:lnTo>
                    <a:pt x="10" y="14"/>
                  </a:lnTo>
                  <a:lnTo>
                    <a:pt x="8" y="14"/>
                  </a:lnTo>
                  <a:lnTo>
                    <a:pt x="8" y="15"/>
                  </a:lnTo>
                  <a:lnTo>
                    <a:pt x="7" y="15"/>
                  </a:lnTo>
                  <a:lnTo>
                    <a:pt x="6" y="15"/>
                  </a:lnTo>
                  <a:lnTo>
                    <a:pt x="4" y="15"/>
                  </a:lnTo>
                  <a:lnTo>
                    <a:pt x="4" y="14"/>
                  </a:lnTo>
                  <a:lnTo>
                    <a:pt x="3" y="14"/>
                  </a:lnTo>
                  <a:lnTo>
                    <a:pt x="2" y="14"/>
                  </a:lnTo>
                  <a:lnTo>
                    <a:pt x="2" y="12"/>
                  </a:lnTo>
                  <a:lnTo>
                    <a:pt x="0" y="12"/>
                  </a:lnTo>
                  <a:lnTo>
                    <a:pt x="0" y="11"/>
                  </a:lnTo>
                  <a:lnTo>
                    <a:pt x="0" y="9"/>
                  </a:lnTo>
                  <a:lnTo>
                    <a:pt x="0" y="7"/>
                  </a:lnTo>
                  <a:lnTo>
                    <a:pt x="0" y="6"/>
                  </a:lnTo>
                  <a:lnTo>
                    <a:pt x="0" y="4"/>
                  </a:lnTo>
                  <a:lnTo>
                    <a:pt x="2" y="3"/>
                  </a:lnTo>
                  <a:lnTo>
                    <a:pt x="3" y="1"/>
                  </a:lnTo>
                  <a:lnTo>
                    <a:pt x="4" y="1"/>
                  </a:lnTo>
                  <a:lnTo>
                    <a:pt x="4" y="0"/>
                  </a:lnTo>
                  <a:lnTo>
                    <a:pt x="6" y="0"/>
                  </a:lnTo>
                  <a:lnTo>
                    <a:pt x="7" y="0"/>
                  </a:lnTo>
                  <a:lnTo>
                    <a:pt x="8" y="1"/>
                  </a:lnTo>
                  <a:lnTo>
                    <a:pt x="10" y="1"/>
                  </a:lnTo>
                  <a:lnTo>
                    <a:pt x="11" y="3"/>
                  </a:lnTo>
                  <a:lnTo>
                    <a:pt x="11" y="4"/>
                  </a:lnTo>
                  <a:lnTo>
                    <a:pt x="13" y="4"/>
                  </a:lnTo>
                  <a:lnTo>
                    <a:pt x="13" y="6"/>
                  </a:lnTo>
                  <a:lnTo>
                    <a:pt x="13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03" name="Freeform 35"/>
            <p:cNvSpPr>
              <a:spLocks/>
            </p:cNvSpPr>
            <p:nvPr/>
          </p:nvSpPr>
          <p:spPr bwMode="auto">
            <a:xfrm>
              <a:off x="5649913" y="5019675"/>
              <a:ext cx="50800" cy="57150"/>
            </a:xfrm>
            <a:custGeom>
              <a:avLst/>
              <a:gdLst>
                <a:gd name="T0" fmla="*/ 2147483647 w 63"/>
                <a:gd name="T1" fmla="*/ 2147483647 h 73"/>
                <a:gd name="T2" fmla="*/ 2147483647 w 63"/>
                <a:gd name="T3" fmla="*/ 2147483647 h 73"/>
                <a:gd name="T4" fmla="*/ 2147483647 w 63"/>
                <a:gd name="T5" fmla="*/ 2147483647 h 73"/>
                <a:gd name="T6" fmla="*/ 2147483647 w 63"/>
                <a:gd name="T7" fmla="*/ 2147483647 h 73"/>
                <a:gd name="T8" fmla="*/ 2147483647 w 63"/>
                <a:gd name="T9" fmla="*/ 2147483647 h 73"/>
                <a:gd name="T10" fmla="*/ 2147483647 w 63"/>
                <a:gd name="T11" fmla="*/ 2147483647 h 73"/>
                <a:gd name="T12" fmla="*/ 2147483647 w 63"/>
                <a:gd name="T13" fmla="*/ 2147483647 h 73"/>
                <a:gd name="T14" fmla="*/ 2147483647 w 63"/>
                <a:gd name="T15" fmla="*/ 2147483647 h 73"/>
                <a:gd name="T16" fmla="*/ 2147483647 w 63"/>
                <a:gd name="T17" fmla="*/ 2147483647 h 73"/>
                <a:gd name="T18" fmla="*/ 2147483647 w 63"/>
                <a:gd name="T19" fmla="*/ 2147483647 h 73"/>
                <a:gd name="T20" fmla="*/ 2147483647 w 63"/>
                <a:gd name="T21" fmla="*/ 2147483647 h 73"/>
                <a:gd name="T22" fmla="*/ 2147483647 w 63"/>
                <a:gd name="T23" fmla="*/ 2147483647 h 73"/>
                <a:gd name="T24" fmla="*/ 2147483647 w 63"/>
                <a:gd name="T25" fmla="*/ 2147483647 h 73"/>
                <a:gd name="T26" fmla="*/ 2147483647 w 63"/>
                <a:gd name="T27" fmla="*/ 2147483647 h 73"/>
                <a:gd name="T28" fmla="*/ 2147483647 w 63"/>
                <a:gd name="T29" fmla="*/ 2147483647 h 73"/>
                <a:gd name="T30" fmla="*/ 2147483647 w 63"/>
                <a:gd name="T31" fmla="*/ 2147483647 h 73"/>
                <a:gd name="T32" fmla="*/ 2147483647 w 63"/>
                <a:gd name="T33" fmla="*/ 2147483647 h 73"/>
                <a:gd name="T34" fmla="*/ 2147483647 w 63"/>
                <a:gd name="T35" fmla="*/ 2147483647 h 73"/>
                <a:gd name="T36" fmla="*/ 2147483647 w 63"/>
                <a:gd name="T37" fmla="*/ 2147483647 h 73"/>
                <a:gd name="T38" fmla="*/ 2147483647 w 63"/>
                <a:gd name="T39" fmla="*/ 2147483647 h 73"/>
                <a:gd name="T40" fmla="*/ 0 w 63"/>
                <a:gd name="T41" fmla="*/ 2147483647 h 73"/>
                <a:gd name="T42" fmla="*/ 0 w 63"/>
                <a:gd name="T43" fmla="*/ 2147483647 h 73"/>
                <a:gd name="T44" fmla="*/ 2147483647 w 63"/>
                <a:gd name="T45" fmla="*/ 2147483647 h 73"/>
                <a:gd name="T46" fmla="*/ 2147483647 w 63"/>
                <a:gd name="T47" fmla="*/ 2147483647 h 73"/>
                <a:gd name="T48" fmla="*/ 2147483647 w 63"/>
                <a:gd name="T49" fmla="*/ 2147483647 h 73"/>
                <a:gd name="T50" fmla="*/ 2147483647 w 63"/>
                <a:gd name="T51" fmla="*/ 2147483647 h 73"/>
                <a:gd name="T52" fmla="*/ 2147483647 w 63"/>
                <a:gd name="T53" fmla="*/ 2147483647 h 73"/>
                <a:gd name="T54" fmla="*/ 2147483647 w 63"/>
                <a:gd name="T55" fmla="*/ 2147483647 h 73"/>
                <a:gd name="T56" fmla="*/ 2147483647 w 63"/>
                <a:gd name="T57" fmla="*/ 2147483647 h 73"/>
                <a:gd name="T58" fmla="*/ 2147483647 w 63"/>
                <a:gd name="T59" fmla="*/ 2147483647 h 73"/>
                <a:gd name="T60" fmla="*/ 2147483647 w 63"/>
                <a:gd name="T61" fmla="*/ 2147483647 h 73"/>
                <a:gd name="T62" fmla="*/ 2147483647 w 63"/>
                <a:gd name="T63" fmla="*/ 0 h 73"/>
                <a:gd name="T64" fmla="*/ 2147483647 w 63"/>
                <a:gd name="T65" fmla="*/ 0 h 73"/>
                <a:gd name="T66" fmla="*/ 2147483647 w 63"/>
                <a:gd name="T67" fmla="*/ 2147483647 h 73"/>
                <a:gd name="T68" fmla="*/ 2147483647 w 63"/>
                <a:gd name="T69" fmla="*/ 2147483647 h 73"/>
                <a:gd name="T70" fmla="*/ 2147483647 w 63"/>
                <a:gd name="T71" fmla="*/ 2147483647 h 73"/>
                <a:gd name="T72" fmla="*/ 2147483647 w 63"/>
                <a:gd name="T73" fmla="*/ 2147483647 h 73"/>
                <a:gd name="T74" fmla="*/ 2147483647 w 63"/>
                <a:gd name="T75" fmla="*/ 2147483647 h 73"/>
                <a:gd name="T76" fmla="*/ 2147483647 w 63"/>
                <a:gd name="T77" fmla="*/ 2147483647 h 73"/>
                <a:gd name="T78" fmla="*/ 2147483647 w 63"/>
                <a:gd name="T79" fmla="*/ 2147483647 h 73"/>
                <a:gd name="T80" fmla="*/ 2147483647 w 63"/>
                <a:gd name="T81" fmla="*/ 2147483647 h 73"/>
                <a:gd name="T82" fmla="*/ 2147483647 w 63"/>
                <a:gd name="T83" fmla="*/ 2147483647 h 73"/>
                <a:gd name="T84" fmla="*/ 2147483647 w 63"/>
                <a:gd name="T85" fmla="*/ 2147483647 h 73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3" h="73">
                  <a:moveTo>
                    <a:pt x="63" y="37"/>
                  </a:moveTo>
                  <a:lnTo>
                    <a:pt x="63" y="39"/>
                  </a:lnTo>
                  <a:lnTo>
                    <a:pt x="63" y="41"/>
                  </a:lnTo>
                  <a:lnTo>
                    <a:pt x="63" y="42"/>
                  </a:lnTo>
                  <a:lnTo>
                    <a:pt x="63" y="44"/>
                  </a:lnTo>
                  <a:lnTo>
                    <a:pt x="62" y="45"/>
                  </a:lnTo>
                  <a:lnTo>
                    <a:pt x="62" y="48"/>
                  </a:lnTo>
                  <a:lnTo>
                    <a:pt x="62" y="50"/>
                  </a:lnTo>
                  <a:lnTo>
                    <a:pt x="61" y="51"/>
                  </a:lnTo>
                  <a:lnTo>
                    <a:pt x="61" y="53"/>
                  </a:lnTo>
                  <a:lnTo>
                    <a:pt x="59" y="54"/>
                  </a:lnTo>
                  <a:lnTo>
                    <a:pt x="59" y="56"/>
                  </a:lnTo>
                  <a:lnTo>
                    <a:pt x="58" y="58"/>
                  </a:lnTo>
                  <a:lnTo>
                    <a:pt x="57" y="59"/>
                  </a:lnTo>
                  <a:lnTo>
                    <a:pt x="55" y="61"/>
                  </a:lnTo>
                  <a:lnTo>
                    <a:pt x="54" y="62"/>
                  </a:lnTo>
                  <a:lnTo>
                    <a:pt x="53" y="64"/>
                  </a:lnTo>
                  <a:lnTo>
                    <a:pt x="51" y="65"/>
                  </a:lnTo>
                  <a:lnTo>
                    <a:pt x="50" y="67"/>
                  </a:lnTo>
                  <a:lnTo>
                    <a:pt x="49" y="68"/>
                  </a:lnTo>
                  <a:lnTo>
                    <a:pt x="47" y="68"/>
                  </a:lnTo>
                  <a:lnTo>
                    <a:pt x="46" y="70"/>
                  </a:lnTo>
                  <a:lnTo>
                    <a:pt x="45" y="70"/>
                  </a:lnTo>
                  <a:lnTo>
                    <a:pt x="43" y="71"/>
                  </a:lnTo>
                  <a:lnTo>
                    <a:pt x="42" y="71"/>
                  </a:lnTo>
                  <a:lnTo>
                    <a:pt x="39" y="71"/>
                  </a:lnTo>
                  <a:lnTo>
                    <a:pt x="38" y="73"/>
                  </a:lnTo>
                  <a:lnTo>
                    <a:pt x="37" y="73"/>
                  </a:lnTo>
                  <a:lnTo>
                    <a:pt x="35" y="73"/>
                  </a:lnTo>
                  <a:lnTo>
                    <a:pt x="34" y="73"/>
                  </a:lnTo>
                  <a:lnTo>
                    <a:pt x="32" y="73"/>
                  </a:lnTo>
                  <a:lnTo>
                    <a:pt x="30" y="73"/>
                  </a:lnTo>
                  <a:lnTo>
                    <a:pt x="28" y="73"/>
                  </a:lnTo>
                  <a:lnTo>
                    <a:pt x="27" y="73"/>
                  </a:lnTo>
                  <a:lnTo>
                    <a:pt x="26" y="73"/>
                  </a:lnTo>
                  <a:lnTo>
                    <a:pt x="24" y="71"/>
                  </a:lnTo>
                  <a:lnTo>
                    <a:pt x="23" y="71"/>
                  </a:lnTo>
                  <a:lnTo>
                    <a:pt x="22" y="71"/>
                  </a:lnTo>
                  <a:lnTo>
                    <a:pt x="19" y="70"/>
                  </a:lnTo>
                  <a:lnTo>
                    <a:pt x="18" y="70"/>
                  </a:lnTo>
                  <a:lnTo>
                    <a:pt x="16" y="68"/>
                  </a:lnTo>
                  <a:lnTo>
                    <a:pt x="15" y="68"/>
                  </a:lnTo>
                  <a:lnTo>
                    <a:pt x="14" y="67"/>
                  </a:lnTo>
                  <a:lnTo>
                    <a:pt x="14" y="65"/>
                  </a:lnTo>
                  <a:lnTo>
                    <a:pt x="12" y="65"/>
                  </a:lnTo>
                  <a:lnTo>
                    <a:pt x="11" y="64"/>
                  </a:lnTo>
                  <a:lnTo>
                    <a:pt x="10" y="62"/>
                  </a:lnTo>
                  <a:lnTo>
                    <a:pt x="8" y="61"/>
                  </a:lnTo>
                  <a:lnTo>
                    <a:pt x="7" y="59"/>
                  </a:lnTo>
                  <a:lnTo>
                    <a:pt x="5" y="58"/>
                  </a:lnTo>
                  <a:lnTo>
                    <a:pt x="5" y="56"/>
                  </a:lnTo>
                  <a:lnTo>
                    <a:pt x="4" y="54"/>
                  </a:lnTo>
                  <a:lnTo>
                    <a:pt x="3" y="53"/>
                  </a:lnTo>
                  <a:lnTo>
                    <a:pt x="3" y="51"/>
                  </a:lnTo>
                  <a:lnTo>
                    <a:pt x="3" y="50"/>
                  </a:lnTo>
                  <a:lnTo>
                    <a:pt x="1" y="48"/>
                  </a:lnTo>
                  <a:lnTo>
                    <a:pt x="1" y="45"/>
                  </a:lnTo>
                  <a:lnTo>
                    <a:pt x="1" y="44"/>
                  </a:lnTo>
                  <a:lnTo>
                    <a:pt x="0" y="42"/>
                  </a:lnTo>
                  <a:lnTo>
                    <a:pt x="0" y="41"/>
                  </a:lnTo>
                  <a:lnTo>
                    <a:pt x="0" y="39"/>
                  </a:lnTo>
                  <a:lnTo>
                    <a:pt x="0" y="37"/>
                  </a:lnTo>
                  <a:lnTo>
                    <a:pt x="0" y="34"/>
                  </a:lnTo>
                  <a:lnTo>
                    <a:pt x="0" y="33"/>
                  </a:lnTo>
                  <a:lnTo>
                    <a:pt x="0" y="31"/>
                  </a:lnTo>
                  <a:lnTo>
                    <a:pt x="1" y="30"/>
                  </a:lnTo>
                  <a:lnTo>
                    <a:pt x="1" y="28"/>
                  </a:lnTo>
                  <a:lnTo>
                    <a:pt x="1" y="27"/>
                  </a:lnTo>
                  <a:lnTo>
                    <a:pt x="3" y="25"/>
                  </a:lnTo>
                  <a:lnTo>
                    <a:pt x="3" y="22"/>
                  </a:lnTo>
                  <a:lnTo>
                    <a:pt x="3" y="20"/>
                  </a:lnTo>
                  <a:lnTo>
                    <a:pt x="4" y="19"/>
                  </a:lnTo>
                  <a:lnTo>
                    <a:pt x="5" y="17"/>
                  </a:lnTo>
                  <a:lnTo>
                    <a:pt x="5" y="16"/>
                  </a:lnTo>
                  <a:lnTo>
                    <a:pt x="7" y="16"/>
                  </a:lnTo>
                  <a:lnTo>
                    <a:pt x="7" y="14"/>
                  </a:lnTo>
                  <a:lnTo>
                    <a:pt x="8" y="13"/>
                  </a:lnTo>
                  <a:lnTo>
                    <a:pt x="10" y="11"/>
                  </a:lnTo>
                  <a:lnTo>
                    <a:pt x="11" y="10"/>
                  </a:lnTo>
                  <a:lnTo>
                    <a:pt x="12" y="8"/>
                  </a:lnTo>
                  <a:lnTo>
                    <a:pt x="14" y="8"/>
                  </a:lnTo>
                  <a:lnTo>
                    <a:pt x="14" y="7"/>
                  </a:lnTo>
                  <a:lnTo>
                    <a:pt x="15" y="7"/>
                  </a:lnTo>
                  <a:lnTo>
                    <a:pt x="16" y="5"/>
                  </a:lnTo>
                  <a:lnTo>
                    <a:pt x="18" y="3"/>
                  </a:lnTo>
                  <a:lnTo>
                    <a:pt x="19" y="3"/>
                  </a:lnTo>
                  <a:lnTo>
                    <a:pt x="22" y="3"/>
                  </a:lnTo>
                  <a:lnTo>
                    <a:pt x="23" y="2"/>
                  </a:lnTo>
                  <a:lnTo>
                    <a:pt x="24" y="2"/>
                  </a:lnTo>
                  <a:lnTo>
                    <a:pt x="26" y="2"/>
                  </a:lnTo>
                  <a:lnTo>
                    <a:pt x="27" y="0"/>
                  </a:lnTo>
                  <a:lnTo>
                    <a:pt x="28" y="0"/>
                  </a:lnTo>
                  <a:lnTo>
                    <a:pt x="30" y="0"/>
                  </a:lnTo>
                  <a:lnTo>
                    <a:pt x="32" y="0"/>
                  </a:lnTo>
                  <a:lnTo>
                    <a:pt x="34" y="0"/>
                  </a:lnTo>
                  <a:lnTo>
                    <a:pt x="35" y="0"/>
                  </a:lnTo>
                  <a:lnTo>
                    <a:pt x="37" y="0"/>
                  </a:lnTo>
                  <a:lnTo>
                    <a:pt x="38" y="2"/>
                  </a:lnTo>
                  <a:lnTo>
                    <a:pt x="39" y="2"/>
                  </a:lnTo>
                  <a:lnTo>
                    <a:pt x="42" y="2"/>
                  </a:lnTo>
                  <a:lnTo>
                    <a:pt x="43" y="3"/>
                  </a:lnTo>
                  <a:lnTo>
                    <a:pt x="45" y="3"/>
                  </a:lnTo>
                  <a:lnTo>
                    <a:pt x="46" y="3"/>
                  </a:lnTo>
                  <a:lnTo>
                    <a:pt x="47" y="5"/>
                  </a:lnTo>
                  <a:lnTo>
                    <a:pt x="49" y="7"/>
                  </a:lnTo>
                  <a:lnTo>
                    <a:pt x="50" y="7"/>
                  </a:lnTo>
                  <a:lnTo>
                    <a:pt x="51" y="8"/>
                  </a:lnTo>
                  <a:lnTo>
                    <a:pt x="53" y="10"/>
                  </a:lnTo>
                  <a:lnTo>
                    <a:pt x="54" y="11"/>
                  </a:lnTo>
                  <a:lnTo>
                    <a:pt x="55" y="13"/>
                  </a:lnTo>
                  <a:lnTo>
                    <a:pt x="57" y="14"/>
                  </a:lnTo>
                  <a:lnTo>
                    <a:pt x="57" y="16"/>
                  </a:lnTo>
                  <a:lnTo>
                    <a:pt x="58" y="16"/>
                  </a:lnTo>
                  <a:lnTo>
                    <a:pt x="59" y="17"/>
                  </a:lnTo>
                  <a:lnTo>
                    <a:pt x="59" y="19"/>
                  </a:lnTo>
                  <a:lnTo>
                    <a:pt x="61" y="20"/>
                  </a:lnTo>
                  <a:lnTo>
                    <a:pt x="61" y="22"/>
                  </a:lnTo>
                  <a:lnTo>
                    <a:pt x="62" y="25"/>
                  </a:lnTo>
                  <a:lnTo>
                    <a:pt x="62" y="27"/>
                  </a:lnTo>
                  <a:lnTo>
                    <a:pt x="62" y="28"/>
                  </a:lnTo>
                  <a:lnTo>
                    <a:pt x="63" y="30"/>
                  </a:lnTo>
                  <a:lnTo>
                    <a:pt x="63" y="31"/>
                  </a:lnTo>
                  <a:lnTo>
                    <a:pt x="63" y="33"/>
                  </a:lnTo>
                  <a:lnTo>
                    <a:pt x="63" y="34"/>
                  </a:lnTo>
                  <a:lnTo>
                    <a:pt x="63" y="37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04" name="Freeform 36"/>
            <p:cNvSpPr>
              <a:spLocks/>
            </p:cNvSpPr>
            <p:nvPr/>
          </p:nvSpPr>
          <p:spPr bwMode="auto">
            <a:xfrm>
              <a:off x="5662613" y="5029200"/>
              <a:ext cx="20638" cy="23813"/>
            </a:xfrm>
            <a:custGeom>
              <a:avLst/>
              <a:gdLst>
                <a:gd name="T0" fmla="*/ 2147483647 w 26"/>
                <a:gd name="T1" fmla="*/ 2147483647 h 31"/>
                <a:gd name="T2" fmla="*/ 2147483647 w 26"/>
                <a:gd name="T3" fmla="*/ 2147483647 h 31"/>
                <a:gd name="T4" fmla="*/ 2147483647 w 26"/>
                <a:gd name="T5" fmla="*/ 2147483647 h 31"/>
                <a:gd name="T6" fmla="*/ 2147483647 w 26"/>
                <a:gd name="T7" fmla="*/ 2147483647 h 31"/>
                <a:gd name="T8" fmla="*/ 2147483647 w 26"/>
                <a:gd name="T9" fmla="*/ 2147483647 h 31"/>
                <a:gd name="T10" fmla="*/ 2147483647 w 26"/>
                <a:gd name="T11" fmla="*/ 2147483647 h 31"/>
                <a:gd name="T12" fmla="*/ 2147483647 w 26"/>
                <a:gd name="T13" fmla="*/ 2147483647 h 31"/>
                <a:gd name="T14" fmla="*/ 2147483647 w 26"/>
                <a:gd name="T15" fmla="*/ 2147483647 h 31"/>
                <a:gd name="T16" fmla="*/ 2147483647 w 26"/>
                <a:gd name="T17" fmla="*/ 2147483647 h 31"/>
                <a:gd name="T18" fmla="*/ 2147483647 w 26"/>
                <a:gd name="T19" fmla="*/ 2147483647 h 31"/>
                <a:gd name="T20" fmla="*/ 2147483647 w 26"/>
                <a:gd name="T21" fmla="*/ 2147483647 h 31"/>
                <a:gd name="T22" fmla="*/ 2147483647 w 26"/>
                <a:gd name="T23" fmla="*/ 2147483647 h 31"/>
                <a:gd name="T24" fmla="*/ 2147483647 w 26"/>
                <a:gd name="T25" fmla="*/ 2147483647 h 31"/>
                <a:gd name="T26" fmla="*/ 2147483647 w 26"/>
                <a:gd name="T27" fmla="*/ 2147483647 h 31"/>
                <a:gd name="T28" fmla="*/ 0 w 26"/>
                <a:gd name="T29" fmla="*/ 2147483647 h 31"/>
                <a:gd name="T30" fmla="*/ 0 w 26"/>
                <a:gd name="T31" fmla="*/ 2147483647 h 31"/>
                <a:gd name="T32" fmla="*/ 0 w 26"/>
                <a:gd name="T33" fmla="*/ 2147483647 h 31"/>
                <a:gd name="T34" fmla="*/ 0 w 26"/>
                <a:gd name="T35" fmla="*/ 2147483647 h 31"/>
                <a:gd name="T36" fmla="*/ 2147483647 w 26"/>
                <a:gd name="T37" fmla="*/ 2147483647 h 31"/>
                <a:gd name="T38" fmla="*/ 2147483647 w 26"/>
                <a:gd name="T39" fmla="*/ 2147483647 h 31"/>
                <a:gd name="T40" fmla="*/ 2147483647 w 26"/>
                <a:gd name="T41" fmla="*/ 2147483647 h 31"/>
                <a:gd name="T42" fmla="*/ 2147483647 w 26"/>
                <a:gd name="T43" fmla="*/ 2147483647 h 31"/>
                <a:gd name="T44" fmla="*/ 2147483647 w 26"/>
                <a:gd name="T45" fmla="*/ 2147483647 h 31"/>
                <a:gd name="T46" fmla="*/ 2147483647 w 26"/>
                <a:gd name="T47" fmla="*/ 2147483647 h 31"/>
                <a:gd name="T48" fmla="*/ 2147483647 w 26"/>
                <a:gd name="T49" fmla="*/ 2147483647 h 31"/>
                <a:gd name="T50" fmla="*/ 2147483647 w 26"/>
                <a:gd name="T51" fmla="*/ 2147483647 h 31"/>
                <a:gd name="T52" fmla="*/ 2147483647 w 26"/>
                <a:gd name="T53" fmla="*/ 2147483647 h 31"/>
                <a:gd name="T54" fmla="*/ 2147483647 w 26"/>
                <a:gd name="T55" fmla="*/ 2147483647 h 31"/>
                <a:gd name="T56" fmla="*/ 2147483647 w 26"/>
                <a:gd name="T57" fmla="*/ 2147483647 h 31"/>
                <a:gd name="T58" fmla="*/ 2147483647 w 26"/>
                <a:gd name="T59" fmla="*/ 2147483647 h 31"/>
                <a:gd name="T60" fmla="*/ 2147483647 w 26"/>
                <a:gd name="T61" fmla="*/ 2147483647 h 31"/>
                <a:gd name="T62" fmla="*/ 2147483647 w 26"/>
                <a:gd name="T63" fmla="*/ 2147483647 h 31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26" h="31">
                  <a:moveTo>
                    <a:pt x="26" y="15"/>
                  </a:moveTo>
                  <a:lnTo>
                    <a:pt x="26" y="17"/>
                  </a:lnTo>
                  <a:lnTo>
                    <a:pt x="26" y="18"/>
                  </a:lnTo>
                  <a:lnTo>
                    <a:pt x="26" y="20"/>
                  </a:lnTo>
                  <a:lnTo>
                    <a:pt x="26" y="21"/>
                  </a:lnTo>
                  <a:lnTo>
                    <a:pt x="25" y="23"/>
                  </a:lnTo>
                  <a:lnTo>
                    <a:pt x="25" y="24"/>
                  </a:lnTo>
                  <a:lnTo>
                    <a:pt x="23" y="26"/>
                  </a:lnTo>
                  <a:lnTo>
                    <a:pt x="22" y="26"/>
                  </a:lnTo>
                  <a:lnTo>
                    <a:pt x="22" y="28"/>
                  </a:lnTo>
                  <a:lnTo>
                    <a:pt x="21" y="29"/>
                  </a:lnTo>
                  <a:lnTo>
                    <a:pt x="19" y="29"/>
                  </a:lnTo>
                  <a:lnTo>
                    <a:pt x="18" y="31"/>
                  </a:lnTo>
                  <a:lnTo>
                    <a:pt x="16" y="31"/>
                  </a:lnTo>
                  <a:lnTo>
                    <a:pt x="15" y="31"/>
                  </a:lnTo>
                  <a:lnTo>
                    <a:pt x="14" y="31"/>
                  </a:lnTo>
                  <a:lnTo>
                    <a:pt x="11" y="31"/>
                  </a:lnTo>
                  <a:lnTo>
                    <a:pt x="10" y="31"/>
                  </a:lnTo>
                  <a:lnTo>
                    <a:pt x="8" y="31"/>
                  </a:lnTo>
                  <a:lnTo>
                    <a:pt x="7" y="29"/>
                  </a:lnTo>
                  <a:lnTo>
                    <a:pt x="6" y="29"/>
                  </a:lnTo>
                  <a:lnTo>
                    <a:pt x="4" y="28"/>
                  </a:lnTo>
                  <a:lnTo>
                    <a:pt x="4" y="26"/>
                  </a:lnTo>
                  <a:lnTo>
                    <a:pt x="3" y="26"/>
                  </a:lnTo>
                  <a:lnTo>
                    <a:pt x="2" y="24"/>
                  </a:lnTo>
                  <a:lnTo>
                    <a:pt x="2" y="23"/>
                  </a:lnTo>
                  <a:lnTo>
                    <a:pt x="0" y="21"/>
                  </a:lnTo>
                  <a:lnTo>
                    <a:pt x="0" y="20"/>
                  </a:lnTo>
                  <a:lnTo>
                    <a:pt x="0" y="18"/>
                  </a:lnTo>
                  <a:lnTo>
                    <a:pt x="0" y="17"/>
                  </a:lnTo>
                  <a:lnTo>
                    <a:pt x="0" y="15"/>
                  </a:lnTo>
                  <a:lnTo>
                    <a:pt x="0" y="14"/>
                  </a:lnTo>
                  <a:lnTo>
                    <a:pt x="0" y="12"/>
                  </a:lnTo>
                  <a:lnTo>
                    <a:pt x="0" y="11"/>
                  </a:lnTo>
                  <a:lnTo>
                    <a:pt x="2" y="9"/>
                  </a:lnTo>
                  <a:lnTo>
                    <a:pt x="2" y="7"/>
                  </a:lnTo>
                  <a:lnTo>
                    <a:pt x="3" y="6"/>
                  </a:lnTo>
                  <a:lnTo>
                    <a:pt x="4" y="4"/>
                  </a:lnTo>
                  <a:lnTo>
                    <a:pt x="6" y="3"/>
                  </a:lnTo>
                  <a:lnTo>
                    <a:pt x="7" y="3"/>
                  </a:lnTo>
                  <a:lnTo>
                    <a:pt x="8" y="1"/>
                  </a:lnTo>
                  <a:lnTo>
                    <a:pt x="10" y="1"/>
                  </a:lnTo>
                  <a:lnTo>
                    <a:pt x="11" y="1"/>
                  </a:lnTo>
                  <a:lnTo>
                    <a:pt x="14" y="0"/>
                  </a:lnTo>
                  <a:lnTo>
                    <a:pt x="15" y="1"/>
                  </a:lnTo>
                  <a:lnTo>
                    <a:pt x="16" y="1"/>
                  </a:lnTo>
                  <a:lnTo>
                    <a:pt x="18" y="1"/>
                  </a:lnTo>
                  <a:lnTo>
                    <a:pt x="19" y="3"/>
                  </a:lnTo>
                  <a:lnTo>
                    <a:pt x="21" y="3"/>
                  </a:lnTo>
                  <a:lnTo>
                    <a:pt x="22" y="4"/>
                  </a:lnTo>
                  <a:lnTo>
                    <a:pt x="23" y="6"/>
                  </a:lnTo>
                  <a:lnTo>
                    <a:pt x="25" y="7"/>
                  </a:lnTo>
                  <a:lnTo>
                    <a:pt x="25" y="9"/>
                  </a:lnTo>
                  <a:lnTo>
                    <a:pt x="26" y="11"/>
                  </a:lnTo>
                  <a:lnTo>
                    <a:pt x="26" y="12"/>
                  </a:lnTo>
                  <a:lnTo>
                    <a:pt x="26" y="14"/>
                  </a:lnTo>
                  <a:lnTo>
                    <a:pt x="26" y="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05" name="Freeform 37"/>
            <p:cNvSpPr>
              <a:spLocks/>
            </p:cNvSpPr>
            <p:nvPr/>
          </p:nvSpPr>
          <p:spPr bwMode="auto">
            <a:xfrm>
              <a:off x="5675313" y="5056188"/>
              <a:ext cx="9525" cy="12700"/>
            </a:xfrm>
            <a:custGeom>
              <a:avLst/>
              <a:gdLst>
                <a:gd name="T0" fmla="*/ 2147483647 w 14"/>
                <a:gd name="T1" fmla="*/ 2147483647 h 15"/>
                <a:gd name="T2" fmla="*/ 2147483647 w 14"/>
                <a:gd name="T3" fmla="*/ 2147483647 h 15"/>
                <a:gd name="T4" fmla="*/ 2147483647 w 14"/>
                <a:gd name="T5" fmla="*/ 2147483647 h 15"/>
                <a:gd name="T6" fmla="*/ 2147483647 w 14"/>
                <a:gd name="T7" fmla="*/ 2147483647 h 15"/>
                <a:gd name="T8" fmla="*/ 2147483647 w 14"/>
                <a:gd name="T9" fmla="*/ 2147483647 h 15"/>
                <a:gd name="T10" fmla="*/ 2147483647 w 14"/>
                <a:gd name="T11" fmla="*/ 2147483647 h 15"/>
                <a:gd name="T12" fmla="*/ 2147483647 w 14"/>
                <a:gd name="T13" fmla="*/ 2147483647 h 15"/>
                <a:gd name="T14" fmla="*/ 2147483647 w 14"/>
                <a:gd name="T15" fmla="*/ 2147483647 h 15"/>
                <a:gd name="T16" fmla="*/ 2147483647 w 14"/>
                <a:gd name="T17" fmla="*/ 2147483647 h 15"/>
                <a:gd name="T18" fmla="*/ 2147483647 w 14"/>
                <a:gd name="T19" fmla="*/ 2147483647 h 15"/>
                <a:gd name="T20" fmla="*/ 2147483647 w 14"/>
                <a:gd name="T21" fmla="*/ 2147483647 h 15"/>
                <a:gd name="T22" fmla="*/ 2147483647 w 14"/>
                <a:gd name="T23" fmla="*/ 2147483647 h 15"/>
                <a:gd name="T24" fmla="*/ 2147483647 w 14"/>
                <a:gd name="T25" fmla="*/ 2147483647 h 15"/>
                <a:gd name="T26" fmla="*/ 2147483647 w 14"/>
                <a:gd name="T27" fmla="*/ 2147483647 h 15"/>
                <a:gd name="T28" fmla="*/ 0 w 14"/>
                <a:gd name="T29" fmla="*/ 2147483647 h 15"/>
                <a:gd name="T30" fmla="*/ 0 w 14"/>
                <a:gd name="T31" fmla="*/ 2147483647 h 15"/>
                <a:gd name="T32" fmla="*/ 0 w 14"/>
                <a:gd name="T33" fmla="*/ 2147483647 h 15"/>
                <a:gd name="T34" fmla="*/ 0 w 14"/>
                <a:gd name="T35" fmla="*/ 2147483647 h 15"/>
                <a:gd name="T36" fmla="*/ 2147483647 w 14"/>
                <a:gd name="T37" fmla="*/ 2147483647 h 15"/>
                <a:gd name="T38" fmla="*/ 2147483647 w 14"/>
                <a:gd name="T39" fmla="*/ 2147483647 h 15"/>
                <a:gd name="T40" fmla="*/ 2147483647 w 14"/>
                <a:gd name="T41" fmla="*/ 2147483647 h 15"/>
                <a:gd name="T42" fmla="*/ 2147483647 w 14"/>
                <a:gd name="T43" fmla="*/ 2147483647 h 15"/>
                <a:gd name="T44" fmla="*/ 2147483647 w 14"/>
                <a:gd name="T45" fmla="*/ 2147483647 h 15"/>
                <a:gd name="T46" fmla="*/ 2147483647 w 14"/>
                <a:gd name="T47" fmla="*/ 0 h 15"/>
                <a:gd name="T48" fmla="*/ 2147483647 w 14"/>
                <a:gd name="T49" fmla="*/ 0 h 15"/>
                <a:gd name="T50" fmla="*/ 2147483647 w 14"/>
                <a:gd name="T51" fmla="*/ 2147483647 h 15"/>
                <a:gd name="T52" fmla="*/ 2147483647 w 14"/>
                <a:gd name="T53" fmla="*/ 2147483647 h 15"/>
                <a:gd name="T54" fmla="*/ 2147483647 w 14"/>
                <a:gd name="T55" fmla="*/ 2147483647 h 15"/>
                <a:gd name="T56" fmla="*/ 2147483647 w 14"/>
                <a:gd name="T57" fmla="*/ 2147483647 h 15"/>
                <a:gd name="T58" fmla="*/ 2147483647 w 14"/>
                <a:gd name="T59" fmla="*/ 2147483647 h 15"/>
                <a:gd name="T60" fmla="*/ 2147483647 w 14"/>
                <a:gd name="T61" fmla="*/ 2147483647 h 15"/>
                <a:gd name="T62" fmla="*/ 2147483647 w 14"/>
                <a:gd name="T63" fmla="*/ 2147483647 h 15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14" h="15">
                  <a:moveTo>
                    <a:pt x="14" y="7"/>
                  </a:moveTo>
                  <a:lnTo>
                    <a:pt x="14" y="9"/>
                  </a:lnTo>
                  <a:lnTo>
                    <a:pt x="14" y="11"/>
                  </a:lnTo>
                  <a:lnTo>
                    <a:pt x="14" y="12"/>
                  </a:lnTo>
                  <a:lnTo>
                    <a:pt x="12" y="12"/>
                  </a:lnTo>
                  <a:lnTo>
                    <a:pt x="12" y="14"/>
                  </a:lnTo>
                  <a:lnTo>
                    <a:pt x="11" y="14"/>
                  </a:lnTo>
                  <a:lnTo>
                    <a:pt x="10" y="14"/>
                  </a:lnTo>
                  <a:lnTo>
                    <a:pt x="10" y="15"/>
                  </a:lnTo>
                  <a:lnTo>
                    <a:pt x="8" y="15"/>
                  </a:lnTo>
                  <a:lnTo>
                    <a:pt x="7" y="15"/>
                  </a:lnTo>
                  <a:lnTo>
                    <a:pt x="6" y="15"/>
                  </a:lnTo>
                  <a:lnTo>
                    <a:pt x="4" y="14"/>
                  </a:lnTo>
                  <a:lnTo>
                    <a:pt x="3" y="14"/>
                  </a:lnTo>
                  <a:lnTo>
                    <a:pt x="3" y="12"/>
                  </a:lnTo>
                  <a:lnTo>
                    <a:pt x="1" y="12"/>
                  </a:lnTo>
                  <a:lnTo>
                    <a:pt x="1" y="11"/>
                  </a:lnTo>
                  <a:lnTo>
                    <a:pt x="0" y="11"/>
                  </a:lnTo>
                  <a:lnTo>
                    <a:pt x="0" y="9"/>
                  </a:lnTo>
                  <a:lnTo>
                    <a:pt x="0" y="7"/>
                  </a:lnTo>
                  <a:lnTo>
                    <a:pt x="0" y="6"/>
                  </a:lnTo>
                  <a:lnTo>
                    <a:pt x="0" y="4"/>
                  </a:lnTo>
                  <a:lnTo>
                    <a:pt x="1" y="4"/>
                  </a:lnTo>
                  <a:lnTo>
                    <a:pt x="1" y="3"/>
                  </a:lnTo>
                  <a:lnTo>
                    <a:pt x="3" y="3"/>
                  </a:lnTo>
                  <a:lnTo>
                    <a:pt x="3" y="1"/>
                  </a:lnTo>
                  <a:lnTo>
                    <a:pt x="4" y="1"/>
                  </a:lnTo>
                  <a:lnTo>
                    <a:pt x="6" y="1"/>
                  </a:lnTo>
                  <a:lnTo>
                    <a:pt x="6" y="0"/>
                  </a:lnTo>
                  <a:lnTo>
                    <a:pt x="7" y="0"/>
                  </a:lnTo>
                  <a:lnTo>
                    <a:pt x="8" y="0"/>
                  </a:lnTo>
                  <a:lnTo>
                    <a:pt x="10" y="1"/>
                  </a:lnTo>
                  <a:lnTo>
                    <a:pt x="11" y="1"/>
                  </a:lnTo>
                  <a:lnTo>
                    <a:pt x="12" y="1"/>
                  </a:lnTo>
                  <a:lnTo>
                    <a:pt x="12" y="3"/>
                  </a:lnTo>
                  <a:lnTo>
                    <a:pt x="14" y="3"/>
                  </a:lnTo>
                  <a:lnTo>
                    <a:pt x="14" y="4"/>
                  </a:lnTo>
                  <a:lnTo>
                    <a:pt x="14" y="6"/>
                  </a:lnTo>
                  <a:lnTo>
                    <a:pt x="14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06" name="Freeform 38"/>
            <p:cNvSpPr>
              <a:spLocks/>
            </p:cNvSpPr>
            <p:nvPr/>
          </p:nvSpPr>
          <p:spPr bwMode="auto">
            <a:xfrm>
              <a:off x="5570538" y="5126038"/>
              <a:ext cx="60325" cy="41275"/>
            </a:xfrm>
            <a:custGeom>
              <a:avLst/>
              <a:gdLst>
                <a:gd name="T0" fmla="*/ 0 w 76"/>
                <a:gd name="T1" fmla="*/ 2147483647 h 52"/>
                <a:gd name="T2" fmla="*/ 2147483647 w 76"/>
                <a:gd name="T3" fmla="*/ 2147483647 h 52"/>
                <a:gd name="T4" fmla="*/ 2147483647 w 76"/>
                <a:gd name="T5" fmla="*/ 2147483647 h 52"/>
                <a:gd name="T6" fmla="*/ 2147483647 w 76"/>
                <a:gd name="T7" fmla="*/ 2147483647 h 52"/>
                <a:gd name="T8" fmla="*/ 2147483647 w 76"/>
                <a:gd name="T9" fmla="*/ 2147483647 h 52"/>
                <a:gd name="T10" fmla="*/ 2147483647 w 76"/>
                <a:gd name="T11" fmla="*/ 2147483647 h 52"/>
                <a:gd name="T12" fmla="*/ 2147483647 w 76"/>
                <a:gd name="T13" fmla="*/ 2147483647 h 52"/>
                <a:gd name="T14" fmla="*/ 2147483647 w 76"/>
                <a:gd name="T15" fmla="*/ 2147483647 h 52"/>
                <a:gd name="T16" fmla="*/ 2147483647 w 76"/>
                <a:gd name="T17" fmla="*/ 2147483647 h 52"/>
                <a:gd name="T18" fmla="*/ 2147483647 w 76"/>
                <a:gd name="T19" fmla="*/ 2147483647 h 52"/>
                <a:gd name="T20" fmla="*/ 2147483647 w 76"/>
                <a:gd name="T21" fmla="*/ 2147483647 h 52"/>
                <a:gd name="T22" fmla="*/ 2147483647 w 76"/>
                <a:gd name="T23" fmla="*/ 2147483647 h 52"/>
                <a:gd name="T24" fmla="*/ 2147483647 w 76"/>
                <a:gd name="T25" fmla="*/ 2147483647 h 52"/>
                <a:gd name="T26" fmla="*/ 2147483647 w 76"/>
                <a:gd name="T27" fmla="*/ 2147483647 h 52"/>
                <a:gd name="T28" fmla="*/ 2147483647 w 76"/>
                <a:gd name="T29" fmla="*/ 2147483647 h 52"/>
                <a:gd name="T30" fmla="*/ 2147483647 w 76"/>
                <a:gd name="T31" fmla="*/ 2147483647 h 52"/>
                <a:gd name="T32" fmla="*/ 2147483647 w 76"/>
                <a:gd name="T33" fmla="*/ 2147483647 h 52"/>
                <a:gd name="T34" fmla="*/ 2147483647 w 76"/>
                <a:gd name="T35" fmla="*/ 2147483647 h 52"/>
                <a:gd name="T36" fmla="*/ 2147483647 w 76"/>
                <a:gd name="T37" fmla="*/ 2147483647 h 52"/>
                <a:gd name="T38" fmla="*/ 2147483647 w 76"/>
                <a:gd name="T39" fmla="*/ 2147483647 h 52"/>
                <a:gd name="T40" fmla="*/ 2147483647 w 76"/>
                <a:gd name="T41" fmla="*/ 2147483647 h 52"/>
                <a:gd name="T42" fmla="*/ 2147483647 w 76"/>
                <a:gd name="T43" fmla="*/ 2147483647 h 52"/>
                <a:gd name="T44" fmla="*/ 2147483647 w 76"/>
                <a:gd name="T45" fmla="*/ 2147483647 h 52"/>
                <a:gd name="T46" fmla="*/ 2147483647 w 76"/>
                <a:gd name="T47" fmla="*/ 2147483647 h 52"/>
                <a:gd name="T48" fmla="*/ 2147483647 w 76"/>
                <a:gd name="T49" fmla="*/ 2147483647 h 52"/>
                <a:gd name="T50" fmla="*/ 2147483647 w 76"/>
                <a:gd name="T51" fmla="*/ 2147483647 h 52"/>
                <a:gd name="T52" fmla="*/ 2147483647 w 76"/>
                <a:gd name="T53" fmla="*/ 2147483647 h 52"/>
                <a:gd name="T54" fmla="*/ 2147483647 w 76"/>
                <a:gd name="T55" fmla="*/ 2147483647 h 52"/>
                <a:gd name="T56" fmla="*/ 2147483647 w 76"/>
                <a:gd name="T57" fmla="*/ 2147483647 h 52"/>
                <a:gd name="T58" fmla="*/ 2147483647 w 76"/>
                <a:gd name="T59" fmla="*/ 2147483647 h 52"/>
                <a:gd name="T60" fmla="*/ 2147483647 w 76"/>
                <a:gd name="T61" fmla="*/ 2147483647 h 52"/>
                <a:gd name="T62" fmla="*/ 2147483647 w 76"/>
                <a:gd name="T63" fmla="*/ 2147483647 h 52"/>
                <a:gd name="T64" fmla="*/ 2147483647 w 76"/>
                <a:gd name="T65" fmla="*/ 0 h 52"/>
                <a:gd name="T66" fmla="*/ 2147483647 w 76"/>
                <a:gd name="T67" fmla="*/ 2147483647 h 52"/>
                <a:gd name="T68" fmla="*/ 2147483647 w 76"/>
                <a:gd name="T69" fmla="*/ 2147483647 h 52"/>
                <a:gd name="T70" fmla="*/ 2147483647 w 76"/>
                <a:gd name="T71" fmla="*/ 2147483647 h 52"/>
                <a:gd name="T72" fmla="*/ 2147483647 w 76"/>
                <a:gd name="T73" fmla="*/ 2147483647 h 52"/>
                <a:gd name="T74" fmla="*/ 2147483647 w 76"/>
                <a:gd name="T75" fmla="*/ 2147483647 h 52"/>
                <a:gd name="T76" fmla="*/ 2147483647 w 76"/>
                <a:gd name="T77" fmla="*/ 2147483647 h 52"/>
                <a:gd name="T78" fmla="*/ 2147483647 w 76"/>
                <a:gd name="T79" fmla="*/ 0 h 52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76" h="52">
                  <a:moveTo>
                    <a:pt x="0" y="0"/>
                  </a:moveTo>
                  <a:lnTo>
                    <a:pt x="0" y="1"/>
                  </a:lnTo>
                  <a:lnTo>
                    <a:pt x="2" y="5"/>
                  </a:lnTo>
                  <a:lnTo>
                    <a:pt x="2" y="6"/>
                  </a:lnTo>
                  <a:lnTo>
                    <a:pt x="2" y="9"/>
                  </a:lnTo>
                  <a:lnTo>
                    <a:pt x="3" y="12"/>
                  </a:lnTo>
                  <a:lnTo>
                    <a:pt x="3" y="14"/>
                  </a:lnTo>
                  <a:lnTo>
                    <a:pt x="3" y="17"/>
                  </a:lnTo>
                  <a:lnTo>
                    <a:pt x="4" y="18"/>
                  </a:lnTo>
                  <a:lnTo>
                    <a:pt x="6" y="22"/>
                  </a:lnTo>
                  <a:lnTo>
                    <a:pt x="6" y="23"/>
                  </a:lnTo>
                  <a:lnTo>
                    <a:pt x="7" y="26"/>
                  </a:lnTo>
                  <a:lnTo>
                    <a:pt x="8" y="28"/>
                  </a:lnTo>
                  <a:lnTo>
                    <a:pt x="10" y="29"/>
                  </a:lnTo>
                  <a:lnTo>
                    <a:pt x="10" y="32"/>
                  </a:lnTo>
                  <a:lnTo>
                    <a:pt x="11" y="34"/>
                  </a:lnTo>
                  <a:lnTo>
                    <a:pt x="12" y="35"/>
                  </a:lnTo>
                  <a:lnTo>
                    <a:pt x="14" y="37"/>
                  </a:lnTo>
                  <a:lnTo>
                    <a:pt x="15" y="39"/>
                  </a:lnTo>
                  <a:lnTo>
                    <a:pt x="16" y="42"/>
                  </a:lnTo>
                  <a:lnTo>
                    <a:pt x="18" y="43"/>
                  </a:lnTo>
                  <a:lnTo>
                    <a:pt x="19" y="45"/>
                  </a:lnTo>
                  <a:lnTo>
                    <a:pt x="22" y="45"/>
                  </a:lnTo>
                  <a:lnTo>
                    <a:pt x="23" y="46"/>
                  </a:lnTo>
                  <a:lnTo>
                    <a:pt x="25" y="48"/>
                  </a:lnTo>
                  <a:lnTo>
                    <a:pt x="26" y="49"/>
                  </a:lnTo>
                  <a:lnTo>
                    <a:pt x="27" y="49"/>
                  </a:lnTo>
                  <a:lnTo>
                    <a:pt x="30" y="51"/>
                  </a:lnTo>
                  <a:lnTo>
                    <a:pt x="31" y="51"/>
                  </a:lnTo>
                  <a:lnTo>
                    <a:pt x="33" y="52"/>
                  </a:lnTo>
                  <a:lnTo>
                    <a:pt x="35" y="52"/>
                  </a:lnTo>
                  <a:lnTo>
                    <a:pt x="37" y="52"/>
                  </a:lnTo>
                  <a:lnTo>
                    <a:pt x="38" y="52"/>
                  </a:lnTo>
                  <a:lnTo>
                    <a:pt x="41" y="52"/>
                  </a:lnTo>
                  <a:lnTo>
                    <a:pt x="42" y="52"/>
                  </a:lnTo>
                  <a:lnTo>
                    <a:pt x="43" y="52"/>
                  </a:lnTo>
                  <a:lnTo>
                    <a:pt x="46" y="51"/>
                  </a:lnTo>
                  <a:lnTo>
                    <a:pt x="48" y="51"/>
                  </a:lnTo>
                  <a:lnTo>
                    <a:pt x="49" y="49"/>
                  </a:lnTo>
                  <a:lnTo>
                    <a:pt x="50" y="49"/>
                  </a:lnTo>
                  <a:lnTo>
                    <a:pt x="53" y="48"/>
                  </a:lnTo>
                  <a:lnTo>
                    <a:pt x="54" y="46"/>
                  </a:lnTo>
                  <a:lnTo>
                    <a:pt x="56" y="45"/>
                  </a:lnTo>
                  <a:lnTo>
                    <a:pt x="57" y="45"/>
                  </a:lnTo>
                  <a:lnTo>
                    <a:pt x="58" y="43"/>
                  </a:lnTo>
                  <a:lnTo>
                    <a:pt x="60" y="42"/>
                  </a:lnTo>
                  <a:lnTo>
                    <a:pt x="61" y="39"/>
                  </a:lnTo>
                  <a:lnTo>
                    <a:pt x="62" y="37"/>
                  </a:lnTo>
                  <a:lnTo>
                    <a:pt x="64" y="35"/>
                  </a:lnTo>
                  <a:lnTo>
                    <a:pt x="65" y="34"/>
                  </a:lnTo>
                  <a:lnTo>
                    <a:pt x="66" y="32"/>
                  </a:lnTo>
                  <a:lnTo>
                    <a:pt x="68" y="29"/>
                  </a:lnTo>
                  <a:lnTo>
                    <a:pt x="69" y="28"/>
                  </a:lnTo>
                  <a:lnTo>
                    <a:pt x="70" y="26"/>
                  </a:lnTo>
                  <a:lnTo>
                    <a:pt x="70" y="23"/>
                  </a:lnTo>
                  <a:lnTo>
                    <a:pt x="72" y="22"/>
                  </a:lnTo>
                  <a:lnTo>
                    <a:pt x="73" y="18"/>
                  </a:lnTo>
                  <a:lnTo>
                    <a:pt x="73" y="17"/>
                  </a:lnTo>
                  <a:lnTo>
                    <a:pt x="74" y="14"/>
                  </a:lnTo>
                  <a:lnTo>
                    <a:pt x="74" y="12"/>
                  </a:lnTo>
                  <a:lnTo>
                    <a:pt x="76" y="9"/>
                  </a:lnTo>
                  <a:lnTo>
                    <a:pt x="76" y="6"/>
                  </a:lnTo>
                  <a:lnTo>
                    <a:pt x="76" y="5"/>
                  </a:lnTo>
                  <a:lnTo>
                    <a:pt x="76" y="1"/>
                  </a:lnTo>
                  <a:lnTo>
                    <a:pt x="76" y="0"/>
                  </a:lnTo>
                  <a:lnTo>
                    <a:pt x="72" y="0"/>
                  </a:lnTo>
                  <a:lnTo>
                    <a:pt x="68" y="1"/>
                  </a:lnTo>
                  <a:lnTo>
                    <a:pt x="62" y="1"/>
                  </a:lnTo>
                  <a:lnTo>
                    <a:pt x="58" y="1"/>
                  </a:lnTo>
                  <a:lnTo>
                    <a:pt x="53" y="1"/>
                  </a:lnTo>
                  <a:lnTo>
                    <a:pt x="48" y="3"/>
                  </a:lnTo>
                  <a:lnTo>
                    <a:pt x="43" y="3"/>
                  </a:lnTo>
                  <a:lnTo>
                    <a:pt x="38" y="3"/>
                  </a:lnTo>
                  <a:lnTo>
                    <a:pt x="34" y="3"/>
                  </a:lnTo>
                  <a:lnTo>
                    <a:pt x="29" y="3"/>
                  </a:lnTo>
                  <a:lnTo>
                    <a:pt x="25" y="1"/>
                  </a:lnTo>
                  <a:lnTo>
                    <a:pt x="19" y="1"/>
                  </a:lnTo>
                  <a:lnTo>
                    <a:pt x="15" y="1"/>
                  </a:lnTo>
                  <a:lnTo>
                    <a:pt x="10" y="1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2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07" name="Freeform 39"/>
            <p:cNvSpPr>
              <a:spLocks/>
            </p:cNvSpPr>
            <p:nvPr/>
          </p:nvSpPr>
          <p:spPr bwMode="auto">
            <a:xfrm>
              <a:off x="5576888" y="5137150"/>
              <a:ext cx="46038" cy="26988"/>
            </a:xfrm>
            <a:custGeom>
              <a:avLst/>
              <a:gdLst>
                <a:gd name="T0" fmla="*/ 2147483647 w 58"/>
                <a:gd name="T1" fmla="*/ 2147483647 h 34"/>
                <a:gd name="T2" fmla="*/ 2147483647 w 58"/>
                <a:gd name="T3" fmla="*/ 2147483647 h 34"/>
                <a:gd name="T4" fmla="*/ 2147483647 w 58"/>
                <a:gd name="T5" fmla="*/ 2147483647 h 34"/>
                <a:gd name="T6" fmla="*/ 2147483647 w 58"/>
                <a:gd name="T7" fmla="*/ 2147483647 h 34"/>
                <a:gd name="T8" fmla="*/ 2147483647 w 58"/>
                <a:gd name="T9" fmla="*/ 2147483647 h 34"/>
                <a:gd name="T10" fmla="*/ 2147483647 w 58"/>
                <a:gd name="T11" fmla="*/ 2147483647 h 34"/>
                <a:gd name="T12" fmla="*/ 2147483647 w 58"/>
                <a:gd name="T13" fmla="*/ 2147483647 h 34"/>
                <a:gd name="T14" fmla="*/ 2147483647 w 58"/>
                <a:gd name="T15" fmla="*/ 2147483647 h 34"/>
                <a:gd name="T16" fmla="*/ 2147483647 w 58"/>
                <a:gd name="T17" fmla="*/ 2147483647 h 34"/>
                <a:gd name="T18" fmla="*/ 2147483647 w 58"/>
                <a:gd name="T19" fmla="*/ 2147483647 h 34"/>
                <a:gd name="T20" fmla="*/ 2147483647 w 58"/>
                <a:gd name="T21" fmla="*/ 2147483647 h 34"/>
                <a:gd name="T22" fmla="*/ 2147483647 w 58"/>
                <a:gd name="T23" fmla="*/ 2147483647 h 34"/>
                <a:gd name="T24" fmla="*/ 2147483647 w 58"/>
                <a:gd name="T25" fmla="*/ 2147483647 h 34"/>
                <a:gd name="T26" fmla="*/ 2147483647 w 58"/>
                <a:gd name="T27" fmla="*/ 2147483647 h 34"/>
                <a:gd name="T28" fmla="*/ 2147483647 w 58"/>
                <a:gd name="T29" fmla="*/ 2147483647 h 34"/>
                <a:gd name="T30" fmla="*/ 2147483647 w 58"/>
                <a:gd name="T31" fmla="*/ 2147483647 h 34"/>
                <a:gd name="T32" fmla="*/ 2147483647 w 58"/>
                <a:gd name="T33" fmla="*/ 2147483647 h 34"/>
                <a:gd name="T34" fmla="*/ 2147483647 w 58"/>
                <a:gd name="T35" fmla="*/ 2147483647 h 34"/>
                <a:gd name="T36" fmla="*/ 2147483647 w 58"/>
                <a:gd name="T37" fmla="*/ 0 h 34"/>
                <a:gd name="T38" fmla="*/ 2147483647 w 58"/>
                <a:gd name="T39" fmla="*/ 0 h 34"/>
                <a:gd name="T40" fmla="*/ 2147483647 w 58"/>
                <a:gd name="T41" fmla="*/ 0 h 34"/>
                <a:gd name="T42" fmla="*/ 2147483647 w 58"/>
                <a:gd name="T43" fmla="*/ 0 h 34"/>
                <a:gd name="T44" fmla="*/ 2147483647 w 58"/>
                <a:gd name="T45" fmla="*/ 0 h 34"/>
                <a:gd name="T46" fmla="*/ 2147483647 w 58"/>
                <a:gd name="T47" fmla="*/ 0 h 34"/>
                <a:gd name="T48" fmla="*/ 2147483647 w 58"/>
                <a:gd name="T49" fmla="*/ 2147483647 h 34"/>
                <a:gd name="T50" fmla="*/ 2147483647 w 58"/>
                <a:gd name="T51" fmla="*/ 2147483647 h 34"/>
                <a:gd name="T52" fmla="*/ 2147483647 w 58"/>
                <a:gd name="T53" fmla="*/ 2147483647 h 34"/>
                <a:gd name="T54" fmla="*/ 2147483647 w 58"/>
                <a:gd name="T55" fmla="*/ 2147483647 h 34"/>
                <a:gd name="T56" fmla="*/ 2147483647 w 58"/>
                <a:gd name="T57" fmla="*/ 2147483647 h 34"/>
                <a:gd name="T58" fmla="*/ 2147483647 w 58"/>
                <a:gd name="T59" fmla="*/ 2147483647 h 34"/>
                <a:gd name="T60" fmla="*/ 2147483647 w 58"/>
                <a:gd name="T61" fmla="*/ 2147483647 h 34"/>
                <a:gd name="T62" fmla="*/ 2147483647 w 58"/>
                <a:gd name="T63" fmla="*/ 2147483647 h 34"/>
                <a:gd name="T64" fmla="*/ 2147483647 w 58"/>
                <a:gd name="T65" fmla="*/ 2147483647 h 34"/>
                <a:gd name="T66" fmla="*/ 2147483647 w 58"/>
                <a:gd name="T67" fmla="*/ 2147483647 h 34"/>
                <a:gd name="T68" fmla="*/ 2147483647 w 58"/>
                <a:gd name="T69" fmla="*/ 2147483647 h 34"/>
                <a:gd name="T70" fmla="*/ 2147483647 w 58"/>
                <a:gd name="T71" fmla="*/ 2147483647 h 34"/>
                <a:gd name="T72" fmla="*/ 2147483647 w 58"/>
                <a:gd name="T73" fmla="*/ 2147483647 h 34"/>
                <a:gd name="T74" fmla="*/ 2147483647 w 58"/>
                <a:gd name="T75" fmla="*/ 2147483647 h 34"/>
                <a:gd name="T76" fmla="*/ 2147483647 w 58"/>
                <a:gd name="T77" fmla="*/ 2147483647 h 34"/>
                <a:gd name="T78" fmla="*/ 2147483647 w 58"/>
                <a:gd name="T79" fmla="*/ 2147483647 h 34"/>
                <a:gd name="T80" fmla="*/ 2147483647 w 58"/>
                <a:gd name="T81" fmla="*/ 2147483647 h 34"/>
                <a:gd name="T82" fmla="*/ 2147483647 w 58"/>
                <a:gd name="T83" fmla="*/ 2147483647 h 34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58" h="34">
                  <a:moveTo>
                    <a:pt x="30" y="34"/>
                  </a:moveTo>
                  <a:lnTo>
                    <a:pt x="31" y="34"/>
                  </a:lnTo>
                  <a:lnTo>
                    <a:pt x="33" y="34"/>
                  </a:lnTo>
                  <a:lnTo>
                    <a:pt x="34" y="34"/>
                  </a:lnTo>
                  <a:lnTo>
                    <a:pt x="35" y="32"/>
                  </a:lnTo>
                  <a:lnTo>
                    <a:pt x="37" y="32"/>
                  </a:lnTo>
                  <a:lnTo>
                    <a:pt x="38" y="32"/>
                  </a:lnTo>
                  <a:lnTo>
                    <a:pt x="38" y="31"/>
                  </a:lnTo>
                  <a:lnTo>
                    <a:pt x="40" y="31"/>
                  </a:lnTo>
                  <a:lnTo>
                    <a:pt x="41" y="31"/>
                  </a:lnTo>
                  <a:lnTo>
                    <a:pt x="42" y="29"/>
                  </a:lnTo>
                  <a:lnTo>
                    <a:pt x="44" y="29"/>
                  </a:lnTo>
                  <a:lnTo>
                    <a:pt x="44" y="28"/>
                  </a:lnTo>
                  <a:lnTo>
                    <a:pt x="45" y="28"/>
                  </a:lnTo>
                  <a:lnTo>
                    <a:pt x="46" y="26"/>
                  </a:lnTo>
                  <a:lnTo>
                    <a:pt x="48" y="25"/>
                  </a:lnTo>
                  <a:lnTo>
                    <a:pt x="49" y="23"/>
                  </a:lnTo>
                  <a:lnTo>
                    <a:pt x="50" y="21"/>
                  </a:lnTo>
                  <a:lnTo>
                    <a:pt x="52" y="20"/>
                  </a:lnTo>
                  <a:lnTo>
                    <a:pt x="53" y="17"/>
                  </a:lnTo>
                  <a:lnTo>
                    <a:pt x="54" y="14"/>
                  </a:lnTo>
                  <a:lnTo>
                    <a:pt x="56" y="12"/>
                  </a:lnTo>
                  <a:lnTo>
                    <a:pt x="57" y="9"/>
                  </a:lnTo>
                  <a:lnTo>
                    <a:pt x="58" y="6"/>
                  </a:lnTo>
                  <a:lnTo>
                    <a:pt x="57" y="6"/>
                  </a:lnTo>
                  <a:lnTo>
                    <a:pt x="56" y="4"/>
                  </a:lnTo>
                  <a:lnTo>
                    <a:pt x="53" y="4"/>
                  </a:lnTo>
                  <a:lnTo>
                    <a:pt x="52" y="3"/>
                  </a:lnTo>
                  <a:lnTo>
                    <a:pt x="50" y="3"/>
                  </a:lnTo>
                  <a:lnTo>
                    <a:pt x="48" y="3"/>
                  </a:lnTo>
                  <a:lnTo>
                    <a:pt x="46" y="1"/>
                  </a:lnTo>
                  <a:lnTo>
                    <a:pt x="45" y="1"/>
                  </a:lnTo>
                  <a:lnTo>
                    <a:pt x="42" y="1"/>
                  </a:lnTo>
                  <a:lnTo>
                    <a:pt x="41" y="1"/>
                  </a:lnTo>
                  <a:lnTo>
                    <a:pt x="40" y="0"/>
                  </a:lnTo>
                  <a:lnTo>
                    <a:pt x="37" y="0"/>
                  </a:lnTo>
                  <a:lnTo>
                    <a:pt x="35" y="0"/>
                  </a:lnTo>
                  <a:lnTo>
                    <a:pt x="34" y="0"/>
                  </a:lnTo>
                  <a:lnTo>
                    <a:pt x="31" y="0"/>
                  </a:lnTo>
                  <a:lnTo>
                    <a:pt x="30" y="0"/>
                  </a:lnTo>
                  <a:lnTo>
                    <a:pt x="27" y="0"/>
                  </a:lnTo>
                  <a:lnTo>
                    <a:pt x="26" y="0"/>
                  </a:lnTo>
                  <a:lnTo>
                    <a:pt x="25" y="0"/>
                  </a:lnTo>
                  <a:lnTo>
                    <a:pt x="22" y="0"/>
                  </a:lnTo>
                  <a:lnTo>
                    <a:pt x="21" y="0"/>
                  </a:lnTo>
                  <a:lnTo>
                    <a:pt x="18" y="1"/>
                  </a:lnTo>
                  <a:lnTo>
                    <a:pt x="17" y="1"/>
                  </a:lnTo>
                  <a:lnTo>
                    <a:pt x="15" y="1"/>
                  </a:lnTo>
                  <a:lnTo>
                    <a:pt x="13" y="1"/>
                  </a:lnTo>
                  <a:lnTo>
                    <a:pt x="11" y="3"/>
                  </a:lnTo>
                  <a:lnTo>
                    <a:pt x="10" y="3"/>
                  </a:lnTo>
                  <a:lnTo>
                    <a:pt x="8" y="3"/>
                  </a:lnTo>
                  <a:lnTo>
                    <a:pt x="6" y="4"/>
                  </a:lnTo>
                  <a:lnTo>
                    <a:pt x="4" y="4"/>
                  </a:lnTo>
                  <a:lnTo>
                    <a:pt x="3" y="6"/>
                  </a:lnTo>
                  <a:lnTo>
                    <a:pt x="0" y="6"/>
                  </a:lnTo>
                  <a:lnTo>
                    <a:pt x="2" y="9"/>
                  </a:lnTo>
                  <a:lnTo>
                    <a:pt x="3" y="12"/>
                  </a:lnTo>
                  <a:lnTo>
                    <a:pt x="4" y="14"/>
                  </a:lnTo>
                  <a:lnTo>
                    <a:pt x="6" y="17"/>
                  </a:lnTo>
                  <a:lnTo>
                    <a:pt x="7" y="20"/>
                  </a:lnTo>
                  <a:lnTo>
                    <a:pt x="10" y="21"/>
                  </a:lnTo>
                  <a:lnTo>
                    <a:pt x="10" y="23"/>
                  </a:lnTo>
                  <a:lnTo>
                    <a:pt x="11" y="23"/>
                  </a:lnTo>
                  <a:lnTo>
                    <a:pt x="11" y="25"/>
                  </a:lnTo>
                  <a:lnTo>
                    <a:pt x="13" y="26"/>
                  </a:lnTo>
                  <a:lnTo>
                    <a:pt x="14" y="26"/>
                  </a:lnTo>
                  <a:lnTo>
                    <a:pt x="15" y="28"/>
                  </a:lnTo>
                  <a:lnTo>
                    <a:pt x="17" y="29"/>
                  </a:lnTo>
                  <a:lnTo>
                    <a:pt x="18" y="29"/>
                  </a:lnTo>
                  <a:lnTo>
                    <a:pt x="19" y="31"/>
                  </a:lnTo>
                  <a:lnTo>
                    <a:pt x="21" y="31"/>
                  </a:lnTo>
                  <a:lnTo>
                    <a:pt x="22" y="32"/>
                  </a:lnTo>
                  <a:lnTo>
                    <a:pt x="23" y="32"/>
                  </a:lnTo>
                  <a:lnTo>
                    <a:pt x="25" y="32"/>
                  </a:lnTo>
                  <a:lnTo>
                    <a:pt x="25" y="34"/>
                  </a:lnTo>
                  <a:lnTo>
                    <a:pt x="26" y="34"/>
                  </a:lnTo>
                  <a:lnTo>
                    <a:pt x="27" y="34"/>
                  </a:lnTo>
                  <a:lnTo>
                    <a:pt x="29" y="34"/>
                  </a:lnTo>
                  <a:lnTo>
                    <a:pt x="30" y="34"/>
                  </a:lnTo>
                  <a:close/>
                </a:path>
              </a:pathLst>
            </a:custGeom>
            <a:solidFill>
              <a:srgbClr val="BB28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08" name="Freeform 40"/>
            <p:cNvSpPr>
              <a:spLocks/>
            </p:cNvSpPr>
            <p:nvPr/>
          </p:nvSpPr>
          <p:spPr bwMode="auto">
            <a:xfrm>
              <a:off x="5537201" y="5230813"/>
              <a:ext cx="127000" cy="184150"/>
            </a:xfrm>
            <a:custGeom>
              <a:avLst/>
              <a:gdLst>
                <a:gd name="T0" fmla="*/ 2147483647 w 162"/>
                <a:gd name="T1" fmla="*/ 0 h 234"/>
                <a:gd name="T2" fmla="*/ 2147483647 w 162"/>
                <a:gd name="T3" fmla="*/ 2147483647 h 234"/>
                <a:gd name="T4" fmla="*/ 2147483647 w 162"/>
                <a:gd name="T5" fmla="*/ 2147483647 h 234"/>
                <a:gd name="T6" fmla="*/ 2147483647 w 162"/>
                <a:gd name="T7" fmla="*/ 2147483647 h 234"/>
                <a:gd name="T8" fmla="*/ 2147483647 w 162"/>
                <a:gd name="T9" fmla="*/ 2147483647 h 234"/>
                <a:gd name="T10" fmla="*/ 2147483647 w 162"/>
                <a:gd name="T11" fmla="*/ 2147483647 h 234"/>
                <a:gd name="T12" fmla="*/ 2147483647 w 162"/>
                <a:gd name="T13" fmla="*/ 2147483647 h 234"/>
                <a:gd name="T14" fmla="*/ 2147483647 w 162"/>
                <a:gd name="T15" fmla="*/ 2147483647 h 234"/>
                <a:gd name="T16" fmla="*/ 2147483647 w 162"/>
                <a:gd name="T17" fmla="*/ 2147483647 h 234"/>
                <a:gd name="T18" fmla="*/ 2147483647 w 162"/>
                <a:gd name="T19" fmla="*/ 2147483647 h 234"/>
                <a:gd name="T20" fmla="*/ 2147483647 w 162"/>
                <a:gd name="T21" fmla="*/ 2147483647 h 234"/>
                <a:gd name="T22" fmla="*/ 2147483647 w 162"/>
                <a:gd name="T23" fmla="*/ 2147483647 h 234"/>
                <a:gd name="T24" fmla="*/ 2147483647 w 162"/>
                <a:gd name="T25" fmla="*/ 2147483647 h 234"/>
                <a:gd name="T26" fmla="*/ 2147483647 w 162"/>
                <a:gd name="T27" fmla="*/ 2147483647 h 234"/>
                <a:gd name="T28" fmla="*/ 2147483647 w 162"/>
                <a:gd name="T29" fmla="*/ 2147483647 h 234"/>
                <a:gd name="T30" fmla="*/ 2147483647 w 162"/>
                <a:gd name="T31" fmla="*/ 2147483647 h 234"/>
                <a:gd name="T32" fmla="*/ 2147483647 w 162"/>
                <a:gd name="T33" fmla="*/ 2147483647 h 234"/>
                <a:gd name="T34" fmla="*/ 2147483647 w 162"/>
                <a:gd name="T35" fmla="*/ 2147483647 h 234"/>
                <a:gd name="T36" fmla="*/ 2147483647 w 162"/>
                <a:gd name="T37" fmla="*/ 2147483647 h 234"/>
                <a:gd name="T38" fmla="*/ 2147483647 w 162"/>
                <a:gd name="T39" fmla="*/ 2147483647 h 234"/>
                <a:gd name="T40" fmla="*/ 2147483647 w 162"/>
                <a:gd name="T41" fmla="*/ 2147483647 h 234"/>
                <a:gd name="T42" fmla="*/ 2147483647 w 162"/>
                <a:gd name="T43" fmla="*/ 2147483647 h 234"/>
                <a:gd name="T44" fmla="*/ 2147483647 w 162"/>
                <a:gd name="T45" fmla="*/ 2147483647 h 234"/>
                <a:gd name="T46" fmla="*/ 2147483647 w 162"/>
                <a:gd name="T47" fmla="*/ 2147483647 h 234"/>
                <a:gd name="T48" fmla="*/ 2147483647 w 162"/>
                <a:gd name="T49" fmla="*/ 2147483647 h 234"/>
                <a:gd name="T50" fmla="*/ 2147483647 w 162"/>
                <a:gd name="T51" fmla="*/ 2147483647 h 234"/>
                <a:gd name="T52" fmla="*/ 2147483647 w 162"/>
                <a:gd name="T53" fmla="*/ 2147483647 h 234"/>
                <a:gd name="T54" fmla="*/ 2147483647 w 162"/>
                <a:gd name="T55" fmla="*/ 2147483647 h 234"/>
                <a:gd name="T56" fmla="*/ 2147483647 w 162"/>
                <a:gd name="T57" fmla="*/ 2147483647 h 234"/>
                <a:gd name="T58" fmla="*/ 2147483647 w 162"/>
                <a:gd name="T59" fmla="*/ 2147483647 h 234"/>
                <a:gd name="T60" fmla="*/ 2147483647 w 162"/>
                <a:gd name="T61" fmla="*/ 2147483647 h 234"/>
                <a:gd name="T62" fmla="*/ 0 w 162"/>
                <a:gd name="T63" fmla="*/ 2147483647 h 234"/>
                <a:gd name="T64" fmla="*/ 2147483647 w 162"/>
                <a:gd name="T65" fmla="*/ 2147483647 h 234"/>
                <a:gd name="T66" fmla="*/ 2147483647 w 162"/>
                <a:gd name="T67" fmla="*/ 2147483647 h 234"/>
                <a:gd name="T68" fmla="*/ 2147483647 w 162"/>
                <a:gd name="T69" fmla="*/ 2147483647 h 234"/>
                <a:gd name="T70" fmla="*/ 2147483647 w 162"/>
                <a:gd name="T71" fmla="*/ 2147483647 h 234"/>
                <a:gd name="T72" fmla="*/ 2147483647 w 162"/>
                <a:gd name="T73" fmla="*/ 2147483647 h 234"/>
                <a:gd name="T74" fmla="*/ 2147483647 w 162"/>
                <a:gd name="T75" fmla="*/ 2147483647 h 234"/>
                <a:gd name="T76" fmla="*/ 2147483647 w 162"/>
                <a:gd name="T77" fmla="*/ 2147483647 h 234"/>
                <a:gd name="T78" fmla="*/ 2147483647 w 162"/>
                <a:gd name="T79" fmla="*/ 2147483647 h 234"/>
                <a:gd name="T80" fmla="*/ 2147483647 w 162"/>
                <a:gd name="T81" fmla="*/ 2147483647 h 234"/>
                <a:gd name="T82" fmla="*/ 2147483647 w 162"/>
                <a:gd name="T83" fmla="*/ 2147483647 h 234"/>
                <a:gd name="T84" fmla="*/ 2147483647 w 162"/>
                <a:gd name="T85" fmla="*/ 2147483647 h 234"/>
                <a:gd name="T86" fmla="*/ 2147483647 w 162"/>
                <a:gd name="T87" fmla="*/ 2147483647 h 234"/>
                <a:gd name="T88" fmla="*/ 2147483647 w 162"/>
                <a:gd name="T89" fmla="*/ 2147483647 h 234"/>
                <a:gd name="T90" fmla="*/ 2147483647 w 162"/>
                <a:gd name="T91" fmla="*/ 2147483647 h 234"/>
                <a:gd name="T92" fmla="*/ 2147483647 w 162"/>
                <a:gd name="T93" fmla="*/ 2147483647 h 234"/>
                <a:gd name="T94" fmla="*/ 2147483647 w 162"/>
                <a:gd name="T95" fmla="*/ 2147483647 h 234"/>
                <a:gd name="T96" fmla="*/ 2147483647 w 162"/>
                <a:gd name="T97" fmla="*/ 2147483647 h 234"/>
                <a:gd name="T98" fmla="*/ 2147483647 w 162"/>
                <a:gd name="T99" fmla="*/ 2147483647 h 234"/>
                <a:gd name="T100" fmla="*/ 2147483647 w 162"/>
                <a:gd name="T101" fmla="*/ 2147483647 h 234"/>
                <a:gd name="T102" fmla="*/ 2147483647 w 162"/>
                <a:gd name="T103" fmla="*/ 2147483647 h 234"/>
                <a:gd name="T104" fmla="*/ 2147483647 w 162"/>
                <a:gd name="T105" fmla="*/ 2147483647 h 234"/>
                <a:gd name="T106" fmla="*/ 2147483647 w 162"/>
                <a:gd name="T107" fmla="*/ 2147483647 h 234"/>
                <a:gd name="T108" fmla="*/ 2147483647 w 162"/>
                <a:gd name="T109" fmla="*/ 2147483647 h 234"/>
                <a:gd name="T110" fmla="*/ 2147483647 w 162"/>
                <a:gd name="T111" fmla="*/ 2147483647 h 234"/>
                <a:gd name="T112" fmla="*/ 2147483647 w 162"/>
                <a:gd name="T113" fmla="*/ 2147483647 h 234"/>
                <a:gd name="T114" fmla="*/ 2147483647 w 162"/>
                <a:gd name="T115" fmla="*/ 2147483647 h 234"/>
                <a:gd name="T116" fmla="*/ 2147483647 w 162"/>
                <a:gd name="T117" fmla="*/ 2147483647 h 234"/>
                <a:gd name="T118" fmla="*/ 2147483647 w 162"/>
                <a:gd name="T119" fmla="*/ 2147483647 h 234"/>
                <a:gd name="T120" fmla="*/ 2147483647 w 162"/>
                <a:gd name="T121" fmla="*/ 2147483647 h 234"/>
                <a:gd name="T122" fmla="*/ 2147483647 w 162"/>
                <a:gd name="T123" fmla="*/ 2147483647 h 234"/>
                <a:gd name="T124" fmla="*/ 2147483647 w 162"/>
                <a:gd name="T125" fmla="*/ 0 h 234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162" h="234">
                  <a:moveTo>
                    <a:pt x="140" y="0"/>
                  </a:moveTo>
                  <a:lnTo>
                    <a:pt x="162" y="201"/>
                  </a:lnTo>
                  <a:lnTo>
                    <a:pt x="161" y="203"/>
                  </a:lnTo>
                  <a:lnTo>
                    <a:pt x="159" y="204"/>
                  </a:lnTo>
                  <a:lnTo>
                    <a:pt x="157" y="206"/>
                  </a:lnTo>
                  <a:lnTo>
                    <a:pt x="155" y="207"/>
                  </a:lnTo>
                  <a:lnTo>
                    <a:pt x="153" y="211"/>
                  </a:lnTo>
                  <a:lnTo>
                    <a:pt x="150" y="212"/>
                  </a:lnTo>
                  <a:lnTo>
                    <a:pt x="147" y="214"/>
                  </a:lnTo>
                  <a:lnTo>
                    <a:pt x="143" y="217"/>
                  </a:lnTo>
                  <a:lnTo>
                    <a:pt x="140" y="218"/>
                  </a:lnTo>
                  <a:lnTo>
                    <a:pt x="136" y="221"/>
                  </a:lnTo>
                  <a:lnTo>
                    <a:pt x="132" y="223"/>
                  </a:lnTo>
                  <a:lnTo>
                    <a:pt x="127" y="224"/>
                  </a:lnTo>
                  <a:lnTo>
                    <a:pt x="123" y="228"/>
                  </a:lnTo>
                  <a:lnTo>
                    <a:pt x="117" y="229"/>
                  </a:lnTo>
                  <a:lnTo>
                    <a:pt x="112" y="231"/>
                  </a:lnTo>
                  <a:lnTo>
                    <a:pt x="107" y="232"/>
                  </a:lnTo>
                  <a:lnTo>
                    <a:pt x="100" y="232"/>
                  </a:lnTo>
                  <a:lnTo>
                    <a:pt x="95" y="234"/>
                  </a:lnTo>
                  <a:lnTo>
                    <a:pt x="88" y="234"/>
                  </a:lnTo>
                  <a:lnTo>
                    <a:pt x="81" y="234"/>
                  </a:lnTo>
                  <a:lnTo>
                    <a:pt x="73" y="234"/>
                  </a:lnTo>
                  <a:lnTo>
                    <a:pt x="66" y="232"/>
                  </a:lnTo>
                  <a:lnTo>
                    <a:pt x="59" y="231"/>
                  </a:lnTo>
                  <a:lnTo>
                    <a:pt x="51" y="229"/>
                  </a:lnTo>
                  <a:lnTo>
                    <a:pt x="43" y="226"/>
                  </a:lnTo>
                  <a:lnTo>
                    <a:pt x="35" y="223"/>
                  </a:lnTo>
                  <a:lnTo>
                    <a:pt x="27" y="218"/>
                  </a:lnTo>
                  <a:lnTo>
                    <a:pt x="18" y="214"/>
                  </a:lnTo>
                  <a:lnTo>
                    <a:pt x="10" y="207"/>
                  </a:lnTo>
                  <a:lnTo>
                    <a:pt x="0" y="201"/>
                  </a:lnTo>
                  <a:lnTo>
                    <a:pt x="2" y="203"/>
                  </a:lnTo>
                  <a:lnTo>
                    <a:pt x="3" y="204"/>
                  </a:lnTo>
                  <a:lnTo>
                    <a:pt x="6" y="204"/>
                  </a:lnTo>
                  <a:lnTo>
                    <a:pt x="8" y="206"/>
                  </a:lnTo>
                  <a:lnTo>
                    <a:pt x="11" y="207"/>
                  </a:lnTo>
                  <a:lnTo>
                    <a:pt x="14" y="209"/>
                  </a:lnTo>
                  <a:lnTo>
                    <a:pt x="16" y="211"/>
                  </a:lnTo>
                  <a:lnTo>
                    <a:pt x="20" y="211"/>
                  </a:lnTo>
                  <a:lnTo>
                    <a:pt x="24" y="212"/>
                  </a:lnTo>
                  <a:lnTo>
                    <a:pt x="28" y="214"/>
                  </a:lnTo>
                  <a:lnTo>
                    <a:pt x="33" y="215"/>
                  </a:lnTo>
                  <a:lnTo>
                    <a:pt x="38" y="217"/>
                  </a:lnTo>
                  <a:lnTo>
                    <a:pt x="42" y="218"/>
                  </a:lnTo>
                  <a:lnTo>
                    <a:pt x="47" y="220"/>
                  </a:lnTo>
                  <a:lnTo>
                    <a:pt x="53" y="220"/>
                  </a:lnTo>
                  <a:lnTo>
                    <a:pt x="59" y="221"/>
                  </a:lnTo>
                  <a:lnTo>
                    <a:pt x="65" y="221"/>
                  </a:lnTo>
                  <a:lnTo>
                    <a:pt x="70" y="223"/>
                  </a:lnTo>
                  <a:lnTo>
                    <a:pt x="77" y="223"/>
                  </a:lnTo>
                  <a:lnTo>
                    <a:pt x="82" y="223"/>
                  </a:lnTo>
                  <a:lnTo>
                    <a:pt x="89" y="223"/>
                  </a:lnTo>
                  <a:lnTo>
                    <a:pt x="96" y="221"/>
                  </a:lnTo>
                  <a:lnTo>
                    <a:pt x="103" y="220"/>
                  </a:lnTo>
                  <a:lnTo>
                    <a:pt x="109" y="220"/>
                  </a:lnTo>
                  <a:lnTo>
                    <a:pt x="116" y="217"/>
                  </a:lnTo>
                  <a:lnTo>
                    <a:pt x="123" y="215"/>
                  </a:lnTo>
                  <a:lnTo>
                    <a:pt x="128" y="212"/>
                  </a:lnTo>
                  <a:lnTo>
                    <a:pt x="135" y="209"/>
                  </a:lnTo>
                  <a:lnTo>
                    <a:pt x="142" y="206"/>
                  </a:lnTo>
                  <a:lnTo>
                    <a:pt x="148" y="201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E57D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09" name="Freeform 41"/>
            <p:cNvSpPr>
              <a:spLocks/>
            </p:cNvSpPr>
            <p:nvPr/>
          </p:nvSpPr>
          <p:spPr bwMode="auto">
            <a:xfrm>
              <a:off x="5562601" y="5221288"/>
              <a:ext cx="73025" cy="42863"/>
            </a:xfrm>
            <a:custGeom>
              <a:avLst/>
              <a:gdLst>
                <a:gd name="T0" fmla="*/ 0 w 91"/>
                <a:gd name="T1" fmla="*/ 0 h 55"/>
                <a:gd name="T2" fmla="*/ 2147483647 w 91"/>
                <a:gd name="T3" fmla="*/ 2147483647 h 55"/>
                <a:gd name="T4" fmla="*/ 2147483647 w 91"/>
                <a:gd name="T5" fmla="*/ 2147483647 h 55"/>
                <a:gd name="T6" fmla="*/ 2147483647 w 91"/>
                <a:gd name="T7" fmla="*/ 2147483647 h 55"/>
                <a:gd name="T8" fmla="*/ 2147483647 w 91"/>
                <a:gd name="T9" fmla="*/ 2147483647 h 55"/>
                <a:gd name="T10" fmla="*/ 2147483647 w 91"/>
                <a:gd name="T11" fmla="*/ 2147483647 h 55"/>
                <a:gd name="T12" fmla="*/ 0 w 91"/>
                <a:gd name="T13" fmla="*/ 0 h 5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1" h="55">
                  <a:moveTo>
                    <a:pt x="0" y="0"/>
                  </a:moveTo>
                  <a:lnTo>
                    <a:pt x="36" y="53"/>
                  </a:lnTo>
                  <a:lnTo>
                    <a:pt x="49" y="55"/>
                  </a:lnTo>
                  <a:lnTo>
                    <a:pt x="72" y="39"/>
                  </a:lnTo>
                  <a:lnTo>
                    <a:pt x="91" y="8"/>
                  </a:lnTo>
                  <a:lnTo>
                    <a:pt x="8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A9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10" name="Freeform 42"/>
            <p:cNvSpPr>
              <a:spLocks/>
            </p:cNvSpPr>
            <p:nvPr/>
          </p:nvSpPr>
          <p:spPr bwMode="auto">
            <a:xfrm>
              <a:off x="5562601" y="5194300"/>
              <a:ext cx="77788" cy="44450"/>
            </a:xfrm>
            <a:custGeom>
              <a:avLst/>
              <a:gdLst>
                <a:gd name="T0" fmla="*/ 0 w 98"/>
                <a:gd name="T1" fmla="*/ 2147483647 h 56"/>
                <a:gd name="T2" fmla="*/ 2147483647 w 98"/>
                <a:gd name="T3" fmla="*/ 0 h 56"/>
                <a:gd name="T4" fmla="*/ 2147483647 w 98"/>
                <a:gd name="T5" fmla="*/ 0 h 56"/>
                <a:gd name="T6" fmla="*/ 2147483647 w 98"/>
                <a:gd name="T7" fmla="*/ 2147483647 h 56"/>
                <a:gd name="T8" fmla="*/ 2147483647 w 98"/>
                <a:gd name="T9" fmla="*/ 2147483647 h 56"/>
                <a:gd name="T10" fmla="*/ 2147483647 w 98"/>
                <a:gd name="T11" fmla="*/ 2147483647 h 56"/>
                <a:gd name="T12" fmla="*/ 2147483647 w 98"/>
                <a:gd name="T13" fmla="*/ 2147483647 h 56"/>
                <a:gd name="T14" fmla="*/ 2147483647 w 98"/>
                <a:gd name="T15" fmla="*/ 2147483647 h 56"/>
                <a:gd name="T16" fmla="*/ 2147483647 w 98"/>
                <a:gd name="T17" fmla="*/ 2147483647 h 56"/>
                <a:gd name="T18" fmla="*/ 2147483647 w 98"/>
                <a:gd name="T19" fmla="*/ 2147483647 h 56"/>
                <a:gd name="T20" fmla="*/ 2147483647 w 98"/>
                <a:gd name="T21" fmla="*/ 2147483647 h 56"/>
                <a:gd name="T22" fmla="*/ 2147483647 w 98"/>
                <a:gd name="T23" fmla="*/ 2147483647 h 56"/>
                <a:gd name="T24" fmla="*/ 2147483647 w 98"/>
                <a:gd name="T25" fmla="*/ 2147483647 h 56"/>
                <a:gd name="T26" fmla="*/ 2147483647 w 98"/>
                <a:gd name="T27" fmla="*/ 2147483647 h 56"/>
                <a:gd name="T28" fmla="*/ 2147483647 w 98"/>
                <a:gd name="T29" fmla="*/ 2147483647 h 56"/>
                <a:gd name="T30" fmla="*/ 2147483647 w 98"/>
                <a:gd name="T31" fmla="*/ 2147483647 h 56"/>
                <a:gd name="T32" fmla="*/ 2147483647 w 98"/>
                <a:gd name="T33" fmla="*/ 2147483647 h 56"/>
                <a:gd name="T34" fmla="*/ 2147483647 w 98"/>
                <a:gd name="T35" fmla="*/ 2147483647 h 56"/>
                <a:gd name="T36" fmla="*/ 2147483647 w 98"/>
                <a:gd name="T37" fmla="*/ 2147483647 h 56"/>
                <a:gd name="T38" fmla="*/ 2147483647 w 98"/>
                <a:gd name="T39" fmla="*/ 2147483647 h 56"/>
                <a:gd name="T40" fmla="*/ 2147483647 w 98"/>
                <a:gd name="T41" fmla="*/ 2147483647 h 56"/>
                <a:gd name="T42" fmla="*/ 2147483647 w 98"/>
                <a:gd name="T43" fmla="*/ 2147483647 h 56"/>
                <a:gd name="T44" fmla="*/ 2147483647 w 98"/>
                <a:gd name="T45" fmla="*/ 2147483647 h 56"/>
                <a:gd name="T46" fmla="*/ 2147483647 w 98"/>
                <a:gd name="T47" fmla="*/ 2147483647 h 56"/>
                <a:gd name="T48" fmla="*/ 2147483647 w 98"/>
                <a:gd name="T49" fmla="*/ 2147483647 h 56"/>
                <a:gd name="T50" fmla="*/ 2147483647 w 98"/>
                <a:gd name="T51" fmla="*/ 2147483647 h 56"/>
                <a:gd name="T52" fmla="*/ 2147483647 w 98"/>
                <a:gd name="T53" fmla="*/ 2147483647 h 56"/>
                <a:gd name="T54" fmla="*/ 2147483647 w 98"/>
                <a:gd name="T55" fmla="*/ 2147483647 h 56"/>
                <a:gd name="T56" fmla="*/ 2147483647 w 98"/>
                <a:gd name="T57" fmla="*/ 2147483647 h 56"/>
                <a:gd name="T58" fmla="*/ 2147483647 w 98"/>
                <a:gd name="T59" fmla="*/ 0 h 56"/>
                <a:gd name="T60" fmla="*/ 2147483647 w 98"/>
                <a:gd name="T61" fmla="*/ 2147483647 h 56"/>
                <a:gd name="T62" fmla="*/ 2147483647 w 98"/>
                <a:gd name="T63" fmla="*/ 2147483647 h 56"/>
                <a:gd name="T64" fmla="*/ 2147483647 w 98"/>
                <a:gd name="T65" fmla="*/ 2147483647 h 56"/>
                <a:gd name="T66" fmla="*/ 2147483647 w 98"/>
                <a:gd name="T67" fmla="*/ 2147483647 h 56"/>
                <a:gd name="T68" fmla="*/ 2147483647 w 98"/>
                <a:gd name="T69" fmla="*/ 2147483647 h 56"/>
                <a:gd name="T70" fmla="*/ 2147483647 w 98"/>
                <a:gd name="T71" fmla="*/ 2147483647 h 56"/>
                <a:gd name="T72" fmla="*/ 2147483647 w 98"/>
                <a:gd name="T73" fmla="*/ 2147483647 h 56"/>
                <a:gd name="T74" fmla="*/ 2147483647 w 98"/>
                <a:gd name="T75" fmla="*/ 2147483647 h 56"/>
                <a:gd name="T76" fmla="*/ 2147483647 w 98"/>
                <a:gd name="T77" fmla="*/ 2147483647 h 56"/>
                <a:gd name="T78" fmla="*/ 2147483647 w 98"/>
                <a:gd name="T79" fmla="*/ 2147483647 h 56"/>
                <a:gd name="T80" fmla="*/ 2147483647 w 98"/>
                <a:gd name="T81" fmla="*/ 2147483647 h 56"/>
                <a:gd name="T82" fmla="*/ 2147483647 w 98"/>
                <a:gd name="T83" fmla="*/ 2147483647 h 56"/>
                <a:gd name="T84" fmla="*/ 2147483647 w 98"/>
                <a:gd name="T85" fmla="*/ 2147483647 h 56"/>
                <a:gd name="T86" fmla="*/ 2147483647 w 98"/>
                <a:gd name="T87" fmla="*/ 2147483647 h 56"/>
                <a:gd name="T88" fmla="*/ 2147483647 w 98"/>
                <a:gd name="T89" fmla="*/ 2147483647 h 56"/>
                <a:gd name="T90" fmla="*/ 2147483647 w 98"/>
                <a:gd name="T91" fmla="*/ 2147483647 h 56"/>
                <a:gd name="T92" fmla="*/ 2147483647 w 98"/>
                <a:gd name="T93" fmla="*/ 2147483647 h 56"/>
                <a:gd name="T94" fmla="*/ 2147483647 w 98"/>
                <a:gd name="T95" fmla="*/ 2147483647 h 56"/>
                <a:gd name="T96" fmla="*/ 2147483647 w 98"/>
                <a:gd name="T97" fmla="*/ 2147483647 h 56"/>
                <a:gd name="T98" fmla="*/ 2147483647 w 98"/>
                <a:gd name="T99" fmla="*/ 2147483647 h 56"/>
                <a:gd name="T100" fmla="*/ 2147483647 w 98"/>
                <a:gd name="T101" fmla="*/ 2147483647 h 56"/>
                <a:gd name="T102" fmla="*/ 2147483647 w 98"/>
                <a:gd name="T103" fmla="*/ 2147483647 h 56"/>
                <a:gd name="T104" fmla="*/ 2147483647 w 98"/>
                <a:gd name="T105" fmla="*/ 2147483647 h 56"/>
                <a:gd name="T106" fmla="*/ 2147483647 w 98"/>
                <a:gd name="T107" fmla="*/ 2147483647 h 56"/>
                <a:gd name="T108" fmla="*/ 2147483647 w 98"/>
                <a:gd name="T109" fmla="*/ 2147483647 h 56"/>
                <a:gd name="T110" fmla="*/ 2147483647 w 98"/>
                <a:gd name="T111" fmla="*/ 2147483647 h 56"/>
                <a:gd name="T112" fmla="*/ 2147483647 w 98"/>
                <a:gd name="T113" fmla="*/ 2147483647 h 56"/>
                <a:gd name="T114" fmla="*/ 2147483647 w 98"/>
                <a:gd name="T115" fmla="*/ 2147483647 h 56"/>
                <a:gd name="T116" fmla="*/ 2147483647 w 98"/>
                <a:gd name="T117" fmla="*/ 2147483647 h 56"/>
                <a:gd name="T118" fmla="*/ 2147483647 w 98"/>
                <a:gd name="T119" fmla="*/ 2147483647 h 56"/>
                <a:gd name="T120" fmla="*/ 0 w 98"/>
                <a:gd name="T121" fmla="*/ 2147483647 h 5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98" h="56">
                  <a:moveTo>
                    <a:pt x="0" y="31"/>
                  </a:moveTo>
                  <a:lnTo>
                    <a:pt x="9" y="0"/>
                  </a:lnTo>
                  <a:lnTo>
                    <a:pt x="10" y="2"/>
                  </a:lnTo>
                  <a:lnTo>
                    <a:pt x="13" y="4"/>
                  </a:lnTo>
                  <a:lnTo>
                    <a:pt x="16" y="5"/>
                  </a:lnTo>
                  <a:lnTo>
                    <a:pt x="17" y="5"/>
                  </a:lnTo>
                  <a:lnTo>
                    <a:pt x="18" y="7"/>
                  </a:lnTo>
                  <a:lnTo>
                    <a:pt x="20" y="8"/>
                  </a:lnTo>
                  <a:lnTo>
                    <a:pt x="22" y="8"/>
                  </a:lnTo>
                  <a:lnTo>
                    <a:pt x="24" y="10"/>
                  </a:lnTo>
                  <a:lnTo>
                    <a:pt x="26" y="11"/>
                  </a:lnTo>
                  <a:lnTo>
                    <a:pt x="29" y="11"/>
                  </a:lnTo>
                  <a:lnTo>
                    <a:pt x="32" y="13"/>
                  </a:lnTo>
                  <a:lnTo>
                    <a:pt x="35" y="13"/>
                  </a:lnTo>
                  <a:lnTo>
                    <a:pt x="37" y="14"/>
                  </a:lnTo>
                  <a:lnTo>
                    <a:pt x="40" y="14"/>
                  </a:lnTo>
                  <a:lnTo>
                    <a:pt x="43" y="14"/>
                  </a:lnTo>
                  <a:lnTo>
                    <a:pt x="45" y="14"/>
                  </a:lnTo>
                  <a:lnTo>
                    <a:pt x="49" y="14"/>
                  </a:lnTo>
                  <a:lnTo>
                    <a:pt x="52" y="14"/>
                  </a:lnTo>
                  <a:lnTo>
                    <a:pt x="56" y="14"/>
                  </a:lnTo>
                  <a:lnTo>
                    <a:pt x="59" y="13"/>
                  </a:lnTo>
                  <a:lnTo>
                    <a:pt x="63" y="13"/>
                  </a:lnTo>
                  <a:lnTo>
                    <a:pt x="67" y="11"/>
                  </a:lnTo>
                  <a:lnTo>
                    <a:pt x="71" y="10"/>
                  </a:lnTo>
                  <a:lnTo>
                    <a:pt x="74" y="8"/>
                  </a:lnTo>
                  <a:lnTo>
                    <a:pt x="78" y="5"/>
                  </a:lnTo>
                  <a:lnTo>
                    <a:pt x="82" y="4"/>
                  </a:lnTo>
                  <a:lnTo>
                    <a:pt x="86" y="0"/>
                  </a:lnTo>
                  <a:lnTo>
                    <a:pt x="98" y="31"/>
                  </a:lnTo>
                  <a:lnTo>
                    <a:pt x="97" y="33"/>
                  </a:lnTo>
                  <a:lnTo>
                    <a:pt x="95" y="34"/>
                  </a:lnTo>
                  <a:lnTo>
                    <a:pt x="94" y="34"/>
                  </a:lnTo>
                  <a:lnTo>
                    <a:pt x="93" y="36"/>
                  </a:lnTo>
                  <a:lnTo>
                    <a:pt x="91" y="38"/>
                  </a:lnTo>
                  <a:lnTo>
                    <a:pt x="90" y="39"/>
                  </a:lnTo>
                  <a:lnTo>
                    <a:pt x="87" y="41"/>
                  </a:lnTo>
                  <a:lnTo>
                    <a:pt x="86" y="44"/>
                  </a:lnTo>
                  <a:lnTo>
                    <a:pt x="83" y="45"/>
                  </a:lnTo>
                  <a:lnTo>
                    <a:pt x="80" y="47"/>
                  </a:lnTo>
                  <a:lnTo>
                    <a:pt x="78" y="48"/>
                  </a:lnTo>
                  <a:lnTo>
                    <a:pt x="75" y="50"/>
                  </a:lnTo>
                  <a:lnTo>
                    <a:pt x="72" y="51"/>
                  </a:lnTo>
                  <a:lnTo>
                    <a:pt x="68" y="53"/>
                  </a:lnTo>
                  <a:lnTo>
                    <a:pt x="66" y="55"/>
                  </a:lnTo>
                  <a:lnTo>
                    <a:pt x="62" y="55"/>
                  </a:lnTo>
                  <a:lnTo>
                    <a:pt x="58" y="56"/>
                  </a:lnTo>
                  <a:lnTo>
                    <a:pt x="53" y="56"/>
                  </a:lnTo>
                  <a:lnTo>
                    <a:pt x="49" y="56"/>
                  </a:lnTo>
                  <a:lnTo>
                    <a:pt x="45" y="56"/>
                  </a:lnTo>
                  <a:lnTo>
                    <a:pt x="41" y="56"/>
                  </a:lnTo>
                  <a:lnTo>
                    <a:pt x="37" y="56"/>
                  </a:lnTo>
                  <a:lnTo>
                    <a:pt x="33" y="55"/>
                  </a:lnTo>
                  <a:lnTo>
                    <a:pt x="28" y="53"/>
                  </a:lnTo>
                  <a:lnTo>
                    <a:pt x="24" y="50"/>
                  </a:lnTo>
                  <a:lnTo>
                    <a:pt x="18" y="48"/>
                  </a:lnTo>
                  <a:lnTo>
                    <a:pt x="14" y="45"/>
                  </a:lnTo>
                  <a:lnTo>
                    <a:pt x="9" y="41"/>
                  </a:lnTo>
                  <a:lnTo>
                    <a:pt x="5" y="36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11" name="Freeform 43"/>
            <p:cNvSpPr>
              <a:spLocks/>
            </p:cNvSpPr>
            <p:nvPr/>
          </p:nvSpPr>
          <p:spPr bwMode="auto">
            <a:xfrm>
              <a:off x="5586413" y="5208588"/>
              <a:ext cx="28575" cy="38100"/>
            </a:xfrm>
            <a:custGeom>
              <a:avLst/>
              <a:gdLst>
                <a:gd name="T0" fmla="*/ 2147483647 w 38"/>
                <a:gd name="T1" fmla="*/ 0 h 48"/>
                <a:gd name="T2" fmla="*/ 0 w 38"/>
                <a:gd name="T3" fmla="*/ 2147483647 h 48"/>
                <a:gd name="T4" fmla="*/ 2147483647 w 38"/>
                <a:gd name="T5" fmla="*/ 2147483647 h 48"/>
                <a:gd name="T6" fmla="*/ 2147483647 w 38"/>
                <a:gd name="T7" fmla="*/ 0 h 4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8" h="48">
                  <a:moveTo>
                    <a:pt x="19" y="0"/>
                  </a:moveTo>
                  <a:lnTo>
                    <a:pt x="0" y="48"/>
                  </a:lnTo>
                  <a:lnTo>
                    <a:pt x="38" y="48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EA9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12" name="Freeform 44"/>
            <p:cNvSpPr>
              <a:spLocks/>
            </p:cNvSpPr>
            <p:nvPr/>
          </p:nvSpPr>
          <p:spPr bwMode="auto">
            <a:xfrm>
              <a:off x="5449888" y="4865688"/>
              <a:ext cx="293688" cy="161925"/>
            </a:xfrm>
            <a:custGeom>
              <a:avLst/>
              <a:gdLst>
                <a:gd name="T0" fmla="*/ 2147483647 w 369"/>
                <a:gd name="T1" fmla="*/ 2147483647 h 204"/>
                <a:gd name="T2" fmla="*/ 2147483647 w 369"/>
                <a:gd name="T3" fmla="*/ 2147483647 h 204"/>
                <a:gd name="T4" fmla="*/ 2147483647 w 369"/>
                <a:gd name="T5" fmla="*/ 2147483647 h 204"/>
                <a:gd name="T6" fmla="*/ 2147483647 w 369"/>
                <a:gd name="T7" fmla="*/ 2147483647 h 204"/>
                <a:gd name="T8" fmla="*/ 2147483647 w 369"/>
                <a:gd name="T9" fmla="*/ 2147483647 h 204"/>
                <a:gd name="T10" fmla="*/ 2147483647 w 369"/>
                <a:gd name="T11" fmla="*/ 2147483647 h 204"/>
                <a:gd name="T12" fmla="*/ 2147483647 w 369"/>
                <a:gd name="T13" fmla="*/ 2147483647 h 204"/>
                <a:gd name="T14" fmla="*/ 2147483647 w 369"/>
                <a:gd name="T15" fmla="*/ 2147483647 h 204"/>
                <a:gd name="T16" fmla="*/ 2147483647 w 369"/>
                <a:gd name="T17" fmla="*/ 2147483647 h 204"/>
                <a:gd name="T18" fmla="*/ 2147483647 w 369"/>
                <a:gd name="T19" fmla="*/ 2147483647 h 204"/>
                <a:gd name="T20" fmla="*/ 2147483647 w 369"/>
                <a:gd name="T21" fmla="*/ 2147483647 h 204"/>
                <a:gd name="T22" fmla="*/ 2147483647 w 369"/>
                <a:gd name="T23" fmla="*/ 2147483647 h 204"/>
                <a:gd name="T24" fmla="*/ 2147483647 w 369"/>
                <a:gd name="T25" fmla="*/ 2147483647 h 204"/>
                <a:gd name="T26" fmla="*/ 2147483647 w 369"/>
                <a:gd name="T27" fmla="*/ 2147483647 h 204"/>
                <a:gd name="T28" fmla="*/ 2147483647 w 369"/>
                <a:gd name="T29" fmla="*/ 2147483647 h 204"/>
                <a:gd name="T30" fmla="*/ 2147483647 w 369"/>
                <a:gd name="T31" fmla="*/ 2147483647 h 204"/>
                <a:gd name="T32" fmla="*/ 2147483647 w 369"/>
                <a:gd name="T33" fmla="*/ 2147483647 h 204"/>
                <a:gd name="T34" fmla="*/ 2147483647 w 369"/>
                <a:gd name="T35" fmla="*/ 2147483647 h 204"/>
                <a:gd name="T36" fmla="*/ 2147483647 w 369"/>
                <a:gd name="T37" fmla="*/ 2147483647 h 204"/>
                <a:gd name="T38" fmla="*/ 2147483647 w 369"/>
                <a:gd name="T39" fmla="*/ 2147483647 h 204"/>
                <a:gd name="T40" fmla="*/ 2147483647 w 369"/>
                <a:gd name="T41" fmla="*/ 2147483647 h 204"/>
                <a:gd name="T42" fmla="*/ 2147483647 w 369"/>
                <a:gd name="T43" fmla="*/ 2147483647 h 204"/>
                <a:gd name="T44" fmla="*/ 2147483647 w 369"/>
                <a:gd name="T45" fmla="*/ 2147483647 h 204"/>
                <a:gd name="T46" fmla="*/ 2147483647 w 369"/>
                <a:gd name="T47" fmla="*/ 2147483647 h 204"/>
                <a:gd name="T48" fmla="*/ 2147483647 w 369"/>
                <a:gd name="T49" fmla="*/ 2147483647 h 204"/>
                <a:gd name="T50" fmla="*/ 2147483647 w 369"/>
                <a:gd name="T51" fmla="*/ 2147483647 h 204"/>
                <a:gd name="T52" fmla="*/ 2147483647 w 369"/>
                <a:gd name="T53" fmla="*/ 2147483647 h 204"/>
                <a:gd name="T54" fmla="*/ 2147483647 w 369"/>
                <a:gd name="T55" fmla="*/ 2147483647 h 204"/>
                <a:gd name="T56" fmla="*/ 2147483647 w 369"/>
                <a:gd name="T57" fmla="*/ 2147483647 h 204"/>
                <a:gd name="T58" fmla="*/ 2147483647 w 369"/>
                <a:gd name="T59" fmla="*/ 2147483647 h 204"/>
                <a:gd name="T60" fmla="*/ 2147483647 w 369"/>
                <a:gd name="T61" fmla="*/ 2147483647 h 204"/>
                <a:gd name="T62" fmla="*/ 2147483647 w 369"/>
                <a:gd name="T63" fmla="*/ 2147483647 h 204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369" h="204">
                  <a:moveTo>
                    <a:pt x="0" y="204"/>
                  </a:moveTo>
                  <a:lnTo>
                    <a:pt x="1" y="204"/>
                  </a:lnTo>
                  <a:lnTo>
                    <a:pt x="4" y="204"/>
                  </a:lnTo>
                  <a:lnTo>
                    <a:pt x="8" y="204"/>
                  </a:lnTo>
                  <a:lnTo>
                    <a:pt x="11" y="203"/>
                  </a:lnTo>
                  <a:lnTo>
                    <a:pt x="15" y="203"/>
                  </a:lnTo>
                  <a:lnTo>
                    <a:pt x="20" y="201"/>
                  </a:lnTo>
                  <a:lnTo>
                    <a:pt x="24" y="200"/>
                  </a:lnTo>
                  <a:lnTo>
                    <a:pt x="30" y="198"/>
                  </a:lnTo>
                  <a:lnTo>
                    <a:pt x="36" y="195"/>
                  </a:lnTo>
                  <a:lnTo>
                    <a:pt x="43" y="193"/>
                  </a:lnTo>
                  <a:lnTo>
                    <a:pt x="50" y="190"/>
                  </a:lnTo>
                  <a:lnTo>
                    <a:pt x="57" y="187"/>
                  </a:lnTo>
                  <a:lnTo>
                    <a:pt x="65" y="183"/>
                  </a:lnTo>
                  <a:lnTo>
                    <a:pt x="73" y="179"/>
                  </a:lnTo>
                  <a:lnTo>
                    <a:pt x="81" y="175"/>
                  </a:lnTo>
                  <a:lnTo>
                    <a:pt x="89" y="169"/>
                  </a:lnTo>
                  <a:lnTo>
                    <a:pt x="98" y="164"/>
                  </a:lnTo>
                  <a:lnTo>
                    <a:pt x="106" y="156"/>
                  </a:lnTo>
                  <a:lnTo>
                    <a:pt x="116" y="150"/>
                  </a:lnTo>
                  <a:lnTo>
                    <a:pt x="127" y="142"/>
                  </a:lnTo>
                  <a:lnTo>
                    <a:pt x="136" y="135"/>
                  </a:lnTo>
                  <a:lnTo>
                    <a:pt x="146" y="125"/>
                  </a:lnTo>
                  <a:lnTo>
                    <a:pt x="156" y="115"/>
                  </a:lnTo>
                  <a:lnTo>
                    <a:pt x="166" y="105"/>
                  </a:lnTo>
                  <a:lnTo>
                    <a:pt x="177" y="93"/>
                  </a:lnTo>
                  <a:lnTo>
                    <a:pt x="187" y="81"/>
                  </a:lnTo>
                  <a:lnTo>
                    <a:pt x="197" y="68"/>
                  </a:lnTo>
                  <a:lnTo>
                    <a:pt x="208" y="54"/>
                  </a:lnTo>
                  <a:lnTo>
                    <a:pt x="218" y="39"/>
                  </a:lnTo>
                  <a:lnTo>
                    <a:pt x="229" y="23"/>
                  </a:lnTo>
                  <a:lnTo>
                    <a:pt x="231" y="23"/>
                  </a:lnTo>
                  <a:lnTo>
                    <a:pt x="233" y="23"/>
                  </a:lnTo>
                  <a:lnTo>
                    <a:pt x="236" y="25"/>
                  </a:lnTo>
                  <a:lnTo>
                    <a:pt x="237" y="25"/>
                  </a:lnTo>
                  <a:lnTo>
                    <a:pt x="241" y="25"/>
                  </a:lnTo>
                  <a:lnTo>
                    <a:pt x="244" y="25"/>
                  </a:lnTo>
                  <a:lnTo>
                    <a:pt x="248" y="26"/>
                  </a:lnTo>
                  <a:lnTo>
                    <a:pt x="252" y="26"/>
                  </a:lnTo>
                  <a:lnTo>
                    <a:pt x="256" y="28"/>
                  </a:lnTo>
                  <a:lnTo>
                    <a:pt x="262" y="30"/>
                  </a:lnTo>
                  <a:lnTo>
                    <a:pt x="266" y="31"/>
                  </a:lnTo>
                  <a:lnTo>
                    <a:pt x="271" y="33"/>
                  </a:lnTo>
                  <a:lnTo>
                    <a:pt x="276" y="36"/>
                  </a:lnTo>
                  <a:lnTo>
                    <a:pt x="282" y="37"/>
                  </a:lnTo>
                  <a:lnTo>
                    <a:pt x="287" y="40"/>
                  </a:lnTo>
                  <a:lnTo>
                    <a:pt x="293" y="43"/>
                  </a:lnTo>
                  <a:lnTo>
                    <a:pt x="298" y="47"/>
                  </a:lnTo>
                  <a:lnTo>
                    <a:pt x="305" y="51"/>
                  </a:lnTo>
                  <a:lnTo>
                    <a:pt x="310" y="56"/>
                  </a:lnTo>
                  <a:lnTo>
                    <a:pt x="315" y="60"/>
                  </a:lnTo>
                  <a:lnTo>
                    <a:pt x="322" y="65"/>
                  </a:lnTo>
                  <a:lnTo>
                    <a:pt x="328" y="71"/>
                  </a:lnTo>
                  <a:lnTo>
                    <a:pt x="333" y="77"/>
                  </a:lnTo>
                  <a:lnTo>
                    <a:pt x="338" y="85"/>
                  </a:lnTo>
                  <a:lnTo>
                    <a:pt x="344" y="93"/>
                  </a:lnTo>
                  <a:lnTo>
                    <a:pt x="349" y="101"/>
                  </a:lnTo>
                  <a:lnTo>
                    <a:pt x="355" y="108"/>
                  </a:lnTo>
                  <a:lnTo>
                    <a:pt x="360" y="118"/>
                  </a:lnTo>
                  <a:lnTo>
                    <a:pt x="364" y="128"/>
                  </a:lnTo>
                  <a:lnTo>
                    <a:pt x="369" y="139"/>
                  </a:lnTo>
                  <a:lnTo>
                    <a:pt x="340" y="11"/>
                  </a:lnTo>
                  <a:lnTo>
                    <a:pt x="175" y="0"/>
                  </a:lnTo>
                  <a:lnTo>
                    <a:pt x="3" y="179"/>
                  </a:lnTo>
                  <a:lnTo>
                    <a:pt x="0" y="204"/>
                  </a:lnTo>
                  <a:close/>
                </a:path>
              </a:pathLst>
            </a:custGeom>
            <a:solidFill>
              <a:srgbClr val="EDB1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13" name="Freeform 45"/>
            <p:cNvSpPr>
              <a:spLocks/>
            </p:cNvSpPr>
            <p:nvPr/>
          </p:nvSpPr>
          <p:spPr bwMode="auto">
            <a:xfrm>
              <a:off x="5554663" y="4870450"/>
              <a:ext cx="92075" cy="157163"/>
            </a:xfrm>
            <a:custGeom>
              <a:avLst/>
              <a:gdLst>
                <a:gd name="T0" fmla="*/ 2147483647 w 116"/>
                <a:gd name="T1" fmla="*/ 2147483647 h 198"/>
                <a:gd name="T2" fmla="*/ 2147483647 w 116"/>
                <a:gd name="T3" fmla="*/ 2147483647 h 198"/>
                <a:gd name="T4" fmla="*/ 2147483647 w 116"/>
                <a:gd name="T5" fmla="*/ 2147483647 h 198"/>
                <a:gd name="T6" fmla="*/ 2147483647 w 116"/>
                <a:gd name="T7" fmla="*/ 2147483647 h 198"/>
                <a:gd name="T8" fmla="*/ 2147483647 w 116"/>
                <a:gd name="T9" fmla="*/ 2147483647 h 198"/>
                <a:gd name="T10" fmla="*/ 2147483647 w 116"/>
                <a:gd name="T11" fmla="*/ 2147483647 h 198"/>
                <a:gd name="T12" fmla="*/ 2147483647 w 116"/>
                <a:gd name="T13" fmla="*/ 2147483647 h 198"/>
                <a:gd name="T14" fmla="*/ 2147483647 w 116"/>
                <a:gd name="T15" fmla="*/ 2147483647 h 198"/>
                <a:gd name="T16" fmla="*/ 2147483647 w 116"/>
                <a:gd name="T17" fmla="*/ 2147483647 h 198"/>
                <a:gd name="T18" fmla="*/ 2147483647 w 116"/>
                <a:gd name="T19" fmla="*/ 2147483647 h 198"/>
                <a:gd name="T20" fmla="*/ 2147483647 w 116"/>
                <a:gd name="T21" fmla="*/ 2147483647 h 198"/>
                <a:gd name="T22" fmla="*/ 2147483647 w 116"/>
                <a:gd name="T23" fmla="*/ 2147483647 h 198"/>
                <a:gd name="T24" fmla="*/ 2147483647 w 116"/>
                <a:gd name="T25" fmla="*/ 2147483647 h 198"/>
                <a:gd name="T26" fmla="*/ 2147483647 w 116"/>
                <a:gd name="T27" fmla="*/ 2147483647 h 198"/>
                <a:gd name="T28" fmla="*/ 2147483647 w 116"/>
                <a:gd name="T29" fmla="*/ 2147483647 h 198"/>
                <a:gd name="T30" fmla="*/ 2147483647 w 116"/>
                <a:gd name="T31" fmla="*/ 2147483647 h 198"/>
                <a:gd name="T32" fmla="*/ 2147483647 w 116"/>
                <a:gd name="T33" fmla="*/ 2147483647 h 198"/>
                <a:gd name="T34" fmla="*/ 2147483647 w 116"/>
                <a:gd name="T35" fmla="*/ 2147483647 h 198"/>
                <a:gd name="T36" fmla="*/ 2147483647 w 116"/>
                <a:gd name="T37" fmla="*/ 2147483647 h 198"/>
                <a:gd name="T38" fmla="*/ 2147483647 w 116"/>
                <a:gd name="T39" fmla="*/ 2147483647 h 198"/>
                <a:gd name="T40" fmla="*/ 2147483647 w 116"/>
                <a:gd name="T41" fmla="*/ 2147483647 h 198"/>
                <a:gd name="T42" fmla="*/ 2147483647 w 116"/>
                <a:gd name="T43" fmla="*/ 2147483647 h 198"/>
                <a:gd name="T44" fmla="*/ 2147483647 w 116"/>
                <a:gd name="T45" fmla="*/ 2147483647 h 198"/>
                <a:gd name="T46" fmla="*/ 2147483647 w 116"/>
                <a:gd name="T47" fmla="*/ 2147483647 h 198"/>
                <a:gd name="T48" fmla="*/ 2147483647 w 116"/>
                <a:gd name="T49" fmla="*/ 2147483647 h 198"/>
                <a:gd name="T50" fmla="*/ 2147483647 w 116"/>
                <a:gd name="T51" fmla="*/ 2147483647 h 198"/>
                <a:gd name="T52" fmla="*/ 2147483647 w 116"/>
                <a:gd name="T53" fmla="*/ 2147483647 h 198"/>
                <a:gd name="T54" fmla="*/ 2147483647 w 116"/>
                <a:gd name="T55" fmla="*/ 2147483647 h 198"/>
                <a:gd name="T56" fmla="*/ 0 w 116"/>
                <a:gd name="T57" fmla="*/ 2147483647 h 198"/>
                <a:gd name="T58" fmla="*/ 0 w 116"/>
                <a:gd name="T59" fmla="*/ 2147483647 h 198"/>
                <a:gd name="T60" fmla="*/ 2147483647 w 116"/>
                <a:gd name="T61" fmla="*/ 2147483647 h 198"/>
                <a:gd name="T62" fmla="*/ 2147483647 w 116"/>
                <a:gd name="T63" fmla="*/ 2147483647 h 198"/>
                <a:gd name="T64" fmla="*/ 2147483647 w 116"/>
                <a:gd name="T65" fmla="*/ 2147483647 h 198"/>
                <a:gd name="T66" fmla="*/ 2147483647 w 116"/>
                <a:gd name="T67" fmla="*/ 2147483647 h 198"/>
                <a:gd name="T68" fmla="*/ 2147483647 w 116"/>
                <a:gd name="T69" fmla="*/ 2147483647 h 198"/>
                <a:gd name="T70" fmla="*/ 2147483647 w 116"/>
                <a:gd name="T71" fmla="*/ 2147483647 h 198"/>
                <a:gd name="T72" fmla="*/ 2147483647 w 116"/>
                <a:gd name="T73" fmla="*/ 2147483647 h 198"/>
                <a:gd name="T74" fmla="*/ 2147483647 w 116"/>
                <a:gd name="T75" fmla="*/ 2147483647 h 198"/>
                <a:gd name="T76" fmla="*/ 2147483647 w 116"/>
                <a:gd name="T77" fmla="*/ 2147483647 h 198"/>
                <a:gd name="T78" fmla="*/ 2147483647 w 116"/>
                <a:gd name="T79" fmla="*/ 2147483647 h 198"/>
                <a:gd name="T80" fmla="*/ 2147483647 w 116"/>
                <a:gd name="T81" fmla="*/ 2147483647 h 198"/>
                <a:gd name="T82" fmla="*/ 2147483647 w 116"/>
                <a:gd name="T83" fmla="*/ 2147483647 h 198"/>
                <a:gd name="T84" fmla="*/ 2147483647 w 116"/>
                <a:gd name="T85" fmla="*/ 2147483647 h 198"/>
                <a:gd name="T86" fmla="*/ 2147483647 w 116"/>
                <a:gd name="T87" fmla="*/ 2147483647 h 198"/>
                <a:gd name="T88" fmla="*/ 2147483647 w 116"/>
                <a:gd name="T89" fmla="*/ 2147483647 h 198"/>
                <a:gd name="T90" fmla="*/ 2147483647 w 116"/>
                <a:gd name="T91" fmla="*/ 2147483647 h 198"/>
                <a:gd name="T92" fmla="*/ 2147483647 w 116"/>
                <a:gd name="T93" fmla="*/ 2147483647 h 198"/>
                <a:gd name="T94" fmla="*/ 2147483647 w 116"/>
                <a:gd name="T95" fmla="*/ 2147483647 h 198"/>
                <a:gd name="T96" fmla="*/ 2147483647 w 116"/>
                <a:gd name="T97" fmla="*/ 2147483647 h 198"/>
                <a:gd name="T98" fmla="*/ 2147483647 w 116"/>
                <a:gd name="T99" fmla="*/ 2147483647 h 198"/>
                <a:gd name="T100" fmla="*/ 2147483647 w 116"/>
                <a:gd name="T101" fmla="*/ 2147483647 h 198"/>
                <a:gd name="T102" fmla="*/ 2147483647 w 116"/>
                <a:gd name="T103" fmla="*/ 2147483647 h 198"/>
                <a:gd name="T104" fmla="*/ 2147483647 w 116"/>
                <a:gd name="T105" fmla="*/ 2147483647 h 198"/>
                <a:gd name="T106" fmla="*/ 2147483647 w 116"/>
                <a:gd name="T107" fmla="*/ 2147483647 h 198"/>
                <a:gd name="T108" fmla="*/ 2147483647 w 116"/>
                <a:gd name="T109" fmla="*/ 2147483647 h 198"/>
                <a:gd name="T110" fmla="*/ 2147483647 w 116"/>
                <a:gd name="T111" fmla="*/ 2147483647 h 198"/>
                <a:gd name="T112" fmla="*/ 2147483647 w 116"/>
                <a:gd name="T113" fmla="*/ 2147483647 h 198"/>
                <a:gd name="T114" fmla="*/ 2147483647 w 116"/>
                <a:gd name="T115" fmla="*/ 2147483647 h 198"/>
                <a:gd name="T116" fmla="*/ 2147483647 w 116"/>
                <a:gd name="T117" fmla="*/ 0 h 198"/>
                <a:gd name="T118" fmla="*/ 2147483647 w 116"/>
                <a:gd name="T119" fmla="*/ 2147483647 h 198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16" h="198">
                  <a:moveTo>
                    <a:pt x="77" y="7"/>
                  </a:moveTo>
                  <a:lnTo>
                    <a:pt x="77" y="8"/>
                  </a:lnTo>
                  <a:lnTo>
                    <a:pt x="76" y="13"/>
                  </a:lnTo>
                  <a:lnTo>
                    <a:pt x="74" y="20"/>
                  </a:lnTo>
                  <a:lnTo>
                    <a:pt x="73" y="30"/>
                  </a:lnTo>
                  <a:lnTo>
                    <a:pt x="72" y="34"/>
                  </a:lnTo>
                  <a:lnTo>
                    <a:pt x="70" y="41"/>
                  </a:lnTo>
                  <a:lnTo>
                    <a:pt x="69" y="47"/>
                  </a:lnTo>
                  <a:lnTo>
                    <a:pt x="68" y="53"/>
                  </a:lnTo>
                  <a:lnTo>
                    <a:pt x="66" y="61"/>
                  </a:lnTo>
                  <a:lnTo>
                    <a:pt x="63" y="67"/>
                  </a:lnTo>
                  <a:lnTo>
                    <a:pt x="62" y="75"/>
                  </a:lnTo>
                  <a:lnTo>
                    <a:pt x="59" y="82"/>
                  </a:lnTo>
                  <a:lnTo>
                    <a:pt x="58" y="90"/>
                  </a:lnTo>
                  <a:lnTo>
                    <a:pt x="55" y="98"/>
                  </a:lnTo>
                  <a:lnTo>
                    <a:pt x="53" y="105"/>
                  </a:lnTo>
                  <a:lnTo>
                    <a:pt x="50" y="113"/>
                  </a:lnTo>
                  <a:lnTo>
                    <a:pt x="46" y="122"/>
                  </a:lnTo>
                  <a:lnTo>
                    <a:pt x="43" y="130"/>
                  </a:lnTo>
                  <a:lnTo>
                    <a:pt x="39" y="138"/>
                  </a:lnTo>
                  <a:lnTo>
                    <a:pt x="36" y="146"/>
                  </a:lnTo>
                  <a:lnTo>
                    <a:pt x="32" y="153"/>
                  </a:lnTo>
                  <a:lnTo>
                    <a:pt x="28" y="161"/>
                  </a:lnTo>
                  <a:lnTo>
                    <a:pt x="24" y="167"/>
                  </a:lnTo>
                  <a:lnTo>
                    <a:pt x="19" y="175"/>
                  </a:lnTo>
                  <a:lnTo>
                    <a:pt x="15" y="181"/>
                  </a:lnTo>
                  <a:lnTo>
                    <a:pt x="10" y="187"/>
                  </a:lnTo>
                  <a:lnTo>
                    <a:pt x="4" y="194"/>
                  </a:lnTo>
                  <a:lnTo>
                    <a:pt x="0" y="198"/>
                  </a:lnTo>
                  <a:lnTo>
                    <a:pt x="3" y="197"/>
                  </a:lnTo>
                  <a:lnTo>
                    <a:pt x="5" y="195"/>
                  </a:lnTo>
                  <a:lnTo>
                    <a:pt x="8" y="194"/>
                  </a:lnTo>
                  <a:lnTo>
                    <a:pt x="11" y="192"/>
                  </a:lnTo>
                  <a:lnTo>
                    <a:pt x="14" y="190"/>
                  </a:lnTo>
                  <a:lnTo>
                    <a:pt x="16" y="187"/>
                  </a:lnTo>
                  <a:lnTo>
                    <a:pt x="20" y="184"/>
                  </a:lnTo>
                  <a:lnTo>
                    <a:pt x="24" y="181"/>
                  </a:lnTo>
                  <a:lnTo>
                    <a:pt x="28" y="178"/>
                  </a:lnTo>
                  <a:lnTo>
                    <a:pt x="32" y="173"/>
                  </a:lnTo>
                  <a:lnTo>
                    <a:pt x="38" y="169"/>
                  </a:lnTo>
                  <a:lnTo>
                    <a:pt x="42" y="164"/>
                  </a:lnTo>
                  <a:lnTo>
                    <a:pt x="46" y="160"/>
                  </a:lnTo>
                  <a:lnTo>
                    <a:pt x="51" y="153"/>
                  </a:lnTo>
                  <a:lnTo>
                    <a:pt x="57" y="147"/>
                  </a:lnTo>
                  <a:lnTo>
                    <a:pt x="61" y="139"/>
                  </a:lnTo>
                  <a:lnTo>
                    <a:pt x="66" y="133"/>
                  </a:lnTo>
                  <a:lnTo>
                    <a:pt x="70" y="126"/>
                  </a:lnTo>
                  <a:lnTo>
                    <a:pt x="76" y="116"/>
                  </a:lnTo>
                  <a:lnTo>
                    <a:pt x="81" y="107"/>
                  </a:lnTo>
                  <a:lnTo>
                    <a:pt x="85" y="98"/>
                  </a:lnTo>
                  <a:lnTo>
                    <a:pt x="90" y="88"/>
                  </a:lnTo>
                  <a:lnTo>
                    <a:pt x="94" y="78"/>
                  </a:lnTo>
                  <a:lnTo>
                    <a:pt x="99" y="67"/>
                  </a:lnTo>
                  <a:lnTo>
                    <a:pt x="103" y="54"/>
                  </a:lnTo>
                  <a:lnTo>
                    <a:pt x="107" y="42"/>
                  </a:lnTo>
                  <a:lnTo>
                    <a:pt x="109" y="30"/>
                  </a:lnTo>
                  <a:lnTo>
                    <a:pt x="113" y="16"/>
                  </a:lnTo>
                  <a:lnTo>
                    <a:pt x="116" y="0"/>
                  </a:lnTo>
                  <a:lnTo>
                    <a:pt x="77" y="7"/>
                  </a:lnTo>
                  <a:close/>
                </a:path>
              </a:pathLst>
            </a:custGeom>
            <a:solidFill>
              <a:srgbClr val="EDB1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14" name="Freeform 46"/>
            <p:cNvSpPr>
              <a:spLocks/>
            </p:cNvSpPr>
            <p:nvPr/>
          </p:nvSpPr>
          <p:spPr bwMode="auto">
            <a:xfrm>
              <a:off x="5432426" y="5070475"/>
              <a:ext cx="23813" cy="28575"/>
            </a:xfrm>
            <a:custGeom>
              <a:avLst/>
              <a:gdLst>
                <a:gd name="T0" fmla="*/ 2147483647 w 30"/>
                <a:gd name="T1" fmla="*/ 2147483647 h 36"/>
                <a:gd name="T2" fmla="*/ 2147483647 w 30"/>
                <a:gd name="T3" fmla="*/ 2147483647 h 36"/>
                <a:gd name="T4" fmla="*/ 2147483647 w 30"/>
                <a:gd name="T5" fmla="*/ 2147483647 h 36"/>
                <a:gd name="T6" fmla="*/ 2147483647 w 30"/>
                <a:gd name="T7" fmla="*/ 2147483647 h 36"/>
                <a:gd name="T8" fmla="*/ 2147483647 w 30"/>
                <a:gd name="T9" fmla="*/ 2147483647 h 36"/>
                <a:gd name="T10" fmla="*/ 2147483647 w 30"/>
                <a:gd name="T11" fmla="*/ 2147483647 h 36"/>
                <a:gd name="T12" fmla="*/ 2147483647 w 30"/>
                <a:gd name="T13" fmla="*/ 2147483647 h 36"/>
                <a:gd name="T14" fmla="*/ 2147483647 w 30"/>
                <a:gd name="T15" fmla="*/ 2147483647 h 36"/>
                <a:gd name="T16" fmla="*/ 2147483647 w 30"/>
                <a:gd name="T17" fmla="*/ 2147483647 h 36"/>
                <a:gd name="T18" fmla="*/ 2147483647 w 30"/>
                <a:gd name="T19" fmla="*/ 2147483647 h 36"/>
                <a:gd name="T20" fmla="*/ 2147483647 w 30"/>
                <a:gd name="T21" fmla="*/ 2147483647 h 36"/>
                <a:gd name="T22" fmla="*/ 2147483647 w 30"/>
                <a:gd name="T23" fmla="*/ 2147483647 h 36"/>
                <a:gd name="T24" fmla="*/ 2147483647 w 30"/>
                <a:gd name="T25" fmla="*/ 2147483647 h 36"/>
                <a:gd name="T26" fmla="*/ 2147483647 w 30"/>
                <a:gd name="T27" fmla="*/ 2147483647 h 36"/>
                <a:gd name="T28" fmla="*/ 2147483647 w 30"/>
                <a:gd name="T29" fmla="*/ 2147483647 h 36"/>
                <a:gd name="T30" fmla="*/ 2147483647 w 30"/>
                <a:gd name="T31" fmla="*/ 2147483647 h 36"/>
                <a:gd name="T32" fmla="*/ 0 w 30"/>
                <a:gd name="T33" fmla="*/ 2147483647 h 36"/>
                <a:gd name="T34" fmla="*/ 0 w 30"/>
                <a:gd name="T35" fmla="*/ 2147483647 h 36"/>
                <a:gd name="T36" fmla="*/ 0 w 30"/>
                <a:gd name="T37" fmla="*/ 2147483647 h 36"/>
                <a:gd name="T38" fmla="*/ 0 w 30"/>
                <a:gd name="T39" fmla="*/ 2147483647 h 36"/>
                <a:gd name="T40" fmla="*/ 2147483647 w 30"/>
                <a:gd name="T41" fmla="*/ 2147483647 h 36"/>
                <a:gd name="T42" fmla="*/ 2147483647 w 30"/>
                <a:gd name="T43" fmla="*/ 2147483647 h 36"/>
                <a:gd name="T44" fmla="*/ 2147483647 w 30"/>
                <a:gd name="T45" fmla="*/ 2147483647 h 36"/>
                <a:gd name="T46" fmla="*/ 2147483647 w 30"/>
                <a:gd name="T47" fmla="*/ 2147483647 h 36"/>
                <a:gd name="T48" fmla="*/ 2147483647 w 30"/>
                <a:gd name="T49" fmla="*/ 2147483647 h 36"/>
                <a:gd name="T50" fmla="*/ 2147483647 w 30"/>
                <a:gd name="T51" fmla="*/ 0 h 36"/>
                <a:gd name="T52" fmla="*/ 2147483647 w 30"/>
                <a:gd name="T53" fmla="*/ 0 h 36"/>
                <a:gd name="T54" fmla="*/ 2147483647 w 30"/>
                <a:gd name="T55" fmla="*/ 0 h 36"/>
                <a:gd name="T56" fmla="*/ 2147483647 w 30"/>
                <a:gd name="T57" fmla="*/ 0 h 36"/>
                <a:gd name="T58" fmla="*/ 2147483647 w 30"/>
                <a:gd name="T59" fmla="*/ 2147483647 h 36"/>
                <a:gd name="T60" fmla="*/ 2147483647 w 30"/>
                <a:gd name="T61" fmla="*/ 2147483647 h 36"/>
                <a:gd name="T62" fmla="*/ 2147483647 w 30"/>
                <a:gd name="T63" fmla="*/ 2147483647 h 36"/>
                <a:gd name="T64" fmla="*/ 2147483647 w 30"/>
                <a:gd name="T65" fmla="*/ 2147483647 h 36"/>
                <a:gd name="T66" fmla="*/ 2147483647 w 30"/>
                <a:gd name="T67" fmla="*/ 2147483647 h 36"/>
                <a:gd name="T68" fmla="*/ 2147483647 w 30"/>
                <a:gd name="T69" fmla="*/ 2147483647 h 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30" h="36">
                  <a:moveTo>
                    <a:pt x="30" y="17"/>
                  </a:moveTo>
                  <a:lnTo>
                    <a:pt x="30" y="19"/>
                  </a:lnTo>
                  <a:lnTo>
                    <a:pt x="30" y="22"/>
                  </a:lnTo>
                  <a:lnTo>
                    <a:pt x="29" y="23"/>
                  </a:lnTo>
                  <a:lnTo>
                    <a:pt x="29" y="25"/>
                  </a:lnTo>
                  <a:lnTo>
                    <a:pt x="29" y="27"/>
                  </a:lnTo>
                  <a:lnTo>
                    <a:pt x="27" y="28"/>
                  </a:lnTo>
                  <a:lnTo>
                    <a:pt x="26" y="30"/>
                  </a:lnTo>
                  <a:lnTo>
                    <a:pt x="25" y="31"/>
                  </a:lnTo>
                  <a:lnTo>
                    <a:pt x="23" y="33"/>
                  </a:lnTo>
                  <a:lnTo>
                    <a:pt x="22" y="33"/>
                  </a:lnTo>
                  <a:lnTo>
                    <a:pt x="21" y="34"/>
                  </a:lnTo>
                  <a:lnTo>
                    <a:pt x="19" y="34"/>
                  </a:lnTo>
                  <a:lnTo>
                    <a:pt x="18" y="36"/>
                  </a:lnTo>
                  <a:lnTo>
                    <a:pt x="17" y="36"/>
                  </a:lnTo>
                  <a:lnTo>
                    <a:pt x="15" y="36"/>
                  </a:lnTo>
                  <a:lnTo>
                    <a:pt x="14" y="36"/>
                  </a:lnTo>
                  <a:lnTo>
                    <a:pt x="12" y="36"/>
                  </a:lnTo>
                  <a:lnTo>
                    <a:pt x="11" y="34"/>
                  </a:lnTo>
                  <a:lnTo>
                    <a:pt x="10" y="34"/>
                  </a:lnTo>
                  <a:lnTo>
                    <a:pt x="8" y="33"/>
                  </a:lnTo>
                  <a:lnTo>
                    <a:pt x="7" y="33"/>
                  </a:lnTo>
                  <a:lnTo>
                    <a:pt x="6" y="31"/>
                  </a:lnTo>
                  <a:lnTo>
                    <a:pt x="4" y="30"/>
                  </a:lnTo>
                  <a:lnTo>
                    <a:pt x="3" y="28"/>
                  </a:lnTo>
                  <a:lnTo>
                    <a:pt x="2" y="27"/>
                  </a:lnTo>
                  <a:lnTo>
                    <a:pt x="2" y="25"/>
                  </a:lnTo>
                  <a:lnTo>
                    <a:pt x="2" y="23"/>
                  </a:lnTo>
                  <a:lnTo>
                    <a:pt x="0" y="22"/>
                  </a:lnTo>
                  <a:lnTo>
                    <a:pt x="0" y="20"/>
                  </a:lnTo>
                  <a:lnTo>
                    <a:pt x="0" y="19"/>
                  </a:lnTo>
                  <a:lnTo>
                    <a:pt x="0" y="17"/>
                  </a:lnTo>
                  <a:lnTo>
                    <a:pt x="0" y="16"/>
                  </a:lnTo>
                  <a:lnTo>
                    <a:pt x="0" y="14"/>
                  </a:lnTo>
                  <a:lnTo>
                    <a:pt x="2" y="13"/>
                  </a:lnTo>
                  <a:lnTo>
                    <a:pt x="2" y="11"/>
                  </a:lnTo>
                  <a:lnTo>
                    <a:pt x="2" y="10"/>
                  </a:lnTo>
                  <a:lnTo>
                    <a:pt x="3" y="8"/>
                  </a:lnTo>
                  <a:lnTo>
                    <a:pt x="4" y="6"/>
                  </a:lnTo>
                  <a:lnTo>
                    <a:pt x="4" y="5"/>
                  </a:lnTo>
                  <a:lnTo>
                    <a:pt x="6" y="3"/>
                  </a:lnTo>
                  <a:lnTo>
                    <a:pt x="7" y="3"/>
                  </a:lnTo>
                  <a:lnTo>
                    <a:pt x="8" y="2"/>
                  </a:lnTo>
                  <a:lnTo>
                    <a:pt x="10" y="2"/>
                  </a:lnTo>
                  <a:lnTo>
                    <a:pt x="11" y="0"/>
                  </a:lnTo>
                  <a:lnTo>
                    <a:pt x="12" y="0"/>
                  </a:lnTo>
                  <a:lnTo>
                    <a:pt x="14" y="0"/>
                  </a:lnTo>
                  <a:lnTo>
                    <a:pt x="15" y="0"/>
                  </a:lnTo>
                  <a:lnTo>
                    <a:pt x="17" y="0"/>
                  </a:lnTo>
                  <a:lnTo>
                    <a:pt x="18" y="0"/>
                  </a:lnTo>
                  <a:lnTo>
                    <a:pt x="19" y="0"/>
                  </a:lnTo>
                  <a:lnTo>
                    <a:pt x="21" y="2"/>
                  </a:lnTo>
                  <a:lnTo>
                    <a:pt x="22" y="2"/>
                  </a:lnTo>
                  <a:lnTo>
                    <a:pt x="23" y="3"/>
                  </a:lnTo>
                  <a:lnTo>
                    <a:pt x="25" y="3"/>
                  </a:lnTo>
                  <a:lnTo>
                    <a:pt x="26" y="5"/>
                  </a:lnTo>
                  <a:lnTo>
                    <a:pt x="26" y="6"/>
                  </a:lnTo>
                  <a:lnTo>
                    <a:pt x="27" y="8"/>
                  </a:lnTo>
                  <a:lnTo>
                    <a:pt x="29" y="10"/>
                  </a:lnTo>
                  <a:lnTo>
                    <a:pt x="29" y="11"/>
                  </a:lnTo>
                  <a:lnTo>
                    <a:pt x="29" y="13"/>
                  </a:lnTo>
                  <a:lnTo>
                    <a:pt x="30" y="14"/>
                  </a:lnTo>
                  <a:lnTo>
                    <a:pt x="30" y="16"/>
                  </a:lnTo>
                  <a:lnTo>
                    <a:pt x="30" y="17"/>
                  </a:lnTo>
                  <a:close/>
                </a:path>
              </a:pathLst>
            </a:custGeom>
            <a:solidFill>
              <a:srgbClr val="E3E3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15" name="Freeform 47"/>
            <p:cNvSpPr>
              <a:spLocks/>
            </p:cNvSpPr>
            <p:nvPr/>
          </p:nvSpPr>
          <p:spPr bwMode="auto">
            <a:xfrm>
              <a:off x="5435601" y="5075238"/>
              <a:ext cx="11113" cy="9525"/>
            </a:xfrm>
            <a:custGeom>
              <a:avLst/>
              <a:gdLst>
                <a:gd name="T0" fmla="*/ 2147483647 w 14"/>
                <a:gd name="T1" fmla="*/ 2147483647 h 13"/>
                <a:gd name="T2" fmla="*/ 2147483647 w 14"/>
                <a:gd name="T3" fmla="*/ 2147483647 h 13"/>
                <a:gd name="T4" fmla="*/ 2147483647 w 14"/>
                <a:gd name="T5" fmla="*/ 2147483647 h 13"/>
                <a:gd name="T6" fmla="*/ 2147483647 w 14"/>
                <a:gd name="T7" fmla="*/ 2147483647 h 13"/>
                <a:gd name="T8" fmla="*/ 2147483647 w 14"/>
                <a:gd name="T9" fmla="*/ 2147483647 h 13"/>
                <a:gd name="T10" fmla="*/ 2147483647 w 14"/>
                <a:gd name="T11" fmla="*/ 2147483647 h 13"/>
                <a:gd name="T12" fmla="*/ 2147483647 w 14"/>
                <a:gd name="T13" fmla="*/ 2147483647 h 13"/>
                <a:gd name="T14" fmla="*/ 2147483647 w 14"/>
                <a:gd name="T15" fmla="*/ 2147483647 h 13"/>
                <a:gd name="T16" fmla="*/ 2147483647 w 14"/>
                <a:gd name="T17" fmla="*/ 2147483647 h 13"/>
                <a:gd name="T18" fmla="*/ 2147483647 w 14"/>
                <a:gd name="T19" fmla="*/ 2147483647 h 13"/>
                <a:gd name="T20" fmla="*/ 2147483647 w 14"/>
                <a:gd name="T21" fmla="*/ 2147483647 h 13"/>
                <a:gd name="T22" fmla="*/ 2147483647 w 14"/>
                <a:gd name="T23" fmla="*/ 2147483647 h 13"/>
                <a:gd name="T24" fmla="*/ 2147483647 w 14"/>
                <a:gd name="T25" fmla="*/ 2147483647 h 13"/>
                <a:gd name="T26" fmla="*/ 2147483647 w 14"/>
                <a:gd name="T27" fmla="*/ 2147483647 h 13"/>
                <a:gd name="T28" fmla="*/ 0 w 14"/>
                <a:gd name="T29" fmla="*/ 2147483647 h 13"/>
                <a:gd name="T30" fmla="*/ 0 w 14"/>
                <a:gd name="T31" fmla="*/ 2147483647 h 13"/>
                <a:gd name="T32" fmla="*/ 0 w 14"/>
                <a:gd name="T33" fmla="*/ 2147483647 h 13"/>
                <a:gd name="T34" fmla="*/ 0 w 14"/>
                <a:gd name="T35" fmla="*/ 2147483647 h 13"/>
                <a:gd name="T36" fmla="*/ 2147483647 w 14"/>
                <a:gd name="T37" fmla="*/ 2147483647 h 13"/>
                <a:gd name="T38" fmla="*/ 2147483647 w 14"/>
                <a:gd name="T39" fmla="*/ 2147483647 h 13"/>
                <a:gd name="T40" fmla="*/ 2147483647 w 14"/>
                <a:gd name="T41" fmla="*/ 2147483647 h 13"/>
                <a:gd name="T42" fmla="*/ 2147483647 w 14"/>
                <a:gd name="T43" fmla="*/ 2147483647 h 13"/>
                <a:gd name="T44" fmla="*/ 2147483647 w 14"/>
                <a:gd name="T45" fmla="*/ 0 h 13"/>
                <a:gd name="T46" fmla="*/ 2147483647 w 14"/>
                <a:gd name="T47" fmla="*/ 0 h 13"/>
                <a:gd name="T48" fmla="*/ 2147483647 w 14"/>
                <a:gd name="T49" fmla="*/ 0 h 13"/>
                <a:gd name="T50" fmla="*/ 2147483647 w 14"/>
                <a:gd name="T51" fmla="*/ 0 h 13"/>
                <a:gd name="T52" fmla="*/ 2147483647 w 14"/>
                <a:gd name="T53" fmla="*/ 2147483647 h 13"/>
                <a:gd name="T54" fmla="*/ 2147483647 w 14"/>
                <a:gd name="T55" fmla="*/ 2147483647 h 13"/>
                <a:gd name="T56" fmla="*/ 2147483647 w 14"/>
                <a:gd name="T57" fmla="*/ 2147483647 h 13"/>
                <a:gd name="T58" fmla="*/ 2147483647 w 14"/>
                <a:gd name="T59" fmla="*/ 2147483647 h 13"/>
                <a:gd name="T60" fmla="*/ 2147483647 w 14"/>
                <a:gd name="T61" fmla="*/ 2147483647 h 13"/>
                <a:gd name="T62" fmla="*/ 2147483647 w 14"/>
                <a:gd name="T63" fmla="*/ 2147483647 h 13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14" h="13">
                  <a:moveTo>
                    <a:pt x="14" y="7"/>
                  </a:moveTo>
                  <a:lnTo>
                    <a:pt x="14" y="8"/>
                  </a:lnTo>
                  <a:lnTo>
                    <a:pt x="13" y="8"/>
                  </a:lnTo>
                  <a:lnTo>
                    <a:pt x="13" y="10"/>
                  </a:lnTo>
                  <a:lnTo>
                    <a:pt x="13" y="11"/>
                  </a:lnTo>
                  <a:lnTo>
                    <a:pt x="11" y="11"/>
                  </a:lnTo>
                  <a:lnTo>
                    <a:pt x="11" y="13"/>
                  </a:lnTo>
                  <a:lnTo>
                    <a:pt x="10" y="13"/>
                  </a:lnTo>
                  <a:lnTo>
                    <a:pt x="8" y="13"/>
                  </a:lnTo>
                  <a:lnTo>
                    <a:pt x="7" y="13"/>
                  </a:lnTo>
                  <a:lnTo>
                    <a:pt x="6" y="13"/>
                  </a:lnTo>
                  <a:lnTo>
                    <a:pt x="4" y="13"/>
                  </a:lnTo>
                  <a:lnTo>
                    <a:pt x="3" y="13"/>
                  </a:lnTo>
                  <a:lnTo>
                    <a:pt x="3" y="11"/>
                  </a:lnTo>
                  <a:lnTo>
                    <a:pt x="2" y="11"/>
                  </a:lnTo>
                  <a:lnTo>
                    <a:pt x="2" y="10"/>
                  </a:lnTo>
                  <a:lnTo>
                    <a:pt x="0" y="8"/>
                  </a:lnTo>
                  <a:lnTo>
                    <a:pt x="0" y="7"/>
                  </a:lnTo>
                  <a:lnTo>
                    <a:pt x="0" y="5"/>
                  </a:lnTo>
                  <a:lnTo>
                    <a:pt x="2" y="5"/>
                  </a:lnTo>
                  <a:lnTo>
                    <a:pt x="2" y="4"/>
                  </a:lnTo>
                  <a:lnTo>
                    <a:pt x="3" y="2"/>
                  </a:lnTo>
                  <a:lnTo>
                    <a:pt x="4" y="2"/>
                  </a:lnTo>
                  <a:lnTo>
                    <a:pt x="4" y="0"/>
                  </a:lnTo>
                  <a:lnTo>
                    <a:pt x="6" y="0"/>
                  </a:lnTo>
                  <a:lnTo>
                    <a:pt x="7" y="0"/>
                  </a:lnTo>
                  <a:lnTo>
                    <a:pt x="8" y="0"/>
                  </a:lnTo>
                  <a:lnTo>
                    <a:pt x="10" y="0"/>
                  </a:lnTo>
                  <a:lnTo>
                    <a:pt x="10" y="2"/>
                  </a:lnTo>
                  <a:lnTo>
                    <a:pt x="11" y="2"/>
                  </a:lnTo>
                  <a:lnTo>
                    <a:pt x="11" y="4"/>
                  </a:lnTo>
                  <a:lnTo>
                    <a:pt x="13" y="4"/>
                  </a:lnTo>
                  <a:lnTo>
                    <a:pt x="13" y="5"/>
                  </a:lnTo>
                  <a:lnTo>
                    <a:pt x="14" y="7"/>
                  </a:lnTo>
                  <a:close/>
                </a:path>
              </a:pathLst>
            </a:custGeom>
            <a:solidFill>
              <a:srgbClr val="B7B6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16" name="Freeform 48"/>
            <p:cNvSpPr>
              <a:spLocks/>
            </p:cNvSpPr>
            <p:nvPr/>
          </p:nvSpPr>
          <p:spPr bwMode="auto">
            <a:xfrm>
              <a:off x="5445126" y="5086350"/>
              <a:ext cx="6350" cy="6350"/>
            </a:xfrm>
            <a:custGeom>
              <a:avLst/>
              <a:gdLst>
                <a:gd name="T0" fmla="*/ 2147483647 w 8"/>
                <a:gd name="T1" fmla="*/ 2147483647 h 8"/>
                <a:gd name="T2" fmla="*/ 2147483647 w 8"/>
                <a:gd name="T3" fmla="*/ 2147483647 h 8"/>
                <a:gd name="T4" fmla="*/ 2147483647 w 8"/>
                <a:gd name="T5" fmla="*/ 2147483647 h 8"/>
                <a:gd name="T6" fmla="*/ 2147483647 w 8"/>
                <a:gd name="T7" fmla="*/ 2147483647 h 8"/>
                <a:gd name="T8" fmla="*/ 2147483647 w 8"/>
                <a:gd name="T9" fmla="*/ 2147483647 h 8"/>
                <a:gd name="T10" fmla="*/ 2147483647 w 8"/>
                <a:gd name="T11" fmla="*/ 2147483647 h 8"/>
                <a:gd name="T12" fmla="*/ 2147483647 w 8"/>
                <a:gd name="T13" fmla="*/ 2147483647 h 8"/>
                <a:gd name="T14" fmla="*/ 2147483647 w 8"/>
                <a:gd name="T15" fmla="*/ 2147483647 h 8"/>
                <a:gd name="T16" fmla="*/ 2147483647 w 8"/>
                <a:gd name="T17" fmla="*/ 2147483647 h 8"/>
                <a:gd name="T18" fmla="*/ 2147483647 w 8"/>
                <a:gd name="T19" fmla="*/ 2147483647 h 8"/>
                <a:gd name="T20" fmla="*/ 2147483647 w 8"/>
                <a:gd name="T21" fmla="*/ 2147483647 h 8"/>
                <a:gd name="T22" fmla="*/ 2147483647 w 8"/>
                <a:gd name="T23" fmla="*/ 2147483647 h 8"/>
                <a:gd name="T24" fmla="*/ 2147483647 w 8"/>
                <a:gd name="T25" fmla="*/ 2147483647 h 8"/>
                <a:gd name="T26" fmla="*/ 2147483647 w 8"/>
                <a:gd name="T27" fmla="*/ 2147483647 h 8"/>
                <a:gd name="T28" fmla="*/ 2147483647 w 8"/>
                <a:gd name="T29" fmla="*/ 2147483647 h 8"/>
                <a:gd name="T30" fmla="*/ 2147483647 w 8"/>
                <a:gd name="T31" fmla="*/ 2147483647 h 8"/>
                <a:gd name="T32" fmla="*/ 0 w 8"/>
                <a:gd name="T33" fmla="*/ 2147483647 h 8"/>
                <a:gd name="T34" fmla="*/ 2147483647 w 8"/>
                <a:gd name="T35" fmla="*/ 2147483647 h 8"/>
                <a:gd name="T36" fmla="*/ 2147483647 w 8"/>
                <a:gd name="T37" fmla="*/ 2147483647 h 8"/>
                <a:gd name="T38" fmla="*/ 2147483647 w 8"/>
                <a:gd name="T39" fmla="*/ 2147483647 h 8"/>
                <a:gd name="T40" fmla="*/ 2147483647 w 8"/>
                <a:gd name="T41" fmla="*/ 2147483647 h 8"/>
                <a:gd name="T42" fmla="*/ 2147483647 w 8"/>
                <a:gd name="T43" fmla="*/ 2147483647 h 8"/>
                <a:gd name="T44" fmla="*/ 2147483647 w 8"/>
                <a:gd name="T45" fmla="*/ 2147483647 h 8"/>
                <a:gd name="T46" fmla="*/ 2147483647 w 8"/>
                <a:gd name="T47" fmla="*/ 0 h 8"/>
                <a:gd name="T48" fmla="*/ 2147483647 w 8"/>
                <a:gd name="T49" fmla="*/ 0 h 8"/>
                <a:gd name="T50" fmla="*/ 2147483647 w 8"/>
                <a:gd name="T51" fmla="*/ 0 h 8"/>
                <a:gd name="T52" fmla="*/ 2147483647 w 8"/>
                <a:gd name="T53" fmla="*/ 2147483647 h 8"/>
                <a:gd name="T54" fmla="*/ 2147483647 w 8"/>
                <a:gd name="T55" fmla="*/ 2147483647 h 8"/>
                <a:gd name="T56" fmla="*/ 2147483647 w 8"/>
                <a:gd name="T57" fmla="*/ 2147483647 h 8"/>
                <a:gd name="T58" fmla="*/ 2147483647 w 8"/>
                <a:gd name="T59" fmla="*/ 2147483647 h 8"/>
                <a:gd name="T60" fmla="*/ 2147483647 w 8"/>
                <a:gd name="T61" fmla="*/ 2147483647 h 8"/>
                <a:gd name="T62" fmla="*/ 2147483647 w 8"/>
                <a:gd name="T63" fmla="*/ 2147483647 h 8"/>
                <a:gd name="T64" fmla="*/ 2147483647 w 8"/>
                <a:gd name="T65" fmla="*/ 2147483647 h 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8" h="8">
                  <a:moveTo>
                    <a:pt x="8" y="3"/>
                  </a:moveTo>
                  <a:lnTo>
                    <a:pt x="8" y="5"/>
                  </a:lnTo>
                  <a:lnTo>
                    <a:pt x="7" y="5"/>
                  </a:lnTo>
                  <a:lnTo>
                    <a:pt x="7" y="7"/>
                  </a:lnTo>
                  <a:lnTo>
                    <a:pt x="6" y="7"/>
                  </a:lnTo>
                  <a:lnTo>
                    <a:pt x="6" y="8"/>
                  </a:lnTo>
                  <a:lnTo>
                    <a:pt x="4" y="8"/>
                  </a:lnTo>
                  <a:lnTo>
                    <a:pt x="3" y="7"/>
                  </a:lnTo>
                  <a:lnTo>
                    <a:pt x="2" y="7"/>
                  </a:lnTo>
                  <a:lnTo>
                    <a:pt x="2" y="5"/>
                  </a:lnTo>
                  <a:lnTo>
                    <a:pt x="0" y="3"/>
                  </a:lnTo>
                  <a:lnTo>
                    <a:pt x="2" y="3"/>
                  </a:lnTo>
                  <a:lnTo>
                    <a:pt x="2" y="2"/>
                  </a:lnTo>
                  <a:lnTo>
                    <a:pt x="3" y="2"/>
                  </a:lnTo>
                  <a:lnTo>
                    <a:pt x="4" y="0"/>
                  </a:lnTo>
                  <a:lnTo>
                    <a:pt x="6" y="0"/>
                  </a:lnTo>
                  <a:lnTo>
                    <a:pt x="6" y="2"/>
                  </a:lnTo>
                  <a:lnTo>
                    <a:pt x="7" y="2"/>
                  </a:lnTo>
                  <a:lnTo>
                    <a:pt x="7" y="3"/>
                  </a:lnTo>
                  <a:lnTo>
                    <a:pt x="8" y="3"/>
                  </a:lnTo>
                  <a:close/>
                </a:path>
              </a:pathLst>
            </a:custGeom>
            <a:solidFill>
              <a:srgbClr val="B7B6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17" name="Freeform 49"/>
            <p:cNvSpPr>
              <a:spLocks/>
            </p:cNvSpPr>
            <p:nvPr/>
          </p:nvSpPr>
          <p:spPr bwMode="auto">
            <a:xfrm>
              <a:off x="5743576" y="5070475"/>
              <a:ext cx="23813" cy="28575"/>
            </a:xfrm>
            <a:custGeom>
              <a:avLst/>
              <a:gdLst>
                <a:gd name="T0" fmla="*/ 2147483647 w 31"/>
                <a:gd name="T1" fmla="*/ 2147483647 h 36"/>
                <a:gd name="T2" fmla="*/ 2147483647 w 31"/>
                <a:gd name="T3" fmla="*/ 2147483647 h 36"/>
                <a:gd name="T4" fmla="*/ 2147483647 w 31"/>
                <a:gd name="T5" fmla="*/ 2147483647 h 36"/>
                <a:gd name="T6" fmla="*/ 2147483647 w 31"/>
                <a:gd name="T7" fmla="*/ 2147483647 h 36"/>
                <a:gd name="T8" fmla="*/ 2147483647 w 31"/>
                <a:gd name="T9" fmla="*/ 2147483647 h 36"/>
                <a:gd name="T10" fmla="*/ 2147483647 w 31"/>
                <a:gd name="T11" fmla="*/ 2147483647 h 36"/>
                <a:gd name="T12" fmla="*/ 2147483647 w 31"/>
                <a:gd name="T13" fmla="*/ 2147483647 h 36"/>
                <a:gd name="T14" fmla="*/ 2147483647 w 31"/>
                <a:gd name="T15" fmla="*/ 2147483647 h 36"/>
                <a:gd name="T16" fmla="*/ 2147483647 w 31"/>
                <a:gd name="T17" fmla="*/ 2147483647 h 36"/>
                <a:gd name="T18" fmla="*/ 2147483647 w 31"/>
                <a:gd name="T19" fmla="*/ 2147483647 h 36"/>
                <a:gd name="T20" fmla="*/ 2147483647 w 31"/>
                <a:gd name="T21" fmla="*/ 2147483647 h 36"/>
                <a:gd name="T22" fmla="*/ 2147483647 w 31"/>
                <a:gd name="T23" fmla="*/ 2147483647 h 36"/>
                <a:gd name="T24" fmla="*/ 2147483647 w 31"/>
                <a:gd name="T25" fmla="*/ 2147483647 h 36"/>
                <a:gd name="T26" fmla="*/ 2147483647 w 31"/>
                <a:gd name="T27" fmla="*/ 2147483647 h 36"/>
                <a:gd name="T28" fmla="*/ 2147483647 w 31"/>
                <a:gd name="T29" fmla="*/ 2147483647 h 36"/>
                <a:gd name="T30" fmla="*/ 0 w 31"/>
                <a:gd name="T31" fmla="*/ 2147483647 h 36"/>
                <a:gd name="T32" fmla="*/ 0 w 31"/>
                <a:gd name="T33" fmla="*/ 2147483647 h 36"/>
                <a:gd name="T34" fmla="*/ 0 w 31"/>
                <a:gd name="T35" fmla="*/ 2147483647 h 36"/>
                <a:gd name="T36" fmla="*/ 0 w 31"/>
                <a:gd name="T37" fmla="*/ 2147483647 h 36"/>
                <a:gd name="T38" fmla="*/ 0 w 31"/>
                <a:gd name="T39" fmla="*/ 2147483647 h 36"/>
                <a:gd name="T40" fmla="*/ 0 w 31"/>
                <a:gd name="T41" fmla="*/ 2147483647 h 36"/>
                <a:gd name="T42" fmla="*/ 2147483647 w 31"/>
                <a:gd name="T43" fmla="*/ 2147483647 h 36"/>
                <a:gd name="T44" fmla="*/ 2147483647 w 31"/>
                <a:gd name="T45" fmla="*/ 2147483647 h 36"/>
                <a:gd name="T46" fmla="*/ 2147483647 w 31"/>
                <a:gd name="T47" fmla="*/ 2147483647 h 36"/>
                <a:gd name="T48" fmla="*/ 2147483647 w 31"/>
                <a:gd name="T49" fmla="*/ 2147483647 h 36"/>
                <a:gd name="T50" fmla="*/ 2147483647 w 31"/>
                <a:gd name="T51" fmla="*/ 0 h 36"/>
                <a:gd name="T52" fmla="*/ 2147483647 w 31"/>
                <a:gd name="T53" fmla="*/ 0 h 36"/>
                <a:gd name="T54" fmla="*/ 2147483647 w 31"/>
                <a:gd name="T55" fmla="*/ 0 h 36"/>
                <a:gd name="T56" fmla="*/ 2147483647 w 31"/>
                <a:gd name="T57" fmla="*/ 0 h 36"/>
                <a:gd name="T58" fmla="*/ 2147483647 w 31"/>
                <a:gd name="T59" fmla="*/ 2147483647 h 36"/>
                <a:gd name="T60" fmla="*/ 2147483647 w 31"/>
                <a:gd name="T61" fmla="*/ 2147483647 h 36"/>
                <a:gd name="T62" fmla="*/ 2147483647 w 31"/>
                <a:gd name="T63" fmla="*/ 2147483647 h 36"/>
                <a:gd name="T64" fmla="*/ 2147483647 w 31"/>
                <a:gd name="T65" fmla="*/ 2147483647 h 36"/>
                <a:gd name="T66" fmla="*/ 2147483647 w 31"/>
                <a:gd name="T67" fmla="*/ 2147483647 h 36"/>
                <a:gd name="T68" fmla="*/ 2147483647 w 31"/>
                <a:gd name="T69" fmla="*/ 2147483647 h 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31" h="36">
                  <a:moveTo>
                    <a:pt x="31" y="17"/>
                  </a:moveTo>
                  <a:lnTo>
                    <a:pt x="30" y="19"/>
                  </a:lnTo>
                  <a:lnTo>
                    <a:pt x="30" y="22"/>
                  </a:lnTo>
                  <a:lnTo>
                    <a:pt x="30" y="23"/>
                  </a:lnTo>
                  <a:lnTo>
                    <a:pt x="30" y="25"/>
                  </a:lnTo>
                  <a:lnTo>
                    <a:pt x="29" y="27"/>
                  </a:lnTo>
                  <a:lnTo>
                    <a:pt x="29" y="28"/>
                  </a:lnTo>
                  <a:lnTo>
                    <a:pt x="27" y="30"/>
                  </a:lnTo>
                  <a:lnTo>
                    <a:pt x="26" y="30"/>
                  </a:lnTo>
                  <a:lnTo>
                    <a:pt x="25" y="31"/>
                  </a:lnTo>
                  <a:lnTo>
                    <a:pt x="23" y="33"/>
                  </a:lnTo>
                  <a:lnTo>
                    <a:pt x="22" y="34"/>
                  </a:lnTo>
                  <a:lnTo>
                    <a:pt x="21" y="34"/>
                  </a:lnTo>
                  <a:lnTo>
                    <a:pt x="18" y="36"/>
                  </a:lnTo>
                  <a:lnTo>
                    <a:pt x="17" y="36"/>
                  </a:lnTo>
                  <a:lnTo>
                    <a:pt x="15" y="36"/>
                  </a:lnTo>
                  <a:lnTo>
                    <a:pt x="14" y="36"/>
                  </a:lnTo>
                  <a:lnTo>
                    <a:pt x="13" y="36"/>
                  </a:lnTo>
                  <a:lnTo>
                    <a:pt x="11" y="34"/>
                  </a:lnTo>
                  <a:lnTo>
                    <a:pt x="10" y="34"/>
                  </a:lnTo>
                  <a:lnTo>
                    <a:pt x="9" y="33"/>
                  </a:lnTo>
                  <a:lnTo>
                    <a:pt x="7" y="33"/>
                  </a:lnTo>
                  <a:lnTo>
                    <a:pt x="6" y="31"/>
                  </a:lnTo>
                  <a:lnTo>
                    <a:pt x="4" y="30"/>
                  </a:lnTo>
                  <a:lnTo>
                    <a:pt x="3" y="30"/>
                  </a:lnTo>
                  <a:lnTo>
                    <a:pt x="3" y="28"/>
                  </a:lnTo>
                  <a:lnTo>
                    <a:pt x="2" y="27"/>
                  </a:lnTo>
                  <a:lnTo>
                    <a:pt x="2" y="25"/>
                  </a:lnTo>
                  <a:lnTo>
                    <a:pt x="0" y="23"/>
                  </a:lnTo>
                  <a:lnTo>
                    <a:pt x="0" y="22"/>
                  </a:lnTo>
                  <a:lnTo>
                    <a:pt x="0" y="20"/>
                  </a:lnTo>
                  <a:lnTo>
                    <a:pt x="0" y="19"/>
                  </a:lnTo>
                  <a:lnTo>
                    <a:pt x="0" y="17"/>
                  </a:lnTo>
                  <a:lnTo>
                    <a:pt x="0" y="16"/>
                  </a:lnTo>
                  <a:lnTo>
                    <a:pt x="0" y="14"/>
                  </a:lnTo>
                  <a:lnTo>
                    <a:pt x="0" y="13"/>
                  </a:lnTo>
                  <a:lnTo>
                    <a:pt x="2" y="11"/>
                  </a:lnTo>
                  <a:lnTo>
                    <a:pt x="2" y="10"/>
                  </a:lnTo>
                  <a:lnTo>
                    <a:pt x="3" y="8"/>
                  </a:lnTo>
                  <a:lnTo>
                    <a:pt x="3" y="6"/>
                  </a:lnTo>
                  <a:lnTo>
                    <a:pt x="4" y="5"/>
                  </a:lnTo>
                  <a:lnTo>
                    <a:pt x="6" y="3"/>
                  </a:lnTo>
                  <a:lnTo>
                    <a:pt x="7" y="3"/>
                  </a:lnTo>
                  <a:lnTo>
                    <a:pt x="9" y="2"/>
                  </a:lnTo>
                  <a:lnTo>
                    <a:pt x="10" y="2"/>
                  </a:lnTo>
                  <a:lnTo>
                    <a:pt x="11" y="0"/>
                  </a:lnTo>
                  <a:lnTo>
                    <a:pt x="13" y="0"/>
                  </a:lnTo>
                  <a:lnTo>
                    <a:pt x="14" y="0"/>
                  </a:lnTo>
                  <a:lnTo>
                    <a:pt x="15" y="0"/>
                  </a:lnTo>
                  <a:lnTo>
                    <a:pt x="17" y="0"/>
                  </a:lnTo>
                  <a:lnTo>
                    <a:pt x="18" y="0"/>
                  </a:lnTo>
                  <a:lnTo>
                    <a:pt x="21" y="0"/>
                  </a:lnTo>
                  <a:lnTo>
                    <a:pt x="22" y="2"/>
                  </a:lnTo>
                  <a:lnTo>
                    <a:pt x="23" y="2"/>
                  </a:lnTo>
                  <a:lnTo>
                    <a:pt x="23" y="3"/>
                  </a:lnTo>
                  <a:lnTo>
                    <a:pt x="25" y="3"/>
                  </a:lnTo>
                  <a:lnTo>
                    <a:pt x="26" y="5"/>
                  </a:lnTo>
                  <a:lnTo>
                    <a:pt x="27" y="6"/>
                  </a:lnTo>
                  <a:lnTo>
                    <a:pt x="29" y="8"/>
                  </a:lnTo>
                  <a:lnTo>
                    <a:pt x="29" y="10"/>
                  </a:lnTo>
                  <a:lnTo>
                    <a:pt x="30" y="11"/>
                  </a:lnTo>
                  <a:lnTo>
                    <a:pt x="30" y="13"/>
                  </a:lnTo>
                  <a:lnTo>
                    <a:pt x="30" y="14"/>
                  </a:lnTo>
                  <a:lnTo>
                    <a:pt x="30" y="16"/>
                  </a:lnTo>
                  <a:lnTo>
                    <a:pt x="31" y="17"/>
                  </a:lnTo>
                  <a:close/>
                </a:path>
              </a:pathLst>
            </a:custGeom>
            <a:solidFill>
              <a:srgbClr val="E3E3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18" name="Freeform 50"/>
            <p:cNvSpPr>
              <a:spLocks/>
            </p:cNvSpPr>
            <p:nvPr/>
          </p:nvSpPr>
          <p:spPr bwMode="auto">
            <a:xfrm>
              <a:off x="5746751" y="5075238"/>
              <a:ext cx="9525" cy="9525"/>
            </a:xfrm>
            <a:custGeom>
              <a:avLst/>
              <a:gdLst>
                <a:gd name="T0" fmla="*/ 2147483647 w 11"/>
                <a:gd name="T1" fmla="*/ 2147483647 h 13"/>
                <a:gd name="T2" fmla="*/ 2147483647 w 11"/>
                <a:gd name="T3" fmla="*/ 2147483647 h 13"/>
                <a:gd name="T4" fmla="*/ 2147483647 w 11"/>
                <a:gd name="T5" fmla="*/ 2147483647 h 13"/>
                <a:gd name="T6" fmla="*/ 2147483647 w 11"/>
                <a:gd name="T7" fmla="*/ 2147483647 h 13"/>
                <a:gd name="T8" fmla="*/ 2147483647 w 11"/>
                <a:gd name="T9" fmla="*/ 2147483647 h 13"/>
                <a:gd name="T10" fmla="*/ 2147483647 w 11"/>
                <a:gd name="T11" fmla="*/ 2147483647 h 13"/>
                <a:gd name="T12" fmla="*/ 2147483647 w 11"/>
                <a:gd name="T13" fmla="*/ 2147483647 h 13"/>
                <a:gd name="T14" fmla="*/ 2147483647 w 11"/>
                <a:gd name="T15" fmla="*/ 2147483647 h 13"/>
                <a:gd name="T16" fmla="*/ 2147483647 w 11"/>
                <a:gd name="T17" fmla="*/ 2147483647 h 13"/>
                <a:gd name="T18" fmla="*/ 2147483647 w 11"/>
                <a:gd name="T19" fmla="*/ 2147483647 h 13"/>
                <a:gd name="T20" fmla="*/ 2147483647 w 11"/>
                <a:gd name="T21" fmla="*/ 2147483647 h 13"/>
                <a:gd name="T22" fmla="*/ 2147483647 w 11"/>
                <a:gd name="T23" fmla="*/ 2147483647 h 13"/>
                <a:gd name="T24" fmla="*/ 2147483647 w 11"/>
                <a:gd name="T25" fmla="*/ 2147483647 h 13"/>
                <a:gd name="T26" fmla="*/ 0 w 11"/>
                <a:gd name="T27" fmla="*/ 2147483647 h 13"/>
                <a:gd name="T28" fmla="*/ 0 w 11"/>
                <a:gd name="T29" fmla="*/ 2147483647 h 13"/>
                <a:gd name="T30" fmla="*/ 0 w 11"/>
                <a:gd name="T31" fmla="*/ 2147483647 h 13"/>
                <a:gd name="T32" fmla="*/ 0 w 11"/>
                <a:gd name="T33" fmla="*/ 2147483647 h 13"/>
                <a:gd name="T34" fmla="*/ 0 w 11"/>
                <a:gd name="T35" fmla="*/ 2147483647 h 13"/>
                <a:gd name="T36" fmla="*/ 0 w 11"/>
                <a:gd name="T37" fmla="*/ 2147483647 h 13"/>
                <a:gd name="T38" fmla="*/ 2147483647 w 11"/>
                <a:gd name="T39" fmla="*/ 2147483647 h 13"/>
                <a:gd name="T40" fmla="*/ 2147483647 w 11"/>
                <a:gd name="T41" fmla="*/ 2147483647 h 13"/>
                <a:gd name="T42" fmla="*/ 2147483647 w 11"/>
                <a:gd name="T43" fmla="*/ 2147483647 h 13"/>
                <a:gd name="T44" fmla="*/ 2147483647 w 11"/>
                <a:gd name="T45" fmla="*/ 0 h 13"/>
                <a:gd name="T46" fmla="*/ 2147483647 w 11"/>
                <a:gd name="T47" fmla="*/ 0 h 13"/>
                <a:gd name="T48" fmla="*/ 2147483647 w 11"/>
                <a:gd name="T49" fmla="*/ 0 h 13"/>
                <a:gd name="T50" fmla="*/ 2147483647 w 11"/>
                <a:gd name="T51" fmla="*/ 0 h 13"/>
                <a:gd name="T52" fmla="*/ 2147483647 w 11"/>
                <a:gd name="T53" fmla="*/ 2147483647 h 13"/>
                <a:gd name="T54" fmla="*/ 2147483647 w 11"/>
                <a:gd name="T55" fmla="*/ 2147483647 h 13"/>
                <a:gd name="T56" fmla="*/ 2147483647 w 11"/>
                <a:gd name="T57" fmla="*/ 2147483647 h 13"/>
                <a:gd name="T58" fmla="*/ 2147483647 w 11"/>
                <a:gd name="T59" fmla="*/ 2147483647 h 13"/>
                <a:gd name="T60" fmla="*/ 2147483647 w 11"/>
                <a:gd name="T61" fmla="*/ 2147483647 h 13"/>
                <a:gd name="T62" fmla="*/ 2147483647 w 11"/>
                <a:gd name="T63" fmla="*/ 2147483647 h 13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11" h="13">
                  <a:moveTo>
                    <a:pt x="11" y="7"/>
                  </a:moveTo>
                  <a:lnTo>
                    <a:pt x="11" y="8"/>
                  </a:lnTo>
                  <a:lnTo>
                    <a:pt x="11" y="10"/>
                  </a:lnTo>
                  <a:lnTo>
                    <a:pt x="9" y="11"/>
                  </a:lnTo>
                  <a:lnTo>
                    <a:pt x="8" y="13"/>
                  </a:lnTo>
                  <a:lnTo>
                    <a:pt x="7" y="13"/>
                  </a:lnTo>
                  <a:lnTo>
                    <a:pt x="5" y="13"/>
                  </a:lnTo>
                  <a:lnTo>
                    <a:pt x="4" y="13"/>
                  </a:lnTo>
                  <a:lnTo>
                    <a:pt x="3" y="13"/>
                  </a:lnTo>
                  <a:lnTo>
                    <a:pt x="1" y="11"/>
                  </a:lnTo>
                  <a:lnTo>
                    <a:pt x="0" y="11"/>
                  </a:lnTo>
                  <a:lnTo>
                    <a:pt x="0" y="10"/>
                  </a:lnTo>
                  <a:lnTo>
                    <a:pt x="0" y="8"/>
                  </a:lnTo>
                  <a:lnTo>
                    <a:pt x="0" y="7"/>
                  </a:lnTo>
                  <a:lnTo>
                    <a:pt x="0" y="5"/>
                  </a:lnTo>
                  <a:lnTo>
                    <a:pt x="0" y="4"/>
                  </a:lnTo>
                  <a:lnTo>
                    <a:pt x="1" y="4"/>
                  </a:lnTo>
                  <a:lnTo>
                    <a:pt x="1" y="2"/>
                  </a:lnTo>
                  <a:lnTo>
                    <a:pt x="3" y="2"/>
                  </a:lnTo>
                  <a:lnTo>
                    <a:pt x="3" y="0"/>
                  </a:lnTo>
                  <a:lnTo>
                    <a:pt x="4" y="0"/>
                  </a:lnTo>
                  <a:lnTo>
                    <a:pt x="5" y="0"/>
                  </a:lnTo>
                  <a:lnTo>
                    <a:pt x="7" y="0"/>
                  </a:lnTo>
                  <a:lnTo>
                    <a:pt x="8" y="0"/>
                  </a:lnTo>
                  <a:lnTo>
                    <a:pt x="8" y="2"/>
                  </a:lnTo>
                  <a:lnTo>
                    <a:pt x="9" y="2"/>
                  </a:lnTo>
                  <a:lnTo>
                    <a:pt x="9" y="4"/>
                  </a:lnTo>
                  <a:lnTo>
                    <a:pt x="11" y="4"/>
                  </a:lnTo>
                  <a:lnTo>
                    <a:pt x="11" y="5"/>
                  </a:lnTo>
                  <a:lnTo>
                    <a:pt x="11" y="7"/>
                  </a:lnTo>
                  <a:close/>
                </a:path>
              </a:pathLst>
            </a:custGeom>
            <a:solidFill>
              <a:srgbClr val="B7B6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19" name="Freeform 51"/>
            <p:cNvSpPr>
              <a:spLocks/>
            </p:cNvSpPr>
            <p:nvPr/>
          </p:nvSpPr>
          <p:spPr bwMode="auto">
            <a:xfrm>
              <a:off x="5756276" y="5086350"/>
              <a:ext cx="3175" cy="6350"/>
            </a:xfrm>
            <a:custGeom>
              <a:avLst/>
              <a:gdLst>
                <a:gd name="T0" fmla="*/ 2147483647 w 5"/>
                <a:gd name="T1" fmla="*/ 2147483647 h 8"/>
                <a:gd name="T2" fmla="*/ 2147483647 w 5"/>
                <a:gd name="T3" fmla="*/ 2147483647 h 8"/>
                <a:gd name="T4" fmla="*/ 2147483647 w 5"/>
                <a:gd name="T5" fmla="*/ 2147483647 h 8"/>
                <a:gd name="T6" fmla="*/ 2147483647 w 5"/>
                <a:gd name="T7" fmla="*/ 2147483647 h 8"/>
                <a:gd name="T8" fmla="*/ 2147483647 w 5"/>
                <a:gd name="T9" fmla="*/ 2147483647 h 8"/>
                <a:gd name="T10" fmla="*/ 2147483647 w 5"/>
                <a:gd name="T11" fmla="*/ 2147483647 h 8"/>
                <a:gd name="T12" fmla="*/ 2147483647 w 5"/>
                <a:gd name="T13" fmla="*/ 2147483647 h 8"/>
                <a:gd name="T14" fmla="*/ 2147483647 w 5"/>
                <a:gd name="T15" fmla="*/ 2147483647 h 8"/>
                <a:gd name="T16" fmla="*/ 2147483647 w 5"/>
                <a:gd name="T17" fmla="*/ 2147483647 h 8"/>
                <a:gd name="T18" fmla="*/ 2147483647 w 5"/>
                <a:gd name="T19" fmla="*/ 2147483647 h 8"/>
                <a:gd name="T20" fmla="*/ 2147483647 w 5"/>
                <a:gd name="T21" fmla="*/ 2147483647 h 8"/>
                <a:gd name="T22" fmla="*/ 2147483647 w 5"/>
                <a:gd name="T23" fmla="*/ 2147483647 h 8"/>
                <a:gd name="T24" fmla="*/ 2147483647 w 5"/>
                <a:gd name="T25" fmla="*/ 2147483647 h 8"/>
                <a:gd name="T26" fmla="*/ 0 w 5"/>
                <a:gd name="T27" fmla="*/ 2147483647 h 8"/>
                <a:gd name="T28" fmla="*/ 0 w 5"/>
                <a:gd name="T29" fmla="*/ 2147483647 h 8"/>
                <a:gd name="T30" fmla="*/ 0 w 5"/>
                <a:gd name="T31" fmla="*/ 2147483647 h 8"/>
                <a:gd name="T32" fmla="*/ 0 w 5"/>
                <a:gd name="T33" fmla="*/ 2147483647 h 8"/>
                <a:gd name="T34" fmla="*/ 0 w 5"/>
                <a:gd name="T35" fmla="*/ 2147483647 h 8"/>
                <a:gd name="T36" fmla="*/ 0 w 5"/>
                <a:gd name="T37" fmla="*/ 2147483647 h 8"/>
                <a:gd name="T38" fmla="*/ 0 w 5"/>
                <a:gd name="T39" fmla="*/ 2147483647 h 8"/>
                <a:gd name="T40" fmla="*/ 2147483647 w 5"/>
                <a:gd name="T41" fmla="*/ 2147483647 h 8"/>
                <a:gd name="T42" fmla="*/ 2147483647 w 5"/>
                <a:gd name="T43" fmla="*/ 2147483647 h 8"/>
                <a:gd name="T44" fmla="*/ 2147483647 w 5"/>
                <a:gd name="T45" fmla="*/ 2147483647 h 8"/>
                <a:gd name="T46" fmla="*/ 2147483647 w 5"/>
                <a:gd name="T47" fmla="*/ 0 h 8"/>
                <a:gd name="T48" fmla="*/ 2147483647 w 5"/>
                <a:gd name="T49" fmla="*/ 0 h 8"/>
                <a:gd name="T50" fmla="*/ 2147483647 w 5"/>
                <a:gd name="T51" fmla="*/ 0 h 8"/>
                <a:gd name="T52" fmla="*/ 2147483647 w 5"/>
                <a:gd name="T53" fmla="*/ 2147483647 h 8"/>
                <a:gd name="T54" fmla="*/ 2147483647 w 5"/>
                <a:gd name="T55" fmla="*/ 2147483647 h 8"/>
                <a:gd name="T56" fmla="*/ 2147483647 w 5"/>
                <a:gd name="T57" fmla="*/ 2147483647 h 8"/>
                <a:gd name="T58" fmla="*/ 2147483647 w 5"/>
                <a:gd name="T59" fmla="*/ 2147483647 h 8"/>
                <a:gd name="T60" fmla="*/ 2147483647 w 5"/>
                <a:gd name="T61" fmla="*/ 2147483647 h 8"/>
                <a:gd name="T62" fmla="*/ 2147483647 w 5"/>
                <a:gd name="T63" fmla="*/ 2147483647 h 8"/>
                <a:gd name="T64" fmla="*/ 2147483647 w 5"/>
                <a:gd name="T65" fmla="*/ 2147483647 h 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5" h="8">
                  <a:moveTo>
                    <a:pt x="5" y="3"/>
                  </a:moveTo>
                  <a:lnTo>
                    <a:pt x="5" y="5"/>
                  </a:lnTo>
                  <a:lnTo>
                    <a:pt x="5" y="7"/>
                  </a:lnTo>
                  <a:lnTo>
                    <a:pt x="4" y="7"/>
                  </a:lnTo>
                  <a:lnTo>
                    <a:pt x="4" y="8"/>
                  </a:lnTo>
                  <a:lnTo>
                    <a:pt x="2" y="8"/>
                  </a:lnTo>
                  <a:lnTo>
                    <a:pt x="1" y="7"/>
                  </a:lnTo>
                  <a:lnTo>
                    <a:pt x="0" y="7"/>
                  </a:lnTo>
                  <a:lnTo>
                    <a:pt x="0" y="5"/>
                  </a:lnTo>
                  <a:lnTo>
                    <a:pt x="0" y="3"/>
                  </a:lnTo>
                  <a:lnTo>
                    <a:pt x="0" y="2"/>
                  </a:lnTo>
                  <a:lnTo>
                    <a:pt x="1" y="2"/>
                  </a:lnTo>
                  <a:lnTo>
                    <a:pt x="2" y="0"/>
                  </a:lnTo>
                  <a:lnTo>
                    <a:pt x="4" y="0"/>
                  </a:lnTo>
                  <a:lnTo>
                    <a:pt x="4" y="2"/>
                  </a:lnTo>
                  <a:lnTo>
                    <a:pt x="5" y="2"/>
                  </a:lnTo>
                  <a:lnTo>
                    <a:pt x="5" y="3"/>
                  </a:lnTo>
                  <a:close/>
                </a:path>
              </a:pathLst>
            </a:custGeom>
            <a:solidFill>
              <a:srgbClr val="B7B6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20" name="Freeform 52"/>
            <p:cNvSpPr>
              <a:spLocks/>
            </p:cNvSpPr>
            <p:nvPr/>
          </p:nvSpPr>
          <p:spPr bwMode="auto">
            <a:xfrm>
              <a:off x="5630863" y="4870450"/>
              <a:ext cx="104775" cy="106363"/>
            </a:xfrm>
            <a:custGeom>
              <a:avLst/>
              <a:gdLst>
                <a:gd name="T0" fmla="*/ 2147483647 w 132"/>
                <a:gd name="T1" fmla="*/ 0 h 133"/>
                <a:gd name="T2" fmla="*/ 2147483647 w 132"/>
                <a:gd name="T3" fmla="*/ 0 h 133"/>
                <a:gd name="T4" fmla="*/ 2147483647 w 132"/>
                <a:gd name="T5" fmla="*/ 0 h 133"/>
                <a:gd name="T6" fmla="*/ 2147483647 w 132"/>
                <a:gd name="T7" fmla="*/ 2147483647 h 133"/>
                <a:gd name="T8" fmla="*/ 2147483647 w 132"/>
                <a:gd name="T9" fmla="*/ 2147483647 h 133"/>
                <a:gd name="T10" fmla="*/ 2147483647 w 132"/>
                <a:gd name="T11" fmla="*/ 2147483647 h 133"/>
                <a:gd name="T12" fmla="*/ 2147483647 w 132"/>
                <a:gd name="T13" fmla="*/ 2147483647 h 133"/>
                <a:gd name="T14" fmla="*/ 2147483647 w 132"/>
                <a:gd name="T15" fmla="*/ 2147483647 h 133"/>
                <a:gd name="T16" fmla="*/ 2147483647 w 132"/>
                <a:gd name="T17" fmla="*/ 2147483647 h 133"/>
                <a:gd name="T18" fmla="*/ 2147483647 w 132"/>
                <a:gd name="T19" fmla="*/ 2147483647 h 133"/>
                <a:gd name="T20" fmla="*/ 2147483647 w 132"/>
                <a:gd name="T21" fmla="*/ 2147483647 h 133"/>
                <a:gd name="T22" fmla="*/ 2147483647 w 132"/>
                <a:gd name="T23" fmla="*/ 2147483647 h 133"/>
                <a:gd name="T24" fmla="*/ 2147483647 w 132"/>
                <a:gd name="T25" fmla="*/ 2147483647 h 133"/>
                <a:gd name="T26" fmla="*/ 2147483647 w 132"/>
                <a:gd name="T27" fmla="*/ 2147483647 h 133"/>
                <a:gd name="T28" fmla="*/ 2147483647 w 132"/>
                <a:gd name="T29" fmla="*/ 2147483647 h 133"/>
                <a:gd name="T30" fmla="*/ 2147483647 w 132"/>
                <a:gd name="T31" fmla="*/ 2147483647 h 133"/>
                <a:gd name="T32" fmla="*/ 2147483647 w 132"/>
                <a:gd name="T33" fmla="*/ 2147483647 h 133"/>
                <a:gd name="T34" fmla="*/ 2147483647 w 132"/>
                <a:gd name="T35" fmla="*/ 2147483647 h 133"/>
                <a:gd name="T36" fmla="*/ 2147483647 w 132"/>
                <a:gd name="T37" fmla="*/ 2147483647 h 133"/>
                <a:gd name="T38" fmla="*/ 2147483647 w 132"/>
                <a:gd name="T39" fmla="*/ 2147483647 h 133"/>
                <a:gd name="T40" fmla="*/ 2147483647 w 132"/>
                <a:gd name="T41" fmla="*/ 2147483647 h 133"/>
                <a:gd name="T42" fmla="*/ 2147483647 w 132"/>
                <a:gd name="T43" fmla="*/ 2147483647 h 133"/>
                <a:gd name="T44" fmla="*/ 2147483647 w 132"/>
                <a:gd name="T45" fmla="*/ 2147483647 h 133"/>
                <a:gd name="T46" fmla="*/ 2147483647 w 132"/>
                <a:gd name="T47" fmla="*/ 2147483647 h 133"/>
                <a:gd name="T48" fmla="*/ 2147483647 w 132"/>
                <a:gd name="T49" fmla="*/ 2147483647 h 133"/>
                <a:gd name="T50" fmla="*/ 2147483647 w 132"/>
                <a:gd name="T51" fmla="*/ 2147483647 h 133"/>
                <a:gd name="T52" fmla="*/ 2147483647 w 132"/>
                <a:gd name="T53" fmla="*/ 2147483647 h 133"/>
                <a:gd name="T54" fmla="*/ 2147483647 w 132"/>
                <a:gd name="T55" fmla="*/ 2147483647 h 133"/>
                <a:gd name="T56" fmla="*/ 2147483647 w 132"/>
                <a:gd name="T57" fmla="*/ 2147483647 h 133"/>
                <a:gd name="T58" fmla="*/ 2147483647 w 132"/>
                <a:gd name="T59" fmla="*/ 2147483647 h 133"/>
                <a:gd name="T60" fmla="*/ 2147483647 w 132"/>
                <a:gd name="T61" fmla="*/ 2147483647 h 133"/>
                <a:gd name="T62" fmla="*/ 2147483647 w 132"/>
                <a:gd name="T63" fmla="*/ 2147483647 h 133"/>
                <a:gd name="T64" fmla="*/ 2147483647 w 132"/>
                <a:gd name="T65" fmla="*/ 2147483647 h 133"/>
                <a:gd name="T66" fmla="*/ 2147483647 w 132"/>
                <a:gd name="T67" fmla="*/ 2147483647 h 133"/>
                <a:gd name="T68" fmla="*/ 2147483647 w 132"/>
                <a:gd name="T69" fmla="*/ 2147483647 h 133"/>
                <a:gd name="T70" fmla="*/ 2147483647 w 132"/>
                <a:gd name="T71" fmla="*/ 2147483647 h 133"/>
                <a:gd name="T72" fmla="*/ 2147483647 w 132"/>
                <a:gd name="T73" fmla="*/ 2147483647 h 133"/>
                <a:gd name="T74" fmla="*/ 2147483647 w 132"/>
                <a:gd name="T75" fmla="*/ 2147483647 h 133"/>
                <a:gd name="T76" fmla="*/ 2147483647 w 132"/>
                <a:gd name="T77" fmla="*/ 2147483647 h 133"/>
                <a:gd name="T78" fmla="*/ 2147483647 w 132"/>
                <a:gd name="T79" fmla="*/ 2147483647 h 133"/>
                <a:gd name="T80" fmla="*/ 2147483647 w 132"/>
                <a:gd name="T81" fmla="*/ 2147483647 h 133"/>
                <a:gd name="T82" fmla="*/ 2147483647 w 132"/>
                <a:gd name="T83" fmla="*/ 2147483647 h 133"/>
                <a:gd name="T84" fmla="*/ 2147483647 w 132"/>
                <a:gd name="T85" fmla="*/ 2147483647 h 133"/>
                <a:gd name="T86" fmla="*/ 2147483647 w 132"/>
                <a:gd name="T87" fmla="*/ 2147483647 h 133"/>
                <a:gd name="T88" fmla="*/ 2147483647 w 132"/>
                <a:gd name="T89" fmla="*/ 2147483647 h 133"/>
                <a:gd name="T90" fmla="*/ 2147483647 w 132"/>
                <a:gd name="T91" fmla="*/ 2147483647 h 133"/>
                <a:gd name="T92" fmla="*/ 2147483647 w 132"/>
                <a:gd name="T93" fmla="*/ 2147483647 h 133"/>
                <a:gd name="T94" fmla="*/ 2147483647 w 132"/>
                <a:gd name="T95" fmla="*/ 2147483647 h 133"/>
                <a:gd name="T96" fmla="*/ 2147483647 w 132"/>
                <a:gd name="T97" fmla="*/ 2147483647 h 133"/>
                <a:gd name="T98" fmla="*/ 2147483647 w 132"/>
                <a:gd name="T99" fmla="*/ 2147483647 h 133"/>
                <a:gd name="T100" fmla="*/ 2147483647 w 132"/>
                <a:gd name="T101" fmla="*/ 2147483647 h 133"/>
                <a:gd name="T102" fmla="*/ 2147483647 w 132"/>
                <a:gd name="T103" fmla="*/ 2147483647 h 133"/>
                <a:gd name="T104" fmla="*/ 2147483647 w 132"/>
                <a:gd name="T105" fmla="*/ 2147483647 h 133"/>
                <a:gd name="T106" fmla="*/ 2147483647 w 132"/>
                <a:gd name="T107" fmla="*/ 2147483647 h 133"/>
                <a:gd name="T108" fmla="*/ 2147483647 w 132"/>
                <a:gd name="T109" fmla="*/ 2147483647 h 133"/>
                <a:gd name="T110" fmla="*/ 2147483647 w 132"/>
                <a:gd name="T111" fmla="*/ 2147483647 h 133"/>
                <a:gd name="T112" fmla="*/ 2147483647 w 132"/>
                <a:gd name="T113" fmla="*/ 2147483647 h 133"/>
                <a:gd name="T114" fmla="*/ 2147483647 w 132"/>
                <a:gd name="T115" fmla="*/ 2147483647 h 133"/>
                <a:gd name="T116" fmla="*/ 2147483647 w 132"/>
                <a:gd name="T117" fmla="*/ 2147483647 h 133"/>
                <a:gd name="T118" fmla="*/ 2147483647 w 132"/>
                <a:gd name="T119" fmla="*/ 2147483647 h 133"/>
                <a:gd name="T120" fmla="*/ 0 w 132"/>
                <a:gd name="T121" fmla="*/ 2147483647 h 133"/>
                <a:gd name="T122" fmla="*/ 2147483647 w 132"/>
                <a:gd name="T123" fmla="*/ 0 h 133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132" h="133">
                  <a:moveTo>
                    <a:pt x="1" y="0"/>
                  </a:moveTo>
                  <a:lnTo>
                    <a:pt x="3" y="0"/>
                  </a:lnTo>
                  <a:lnTo>
                    <a:pt x="7" y="0"/>
                  </a:lnTo>
                  <a:lnTo>
                    <a:pt x="9" y="2"/>
                  </a:lnTo>
                  <a:lnTo>
                    <a:pt x="12" y="2"/>
                  </a:lnTo>
                  <a:lnTo>
                    <a:pt x="16" y="2"/>
                  </a:lnTo>
                  <a:lnTo>
                    <a:pt x="20" y="3"/>
                  </a:lnTo>
                  <a:lnTo>
                    <a:pt x="24" y="3"/>
                  </a:lnTo>
                  <a:lnTo>
                    <a:pt x="29" y="5"/>
                  </a:lnTo>
                  <a:lnTo>
                    <a:pt x="34" y="7"/>
                  </a:lnTo>
                  <a:lnTo>
                    <a:pt x="39" y="8"/>
                  </a:lnTo>
                  <a:lnTo>
                    <a:pt x="44" y="10"/>
                  </a:lnTo>
                  <a:lnTo>
                    <a:pt x="50" y="11"/>
                  </a:lnTo>
                  <a:lnTo>
                    <a:pt x="56" y="14"/>
                  </a:lnTo>
                  <a:lnTo>
                    <a:pt x="62" y="17"/>
                  </a:lnTo>
                  <a:lnTo>
                    <a:pt x="67" y="20"/>
                  </a:lnTo>
                  <a:lnTo>
                    <a:pt x="74" y="25"/>
                  </a:lnTo>
                  <a:lnTo>
                    <a:pt x="79" y="28"/>
                  </a:lnTo>
                  <a:lnTo>
                    <a:pt x="85" y="33"/>
                  </a:lnTo>
                  <a:lnTo>
                    <a:pt x="90" y="39"/>
                  </a:lnTo>
                  <a:lnTo>
                    <a:pt x="96" y="44"/>
                  </a:lnTo>
                  <a:lnTo>
                    <a:pt x="101" y="50"/>
                  </a:lnTo>
                  <a:lnTo>
                    <a:pt x="106" y="56"/>
                  </a:lnTo>
                  <a:lnTo>
                    <a:pt x="110" y="64"/>
                  </a:lnTo>
                  <a:lnTo>
                    <a:pt x="116" y="71"/>
                  </a:lnTo>
                  <a:lnTo>
                    <a:pt x="120" y="81"/>
                  </a:lnTo>
                  <a:lnTo>
                    <a:pt x="123" y="90"/>
                  </a:lnTo>
                  <a:lnTo>
                    <a:pt x="127" y="99"/>
                  </a:lnTo>
                  <a:lnTo>
                    <a:pt x="129" y="110"/>
                  </a:lnTo>
                  <a:lnTo>
                    <a:pt x="131" y="121"/>
                  </a:lnTo>
                  <a:lnTo>
                    <a:pt x="132" y="133"/>
                  </a:lnTo>
                  <a:lnTo>
                    <a:pt x="132" y="132"/>
                  </a:lnTo>
                  <a:lnTo>
                    <a:pt x="131" y="129"/>
                  </a:lnTo>
                  <a:lnTo>
                    <a:pt x="131" y="127"/>
                  </a:lnTo>
                  <a:lnTo>
                    <a:pt x="129" y="124"/>
                  </a:lnTo>
                  <a:lnTo>
                    <a:pt x="128" y="121"/>
                  </a:lnTo>
                  <a:lnTo>
                    <a:pt x="127" y="118"/>
                  </a:lnTo>
                  <a:lnTo>
                    <a:pt x="125" y="115"/>
                  </a:lnTo>
                  <a:lnTo>
                    <a:pt x="124" y="110"/>
                  </a:lnTo>
                  <a:lnTo>
                    <a:pt x="121" y="105"/>
                  </a:lnTo>
                  <a:lnTo>
                    <a:pt x="118" y="102"/>
                  </a:lnTo>
                  <a:lnTo>
                    <a:pt x="117" y="98"/>
                  </a:lnTo>
                  <a:lnTo>
                    <a:pt x="113" y="93"/>
                  </a:lnTo>
                  <a:lnTo>
                    <a:pt x="110" y="88"/>
                  </a:lnTo>
                  <a:lnTo>
                    <a:pt x="106" y="82"/>
                  </a:lnTo>
                  <a:lnTo>
                    <a:pt x="104" y="78"/>
                  </a:lnTo>
                  <a:lnTo>
                    <a:pt x="100" y="73"/>
                  </a:lnTo>
                  <a:lnTo>
                    <a:pt x="94" y="68"/>
                  </a:lnTo>
                  <a:lnTo>
                    <a:pt x="90" y="64"/>
                  </a:lnTo>
                  <a:lnTo>
                    <a:pt x="85" y="58"/>
                  </a:lnTo>
                  <a:lnTo>
                    <a:pt x="79" y="53"/>
                  </a:lnTo>
                  <a:lnTo>
                    <a:pt x="73" y="48"/>
                  </a:lnTo>
                  <a:lnTo>
                    <a:pt x="67" y="44"/>
                  </a:lnTo>
                  <a:lnTo>
                    <a:pt x="61" y="41"/>
                  </a:lnTo>
                  <a:lnTo>
                    <a:pt x="52" y="36"/>
                  </a:lnTo>
                  <a:lnTo>
                    <a:pt x="46" y="33"/>
                  </a:lnTo>
                  <a:lnTo>
                    <a:pt x="38" y="28"/>
                  </a:lnTo>
                  <a:lnTo>
                    <a:pt x="28" y="25"/>
                  </a:lnTo>
                  <a:lnTo>
                    <a:pt x="20" y="22"/>
                  </a:lnTo>
                  <a:lnTo>
                    <a:pt x="11" y="20"/>
                  </a:lnTo>
                  <a:lnTo>
                    <a:pt x="0" y="1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DB1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21" name="Freeform 53"/>
            <p:cNvSpPr>
              <a:spLocks/>
            </p:cNvSpPr>
            <p:nvPr/>
          </p:nvSpPr>
          <p:spPr bwMode="auto">
            <a:xfrm>
              <a:off x="5567363" y="4868863"/>
              <a:ext cx="71438" cy="149225"/>
            </a:xfrm>
            <a:custGeom>
              <a:avLst/>
              <a:gdLst>
                <a:gd name="T0" fmla="*/ 2147483647 w 91"/>
                <a:gd name="T1" fmla="*/ 0 h 189"/>
                <a:gd name="T2" fmla="*/ 2147483647 w 91"/>
                <a:gd name="T3" fmla="*/ 2147483647 h 189"/>
                <a:gd name="T4" fmla="*/ 2147483647 w 91"/>
                <a:gd name="T5" fmla="*/ 2147483647 h 189"/>
                <a:gd name="T6" fmla="*/ 2147483647 w 91"/>
                <a:gd name="T7" fmla="*/ 2147483647 h 189"/>
                <a:gd name="T8" fmla="*/ 2147483647 w 91"/>
                <a:gd name="T9" fmla="*/ 2147483647 h 189"/>
                <a:gd name="T10" fmla="*/ 2147483647 w 91"/>
                <a:gd name="T11" fmla="*/ 2147483647 h 189"/>
                <a:gd name="T12" fmla="*/ 2147483647 w 91"/>
                <a:gd name="T13" fmla="*/ 2147483647 h 189"/>
                <a:gd name="T14" fmla="*/ 2147483647 w 91"/>
                <a:gd name="T15" fmla="*/ 2147483647 h 189"/>
                <a:gd name="T16" fmla="*/ 2147483647 w 91"/>
                <a:gd name="T17" fmla="*/ 2147483647 h 189"/>
                <a:gd name="T18" fmla="*/ 2147483647 w 91"/>
                <a:gd name="T19" fmla="*/ 2147483647 h 189"/>
                <a:gd name="T20" fmla="*/ 2147483647 w 91"/>
                <a:gd name="T21" fmla="*/ 2147483647 h 189"/>
                <a:gd name="T22" fmla="*/ 2147483647 w 91"/>
                <a:gd name="T23" fmla="*/ 2147483647 h 189"/>
                <a:gd name="T24" fmla="*/ 2147483647 w 91"/>
                <a:gd name="T25" fmla="*/ 2147483647 h 189"/>
                <a:gd name="T26" fmla="*/ 2147483647 w 91"/>
                <a:gd name="T27" fmla="*/ 2147483647 h 189"/>
                <a:gd name="T28" fmla="*/ 2147483647 w 91"/>
                <a:gd name="T29" fmla="*/ 2147483647 h 189"/>
                <a:gd name="T30" fmla="*/ 2147483647 w 91"/>
                <a:gd name="T31" fmla="*/ 2147483647 h 189"/>
                <a:gd name="T32" fmla="*/ 2147483647 w 91"/>
                <a:gd name="T33" fmla="*/ 2147483647 h 189"/>
                <a:gd name="T34" fmla="*/ 2147483647 w 91"/>
                <a:gd name="T35" fmla="*/ 2147483647 h 189"/>
                <a:gd name="T36" fmla="*/ 2147483647 w 91"/>
                <a:gd name="T37" fmla="*/ 2147483647 h 189"/>
                <a:gd name="T38" fmla="*/ 2147483647 w 91"/>
                <a:gd name="T39" fmla="*/ 2147483647 h 189"/>
                <a:gd name="T40" fmla="*/ 2147483647 w 91"/>
                <a:gd name="T41" fmla="*/ 2147483647 h 189"/>
                <a:gd name="T42" fmla="*/ 2147483647 w 91"/>
                <a:gd name="T43" fmla="*/ 2147483647 h 189"/>
                <a:gd name="T44" fmla="*/ 2147483647 w 91"/>
                <a:gd name="T45" fmla="*/ 2147483647 h 189"/>
                <a:gd name="T46" fmla="*/ 2147483647 w 91"/>
                <a:gd name="T47" fmla="*/ 2147483647 h 189"/>
                <a:gd name="T48" fmla="*/ 2147483647 w 91"/>
                <a:gd name="T49" fmla="*/ 2147483647 h 189"/>
                <a:gd name="T50" fmla="*/ 2147483647 w 91"/>
                <a:gd name="T51" fmla="*/ 2147483647 h 189"/>
                <a:gd name="T52" fmla="*/ 2147483647 w 91"/>
                <a:gd name="T53" fmla="*/ 2147483647 h 189"/>
                <a:gd name="T54" fmla="*/ 2147483647 w 91"/>
                <a:gd name="T55" fmla="*/ 2147483647 h 189"/>
                <a:gd name="T56" fmla="*/ 0 w 91"/>
                <a:gd name="T57" fmla="*/ 2147483647 h 189"/>
                <a:gd name="T58" fmla="*/ 2147483647 w 91"/>
                <a:gd name="T59" fmla="*/ 2147483647 h 189"/>
                <a:gd name="T60" fmla="*/ 2147483647 w 91"/>
                <a:gd name="T61" fmla="*/ 2147483647 h 189"/>
                <a:gd name="T62" fmla="*/ 2147483647 w 91"/>
                <a:gd name="T63" fmla="*/ 2147483647 h 189"/>
                <a:gd name="T64" fmla="*/ 2147483647 w 91"/>
                <a:gd name="T65" fmla="*/ 2147483647 h 189"/>
                <a:gd name="T66" fmla="*/ 2147483647 w 91"/>
                <a:gd name="T67" fmla="*/ 2147483647 h 189"/>
                <a:gd name="T68" fmla="*/ 2147483647 w 91"/>
                <a:gd name="T69" fmla="*/ 2147483647 h 189"/>
                <a:gd name="T70" fmla="*/ 2147483647 w 91"/>
                <a:gd name="T71" fmla="*/ 2147483647 h 189"/>
                <a:gd name="T72" fmla="*/ 2147483647 w 91"/>
                <a:gd name="T73" fmla="*/ 2147483647 h 189"/>
                <a:gd name="T74" fmla="*/ 2147483647 w 91"/>
                <a:gd name="T75" fmla="*/ 2147483647 h 189"/>
                <a:gd name="T76" fmla="*/ 2147483647 w 91"/>
                <a:gd name="T77" fmla="*/ 2147483647 h 189"/>
                <a:gd name="T78" fmla="*/ 2147483647 w 91"/>
                <a:gd name="T79" fmla="*/ 2147483647 h 189"/>
                <a:gd name="T80" fmla="*/ 2147483647 w 91"/>
                <a:gd name="T81" fmla="*/ 2147483647 h 189"/>
                <a:gd name="T82" fmla="*/ 2147483647 w 91"/>
                <a:gd name="T83" fmla="*/ 2147483647 h 189"/>
                <a:gd name="T84" fmla="*/ 2147483647 w 91"/>
                <a:gd name="T85" fmla="*/ 2147483647 h 189"/>
                <a:gd name="T86" fmla="*/ 2147483647 w 91"/>
                <a:gd name="T87" fmla="*/ 2147483647 h 189"/>
                <a:gd name="T88" fmla="*/ 2147483647 w 91"/>
                <a:gd name="T89" fmla="*/ 2147483647 h 189"/>
                <a:gd name="T90" fmla="*/ 2147483647 w 91"/>
                <a:gd name="T91" fmla="*/ 2147483647 h 189"/>
                <a:gd name="T92" fmla="*/ 2147483647 w 91"/>
                <a:gd name="T93" fmla="*/ 2147483647 h 189"/>
                <a:gd name="T94" fmla="*/ 2147483647 w 91"/>
                <a:gd name="T95" fmla="*/ 2147483647 h 189"/>
                <a:gd name="T96" fmla="*/ 2147483647 w 91"/>
                <a:gd name="T97" fmla="*/ 2147483647 h 189"/>
                <a:gd name="T98" fmla="*/ 2147483647 w 91"/>
                <a:gd name="T99" fmla="*/ 2147483647 h 189"/>
                <a:gd name="T100" fmla="*/ 2147483647 w 91"/>
                <a:gd name="T101" fmla="*/ 2147483647 h 189"/>
                <a:gd name="T102" fmla="*/ 2147483647 w 91"/>
                <a:gd name="T103" fmla="*/ 2147483647 h 189"/>
                <a:gd name="T104" fmla="*/ 2147483647 w 91"/>
                <a:gd name="T105" fmla="*/ 2147483647 h 189"/>
                <a:gd name="T106" fmla="*/ 2147483647 w 91"/>
                <a:gd name="T107" fmla="*/ 2147483647 h 189"/>
                <a:gd name="T108" fmla="*/ 2147483647 w 91"/>
                <a:gd name="T109" fmla="*/ 2147483647 h 189"/>
                <a:gd name="T110" fmla="*/ 2147483647 w 91"/>
                <a:gd name="T111" fmla="*/ 2147483647 h 189"/>
                <a:gd name="T112" fmla="*/ 2147483647 w 91"/>
                <a:gd name="T113" fmla="*/ 2147483647 h 189"/>
                <a:gd name="T114" fmla="*/ 2147483647 w 91"/>
                <a:gd name="T115" fmla="*/ 2147483647 h 189"/>
                <a:gd name="T116" fmla="*/ 2147483647 w 91"/>
                <a:gd name="T117" fmla="*/ 2147483647 h 189"/>
                <a:gd name="T118" fmla="*/ 2147483647 w 91"/>
                <a:gd name="T119" fmla="*/ 0 h 189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91" h="189">
                  <a:moveTo>
                    <a:pt x="72" y="0"/>
                  </a:moveTo>
                  <a:lnTo>
                    <a:pt x="72" y="2"/>
                  </a:lnTo>
                  <a:lnTo>
                    <a:pt x="70" y="6"/>
                  </a:lnTo>
                  <a:lnTo>
                    <a:pt x="69" y="13"/>
                  </a:lnTo>
                  <a:lnTo>
                    <a:pt x="68" y="22"/>
                  </a:lnTo>
                  <a:lnTo>
                    <a:pt x="68" y="27"/>
                  </a:lnTo>
                  <a:lnTo>
                    <a:pt x="66" y="31"/>
                  </a:lnTo>
                  <a:lnTo>
                    <a:pt x="65" y="37"/>
                  </a:lnTo>
                  <a:lnTo>
                    <a:pt x="64" y="44"/>
                  </a:lnTo>
                  <a:lnTo>
                    <a:pt x="62" y="50"/>
                  </a:lnTo>
                  <a:lnTo>
                    <a:pt x="60" y="57"/>
                  </a:lnTo>
                  <a:lnTo>
                    <a:pt x="58" y="64"/>
                  </a:lnTo>
                  <a:lnTo>
                    <a:pt x="57" y="71"/>
                  </a:lnTo>
                  <a:lnTo>
                    <a:pt x="54" y="79"/>
                  </a:lnTo>
                  <a:lnTo>
                    <a:pt x="52" y="87"/>
                  </a:lnTo>
                  <a:lnTo>
                    <a:pt x="49" y="95"/>
                  </a:lnTo>
                  <a:lnTo>
                    <a:pt x="46" y="102"/>
                  </a:lnTo>
                  <a:lnTo>
                    <a:pt x="43" y="110"/>
                  </a:lnTo>
                  <a:lnTo>
                    <a:pt x="41" y="118"/>
                  </a:lnTo>
                  <a:lnTo>
                    <a:pt x="38" y="125"/>
                  </a:lnTo>
                  <a:lnTo>
                    <a:pt x="34" y="133"/>
                  </a:lnTo>
                  <a:lnTo>
                    <a:pt x="31" y="141"/>
                  </a:lnTo>
                  <a:lnTo>
                    <a:pt x="27" y="149"/>
                  </a:lnTo>
                  <a:lnTo>
                    <a:pt x="23" y="156"/>
                  </a:lnTo>
                  <a:lnTo>
                    <a:pt x="19" y="163"/>
                  </a:lnTo>
                  <a:lnTo>
                    <a:pt x="15" y="170"/>
                  </a:lnTo>
                  <a:lnTo>
                    <a:pt x="10" y="176"/>
                  </a:lnTo>
                  <a:lnTo>
                    <a:pt x="6" y="183"/>
                  </a:lnTo>
                  <a:lnTo>
                    <a:pt x="0" y="189"/>
                  </a:lnTo>
                  <a:lnTo>
                    <a:pt x="2" y="189"/>
                  </a:lnTo>
                  <a:lnTo>
                    <a:pt x="3" y="186"/>
                  </a:lnTo>
                  <a:lnTo>
                    <a:pt x="6" y="184"/>
                  </a:lnTo>
                  <a:lnTo>
                    <a:pt x="7" y="181"/>
                  </a:lnTo>
                  <a:lnTo>
                    <a:pt x="10" y="180"/>
                  </a:lnTo>
                  <a:lnTo>
                    <a:pt x="12" y="176"/>
                  </a:lnTo>
                  <a:lnTo>
                    <a:pt x="15" y="173"/>
                  </a:lnTo>
                  <a:lnTo>
                    <a:pt x="18" y="170"/>
                  </a:lnTo>
                  <a:lnTo>
                    <a:pt x="20" y="166"/>
                  </a:lnTo>
                  <a:lnTo>
                    <a:pt x="25" y="161"/>
                  </a:lnTo>
                  <a:lnTo>
                    <a:pt x="27" y="156"/>
                  </a:lnTo>
                  <a:lnTo>
                    <a:pt x="31" y="152"/>
                  </a:lnTo>
                  <a:lnTo>
                    <a:pt x="35" y="146"/>
                  </a:lnTo>
                  <a:lnTo>
                    <a:pt x="39" y="139"/>
                  </a:lnTo>
                  <a:lnTo>
                    <a:pt x="43" y="133"/>
                  </a:lnTo>
                  <a:lnTo>
                    <a:pt x="46" y="127"/>
                  </a:lnTo>
                  <a:lnTo>
                    <a:pt x="50" y="121"/>
                  </a:lnTo>
                  <a:lnTo>
                    <a:pt x="54" y="113"/>
                  </a:lnTo>
                  <a:lnTo>
                    <a:pt x="58" y="105"/>
                  </a:lnTo>
                  <a:lnTo>
                    <a:pt x="62" y="98"/>
                  </a:lnTo>
                  <a:lnTo>
                    <a:pt x="65" y="90"/>
                  </a:lnTo>
                  <a:lnTo>
                    <a:pt x="69" y="82"/>
                  </a:lnTo>
                  <a:lnTo>
                    <a:pt x="73" y="73"/>
                  </a:lnTo>
                  <a:lnTo>
                    <a:pt x="76" y="64"/>
                  </a:lnTo>
                  <a:lnTo>
                    <a:pt x="78" y="54"/>
                  </a:lnTo>
                  <a:lnTo>
                    <a:pt x="81" y="45"/>
                  </a:lnTo>
                  <a:lnTo>
                    <a:pt x="84" y="34"/>
                  </a:lnTo>
                  <a:lnTo>
                    <a:pt x="87" y="25"/>
                  </a:lnTo>
                  <a:lnTo>
                    <a:pt x="88" y="14"/>
                  </a:lnTo>
                  <a:lnTo>
                    <a:pt x="91" y="3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743F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22" name="Freeform 54"/>
            <p:cNvSpPr>
              <a:spLocks/>
            </p:cNvSpPr>
            <p:nvPr/>
          </p:nvSpPr>
          <p:spPr bwMode="auto">
            <a:xfrm>
              <a:off x="5443538" y="4794250"/>
              <a:ext cx="314325" cy="269875"/>
            </a:xfrm>
            <a:custGeom>
              <a:avLst/>
              <a:gdLst>
                <a:gd name="T0" fmla="*/ 2147483647 w 396"/>
                <a:gd name="T1" fmla="*/ 2147483647 h 341"/>
                <a:gd name="T2" fmla="*/ 2147483647 w 396"/>
                <a:gd name="T3" fmla="*/ 2147483647 h 341"/>
                <a:gd name="T4" fmla="*/ 2147483647 w 396"/>
                <a:gd name="T5" fmla="*/ 2147483647 h 341"/>
                <a:gd name="T6" fmla="*/ 2147483647 w 396"/>
                <a:gd name="T7" fmla="*/ 2147483647 h 341"/>
                <a:gd name="T8" fmla="*/ 2147483647 w 396"/>
                <a:gd name="T9" fmla="*/ 2147483647 h 341"/>
                <a:gd name="T10" fmla="*/ 2147483647 w 396"/>
                <a:gd name="T11" fmla="*/ 2147483647 h 341"/>
                <a:gd name="T12" fmla="*/ 2147483647 w 396"/>
                <a:gd name="T13" fmla="*/ 2147483647 h 341"/>
                <a:gd name="T14" fmla="*/ 2147483647 w 396"/>
                <a:gd name="T15" fmla="*/ 2147483647 h 341"/>
                <a:gd name="T16" fmla="*/ 2147483647 w 396"/>
                <a:gd name="T17" fmla="*/ 2147483647 h 341"/>
                <a:gd name="T18" fmla="*/ 2147483647 w 396"/>
                <a:gd name="T19" fmla="*/ 0 h 341"/>
                <a:gd name="T20" fmla="*/ 2147483647 w 396"/>
                <a:gd name="T21" fmla="*/ 2147483647 h 341"/>
                <a:gd name="T22" fmla="*/ 2147483647 w 396"/>
                <a:gd name="T23" fmla="*/ 2147483647 h 341"/>
                <a:gd name="T24" fmla="*/ 2147483647 w 396"/>
                <a:gd name="T25" fmla="*/ 2147483647 h 341"/>
                <a:gd name="T26" fmla="*/ 2147483647 w 396"/>
                <a:gd name="T27" fmla="*/ 2147483647 h 341"/>
                <a:gd name="T28" fmla="*/ 2147483647 w 396"/>
                <a:gd name="T29" fmla="*/ 2147483647 h 341"/>
                <a:gd name="T30" fmla="*/ 2147483647 w 396"/>
                <a:gd name="T31" fmla="*/ 2147483647 h 341"/>
                <a:gd name="T32" fmla="*/ 2147483647 w 396"/>
                <a:gd name="T33" fmla="*/ 2147483647 h 341"/>
                <a:gd name="T34" fmla="*/ 2147483647 w 396"/>
                <a:gd name="T35" fmla="*/ 2147483647 h 341"/>
                <a:gd name="T36" fmla="*/ 2147483647 w 396"/>
                <a:gd name="T37" fmla="*/ 2147483647 h 341"/>
                <a:gd name="T38" fmla="*/ 2147483647 w 396"/>
                <a:gd name="T39" fmla="*/ 2147483647 h 341"/>
                <a:gd name="T40" fmla="*/ 2147483647 w 396"/>
                <a:gd name="T41" fmla="*/ 2147483647 h 341"/>
                <a:gd name="T42" fmla="*/ 2147483647 w 396"/>
                <a:gd name="T43" fmla="*/ 2147483647 h 341"/>
                <a:gd name="T44" fmla="*/ 2147483647 w 396"/>
                <a:gd name="T45" fmla="*/ 2147483647 h 341"/>
                <a:gd name="T46" fmla="*/ 2147483647 w 396"/>
                <a:gd name="T47" fmla="*/ 2147483647 h 341"/>
                <a:gd name="T48" fmla="*/ 2147483647 w 396"/>
                <a:gd name="T49" fmla="*/ 2147483647 h 341"/>
                <a:gd name="T50" fmla="*/ 2147483647 w 396"/>
                <a:gd name="T51" fmla="*/ 2147483647 h 341"/>
                <a:gd name="T52" fmla="*/ 2147483647 w 396"/>
                <a:gd name="T53" fmla="*/ 2147483647 h 341"/>
                <a:gd name="T54" fmla="*/ 2147483647 w 396"/>
                <a:gd name="T55" fmla="*/ 2147483647 h 341"/>
                <a:gd name="T56" fmla="*/ 2147483647 w 396"/>
                <a:gd name="T57" fmla="*/ 2147483647 h 341"/>
                <a:gd name="T58" fmla="*/ 2147483647 w 396"/>
                <a:gd name="T59" fmla="*/ 2147483647 h 341"/>
                <a:gd name="T60" fmla="*/ 2147483647 w 396"/>
                <a:gd name="T61" fmla="*/ 2147483647 h 341"/>
                <a:gd name="T62" fmla="*/ 2147483647 w 396"/>
                <a:gd name="T63" fmla="*/ 2147483647 h 341"/>
                <a:gd name="T64" fmla="*/ 2147483647 w 396"/>
                <a:gd name="T65" fmla="*/ 2147483647 h 341"/>
                <a:gd name="T66" fmla="*/ 2147483647 w 396"/>
                <a:gd name="T67" fmla="*/ 2147483647 h 341"/>
                <a:gd name="T68" fmla="*/ 2147483647 w 396"/>
                <a:gd name="T69" fmla="*/ 2147483647 h 341"/>
                <a:gd name="T70" fmla="*/ 2147483647 w 396"/>
                <a:gd name="T71" fmla="*/ 2147483647 h 341"/>
                <a:gd name="T72" fmla="*/ 2147483647 w 396"/>
                <a:gd name="T73" fmla="*/ 2147483647 h 341"/>
                <a:gd name="T74" fmla="*/ 2147483647 w 396"/>
                <a:gd name="T75" fmla="*/ 2147483647 h 341"/>
                <a:gd name="T76" fmla="*/ 2147483647 w 396"/>
                <a:gd name="T77" fmla="*/ 2147483647 h 341"/>
                <a:gd name="T78" fmla="*/ 2147483647 w 396"/>
                <a:gd name="T79" fmla="*/ 2147483647 h 341"/>
                <a:gd name="T80" fmla="*/ 2147483647 w 396"/>
                <a:gd name="T81" fmla="*/ 2147483647 h 341"/>
                <a:gd name="T82" fmla="*/ 2147483647 w 396"/>
                <a:gd name="T83" fmla="*/ 2147483647 h 341"/>
                <a:gd name="T84" fmla="*/ 2147483647 w 396"/>
                <a:gd name="T85" fmla="*/ 2147483647 h 341"/>
                <a:gd name="T86" fmla="*/ 2147483647 w 396"/>
                <a:gd name="T87" fmla="*/ 2147483647 h 341"/>
                <a:gd name="T88" fmla="*/ 2147483647 w 396"/>
                <a:gd name="T89" fmla="*/ 2147483647 h 341"/>
                <a:gd name="T90" fmla="*/ 2147483647 w 396"/>
                <a:gd name="T91" fmla="*/ 2147483647 h 341"/>
                <a:gd name="T92" fmla="*/ 2147483647 w 396"/>
                <a:gd name="T93" fmla="*/ 2147483647 h 341"/>
                <a:gd name="T94" fmla="*/ 2147483647 w 396"/>
                <a:gd name="T95" fmla="*/ 2147483647 h 341"/>
                <a:gd name="T96" fmla="*/ 2147483647 w 396"/>
                <a:gd name="T97" fmla="*/ 2147483647 h 341"/>
                <a:gd name="T98" fmla="*/ 2147483647 w 396"/>
                <a:gd name="T99" fmla="*/ 2147483647 h 341"/>
                <a:gd name="T100" fmla="*/ 2147483647 w 396"/>
                <a:gd name="T101" fmla="*/ 2147483647 h 341"/>
                <a:gd name="T102" fmla="*/ 2147483647 w 396"/>
                <a:gd name="T103" fmla="*/ 2147483647 h 341"/>
                <a:gd name="T104" fmla="*/ 2147483647 w 396"/>
                <a:gd name="T105" fmla="*/ 2147483647 h 341"/>
                <a:gd name="T106" fmla="*/ 2147483647 w 396"/>
                <a:gd name="T107" fmla="*/ 2147483647 h 341"/>
                <a:gd name="T108" fmla="*/ 2147483647 w 396"/>
                <a:gd name="T109" fmla="*/ 2147483647 h 341"/>
                <a:gd name="T110" fmla="*/ 2147483647 w 396"/>
                <a:gd name="T111" fmla="*/ 2147483647 h 341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396" h="341">
                  <a:moveTo>
                    <a:pt x="384" y="320"/>
                  </a:moveTo>
                  <a:lnTo>
                    <a:pt x="386" y="317"/>
                  </a:lnTo>
                  <a:lnTo>
                    <a:pt x="386" y="313"/>
                  </a:lnTo>
                  <a:lnTo>
                    <a:pt x="387" y="308"/>
                  </a:lnTo>
                  <a:lnTo>
                    <a:pt x="387" y="305"/>
                  </a:lnTo>
                  <a:lnTo>
                    <a:pt x="388" y="300"/>
                  </a:lnTo>
                  <a:lnTo>
                    <a:pt x="390" y="297"/>
                  </a:lnTo>
                  <a:lnTo>
                    <a:pt x="390" y="293"/>
                  </a:lnTo>
                  <a:lnTo>
                    <a:pt x="390" y="290"/>
                  </a:lnTo>
                  <a:lnTo>
                    <a:pt x="391" y="280"/>
                  </a:lnTo>
                  <a:lnTo>
                    <a:pt x="392" y="271"/>
                  </a:lnTo>
                  <a:lnTo>
                    <a:pt x="394" y="260"/>
                  </a:lnTo>
                  <a:lnTo>
                    <a:pt x="395" y="249"/>
                  </a:lnTo>
                  <a:lnTo>
                    <a:pt x="396" y="239"/>
                  </a:lnTo>
                  <a:lnTo>
                    <a:pt x="396" y="226"/>
                  </a:lnTo>
                  <a:lnTo>
                    <a:pt x="396" y="215"/>
                  </a:lnTo>
                  <a:lnTo>
                    <a:pt x="396" y="203"/>
                  </a:lnTo>
                  <a:lnTo>
                    <a:pt x="396" y="191"/>
                  </a:lnTo>
                  <a:lnTo>
                    <a:pt x="395" y="178"/>
                  </a:lnTo>
                  <a:lnTo>
                    <a:pt x="394" y="166"/>
                  </a:lnTo>
                  <a:lnTo>
                    <a:pt x="392" y="154"/>
                  </a:lnTo>
                  <a:lnTo>
                    <a:pt x="390" y="143"/>
                  </a:lnTo>
                  <a:lnTo>
                    <a:pt x="387" y="130"/>
                  </a:lnTo>
                  <a:lnTo>
                    <a:pt x="384" y="118"/>
                  </a:lnTo>
                  <a:lnTo>
                    <a:pt x="380" y="107"/>
                  </a:lnTo>
                  <a:lnTo>
                    <a:pt x="375" y="95"/>
                  </a:lnTo>
                  <a:lnTo>
                    <a:pt x="369" y="84"/>
                  </a:lnTo>
                  <a:lnTo>
                    <a:pt x="364" y="75"/>
                  </a:lnTo>
                  <a:lnTo>
                    <a:pt x="357" y="64"/>
                  </a:lnTo>
                  <a:lnTo>
                    <a:pt x="349" y="55"/>
                  </a:lnTo>
                  <a:lnTo>
                    <a:pt x="341" y="45"/>
                  </a:lnTo>
                  <a:lnTo>
                    <a:pt x="332" y="38"/>
                  </a:lnTo>
                  <a:lnTo>
                    <a:pt x="321" y="30"/>
                  </a:lnTo>
                  <a:lnTo>
                    <a:pt x="309" y="22"/>
                  </a:lnTo>
                  <a:lnTo>
                    <a:pt x="297" y="16"/>
                  </a:lnTo>
                  <a:lnTo>
                    <a:pt x="283" y="11"/>
                  </a:lnTo>
                  <a:lnTo>
                    <a:pt x="268" y="7"/>
                  </a:lnTo>
                  <a:lnTo>
                    <a:pt x="253" y="4"/>
                  </a:lnTo>
                  <a:lnTo>
                    <a:pt x="236" y="2"/>
                  </a:lnTo>
                  <a:lnTo>
                    <a:pt x="218" y="0"/>
                  </a:lnTo>
                  <a:lnTo>
                    <a:pt x="198" y="0"/>
                  </a:lnTo>
                  <a:lnTo>
                    <a:pt x="181" y="0"/>
                  </a:lnTo>
                  <a:lnTo>
                    <a:pt x="163" y="2"/>
                  </a:lnTo>
                  <a:lnTo>
                    <a:pt x="147" y="4"/>
                  </a:lnTo>
                  <a:lnTo>
                    <a:pt x="132" y="7"/>
                  </a:lnTo>
                  <a:lnTo>
                    <a:pt x="119" y="10"/>
                  </a:lnTo>
                  <a:lnTo>
                    <a:pt x="105" y="14"/>
                  </a:lnTo>
                  <a:lnTo>
                    <a:pt x="93" y="19"/>
                  </a:lnTo>
                  <a:lnTo>
                    <a:pt x="82" y="25"/>
                  </a:lnTo>
                  <a:lnTo>
                    <a:pt x="71" y="33"/>
                  </a:lnTo>
                  <a:lnTo>
                    <a:pt x="62" y="41"/>
                  </a:lnTo>
                  <a:lnTo>
                    <a:pt x="54" y="48"/>
                  </a:lnTo>
                  <a:lnTo>
                    <a:pt x="46" y="56"/>
                  </a:lnTo>
                  <a:lnTo>
                    <a:pt x="39" y="65"/>
                  </a:lnTo>
                  <a:lnTo>
                    <a:pt x="32" y="75"/>
                  </a:lnTo>
                  <a:lnTo>
                    <a:pt x="27" y="86"/>
                  </a:lnTo>
                  <a:lnTo>
                    <a:pt x="21" y="95"/>
                  </a:lnTo>
                  <a:lnTo>
                    <a:pt x="17" y="106"/>
                  </a:lnTo>
                  <a:lnTo>
                    <a:pt x="13" y="116"/>
                  </a:lnTo>
                  <a:lnTo>
                    <a:pt x="11" y="127"/>
                  </a:lnTo>
                  <a:lnTo>
                    <a:pt x="8" y="138"/>
                  </a:lnTo>
                  <a:lnTo>
                    <a:pt x="5" y="150"/>
                  </a:lnTo>
                  <a:lnTo>
                    <a:pt x="4" y="161"/>
                  </a:lnTo>
                  <a:lnTo>
                    <a:pt x="3" y="174"/>
                  </a:lnTo>
                  <a:lnTo>
                    <a:pt x="1" y="184"/>
                  </a:lnTo>
                  <a:lnTo>
                    <a:pt x="1" y="195"/>
                  </a:lnTo>
                  <a:lnTo>
                    <a:pt x="0" y="208"/>
                  </a:lnTo>
                  <a:lnTo>
                    <a:pt x="1" y="218"/>
                  </a:lnTo>
                  <a:lnTo>
                    <a:pt x="1" y="229"/>
                  </a:lnTo>
                  <a:lnTo>
                    <a:pt x="1" y="240"/>
                  </a:lnTo>
                  <a:lnTo>
                    <a:pt x="3" y="251"/>
                  </a:lnTo>
                  <a:lnTo>
                    <a:pt x="3" y="260"/>
                  </a:lnTo>
                  <a:lnTo>
                    <a:pt x="4" y="269"/>
                  </a:lnTo>
                  <a:lnTo>
                    <a:pt x="4" y="274"/>
                  </a:lnTo>
                  <a:lnTo>
                    <a:pt x="5" y="277"/>
                  </a:lnTo>
                  <a:lnTo>
                    <a:pt x="5" y="282"/>
                  </a:lnTo>
                  <a:lnTo>
                    <a:pt x="5" y="285"/>
                  </a:lnTo>
                  <a:lnTo>
                    <a:pt x="7" y="290"/>
                  </a:lnTo>
                  <a:lnTo>
                    <a:pt x="7" y="294"/>
                  </a:lnTo>
                  <a:lnTo>
                    <a:pt x="8" y="297"/>
                  </a:lnTo>
                  <a:lnTo>
                    <a:pt x="8" y="302"/>
                  </a:lnTo>
                  <a:lnTo>
                    <a:pt x="9" y="307"/>
                  </a:lnTo>
                  <a:lnTo>
                    <a:pt x="11" y="311"/>
                  </a:lnTo>
                  <a:lnTo>
                    <a:pt x="11" y="316"/>
                  </a:lnTo>
                  <a:lnTo>
                    <a:pt x="12" y="320"/>
                  </a:lnTo>
                  <a:lnTo>
                    <a:pt x="13" y="325"/>
                  </a:lnTo>
                  <a:lnTo>
                    <a:pt x="15" y="330"/>
                  </a:lnTo>
                  <a:lnTo>
                    <a:pt x="16" y="334"/>
                  </a:lnTo>
                  <a:lnTo>
                    <a:pt x="17" y="341"/>
                  </a:lnTo>
                  <a:lnTo>
                    <a:pt x="17" y="339"/>
                  </a:lnTo>
                  <a:lnTo>
                    <a:pt x="17" y="337"/>
                  </a:lnTo>
                  <a:lnTo>
                    <a:pt x="16" y="334"/>
                  </a:lnTo>
                  <a:lnTo>
                    <a:pt x="16" y="330"/>
                  </a:lnTo>
                  <a:lnTo>
                    <a:pt x="16" y="325"/>
                  </a:lnTo>
                  <a:lnTo>
                    <a:pt x="15" y="320"/>
                  </a:lnTo>
                  <a:lnTo>
                    <a:pt x="15" y="314"/>
                  </a:lnTo>
                  <a:lnTo>
                    <a:pt x="15" y="308"/>
                  </a:lnTo>
                  <a:lnTo>
                    <a:pt x="15" y="305"/>
                  </a:lnTo>
                  <a:lnTo>
                    <a:pt x="15" y="302"/>
                  </a:lnTo>
                  <a:lnTo>
                    <a:pt x="15" y="299"/>
                  </a:lnTo>
                  <a:lnTo>
                    <a:pt x="15" y="294"/>
                  </a:lnTo>
                  <a:lnTo>
                    <a:pt x="15" y="291"/>
                  </a:lnTo>
                  <a:lnTo>
                    <a:pt x="15" y="286"/>
                  </a:lnTo>
                  <a:lnTo>
                    <a:pt x="15" y="283"/>
                  </a:lnTo>
                  <a:lnTo>
                    <a:pt x="15" y="279"/>
                  </a:lnTo>
                  <a:lnTo>
                    <a:pt x="16" y="276"/>
                  </a:lnTo>
                  <a:lnTo>
                    <a:pt x="16" y="271"/>
                  </a:lnTo>
                  <a:lnTo>
                    <a:pt x="16" y="268"/>
                  </a:lnTo>
                  <a:lnTo>
                    <a:pt x="17" y="263"/>
                  </a:lnTo>
                  <a:lnTo>
                    <a:pt x="17" y="260"/>
                  </a:lnTo>
                  <a:lnTo>
                    <a:pt x="19" y="256"/>
                  </a:lnTo>
                  <a:lnTo>
                    <a:pt x="20" y="251"/>
                  </a:lnTo>
                  <a:lnTo>
                    <a:pt x="21" y="248"/>
                  </a:lnTo>
                  <a:lnTo>
                    <a:pt x="23" y="243"/>
                  </a:lnTo>
                  <a:lnTo>
                    <a:pt x="24" y="240"/>
                  </a:lnTo>
                  <a:lnTo>
                    <a:pt x="25" y="235"/>
                  </a:lnTo>
                  <a:lnTo>
                    <a:pt x="27" y="232"/>
                  </a:lnTo>
                  <a:lnTo>
                    <a:pt x="27" y="231"/>
                  </a:lnTo>
                  <a:lnTo>
                    <a:pt x="28" y="225"/>
                  </a:lnTo>
                  <a:lnTo>
                    <a:pt x="28" y="222"/>
                  </a:lnTo>
                  <a:lnTo>
                    <a:pt x="29" y="218"/>
                  </a:lnTo>
                  <a:lnTo>
                    <a:pt x="31" y="214"/>
                  </a:lnTo>
                  <a:lnTo>
                    <a:pt x="32" y="208"/>
                  </a:lnTo>
                  <a:lnTo>
                    <a:pt x="34" y="203"/>
                  </a:lnTo>
                  <a:lnTo>
                    <a:pt x="35" y="197"/>
                  </a:lnTo>
                  <a:lnTo>
                    <a:pt x="38" y="191"/>
                  </a:lnTo>
                  <a:lnTo>
                    <a:pt x="40" y="184"/>
                  </a:lnTo>
                  <a:lnTo>
                    <a:pt x="43" y="178"/>
                  </a:lnTo>
                  <a:lnTo>
                    <a:pt x="47" y="172"/>
                  </a:lnTo>
                  <a:lnTo>
                    <a:pt x="51" y="164"/>
                  </a:lnTo>
                  <a:lnTo>
                    <a:pt x="55" y="158"/>
                  </a:lnTo>
                  <a:lnTo>
                    <a:pt x="59" y="152"/>
                  </a:lnTo>
                  <a:lnTo>
                    <a:pt x="65" y="146"/>
                  </a:lnTo>
                  <a:lnTo>
                    <a:pt x="70" y="140"/>
                  </a:lnTo>
                  <a:lnTo>
                    <a:pt x="77" y="133"/>
                  </a:lnTo>
                  <a:lnTo>
                    <a:pt x="83" y="129"/>
                  </a:lnTo>
                  <a:lnTo>
                    <a:pt x="90" y="124"/>
                  </a:lnTo>
                  <a:lnTo>
                    <a:pt x="98" y="120"/>
                  </a:lnTo>
                  <a:lnTo>
                    <a:pt x="106" y="115"/>
                  </a:lnTo>
                  <a:lnTo>
                    <a:pt x="114" y="112"/>
                  </a:lnTo>
                  <a:lnTo>
                    <a:pt x="125" y="109"/>
                  </a:lnTo>
                  <a:lnTo>
                    <a:pt x="135" y="107"/>
                  </a:lnTo>
                  <a:lnTo>
                    <a:pt x="145" y="106"/>
                  </a:lnTo>
                  <a:lnTo>
                    <a:pt x="158" y="106"/>
                  </a:lnTo>
                  <a:lnTo>
                    <a:pt x="170" y="107"/>
                  </a:lnTo>
                  <a:lnTo>
                    <a:pt x="183" y="109"/>
                  </a:lnTo>
                  <a:lnTo>
                    <a:pt x="197" y="110"/>
                  </a:lnTo>
                  <a:lnTo>
                    <a:pt x="212" y="107"/>
                  </a:lnTo>
                  <a:lnTo>
                    <a:pt x="224" y="106"/>
                  </a:lnTo>
                  <a:lnTo>
                    <a:pt x="237" y="106"/>
                  </a:lnTo>
                  <a:lnTo>
                    <a:pt x="248" y="106"/>
                  </a:lnTo>
                  <a:lnTo>
                    <a:pt x="259" y="106"/>
                  </a:lnTo>
                  <a:lnTo>
                    <a:pt x="270" y="107"/>
                  </a:lnTo>
                  <a:lnTo>
                    <a:pt x="279" y="110"/>
                  </a:lnTo>
                  <a:lnTo>
                    <a:pt x="288" y="113"/>
                  </a:lnTo>
                  <a:lnTo>
                    <a:pt x="297" y="118"/>
                  </a:lnTo>
                  <a:lnTo>
                    <a:pt x="305" y="121"/>
                  </a:lnTo>
                  <a:lnTo>
                    <a:pt x="311" y="126"/>
                  </a:lnTo>
                  <a:lnTo>
                    <a:pt x="318" y="132"/>
                  </a:lnTo>
                  <a:lnTo>
                    <a:pt x="325" y="138"/>
                  </a:lnTo>
                  <a:lnTo>
                    <a:pt x="330" y="143"/>
                  </a:lnTo>
                  <a:lnTo>
                    <a:pt x="336" y="149"/>
                  </a:lnTo>
                  <a:lnTo>
                    <a:pt x="340" y="155"/>
                  </a:lnTo>
                  <a:lnTo>
                    <a:pt x="345" y="163"/>
                  </a:lnTo>
                  <a:lnTo>
                    <a:pt x="348" y="169"/>
                  </a:lnTo>
                  <a:lnTo>
                    <a:pt x="352" y="175"/>
                  </a:lnTo>
                  <a:lnTo>
                    <a:pt x="354" y="181"/>
                  </a:lnTo>
                  <a:lnTo>
                    <a:pt x="357" y="188"/>
                  </a:lnTo>
                  <a:lnTo>
                    <a:pt x="360" y="194"/>
                  </a:lnTo>
                  <a:lnTo>
                    <a:pt x="363" y="200"/>
                  </a:lnTo>
                  <a:lnTo>
                    <a:pt x="364" y="205"/>
                  </a:lnTo>
                  <a:lnTo>
                    <a:pt x="365" y="209"/>
                  </a:lnTo>
                  <a:lnTo>
                    <a:pt x="367" y="214"/>
                  </a:lnTo>
                  <a:lnTo>
                    <a:pt x="368" y="218"/>
                  </a:lnTo>
                  <a:lnTo>
                    <a:pt x="368" y="222"/>
                  </a:lnTo>
                  <a:lnTo>
                    <a:pt x="369" y="226"/>
                  </a:lnTo>
                  <a:lnTo>
                    <a:pt x="369" y="229"/>
                  </a:lnTo>
                  <a:lnTo>
                    <a:pt x="371" y="232"/>
                  </a:lnTo>
                  <a:lnTo>
                    <a:pt x="373" y="237"/>
                  </a:lnTo>
                  <a:lnTo>
                    <a:pt x="375" y="242"/>
                  </a:lnTo>
                  <a:lnTo>
                    <a:pt x="376" y="246"/>
                  </a:lnTo>
                  <a:lnTo>
                    <a:pt x="377" y="251"/>
                  </a:lnTo>
                  <a:lnTo>
                    <a:pt x="379" y="256"/>
                  </a:lnTo>
                  <a:lnTo>
                    <a:pt x="379" y="260"/>
                  </a:lnTo>
                  <a:lnTo>
                    <a:pt x="380" y="265"/>
                  </a:lnTo>
                  <a:lnTo>
                    <a:pt x="380" y="269"/>
                  </a:lnTo>
                  <a:lnTo>
                    <a:pt x="381" y="274"/>
                  </a:lnTo>
                  <a:lnTo>
                    <a:pt x="381" y="279"/>
                  </a:lnTo>
                  <a:lnTo>
                    <a:pt x="381" y="283"/>
                  </a:lnTo>
                  <a:lnTo>
                    <a:pt x="383" y="286"/>
                  </a:lnTo>
                  <a:lnTo>
                    <a:pt x="383" y="291"/>
                  </a:lnTo>
                  <a:lnTo>
                    <a:pt x="383" y="296"/>
                  </a:lnTo>
                  <a:lnTo>
                    <a:pt x="383" y="299"/>
                  </a:lnTo>
                  <a:lnTo>
                    <a:pt x="383" y="303"/>
                  </a:lnTo>
                  <a:lnTo>
                    <a:pt x="383" y="307"/>
                  </a:lnTo>
                  <a:lnTo>
                    <a:pt x="383" y="311"/>
                  </a:lnTo>
                  <a:lnTo>
                    <a:pt x="381" y="314"/>
                  </a:lnTo>
                  <a:lnTo>
                    <a:pt x="381" y="320"/>
                  </a:lnTo>
                  <a:lnTo>
                    <a:pt x="381" y="325"/>
                  </a:lnTo>
                  <a:lnTo>
                    <a:pt x="380" y="330"/>
                  </a:lnTo>
                  <a:lnTo>
                    <a:pt x="380" y="333"/>
                  </a:lnTo>
                  <a:lnTo>
                    <a:pt x="380" y="336"/>
                  </a:lnTo>
                  <a:lnTo>
                    <a:pt x="380" y="334"/>
                  </a:lnTo>
                  <a:lnTo>
                    <a:pt x="380" y="336"/>
                  </a:lnTo>
                  <a:lnTo>
                    <a:pt x="380" y="337"/>
                  </a:lnTo>
                  <a:lnTo>
                    <a:pt x="380" y="339"/>
                  </a:lnTo>
                  <a:lnTo>
                    <a:pt x="379" y="341"/>
                  </a:lnTo>
                  <a:lnTo>
                    <a:pt x="379" y="339"/>
                  </a:lnTo>
                  <a:lnTo>
                    <a:pt x="380" y="339"/>
                  </a:lnTo>
                  <a:lnTo>
                    <a:pt x="380" y="337"/>
                  </a:lnTo>
                  <a:lnTo>
                    <a:pt x="380" y="334"/>
                  </a:lnTo>
                  <a:lnTo>
                    <a:pt x="381" y="333"/>
                  </a:lnTo>
                  <a:lnTo>
                    <a:pt x="381" y="330"/>
                  </a:lnTo>
                  <a:lnTo>
                    <a:pt x="383" y="325"/>
                  </a:lnTo>
                  <a:lnTo>
                    <a:pt x="384" y="320"/>
                  </a:lnTo>
                  <a:close/>
                </a:path>
              </a:pathLst>
            </a:custGeom>
            <a:solidFill>
              <a:srgbClr val="743F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23" name="Freeform 55"/>
            <p:cNvSpPr>
              <a:spLocks/>
            </p:cNvSpPr>
            <p:nvPr/>
          </p:nvSpPr>
          <p:spPr bwMode="auto">
            <a:xfrm>
              <a:off x="5434013" y="4840288"/>
              <a:ext cx="204788" cy="193675"/>
            </a:xfrm>
            <a:custGeom>
              <a:avLst/>
              <a:gdLst>
                <a:gd name="T0" fmla="*/ 2147483647 w 259"/>
                <a:gd name="T1" fmla="*/ 2147483647 h 244"/>
                <a:gd name="T2" fmla="*/ 2147483647 w 259"/>
                <a:gd name="T3" fmla="*/ 2147483647 h 244"/>
                <a:gd name="T4" fmla="*/ 2147483647 w 259"/>
                <a:gd name="T5" fmla="*/ 2147483647 h 244"/>
                <a:gd name="T6" fmla="*/ 2147483647 w 259"/>
                <a:gd name="T7" fmla="*/ 2147483647 h 244"/>
                <a:gd name="T8" fmla="*/ 2147483647 w 259"/>
                <a:gd name="T9" fmla="*/ 2147483647 h 244"/>
                <a:gd name="T10" fmla="*/ 2147483647 w 259"/>
                <a:gd name="T11" fmla="*/ 2147483647 h 244"/>
                <a:gd name="T12" fmla="*/ 2147483647 w 259"/>
                <a:gd name="T13" fmla="*/ 2147483647 h 244"/>
                <a:gd name="T14" fmla="*/ 2147483647 w 259"/>
                <a:gd name="T15" fmla="*/ 2147483647 h 244"/>
                <a:gd name="T16" fmla="*/ 2147483647 w 259"/>
                <a:gd name="T17" fmla="*/ 2147483647 h 244"/>
                <a:gd name="T18" fmla="*/ 2147483647 w 259"/>
                <a:gd name="T19" fmla="*/ 2147483647 h 244"/>
                <a:gd name="T20" fmla="*/ 2147483647 w 259"/>
                <a:gd name="T21" fmla="*/ 2147483647 h 244"/>
                <a:gd name="T22" fmla="*/ 2147483647 w 259"/>
                <a:gd name="T23" fmla="*/ 2147483647 h 244"/>
                <a:gd name="T24" fmla="*/ 2147483647 w 259"/>
                <a:gd name="T25" fmla="*/ 2147483647 h 244"/>
                <a:gd name="T26" fmla="*/ 2147483647 w 259"/>
                <a:gd name="T27" fmla="*/ 2147483647 h 244"/>
                <a:gd name="T28" fmla="*/ 2147483647 w 259"/>
                <a:gd name="T29" fmla="*/ 2147483647 h 244"/>
                <a:gd name="T30" fmla="*/ 2147483647 w 259"/>
                <a:gd name="T31" fmla="*/ 2147483647 h 244"/>
                <a:gd name="T32" fmla="*/ 2147483647 w 259"/>
                <a:gd name="T33" fmla="*/ 2147483647 h 244"/>
                <a:gd name="T34" fmla="*/ 2147483647 w 259"/>
                <a:gd name="T35" fmla="*/ 2147483647 h 244"/>
                <a:gd name="T36" fmla="*/ 2147483647 w 259"/>
                <a:gd name="T37" fmla="*/ 2147483647 h 244"/>
                <a:gd name="T38" fmla="*/ 2147483647 w 259"/>
                <a:gd name="T39" fmla="*/ 2147483647 h 244"/>
                <a:gd name="T40" fmla="*/ 2147483647 w 259"/>
                <a:gd name="T41" fmla="*/ 2147483647 h 244"/>
                <a:gd name="T42" fmla="*/ 2147483647 w 259"/>
                <a:gd name="T43" fmla="*/ 2147483647 h 244"/>
                <a:gd name="T44" fmla="*/ 2147483647 w 259"/>
                <a:gd name="T45" fmla="*/ 2147483647 h 244"/>
                <a:gd name="T46" fmla="*/ 2147483647 w 259"/>
                <a:gd name="T47" fmla="*/ 2147483647 h 244"/>
                <a:gd name="T48" fmla="*/ 2147483647 w 259"/>
                <a:gd name="T49" fmla="*/ 2147483647 h 244"/>
                <a:gd name="T50" fmla="*/ 2147483647 w 259"/>
                <a:gd name="T51" fmla="*/ 2147483647 h 244"/>
                <a:gd name="T52" fmla="*/ 2147483647 w 259"/>
                <a:gd name="T53" fmla="*/ 2147483647 h 244"/>
                <a:gd name="T54" fmla="*/ 2147483647 w 259"/>
                <a:gd name="T55" fmla="*/ 2147483647 h 244"/>
                <a:gd name="T56" fmla="*/ 2147483647 w 259"/>
                <a:gd name="T57" fmla="*/ 2147483647 h 244"/>
                <a:gd name="T58" fmla="*/ 2147483647 w 259"/>
                <a:gd name="T59" fmla="*/ 2147483647 h 244"/>
                <a:gd name="T60" fmla="*/ 2147483647 w 259"/>
                <a:gd name="T61" fmla="*/ 2147483647 h 244"/>
                <a:gd name="T62" fmla="*/ 2147483647 w 259"/>
                <a:gd name="T63" fmla="*/ 2147483647 h 244"/>
                <a:gd name="T64" fmla="*/ 2147483647 w 259"/>
                <a:gd name="T65" fmla="*/ 2147483647 h 244"/>
                <a:gd name="T66" fmla="*/ 2147483647 w 259"/>
                <a:gd name="T67" fmla="*/ 2147483647 h 244"/>
                <a:gd name="T68" fmla="*/ 2147483647 w 259"/>
                <a:gd name="T69" fmla="*/ 2147483647 h 244"/>
                <a:gd name="T70" fmla="*/ 2147483647 w 259"/>
                <a:gd name="T71" fmla="*/ 2147483647 h 244"/>
                <a:gd name="T72" fmla="*/ 2147483647 w 259"/>
                <a:gd name="T73" fmla="*/ 2147483647 h 244"/>
                <a:gd name="T74" fmla="*/ 2147483647 w 259"/>
                <a:gd name="T75" fmla="*/ 2147483647 h 244"/>
                <a:gd name="T76" fmla="*/ 2147483647 w 259"/>
                <a:gd name="T77" fmla="*/ 2147483647 h 244"/>
                <a:gd name="T78" fmla="*/ 2147483647 w 259"/>
                <a:gd name="T79" fmla="*/ 2147483647 h 244"/>
                <a:gd name="T80" fmla="*/ 0 w 259"/>
                <a:gd name="T81" fmla="*/ 2147483647 h 244"/>
                <a:gd name="T82" fmla="*/ 0 w 259"/>
                <a:gd name="T83" fmla="*/ 2147483647 h 244"/>
                <a:gd name="T84" fmla="*/ 0 w 259"/>
                <a:gd name="T85" fmla="*/ 2147483647 h 244"/>
                <a:gd name="T86" fmla="*/ 2147483647 w 259"/>
                <a:gd name="T87" fmla="*/ 2147483647 h 244"/>
                <a:gd name="T88" fmla="*/ 2147483647 w 259"/>
                <a:gd name="T89" fmla="*/ 2147483647 h 244"/>
                <a:gd name="T90" fmla="*/ 2147483647 w 259"/>
                <a:gd name="T91" fmla="*/ 2147483647 h 244"/>
                <a:gd name="T92" fmla="*/ 2147483647 w 259"/>
                <a:gd name="T93" fmla="*/ 2147483647 h 244"/>
                <a:gd name="T94" fmla="*/ 2147483647 w 259"/>
                <a:gd name="T95" fmla="*/ 2147483647 h 244"/>
                <a:gd name="T96" fmla="*/ 2147483647 w 259"/>
                <a:gd name="T97" fmla="*/ 2147483647 h 244"/>
                <a:gd name="T98" fmla="*/ 2147483647 w 259"/>
                <a:gd name="T99" fmla="*/ 2147483647 h 244"/>
                <a:gd name="T100" fmla="*/ 2147483647 w 259"/>
                <a:gd name="T101" fmla="*/ 2147483647 h 244"/>
                <a:gd name="T102" fmla="*/ 2147483647 w 259"/>
                <a:gd name="T103" fmla="*/ 2147483647 h 244"/>
                <a:gd name="T104" fmla="*/ 2147483647 w 259"/>
                <a:gd name="T105" fmla="*/ 2147483647 h 244"/>
                <a:gd name="T106" fmla="*/ 2147483647 w 259"/>
                <a:gd name="T107" fmla="*/ 2147483647 h 244"/>
                <a:gd name="T108" fmla="*/ 2147483647 w 259"/>
                <a:gd name="T109" fmla="*/ 2147483647 h 244"/>
                <a:gd name="T110" fmla="*/ 2147483647 w 259"/>
                <a:gd name="T111" fmla="*/ 2147483647 h 244"/>
                <a:gd name="T112" fmla="*/ 2147483647 w 259"/>
                <a:gd name="T113" fmla="*/ 2147483647 h 244"/>
                <a:gd name="T114" fmla="*/ 2147483647 w 259"/>
                <a:gd name="T115" fmla="*/ 2147483647 h 244"/>
                <a:gd name="T116" fmla="*/ 2147483647 w 259"/>
                <a:gd name="T117" fmla="*/ 0 h 244"/>
                <a:gd name="T118" fmla="*/ 2147483647 w 259"/>
                <a:gd name="T119" fmla="*/ 2147483647 h 244"/>
                <a:gd name="T120" fmla="*/ 2147483647 w 259"/>
                <a:gd name="T121" fmla="*/ 2147483647 h 244"/>
                <a:gd name="T122" fmla="*/ 2147483647 w 259"/>
                <a:gd name="T123" fmla="*/ 2147483647 h 244"/>
                <a:gd name="T124" fmla="*/ 2147483647 w 259"/>
                <a:gd name="T125" fmla="*/ 2147483647 h 244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259" h="244">
                  <a:moveTo>
                    <a:pt x="259" y="17"/>
                  </a:moveTo>
                  <a:lnTo>
                    <a:pt x="257" y="18"/>
                  </a:lnTo>
                  <a:lnTo>
                    <a:pt x="255" y="24"/>
                  </a:lnTo>
                  <a:lnTo>
                    <a:pt x="252" y="29"/>
                  </a:lnTo>
                  <a:lnTo>
                    <a:pt x="249" y="34"/>
                  </a:lnTo>
                  <a:lnTo>
                    <a:pt x="246" y="40"/>
                  </a:lnTo>
                  <a:lnTo>
                    <a:pt x="242" y="46"/>
                  </a:lnTo>
                  <a:lnTo>
                    <a:pt x="238" y="52"/>
                  </a:lnTo>
                  <a:lnTo>
                    <a:pt x="234" y="60"/>
                  </a:lnTo>
                  <a:lnTo>
                    <a:pt x="229" y="68"/>
                  </a:lnTo>
                  <a:lnTo>
                    <a:pt x="224" y="75"/>
                  </a:lnTo>
                  <a:lnTo>
                    <a:pt x="217" y="85"/>
                  </a:lnTo>
                  <a:lnTo>
                    <a:pt x="210" y="94"/>
                  </a:lnTo>
                  <a:lnTo>
                    <a:pt x="203" y="103"/>
                  </a:lnTo>
                  <a:lnTo>
                    <a:pt x="197" y="113"/>
                  </a:lnTo>
                  <a:lnTo>
                    <a:pt x="188" y="122"/>
                  </a:lnTo>
                  <a:lnTo>
                    <a:pt x="179" y="131"/>
                  </a:lnTo>
                  <a:lnTo>
                    <a:pt x="171" y="140"/>
                  </a:lnTo>
                  <a:lnTo>
                    <a:pt x="162" y="151"/>
                  </a:lnTo>
                  <a:lnTo>
                    <a:pt x="151" y="160"/>
                  </a:lnTo>
                  <a:lnTo>
                    <a:pt x="141" y="170"/>
                  </a:lnTo>
                  <a:lnTo>
                    <a:pt x="131" y="179"/>
                  </a:lnTo>
                  <a:lnTo>
                    <a:pt x="118" y="188"/>
                  </a:lnTo>
                  <a:lnTo>
                    <a:pt x="106" y="196"/>
                  </a:lnTo>
                  <a:lnTo>
                    <a:pt x="94" y="205"/>
                  </a:lnTo>
                  <a:lnTo>
                    <a:pt x="82" y="213"/>
                  </a:lnTo>
                  <a:lnTo>
                    <a:pt x="68" y="219"/>
                  </a:lnTo>
                  <a:lnTo>
                    <a:pt x="54" y="227"/>
                  </a:lnTo>
                  <a:lnTo>
                    <a:pt x="40" y="233"/>
                  </a:lnTo>
                  <a:lnTo>
                    <a:pt x="25" y="238"/>
                  </a:lnTo>
                  <a:lnTo>
                    <a:pt x="10" y="244"/>
                  </a:lnTo>
                  <a:lnTo>
                    <a:pt x="9" y="242"/>
                  </a:lnTo>
                  <a:lnTo>
                    <a:pt x="9" y="239"/>
                  </a:lnTo>
                  <a:lnTo>
                    <a:pt x="8" y="236"/>
                  </a:lnTo>
                  <a:lnTo>
                    <a:pt x="6" y="230"/>
                  </a:lnTo>
                  <a:lnTo>
                    <a:pt x="5" y="222"/>
                  </a:lnTo>
                  <a:lnTo>
                    <a:pt x="4" y="215"/>
                  </a:lnTo>
                  <a:lnTo>
                    <a:pt x="2" y="205"/>
                  </a:lnTo>
                  <a:lnTo>
                    <a:pt x="1" y="194"/>
                  </a:lnTo>
                  <a:lnTo>
                    <a:pt x="1" y="184"/>
                  </a:lnTo>
                  <a:lnTo>
                    <a:pt x="0" y="173"/>
                  </a:lnTo>
                  <a:lnTo>
                    <a:pt x="0" y="160"/>
                  </a:lnTo>
                  <a:lnTo>
                    <a:pt x="0" y="148"/>
                  </a:lnTo>
                  <a:lnTo>
                    <a:pt x="1" y="134"/>
                  </a:lnTo>
                  <a:lnTo>
                    <a:pt x="2" y="122"/>
                  </a:lnTo>
                  <a:lnTo>
                    <a:pt x="5" y="108"/>
                  </a:lnTo>
                  <a:lnTo>
                    <a:pt x="8" y="96"/>
                  </a:lnTo>
                  <a:lnTo>
                    <a:pt x="13" y="83"/>
                  </a:lnTo>
                  <a:lnTo>
                    <a:pt x="19" y="71"/>
                  </a:lnTo>
                  <a:lnTo>
                    <a:pt x="24" y="60"/>
                  </a:lnTo>
                  <a:lnTo>
                    <a:pt x="32" y="48"/>
                  </a:lnTo>
                  <a:lnTo>
                    <a:pt x="41" y="38"/>
                  </a:lnTo>
                  <a:lnTo>
                    <a:pt x="52" y="29"/>
                  </a:lnTo>
                  <a:lnTo>
                    <a:pt x="64" y="21"/>
                  </a:lnTo>
                  <a:lnTo>
                    <a:pt x="78" y="14"/>
                  </a:lnTo>
                  <a:lnTo>
                    <a:pt x="94" y="7"/>
                  </a:lnTo>
                  <a:lnTo>
                    <a:pt x="110" y="4"/>
                  </a:lnTo>
                  <a:lnTo>
                    <a:pt x="131" y="1"/>
                  </a:lnTo>
                  <a:lnTo>
                    <a:pt x="151" y="0"/>
                  </a:lnTo>
                  <a:lnTo>
                    <a:pt x="175" y="1"/>
                  </a:lnTo>
                  <a:lnTo>
                    <a:pt x="201" y="4"/>
                  </a:lnTo>
                  <a:lnTo>
                    <a:pt x="228" y="9"/>
                  </a:lnTo>
                  <a:lnTo>
                    <a:pt x="259" y="17"/>
                  </a:lnTo>
                  <a:close/>
                </a:path>
              </a:pathLst>
            </a:custGeom>
            <a:solidFill>
              <a:srgbClr val="743F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24" name="Freeform 56"/>
            <p:cNvSpPr>
              <a:spLocks/>
            </p:cNvSpPr>
            <p:nvPr/>
          </p:nvSpPr>
          <p:spPr bwMode="auto">
            <a:xfrm>
              <a:off x="5438776" y="4848225"/>
              <a:ext cx="188913" cy="177800"/>
            </a:xfrm>
            <a:custGeom>
              <a:avLst/>
              <a:gdLst>
                <a:gd name="T0" fmla="*/ 2147483647 w 239"/>
                <a:gd name="T1" fmla="*/ 2147483647 h 224"/>
                <a:gd name="T2" fmla="*/ 2147483647 w 239"/>
                <a:gd name="T3" fmla="*/ 2147483647 h 224"/>
                <a:gd name="T4" fmla="*/ 2147483647 w 239"/>
                <a:gd name="T5" fmla="*/ 2147483647 h 224"/>
                <a:gd name="T6" fmla="*/ 2147483647 w 239"/>
                <a:gd name="T7" fmla="*/ 2147483647 h 224"/>
                <a:gd name="T8" fmla="*/ 2147483647 w 239"/>
                <a:gd name="T9" fmla="*/ 0 h 224"/>
                <a:gd name="T10" fmla="*/ 2147483647 w 239"/>
                <a:gd name="T11" fmla="*/ 0 h 224"/>
                <a:gd name="T12" fmla="*/ 2147483647 w 239"/>
                <a:gd name="T13" fmla="*/ 2147483647 h 224"/>
                <a:gd name="T14" fmla="*/ 2147483647 w 239"/>
                <a:gd name="T15" fmla="*/ 2147483647 h 224"/>
                <a:gd name="T16" fmla="*/ 2147483647 w 239"/>
                <a:gd name="T17" fmla="*/ 2147483647 h 224"/>
                <a:gd name="T18" fmla="*/ 2147483647 w 239"/>
                <a:gd name="T19" fmla="*/ 2147483647 h 224"/>
                <a:gd name="T20" fmla="*/ 2147483647 w 239"/>
                <a:gd name="T21" fmla="*/ 2147483647 h 224"/>
                <a:gd name="T22" fmla="*/ 2147483647 w 239"/>
                <a:gd name="T23" fmla="*/ 2147483647 h 224"/>
                <a:gd name="T24" fmla="*/ 2147483647 w 239"/>
                <a:gd name="T25" fmla="*/ 2147483647 h 224"/>
                <a:gd name="T26" fmla="*/ 0 w 239"/>
                <a:gd name="T27" fmla="*/ 2147483647 h 224"/>
                <a:gd name="T28" fmla="*/ 2147483647 w 239"/>
                <a:gd name="T29" fmla="*/ 2147483647 h 224"/>
                <a:gd name="T30" fmla="*/ 2147483647 w 239"/>
                <a:gd name="T31" fmla="*/ 2147483647 h 224"/>
                <a:gd name="T32" fmla="*/ 2147483647 w 239"/>
                <a:gd name="T33" fmla="*/ 2147483647 h 224"/>
                <a:gd name="T34" fmla="*/ 2147483647 w 239"/>
                <a:gd name="T35" fmla="*/ 2147483647 h 224"/>
                <a:gd name="T36" fmla="*/ 2147483647 w 239"/>
                <a:gd name="T37" fmla="*/ 2147483647 h 224"/>
                <a:gd name="T38" fmla="*/ 2147483647 w 239"/>
                <a:gd name="T39" fmla="*/ 2147483647 h 224"/>
                <a:gd name="T40" fmla="*/ 2147483647 w 239"/>
                <a:gd name="T41" fmla="*/ 2147483647 h 224"/>
                <a:gd name="T42" fmla="*/ 2147483647 w 239"/>
                <a:gd name="T43" fmla="*/ 2147483647 h 224"/>
                <a:gd name="T44" fmla="*/ 2147483647 w 239"/>
                <a:gd name="T45" fmla="*/ 2147483647 h 224"/>
                <a:gd name="T46" fmla="*/ 2147483647 w 239"/>
                <a:gd name="T47" fmla="*/ 2147483647 h 224"/>
                <a:gd name="T48" fmla="*/ 2147483647 w 239"/>
                <a:gd name="T49" fmla="*/ 2147483647 h 224"/>
                <a:gd name="T50" fmla="*/ 2147483647 w 239"/>
                <a:gd name="T51" fmla="*/ 2147483647 h 224"/>
                <a:gd name="T52" fmla="*/ 2147483647 w 239"/>
                <a:gd name="T53" fmla="*/ 2147483647 h 224"/>
                <a:gd name="T54" fmla="*/ 2147483647 w 239"/>
                <a:gd name="T55" fmla="*/ 2147483647 h 224"/>
                <a:gd name="T56" fmla="*/ 2147483647 w 239"/>
                <a:gd name="T57" fmla="*/ 2147483647 h 224"/>
                <a:gd name="T58" fmla="*/ 2147483647 w 239"/>
                <a:gd name="T59" fmla="*/ 2147483647 h 224"/>
                <a:gd name="T60" fmla="*/ 2147483647 w 239"/>
                <a:gd name="T61" fmla="*/ 2147483647 h 224"/>
                <a:gd name="T62" fmla="*/ 2147483647 w 239"/>
                <a:gd name="T63" fmla="*/ 2147483647 h 224"/>
                <a:gd name="T64" fmla="*/ 2147483647 w 239"/>
                <a:gd name="T65" fmla="*/ 2147483647 h 224"/>
                <a:gd name="T66" fmla="*/ 2147483647 w 239"/>
                <a:gd name="T67" fmla="*/ 2147483647 h 224"/>
                <a:gd name="T68" fmla="*/ 2147483647 w 239"/>
                <a:gd name="T69" fmla="*/ 2147483647 h 224"/>
                <a:gd name="T70" fmla="*/ 2147483647 w 239"/>
                <a:gd name="T71" fmla="*/ 2147483647 h 224"/>
                <a:gd name="T72" fmla="*/ 2147483647 w 239"/>
                <a:gd name="T73" fmla="*/ 2147483647 h 224"/>
                <a:gd name="T74" fmla="*/ 2147483647 w 239"/>
                <a:gd name="T75" fmla="*/ 2147483647 h 224"/>
                <a:gd name="T76" fmla="*/ 2147483647 w 239"/>
                <a:gd name="T77" fmla="*/ 2147483647 h 224"/>
                <a:gd name="T78" fmla="*/ 2147483647 w 239"/>
                <a:gd name="T79" fmla="*/ 2147483647 h 224"/>
                <a:gd name="T80" fmla="*/ 2147483647 w 239"/>
                <a:gd name="T81" fmla="*/ 2147483647 h 224"/>
                <a:gd name="T82" fmla="*/ 2147483647 w 239"/>
                <a:gd name="T83" fmla="*/ 2147483647 h 224"/>
                <a:gd name="T84" fmla="*/ 2147483647 w 239"/>
                <a:gd name="T85" fmla="*/ 2147483647 h 224"/>
                <a:gd name="T86" fmla="*/ 2147483647 w 239"/>
                <a:gd name="T87" fmla="*/ 2147483647 h 224"/>
                <a:gd name="T88" fmla="*/ 2147483647 w 239"/>
                <a:gd name="T89" fmla="*/ 2147483647 h 224"/>
                <a:gd name="T90" fmla="*/ 2147483647 w 239"/>
                <a:gd name="T91" fmla="*/ 2147483647 h 224"/>
                <a:gd name="T92" fmla="*/ 2147483647 w 239"/>
                <a:gd name="T93" fmla="*/ 2147483647 h 224"/>
                <a:gd name="T94" fmla="*/ 2147483647 w 239"/>
                <a:gd name="T95" fmla="*/ 2147483647 h 224"/>
                <a:gd name="T96" fmla="*/ 2147483647 w 239"/>
                <a:gd name="T97" fmla="*/ 2147483647 h 224"/>
                <a:gd name="T98" fmla="*/ 2147483647 w 239"/>
                <a:gd name="T99" fmla="*/ 2147483647 h 224"/>
                <a:gd name="T100" fmla="*/ 2147483647 w 239"/>
                <a:gd name="T101" fmla="*/ 2147483647 h 224"/>
                <a:gd name="T102" fmla="*/ 2147483647 w 239"/>
                <a:gd name="T103" fmla="*/ 2147483647 h 224"/>
                <a:gd name="T104" fmla="*/ 2147483647 w 239"/>
                <a:gd name="T105" fmla="*/ 2147483647 h 224"/>
                <a:gd name="T106" fmla="*/ 2147483647 w 239"/>
                <a:gd name="T107" fmla="*/ 2147483647 h 224"/>
                <a:gd name="T108" fmla="*/ 2147483647 w 239"/>
                <a:gd name="T109" fmla="*/ 2147483647 h 224"/>
                <a:gd name="T110" fmla="*/ 2147483647 w 239"/>
                <a:gd name="T111" fmla="*/ 2147483647 h 224"/>
                <a:gd name="T112" fmla="*/ 2147483647 w 239"/>
                <a:gd name="T113" fmla="*/ 2147483647 h 224"/>
                <a:gd name="T114" fmla="*/ 2147483647 w 239"/>
                <a:gd name="T115" fmla="*/ 2147483647 h 224"/>
                <a:gd name="T116" fmla="*/ 2147483647 w 239"/>
                <a:gd name="T117" fmla="*/ 2147483647 h 224"/>
                <a:gd name="T118" fmla="*/ 2147483647 w 239"/>
                <a:gd name="T119" fmla="*/ 2147483647 h 22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239" h="224">
                  <a:moveTo>
                    <a:pt x="239" y="13"/>
                  </a:moveTo>
                  <a:lnTo>
                    <a:pt x="236" y="12"/>
                  </a:lnTo>
                  <a:lnTo>
                    <a:pt x="227" y="10"/>
                  </a:lnTo>
                  <a:lnTo>
                    <a:pt x="220" y="9"/>
                  </a:lnTo>
                  <a:lnTo>
                    <a:pt x="213" y="7"/>
                  </a:lnTo>
                  <a:lnTo>
                    <a:pt x="204" y="4"/>
                  </a:lnTo>
                  <a:lnTo>
                    <a:pt x="194" y="3"/>
                  </a:lnTo>
                  <a:lnTo>
                    <a:pt x="183" y="1"/>
                  </a:lnTo>
                  <a:lnTo>
                    <a:pt x="173" y="1"/>
                  </a:lnTo>
                  <a:lnTo>
                    <a:pt x="162" y="0"/>
                  </a:lnTo>
                  <a:lnTo>
                    <a:pt x="150" y="0"/>
                  </a:lnTo>
                  <a:lnTo>
                    <a:pt x="138" y="0"/>
                  </a:lnTo>
                  <a:lnTo>
                    <a:pt x="126" y="0"/>
                  </a:lnTo>
                  <a:lnTo>
                    <a:pt x="112" y="1"/>
                  </a:lnTo>
                  <a:lnTo>
                    <a:pt x="100" y="3"/>
                  </a:lnTo>
                  <a:lnTo>
                    <a:pt x="88" y="6"/>
                  </a:lnTo>
                  <a:lnTo>
                    <a:pt x="76" y="10"/>
                  </a:lnTo>
                  <a:lnTo>
                    <a:pt x="65" y="15"/>
                  </a:lnTo>
                  <a:lnTo>
                    <a:pt x="54" y="23"/>
                  </a:lnTo>
                  <a:lnTo>
                    <a:pt x="43" y="29"/>
                  </a:lnTo>
                  <a:lnTo>
                    <a:pt x="34" y="38"/>
                  </a:lnTo>
                  <a:lnTo>
                    <a:pt x="26" y="49"/>
                  </a:lnTo>
                  <a:lnTo>
                    <a:pt x="18" y="61"/>
                  </a:lnTo>
                  <a:lnTo>
                    <a:pt x="12" y="75"/>
                  </a:lnTo>
                  <a:lnTo>
                    <a:pt x="7" y="91"/>
                  </a:lnTo>
                  <a:lnTo>
                    <a:pt x="3" y="108"/>
                  </a:lnTo>
                  <a:lnTo>
                    <a:pt x="1" y="126"/>
                  </a:lnTo>
                  <a:lnTo>
                    <a:pt x="0" y="148"/>
                  </a:lnTo>
                  <a:lnTo>
                    <a:pt x="1" y="171"/>
                  </a:lnTo>
                  <a:lnTo>
                    <a:pt x="4" y="196"/>
                  </a:lnTo>
                  <a:lnTo>
                    <a:pt x="10" y="224"/>
                  </a:lnTo>
                  <a:lnTo>
                    <a:pt x="11" y="224"/>
                  </a:lnTo>
                  <a:lnTo>
                    <a:pt x="15" y="224"/>
                  </a:lnTo>
                  <a:lnTo>
                    <a:pt x="18" y="222"/>
                  </a:lnTo>
                  <a:lnTo>
                    <a:pt x="22" y="221"/>
                  </a:lnTo>
                  <a:lnTo>
                    <a:pt x="24" y="221"/>
                  </a:lnTo>
                  <a:lnTo>
                    <a:pt x="30" y="217"/>
                  </a:lnTo>
                  <a:lnTo>
                    <a:pt x="34" y="216"/>
                  </a:lnTo>
                  <a:lnTo>
                    <a:pt x="39" y="214"/>
                  </a:lnTo>
                  <a:lnTo>
                    <a:pt x="46" y="211"/>
                  </a:lnTo>
                  <a:lnTo>
                    <a:pt x="51" y="208"/>
                  </a:lnTo>
                  <a:lnTo>
                    <a:pt x="58" y="205"/>
                  </a:lnTo>
                  <a:lnTo>
                    <a:pt x="65" y="202"/>
                  </a:lnTo>
                  <a:lnTo>
                    <a:pt x="73" y="197"/>
                  </a:lnTo>
                  <a:lnTo>
                    <a:pt x="80" y="193"/>
                  </a:lnTo>
                  <a:lnTo>
                    <a:pt x="88" y="188"/>
                  </a:lnTo>
                  <a:lnTo>
                    <a:pt x="96" y="182"/>
                  </a:lnTo>
                  <a:lnTo>
                    <a:pt x="105" y="176"/>
                  </a:lnTo>
                  <a:lnTo>
                    <a:pt x="113" y="170"/>
                  </a:lnTo>
                  <a:lnTo>
                    <a:pt x="121" y="162"/>
                  </a:lnTo>
                  <a:lnTo>
                    <a:pt x="131" y="154"/>
                  </a:lnTo>
                  <a:lnTo>
                    <a:pt x="140" y="146"/>
                  </a:lnTo>
                  <a:lnTo>
                    <a:pt x="150" y="137"/>
                  </a:lnTo>
                  <a:lnTo>
                    <a:pt x="159" y="126"/>
                  </a:lnTo>
                  <a:lnTo>
                    <a:pt x="169" y="117"/>
                  </a:lnTo>
                  <a:lnTo>
                    <a:pt x="178" y="106"/>
                  </a:lnTo>
                  <a:lnTo>
                    <a:pt x="188" y="94"/>
                  </a:lnTo>
                  <a:lnTo>
                    <a:pt x="197" y="81"/>
                  </a:lnTo>
                  <a:lnTo>
                    <a:pt x="206" y="68"/>
                  </a:lnTo>
                  <a:lnTo>
                    <a:pt x="216" y="54"/>
                  </a:lnTo>
                  <a:lnTo>
                    <a:pt x="224" y="40"/>
                  </a:lnTo>
                  <a:lnTo>
                    <a:pt x="221" y="44"/>
                  </a:lnTo>
                  <a:lnTo>
                    <a:pt x="220" y="47"/>
                  </a:lnTo>
                  <a:lnTo>
                    <a:pt x="217" y="51"/>
                  </a:lnTo>
                  <a:lnTo>
                    <a:pt x="215" y="54"/>
                  </a:lnTo>
                  <a:lnTo>
                    <a:pt x="212" y="58"/>
                  </a:lnTo>
                  <a:lnTo>
                    <a:pt x="208" y="63"/>
                  </a:lnTo>
                  <a:lnTo>
                    <a:pt x="204" y="68"/>
                  </a:lnTo>
                  <a:lnTo>
                    <a:pt x="200" y="72"/>
                  </a:lnTo>
                  <a:lnTo>
                    <a:pt x="196" y="78"/>
                  </a:lnTo>
                  <a:lnTo>
                    <a:pt x="190" y="85"/>
                  </a:lnTo>
                  <a:lnTo>
                    <a:pt x="185" y="89"/>
                  </a:lnTo>
                  <a:lnTo>
                    <a:pt x="179" y="95"/>
                  </a:lnTo>
                  <a:lnTo>
                    <a:pt x="173" y="103"/>
                  </a:lnTo>
                  <a:lnTo>
                    <a:pt x="167" y="109"/>
                  </a:lnTo>
                  <a:lnTo>
                    <a:pt x="161" y="115"/>
                  </a:lnTo>
                  <a:lnTo>
                    <a:pt x="154" y="122"/>
                  </a:lnTo>
                  <a:lnTo>
                    <a:pt x="146" y="129"/>
                  </a:lnTo>
                  <a:lnTo>
                    <a:pt x="138" y="136"/>
                  </a:lnTo>
                  <a:lnTo>
                    <a:pt x="131" y="142"/>
                  </a:lnTo>
                  <a:lnTo>
                    <a:pt x="121" y="148"/>
                  </a:lnTo>
                  <a:lnTo>
                    <a:pt x="113" y="154"/>
                  </a:lnTo>
                  <a:lnTo>
                    <a:pt x="104" y="162"/>
                  </a:lnTo>
                  <a:lnTo>
                    <a:pt x="96" y="166"/>
                  </a:lnTo>
                  <a:lnTo>
                    <a:pt x="86" y="173"/>
                  </a:lnTo>
                  <a:lnTo>
                    <a:pt x="76" y="179"/>
                  </a:lnTo>
                  <a:lnTo>
                    <a:pt x="66" y="183"/>
                  </a:lnTo>
                  <a:lnTo>
                    <a:pt x="55" y="188"/>
                  </a:lnTo>
                  <a:lnTo>
                    <a:pt x="45" y="193"/>
                  </a:lnTo>
                  <a:lnTo>
                    <a:pt x="34" y="197"/>
                  </a:lnTo>
                  <a:lnTo>
                    <a:pt x="34" y="194"/>
                  </a:lnTo>
                  <a:lnTo>
                    <a:pt x="32" y="187"/>
                  </a:lnTo>
                  <a:lnTo>
                    <a:pt x="31" y="182"/>
                  </a:lnTo>
                  <a:lnTo>
                    <a:pt x="30" y="176"/>
                  </a:lnTo>
                  <a:lnTo>
                    <a:pt x="28" y="168"/>
                  </a:lnTo>
                  <a:lnTo>
                    <a:pt x="28" y="160"/>
                  </a:lnTo>
                  <a:lnTo>
                    <a:pt x="27" y="153"/>
                  </a:lnTo>
                  <a:lnTo>
                    <a:pt x="27" y="143"/>
                  </a:lnTo>
                  <a:lnTo>
                    <a:pt x="27" y="134"/>
                  </a:lnTo>
                  <a:lnTo>
                    <a:pt x="27" y="123"/>
                  </a:lnTo>
                  <a:lnTo>
                    <a:pt x="27" y="114"/>
                  </a:lnTo>
                  <a:lnTo>
                    <a:pt x="30" y="103"/>
                  </a:lnTo>
                  <a:lnTo>
                    <a:pt x="31" y="94"/>
                  </a:lnTo>
                  <a:lnTo>
                    <a:pt x="34" y="83"/>
                  </a:lnTo>
                  <a:lnTo>
                    <a:pt x="38" y="74"/>
                  </a:lnTo>
                  <a:lnTo>
                    <a:pt x="42" y="63"/>
                  </a:lnTo>
                  <a:lnTo>
                    <a:pt x="47" y="54"/>
                  </a:lnTo>
                  <a:lnTo>
                    <a:pt x="54" y="46"/>
                  </a:lnTo>
                  <a:lnTo>
                    <a:pt x="61" y="37"/>
                  </a:lnTo>
                  <a:lnTo>
                    <a:pt x="70" y="29"/>
                  </a:lnTo>
                  <a:lnTo>
                    <a:pt x="80" y="23"/>
                  </a:lnTo>
                  <a:lnTo>
                    <a:pt x="92" y="17"/>
                  </a:lnTo>
                  <a:lnTo>
                    <a:pt x="104" y="12"/>
                  </a:lnTo>
                  <a:lnTo>
                    <a:pt x="119" y="9"/>
                  </a:lnTo>
                  <a:lnTo>
                    <a:pt x="135" y="6"/>
                  </a:lnTo>
                  <a:lnTo>
                    <a:pt x="151" y="4"/>
                  </a:lnTo>
                  <a:lnTo>
                    <a:pt x="171" y="4"/>
                  </a:lnTo>
                  <a:lnTo>
                    <a:pt x="192" y="6"/>
                  </a:lnTo>
                  <a:lnTo>
                    <a:pt x="215" y="9"/>
                  </a:lnTo>
                  <a:lnTo>
                    <a:pt x="239" y="13"/>
                  </a:lnTo>
                  <a:close/>
                </a:path>
              </a:pathLst>
            </a:custGeom>
            <a:solidFill>
              <a:srgbClr val="4D2C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25" name="Freeform 57"/>
            <p:cNvSpPr>
              <a:spLocks/>
            </p:cNvSpPr>
            <p:nvPr/>
          </p:nvSpPr>
          <p:spPr bwMode="auto">
            <a:xfrm>
              <a:off x="5467351" y="4859338"/>
              <a:ext cx="144463" cy="133350"/>
            </a:xfrm>
            <a:custGeom>
              <a:avLst/>
              <a:gdLst>
                <a:gd name="T0" fmla="*/ 2147483647 w 181"/>
                <a:gd name="T1" fmla="*/ 2147483647 h 169"/>
                <a:gd name="T2" fmla="*/ 2147483647 w 181"/>
                <a:gd name="T3" fmla="*/ 2147483647 h 169"/>
                <a:gd name="T4" fmla="*/ 2147483647 w 181"/>
                <a:gd name="T5" fmla="*/ 2147483647 h 169"/>
                <a:gd name="T6" fmla="*/ 2147483647 w 181"/>
                <a:gd name="T7" fmla="*/ 2147483647 h 169"/>
                <a:gd name="T8" fmla="*/ 2147483647 w 181"/>
                <a:gd name="T9" fmla="*/ 2147483647 h 169"/>
                <a:gd name="T10" fmla="*/ 2147483647 w 181"/>
                <a:gd name="T11" fmla="*/ 2147483647 h 169"/>
                <a:gd name="T12" fmla="*/ 0 w 181"/>
                <a:gd name="T13" fmla="*/ 2147483647 h 169"/>
                <a:gd name="T14" fmla="*/ 0 w 181"/>
                <a:gd name="T15" fmla="*/ 2147483647 h 169"/>
                <a:gd name="T16" fmla="*/ 0 w 181"/>
                <a:gd name="T17" fmla="*/ 2147483647 h 169"/>
                <a:gd name="T18" fmla="*/ 2147483647 w 181"/>
                <a:gd name="T19" fmla="*/ 2147483647 h 169"/>
                <a:gd name="T20" fmla="*/ 2147483647 w 181"/>
                <a:gd name="T21" fmla="*/ 2147483647 h 169"/>
                <a:gd name="T22" fmla="*/ 2147483647 w 181"/>
                <a:gd name="T23" fmla="*/ 2147483647 h 169"/>
                <a:gd name="T24" fmla="*/ 2147483647 w 181"/>
                <a:gd name="T25" fmla="*/ 2147483647 h 169"/>
                <a:gd name="T26" fmla="*/ 2147483647 w 181"/>
                <a:gd name="T27" fmla="*/ 2147483647 h 169"/>
                <a:gd name="T28" fmla="*/ 2147483647 w 181"/>
                <a:gd name="T29" fmla="*/ 2147483647 h 169"/>
                <a:gd name="T30" fmla="*/ 2147483647 w 181"/>
                <a:gd name="T31" fmla="*/ 2147483647 h 169"/>
                <a:gd name="T32" fmla="*/ 2147483647 w 181"/>
                <a:gd name="T33" fmla="*/ 2147483647 h 169"/>
                <a:gd name="T34" fmla="*/ 2147483647 w 181"/>
                <a:gd name="T35" fmla="*/ 2147483647 h 169"/>
                <a:gd name="T36" fmla="*/ 2147483647 w 181"/>
                <a:gd name="T37" fmla="*/ 2147483647 h 169"/>
                <a:gd name="T38" fmla="*/ 2147483647 w 181"/>
                <a:gd name="T39" fmla="*/ 2147483647 h 169"/>
                <a:gd name="T40" fmla="*/ 2147483647 w 181"/>
                <a:gd name="T41" fmla="*/ 2147483647 h 169"/>
                <a:gd name="T42" fmla="*/ 2147483647 w 181"/>
                <a:gd name="T43" fmla="*/ 2147483647 h 169"/>
                <a:gd name="T44" fmla="*/ 2147483647 w 181"/>
                <a:gd name="T45" fmla="*/ 2147483647 h 169"/>
                <a:gd name="T46" fmla="*/ 2147483647 w 181"/>
                <a:gd name="T47" fmla="*/ 2147483647 h 169"/>
                <a:gd name="T48" fmla="*/ 2147483647 w 181"/>
                <a:gd name="T49" fmla="*/ 2147483647 h 169"/>
                <a:gd name="T50" fmla="*/ 2147483647 w 181"/>
                <a:gd name="T51" fmla="*/ 2147483647 h 169"/>
                <a:gd name="T52" fmla="*/ 2147483647 w 181"/>
                <a:gd name="T53" fmla="*/ 0 h 169"/>
                <a:gd name="T54" fmla="*/ 2147483647 w 181"/>
                <a:gd name="T55" fmla="*/ 0 h 169"/>
                <a:gd name="T56" fmla="*/ 2147483647 w 181"/>
                <a:gd name="T57" fmla="*/ 0 h 169"/>
                <a:gd name="T58" fmla="*/ 2147483647 w 181"/>
                <a:gd name="T59" fmla="*/ 2147483647 h 169"/>
                <a:gd name="T60" fmla="*/ 2147483647 w 181"/>
                <a:gd name="T61" fmla="*/ 2147483647 h 169"/>
                <a:gd name="T62" fmla="*/ 2147483647 w 181"/>
                <a:gd name="T63" fmla="*/ 2147483647 h 169"/>
                <a:gd name="T64" fmla="*/ 2147483647 w 181"/>
                <a:gd name="T65" fmla="*/ 2147483647 h 169"/>
                <a:gd name="T66" fmla="*/ 2147483647 w 181"/>
                <a:gd name="T67" fmla="*/ 2147483647 h 169"/>
                <a:gd name="T68" fmla="*/ 2147483647 w 181"/>
                <a:gd name="T69" fmla="*/ 2147483647 h 169"/>
                <a:gd name="T70" fmla="*/ 2147483647 w 181"/>
                <a:gd name="T71" fmla="*/ 2147483647 h 169"/>
                <a:gd name="T72" fmla="*/ 2147483647 w 181"/>
                <a:gd name="T73" fmla="*/ 2147483647 h 169"/>
                <a:gd name="T74" fmla="*/ 2147483647 w 181"/>
                <a:gd name="T75" fmla="*/ 2147483647 h 169"/>
                <a:gd name="T76" fmla="*/ 2147483647 w 181"/>
                <a:gd name="T77" fmla="*/ 2147483647 h 169"/>
                <a:gd name="T78" fmla="*/ 2147483647 w 181"/>
                <a:gd name="T79" fmla="*/ 2147483647 h 169"/>
                <a:gd name="T80" fmla="*/ 2147483647 w 181"/>
                <a:gd name="T81" fmla="*/ 2147483647 h 169"/>
                <a:gd name="T82" fmla="*/ 2147483647 w 181"/>
                <a:gd name="T83" fmla="*/ 2147483647 h 169"/>
                <a:gd name="T84" fmla="*/ 2147483647 w 181"/>
                <a:gd name="T85" fmla="*/ 2147483647 h 169"/>
                <a:gd name="T86" fmla="*/ 2147483647 w 181"/>
                <a:gd name="T87" fmla="*/ 2147483647 h 169"/>
                <a:gd name="T88" fmla="*/ 2147483647 w 181"/>
                <a:gd name="T89" fmla="*/ 2147483647 h 169"/>
                <a:gd name="T90" fmla="*/ 2147483647 w 181"/>
                <a:gd name="T91" fmla="*/ 2147483647 h 169"/>
                <a:gd name="T92" fmla="*/ 2147483647 w 181"/>
                <a:gd name="T93" fmla="*/ 2147483647 h 169"/>
                <a:gd name="T94" fmla="*/ 2147483647 w 181"/>
                <a:gd name="T95" fmla="*/ 2147483647 h 169"/>
                <a:gd name="T96" fmla="*/ 2147483647 w 181"/>
                <a:gd name="T97" fmla="*/ 2147483647 h 169"/>
                <a:gd name="T98" fmla="*/ 2147483647 w 181"/>
                <a:gd name="T99" fmla="*/ 2147483647 h 169"/>
                <a:gd name="T100" fmla="*/ 2147483647 w 181"/>
                <a:gd name="T101" fmla="*/ 2147483647 h 169"/>
                <a:gd name="T102" fmla="*/ 2147483647 w 181"/>
                <a:gd name="T103" fmla="*/ 2147483647 h 169"/>
                <a:gd name="T104" fmla="*/ 2147483647 w 181"/>
                <a:gd name="T105" fmla="*/ 2147483647 h 169"/>
                <a:gd name="T106" fmla="*/ 2147483647 w 181"/>
                <a:gd name="T107" fmla="*/ 2147483647 h 169"/>
                <a:gd name="T108" fmla="*/ 2147483647 w 181"/>
                <a:gd name="T109" fmla="*/ 2147483647 h 169"/>
                <a:gd name="T110" fmla="*/ 2147483647 w 181"/>
                <a:gd name="T111" fmla="*/ 2147483647 h 169"/>
                <a:gd name="T112" fmla="*/ 2147483647 w 181"/>
                <a:gd name="T113" fmla="*/ 2147483647 h 169"/>
                <a:gd name="T114" fmla="*/ 2147483647 w 181"/>
                <a:gd name="T115" fmla="*/ 2147483647 h 169"/>
                <a:gd name="T116" fmla="*/ 2147483647 w 181"/>
                <a:gd name="T117" fmla="*/ 2147483647 h 169"/>
                <a:gd name="T118" fmla="*/ 2147483647 w 181"/>
                <a:gd name="T119" fmla="*/ 2147483647 h 169"/>
                <a:gd name="T120" fmla="*/ 2147483647 w 181"/>
                <a:gd name="T121" fmla="*/ 2147483647 h 169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181" h="169">
                  <a:moveTo>
                    <a:pt x="4" y="169"/>
                  </a:moveTo>
                  <a:lnTo>
                    <a:pt x="4" y="167"/>
                  </a:lnTo>
                  <a:lnTo>
                    <a:pt x="3" y="161"/>
                  </a:lnTo>
                  <a:lnTo>
                    <a:pt x="1" y="157"/>
                  </a:lnTo>
                  <a:lnTo>
                    <a:pt x="1" y="150"/>
                  </a:lnTo>
                  <a:lnTo>
                    <a:pt x="1" y="144"/>
                  </a:lnTo>
                  <a:lnTo>
                    <a:pt x="0" y="138"/>
                  </a:lnTo>
                  <a:lnTo>
                    <a:pt x="0" y="130"/>
                  </a:lnTo>
                  <a:lnTo>
                    <a:pt x="0" y="123"/>
                  </a:lnTo>
                  <a:lnTo>
                    <a:pt x="1" y="115"/>
                  </a:lnTo>
                  <a:lnTo>
                    <a:pt x="1" y="106"/>
                  </a:lnTo>
                  <a:lnTo>
                    <a:pt x="3" y="98"/>
                  </a:lnTo>
                  <a:lnTo>
                    <a:pt x="4" y="89"/>
                  </a:lnTo>
                  <a:lnTo>
                    <a:pt x="7" y="79"/>
                  </a:lnTo>
                  <a:lnTo>
                    <a:pt x="9" y="72"/>
                  </a:lnTo>
                  <a:lnTo>
                    <a:pt x="13" y="62"/>
                  </a:lnTo>
                  <a:lnTo>
                    <a:pt x="17" y="55"/>
                  </a:lnTo>
                  <a:lnTo>
                    <a:pt x="21" y="47"/>
                  </a:lnTo>
                  <a:lnTo>
                    <a:pt x="28" y="39"/>
                  </a:lnTo>
                  <a:lnTo>
                    <a:pt x="35" y="31"/>
                  </a:lnTo>
                  <a:lnTo>
                    <a:pt x="42" y="25"/>
                  </a:lnTo>
                  <a:lnTo>
                    <a:pt x="50" y="19"/>
                  </a:lnTo>
                  <a:lnTo>
                    <a:pt x="59" y="13"/>
                  </a:lnTo>
                  <a:lnTo>
                    <a:pt x="70" y="8"/>
                  </a:lnTo>
                  <a:lnTo>
                    <a:pt x="82" y="5"/>
                  </a:lnTo>
                  <a:lnTo>
                    <a:pt x="96" y="2"/>
                  </a:lnTo>
                  <a:lnTo>
                    <a:pt x="109" y="0"/>
                  </a:lnTo>
                  <a:lnTo>
                    <a:pt x="125" y="0"/>
                  </a:lnTo>
                  <a:lnTo>
                    <a:pt x="141" y="0"/>
                  </a:lnTo>
                  <a:lnTo>
                    <a:pt x="160" y="4"/>
                  </a:lnTo>
                  <a:lnTo>
                    <a:pt x="181" y="7"/>
                  </a:lnTo>
                  <a:lnTo>
                    <a:pt x="178" y="7"/>
                  </a:lnTo>
                  <a:lnTo>
                    <a:pt x="172" y="5"/>
                  </a:lnTo>
                  <a:lnTo>
                    <a:pt x="167" y="5"/>
                  </a:lnTo>
                  <a:lnTo>
                    <a:pt x="163" y="4"/>
                  </a:lnTo>
                  <a:lnTo>
                    <a:pt x="156" y="4"/>
                  </a:lnTo>
                  <a:lnTo>
                    <a:pt x="151" y="4"/>
                  </a:lnTo>
                  <a:lnTo>
                    <a:pt x="144" y="2"/>
                  </a:lnTo>
                  <a:lnTo>
                    <a:pt x="136" y="2"/>
                  </a:lnTo>
                  <a:lnTo>
                    <a:pt x="128" y="2"/>
                  </a:lnTo>
                  <a:lnTo>
                    <a:pt x="120" y="4"/>
                  </a:lnTo>
                  <a:lnTo>
                    <a:pt x="112" y="4"/>
                  </a:lnTo>
                  <a:lnTo>
                    <a:pt x="104" y="5"/>
                  </a:lnTo>
                  <a:lnTo>
                    <a:pt x="94" y="8"/>
                  </a:lnTo>
                  <a:lnTo>
                    <a:pt x="86" y="10"/>
                  </a:lnTo>
                  <a:lnTo>
                    <a:pt x="78" y="13"/>
                  </a:lnTo>
                  <a:lnTo>
                    <a:pt x="69" y="17"/>
                  </a:lnTo>
                  <a:lnTo>
                    <a:pt x="61" y="21"/>
                  </a:lnTo>
                  <a:lnTo>
                    <a:pt x="52" y="27"/>
                  </a:lnTo>
                  <a:lnTo>
                    <a:pt x="44" y="33"/>
                  </a:lnTo>
                  <a:lnTo>
                    <a:pt x="38" y="39"/>
                  </a:lnTo>
                  <a:lnTo>
                    <a:pt x="31" y="47"/>
                  </a:lnTo>
                  <a:lnTo>
                    <a:pt x="24" y="56"/>
                  </a:lnTo>
                  <a:lnTo>
                    <a:pt x="19" y="65"/>
                  </a:lnTo>
                  <a:lnTo>
                    <a:pt x="15" y="78"/>
                  </a:lnTo>
                  <a:lnTo>
                    <a:pt x="11" y="89"/>
                  </a:lnTo>
                  <a:lnTo>
                    <a:pt x="7" y="102"/>
                  </a:lnTo>
                  <a:lnTo>
                    <a:pt x="4" y="118"/>
                  </a:lnTo>
                  <a:lnTo>
                    <a:pt x="3" y="133"/>
                  </a:lnTo>
                  <a:lnTo>
                    <a:pt x="3" y="150"/>
                  </a:lnTo>
                  <a:lnTo>
                    <a:pt x="4" y="169"/>
                  </a:lnTo>
                  <a:close/>
                </a:path>
              </a:pathLst>
            </a:custGeom>
            <a:solidFill>
              <a:srgbClr val="4D2C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26" name="Freeform 58"/>
            <p:cNvSpPr>
              <a:spLocks/>
            </p:cNvSpPr>
            <p:nvPr/>
          </p:nvSpPr>
          <p:spPr bwMode="auto">
            <a:xfrm>
              <a:off x="5638801" y="4962525"/>
              <a:ext cx="58738" cy="25400"/>
            </a:xfrm>
            <a:custGeom>
              <a:avLst/>
              <a:gdLst>
                <a:gd name="T0" fmla="*/ 0 w 74"/>
                <a:gd name="T1" fmla="*/ 2147483647 h 31"/>
                <a:gd name="T2" fmla="*/ 0 w 74"/>
                <a:gd name="T3" fmla="*/ 2147483647 h 31"/>
                <a:gd name="T4" fmla="*/ 2147483647 w 74"/>
                <a:gd name="T5" fmla="*/ 2147483647 h 31"/>
                <a:gd name="T6" fmla="*/ 2147483647 w 74"/>
                <a:gd name="T7" fmla="*/ 2147483647 h 31"/>
                <a:gd name="T8" fmla="*/ 2147483647 w 74"/>
                <a:gd name="T9" fmla="*/ 2147483647 h 31"/>
                <a:gd name="T10" fmla="*/ 2147483647 w 74"/>
                <a:gd name="T11" fmla="*/ 2147483647 h 31"/>
                <a:gd name="T12" fmla="*/ 2147483647 w 74"/>
                <a:gd name="T13" fmla="*/ 2147483647 h 31"/>
                <a:gd name="T14" fmla="*/ 2147483647 w 74"/>
                <a:gd name="T15" fmla="*/ 2147483647 h 31"/>
                <a:gd name="T16" fmla="*/ 2147483647 w 74"/>
                <a:gd name="T17" fmla="*/ 2147483647 h 31"/>
                <a:gd name="T18" fmla="*/ 2147483647 w 74"/>
                <a:gd name="T19" fmla="*/ 2147483647 h 31"/>
                <a:gd name="T20" fmla="*/ 2147483647 w 74"/>
                <a:gd name="T21" fmla="*/ 2147483647 h 31"/>
                <a:gd name="T22" fmla="*/ 2147483647 w 74"/>
                <a:gd name="T23" fmla="*/ 2147483647 h 31"/>
                <a:gd name="T24" fmla="*/ 2147483647 w 74"/>
                <a:gd name="T25" fmla="*/ 2147483647 h 31"/>
                <a:gd name="T26" fmla="*/ 2147483647 w 74"/>
                <a:gd name="T27" fmla="*/ 2147483647 h 31"/>
                <a:gd name="T28" fmla="*/ 2147483647 w 74"/>
                <a:gd name="T29" fmla="*/ 2147483647 h 31"/>
                <a:gd name="T30" fmla="*/ 2147483647 w 74"/>
                <a:gd name="T31" fmla="*/ 2147483647 h 31"/>
                <a:gd name="T32" fmla="*/ 2147483647 w 74"/>
                <a:gd name="T33" fmla="*/ 2147483647 h 31"/>
                <a:gd name="T34" fmla="*/ 2147483647 w 74"/>
                <a:gd name="T35" fmla="*/ 2147483647 h 31"/>
                <a:gd name="T36" fmla="*/ 2147483647 w 74"/>
                <a:gd name="T37" fmla="*/ 0 h 31"/>
                <a:gd name="T38" fmla="*/ 2147483647 w 74"/>
                <a:gd name="T39" fmla="*/ 0 h 31"/>
                <a:gd name="T40" fmla="*/ 2147483647 w 74"/>
                <a:gd name="T41" fmla="*/ 2147483647 h 31"/>
                <a:gd name="T42" fmla="*/ 2147483647 w 74"/>
                <a:gd name="T43" fmla="*/ 2147483647 h 31"/>
                <a:gd name="T44" fmla="*/ 2147483647 w 74"/>
                <a:gd name="T45" fmla="*/ 2147483647 h 31"/>
                <a:gd name="T46" fmla="*/ 2147483647 w 74"/>
                <a:gd name="T47" fmla="*/ 2147483647 h 31"/>
                <a:gd name="T48" fmla="*/ 2147483647 w 74"/>
                <a:gd name="T49" fmla="*/ 2147483647 h 31"/>
                <a:gd name="T50" fmla="*/ 2147483647 w 74"/>
                <a:gd name="T51" fmla="*/ 2147483647 h 31"/>
                <a:gd name="T52" fmla="*/ 2147483647 w 74"/>
                <a:gd name="T53" fmla="*/ 2147483647 h 31"/>
                <a:gd name="T54" fmla="*/ 2147483647 w 74"/>
                <a:gd name="T55" fmla="*/ 2147483647 h 31"/>
                <a:gd name="T56" fmla="*/ 2147483647 w 74"/>
                <a:gd name="T57" fmla="*/ 2147483647 h 31"/>
                <a:gd name="T58" fmla="*/ 2147483647 w 74"/>
                <a:gd name="T59" fmla="*/ 2147483647 h 31"/>
                <a:gd name="T60" fmla="*/ 2147483647 w 74"/>
                <a:gd name="T61" fmla="*/ 2147483647 h 31"/>
                <a:gd name="T62" fmla="*/ 2147483647 w 74"/>
                <a:gd name="T63" fmla="*/ 2147483647 h 31"/>
                <a:gd name="T64" fmla="*/ 2147483647 w 74"/>
                <a:gd name="T65" fmla="*/ 2147483647 h 31"/>
                <a:gd name="T66" fmla="*/ 2147483647 w 74"/>
                <a:gd name="T67" fmla="*/ 2147483647 h 31"/>
                <a:gd name="T68" fmla="*/ 2147483647 w 74"/>
                <a:gd name="T69" fmla="*/ 2147483647 h 31"/>
                <a:gd name="T70" fmla="*/ 2147483647 w 74"/>
                <a:gd name="T71" fmla="*/ 2147483647 h 31"/>
                <a:gd name="T72" fmla="*/ 2147483647 w 74"/>
                <a:gd name="T73" fmla="*/ 2147483647 h 31"/>
                <a:gd name="T74" fmla="*/ 2147483647 w 74"/>
                <a:gd name="T75" fmla="*/ 2147483647 h 31"/>
                <a:gd name="T76" fmla="*/ 2147483647 w 74"/>
                <a:gd name="T77" fmla="*/ 2147483647 h 31"/>
                <a:gd name="T78" fmla="*/ 2147483647 w 74"/>
                <a:gd name="T79" fmla="*/ 2147483647 h 31"/>
                <a:gd name="T80" fmla="*/ 2147483647 w 74"/>
                <a:gd name="T81" fmla="*/ 2147483647 h 31"/>
                <a:gd name="T82" fmla="*/ 2147483647 w 74"/>
                <a:gd name="T83" fmla="*/ 2147483647 h 31"/>
                <a:gd name="T84" fmla="*/ 2147483647 w 74"/>
                <a:gd name="T85" fmla="*/ 2147483647 h 31"/>
                <a:gd name="T86" fmla="*/ 2147483647 w 74"/>
                <a:gd name="T87" fmla="*/ 2147483647 h 31"/>
                <a:gd name="T88" fmla="*/ 2147483647 w 74"/>
                <a:gd name="T89" fmla="*/ 2147483647 h 31"/>
                <a:gd name="T90" fmla="*/ 2147483647 w 74"/>
                <a:gd name="T91" fmla="*/ 2147483647 h 31"/>
                <a:gd name="T92" fmla="*/ 2147483647 w 74"/>
                <a:gd name="T93" fmla="*/ 2147483647 h 31"/>
                <a:gd name="T94" fmla="*/ 2147483647 w 74"/>
                <a:gd name="T95" fmla="*/ 2147483647 h 31"/>
                <a:gd name="T96" fmla="*/ 2147483647 w 74"/>
                <a:gd name="T97" fmla="*/ 2147483647 h 31"/>
                <a:gd name="T98" fmla="*/ 2147483647 w 74"/>
                <a:gd name="T99" fmla="*/ 2147483647 h 31"/>
                <a:gd name="T100" fmla="*/ 2147483647 w 74"/>
                <a:gd name="T101" fmla="*/ 2147483647 h 31"/>
                <a:gd name="T102" fmla="*/ 2147483647 w 74"/>
                <a:gd name="T103" fmla="*/ 2147483647 h 31"/>
                <a:gd name="T104" fmla="*/ 2147483647 w 74"/>
                <a:gd name="T105" fmla="*/ 2147483647 h 31"/>
                <a:gd name="T106" fmla="*/ 2147483647 w 74"/>
                <a:gd name="T107" fmla="*/ 2147483647 h 31"/>
                <a:gd name="T108" fmla="*/ 2147483647 w 74"/>
                <a:gd name="T109" fmla="*/ 2147483647 h 31"/>
                <a:gd name="T110" fmla="*/ 2147483647 w 74"/>
                <a:gd name="T111" fmla="*/ 2147483647 h 31"/>
                <a:gd name="T112" fmla="*/ 2147483647 w 74"/>
                <a:gd name="T113" fmla="*/ 2147483647 h 31"/>
                <a:gd name="T114" fmla="*/ 2147483647 w 74"/>
                <a:gd name="T115" fmla="*/ 2147483647 h 31"/>
                <a:gd name="T116" fmla="*/ 0 w 74"/>
                <a:gd name="T117" fmla="*/ 2147483647 h 31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74" h="31">
                  <a:moveTo>
                    <a:pt x="0" y="23"/>
                  </a:moveTo>
                  <a:lnTo>
                    <a:pt x="0" y="23"/>
                  </a:lnTo>
                  <a:lnTo>
                    <a:pt x="1" y="22"/>
                  </a:lnTo>
                  <a:lnTo>
                    <a:pt x="2" y="20"/>
                  </a:lnTo>
                  <a:lnTo>
                    <a:pt x="4" y="19"/>
                  </a:lnTo>
                  <a:lnTo>
                    <a:pt x="5" y="17"/>
                  </a:lnTo>
                  <a:lnTo>
                    <a:pt x="6" y="16"/>
                  </a:lnTo>
                  <a:lnTo>
                    <a:pt x="8" y="14"/>
                  </a:lnTo>
                  <a:lnTo>
                    <a:pt x="9" y="13"/>
                  </a:lnTo>
                  <a:lnTo>
                    <a:pt x="12" y="11"/>
                  </a:lnTo>
                  <a:lnTo>
                    <a:pt x="13" y="10"/>
                  </a:lnTo>
                  <a:lnTo>
                    <a:pt x="16" y="8"/>
                  </a:lnTo>
                  <a:lnTo>
                    <a:pt x="18" y="6"/>
                  </a:lnTo>
                  <a:lnTo>
                    <a:pt x="21" y="5"/>
                  </a:lnTo>
                  <a:lnTo>
                    <a:pt x="24" y="3"/>
                  </a:lnTo>
                  <a:lnTo>
                    <a:pt x="27" y="2"/>
                  </a:lnTo>
                  <a:lnTo>
                    <a:pt x="29" y="2"/>
                  </a:lnTo>
                  <a:lnTo>
                    <a:pt x="32" y="2"/>
                  </a:lnTo>
                  <a:lnTo>
                    <a:pt x="35" y="0"/>
                  </a:lnTo>
                  <a:lnTo>
                    <a:pt x="37" y="0"/>
                  </a:lnTo>
                  <a:lnTo>
                    <a:pt x="41" y="2"/>
                  </a:lnTo>
                  <a:lnTo>
                    <a:pt x="44" y="2"/>
                  </a:lnTo>
                  <a:lnTo>
                    <a:pt x="47" y="3"/>
                  </a:lnTo>
                  <a:lnTo>
                    <a:pt x="51" y="5"/>
                  </a:lnTo>
                  <a:lnTo>
                    <a:pt x="54" y="6"/>
                  </a:lnTo>
                  <a:lnTo>
                    <a:pt x="58" y="10"/>
                  </a:lnTo>
                  <a:lnTo>
                    <a:pt x="60" y="13"/>
                  </a:lnTo>
                  <a:lnTo>
                    <a:pt x="64" y="16"/>
                  </a:lnTo>
                  <a:lnTo>
                    <a:pt x="67" y="20"/>
                  </a:lnTo>
                  <a:lnTo>
                    <a:pt x="71" y="27"/>
                  </a:lnTo>
                  <a:lnTo>
                    <a:pt x="74" y="31"/>
                  </a:lnTo>
                  <a:lnTo>
                    <a:pt x="72" y="30"/>
                  </a:lnTo>
                  <a:lnTo>
                    <a:pt x="71" y="28"/>
                  </a:lnTo>
                  <a:lnTo>
                    <a:pt x="68" y="25"/>
                  </a:lnTo>
                  <a:lnTo>
                    <a:pt x="67" y="23"/>
                  </a:lnTo>
                  <a:lnTo>
                    <a:pt x="66" y="23"/>
                  </a:lnTo>
                  <a:lnTo>
                    <a:pt x="64" y="22"/>
                  </a:lnTo>
                  <a:lnTo>
                    <a:pt x="63" y="20"/>
                  </a:lnTo>
                  <a:lnTo>
                    <a:pt x="60" y="19"/>
                  </a:lnTo>
                  <a:lnTo>
                    <a:pt x="59" y="17"/>
                  </a:lnTo>
                  <a:lnTo>
                    <a:pt x="56" y="16"/>
                  </a:lnTo>
                  <a:lnTo>
                    <a:pt x="55" y="14"/>
                  </a:lnTo>
                  <a:lnTo>
                    <a:pt x="52" y="14"/>
                  </a:lnTo>
                  <a:lnTo>
                    <a:pt x="50" y="13"/>
                  </a:lnTo>
                  <a:lnTo>
                    <a:pt x="47" y="11"/>
                  </a:lnTo>
                  <a:lnTo>
                    <a:pt x="44" y="11"/>
                  </a:lnTo>
                  <a:lnTo>
                    <a:pt x="41" y="11"/>
                  </a:lnTo>
                  <a:lnTo>
                    <a:pt x="37" y="11"/>
                  </a:lnTo>
                  <a:lnTo>
                    <a:pt x="35" y="11"/>
                  </a:lnTo>
                  <a:lnTo>
                    <a:pt x="31" y="11"/>
                  </a:lnTo>
                  <a:lnTo>
                    <a:pt x="28" y="11"/>
                  </a:lnTo>
                  <a:lnTo>
                    <a:pt x="24" y="11"/>
                  </a:lnTo>
                  <a:lnTo>
                    <a:pt x="20" y="13"/>
                  </a:lnTo>
                  <a:lnTo>
                    <a:pt x="16" y="14"/>
                  </a:lnTo>
                  <a:lnTo>
                    <a:pt x="12" y="16"/>
                  </a:lnTo>
                  <a:lnTo>
                    <a:pt x="8" y="19"/>
                  </a:lnTo>
                  <a:lnTo>
                    <a:pt x="4" y="20"/>
                  </a:lnTo>
                  <a:lnTo>
                    <a:pt x="0" y="23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27" name="Freeform 59"/>
            <p:cNvSpPr>
              <a:spLocks/>
            </p:cNvSpPr>
            <p:nvPr/>
          </p:nvSpPr>
          <p:spPr bwMode="auto">
            <a:xfrm>
              <a:off x="5503863" y="4962525"/>
              <a:ext cx="58738" cy="25400"/>
            </a:xfrm>
            <a:custGeom>
              <a:avLst/>
              <a:gdLst>
                <a:gd name="T0" fmla="*/ 2147483647 w 73"/>
                <a:gd name="T1" fmla="*/ 2147483647 h 31"/>
                <a:gd name="T2" fmla="*/ 2147483647 w 73"/>
                <a:gd name="T3" fmla="*/ 2147483647 h 31"/>
                <a:gd name="T4" fmla="*/ 2147483647 w 73"/>
                <a:gd name="T5" fmla="*/ 2147483647 h 31"/>
                <a:gd name="T6" fmla="*/ 2147483647 w 73"/>
                <a:gd name="T7" fmla="*/ 2147483647 h 31"/>
                <a:gd name="T8" fmla="*/ 2147483647 w 73"/>
                <a:gd name="T9" fmla="*/ 2147483647 h 31"/>
                <a:gd name="T10" fmla="*/ 2147483647 w 73"/>
                <a:gd name="T11" fmla="*/ 2147483647 h 31"/>
                <a:gd name="T12" fmla="*/ 2147483647 w 73"/>
                <a:gd name="T13" fmla="*/ 2147483647 h 31"/>
                <a:gd name="T14" fmla="*/ 2147483647 w 73"/>
                <a:gd name="T15" fmla="*/ 2147483647 h 31"/>
                <a:gd name="T16" fmla="*/ 2147483647 w 73"/>
                <a:gd name="T17" fmla="*/ 2147483647 h 31"/>
                <a:gd name="T18" fmla="*/ 2147483647 w 73"/>
                <a:gd name="T19" fmla="*/ 2147483647 h 31"/>
                <a:gd name="T20" fmla="*/ 2147483647 w 73"/>
                <a:gd name="T21" fmla="*/ 2147483647 h 31"/>
                <a:gd name="T22" fmla="*/ 2147483647 w 73"/>
                <a:gd name="T23" fmla="*/ 2147483647 h 31"/>
                <a:gd name="T24" fmla="*/ 2147483647 w 73"/>
                <a:gd name="T25" fmla="*/ 2147483647 h 31"/>
                <a:gd name="T26" fmla="*/ 2147483647 w 73"/>
                <a:gd name="T27" fmla="*/ 2147483647 h 31"/>
                <a:gd name="T28" fmla="*/ 2147483647 w 73"/>
                <a:gd name="T29" fmla="*/ 2147483647 h 31"/>
                <a:gd name="T30" fmla="*/ 2147483647 w 73"/>
                <a:gd name="T31" fmla="*/ 2147483647 h 31"/>
                <a:gd name="T32" fmla="*/ 2147483647 w 73"/>
                <a:gd name="T33" fmla="*/ 2147483647 h 31"/>
                <a:gd name="T34" fmla="*/ 2147483647 w 73"/>
                <a:gd name="T35" fmla="*/ 2147483647 h 31"/>
                <a:gd name="T36" fmla="*/ 2147483647 w 73"/>
                <a:gd name="T37" fmla="*/ 0 h 31"/>
                <a:gd name="T38" fmla="*/ 2147483647 w 73"/>
                <a:gd name="T39" fmla="*/ 0 h 31"/>
                <a:gd name="T40" fmla="*/ 2147483647 w 73"/>
                <a:gd name="T41" fmla="*/ 2147483647 h 31"/>
                <a:gd name="T42" fmla="*/ 2147483647 w 73"/>
                <a:gd name="T43" fmla="*/ 2147483647 h 31"/>
                <a:gd name="T44" fmla="*/ 2147483647 w 73"/>
                <a:gd name="T45" fmla="*/ 2147483647 h 31"/>
                <a:gd name="T46" fmla="*/ 2147483647 w 73"/>
                <a:gd name="T47" fmla="*/ 2147483647 h 31"/>
                <a:gd name="T48" fmla="*/ 2147483647 w 73"/>
                <a:gd name="T49" fmla="*/ 2147483647 h 31"/>
                <a:gd name="T50" fmla="*/ 2147483647 w 73"/>
                <a:gd name="T51" fmla="*/ 2147483647 h 31"/>
                <a:gd name="T52" fmla="*/ 2147483647 w 73"/>
                <a:gd name="T53" fmla="*/ 2147483647 h 31"/>
                <a:gd name="T54" fmla="*/ 2147483647 w 73"/>
                <a:gd name="T55" fmla="*/ 2147483647 h 31"/>
                <a:gd name="T56" fmla="*/ 2147483647 w 73"/>
                <a:gd name="T57" fmla="*/ 2147483647 h 31"/>
                <a:gd name="T58" fmla="*/ 2147483647 w 73"/>
                <a:gd name="T59" fmla="*/ 2147483647 h 31"/>
                <a:gd name="T60" fmla="*/ 0 w 73"/>
                <a:gd name="T61" fmla="*/ 2147483647 h 31"/>
                <a:gd name="T62" fmla="*/ 0 w 73"/>
                <a:gd name="T63" fmla="*/ 2147483647 h 31"/>
                <a:gd name="T64" fmla="*/ 2147483647 w 73"/>
                <a:gd name="T65" fmla="*/ 2147483647 h 31"/>
                <a:gd name="T66" fmla="*/ 2147483647 w 73"/>
                <a:gd name="T67" fmla="*/ 2147483647 h 31"/>
                <a:gd name="T68" fmla="*/ 2147483647 w 73"/>
                <a:gd name="T69" fmla="*/ 2147483647 h 31"/>
                <a:gd name="T70" fmla="*/ 2147483647 w 73"/>
                <a:gd name="T71" fmla="*/ 2147483647 h 31"/>
                <a:gd name="T72" fmla="*/ 2147483647 w 73"/>
                <a:gd name="T73" fmla="*/ 2147483647 h 31"/>
                <a:gd name="T74" fmla="*/ 2147483647 w 73"/>
                <a:gd name="T75" fmla="*/ 2147483647 h 31"/>
                <a:gd name="T76" fmla="*/ 2147483647 w 73"/>
                <a:gd name="T77" fmla="*/ 2147483647 h 31"/>
                <a:gd name="T78" fmla="*/ 2147483647 w 73"/>
                <a:gd name="T79" fmla="*/ 2147483647 h 31"/>
                <a:gd name="T80" fmla="*/ 2147483647 w 73"/>
                <a:gd name="T81" fmla="*/ 2147483647 h 31"/>
                <a:gd name="T82" fmla="*/ 2147483647 w 73"/>
                <a:gd name="T83" fmla="*/ 2147483647 h 31"/>
                <a:gd name="T84" fmla="*/ 2147483647 w 73"/>
                <a:gd name="T85" fmla="*/ 2147483647 h 31"/>
                <a:gd name="T86" fmla="*/ 2147483647 w 73"/>
                <a:gd name="T87" fmla="*/ 2147483647 h 31"/>
                <a:gd name="T88" fmla="*/ 2147483647 w 73"/>
                <a:gd name="T89" fmla="*/ 2147483647 h 31"/>
                <a:gd name="T90" fmla="*/ 2147483647 w 73"/>
                <a:gd name="T91" fmla="*/ 2147483647 h 31"/>
                <a:gd name="T92" fmla="*/ 2147483647 w 73"/>
                <a:gd name="T93" fmla="*/ 2147483647 h 31"/>
                <a:gd name="T94" fmla="*/ 2147483647 w 73"/>
                <a:gd name="T95" fmla="*/ 2147483647 h 31"/>
                <a:gd name="T96" fmla="*/ 2147483647 w 73"/>
                <a:gd name="T97" fmla="*/ 2147483647 h 31"/>
                <a:gd name="T98" fmla="*/ 2147483647 w 73"/>
                <a:gd name="T99" fmla="*/ 2147483647 h 31"/>
                <a:gd name="T100" fmla="*/ 2147483647 w 73"/>
                <a:gd name="T101" fmla="*/ 2147483647 h 31"/>
                <a:gd name="T102" fmla="*/ 2147483647 w 73"/>
                <a:gd name="T103" fmla="*/ 2147483647 h 31"/>
                <a:gd name="T104" fmla="*/ 2147483647 w 73"/>
                <a:gd name="T105" fmla="*/ 2147483647 h 31"/>
                <a:gd name="T106" fmla="*/ 2147483647 w 73"/>
                <a:gd name="T107" fmla="*/ 2147483647 h 31"/>
                <a:gd name="T108" fmla="*/ 2147483647 w 73"/>
                <a:gd name="T109" fmla="*/ 2147483647 h 31"/>
                <a:gd name="T110" fmla="*/ 2147483647 w 73"/>
                <a:gd name="T111" fmla="*/ 2147483647 h 31"/>
                <a:gd name="T112" fmla="*/ 2147483647 w 73"/>
                <a:gd name="T113" fmla="*/ 2147483647 h 31"/>
                <a:gd name="T114" fmla="*/ 2147483647 w 73"/>
                <a:gd name="T115" fmla="*/ 2147483647 h 31"/>
                <a:gd name="T116" fmla="*/ 2147483647 w 73"/>
                <a:gd name="T117" fmla="*/ 2147483647 h 31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73" h="31">
                  <a:moveTo>
                    <a:pt x="73" y="23"/>
                  </a:moveTo>
                  <a:lnTo>
                    <a:pt x="73" y="23"/>
                  </a:lnTo>
                  <a:lnTo>
                    <a:pt x="71" y="22"/>
                  </a:lnTo>
                  <a:lnTo>
                    <a:pt x="70" y="20"/>
                  </a:lnTo>
                  <a:lnTo>
                    <a:pt x="68" y="19"/>
                  </a:lnTo>
                  <a:lnTo>
                    <a:pt x="67" y="17"/>
                  </a:lnTo>
                  <a:lnTo>
                    <a:pt x="66" y="16"/>
                  </a:lnTo>
                  <a:lnTo>
                    <a:pt x="64" y="14"/>
                  </a:lnTo>
                  <a:lnTo>
                    <a:pt x="62" y="13"/>
                  </a:lnTo>
                  <a:lnTo>
                    <a:pt x="60" y="11"/>
                  </a:lnTo>
                  <a:lnTo>
                    <a:pt x="58" y="10"/>
                  </a:lnTo>
                  <a:lnTo>
                    <a:pt x="56" y="8"/>
                  </a:lnTo>
                  <a:lnTo>
                    <a:pt x="54" y="6"/>
                  </a:lnTo>
                  <a:lnTo>
                    <a:pt x="51" y="5"/>
                  </a:lnTo>
                  <a:lnTo>
                    <a:pt x="48" y="3"/>
                  </a:lnTo>
                  <a:lnTo>
                    <a:pt x="46" y="2"/>
                  </a:lnTo>
                  <a:lnTo>
                    <a:pt x="43" y="2"/>
                  </a:lnTo>
                  <a:lnTo>
                    <a:pt x="40" y="2"/>
                  </a:lnTo>
                  <a:lnTo>
                    <a:pt x="37" y="0"/>
                  </a:lnTo>
                  <a:lnTo>
                    <a:pt x="35" y="0"/>
                  </a:lnTo>
                  <a:lnTo>
                    <a:pt x="31" y="2"/>
                  </a:lnTo>
                  <a:lnTo>
                    <a:pt x="28" y="2"/>
                  </a:lnTo>
                  <a:lnTo>
                    <a:pt x="25" y="3"/>
                  </a:lnTo>
                  <a:lnTo>
                    <a:pt x="21" y="5"/>
                  </a:lnTo>
                  <a:lnTo>
                    <a:pt x="19" y="6"/>
                  </a:lnTo>
                  <a:lnTo>
                    <a:pt x="16" y="10"/>
                  </a:lnTo>
                  <a:lnTo>
                    <a:pt x="12" y="13"/>
                  </a:lnTo>
                  <a:lnTo>
                    <a:pt x="9" y="16"/>
                  </a:lnTo>
                  <a:lnTo>
                    <a:pt x="5" y="20"/>
                  </a:lnTo>
                  <a:lnTo>
                    <a:pt x="2" y="27"/>
                  </a:lnTo>
                  <a:lnTo>
                    <a:pt x="0" y="31"/>
                  </a:lnTo>
                  <a:lnTo>
                    <a:pt x="1" y="30"/>
                  </a:lnTo>
                  <a:lnTo>
                    <a:pt x="2" y="28"/>
                  </a:lnTo>
                  <a:lnTo>
                    <a:pt x="4" y="25"/>
                  </a:lnTo>
                  <a:lnTo>
                    <a:pt x="5" y="23"/>
                  </a:lnTo>
                  <a:lnTo>
                    <a:pt x="6" y="23"/>
                  </a:lnTo>
                  <a:lnTo>
                    <a:pt x="8" y="22"/>
                  </a:lnTo>
                  <a:lnTo>
                    <a:pt x="10" y="20"/>
                  </a:lnTo>
                  <a:lnTo>
                    <a:pt x="12" y="19"/>
                  </a:lnTo>
                  <a:lnTo>
                    <a:pt x="13" y="17"/>
                  </a:lnTo>
                  <a:lnTo>
                    <a:pt x="16" y="16"/>
                  </a:lnTo>
                  <a:lnTo>
                    <a:pt x="19" y="14"/>
                  </a:lnTo>
                  <a:lnTo>
                    <a:pt x="20" y="14"/>
                  </a:lnTo>
                  <a:lnTo>
                    <a:pt x="23" y="13"/>
                  </a:lnTo>
                  <a:lnTo>
                    <a:pt x="25" y="11"/>
                  </a:lnTo>
                  <a:lnTo>
                    <a:pt x="28" y="11"/>
                  </a:lnTo>
                  <a:lnTo>
                    <a:pt x="32" y="11"/>
                  </a:lnTo>
                  <a:lnTo>
                    <a:pt x="35" y="11"/>
                  </a:lnTo>
                  <a:lnTo>
                    <a:pt x="37" y="11"/>
                  </a:lnTo>
                  <a:lnTo>
                    <a:pt x="42" y="11"/>
                  </a:lnTo>
                  <a:lnTo>
                    <a:pt x="44" y="11"/>
                  </a:lnTo>
                  <a:lnTo>
                    <a:pt x="48" y="11"/>
                  </a:lnTo>
                  <a:lnTo>
                    <a:pt x="52" y="13"/>
                  </a:lnTo>
                  <a:lnTo>
                    <a:pt x="56" y="14"/>
                  </a:lnTo>
                  <a:lnTo>
                    <a:pt x="59" y="16"/>
                  </a:lnTo>
                  <a:lnTo>
                    <a:pt x="64" y="19"/>
                  </a:lnTo>
                  <a:lnTo>
                    <a:pt x="68" y="20"/>
                  </a:lnTo>
                  <a:lnTo>
                    <a:pt x="73" y="23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28" name="Freeform 60"/>
            <p:cNvSpPr>
              <a:spLocks/>
            </p:cNvSpPr>
            <p:nvPr/>
          </p:nvSpPr>
          <p:spPr bwMode="auto">
            <a:xfrm>
              <a:off x="5643563" y="4762500"/>
              <a:ext cx="47625" cy="53975"/>
            </a:xfrm>
            <a:custGeom>
              <a:avLst/>
              <a:gdLst>
                <a:gd name="T0" fmla="*/ 2147483647 w 59"/>
                <a:gd name="T1" fmla="*/ 2147483647 h 68"/>
                <a:gd name="T2" fmla="*/ 2147483647 w 59"/>
                <a:gd name="T3" fmla="*/ 2147483647 h 68"/>
                <a:gd name="T4" fmla="*/ 2147483647 w 59"/>
                <a:gd name="T5" fmla="*/ 2147483647 h 68"/>
                <a:gd name="T6" fmla="*/ 2147483647 w 59"/>
                <a:gd name="T7" fmla="*/ 2147483647 h 68"/>
                <a:gd name="T8" fmla="*/ 2147483647 w 59"/>
                <a:gd name="T9" fmla="*/ 2147483647 h 68"/>
                <a:gd name="T10" fmla="*/ 2147483647 w 59"/>
                <a:gd name="T11" fmla="*/ 2147483647 h 68"/>
                <a:gd name="T12" fmla="*/ 2147483647 w 59"/>
                <a:gd name="T13" fmla="*/ 2147483647 h 68"/>
                <a:gd name="T14" fmla="*/ 2147483647 w 59"/>
                <a:gd name="T15" fmla="*/ 2147483647 h 68"/>
                <a:gd name="T16" fmla="*/ 2147483647 w 59"/>
                <a:gd name="T17" fmla="*/ 2147483647 h 68"/>
                <a:gd name="T18" fmla="*/ 2147483647 w 59"/>
                <a:gd name="T19" fmla="*/ 2147483647 h 68"/>
                <a:gd name="T20" fmla="*/ 2147483647 w 59"/>
                <a:gd name="T21" fmla="*/ 2147483647 h 68"/>
                <a:gd name="T22" fmla="*/ 2147483647 w 59"/>
                <a:gd name="T23" fmla="*/ 2147483647 h 68"/>
                <a:gd name="T24" fmla="*/ 2147483647 w 59"/>
                <a:gd name="T25" fmla="*/ 2147483647 h 68"/>
                <a:gd name="T26" fmla="*/ 2147483647 w 59"/>
                <a:gd name="T27" fmla="*/ 2147483647 h 68"/>
                <a:gd name="T28" fmla="*/ 2147483647 w 59"/>
                <a:gd name="T29" fmla="*/ 2147483647 h 68"/>
                <a:gd name="T30" fmla="*/ 2147483647 w 59"/>
                <a:gd name="T31" fmla="*/ 2147483647 h 68"/>
                <a:gd name="T32" fmla="*/ 0 w 59"/>
                <a:gd name="T33" fmla="*/ 2147483647 h 68"/>
                <a:gd name="T34" fmla="*/ 0 w 59"/>
                <a:gd name="T35" fmla="*/ 2147483647 h 68"/>
                <a:gd name="T36" fmla="*/ 0 w 59"/>
                <a:gd name="T37" fmla="*/ 2147483647 h 68"/>
                <a:gd name="T38" fmla="*/ 0 w 59"/>
                <a:gd name="T39" fmla="*/ 2147483647 h 68"/>
                <a:gd name="T40" fmla="*/ 2147483647 w 59"/>
                <a:gd name="T41" fmla="*/ 2147483647 h 68"/>
                <a:gd name="T42" fmla="*/ 2147483647 w 59"/>
                <a:gd name="T43" fmla="*/ 2147483647 h 68"/>
                <a:gd name="T44" fmla="*/ 2147483647 w 59"/>
                <a:gd name="T45" fmla="*/ 2147483647 h 68"/>
                <a:gd name="T46" fmla="*/ 2147483647 w 59"/>
                <a:gd name="T47" fmla="*/ 2147483647 h 68"/>
                <a:gd name="T48" fmla="*/ 2147483647 w 59"/>
                <a:gd name="T49" fmla="*/ 2147483647 h 68"/>
                <a:gd name="T50" fmla="*/ 2147483647 w 59"/>
                <a:gd name="T51" fmla="*/ 2147483647 h 68"/>
                <a:gd name="T52" fmla="*/ 2147483647 w 59"/>
                <a:gd name="T53" fmla="*/ 2147483647 h 68"/>
                <a:gd name="T54" fmla="*/ 2147483647 w 59"/>
                <a:gd name="T55" fmla="*/ 0 h 68"/>
                <a:gd name="T56" fmla="*/ 2147483647 w 59"/>
                <a:gd name="T57" fmla="*/ 0 h 68"/>
                <a:gd name="T58" fmla="*/ 2147483647 w 59"/>
                <a:gd name="T59" fmla="*/ 0 h 68"/>
                <a:gd name="T60" fmla="*/ 2147483647 w 59"/>
                <a:gd name="T61" fmla="*/ 2147483647 h 68"/>
                <a:gd name="T62" fmla="*/ 2147483647 w 59"/>
                <a:gd name="T63" fmla="*/ 2147483647 h 68"/>
                <a:gd name="T64" fmla="*/ 2147483647 w 59"/>
                <a:gd name="T65" fmla="*/ 2147483647 h 68"/>
                <a:gd name="T66" fmla="*/ 2147483647 w 59"/>
                <a:gd name="T67" fmla="*/ 2147483647 h 68"/>
                <a:gd name="T68" fmla="*/ 2147483647 w 59"/>
                <a:gd name="T69" fmla="*/ 2147483647 h 68"/>
                <a:gd name="T70" fmla="*/ 2147483647 w 59"/>
                <a:gd name="T71" fmla="*/ 2147483647 h 68"/>
                <a:gd name="T72" fmla="*/ 2147483647 w 59"/>
                <a:gd name="T73" fmla="*/ 2147483647 h 68"/>
                <a:gd name="T74" fmla="*/ 2147483647 w 59"/>
                <a:gd name="T75" fmla="*/ 2147483647 h 68"/>
                <a:gd name="T76" fmla="*/ 2147483647 w 59"/>
                <a:gd name="T77" fmla="*/ 2147483647 h 68"/>
                <a:gd name="T78" fmla="*/ 2147483647 w 59"/>
                <a:gd name="T79" fmla="*/ 2147483647 h 68"/>
                <a:gd name="T80" fmla="*/ 2147483647 w 59"/>
                <a:gd name="T81" fmla="*/ 2147483647 h 68"/>
                <a:gd name="T82" fmla="*/ 2147483647 w 59"/>
                <a:gd name="T83" fmla="*/ 2147483647 h 68"/>
                <a:gd name="T84" fmla="*/ 2147483647 w 59"/>
                <a:gd name="T85" fmla="*/ 2147483647 h 68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59" h="68">
                  <a:moveTo>
                    <a:pt x="55" y="48"/>
                  </a:moveTo>
                  <a:lnTo>
                    <a:pt x="55" y="50"/>
                  </a:lnTo>
                  <a:lnTo>
                    <a:pt x="54" y="51"/>
                  </a:lnTo>
                  <a:lnTo>
                    <a:pt x="54" y="53"/>
                  </a:lnTo>
                  <a:lnTo>
                    <a:pt x="53" y="54"/>
                  </a:lnTo>
                  <a:lnTo>
                    <a:pt x="51" y="56"/>
                  </a:lnTo>
                  <a:lnTo>
                    <a:pt x="51" y="57"/>
                  </a:lnTo>
                  <a:lnTo>
                    <a:pt x="50" y="59"/>
                  </a:lnTo>
                  <a:lnTo>
                    <a:pt x="49" y="59"/>
                  </a:lnTo>
                  <a:lnTo>
                    <a:pt x="47" y="61"/>
                  </a:lnTo>
                  <a:lnTo>
                    <a:pt x="46" y="62"/>
                  </a:lnTo>
                  <a:lnTo>
                    <a:pt x="45" y="62"/>
                  </a:lnTo>
                  <a:lnTo>
                    <a:pt x="45" y="64"/>
                  </a:lnTo>
                  <a:lnTo>
                    <a:pt x="43" y="64"/>
                  </a:lnTo>
                  <a:lnTo>
                    <a:pt x="42" y="65"/>
                  </a:lnTo>
                  <a:lnTo>
                    <a:pt x="40" y="65"/>
                  </a:lnTo>
                  <a:lnTo>
                    <a:pt x="39" y="65"/>
                  </a:lnTo>
                  <a:lnTo>
                    <a:pt x="38" y="67"/>
                  </a:lnTo>
                  <a:lnTo>
                    <a:pt x="36" y="67"/>
                  </a:lnTo>
                  <a:lnTo>
                    <a:pt x="35" y="67"/>
                  </a:lnTo>
                  <a:lnTo>
                    <a:pt x="34" y="67"/>
                  </a:lnTo>
                  <a:lnTo>
                    <a:pt x="32" y="67"/>
                  </a:lnTo>
                  <a:lnTo>
                    <a:pt x="31" y="68"/>
                  </a:lnTo>
                  <a:lnTo>
                    <a:pt x="28" y="68"/>
                  </a:lnTo>
                  <a:lnTo>
                    <a:pt x="27" y="68"/>
                  </a:lnTo>
                  <a:lnTo>
                    <a:pt x="26" y="67"/>
                  </a:lnTo>
                  <a:lnTo>
                    <a:pt x="24" y="67"/>
                  </a:lnTo>
                  <a:lnTo>
                    <a:pt x="23" y="67"/>
                  </a:lnTo>
                  <a:lnTo>
                    <a:pt x="22" y="67"/>
                  </a:lnTo>
                  <a:lnTo>
                    <a:pt x="20" y="67"/>
                  </a:lnTo>
                  <a:lnTo>
                    <a:pt x="19" y="65"/>
                  </a:lnTo>
                  <a:lnTo>
                    <a:pt x="18" y="65"/>
                  </a:lnTo>
                  <a:lnTo>
                    <a:pt x="16" y="64"/>
                  </a:lnTo>
                  <a:lnTo>
                    <a:pt x="15" y="64"/>
                  </a:lnTo>
                  <a:lnTo>
                    <a:pt x="13" y="62"/>
                  </a:lnTo>
                  <a:lnTo>
                    <a:pt x="12" y="62"/>
                  </a:lnTo>
                  <a:lnTo>
                    <a:pt x="11" y="61"/>
                  </a:lnTo>
                  <a:lnTo>
                    <a:pt x="9" y="59"/>
                  </a:lnTo>
                  <a:lnTo>
                    <a:pt x="9" y="57"/>
                  </a:lnTo>
                  <a:lnTo>
                    <a:pt x="8" y="57"/>
                  </a:lnTo>
                  <a:lnTo>
                    <a:pt x="7" y="56"/>
                  </a:lnTo>
                  <a:lnTo>
                    <a:pt x="7" y="54"/>
                  </a:lnTo>
                  <a:lnTo>
                    <a:pt x="5" y="53"/>
                  </a:lnTo>
                  <a:lnTo>
                    <a:pt x="4" y="51"/>
                  </a:lnTo>
                  <a:lnTo>
                    <a:pt x="4" y="50"/>
                  </a:lnTo>
                  <a:lnTo>
                    <a:pt x="3" y="50"/>
                  </a:lnTo>
                  <a:lnTo>
                    <a:pt x="3" y="48"/>
                  </a:lnTo>
                  <a:lnTo>
                    <a:pt x="1" y="47"/>
                  </a:lnTo>
                  <a:lnTo>
                    <a:pt x="1" y="45"/>
                  </a:lnTo>
                  <a:lnTo>
                    <a:pt x="1" y="44"/>
                  </a:lnTo>
                  <a:lnTo>
                    <a:pt x="0" y="42"/>
                  </a:lnTo>
                  <a:lnTo>
                    <a:pt x="0" y="40"/>
                  </a:lnTo>
                  <a:lnTo>
                    <a:pt x="0" y="39"/>
                  </a:lnTo>
                  <a:lnTo>
                    <a:pt x="0" y="37"/>
                  </a:lnTo>
                  <a:lnTo>
                    <a:pt x="0" y="34"/>
                  </a:lnTo>
                  <a:lnTo>
                    <a:pt x="0" y="33"/>
                  </a:lnTo>
                  <a:lnTo>
                    <a:pt x="0" y="31"/>
                  </a:lnTo>
                  <a:lnTo>
                    <a:pt x="0" y="30"/>
                  </a:lnTo>
                  <a:lnTo>
                    <a:pt x="0" y="28"/>
                  </a:lnTo>
                  <a:lnTo>
                    <a:pt x="0" y="27"/>
                  </a:lnTo>
                  <a:lnTo>
                    <a:pt x="1" y="25"/>
                  </a:lnTo>
                  <a:lnTo>
                    <a:pt x="1" y="23"/>
                  </a:lnTo>
                  <a:lnTo>
                    <a:pt x="1" y="22"/>
                  </a:lnTo>
                  <a:lnTo>
                    <a:pt x="3" y="20"/>
                  </a:lnTo>
                  <a:lnTo>
                    <a:pt x="3" y="19"/>
                  </a:lnTo>
                  <a:lnTo>
                    <a:pt x="4" y="17"/>
                  </a:lnTo>
                  <a:lnTo>
                    <a:pt x="4" y="16"/>
                  </a:lnTo>
                  <a:lnTo>
                    <a:pt x="5" y="14"/>
                  </a:lnTo>
                  <a:lnTo>
                    <a:pt x="7" y="13"/>
                  </a:lnTo>
                  <a:lnTo>
                    <a:pt x="7" y="11"/>
                  </a:lnTo>
                  <a:lnTo>
                    <a:pt x="8" y="11"/>
                  </a:lnTo>
                  <a:lnTo>
                    <a:pt x="9" y="10"/>
                  </a:lnTo>
                  <a:lnTo>
                    <a:pt x="11" y="8"/>
                  </a:lnTo>
                  <a:lnTo>
                    <a:pt x="11" y="6"/>
                  </a:lnTo>
                  <a:lnTo>
                    <a:pt x="12" y="6"/>
                  </a:lnTo>
                  <a:lnTo>
                    <a:pt x="13" y="5"/>
                  </a:lnTo>
                  <a:lnTo>
                    <a:pt x="15" y="5"/>
                  </a:lnTo>
                  <a:lnTo>
                    <a:pt x="16" y="3"/>
                  </a:lnTo>
                  <a:lnTo>
                    <a:pt x="18" y="3"/>
                  </a:lnTo>
                  <a:lnTo>
                    <a:pt x="19" y="2"/>
                  </a:lnTo>
                  <a:lnTo>
                    <a:pt x="20" y="2"/>
                  </a:lnTo>
                  <a:lnTo>
                    <a:pt x="22" y="2"/>
                  </a:lnTo>
                  <a:lnTo>
                    <a:pt x="23" y="0"/>
                  </a:lnTo>
                  <a:lnTo>
                    <a:pt x="24" y="0"/>
                  </a:lnTo>
                  <a:lnTo>
                    <a:pt x="26" y="0"/>
                  </a:lnTo>
                  <a:lnTo>
                    <a:pt x="27" y="0"/>
                  </a:lnTo>
                  <a:lnTo>
                    <a:pt x="28" y="0"/>
                  </a:lnTo>
                  <a:lnTo>
                    <a:pt x="30" y="0"/>
                  </a:lnTo>
                  <a:lnTo>
                    <a:pt x="31" y="0"/>
                  </a:lnTo>
                  <a:lnTo>
                    <a:pt x="32" y="0"/>
                  </a:lnTo>
                  <a:lnTo>
                    <a:pt x="34" y="0"/>
                  </a:lnTo>
                  <a:lnTo>
                    <a:pt x="35" y="0"/>
                  </a:lnTo>
                  <a:lnTo>
                    <a:pt x="36" y="2"/>
                  </a:lnTo>
                  <a:lnTo>
                    <a:pt x="38" y="2"/>
                  </a:lnTo>
                  <a:lnTo>
                    <a:pt x="39" y="2"/>
                  </a:lnTo>
                  <a:lnTo>
                    <a:pt x="42" y="3"/>
                  </a:lnTo>
                  <a:lnTo>
                    <a:pt x="43" y="3"/>
                  </a:lnTo>
                  <a:lnTo>
                    <a:pt x="45" y="5"/>
                  </a:lnTo>
                  <a:lnTo>
                    <a:pt x="46" y="6"/>
                  </a:lnTo>
                  <a:lnTo>
                    <a:pt x="47" y="6"/>
                  </a:lnTo>
                  <a:lnTo>
                    <a:pt x="49" y="8"/>
                  </a:lnTo>
                  <a:lnTo>
                    <a:pt x="50" y="10"/>
                  </a:lnTo>
                  <a:lnTo>
                    <a:pt x="51" y="11"/>
                  </a:lnTo>
                  <a:lnTo>
                    <a:pt x="53" y="13"/>
                  </a:lnTo>
                  <a:lnTo>
                    <a:pt x="54" y="14"/>
                  </a:lnTo>
                  <a:lnTo>
                    <a:pt x="54" y="16"/>
                  </a:lnTo>
                  <a:lnTo>
                    <a:pt x="55" y="17"/>
                  </a:lnTo>
                  <a:lnTo>
                    <a:pt x="55" y="19"/>
                  </a:lnTo>
                  <a:lnTo>
                    <a:pt x="57" y="20"/>
                  </a:lnTo>
                  <a:lnTo>
                    <a:pt x="57" y="22"/>
                  </a:lnTo>
                  <a:lnTo>
                    <a:pt x="58" y="23"/>
                  </a:lnTo>
                  <a:lnTo>
                    <a:pt x="58" y="25"/>
                  </a:lnTo>
                  <a:lnTo>
                    <a:pt x="58" y="27"/>
                  </a:lnTo>
                  <a:lnTo>
                    <a:pt x="58" y="28"/>
                  </a:lnTo>
                  <a:lnTo>
                    <a:pt x="58" y="30"/>
                  </a:lnTo>
                  <a:lnTo>
                    <a:pt x="59" y="31"/>
                  </a:lnTo>
                  <a:lnTo>
                    <a:pt x="59" y="33"/>
                  </a:lnTo>
                  <a:lnTo>
                    <a:pt x="59" y="34"/>
                  </a:lnTo>
                  <a:lnTo>
                    <a:pt x="59" y="36"/>
                  </a:lnTo>
                  <a:lnTo>
                    <a:pt x="59" y="37"/>
                  </a:lnTo>
                  <a:lnTo>
                    <a:pt x="58" y="39"/>
                  </a:lnTo>
                  <a:lnTo>
                    <a:pt x="58" y="40"/>
                  </a:lnTo>
                  <a:lnTo>
                    <a:pt x="58" y="42"/>
                  </a:lnTo>
                  <a:lnTo>
                    <a:pt x="58" y="44"/>
                  </a:lnTo>
                  <a:lnTo>
                    <a:pt x="57" y="45"/>
                  </a:lnTo>
                  <a:lnTo>
                    <a:pt x="57" y="47"/>
                  </a:lnTo>
                  <a:lnTo>
                    <a:pt x="55" y="48"/>
                  </a:lnTo>
                  <a:close/>
                </a:path>
              </a:pathLst>
            </a:custGeom>
            <a:solidFill>
              <a:srgbClr val="C128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29" name="Freeform 61"/>
            <p:cNvSpPr>
              <a:spLocks/>
            </p:cNvSpPr>
            <p:nvPr/>
          </p:nvSpPr>
          <p:spPr bwMode="auto">
            <a:xfrm>
              <a:off x="5676901" y="4783138"/>
              <a:ext cx="30163" cy="36513"/>
            </a:xfrm>
            <a:custGeom>
              <a:avLst/>
              <a:gdLst>
                <a:gd name="T0" fmla="*/ 2147483647 w 38"/>
                <a:gd name="T1" fmla="*/ 2147483647 h 46"/>
                <a:gd name="T2" fmla="*/ 2147483647 w 38"/>
                <a:gd name="T3" fmla="*/ 2147483647 h 46"/>
                <a:gd name="T4" fmla="*/ 2147483647 w 38"/>
                <a:gd name="T5" fmla="*/ 2147483647 h 46"/>
                <a:gd name="T6" fmla="*/ 2147483647 w 38"/>
                <a:gd name="T7" fmla="*/ 2147483647 h 46"/>
                <a:gd name="T8" fmla="*/ 2147483647 w 38"/>
                <a:gd name="T9" fmla="*/ 2147483647 h 46"/>
                <a:gd name="T10" fmla="*/ 2147483647 w 38"/>
                <a:gd name="T11" fmla="*/ 2147483647 h 46"/>
                <a:gd name="T12" fmla="*/ 2147483647 w 38"/>
                <a:gd name="T13" fmla="*/ 2147483647 h 46"/>
                <a:gd name="T14" fmla="*/ 2147483647 w 38"/>
                <a:gd name="T15" fmla="*/ 2147483647 h 46"/>
                <a:gd name="T16" fmla="*/ 2147483647 w 38"/>
                <a:gd name="T17" fmla="*/ 2147483647 h 46"/>
                <a:gd name="T18" fmla="*/ 2147483647 w 38"/>
                <a:gd name="T19" fmla="*/ 2147483647 h 46"/>
                <a:gd name="T20" fmla="*/ 2147483647 w 38"/>
                <a:gd name="T21" fmla="*/ 2147483647 h 46"/>
                <a:gd name="T22" fmla="*/ 2147483647 w 38"/>
                <a:gd name="T23" fmla="*/ 2147483647 h 46"/>
                <a:gd name="T24" fmla="*/ 2147483647 w 38"/>
                <a:gd name="T25" fmla="*/ 2147483647 h 46"/>
                <a:gd name="T26" fmla="*/ 2147483647 w 38"/>
                <a:gd name="T27" fmla="*/ 2147483647 h 46"/>
                <a:gd name="T28" fmla="*/ 2147483647 w 38"/>
                <a:gd name="T29" fmla="*/ 2147483647 h 46"/>
                <a:gd name="T30" fmla="*/ 2147483647 w 38"/>
                <a:gd name="T31" fmla="*/ 2147483647 h 46"/>
                <a:gd name="T32" fmla="*/ 0 w 38"/>
                <a:gd name="T33" fmla="*/ 2147483647 h 46"/>
                <a:gd name="T34" fmla="*/ 0 w 38"/>
                <a:gd name="T35" fmla="*/ 2147483647 h 46"/>
                <a:gd name="T36" fmla="*/ 0 w 38"/>
                <a:gd name="T37" fmla="*/ 2147483647 h 46"/>
                <a:gd name="T38" fmla="*/ 0 w 38"/>
                <a:gd name="T39" fmla="*/ 2147483647 h 46"/>
                <a:gd name="T40" fmla="*/ 2147483647 w 38"/>
                <a:gd name="T41" fmla="*/ 2147483647 h 46"/>
                <a:gd name="T42" fmla="*/ 2147483647 w 38"/>
                <a:gd name="T43" fmla="*/ 2147483647 h 46"/>
                <a:gd name="T44" fmla="*/ 2147483647 w 38"/>
                <a:gd name="T45" fmla="*/ 2147483647 h 46"/>
                <a:gd name="T46" fmla="*/ 2147483647 w 38"/>
                <a:gd name="T47" fmla="*/ 2147483647 h 46"/>
                <a:gd name="T48" fmla="*/ 2147483647 w 38"/>
                <a:gd name="T49" fmla="*/ 2147483647 h 46"/>
                <a:gd name="T50" fmla="*/ 2147483647 w 38"/>
                <a:gd name="T51" fmla="*/ 2147483647 h 46"/>
                <a:gd name="T52" fmla="*/ 2147483647 w 38"/>
                <a:gd name="T53" fmla="*/ 2147483647 h 46"/>
                <a:gd name="T54" fmla="*/ 2147483647 w 38"/>
                <a:gd name="T55" fmla="*/ 2147483647 h 46"/>
                <a:gd name="T56" fmla="*/ 2147483647 w 38"/>
                <a:gd name="T57" fmla="*/ 0 h 46"/>
                <a:gd name="T58" fmla="*/ 2147483647 w 38"/>
                <a:gd name="T59" fmla="*/ 2147483647 h 46"/>
                <a:gd name="T60" fmla="*/ 2147483647 w 38"/>
                <a:gd name="T61" fmla="*/ 2147483647 h 46"/>
                <a:gd name="T62" fmla="*/ 2147483647 w 38"/>
                <a:gd name="T63" fmla="*/ 2147483647 h 46"/>
                <a:gd name="T64" fmla="*/ 2147483647 w 38"/>
                <a:gd name="T65" fmla="*/ 2147483647 h 46"/>
                <a:gd name="T66" fmla="*/ 2147483647 w 38"/>
                <a:gd name="T67" fmla="*/ 2147483647 h 46"/>
                <a:gd name="T68" fmla="*/ 2147483647 w 38"/>
                <a:gd name="T69" fmla="*/ 2147483647 h 46"/>
                <a:gd name="T70" fmla="*/ 2147483647 w 38"/>
                <a:gd name="T71" fmla="*/ 2147483647 h 46"/>
                <a:gd name="T72" fmla="*/ 2147483647 w 38"/>
                <a:gd name="T73" fmla="*/ 2147483647 h 46"/>
                <a:gd name="T74" fmla="*/ 2147483647 w 38"/>
                <a:gd name="T75" fmla="*/ 2147483647 h 46"/>
                <a:gd name="T76" fmla="*/ 2147483647 w 38"/>
                <a:gd name="T77" fmla="*/ 2147483647 h 46"/>
                <a:gd name="T78" fmla="*/ 2147483647 w 38"/>
                <a:gd name="T79" fmla="*/ 2147483647 h 46"/>
                <a:gd name="T80" fmla="*/ 2147483647 w 38"/>
                <a:gd name="T81" fmla="*/ 2147483647 h 46"/>
                <a:gd name="T82" fmla="*/ 2147483647 w 38"/>
                <a:gd name="T83" fmla="*/ 2147483647 h 46"/>
                <a:gd name="T84" fmla="*/ 2147483647 w 38"/>
                <a:gd name="T85" fmla="*/ 2147483647 h 4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38" h="46">
                  <a:moveTo>
                    <a:pt x="36" y="32"/>
                  </a:moveTo>
                  <a:lnTo>
                    <a:pt x="35" y="34"/>
                  </a:lnTo>
                  <a:lnTo>
                    <a:pt x="35" y="36"/>
                  </a:lnTo>
                  <a:lnTo>
                    <a:pt x="34" y="37"/>
                  </a:lnTo>
                  <a:lnTo>
                    <a:pt x="34" y="39"/>
                  </a:lnTo>
                  <a:lnTo>
                    <a:pt x="32" y="39"/>
                  </a:lnTo>
                  <a:lnTo>
                    <a:pt x="32" y="40"/>
                  </a:lnTo>
                  <a:lnTo>
                    <a:pt x="31" y="40"/>
                  </a:lnTo>
                  <a:lnTo>
                    <a:pt x="31" y="42"/>
                  </a:lnTo>
                  <a:lnTo>
                    <a:pt x="29" y="42"/>
                  </a:lnTo>
                  <a:lnTo>
                    <a:pt x="28" y="43"/>
                  </a:lnTo>
                  <a:lnTo>
                    <a:pt x="27" y="43"/>
                  </a:lnTo>
                  <a:lnTo>
                    <a:pt x="25" y="45"/>
                  </a:lnTo>
                  <a:lnTo>
                    <a:pt x="24" y="45"/>
                  </a:lnTo>
                  <a:lnTo>
                    <a:pt x="23" y="45"/>
                  </a:lnTo>
                  <a:lnTo>
                    <a:pt x="21" y="46"/>
                  </a:lnTo>
                  <a:lnTo>
                    <a:pt x="20" y="46"/>
                  </a:lnTo>
                  <a:lnTo>
                    <a:pt x="19" y="46"/>
                  </a:lnTo>
                  <a:lnTo>
                    <a:pt x="17" y="46"/>
                  </a:lnTo>
                  <a:lnTo>
                    <a:pt x="16" y="45"/>
                  </a:lnTo>
                  <a:lnTo>
                    <a:pt x="15" y="45"/>
                  </a:lnTo>
                  <a:lnTo>
                    <a:pt x="13" y="45"/>
                  </a:lnTo>
                  <a:lnTo>
                    <a:pt x="12" y="45"/>
                  </a:lnTo>
                  <a:lnTo>
                    <a:pt x="12" y="43"/>
                  </a:lnTo>
                  <a:lnTo>
                    <a:pt x="11" y="43"/>
                  </a:lnTo>
                  <a:lnTo>
                    <a:pt x="9" y="43"/>
                  </a:lnTo>
                  <a:lnTo>
                    <a:pt x="9" y="42"/>
                  </a:lnTo>
                  <a:lnTo>
                    <a:pt x="8" y="42"/>
                  </a:lnTo>
                  <a:lnTo>
                    <a:pt x="8" y="40"/>
                  </a:lnTo>
                  <a:lnTo>
                    <a:pt x="7" y="40"/>
                  </a:lnTo>
                  <a:lnTo>
                    <a:pt x="5" y="40"/>
                  </a:lnTo>
                  <a:lnTo>
                    <a:pt x="5" y="39"/>
                  </a:lnTo>
                  <a:lnTo>
                    <a:pt x="4" y="39"/>
                  </a:lnTo>
                  <a:lnTo>
                    <a:pt x="4" y="37"/>
                  </a:lnTo>
                  <a:lnTo>
                    <a:pt x="4" y="36"/>
                  </a:lnTo>
                  <a:lnTo>
                    <a:pt x="3" y="36"/>
                  </a:lnTo>
                  <a:lnTo>
                    <a:pt x="3" y="34"/>
                  </a:lnTo>
                  <a:lnTo>
                    <a:pt x="1" y="32"/>
                  </a:lnTo>
                  <a:lnTo>
                    <a:pt x="1" y="31"/>
                  </a:lnTo>
                  <a:lnTo>
                    <a:pt x="1" y="29"/>
                  </a:lnTo>
                  <a:lnTo>
                    <a:pt x="0" y="28"/>
                  </a:lnTo>
                  <a:lnTo>
                    <a:pt x="0" y="26"/>
                  </a:lnTo>
                  <a:lnTo>
                    <a:pt x="0" y="25"/>
                  </a:lnTo>
                  <a:lnTo>
                    <a:pt x="0" y="23"/>
                  </a:lnTo>
                  <a:lnTo>
                    <a:pt x="0" y="22"/>
                  </a:lnTo>
                  <a:lnTo>
                    <a:pt x="0" y="20"/>
                  </a:lnTo>
                  <a:lnTo>
                    <a:pt x="0" y="19"/>
                  </a:lnTo>
                  <a:lnTo>
                    <a:pt x="1" y="17"/>
                  </a:lnTo>
                  <a:lnTo>
                    <a:pt x="1" y="15"/>
                  </a:lnTo>
                  <a:lnTo>
                    <a:pt x="1" y="14"/>
                  </a:lnTo>
                  <a:lnTo>
                    <a:pt x="3" y="14"/>
                  </a:lnTo>
                  <a:lnTo>
                    <a:pt x="3" y="12"/>
                  </a:lnTo>
                  <a:lnTo>
                    <a:pt x="3" y="11"/>
                  </a:lnTo>
                  <a:lnTo>
                    <a:pt x="4" y="11"/>
                  </a:lnTo>
                  <a:lnTo>
                    <a:pt x="4" y="9"/>
                  </a:lnTo>
                  <a:lnTo>
                    <a:pt x="5" y="9"/>
                  </a:lnTo>
                  <a:lnTo>
                    <a:pt x="5" y="8"/>
                  </a:lnTo>
                  <a:lnTo>
                    <a:pt x="5" y="6"/>
                  </a:lnTo>
                  <a:lnTo>
                    <a:pt x="7" y="6"/>
                  </a:lnTo>
                  <a:lnTo>
                    <a:pt x="8" y="6"/>
                  </a:lnTo>
                  <a:lnTo>
                    <a:pt x="8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11" y="3"/>
                  </a:lnTo>
                  <a:lnTo>
                    <a:pt x="12" y="2"/>
                  </a:lnTo>
                  <a:lnTo>
                    <a:pt x="13" y="2"/>
                  </a:lnTo>
                  <a:lnTo>
                    <a:pt x="15" y="2"/>
                  </a:lnTo>
                  <a:lnTo>
                    <a:pt x="16" y="2"/>
                  </a:lnTo>
                  <a:lnTo>
                    <a:pt x="17" y="2"/>
                  </a:lnTo>
                  <a:lnTo>
                    <a:pt x="19" y="0"/>
                  </a:lnTo>
                  <a:lnTo>
                    <a:pt x="20" y="2"/>
                  </a:lnTo>
                  <a:lnTo>
                    <a:pt x="21" y="2"/>
                  </a:lnTo>
                  <a:lnTo>
                    <a:pt x="23" y="2"/>
                  </a:lnTo>
                  <a:lnTo>
                    <a:pt x="24" y="2"/>
                  </a:lnTo>
                  <a:lnTo>
                    <a:pt x="25" y="2"/>
                  </a:lnTo>
                  <a:lnTo>
                    <a:pt x="27" y="3"/>
                  </a:lnTo>
                  <a:lnTo>
                    <a:pt x="28" y="3"/>
                  </a:lnTo>
                  <a:lnTo>
                    <a:pt x="29" y="5"/>
                  </a:lnTo>
                  <a:lnTo>
                    <a:pt x="31" y="6"/>
                  </a:lnTo>
                  <a:lnTo>
                    <a:pt x="32" y="8"/>
                  </a:lnTo>
                  <a:lnTo>
                    <a:pt x="34" y="9"/>
                  </a:lnTo>
                  <a:lnTo>
                    <a:pt x="35" y="11"/>
                  </a:lnTo>
                  <a:lnTo>
                    <a:pt x="35" y="12"/>
                  </a:lnTo>
                  <a:lnTo>
                    <a:pt x="36" y="12"/>
                  </a:lnTo>
                  <a:lnTo>
                    <a:pt x="36" y="14"/>
                  </a:lnTo>
                  <a:lnTo>
                    <a:pt x="36" y="15"/>
                  </a:lnTo>
                  <a:lnTo>
                    <a:pt x="38" y="15"/>
                  </a:lnTo>
                  <a:lnTo>
                    <a:pt x="38" y="17"/>
                  </a:lnTo>
                  <a:lnTo>
                    <a:pt x="38" y="19"/>
                  </a:lnTo>
                  <a:lnTo>
                    <a:pt x="38" y="20"/>
                  </a:lnTo>
                  <a:lnTo>
                    <a:pt x="38" y="22"/>
                  </a:lnTo>
                  <a:lnTo>
                    <a:pt x="38" y="23"/>
                  </a:lnTo>
                  <a:lnTo>
                    <a:pt x="38" y="25"/>
                  </a:lnTo>
                  <a:lnTo>
                    <a:pt x="38" y="26"/>
                  </a:lnTo>
                  <a:lnTo>
                    <a:pt x="38" y="28"/>
                  </a:lnTo>
                  <a:lnTo>
                    <a:pt x="38" y="29"/>
                  </a:lnTo>
                  <a:lnTo>
                    <a:pt x="36" y="31"/>
                  </a:lnTo>
                  <a:lnTo>
                    <a:pt x="36" y="32"/>
                  </a:lnTo>
                  <a:close/>
                </a:path>
              </a:pathLst>
            </a:custGeom>
            <a:solidFill>
              <a:srgbClr val="C128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30" name="Freeform 62"/>
            <p:cNvSpPr>
              <a:spLocks/>
            </p:cNvSpPr>
            <p:nvPr/>
          </p:nvSpPr>
          <p:spPr bwMode="auto">
            <a:xfrm>
              <a:off x="5616576" y="5199063"/>
              <a:ext cx="84138" cy="395288"/>
            </a:xfrm>
            <a:custGeom>
              <a:avLst/>
              <a:gdLst>
                <a:gd name="T0" fmla="*/ 2147483647 w 105"/>
                <a:gd name="T1" fmla="*/ 0 h 499"/>
                <a:gd name="T2" fmla="*/ 0 w 105"/>
                <a:gd name="T3" fmla="*/ 2147483647 h 499"/>
                <a:gd name="T4" fmla="*/ 0 w 105"/>
                <a:gd name="T5" fmla="*/ 2147483647 h 499"/>
                <a:gd name="T6" fmla="*/ 2147483647 w 105"/>
                <a:gd name="T7" fmla="*/ 2147483647 h 499"/>
                <a:gd name="T8" fmla="*/ 2147483647 w 105"/>
                <a:gd name="T9" fmla="*/ 2147483647 h 499"/>
                <a:gd name="T10" fmla="*/ 2147483647 w 105"/>
                <a:gd name="T11" fmla="*/ 2147483647 h 499"/>
                <a:gd name="T12" fmla="*/ 2147483647 w 105"/>
                <a:gd name="T13" fmla="*/ 2147483647 h 499"/>
                <a:gd name="T14" fmla="*/ 2147483647 w 105"/>
                <a:gd name="T15" fmla="*/ 2147483647 h 499"/>
                <a:gd name="T16" fmla="*/ 2147483647 w 105"/>
                <a:gd name="T17" fmla="*/ 2147483647 h 499"/>
                <a:gd name="T18" fmla="*/ 2147483647 w 105"/>
                <a:gd name="T19" fmla="*/ 2147483647 h 499"/>
                <a:gd name="T20" fmla="*/ 2147483647 w 105"/>
                <a:gd name="T21" fmla="*/ 2147483647 h 499"/>
                <a:gd name="T22" fmla="*/ 2147483647 w 105"/>
                <a:gd name="T23" fmla="*/ 2147483647 h 499"/>
                <a:gd name="T24" fmla="*/ 2147483647 w 105"/>
                <a:gd name="T25" fmla="*/ 2147483647 h 499"/>
                <a:gd name="T26" fmla="*/ 2147483647 w 105"/>
                <a:gd name="T27" fmla="*/ 2147483647 h 499"/>
                <a:gd name="T28" fmla="*/ 2147483647 w 105"/>
                <a:gd name="T29" fmla="*/ 2147483647 h 499"/>
                <a:gd name="T30" fmla="*/ 2147483647 w 105"/>
                <a:gd name="T31" fmla="*/ 2147483647 h 499"/>
                <a:gd name="T32" fmla="*/ 2147483647 w 105"/>
                <a:gd name="T33" fmla="*/ 2147483647 h 499"/>
                <a:gd name="T34" fmla="*/ 2147483647 w 105"/>
                <a:gd name="T35" fmla="*/ 2147483647 h 499"/>
                <a:gd name="T36" fmla="*/ 2147483647 w 105"/>
                <a:gd name="T37" fmla="*/ 2147483647 h 499"/>
                <a:gd name="T38" fmla="*/ 2147483647 w 105"/>
                <a:gd name="T39" fmla="*/ 2147483647 h 499"/>
                <a:gd name="T40" fmla="*/ 2147483647 w 105"/>
                <a:gd name="T41" fmla="*/ 2147483647 h 499"/>
                <a:gd name="T42" fmla="*/ 2147483647 w 105"/>
                <a:gd name="T43" fmla="*/ 2147483647 h 499"/>
                <a:gd name="T44" fmla="*/ 2147483647 w 105"/>
                <a:gd name="T45" fmla="*/ 2147483647 h 499"/>
                <a:gd name="T46" fmla="*/ 2147483647 w 105"/>
                <a:gd name="T47" fmla="*/ 2147483647 h 499"/>
                <a:gd name="T48" fmla="*/ 2147483647 w 105"/>
                <a:gd name="T49" fmla="*/ 2147483647 h 499"/>
                <a:gd name="T50" fmla="*/ 2147483647 w 105"/>
                <a:gd name="T51" fmla="*/ 2147483647 h 499"/>
                <a:gd name="T52" fmla="*/ 2147483647 w 105"/>
                <a:gd name="T53" fmla="*/ 2147483647 h 499"/>
                <a:gd name="T54" fmla="*/ 2147483647 w 105"/>
                <a:gd name="T55" fmla="*/ 2147483647 h 499"/>
                <a:gd name="T56" fmla="*/ 2147483647 w 105"/>
                <a:gd name="T57" fmla="*/ 2147483647 h 499"/>
                <a:gd name="T58" fmla="*/ 2147483647 w 105"/>
                <a:gd name="T59" fmla="*/ 2147483647 h 499"/>
                <a:gd name="T60" fmla="*/ 2147483647 w 105"/>
                <a:gd name="T61" fmla="*/ 2147483647 h 499"/>
                <a:gd name="T62" fmla="*/ 2147483647 w 105"/>
                <a:gd name="T63" fmla="*/ 2147483647 h 499"/>
                <a:gd name="T64" fmla="*/ 2147483647 w 105"/>
                <a:gd name="T65" fmla="*/ 2147483647 h 499"/>
                <a:gd name="T66" fmla="*/ 2147483647 w 105"/>
                <a:gd name="T67" fmla="*/ 2147483647 h 499"/>
                <a:gd name="T68" fmla="*/ 2147483647 w 105"/>
                <a:gd name="T69" fmla="*/ 2147483647 h 499"/>
                <a:gd name="T70" fmla="*/ 2147483647 w 105"/>
                <a:gd name="T71" fmla="*/ 2147483647 h 499"/>
                <a:gd name="T72" fmla="*/ 2147483647 w 105"/>
                <a:gd name="T73" fmla="*/ 2147483647 h 499"/>
                <a:gd name="T74" fmla="*/ 2147483647 w 105"/>
                <a:gd name="T75" fmla="*/ 2147483647 h 499"/>
                <a:gd name="T76" fmla="*/ 2147483647 w 105"/>
                <a:gd name="T77" fmla="*/ 2147483647 h 499"/>
                <a:gd name="T78" fmla="*/ 2147483647 w 105"/>
                <a:gd name="T79" fmla="*/ 2147483647 h 499"/>
                <a:gd name="T80" fmla="*/ 2147483647 w 105"/>
                <a:gd name="T81" fmla="*/ 2147483647 h 499"/>
                <a:gd name="T82" fmla="*/ 2147483647 w 105"/>
                <a:gd name="T83" fmla="*/ 2147483647 h 499"/>
                <a:gd name="T84" fmla="*/ 2147483647 w 105"/>
                <a:gd name="T85" fmla="*/ 2147483647 h 499"/>
                <a:gd name="T86" fmla="*/ 2147483647 w 105"/>
                <a:gd name="T87" fmla="*/ 2147483647 h 499"/>
                <a:gd name="T88" fmla="*/ 2147483647 w 105"/>
                <a:gd name="T89" fmla="*/ 2147483647 h 499"/>
                <a:gd name="T90" fmla="*/ 2147483647 w 105"/>
                <a:gd name="T91" fmla="*/ 2147483647 h 499"/>
                <a:gd name="T92" fmla="*/ 2147483647 w 105"/>
                <a:gd name="T93" fmla="*/ 2147483647 h 499"/>
                <a:gd name="T94" fmla="*/ 2147483647 w 105"/>
                <a:gd name="T95" fmla="*/ 2147483647 h 499"/>
                <a:gd name="T96" fmla="*/ 2147483647 w 105"/>
                <a:gd name="T97" fmla="*/ 2147483647 h 499"/>
                <a:gd name="T98" fmla="*/ 2147483647 w 105"/>
                <a:gd name="T99" fmla="*/ 0 h 499"/>
                <a:gd name="T100" fmla="*/ 2147483647 w 105"/>
                <a:gd name="T101" fmla="*/ 0 h 499"/>
                <a:gd name="T102" fmla="*/ 2147483647 w 105"/>
                <a:gd name="T103" fmla="*/ 0 h 499"/>
                <a:gd name="T104" fmla="*/ 2147483647 w 105"/>
                <a:gd name="T105" fmla="*/ 0 h 499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105" h="499">
                  <a:moveTo>
                    <a:pt x="30" y="0"/>
                  </a:moveTo>
                  <a:lnTo>
                    <a:pt x="0" y="498"/>
                  </a:lnTo>
                  <a:lnTo>
                    <a:pt x="3" y="498"/>
                  </a:lnTo>
                  <a:lnTo>
                    <a:pt x="7" y="499"/>
                  </a:lnTo>
                  <a:lnTo>
                    <a:pt x="12" y="499"/>
                  </a:lnTo>
                  <a:lnTo>
                    <a:pt x="15" y="499"/>
                  </a:lnTo>
                  <a:lnTo>
                    <a:pt x="18" y="499"/>
                  </a:lnTo>
                  <a:lnTo>
                    <a:pt x="22" y="499"/>
                  </a:lnTo>
                  <a:lnTo>
                    <a:pt x="25" y="499"/>
                  </a:lnTo>
                  <a:lnTo>
                    <a:pt x="29" y="499"/>
                  </a:lnTo>
                  <a:lnTo>
                    <a:pt x="33" y="499"/>
                  </a:lnTo>
                  <a:lnTo>
                    <a:pt x="37" y="498"/>
                  </a:lnTo>
                  <a:lnTo>
                    <a:pt x="41" y="498"/>
                  </a:lnTo>
                  <a:lnTo>
                    <a:pt x="45" y="498"/>
                  </a:lnTo>
                  <a:lnTo>
                    <a:pt x="49" y="496"/>
                  </a:lnTo>
                  <a:lnTo>
                    <a:pt x="53" y="496"/>
                  </a:lnTo>
                  <a:lnTo>
                    <a:pt x="57" y="495"/>
                  </a:lnTo>
                  <a:lnTo>
                    <a:pt x="62" y="493"/>
                  </a:lnTo>
                  <a:lnTo>
                    <a:pt x="66" y="492"/>
                  </a:lnTo>
                  <a:lnTo>
                    <a:pt x="70" y="490"/>
                  </a:lnTo>
                  <a:lnTo>
                    <a:pt x="74" y="489"/>
                  </a:lnTo>
                  <a:lnTo>
                    <a:pt x="80" y="485"/>
                  </a:lnTo>
                  <a:lnTo>
                    <a:pt x="84" y="482"/>
                  </a:lnTo>
                  <a:lnTo>
                    <a:pt x="88" y="481"/>
                  </a:lnTo>
                  <a:lnTo>
                    <a:pt x="92" y="478"/>
                  </a:lnTo>
                  <a:lnTo>
                    <a:pt x="95" y="473"/>
                  </a:lnTo>
                  <a:lnTo>
                    <a:pt x="99" y="470"/>
                  </a:lnTo>
                  <a:lnTo>
                    <a:pt x="103" y="465"/>
                  </a:lnTo>
                  <a:lnTo>
                    <a:pt x="105" y="461"/>
                  </a:lnTo>
                  <a:lnTo>
                    <a:pt x="50" y="23"/>
                  </a:lnTo>
                  <a:lnTo>
                    <a:pt x="49" y="20"/>
                  </a:lnTo>
                  <a:lnTo>
                    <a:pt x="49" y="19"/>
                  </a:lnTo>
                  <a:lnTo>
                    <a:pt x="47" y="16"/>
                  </a:lnTo>
                  <a:lnTo>
                    <a:pt x="46" y="14"/>
                  </a:lnTo>
                  <a:lnTo>
                    <a:pt x="45" y="12"/>
                  </a:lnTo>
                  <a:lnTo>
                    <a:pt x="45" y="11"/>
                  </a:lnTo>
                  <a:lnTo>
                    <a:pt x="45" y="9"/>
                  </a:lnTo>
                  <a:lnTo>
                    <a:pt x="43" y="8"/>
                  </a:lnTo>
                  <a:lnTo>
                    <a:pt x="42" y="8"/>
                  </a:lnTo>
                  <a:lnTo>
                    <a:pt x="42" y="6"/>
                  </a:lnTo>
                  <a:lnTo>
                    <a:pt x="41" y="6"/>
                  </a:lnTo>
                  <a:lnTo>
                    <a:pt x="41" y="5"/>
                  </a:lnTo>
                  <a:lnTo>
                    <a:pt x="39" y="3"/>
                  </a:lnTo>
                  <a:lnTo>
                    <a:pt x="38" y="3"/>
                  </a:lnTo>
                  <a:lnTo>
                    <a:pt x="37" y="2"/>
                  </a:lnTo>
                  <a:lnTo>
                    <a:pt x="35" y="2"/>
                  </a:lnTo>
                  <a:lnTo>
                    <a:pt x="34" y="0"/>
                  </a:lnTo>
                  <a:lnTo>
                    <a:pt x="33" y="0"/>
                  </a:lnTo>
                  <a:lnTo>
                    <a:pt x="31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BB28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31" name="Freeform 63"/>
            <p:cNvSpPr>
              <a:spLocks/>
            </p:cNvSpPr>
            <p:nvPr/>
          </p:nvSpPr>
          <p:spPr bwMode="auto">
            <a:xfrm>
              <a:off x="5616576" y="5226050"/>
              <a:ext cx="84138" cy="369888"/>
            </a:xfrm>
            <a:custGeom>
              <a:avLst/>
              <a:gdLst>
                <a:gd name="T0" fmla="*/ 2147483647 w 105"/>
                <a:gd name="T1" fmla="*/ 0 h 465"/>
                <a:gd name="T2" fmla="*/ 2147483647 w 105"/>
                <a:gd name="T3" fmla="*/ 2147483647 h 465"/>
                <a:gd name="T4" fmla="*/ 2147483647 w 105"/>
                <a:gd name="T5" fmla="*/ 2147483647 h 465"/>
                <a:gd name="T6" fmla="*/ 2147483647 w 105"/>
                <a:gd name="T7" fmla="*/ 2147483647 h 465"/>
                <a:gd name="T8" fmla="*/ 2147483647 w 105"/>
                <a:gd name="T9" fmla="*/ 2147483647 h 465"/>
                <a:gd name="T10" fmla="*/ 2147483647 w 105"/>
                <a:gd name="T11" fmla="*/ 2147483647 h 465"/>
                <a:gd name="T12" fmla="*/ 2147483647 w 105"/>
                <a:gd name="T13" fmla="*/ 2147483647 h 465"/>
                <a:gd name="T14" fmla="*/ 2147483647 w 105"/>
                <a:gd name="T15" fmla="*/ 2147483647 h 465"/>
                <a:gd name="T16" fmla="*/ 2147483647 w 105"/>
                <a:gd name="T17" fmla="*/ 2147483647 h 465"/>
                <a:gd name="T18" fmla="*/ 2147483647 w 105"/>
                <a:gd name="T19" fmla="*/ 2147483647 h 465"/>
                <a:gd name="T20" fmla="*/ 2147483647 w 105"/>
                <a:gd name="T21" fmla="*/ 2147483647 h 465"/>
                <a:gd name="T22" fmla="*/ 2147483647 w 105"/>
                <a:gd name="T23" fmla="*/ 2147483647 h 465"/>
                <a:gd name="T24" fmla="*/ 2147483647 w 105"/>
                <a:gd name="T25" fmla="*/ 2147483647 h 465"/>
                <a:gd name="T26" fmla="*/ 2147483647 w 105"/>
                <a:gd name="T27" fmla="*/ 2147483647 h 465"/>
                <a:gd name="T28" fmla="*/ 2147483647 w 105"/>
                <a:gd name="T29" fmla="*/ 2147483647 h 465"/>
                <a:gd name="T30" fmla="*/ 2147483647 w 105"/>
                <a:gd name="T31" fmla="*/ 2147483647 h 465"/>
                <a:gd name="T32" fmla="*/ 2147483647 w 105"/>
                <a:gd name="T33" fmla="*/ 2147483647 h 465"/>
                <a:gd name="T34" fmla="*/ 2147483647 w 105"/>
                <a:gd name="T35" fmla="*/ 2147483647 h 465"/>
                <a:gd name="T36" fmla="*/ 2147483647 w 105"/>
                <a:gd name="T37" fmla="*/ 2147483647 h 465"/>
                <a:gd name="T38" fmla="*/ 2147483647 w 105"/>
                <a:gd name="T39" fmla="*/ 2147483647 h 465"/>
                <a:gd name="T40" fmla="*/ 2147483647 w 105"/>
                <a:gd name="T41" fmla="*/ 2147483647 h 465"/>
                <a:gd name="T42" fmla="*/ 2147483647 w 105"/>
                <a:gd name="T43" fmla="*/ 2147483647 h 465"/>
                <a:gd name="T44" fmla="*/ 2147483647 w 105"/>
                <a:gd name="T45" fmla="*/ 2147483647 h 465"/>
                <a:gd name="T46" fmla="*/ 2147483647 w 105"/>
                <a:gd name="T47" fmla="*/ 2147483647 h 465"/>
                <a:gd name="T48" fmla="*/ 2147483647 w 105"/>
                <a:gd name="T49" fmla="*/ 2147483647 h 465"/>
                <a:gd name="T50" fmla="*/ 2147483647 w 105"/>
                <a:gd name="T51" fmla="*/ 2147483647 h 465"/>
                <a:gd name="T52" fmla="*/ 2147483647 w 105"/>
                <a:gd name="T53" fmla="*/ 2147483647 h 465"/>
                <a:gd name="T54" fmla="*/ 2147483647 w 105"/>
                <a:gd name="T55" fmla="*/ 2147483647 h 465"/>
                <a:gd name="T56" fmla="*/ 2147483647 w 105"/>
                <a:gd name="T57" fmla="*/ 2147483647 h 465"/>
                <a:gd name="T58" fmla="*/ 2147483647 w 105"/>
                <a:gd name="T59" fmla="*/ 2147483647 h 465"/>
                <a:gd name="T60" fmla="*/ 2147483647 w 105"/>
                <a:gd name="T61" fmla="*/ 2147483647 h 465"/>
                <a:gd name="T62" fmla="*/ 0 w 105"/>
                <a:gd name="T63" fmla="*/ 2147483647 h 465"/>
                <a:gd name="T64" fmla="*/ 0 w 105"/>
                <a:gd name="T65" fmla="*/ 2147483647 h 465"/>
                <a:gd name="T66" fmla="*/ 2147483647 w 105"/>
                <a:gd name="T67" fmla="*/ 2147483647 h 465"/>
                <a:gd name="T68" fmla="*/ 2147483647 w 105"/>
                <a:gd name="T69" fmla="*/ 2147483647 h 465"/>
                <a:gd name="T70" fmla="*/ 2147483647 w 105"/>
                <a:gd name="T71" fmla="*/ 2147483647 h 465"/>
                <a:gd name="T72" fmla="*/ 2147483647 w 105"/>
                <a:gd name="T73" fmla="*/ 2147483647 h 465"/>
                <a:gd name="T74" fmla="*/ 2147483647 w 105"/>
                <a:gd name="T75" fmla="*/ 2147483647 h 465"/>
                <a:gd name="T76" fmla="*/ 2147483647 w 105"/>
                <a:gd name="T77" fmla="*/ 2147483647 h 465"/>
                <a:gd name="T78" fmla="*/ 2147483647 w 105"/>
                <a:gd name="T79" fmla="*/ 2147483647 h 465"/>
                <a:gd name="T80" fmla="*/ 2147483647 w 105"/>
                <a:gd name="T81" fmla="*/ 2147483647 h 465"/>
                <a:gd name="T82" fmla="*/ 2147483647 w 105"/>
                <a:gd name="T83" fmla="*/ 2147483647 h 465"/>
                <a:gd name="T84" fmla="*/ 2147483647 w 105"/>
                <a:gd name="T85" fmla="*/ 2147483647 h 465"/>
                <a:gd name="T86" fmla="*/ 2147483647 w 105"/>
                <a:gd name="T87" fmla="*/ 2147483647 h 465"/>
                <a:gd name="T88" fmla="*/ 2147483647 w 105"/>
                <a:gd name="T89" fmla="*/ 2147483647 h 465"/>
                <a:gd name="T90" fmla="*/ 2147483647 w 105"/>
                <a:gd name="T91" fmla="*/ 2147483647 h 465"/>
                <a:gd name="T92" fmla="*/ 2147483647 w 105"/>
                <a:gd name="T93" fmla="*/ 2147483647 h 465"/>
                <a:gd name="T94" fmla="*/ 2147483647 w 105"/>
                <a:gd name="T95" fmla="*/ 2147483647 h 465"/>
                <a:gd name="T96" fmla="*/ 2147483647 w 105"/>
                <a:gd name="T97" fmla="*/ 2147483647 h 465"/>
                <a:gd name="T98" fmla="*/ 2147483647 w 105"/>
                <a:gd name="T99" fmla="*/ 2147483647 h 465"/>
                <a:gd name="T100" fmla="*/ 2147483647 w 105"/>
                <a:gd name="T101" fmla="*/ 2147483647 h 465"/>
                <a:gd name="T102" fmla="*/ 2147483647 w 105"/>
                <a:gd name="T103" fmla="*/ 2147483647 h 465"/>
                <a:gd name="T104" fmla="*/ 2147483647 w 105"/>
                <a:gd name="T105" fmla="*/ 2147483647 h 465"/>
                <a:gd name="T106" fmla="*/ 2147483647 w 105"/>
                <a:gd name="T107" fmla="*/ 2147483647 h 465"/>
                <a:gd name="T108" fmla="*/ 2147483647 w 105"/>
                <a:gd name="T109" fmla="*/ 2147483647 h 465"/>
                <a:gd name="T110" fmla="*/ 2147483647 w 105"/>
                <a:gd name="T111" fmla="*/ 2147483647 h 465"/>
                <a:gd name="T112" fmla="*/ 2147483647 w 105"/>
                <a:gd name="T113" fmla="*/ 2147483647 h 465"/>
                <a:gd name="T114" fmla="*/ 2147483647 w 105"/>
                <a:gd name="T115" fmla="*/ 2147483647 h 465"/>
                <a:gd name="T116" fmla="*/ 2147483647 w 105"/>
                <a:gd name="T117" fmla="*/ 2147483647 h 465"/>
                <a:gd name="T118" fmla="*/ 2147483647 w 105"/>
                <a:gd name="T119" fmla="*/ 2147483647 h 465"/>
                <a:gd name="T120" fmla="*/ 2147483647 w 105"/>
                <a:gd name="T121" fmla="*/ 0 h 465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105" h="465">
                  <a:moveTo>
                    <a:pt x="52" y="0"/>
                  </a:moveTo>
                  <a:lnTo>
                    <a:pt x="105" y="425"/>
                  </a:lnTo>
                  <a:lnTo>
                    <a:pt x="105" y="426"/>
                  </a:lnTo>
                  <a:lnTo>
                    <a:pt x="104" y="428"/>
                  </a:lnTo>
                  <a:lnTo>
                    <a:pt x="103" y="428"/>
                  </a:lnTo>
                  <a:lnTo>
                    <a:pt x="101" y="429"/>
                  </a:lnTo>
                  <a:lnTo>
                    <a:pt x="101" y="431"/>
                  </a:lnTo>
                  <a:lnTo>
                    <a:pt x="99" y="432"/>
                  </a:lnTo>
                  <a:lnTo>
                    <a:pt x="97" y="436"/>
                  </a:lnTo>
                  <a:lnTo>
                    <a:pt x="96" y="437"/>
                  </a:lnTo>
                  <a:lnTo>
                    <a:pt x="93" y="439"/>
                  </a:lnTo>
                  <a:lnTo>
                    <a:pt x="92" y="442"/>
                  </a:lnTo>
                  <a:lnTo>
                    <a:pt x="89" y="443"/>
                  </a:lnTo>
                  <a:lnTo>
                    <a:pt x="87" y="445"/>
                  </a:lnTo>
                  <a:lnTo>
                    <a:pt x="84" y="448"/>
                  </a:lnTo>
                  <a:lnTo>
                    <a:pt x="80" y="449"/>
                  </a:lnTo>
                  <a:lnTo>
                    <a:pt x="77" y="451"/>
                  </a:lnTo>
                  <a:lnTo>
                    <a:pt x="73" y="454"/>
                  </a:lnTo>
                  <a:lnTo>
                    <a:pt x="70" y="456"/>
                  </a:lnTo>
                  <a:lnTo>
                    <a:pt x="66" y="457"/>
                  </a:lnTo>
                  <a:lnTo>
                    <a:pt x="62" y="459"/>
                  </a:lnTo>
                  <a:lnTo>
                    <a:pt x="57" y="460"/>
                  </a:lnTo>
                  <a:lnTo>
                    <a:pt x="53" y="462"/>
                  </a:lnTo>
                  <a:lnTo>
                    <a:pt x="47" y="463"/>
                  </a:lnTo>
                  <a:lnTo>
                    <a:pt x="42" y="463"/>
                  </a:lnTo>
                  <a:lnTo>
                    <a:pt x="37" y="465"/>
                  </a:lnTo>
                  <a:lnTo>
                    <a:pt x="31" y="465"/>
                  </a:lnTo>
                  <a:lnTo>
                    <a:pt x="26" y="465"/>
                  </a:lnTo>
                  <a:lnTo>
                    <a:pt x="19" y="465"/>
                  </a:lnTo>
                  <a:lnTo>
                    <a:pt x="14" y="463"/>
                  </a:lnTo>
                  <a:lnTo>
                    <a:pt x="7" y="463"/>
                  </a:lnTo>
                  <a:lnTo>
                    <a:pt x="0" y="462"/>
                  </a:lnTo>
                  <a:lnTo>
                    <a:pt x="3" y="462"/>
                  </a:lnTo>
                  <a:lnTo>
                    <a:pt x="6" y="462"/>
                  </a:lnTo>
                  <a:lnTo>
                    <a:pt x="10" y="462"/>
                  </a:lnTo>
                  <a:lnTo>
                    <a:pt x="11" y="462"/>
                  </a:lnTo>
                  <a:lnTo>
                    <a:pt x="14" y="462"/>
                  </a:lnTo>
                  <a:lnTo>
                    <a:pt x="16" y="462"/>
                  </a:lnTo>
                  <a:lnTo>
                    <a:pt x="19" y="462"/>
                  </a:lnTo>
                  <a:lnTo>
                    <a:pt x="22" y="462"/>
                  </a:lnTo>
                  <a:lnTo>
                    <a:pt x="25" y="462"/>
                  </a:lnTo>
                  <a:lnTo>
                    <a:pt x="29" y="460"/>
                  </a:lnTo>
                  <a:lnTo>
                    <a:pt x="31" y="460"/>
                  </a:lnTo>
                  <a:lnTo>
                    <a:pt x="35" y="459"/>
                  </a:lnTo>
                  <a:lnTo>
                    <a:pt x="38" y="459"/>
                  </a:lnTo>
                  <a:lnTo>
                    <a:pt x="42" y="457"/>
                  </a:lnTo>
                  <a:lnTo>
                    <a:pt x="45" y="456"/>
                  </a:lnTo>
                  <a:lnTo>
                    <a:pt x="49" y="454"/>
                  </a:lnTo>
                  <a:lnTo>
                    <a:pt x="53" y="453"/>
                  </a:lnTo>
                  <a:lnTo>
                    <a:pt x="57" y="451"/>
                  </a:lnTo>
                  <a:lnTo>
                    <a:pt x="60" y="448"/>
                  </a:lnTo>
                  <a:lnTo>
                    <a:pt x="64" y="445"/>
                  </a:lnTo>
                  <a:lnTo>
                    <a:pt x="68" y="443"/>
                  </a:lnTo>
                  <a:lnTo>
                    <a:pt x="72" y="439"/>
                  </a:lnTo>
                  <a:lnTo>
                    <a:pt x="74" y="436"/>
                  </a:lnTo>
                  <a:lnTo>
                    <a:pt x="79" y="432"/>
                  </a:lnTo>
                  <a:lnTo>
                    <a:pt x="83" y="428"/>
                  </a:lnTo>
                  <a:lnTo>
                    <a:pt x="85" y="423"/>
                  </a:lnTo>
                  <a:lnTo>
                    <a:pt x="89" y="419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7822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32" name="Freeform 64"/>
            <p:cNvSpPr>
              <a:spLocks/>
            </p:cNvSpPr>
            <p:nvPr/>
          </p:nvSpPr>
          <p:spPr bwMode="auto">
            <a:xfrm>
              <a:off x="5503863" y="5199063"/>
              <a:ext cx="82550" cy="395288"/>
            </a:xfrm>
            <a:custGeom>
              <a:avLst/>
              <a:gdLst>
                <a:gd name="T0" fmla="*/ 2147483647 w 106"/>
                <a:gd name="T1" fmla="*/ 0 h 499"/>
                <a:gd name="T2" fmla="*/ 2147483647 w 106"/>
                <a:gd name="T3" fmla="*/ 2147483647 h 499"/>
                <a:gd name="T4" fmla="*/ 2147483647 w 106"/>
                <a:gd name="T5" fmla="*/ 2147483647 h 499"/>
                <a:gd name="T6" fmla="*/ 2147483647 w 106"/>
                <a:gd name="T7" fmla="*/ 2147483647 h 499"/>
                <a:gd name="T8" fmla="*/ 2147483647 w 106"/>
                <a:gd name="T9" fmla="*/ 2147483647 h 499"/>
                <a:gd name="T10" fmla="*/ 2147483647 w 106"/>
                <a:gd name="T11" fmla="*/ 2147483647 h 499"/>
                <a:gd name="T12" fmla="*/ 2147483647 w 106"/>
                <a:gd name="T13" fmla="*/ 2147483647 h 499"/>
                <a:gd name="T14" fmla="*/ 2147483647 w 106"/>
                <a:gd name="T15" fmla="*/ 2147483647 h 499"/>
                <a:gd name="T16" fmla="*/ 2147483647 w 106"/>
                <a:gd name="T17" fmla="*/ 2147483647 h 499"/>
                <a:gd name="T18" fmla="*/ 2147483647 w 106"/>
                <a:gd name="T19" fmla="*/ 2147483647 h 499"/>
                <a:gd name="T20" fmla="*/ 2147483647 w 106"/>
                <a:gd name="T21" fmla="*/ 2147483647 h 499"/>
                <a:gd name="T22" fmla="*/ 2147483647 w 106"/>
                <a:gd name="T23" fmla="*/ 2147483647 h 499"/>
                <a:gd name="T24" fmla="*/ 2147483647 w 106"/>
                <a:gd name="T25" fmla="*/ 2147483647 h 499"/>
                <a:gd name="T26" fmla="*/ 2147483647 w 106"/>
                <a:gd name="T27" fmla="*/ 2147483647 h 499"/>
                <a:gd name="T28" fmla="*/ 2147483647 w 106"/>
                <a:gd name="T29" fmla="*/ 2147483647 h 499"/>
                <a:gd name="T30" fmla="*/ 2147483647 w 106"/>
                <a:gd name="T31" fmla="*/ 2147483647 h 499"/>
                <a:gd name="T32" fmla="*/ 2147483647 w 106"/>
                <a:gd name="T33" fmla="*/ 2147483647 h 499"/>
                <a:gd name="T34" fmla="*/ 2147483647 w 106"/>
                <a:gd name="T35" fmla="*/ 2147483647 h 499"/>
                <a:gd name="T36" fmla="*/ 2147483647 w 106"/>
                <a:gd name="T37" fmla="*/ 2147483647 h 499"/>
                <a:gd name="T38" fmla="*/ 2147483647 w 106"/>
                <a:gd name="T39" fmla="*/ 2147483647 h 499"/>
                <a:gd name="T40" fmla="*/ 2147483647 w 106"/>
                <a:gd name="T41" fmla="*/ 2147483647 h 499"/>
                <a:gd name="T42" fmla="*/ 2147483647 w 106"/>
                <a:gd name="T43" fmla="*/ 2147483647 h 499"/>
                <a:gd name="T44" fmla="*/ 2147483647 w 106"/>
                <a:gd name="T45" fmla="*/ 2147483647 h 499"/>
                <a:gd name="T46" fmla="*/ 2147483647 w 106"/>
                <a:gd name="T47" fmla="*/ 2147483647 h 499"/>
                <a:gd name="T48" fmla="*/ 2147483647 w 106"/>
                <a:gd name="T49" fmla="*/ 2147483647 h 499"/>
                <a:gd name="T50" fmla="*/ 2147483647 w 106"/>
                <a:gd name="T51" fmla="*/ 2147483647 h 499"/>
                <a:gd name="T52" fmla="*/ 2147483647 w 106"/>
                <a:gd name="T53" fmla="*/ 2147483647 h 499"/>
                <a:gd name="T54" fmla="*/ 2147483647 w 106"/>
                <a:gd name="T55" fmla="*/ 2147483647 h 499"/>
                <a:gd name="T56" fmla="*/ 2147483647 w 106"/>
                <a:gd name="T57" fmla="*/ 2147483647 h 499"/>
                <a:gd name="T58" fmla="*/ 0 w 106"/>
                <a:gd name="T59" fmla="*/ 2147483647 h 499"/>
                <a:gd name="T60" fmla="*/ 2147483647 w 106"/>
                <a:gd name="T61" fmla="*/ 2147483647 h 499"/>
                <a:gd name="T62" fmla="*/ 2147483647 w 106"/>
                <a:gd name="T63" fmla="*/ 2147483647 h 499"/>
                <a:gd name="T64" fmla="*/ 2147483647 w 106"/>
                <a:gd name="T65" fmla="*/ 2147483647 h 499"/>
                <a:gd name="T66" fmla="*/ 2147483647 w 106"/>
                <a:gd name="T67" fmla="*/ 2147483647 h 499"/>
                <a:gd name="T68" fmla="*/ 2147483647 w 106"/>
                <a:gd name="T69" fmla="*/ 2147483647 h 499"/>
                <a:gd name="T70" fmla="*/ 2147483647 w 106"/>
                <a:gd name="T71" fmla="*/ 2147483647 h 499"/>
                <a:gd name="T72" fmla="*/ 2147483647 w 106"/>
                <a:gd name="T73" fmla="*/ 2147483647 h 499"/>
                <a:gd name="T74" fmla="*/ 2147483647 w 106"/>
                <a:gd name="T75" fmla="*/ 2147483647 h 499"/>
                <a:gd name="T76" fmla="*/ 2147483647 w 106"/>
                <a:gd name="T77" fmla="*/ 2147483647 h 499"/>
                <a:gd name="T78" fmla="*/ 2147483647 w 106"/>
                <a:gd name="T79" fmla="*/ 2147483647 h 499"/>
                <a:gd name="T80" fmla="*/ 2147483647 w 106"/>
                <a:gd name="T81" fmla="*/ 2147483647 h 499"/>
                <a:gd name="T82" fmla="*/ 2147483647 w 106"/>
                <a:gd name="T83" fmla="*/ 2147483647 h 499"/>
                <a:gd name="T84" fmla="*/ 2147483647 w 106"/>
                <a:gd name="T85" fmla="*/ 2147483647 h 499"/>
                <a:gd name="T86" fmla="*/ 2147483647 w 106"/>
                <a:gd name="T87" fmla="*/ 2147483647 h 499"/>
                <a:gd name="T88" fmla="*/ 2147483647 w 106"/>
                <a:gd name="T89" fmla="*/ 2147483647 h 499"/>
                <a:gd name="T90" fmla="*/ 2147483647 w 106"/>
                <a:gd name="T91" fmla="*/ 2147483647 h 499"/>
                <a:gd name="T92" fmla="*/ 2147483647 w 106"/>
                <a:gd name="T93" fmla="*/ 2147483647 h 499"/>
                <a:gd name="T94" fmla="*/ 2147483647 w 106"/>
                <a:gd name="T95" fmla="*/ 2147483647 h 499"/>
                <a:gd name="T96" fmla="*/ 2147483647 w 106"/>
                <a:gd name="T97" fmla="*/ 2147483647 h 499"/>
                <a:gd name="T98" fmla="*/ 2147483647 w 106"/>
                <a:gd name="T99" fmla="*/ 0 h 499"/>
                <a:gd name="T100" fmla="*/ 2147483647 w 106"/>
                <a:gd name="T101" fmla="*/ 0 h 499"/>
                <a:gd name="T102" fmla="*/ 2147483647 w 106"/>
                <a:gd name="T103" fmla="*/ 0 h 499"/>
                <a:gd name="T104" fmla="*/ 2147483647 w 106"/>
                <a:gd name="T105" fmla="*/ 0 h 499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106" h="499">
                  <a:moveTo>
                    <a:pt x="76" y="0"/>
                  </a:moveTo>
                  <a:lnTo>
                    <a:pt x="106" y="498"/>
                  </a:lnTo>
                  <a:lnTo>
                    <a:pt x="104" y="498"/>
                  </a:lnTo>
                  <a:lnTo>
                    <a:pt x="101" y="498"/>
                  </a:lnTo>
                  <a:lnTo>
                    <a:pt x="99" y="499"/>
                  </a:lnTo>
                  <a:lnTo>
                    <a:pt x="93" y="499"/>
                  </a:lnTo>
                  <a:lnTo>
                    <a:pt x="91" y="499"/>
                  </a:lnTo>
                  <a:lnTo>
                    <a:pt x="88" y="499"/>
                  </a:lnTo>
                  <a:lnTo>
                    <a:pt x="84" y="499"/>
                  </a:lnTo>
                  <a:lnTo>
                    <a:pt x="81" y="499"/>
                  </a:lnTo>
                  <a:lnTo>
                    <a:pt x="77" y="499"/>
                  </a:lnTo>
                  <a:lnTo>
                    <a:pt x="73" y="499"/>
                  </a:lnTo>
                  <a:lnTo>
                    <a:pt x="69" y="498"/>
                  </a:lnTo>
                  <a:lnTo>
                    <a:pt x="65" y="498"/>
                  </a:lnTo>
                  <a:lnTo>
                    <a:pt x="61" y="498"/>
                  </a:lnTo>
                  <a:lnTo>
                    <a:pt x="57" y="496"/>
                  </a:lnTo>
                  <a:lnTo>
                    <a:pt x="52" y="496"/>
                  </a:lnTo>
                  <a:lnTo>
                    <a:pt x="48" y="495"/>
                  </a:lnTo>
                  <a:lnTo>
                    <a:pt x="44" y="493"/>
                  </a:lnTo>
                  <a:lnTo>
                    <a:pt x="39" y="492"/>
                  </a:lnTo>
                  <a:lnTo>
                    <a:pt x="35" y="490"/>
                  </a:lnTo>
                  <a:lnTo>
                    <a:pt x="30" y="489"/>
                  </a:lnTo>
                  <a:lnTo>
                    <a:pt x="26" y="485"/>
                  </a:lnTo>
                  <a:lnTo>
                    <a:pt x="22" y="482"/>
                  </a:lnTo>
                  <a:lnTo>
                    <a:pt x="18" y="481"/>
                  </a:lnTo>
                  <a:lnTo>
                    <a:pt x="14" y="478"/>
                  </a:lnTo>
                  <a:lnTo>
                    <a:pt x="10" y="473"/>
                  </a:lnTo>
                  <a:lnTo>
                    <a:pt x="7" y="470"/>
                  </a:lnTo>
                  <a:lnTo>
                    <a:pt x="3" y="465"/>
                  </a:lnTo>
                  <a:lnTo>
                    <a:pt x="0" y="461"/>
                  </a:lnTo>
                  <a:lnTo>
                    <a:pt x="56" y="23"/>
                  </a:lnTo>
                  <a:lnTo>
                    <a:pt x="57" y="20"/>
                  </a:lnTo>
                  <a:lnTo>
                    <a:pt x="57" y="19"/>
                  </a:lnTo>
                  <a:lnTo>
                    <a:pt x="58" y="16"/>
                  </a:lnTo>
                  <a:lnTo>
                    <a:pt x="58" y="14"/>
                  </a:lnTo>
                  <a:lnTo>
                    <a:pt x="60" y="12"/>
                  </a:lnTo>
                  <a:lnTo>
                    <a:pt x="61" y="11"/>
                  </a:lnTo>
                  <a:lnTo>
                    <a:pt x="61" y="9"/>
                  </a:lnTo>
                  <a:lnTo>
                    <a:pt x="62" y="8"/>
                  </a:lnTo>
                  <a:lnTo>
                    <a:pt x="64" y="6"/>
                  </a:lnTo>
                  <a:lnTo>
                    <a:pt x="65" y="6"/>
                  </a:lnTo>
                  <a:lnTo>
                    <a:pt x="65" y="5"/>
                  </a:lnTo>
                  <a:lnTo>
                    <a:pt x="66" y="3"/>
                  </a:lnTo>
                  <a:lnTo>
                    <a:pt x="68" y="3"/>
                  </a:lnTo>
                  <a:lnTo>
                    <a:pt x="68" y="2"/>
                  </a:lnTo>
                  <a:lnTo>
                    <a:pt x="69" y="2"/>
                  </a:lnTo>
                  <a:lnTo>
                    <a:pt x="70" y="2"/>
                  </a:lnTo>
                  <a:lnTo>
                    <a:pt x="72" y="0"/>
                  </a:lnTo>
                  <a:lnTo>
                    <a:pt x="73" y="0"/>
                  </a:lnTo>
                  <a:lnTo>
                    <a:pt x="75" y="0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BB28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33" name="Freeform 65"/>
            <p:cNvSpPr>
              <a:spLocks/>
            </p:cNvSpPr>
            <p:nvPr/>
          </p:nvSpPr>
          <p:spPr bwMode="auto">
            <a:xfrm>
              <a:off x="5503863" y="5203825"/>
              <a:ext cx="82550" cy="390525"/>
            </a:xfrm>
            <a:custGeom>
              <a:avLst/>
              <a:gdLst>
                <a:gd name="T0" fmla="*/ 2147483647 w 106"/>
                <a:gd name="T1" fmla="*/ 0 h 493"/>
                <a:gd name="T2" fmla="*/ 2147483647 w 106"/>
                <a:gd name="T3" fmla="*/ 2147483647 h 493"/>
                <a:gd name="T4" fmla="*/ 2147483647 w 106"/>
                <a:gd name="T5" fmla="*/ 2147483647 h 493"/>
                <a:gd name="T6" fmla="*/ 2147483647 w 106"/>
                <a:gd name="T7" fmla="*/ 2147483647 h 493"/>
                <a:gd name="T8" fmla="*/ 2147483647 w 106"/>
                <a:gd name="T9" fmla="*/ 2147483647 h 493"/>
                <a:gd name="T10" fmla="*/ 2147483647 w 106"/>
                <a:gd name="T11" fmla="*/ 2147483647 h 493"/>
                <a:gd name="T12" fmla="*/ 2147483647 w 106"/>
                <a:gd name="T13" fmla="*/ 2147483647 h 493"/>
                <a:gd name="T14" fmla="*/ 2147483647 w 106"/>
                <a:gd name="T15" fmla="*/ 2147483647 h 493"/>
                <a:gd name="T16" fmla="*/ 2147483647 w 106"/>
                <a:gd name="T17" fmla="*/ 2147483647 h 493"/>
                <a:gd name="T18" fmla="*/ 2147483647 w 106"/>
                <a:gd name="T19" fmla="*/ 2147483647 h 493"/>
                <a:gd name="T20" fmla="*/ 2147483647 w 106"/>
                <a:gd name="T21" fmla="*/ 2147483647 h 493"/>
                <a:gd name="T22" fmla="*/ 2147483647 w 106"/>
                <a:gd name="T23" fmla="*/ 2147483647 h 493"/>
                <a:gd name="T24" fmla="*/ 2147483647 w 106"/>
                <a:gd name="T25" fmla="*/ 2147483647 h 493"/>
                <a:gd name="T26" fmla="*/ 2147483647 w 106"/>
                <a:gd name="T27" fmla="*/ 2147483647 h 493"/>
                <a:gd name="T28" fmla="*/ 2147483647 w 106"/>
                <a:gd name="T29" fmla="*/ 2147483647 h 493"/>
                <a:gd name="T30" fmla="*/ 2147483647 w 106"/>
                <a:gd name="T31" fmla="*/ 2147483647 h 493"/>
                <a:gd name="T32" fmla="*/ 2147483647 w 106"/>
                <a:gd name="T33" fmla="*/ 2147483647 h 493"/>
                <a:gd name="T34" fmla="*/ 2147483647 w 106"/>
                <a:gd name="T35" fmla="*/ 2147483647 h 493"/>
                <a:gd name="T36" fmla="*/ 2147483647 w 106"/>
                <a:gd name="T37" fmla="*/ 2147483647 h 493"/>
                <a:gd name="T38" fmla="*/ 2147483647 w 106"/>
                <a:gd name="T39" fmla="*/ 2147483647 h 493"/>
                <a:gd name="T40" fmla="*/ 2147483647 w 106"/>
                <a:gd name="T41" fmla="*/ 2147483647 h 493"/>
                <a:gd name="T42" fmla="*/ 2147483647 w 106"/>
                <a:gd name="T43" fmla="*/ 2147483647 h 493"/>
                <a:gd name="T44" fmla="*/ 2147483647 w 106"/>
                <a:gd name="T45" fmla="*/ 2147483647 h 493"/>
                <a:gd name="T46" fmla="*/ 2147483647 w 106"/>
                <a:gd name="T47" fmla="*/ 2147483647 h 493"/>
                <a:gd name="T48" fmla="*/ 2147483647 w 106"/>
                <a:gd name="T49" fmla="*/ 2147483647 h 493"/>
                <a:gd name="T50" fmla="*/ 2147483647 w 106"/>
                <a:gd name="T51" fmla="*/ 2147483647 h 493"/>
                <a:gd name="T52" fmla="*/ 2147483647 w 106"/>
                <a:gd name="T53" fmla="*/ 2147483647 h 493"/>
                <a:gd name="T54" fmla="*/ 2147483647 w 106"/>
                <a:gd name="T55" fmla="*/ 2147483647 h 493"/>
                <a:gd name="T56" fmla="*/ 2147483647 w 106"/>
                <a:gd name="T57" fmla="*/ 2147483647 h 493"/>
                <a:gd name="T58" fmla="*/ 0 w 106"/>
                <a:gd name="T59" fmla="*/ 2147483647 h 493"/>
                <a:gd name="T60" fmla="*/ 0 w 106"/>
                <a:gd name="T61" fmla="*/ 2147483647 h 493"/>
                <a:gd name="T62" fmla="*/ 2147483647 w 106"/>
                <a:gd name="T63" fmla="*/ 2147483647 h 493"/>
                <a:gd name="T64" fmla="*/ 2147483647 w 106"/>
                <a:gd name="T65" fmla="*/ 2147483647 h 493"/>
                <a:gd name="T66" fmla="*/ 2147483647 w 106"/>
                <a:gd name="T67" fmla="*/ 2147483647 h 493"/>
                <a:gd name="T68" fmla="*/ 2147483647 w 106"/>
                <a:gd name="T69" fmla="*/ 2147483647 h 493"/>
                <a:gd name="T70" fmla="*/ 2147483647 w 106"/>
                <a:gd name="T71" fmla="*/ 2147483647 h 493"/>
                <a:gd name="T72" fmla="*/ 2147483647 w 106"/>
                <a:gd name="T73" fmla="*/ 2147483647 h 493"/>
                <a:gd name="T74" fmla="*/ 2147483647 w 106"/>
                <a:gd name="T75" fmla="*/ 2147483647 h 493"/>
                <a:gd name="T76" fmla="*/ 2147483647 w 106"/>
                <a:gd name="T77" fmla="*/ 2147483647 h 493"/>
                <a:gd name="T78" fmla="*/ 2147483647 w 106"/>
                <a:gd name="T79" fmla="*/ 2147483647 h 493"/>
                <a:gd name="T80" fmla="*/ 2147483647 w 106"/>
                <a:gd name="T81" fmla="*/ 2147483647 h 493"/>
                <a:gd name="T82" fmla="*/ 2147483647 w 106"/>
                <a:gd name="T83" fmla="*/ 2147483647 h 493"/>
                <a:gd name="T84" fmla="*/ 2147483647 w 106"/>
                <a:gd name="T85" fmla="*/ 2147483647 h 493"/>
                <a:gd name="T86" fmla="*/ 2147483647 w 106"/>
                <a:gd name="T87" fmla="*/ 2147483647 h 493"/>
                <a:gd name="T88" fmla="*/ 2147483647 w 106"/>
                <a:gd name="T89" fmla="*/ 2147483647 h 493"/>
                <a:gd name="T90" fmla="*/ 2147483647 w 106"/>
                <a:gd name="T91" fmla="*/ 2147483647 h 493"/>
                <a:gd name="T92" fmla="*/ 2147483647 w 106"/>
                <a:gd name="T93" fmla="*/ 2147483647 h 493"/>
                <a:gd name="T94" fmla="*/ 2147483647 w 106"/>
                <a:gd name="T95" fmla="*/ 2147483647 h 493"/>
                <a:gd name="T96" fmla="*/ 2147483647 w 106"/>
                <a:gd name="T97" fmla="*/ 2147483647 h 493"/>
                <a:gd name="T98" fmla="*/ 2147483647 w 106"/>
                <a:gd name="T99" fmla="*/ 2147483647 h 493"/>
                <a:gd name="T100" fmla="*/ 2147483647 w 106"/>
                <a:gd name="T101" fmla="*/ 2147483647 h 493"/>
                <a:gd name="T102" fmla="*/ 2147483647 w 106"/>
                <a:gd name="T103" fmla="*/ 2147483647 h 493"/>
                <a:gd name="T104" fmla="*/ 2147483647 w 106"/>
                <a:gd name="T105" fmla="*/ 2147483647 h 493"/>
                <a:gd name="T106" fmla="*/ 2147483647 w 106"/>
                <a:gd name="T107" fmla="*/ 2147483647 h 493"/>
                <a:gd name="T108" fmla="*/ 2147483647 w 106"/>
                <a:gd name="T109" fmla="*/ 2147483647 h 493"/>
                <a:gd name="T110" fmla="*/ 2147483647 w 106"/>
                <a:gd name="T111" fmla="*/ 2147483647 h 493"/>
                <a:gd name="T112" fmla="*/ 2147483647 w 106"/>
                <a:gd name="T113" fmla="*/ 2147483647 h 493"/>
                <a:gd name="T114" fmla="*/ 2147483647 w 106"/>
                <a:gd name="T115" fmla="*/ 2147483647 h 493"/>
                <a:gd name="T116" fmla="*/ 2147483647 w 106"/>
                <a:gd name="T117" fmla="*/ 0 h 4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06" h="493">
                  <a:moveTo>
                    <a:pt x="76" y="0"/>
                  </a:moveTo>
                  <a:lnTo>
                    <a:pt x="106" y="490"/>
                  </a:lnTo>
                  <a:lnTo>
                    <a:pt x="104" y="490"/>
                  </a:lnTo>
                  <a:lnTo>
                    <a:pt x="103" y="492"/>
                  </a:lnTo>
                  <a:lnTo>
                    <a:pt x="99" y="492"/>
                  </a:lnTo>
                  <a:lnTo>
                    <a:pt x="95" y="492"/>
                  </a:lnTo>
                  <a:lnTo>
                    <a:pt x="92" y="493"/>
                  </a:lnTo>
                  <a:lnTo>
                    <a:pt x="88" y="493"/>
                  </a:lnTo>
                  <a:lnTo>
                    <a:pt x="85" y="493"/>
                  </a:lnTo>
                  <a:lnTo>
                    <a:pt x="81" y="493"/>
                  </a:lnTo>
                  <a:lnTo>
                    <a:pt x="79" y="493"/>
                  </a:lnTo>
                  <a:lnTo>
                    <a:pt x="75" y="493"/>
                  </a:lnTo>
                  <a:lnTo>
                    <a:pt x="70" y="493"/>
                  </a:lnTo>
                  <a:lnTo>
                    <a:pt x="66" y="492"/>
                  </a:lnTo>
                  <a:lnTo>
                    <a:pt x="62" y="492"/>
                  </a:lnTo>
                  <a:lnTo>
                    <a:pt x="58" y="492"/>
                  </a:lnTo>
                  <a:lnTo>
                    <a:pt x="54" y="490"/>
                  </a:lnTo>
                  <a:lnTo>
                    <a:pt x="50" y="489"/>
                  </a:lnTo>
                  <a:lnTo>
                    <a:pt x="45" y="487"/>
                  </a:lnTo>
                  <a:lnTo>
                    <a:pt x="41" y="486"/>
                  </a:lnTo>
                  <a:lnTo>
                    <a:pt x="37" y="484"/>
                  </a:lnTo>
                  <a:lnTo>
                    <a:pt x="33" y="483"/>
                  </a:lnTo>
                  <a:lnTo>
                    <a:pt x="29" y="479"/>
                  </a:lnTo>
                  <a:lnTo>
                    <a:pt x="23" y="478"/>
                  </a:lnTo>
                  <a:lnTo>
                    <a:pt x="19" y="475"/>
                  </a:lnTo>
                  <a:lnTo>
                    <a:pt x="15" y="472"/>
                  </a:lnTo>
                  <a:lnTo>
                    <a:pt x="11" y="467"/>
                  </a:lnTo>
                  <a:lnTo>
                    <a:pt x="7" y="464"/>
                  </a:lnTo>
                  <a:lnTo>
                    <a:pt x="3" y="459"/>
                  </a:lnTo>
                  <a:lnTo>
                    <a:pt x="0" y="455"/>
                  </a:lnTo>
                  <a:lnTo>
                    <a:pt x="2" y="456"/>
                  </a:lnTo>
                  <a:lnTo>
                    <a:pt x="4" y="458"/>
                  </a:lnTo>
                  <a:lnTo>
                    <a:pt x="7" y="461"/>
                  </a:lnTo>
                  <a:lnTo>
                    <a:pt x="8" y="462"/>
                  </a:lnTo>
                  <a:lnTo>
                    <a:pt x="11" y="464"/>
                  </a:lnTo>
                  <a:lnTo>
                    <a:pt x="14" y="466"/>
                  </a:lnTo>
                  <a:lnTo>
                    <a:pt x="15" y="467"/>
                  </a:lnTo>
                  <a:lnTo>
                    <a:pt x="18" y="469"/>
                  </a:lnTo>
                  <a:lnTo>
                    <a:pt x="22" y="470"/>
                  </a:lnTo>
                  <a:lnTo>
                    <a:pt x="25" y="472"/>
                  </a:lnTo>
                  <a:lnTo>
                    <a:pt x="27" y="473"/>
                  </a:lnTo>
                  <a:lnTo>
                    <a:pt x="30" y="475"/>
                  </a:lnTo>
                  <a:lnTo>
                    <a:pt x="34" y="476"/>
                  </a:lnTo>
                  <a:lnTo>
                    <a:pt x="38" y="478"/>
                  </a:lnTo>
                  <a:lnTo>
                    <a:pt x="41" y="479"/>
                  </a:lnTo>
                  <a:lnTo>
                    <a:pt x="45" y="481"/>
                  </a:lnTo>
                  <a:lnTo>
                    <a:pt x="49" y="481"/>
                  </a:lnTo>
                  <a:lnTo>
                    <a:pt x="53" y="483"/>
                  </a:lnTo>
                  <a:lnTo>
                    <a:pt x="57" y="483"/>
                  </a:lnTo>
                  <a:lnTo>
                    <a:pt x="62" y="484"/>
                  </a:lnTo>
                  <a:lnTo>
                    <a:pt x="66" y="484"/>
                  </a:lnTo>
                  <a:lnTo>
                    <a:pt x="70" y="484"/>
                  </a:lnTo>
                  <a:lnTo>
                    <a:pt x="76" y="484"/>
                  </a:lnTo>
                  <a:lnTo>
                    <a:pt x="80" y="483"/>
                  </a:lnTo>
                  <a:lnTo>
                    <a:pt x="85" y="483"/>
                  </a:lnTo>
                  <a:lnTo>
                    <a:pt x="91" y="481"/>
                  </a:lnTo>
                  <a:lnTo>
                    <a:pt x="95" y="479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7822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34" name="Freeform 66"/>
            <p:cNvSpPr>
              <a:spLocks/>
            </p:cNvSpPr>
            <p:nvPr/>
          </p:nvSpPr>
          <p:spPr bwMode="auto">
            <a:xfrm>
              <a:off x="5637213" y="5403850"/>
              <a:ext cx="39688" cy="15875"/>
            </a:xfrm>
            <a:custGeom>
              <a:avLst/>
              <a:gdLst>
                <a:gd name="T0" fmla="*/ 0 w 50"/>
                <a:gd name="T1" fmla="*/ 2147483647 h 20"/>
                <a:gd name="T2" fmla="*/ 2147483647 w 50"/>
                <a:gd name="T3" fmla="*/ 2147483647 h 20"/>
                <a:gd name="T4" fmla="*/ 2147483647 w 50"/>
                <a:gd name="T5" fmla="*/ 2147483647 h 20"/>
                <a:gd name="T6" fmla="*/ 2147483647 w 50"/>
                <a:gd name="T7" fmla="*/ 2147483647 h 20"/>
                <a:gd name="T8" fmla="*/ 2147483647 w 50"/>
                <a:gd name="T9" fmla="*/ 2147483647 h 20"/>
                <a:gd name="T10" fmla="*/ 2147483647 w 50"/>
                <a:gd name="T11" fmla="*/ 2147483647 h 20"/>
                <a:gd name="T12" fmla="*/ 2147483647 w 50"/>
                <a:gd name="T13" fmla="*/ 2147483647 h 20"/>
                <a:gd name="T14" fmla="*/ 2147483647 w 50"/>
                <a:gd name="T15" fmla="*/ 2147483647 h 20"/>
                <a:gd name="T16" fmla="*/ 2147483647 w 50"/>
                <a:gd name="T17" fmla="*/ 2147483647 h 20"/>
                <a:gd name="T18" fmla="*/ 2147483647 w 50"/>
                <a:gd name="T19" fmla="*/ 2147483647 h 20"/>
                <a:gd name="T20" fmla="*/ 2147483647 w 50"/>
                <a:gd name="T21" fmla="*/ 2147483647 h 20"/>
                <a:gd name="T22" fmla="*/ 2147483647 w 50"/>
                <a:gd name="T23" fmla="*/ 2147483647 h 20"/>
                <a:gd name="T24" fmla="*/ 2147483647 w 50"/>
                <a:gd name="T25" fmla="*/ 2147483647 h 20"/>
                <a:gd name="T26" fmla="*/ 2147483647 w 50"/>
                <a:gd name="T27" fmla="*/ 2147483647 h 20"/>
                <a:gd name="T28" fmla="*/ 2147483647 w 50"/>
                <a:gd name="T29" fmla="*/ 2147483647 h 20"/>
                <a:gd name="T30" fmla="*/ 2147483647 w 50"/>
                <a:gd name="T31" fmla="*/ 2147483647 h 20"/>
                <a:gd name="T32" fmla="*/ 2147483647 w 50"/>
                <a:gd name="T33" fmla="*/ 2147483647 h 20"/>
                <a:gd name="T34" fmla="*/ 2147483647 w 50"/>
                <a:gd name="T35" fmla="*/ 2147483647 h 20"/>
                <a:gd name="T36" fmla="*/ 2147483647 w 50"/>
                <a:gd name="T37" fmla="*/ 2147483647 h 20"/>
                <a:gd name="T38" fmla="*/ 2147483647 w 50"/>
                <a:gd name="T39" fmla="*/ 2147483647 h 20"/>
                <a:gd name="T40" fmla="*/ 2147483647 w 50"/>
                <a:gd name="T41" fmla="*/ 2147483647 h 20"/>
                <a:gd name="T42" fmla="*/ 2147483647 w 50"/>
                <a:gd name="T43" fmla="*/ 2147483647 h 20"/>
                <a:gd name="T44" fmla="*/ 2147483647 w 50"/>
                <a:gd name="T45" fmla="*/ 0 h 20"/>
                <a:gd name="T46" fmla="*/ 2147483647 w 50"/>
                <a:gd name="T47" fmla="*/ 2147483647 h 20"/>
                <a:gd name="T48" fmla="*/ 2147483647 w 50"/>
                <a:gd name="T49" fmla="*/ 2147483647 h 20"/>
                <a:gd name="T50" fmla="*/ 2147483647 w 50"/>
                <a:gd name="T51" fmla="*/ 2147483647 h 20"/>
                <a:gd name="T52" fmla="*/ 2147483647 w 50"/>
                <a:gd name="T53" fmla="*/ 2147483647 h 20"/>
                <a:gd name="T54" fmla="*/ 2147483647 w 50"/>
                <a:gd name="T55" fmla="*/ 2147483647 h 20"/>
                <a:gd name="T56" fmla="*/ 2147483647 w 50"/>
                <a:gd name="T57" fmla="*/ 2147483647 h 20"/>
                <a:gd name="T58" fmla="*/ 2147483647 w 50"/>
                <a:gd name="T59" fmla="*/ 2147483647 h 20"/>
                <a:gd name="T60" fmla="*/ 2147483647 w 50"/>
                <a:gd name="T61" fmla="*/ 2147483647 h 20"/>
                <a:gd name="T62" fmla="*/ 2147483647 w 50"/>
                <a:gd name="T63" fmla="*/ 2147483647 h 20"/>
                <a:gd name="T64" fmla="*/ 2147483647 w 50"/>
                <a:gd name="T65" fmla="*/ 2147483647 h 20"/>
                <a:gd name="T66" fmla="*/ 2147483647 w 50"/>
                <a:gd name="T67" fmla="*/ 2147483647 h 20"/>
                <a:gd name="T68" fmla="*/ 2147483647 w 50"/>
                <a:gd name="T69" fmla="*/ 2147483647 h 20"/>
                <a:gd name="T70" fmla="*/ 2147483647 w 50"/>
                <a:gd name="T71" fmla="*/ 2147483647 h 20"/>
                <a:gd name="T72" fmla="*/ 2147483647 w 50"/>
                <a:gd name="T73" fmla="*/ 2147483647 h 20"/>
                <a:gd name="T74" fmla="*/ 2147483647 w 50"/>
                <a:gd name="T75" fmla="*/ 2147483647 h 20"/>
                <a:gd name="T76" fmla="*/ 2147483647 w 50"/>
                <a:gd name="T77" fmla="*/ 2147483647 h 20"/>
                <a:gd name="T78" fmla="*/ 2147483647 w 50"/>
                <a:gd name="T79" fmla="*/ 2147483647 h 20"/>
                <a:gd name="T80" fmla="*/ 2147483647 w 50"/>
                <a:gd name="T81" fmla="*/ 2147483647 h 20"/>
                <a:gd name="T82" fmla="*/ 2147483647 w 50"/>
                <a:gd name="T83" fmla="*/ 2147483647 h 20"/>
                <a:gd name="T84" fmla="*/ 2147483647 w 50"/>
                <a:gd name="T85" fmla="*/ 2147483647 h 20"/>
                <a:gd name="T86" fmla="*/ 2147483647 w 50"/>
                <a:gd name="T87" fmla="*/ 2147483647 h 20"/>
                <a:gd name="T88" fmla="*/ 2147483647 w 50"/>
                <a:gd name="T89" fmla="*/ 2147483647 h 20"/>
                <a:gd name="T90" fmla="*/ 2147483647 w 50"/>
                <a:gd name="T91" fmla="*/ 2147483647 h 20"/>
                <a:gd name="T92" fmla="*/ 2147483647 w 50"/>
                <a:gd name="T93" fmla="*/ 2147483647 h 20"/>
                <a:gd name="T94" fmla="*/ 2147483647 w 50"/>
                <a:gd name="T95" fmla="*/ 2147483647 h 20"/>
                <a:gd name="T96" fmla="*/ 2147483647 w 50"/>
                <a:gd name="T97" fmla="*/ 2147483647 h 20"/>
                <a:gd name="T98" fmla="*/ 0 w 50"/>
                <a:gd name="T99" fmla="*/ 2147483647 h 20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0" h="20">
                  <a:moveTo>
                    <a:pt x="0" y="8"/>
                  </a:moveTo>
                  <a:lnTo>
                    <a:pt x="1" y="8"/>
                  </a:lnTo>
                  <a:lnTo>
                    <a:pt x="4" y="10"/>
                  </a:lnTo>
                  <a:lnTo>
                    <a:pt x="7" y="10"/>
                  </a:lnTo>
                  <a:lnTo>
                    <a:pt x="9" y="10"/>
                  </a:lnTo>
                  <a:lnTo>
                    <a:pt x="12" y="11"/>
                  </a:lnTo>
                  <a:lnTo>
                    <a:pt x="16" y="11"/>
                  </a:lnTo>
                  <a:lnTo>
                    <a:pt x="19" y="11"/>
                  </a:lnTo>
                  <a:lnTo>
                    <a:pt x="20" y="11"/>
                  </a:lnTo>
                  <a:lnTo>
                    <a:pt x="21" y="11"/>
                  </a:lnTo>
                  <a:lnTo>
                    <a:pt x="24" y="10"/>
                  </a:lnTo>
                  <a:lnTo>
                    <a:pt x="26" y="10"/>
                  </a:lnTo>
                  <a:lnTo>
                    <a:pt x="28" y="10"/>
                  </a:lnTo>
                  <a:lnTo>
                    <a:pt x="31" y="10"/>
                  </a:lnTo>
                  <a:lnTo>
                    <a:pt x="32" y="8"/>
                  </a:lnTo>
                  <a:lnTo>
                    <a:pt x="35" y="8"/>
                  </a:lnTo>
                  <a:lnTo>
                    <a:pt x="36" y="6"/>
                  </a:lnTo>
                  <a:lnTo>
                    <a:pt x="39" y="6"/>
                  </a:lnTo>
                  <a:lnTo>
                    <a:pt x="42" y="5"/>
                  </a:lnTo>
                  <a:lnTo>
                    <a:pt x="43" y="3"/>
                  </a:lnTo>
                  <a:lnTo>
                    <a:pt x="46" y="3"/>
                  </a:lnTo>
                  <a:lnTo>
                    <a:pt x="48" y="2"/>
                  </a:lnTo>
                  <a:lnTo>
                    <a:pt x="50" y="0"/>
                  </a:lnTo>
                  <a:lnTo>
                    <a:pt x="50" y="14"/>
                  </a:lnTo>
                  <a:lnTo>
                    <a:pt x="48" y="16"/>
                  </a:lnTo>
                  <a:lnTo>
                    <a:pt x="46" y="17"/>
                  </a:lnTo>
                  <a:lnTo>
                    <a:pt x="44" y="17"/>
                  </a:lnTo>
                  <a:lnTo>
                    <a:pt x="43" y="19"/>
                  </a:lnTo>
                  <a:lnTo>
                    <a:pt x="42" y="19"/>
                  </a:lnTo>
                  <a:lnTo>
                    <a:pt x="40" y="19"/>
                  </a:lnTo>
                  <a:lnTo>
                    <a:pt x="39" y="19"/>
                  </a:lnTo>
                  <a:lnTo>
                    <a:pt x="38" y="20"/>
                  </a:lnTo>
                  <a:lnTo>
                    <a:pt x="36" y="20"/>
                  </a:lnTo>
                  <a:lnTo>
                    <a:pt x="34" y="20"/>
                  </a:lnTo>
                  <a:lnTo>
                    <a:pt x="32" y="20"/>
                  </a:lnTo>
                  <a:lnTo>
                    <a:pt x="31" y="20"/>
                  </a:lnTo>
                  <a:lnTo>
                    <a:pt x="28" y="20"/>
                  </a:lnTo>
                  <a:lnTo>
                    <a:pt x="27" y="20"/>
                  </a:lnTo>
                  <a:lnTo>
                    <a:pt x="24" y="20"/>
                  </a:lnTo>
                  <a:lnTo>
                    <a:pt x="21" y="20"/>
                  </a:lnTo>
                  <a:lnTo>
                    <a:pt x="20" y="19"/>
                  </a:lnTo>
                  <a:lnTo>
                    <a:pt x="17" y="19"/>
                  </a:lnTo>
                  <a:lnTo>
                    <a:pt x="15" y="17"/>
                  </a:lnTo>
                  <a:lnTo>
                    <a:pt x="12" y="16"/>
                  </a:lnTo>
                  <a:lnTo>
                    <a:pt x="11" y="16"/>
                  </a:lnTo>
                  <a:lnTo>
                    <a:pt x="8" y="14"/>
                  </a:lnTo>
                  <a:lnTo>
                    <a:pt x="5" y="13"/>
                  </a:lnTo>
                  <a:lnTo>
                    <a:pt x="3" y="1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7822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35" name="Freeform 67"/>
            <p:cNvSpPr>
              <a:spLocks/>
            </p:cNvSpPr>
            <p:nvPr/>
          </p:nvSpPr>
          <p:spPr bwMode="auto">
            <a:xfrm>
              <a:off x="5645151" y="5194300"/>
              <a:ext cx="92075" cy="212725"/>
            </a:xfrm>
            <a:custGeom>
              <a:avLst/>
              <a:gdLst>
                <a:gd name="T0" fmla="*/ 2147483647 w 116"/>
                <a:gd name="T1" fmla="*/ 2147483647 h 268"/>
                <a:gd name="T2" fmla="*/ 2147483647 w 116"/>
                <a:gd name="T3" fmla="*/ 2147483647 h 268"/>
                <a:gd name="T4" fmla="*/ 2147483647 w 116"/>
                <a:gd name="T5" fmla="*/ 0 h 268"/>
                <a:gd name="T6" fmla="*/ 2147483647 w 116"/>
                <a:gd name="T7" fmla="*/ 0 h 268"/>
                <a:gd name="T8" fmla="*/ 2147483647 w 116"/>
                <a:gd name="T9" fmla="*/ 2147483647 h 268"/>
                <a:gd name="T10" fmla="*/ 2147483647 w 116"/>
                <a:gd name="T11" fmla="*/ 2147483647 h 268"/>
                <a:gd name="T12" fmla="*/ 2147483647 w 116"/>
                <a:gd name="T13" fmla="*/ 2147483647 h 268"/>
                <a:gd name="T14" fmla="*/ 2147483647 w 116"/>
                <a:gd name="T15" fmla="*/ 2147483647 h 268"/>
                <a:gd name="T16" fmla="*/ 2147483647 w 116"/>
                <a:gd name="T17" fmla="*/ 2147483647 h 268"/>
                <a:gd name="T18" fmla="*/ 2147483647 w 116"/>
                <a:gd name="T19" fmla="*/ 2147483647 h 268"/>
                <a:gd name="T20" fmla="*/ 2147483647 w 116"/>
                <a:gd name="T21" fmla="*/ 2147483647 h 268"/>
                <a:gd name="T22" fmla="*/ 2147483647 w 116"/>
                <a:gd name="T23" fmla="*/ 2147483647 h 268"/>
                <a:gd name="T24" fmla="*/ 2147483647 w 116"/>
                <a:gd name="T25" fmla="*/ 2147483647 h 268"/>
                <a:gd name="T26" fmla="*/ 2147483647 w 116"/>
                <a:gd name="T27" fmla="*/ 2147483647 h 268"/>
                <a:gd name="T28" fmla="*/ 2147483647 w 116"/>
                <a:gd name="T29" fmla="*/ 2147483647 h 268"/>
                <a:gd name="T30" fmla="*/ 2147483647 w 116"/>
                <a:gd name="T31" fmla="*/ 2147483647 h 268"/>
                <a:gd name="T32" fmla="*/ 2147483647 w 116"/>
                <a:gd name="T33" fmla="*/ 2147483647 h 268"/>
                <a:gd name="T34" fmla="*/ 2147483647 w 116"/>
                <a:gd name="T35" fmla="*/ 2147483647 h 268"/>
                <a:gd name="T36" fmla="*/ 2147483647 w 116"/>
                <a:gd name="T37" fmla="*/ 2147483647 h 268"/>
                <a:gd name="T38" fmla="*/ 2147483647 w 116"/>
                <a:gd name="T39" fmla="*/ 2147483647 h 268"/>
                <a:gd name="T40" fmla="*/ 2147483647 w 116"/>
                <a:gd name="T41" fmla="*/ 2147483647 h 268"/>
                <a:gd name="T42" fmla="*/ 2147483647 w 116"/>
                <a:gd name="T43" fmla="*/ 2147483647 h 268"/>
                <a:gd name="T44" fmla="*/ 2147483647 w 116"/>
                <a:gd name="T45" fmla="*/ 2147483647 h 268"/>
                <a:gd name="T46" fmla="*/ 2147483647 w 116"/>
                <a:gd name="T47" fmla="*/ 2147483647 h 268"/>
                <a:gd name="T48" fmla="*/ 2147483647 w 116"/>
                <a:gd name="T49" fmla="*/ 2147483647 h 268"/>
                <a:gd name="T50" fmla="*/ 2147483647 w 116"/>
                <a:gd name="T51" fmla="*/ 2147483647 h 268"/>
                <a:gd name="T52" fmla="*/ 2147483647 w 116"/>
                <a:gd name="T53" fmla="*/ 2147483647 h 268"/>
                <a:gd name="T54" fmla="*/ 2147483647 w 116"/>
                <a:gd name="T55" fmla="*/ 2147483647 h 268"/>
                <a:gd name="T56" fmla="*/ 2147483647 w 116"/>
                <a:gd name="T57" fmla="*/ 2147483647 h 268"/>
                <a:gd name="T58" fmla="*/ 2147483647 w 116"/>
                <a:gd name="T59" fmla="*/ 2147483647 h 268"/>
                <a:gd name="T60" fmla="*/ 2147483647 w 116"/>
                <a:gd name="T61" fmla="*/ 2147483647 h 268"/>
                <a:gd name="T62" fmla="*/ 2147483647 w 116"/>
                <a:gd name="T63" fmla="*/ 2147483647 h 268"/>
                <a:gd name="T64" fmla="*/ 2147483647 w 116"/>
                <a:gd name="T65" fmla="*/ 2147483647 h 268"/>
                <a:gd name="T66" fmla="*/ 2147483647 w 116"/>
                <a:gd name="T67" fmla="*/ 2147483647 h 268"/>
                <a:gd name="T68" fmla="*/ 2147483647 w 116"/>
                <a:gd name="T69" fmla="*/ 2147483647 h 268"/>
                <a:gd name="T70" fmla="*/ 2147483647 w 116"/>
                <a:gd name="T71" fmla="*/ 2147483647 h 268"/>
                <a:gd name="T72" fmla="*/ 2147483647 w 116"/>
                <a:gd name="T73" fmla="*/ 2147483647 h 268"/>
                <a:gd name="T74" fmla="*/ 2147483647 w 116"/>
                <a:gd name="T75" fmla="*/ 2147483647 h 268"/>
                <a:gd name="T76" fmla="*/ 2147483647 w 116"/>
                <a:gd name="T77" fmla="*/ 2147483647 h 268"/>
                <a:gd name="T78" fmla="*/ 2147483647 w 116"/>
                <a:gd name="T79" fmla="*/ 2147483647 h 268"/>
                <a:gd name="T80" fmla="*/ 2147483647 w 116"/>
                <a:gd name="T81" fmla="*/ 2147483647 h 268"/>
                <a:gd name="T82" fmla="*/ 2147483647 w 116"/>
                <a:gd name="T83" fmla="*/ 2147483647 h 268"/>
                <a:gd name="T84" fmla="*/ 2147483647 w 116"/>
                <a:gd name="T85" fmla="*/ 2147483647 h 268"/>
                <a:gd name="T86" fmla="*/ 2147483647 w 116"/>
                <a:gd name="T87" fmla="*/ 2147483647 h 268"/>
                <a:gd name="T88" fmla="*/ 2147483647 w 116"/>
                <a:gd name="T89" fmla="*/ 2147483647 h 268"/>
                <a:gd name="T90" fmla="*/ 2147483647 w 116"/>
                <a:gd name="T91" fmla="*/ 2147483647 h 268"/>
                <a:gd name="T92" fmla="*/ 2147483647 w 116"/>
                <a:gd name="T93" fmla="*/ 2147483647 h 268"/>
                <a:gd name="T94" fmla="*/ 2147483647 w 116"/>
                <a:gd name="T95" fmla="*/ 2147483647 h 268"/>
                <a:gd name="T96" fmla="*/ 2147483647 w 116"/>
                <a:gd name="T97" fmla="*/ 2147483647 h 268"/>
                <a:gd name="T98" fmla="*/ 2147483647 w 116"/>
                <a:gd name="T99" fmla="*/ 2147483647 h 268"/>
                <a:gd name="T100" fmla="*/ 2147483647 w 116"/>
                <a:gd name="T101" fmla="*/ 2147483647 h 268"/>
                <a:gd name="T102" fmla="*/ 2147483647 w 116"/>
                <a:gd name="T103" fmla="*/ 2147483647 h 268"/>
                <a:gd name="T104" fmla="*/ 2147483647 w 116"/>
                <a:gd name="T105" fmla="*/ 2147483647 h 268"/>
                <a:gd name="T106" fmla="*/ 2147483647 w 116"/>
                <a:gd name="T107" fmla="*/ 2147483647 h 268"/>
                <a:gd name="T108" fmla="*/ 2147483647 w 116"/>
                <a:gd name="T109" fmla="*/ 2147483647 h 268"/>
                <a:gd name="T110" fmla="*/ 2147483647 w 116"/>
                <a:gd name="T111" fmla="*/ 2147483647 h 268"/>
                <a:gd name="T112" fmla="*/ 2147483647 w 116"/>
                <a:gd name="T113" fmla="*/ 2147483647 h 268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116" h="268">
                  <a:moveTo>
                    <a:pt x="0" y="8"/>
                  </a:moveTo>
                  <a:lnTo>
                    <a:pt x="0" y="8"/>
                  </a:lnTo>
                  <a:lnTo>
                    <a:pt x="1" y="7"/>
                  </a:lnTo>
                  <a:lnTo>
                    <a:pt x="2" y="5"/>
                  </a:lnTo>
                  <a:lnTo>
                    <a:pt x="4" y="5"/>
                  </a:lnTo>
                  <a:lnTo>
                    <a:pt x="5" y="4"/>
                  </a:lnTo>
                  <a:lnTo>
                    <a:pt x="6" y="2"/>
                  </a:lnTo>
                  <a:lnTo>
                    <a:pt x="9" y="2"/>
                  </a:lnTo>
                  <a:lnTo>
                    <a:pt x="10" y="0"/>
                  </a:lnTo>
                  <a:lnTo>
                    <a:pt x="13" y="0"/>
                  </a:lnTo>
                  <a:lnTo>
                    <a:pt x="15" y="0"/>
                  </a:lnTo>
                  <a:lnTo>
                    <a:pt x="17" y="0"/>
                  </a:lnTo>
                  <a:lnTo>
                    <a:pt x="20" y="0"/>
                  </a:lnTo>
                  <a:lnTo>
                    <a:pt x="23" y="2"/>
                  </a:lnTo>
                  <a:lnTo>
                    <a:pt x="25" y="2"/>
                  </a:lnTo>
                  <a:lnTo>
                    <a:pt x="29" y="5"/>
                  </a:lnTo>
                  <a:lnTo>
                    <a:pt x="32" y="7"/>
                  </a:lnTo>
                  <a:lnTo>
                    <a:pt x="36" y="10"/>
                  </a:lnTo>
                  <a:lnTo>
                    <a:pt x="39" y="13"/>
                  </a:lnTo>
                  <a:lnTo>
                    <a:pt x="43" y="17"/>
                  </a:lnTo>
                  <a:lnTo>
                    <a:pt x="47" y="22"/>
                  </a:lnTo>
                  <a:lnTo>
                    <a:pt x="51" y="28"/>
                  </a:lnTo>
                  <a:lnTo>
                    <a:pt x="55" y="34"/>
                  </a:lnTo>
                  <a:lnTo>
                    <a:pt x="59" y="42"/>
                  </a:lnTo>
                  <a:lnTo>
                    <a:pt x="63" y="50"/>
                  </a:lnTo>
                  <a:lnTo>
                    <a:pt x="67" y="61"/>
                  </a:lnTo>
                  <a:lnTo>
                    <a:pt x="71" y="70"/>
                  </a:lnTo>
                  <a:lnTo>
                    <a:pt x="77" y="82"/>
                  </a:lnTo>
                  <a:lnTo>
                    <a:pt x="81" y="95"/>
                  </a:lnTo>
                  <a:lnTo>
                    <a:pt x="86" y="109"/>
                  </a:lnTo>
                  <a:lnTo>
                    <a:pt x="90" y="124"/>
                  </a:lnTo>
                  <a:lnTo>
                    <a:pt x="91" y="126"/>
                  </a:lnTo>
                  <a:lnTo>
                    <a:pt x="94" y="129"/>
                  </a:lnTo>
                  <a:lnTo>
                    <a:pt x="97" y="133"/>
                  </a:lnTo>
                  <a:lnTo>
                    <a:pt x="98" y="135"/>
                  </a:lnTo>
                  <a:lnTo>
                    <a:pt x="99" y="136"/>
                  </a:lnTo>
                  <a:lnTo>
                    <a:pt x="101" y="140"/>
                  </a:lnTo>
                  <a:lnTo>
                    <a:pt x="102" y="143"/>
                  </a:lnTo>
                  <a:lnTo>
                    <a:pt x="104" y="146"/>
                  </a:lnTo>
                  <a:lnTo>
                    <a:pt x="105" y="149"/>
                  </a:lnTo>
                  <a:lnTo>
                    <a:pt x="106" y="152"/>
                  </a:lnTo>
                  <a:lnTo>
                    <a:pt x="108" y="157"/>
                  </a:lnTo>
                  <a:lnTo>
                    <a:pt x="109" y="160"/>
                  </a:lnTo>
                  <a:lnTo>
                    <a:pt x="110" y="164"/>
                  </a:lnTo>
                  <a:lnTo>
                    <a:pt x="112" y="169"/>
                  </a:lnTo>
                  <a:lnTo>
                    <a:pt x="113" y="174"/>
                  </a:lnTo>
                  <a:lnTo>
                    <a:pt x="114" y="178"/>
                  </a:lnTo>
                  <a:lnTo>
                    <a:pt x="114" y="183"/>
                  </a:lnTo>
                  <a:lnTo>
                    <a:pt x="116" y="187"/>
                  </a:lnTo>
                  <a:lnTo>
                    <a:pt x="116" y="192"/>
                  </a:lnTo>
                  <a:lnTo>
                    <a:pt x="116" y="197"/>
                  </a:lnTo>
                  <a:lnTo>
                    <a:pt x="116" y="203"/>
                  </a:lnTo>
                  <a:lnTo>
                    <a:pt x="116" y="208"/>
                  </a:lnTo>
                  <a:lnTo>
                    <a:pt x="116" y="214"/>
                  </a:lnTo>
                  <a:lnTo>
                    <a:pt x="114" y="220"/>
                  </a:lnTo>
                  <a:lnTo>
                    <a:pt x="114" y="225"/>
                  </a:lnTo>
                  <a:lnTo>
                    <a:pt x="113" y="231"/>
                  </a:lnTo>
                  <a:lnTo>
                    <a:pt x="112" y="237"/>
                  </a:lnTo>
                  <a:lnTo>
                    <a:pt x="110" y="237"/>
                  </a:lnTo>
                  <a:lnTo>
                    <a:pt x="109" y="239"/>
                  </a:lnTo>
                  <a:lnTo>
                    <a:pt x="108" y="242"/>
                  </a:lnTo>
                  <a:lnTo>
                    <a:pt x="105" y="243"/>
                  </a:lnTo>
                  <a:lnTo>
                    <a:pt x="104" y="245"/>
                  </a:lnTo>
                  <a:lnTo>
                    <a:pt x="102" y="246"/>
                  </a:lnTo>
                  <a:lnTo>
                    <a:pt x="99" y="248"/>
                  </a:lnTo>
                  <a:lnTo>
                    <a:pt x="98" y="251"/>
                  </a:lnTo>
                  <a:lnTo>
                    <a:pt x="95" y="252"/>
                  </a:lnTo>
                  <a:lnTo>
                    <a:pt x="94" y="254"/>
                  </a:lnTo>
                  <a:lnTo>
                    <a:pt x="91" y="256"/>
                  </a:lnTo>
                  <a:lnTo>
                    <a:pt x="89" y="257"/>
                  </a:lnTo>
                  <a:lnTo>
                    <a:pt x="86" y="259"/>
                  </a:lnTo>
                  <a:lnTo>
                    <a:pt x="83" y="260"/>
                  </a:lnTo>
                  <a:lnTo>
                    <a:pt x="81" y="262"/>
                  </a:lnTo>
                  <a:lnTo>
                    <a:pt x="78" y="263"/>
                  </a:lnTo>
                  <a:lnTo>
                    <a:pt x="75" y="265"/>
                  </a:lnTo>
                  <a:lnTo>
                    <a:pt x="73" y="265"/>
                  </a:lnTo>
                  <a:lnTo>
                    <a:pt x="68" y="266"/>
                  </a:lnTo>
                  <a:lnTo>
                    <a:pt x="66" y="266"/>
                  </a:lnTo>
                  <a:lnTo>
                    <a:pt x="63" y="268"/>
                  </a:lnTo>
                  <a:lnTo>
                    <a:pt x="59" y="268"/>
                  </a:lnTo>
                  <a:lnTo>
                    <a:pt x="56" y="268"/>
                  </a:lnTo>
                  <a:lnTo>
                    <a:pt x="52" y="268"/>
                  </a:lnTo>
                  <a:lnTo>
                    <a:pt x="48" y="266"/>
                  </a:lnTo>
                  <a:lnTo>
                    <a:pt x="46" y="266"/>
                  </a:lnTo>
                  <a:lnTo>
                    <a:pt x="42" y="265"/>
                  </a:lnTo>
                  <a:lnTo>
                    <a:pt x="39" y="263"/>
                  </a:lnTo>
                  <a:lnTo>
                    <a:pt x="36" y="251"/>
                  </a:lnTo>
                  <a:lnTo>
                    <a:pt x="37" y="252"/>
                  </a:lnTo>
                  <a:lnTo>
                    <a:pt x="39" y="252"/>
                  </a:lnTo>
                  <a:lnTo>
                    <a:pt x="42" y="254"/>
                  </a:lnTo>
                  <a:lnTo>
                    <a:pt x="43" y="254"/>
                  </a:lnTo>
                  <a:lnTo>
                    <a:pt x="44" y="254"/>
                  </a:lnTo>
                  <a:lnTo>
                    <a:pt x="47" y="254"/>
                  </a:lnTo>
                  <a:lnTo>
                    <a:pt x="48" y="256"/>
                  </a:lnTo>
                  <a:lnTo>
                    <a:pt x="51" y="256"/>
                  </a:lnTo>
                  <a:lnTo>
                    <a:pt x="52" y="256"/>
                  </a:lnTo>
                  <a:lnTo>
                    <a:pt x="55" y="256"/>
                  </a:lnTo>
                  <a:lnTo>
                    <a:pt x="56" y="256"/>
                  </a:lnTo>
                  <a:lnTo>
                    <a:pt x="59" y="256"/>
                  </a:lnTo>
                  <a:lnTo>
                    <a:pt x="62" y="256"/>
                  </a:lnTo>
                  <a:lnTo>
                    <a:pt x="64" y="254"/>
                  </a:lnTo>
                  <a:lnTo>
                    <a:pt x="67" y="254"/>
                  </a:lnTo>
                  <a:lnTo>
                    <a:pt x="70" y="254"/>
                  </a:lnTo>
                  <a:lnTo>
                    <a:pt x="73" y="252"/>
                  </a:lnTo>
                  <a:lnTo>
                    <a:pt x="75" y="251"/>
                  </a:lnTo>
                  <a:lnTo>
                    <a:pt x="79" y="249"/>
                  </a:lnTo>
                  <a:lnTo>
                    <a:pt x="82" y="248"/>
                  </a:lnTo>
                  <a:lnTo>
                    <a:pt x="85" y="246"/>
                  </a:lnTo>
                  <a:lnTo>
                    <a:pt x="87" y="245"/>
                  </a:lnTo>
                  <a:lnTo>
                    <a:pt x="91" y="243"/>
                  </a:lnTo>
                  <a:lnTo>
                    <a:pt x="94" y="240"/>
                  </a:lnTo>
                  <a:lnTo>
                    <a:pt x="98" y="237"/>
                  </a:lnTo>
                  <a:lnTo>
                    <a:pt x="101" y="234"/>
                  </a:lnTo>
                  <a:lnTo>
                    <a:pt x="104" y="231"/>
                  </a:lnTo>
                  <a:lnTo>
                    <a:pt x="105" y="231"/>
                  </a:lnTo>
                  <a:lnTo>
                    <a:pt x="105" y="229"/>
                  </a:lnTo>
                  <a:lnTo>
                    <a:pt x="106" y="226"/>
                  </a:lnTo>
                  <a:lnTo>
                    <a:pt x="106" y="223"/>
                  </a:lnTo>
                  <a:lnTo>
                    <a:pt x="108" y="221"/>
                  </a:lnTo>
                  <a:lnTo>
                    <a:pt x="108" y="218"/>
                  </a:lnTo>
                  <a:lnTo>
                    <a:pt x="108" y="217"/>
                  </a:lnTo>
                  <a:lnTo>
                    <a:pt x="109" y="214"/>
                  </a:lnTo>
                  <a:lnTo>
                    <a:pt x="109" y="211"/>
                  </a:lnTo>
                  <a:lnTo>
                    <a:pt x="109" y="208"/>
                  </a:lnTo>
                  <a:lnTo>
                    <a:pt x="109" y="204"/>
                  </a:lnTo>
                  <a:lnTo>
                    <a:pt x="109" y="201"/>
                  </a:lnTo>
                  <a:lnTo>
                    <a:pt x="109" y="198"/>
                  </a:lnTo>
                  <a:lnTo>
                    <a:pt x="109" y="195"/>
                  </a:lnTo>
                  <a:lnTo>
                    <a:pt x="109" y="191"/>
                  </a:lnTo>
                  <a:lnTo>
                    <a:pt x="108" y="186"/>
                  </a:lnTo>
                  <a:lnTo>
                    <a:pt x="108" y="183"/>
                  </a:lnTo>
                  <a:lnTo>
                    <a:pt x="106" y="178"/>
                  </a:lnTo>
                  <a:lnTo>
                    <a:pt x="105" y="174"/>
                  </a:lnTo>
                  <a:lnTo>
                    <a:pt x="104" y="169"/>
                  </a:lnTo>
                  <a:lnTo>
                    <a:pt x="102" y="163"/>
                  </a:lnTo>
                  <a:lnTo>
                    <a:pt x="99" y="158"/>
                  </a:lnTo>
                  <a:lnTo>
                    <a:pt x="98" y="153"/>
                  </a:lnTo>
                  <a:lnTo>
                    <a:pt x="95" y="147"/>
                  </a:lnTo>
                  <a:lnTo>
                    <a:pt x="93" y="143"/>
                  </a:lnTo>
                  <a:lnTo>
                    <a:pt x="89" y="136"/>
                  </a:lnTo>
                  <a:lnTo>
                    <a:pt x="86" y="130"/>
                  </a:lnTo>
                  <a:lnTo>
                    <a:pt x="82" y="126"/>
                  </a:lnTo>
                  <a:lnTo>
                    <a:pt x="82" y="123"/>
                  </a:lnTo>
                  <a:lnTo>
                    <a:pt x="81" y="118"/>
                  </a:lnTo>
                  <a:lnTo>
                    <a:pt x="78" y="112"/>
                  </a:lnTo>
                  <a:lnTo>
                    <a:pt x="75" y="102"/>
                  </a:lnTo>
                  <a:lnTo>
                    <a:pt x="74" y="98"/>
                  </a:lnTo>
                  <a:lnTo>
                    <a:pt x="73" y="92"/>
                  </a:lnTo>
                  <a:lnTo>
                    <a:pt x="71" y="85"/>
                  </a:lnTo>
                  <a:lnTo>
                    <a:pt x="68" y="79"/>
                  </a:lnTo>
                  <a:lnTo>
                    <a:pt x="67" y="73"/>
                  </a:lnTo>
                  <a:lnTo>
                    <a:pt x="64" y="67"/>
                  </a:lnTo>
                  <a:lnTo>
                    <a:pt x="62" y="61"/>
                  </a:lnTo>
                  <a:lnTo>
                    <a:pt x="59" y="55"/>
                  </a:lnTo>
                  <a:lnTo>
                    <a:pt x="56" y="48"/>
                  </a:lnTo>
                  <a:lnTo>
                    <a:pt x="54" y="44"/>
                  </a:lnTo>
                  <a:lnTo>
                    <a:pt x="51" y="38"/>
                  </a:lnTo>
                  <a:lnTo>
                    <a:pt x="47" y="31"/>
                  </a:lnTo>
                  <a:lnTo>
                    <a:pt x="44" y="27"/>
                  </a:lnTo>
                  <a:lnTo>
                    <a:pt x="40" y="22"/>
                  </a:lnTo>
                  <a:lnTo>
                    <a:pt x="36" y="17"/>
                  </a:lnTo>
                  <a:lnTo>
                    <a:pt x="33" y="13"/>
                  </a:lnTo>
                  <a:lnTo>
                    <a:pt x="29" y="10"/>
                  </a:lnTo>
                  <a:lnTo>
                    <a:pt x="25" y="8"/>
                  </a:lnTo>
                  <a:lnTo>
                    <a:pt x="21" y="5"/>
                  </a:lnTo>
                  <a:lnTo>
                    <a:pt x="17" y="5"/>
                  </a:lnTo>
                  <a:lnTo>
                    <a:pt x="13" y="4"/>
                  </a:lnTo>
                  <a:lnTo>
                    <a:pt x="9" y="5"/>
                  </a:lnTo>
                  <a:lnTo>
                    <a:pt x="4" y="5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7822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36" name="Freeform 68"/>
            <p:cNvSpPr>
              <a:spLocks/>
            </p:cNvSpPr>
            <p:nvPr/>
          </p:nvSpPr>
          <p:spPr bwMode="auto">
            <a:xfrm>
              <a:off x="5359401" y="5192713"/>
              <a:ext cx="85725" cy="98425"/>
            </a:xfrm>
            <a:custGeom>
              <a:avLst/>
              <a:gdLst>
                <a:gd name="T0" fmla="*/ 2147483647 w 108"/>
                <a:gd name="T1" fmla="*/ 2147483647 h 122"/>
                <a:gd name="T2" fmla="*/ 2147483647 w 108"/>
                <a:gd name="T3" fmla="*/ 2147483647 h 122"/>
                <a:gd name="T4" fmla="*/ 2147483647 w 108"/>
                <a:gd name="T5" fmla="*/ 2147483647 h 122"/>
                <a:gd name="T6" fmla="*/ 2147483647 w 108"/>
                <a:gd name="T7" fmla="*/ 2147483647 h 122"/>
                <a:gd name="T8" fmla="*/ 2147483647 w 108"/>
                <a:gd name="T9" fmla="*/ 2147483647 h 122"/>
                <a:gd name="T10" fmla="*/ 2147483647 w 108"/>
                <a:gd name="T11" fmla="*/ 2147483647 h 122"/>
                <a:gd name="T12" fmla="*/ 2147483647 w 108"/>
                <a:gd name="T13" fmla="*/ 2147483647 h 122"/>
                <a:gd name="T14" fmla="*/ 2147483647 w 108"/>
                <a:gd name="T15" fmla="*/ 0 h 122"/>
                <a:gd name="T16" fmla="*/ 2147483647 w 108"/>
                <a:gd name="T17" fmla="*/ 2147483647 h 122"/>
                <a:gd name="T18" fmla="*/ 2147483647 w 108"/>
                <a:gd name="T19" fmla="*/ 2147483647 h 122"/>
                <a:gd name="T20" fmla="*/ 2147483647 w 108"/>
                <a:gd name="T21" fmla="*/ 2147483647 h 122"/>
                <a:gd name="T22" fmla="*/ 2147483647 w 108"/>
                <a:gd name="T23" fmla="*/ 2147483647 h 122"/>
                <a:gd name="T24" fmla="*/ 2147483647 w 108"/>
                <a:gd name="T25" fmla="*/ 2147483647 h 122"/>
                <a:gd name="T26" fmla="*/ 2147483647 w 108"/>
                <a:gd name="T27" fmla="*/ 2147483647 h 122"/>
                <a:gd name="T28" fmla="*/ 2147483647 w 108"/>
                <a:gd name="T29" fmla="*/ 2147483647 h 122"/>
                <a:gd name="T30" fmla="*/ 2147483647 w 108"/>
                <a:gd name="T31" fmla="*/ 2147483647 h 122"/>
                <a:gd name="T32" fmla="*/ 2147483647 w 108"/>
                <a:gd name="T33" fmla="*/ 2147483647 h 122"/>
                <a:gd name="T34" fmla="*/ 2147483647 w 108"/>
                <a:gd name="T35" fmla="*/ 2147483647 h 122"/>
                <a:gd name="T36" fmla="*/ 2147483647 w 108"/>
                <a:gd name="T37" fmla="*/ 2147483647 h 122"/>
                <a:gd name="T38" fmla="*/ 2147483647 w 108"/>
                <a:gd name="T39" fmla="*/ 2147483647 h 122"/>
                <a:gd name="T40" fmla="*/ 2147483647 w 108"/>
                <a:gd name="T41" fmla="*/ 2147483647 h 122"/>
                <a:gd name="T42" fmla="*/ 2147483647 w 108"/>
                <a:gd name="T43" fmla="*/ 2147483647 h 122"/>
                <a:gd name="T44" fmla="*/ 2147483647 w 108"/>
                <a:gd name="T45" fmla="*/ 2147483647 h 122"/>
                <a:gd name="T46" fmla="*/ 2147483647 w 108"/>
                <a:gd name="T47" fmla="*/ 2147483647 h 122"/>
                <a:gd name="T48" fmla="*/ 2147483647 w 108"/>
                <a:gd name="T49" fmla="*/ 2147483647 h 122"/>
                <a:gd name="T50" fmla="*/ 2147483647 w 108"/>
                <a:gd name="T51" fmla="*/ 2147483647 h 122"/>
                <a:gd name="T52" fmla="*/ 2147483647 w 108"/>
                <a:gd name="T53" fmla="*/ 2147483647 h 122"/>
                <a:gd name="T54" fmla="*/ 2147483647 w 108"/>
                <a:gd name="T55" fmla="*/ 2147483647 h 122"/>
                <a:gd name="T56" fmla="*/ 2147483647 w 108"/>
                <a:gd name="T57" fmla="*/ 2147483647 h 122"/>
                <a:gd name="T58" fmla="*/ 2147483647 w 108"/>
                <a:gd name="T59" fmla="*/ 2147483647 h 122"/>
                <a:gd name="T60" fmla="*/ 2147483647 w 108"/>
                <a:gd name="T61" fmla="*/ 2147483647 h 122"/>
                <a:gd name="T62" fmla="*/ 2147483647 w 108"/>
                <a:gd name="T63" fmla="*/ 2147483647 h 122"/>
                <a:gd name="T64" fmla="*/ 2147483647 w 108"/>
                <a:gd name="T65" fmla="*/ 2147483647 h 122"/>
                <a:gd name="T66" fmla="*/ 2147483647 w 108"/>
                <a:gd name="T67" fmla="*/ 2147483647 h 122"/>
                <a:gd name="T68" fmla="*/ 2147483647 w 108"/>
                <a:gd name="T69" fmla="*/ 2147483647 h 122"/>
                <a:gd name="T70" fmla="*/ 2147483647 w 108"/>
                <a:gd name="T71" fmla="*/ 2147483647 h 122"/>
                <a:gd name="T72" fmla="*/ 2147483647 w 108"/>
                <a:gd name="T73" fmla="*/ 2147483647 h 122"/>
                <a:gd name="T74" fmla="*/ 2147483647 w 108"/>
                <a:gd name="T75" fmla="*/ 2147483647 h 122"/>
                <a:gd name="T76" fmla="*/ 2147483647 w 108"/>
                <a:gd name="T77" fmla="*/ 2147483647 h 122"/>
                <a:gd name="T78" fmla="*/ 2147483647 w 108"/>
                <a:gd name="T79" fmla="*/ 2147483647 h 122"/>
                <a:gd name="T80" fmla="*/ 2147483647 w 108"/>
                <a:gd name="T81" fmla="*/ 2147483647 h 122"/>
                <a:gd name="T82" fmla="*/ 0 w 108"/>
                <a:gd name="T83" fmla="*/ 2147483647 h 122"/>
                <a:gd name="T84" fmla="*/ 2147483647 w 108"/>
                <a:gd name="T85" fmla="*/ 2147483647 h 122"/>
                <a:gd name="T86" fmla="*/ 2147483647 w 108"/>
                <a:gd name="T87" fmla="*/ 2147483647 h 122"/>
                <a:gd name="T88" fmla="*/ 2147483647 w 108"/>
                <a:gd name="T89" fmla="*/ 2147483647 h 122"/>
                <a:gd name="T90" fmla="*/ 2147483647 w 108"/>
                <a:gd name="T91" fmla="*/ 2147483647 h 122"/>
                <a:gd name="T92" fmla="*/ 2147483647 w 108"/>
                <a:gd name="T93" fmla="*/ 2147483647 h 122"/>
                <a:gd name="T94" fmla="*/ 2147483647 w 108"/>
                <a:gd name="T95" fmla="*/ 2147483647 h 122"/>
                <a:gd name="T96" fmla="*/ 2147483647 w 108"/>
                <a:gd name="T97" fmla="*/ 2147483647 h 122"/>
                <a:gd name="T98" fmla="*/ 2147483647 w 108"/>
                <a:gd name="T99" fmla="*/ 2147483647 h 122"/>
                <a:gd name="T100" fmla="*/ 2147483647 w 108"/>
                <a:gd name="T101" fmla="*/ 2147483647 h 122"/>
                <a:gd name="T102" fmla="*/ 2147483647 w 108"/>
                <a:gd name="T103" fmla="*/ 2147483647 h 122"/>
                <a:gd name="T104" fmla="*/ 2147483647 w 108"/>
                <a:gd name="T105" fmla="*/ 2147483647 h 122"/>
                <a:gd name="T106" fmla="*/ 2147483647 w 108"/>
                <a:gd name="T107" fmla="*/ 2147483647 h 122"/>
                <a:gd name="T108" fmla="*/ 2147483647 w 108"/>
                <a:gd name="T109" fmla="*/ 2147483647 h 122"/>
                <a:gd name="T110" fmla="*/ 2147483647 w 108"/>
                <a:gd name="T111" fmla="*/ 2147483647 h 122"/>
                <a:gd name="T112" fmla="*/ 2147483647 w 108"/>
                <a:gd name="T113" fmla="*/ 2147483647 h 122"/>
                <a:gd name="T114" fmla="*/ 2147483647 w 108"/>
                <a:gd name="T115" fmla="*/ 2147483647 h 122"/>
                <a:gd name="T116" fmla="*/ 2147483647 w 108"/>
                <a:gd name="T117" fmla="*/ 2147483647 h 122"/>
                <a:gd name="T118" fmla="*/ 2147483647 w 108"/>
                <a:gd name="T119" fmla="*/ 2147483647 h 122"/>
                <a:gd name="T120" fmla="*/ 2147483647 w 108"/>
                <a:gd name="T121" fmla="*/ 2147483647 h 122"/>
                <a:gd name="T122" fmla="*/ 2147483647 w 108"/>
                <a:gd name="T123" fmla="*/ 2147483647 h 122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108" h="122">
                  <a:moveTo>
                    <a:pt x="89" y="8"/>
                  </a:moveTo>
                  <a:lnTo>
                    <a:pt x="89" y="8"/>
                  </a:lnTo>
                  <a:lnTo>
                    <a:pt x="88" y="8"/>
                  </a:lnTo>
                  <a:lnTo>
                    <a:pt x="87" y="8"/>
                  </a:lnTo>
                  <a:lnTo>
                    <a:pt x="85" y="9"/>
                  </a:lnTo>
                  <a:lnTo>
                    <a:pt x="84" y="9"/>
                  </a:lnTo>
                  <a:lnTo>
                    <a:pt x="84" y="11"/>
                  </a:lnTo>
                  <a:lnTo>
                    <a:pt x="83" y="11"/>
                  </a:lnTo>
                  <a:lnTo>
                    <a:pt x="83" y="12"/>
                  </a:lnTo>
                  <a:lnTo>
                    <a:pt x="81" y="14"/>
                  </a:lnTo>
                  <a:lnTo>
                    <a:pt x="80" y="15"/>
                  </a:lnTo>
                  <a:lnTo>
                    <a:pt x="79" y="18"/>
                  </a:lnTo>
                  <a:lnTo>
                    <a:pt x="79" y="20"/>
                  </a:lnTo>
                  <a:lnTo>
                    <a:pt x="77" y="23"/>
                  </a:lnTo>
                  <a:lnTo>
                    <a:pt x="77" y="25"/>
                  </a:lnTo>
                  <a:lnTo>
                    <a:pt x="76" y="28"/>
                  </a:lnTo>
                  <a:lnTo>
                    <a:pt x="76" y="31"/>
                  </a:lnTo>
                  <a:lnTo>
                    <a:pt x="74" y="34"/>
                  </a:lnTo>
                  <a:lnTo>
                    <a:pt x="74" y="37"/>
                  </a:lnTo>
                  <a:lnTo>
                    <a:pt x="72" y="34"/>
                  </a:lnTo>
                  <a:lnTo>
                    <a:pt x="70" y="29"/>
                  </a:lnTo>
                  <a:lnTo>
                    <a:pt x="68" y="25"/>
                  </a:lnTo>
                  <a:lnTo>
                    <a:pt x="65" y="22"/>
                  </a:lnTo>
                  <a:lnTo>
                    <a:pt x="62" y="17"/>
                  </a:lnTo>
                  <a:lnTo>
                    <a:pt x="60" y="12"/>
                  </a:lnTo>
                  <a:lnTo>
                    <a:pt x="58" y="11"/>
                  </a:lnTo>
                  <a:lnTo>
                    <a:pt x="57" y="9"/>
                  </a:lnTo>
                  <a:lnTo>
                    <a:pt x="56" y="8"/>
                  </a:lnTo>
                  <a:lnTo>
                    <a:pt x="54" y="6"/>
                  </a:lnTo>
                  <a:lnTo>
                    <a:pt x="53" y="5"/>
                  </a:lnTo>
                  <a:lnTo>
                    <a:pt x="52" y="3"/>
                  </a:lnTo>
                  <a:lnTo>
                    <a:pt x="50" y="1"/>
                  </a:lnTo>
                  <a:lnTo>
                    <a:pt x="49" y="1"/>
                  </a:lnTo>
                  <a:lnTo>
                    <a:pt x="47" y="0"/>
                  </a:lnTo>
                  <a:lnTo>
                    <a:pt x="46" y="0"/>
                  </a:lnTo>
                  <a:lnTo>
                    <a:pt x="45" y="0"/>
                  </a:lnTo>
                  <a:lnTo>
                    <a:pt x="43" y="0"/>
                  </a:lnTo>
                  <a:lnTo>
                    <a:pt x="42" y="0"/>
                  </a:lnTo>
                  <a:lnTo>
                    <a:pt x="42" y="1"/>
                  </a:lnTo>
                  <a:lnTo>
                    <a:pt x="41" y="3"/>
                  </a:lnTo>
                  <a:lnTo>
                    <a:pt x="41" y="5"/>
                  </a:lnTo>
                  <a:lnTo>
                    <a:pt x="39" y="6"/>
                  </a:lnTo>
                  <a:lnTo>
                    <a:pt x="39" y="8"/>
                  </a:lnTo>
                  <a:lnTo>
                    <a:pt x="39" y="11"/>
                  </a:lnTo>
                  <a:lnTo>
                    <a:pt x="39" y="12"/>
                  </a:lnTo>
                  <a:lnTo>
                    <a:pt x="39" y="14"/>
                  </a:lnTo>
                  <a:lnTo>
                    <a:pt x="41" y="17"/>
                  </a:lnTo>
                  <a:lnTo>
                    <a:pt x="42" y="20"/>
                  </a:lnTo>
                  <a:lnTo>
                    <a:pt x="43" y="22"/>
                  </a:lnTo>
                  <a:lnTo>
                    <a:pt x="43" y="25"/>
                  </a:lnTo>
                  <a:lnTo>
                    <a:pt x="45" y="28"/>
                  </a:lnTo>
                  <a:lnTo>
                    <a:pt x="46" y="31"/>
                  </a:lnTo>
                  <a:lnTo>
                    <a:pt x="49" y="37"/>
                  </a:lnTo>
                  <a:lnTo>
                    <a:pt x="52" y="42"/>
                  </a:lnTo>
                  <a:lnTo>
                    <a:pt x="53" y="43"/>
                  </a:lnTo>
                  <a:lnTo>
                    <a:pt x="53" y="45"/>
                  </a:lnTo>
                  <a:lnTo>
                    <a:pt x="53" y="46"/>
                  </a:lnTo>
                  <a:lnTo>
                    <a:pt x="52" y="45"/>
                  </a:lnTo>
                  <a:lnTo>
                    <a:pt x="52" y="43"/>
                  </a:lnTo>
                  <a:lnTo>
                    <a:pt x="50" y="42"/>
                  </a:lnTo>
                  <a:lnTo>
                    <a:pt x="47" y="39"/>
                  </a:lnTo>
                  <a:lnTo>
                    <a:pt x="43" y="32"/>
                  </a:lnTo>
                  <a:lnTo>
                    <a:pt x="42" y="31"/>
                  </a:lnTo>
                  <a:lnTo>
                    <a:pt x="39" y="28"/>
                  </a:lnTo>
                  <a:lnTo>
                    <a:pt x="38" y="26"/>
                  </a:lnTo>
                  <a:lnTo>
                    <a:pt x="35" y="23"/>
                  </a:lnTo>
                  <a:lnTo>
                    <a:pt x="34" y="23"/>
                  </a:lnTo>
                  <a:lnTo>
                    <a:pt x="34" y="22"/>
                  </a:lnTo>
                  <a:lnTo>
                    <a:pt x="33" y="22"/>
                  </a:lnTo>
                  <a:lnTo>
                    <a:pt x="31" y="20"/>
                  </a:lnTo>
                  <a:lnTo>
                    <a:pt x="30" y="20"/>
                  </a:lnTo>
                  <a:lnTo>
                    <a:pt x="29" y="18"/>
                  </a:lnTo>
                  <a:lnTo>
                    <a:pt x="27" y="18"/>
                  </a:lnTo>
                  <a:lnTo>
                    <a:pt x="26" y="18"/>
                  </a:lnTo>
                  <a:lnTo>
                    <a:pt x="25" y="18"/>
                  </a:lnTo>
                  <a:lnTo>
                    <a:pt x="23" y="18"/>
                  </a:lnTo>
                  <a:lnTo>
                    <a:pt x="22" y="20"/>
                  </a:lnTo>
                  <a:lnTo>
                    <a:pt x="21" y="20"/>
                  </a:lnTo>
                  <a:lnTo>
                    <a:pt x="21" y="22"/>
                  </a:lnTo>
                  <a:lnTo>
                    <a:pt x="19" y="23"/>
                  </a:lnTo>
                  <a:lnTo>
                    <a:pt x="19" y="25"/>
                  </a:lnTo>
                  <a:lnTo>
                    <a:pt x="19" y="26"/>
                  </a:lnTo>
                  <a:lnTo>
                    <a:pt x="19" y="28"/>
                  </a:lnTo>
                  <a:lnTo>
                    <a:pt x="19" y="29"/>
                  </a:lnTo>
                  <a:lnTo>
                    <a:pt x="19" y="31"/>
                  </a:lnTo>
                  <a:lnTo>
                    <a:pt x="21" y="32"/>
                  </a:lnTo>
                  <a:lnTo>
                    <a:pt x="21" y="34"/>
                  </a:lnTo>
                  <a:lnTo>
                    <a:pt x="22" y="35"/>
                  </a:lnTo>
                  <a:lnTo>
                    <a:pt x="22" y="37"/>
                  </a:lnTo>
                  <a:lnTo>
                    <a:pt x="23" y="39"/>
                  </a:lnTo>
                  <a:lnTo>
                    <a:pt x="25" y="40"/>
                  </a:lnTo>
                  <a:lnTo>
                    <a:pt x="27" y="43"/>
                  </a:lnTo>
                  <a:lnTo>
                    <a:pt x="29" y="46"/>
                  </a:lnTo>
                  <a:lnTo>
                    <a:pt x="31" y="49"/>
                  </a:lnTo>
                  <a:lnTo>
                    <a:pt x="34" y="51"/>
                  </a:lnTo>
                  <a:lnTo>
                    <a:pt x="35" y="54"/>
                  </a:lnTo>
                  <a:lnTo>
                    <a:pt x="37" y="56"/>
                  </a:lnTo>
                  <a:lnTo>
                    <a:pt x="38" y="57"/>
                  </a:lnTo>
                  <a:lnTo>
                    <a:pt x="39" y="59"/>
                  </a:lnTo>
                  <a:lnTo>
                    <a:pt x="41" y="59"/>
                  </a:lnTo>
                  <a:lnTo>
                    <a:pt x="39" y="59"/>
                  </a:lnTo>
                  <a:lnTo>
                    <a:pt x="38" y="57"/>
                  </a:lnTo>
                  <a:lnTo>
                    <a:pt x="37" y="56"/>
                  </a:lnTo>
                  <a:lnTo>
                    <a:pt x="33" y="52"/>
                  </a:lnTo>
                  <a:lnTo>
                    <a:pt x="29" y="48"/>
                  </a:lnTo>
                  <a:lnTo>
                    <a:pt x="26" y="46"/>
                  </a:lnTo>
                  <a:lnTo>
                    <a:pt x="25" y="43"/>
                  </a:lnTo>
                  <a:lnTo>
                    <a:pt x="22" y="42"/>
                  </a:lnTo>
                  <a:lnTo>
                    <a:pt x="19" y="40"/>
                  </a:lnTo>
                  <a:lnTo>
                    <a:pt x="19" y="39"/>
                  </a:lnTo>
                  <a:lnTo>
                    <a:pt x="18" y="39"/>
                  </a:lnTo>
                  <a:lnTo>
                    <a:pt x="16" y="37"/>
                  </a:lnTo>
                  <a:lnTo>
                    <a:pt x="15" y="37"/>
                  </a:lnTo>
                  <a:lnTo>
                    <a:pt x="14" y="37"/>
                  </a:lnTo>
                  <a:lnTo>
                    <a:pt x="12" y="37"/>
                  </a:lnTo>
                  <a:lnTo>
                    <a:pt x="11" y="37"/>
                  </a:lnTo>
                  <a:lnTo>
                    <a:pt x="10" y="39"/>
                  </a:lnTo>
                  <a:lnTo>
                    <a:pt x="8" y="39"/>
                  </a:lnTo>
                  <a:lnTo>
                    <a:pt x="8" y="40"/>
                  </a:lnTo>
                  <a:lnTo>
                    <a:pt x="8" y="42"/>
                  </a:lnTo>
                  <a:lnTo>
                    <a:pt x="7" y="42"/>
                  </a:lnTo>
                  <a:lnTo>
                    <a:pt x="7" y="43"/>
                  </a:lnTo>
                  <a:lnTo>
                    <a:pt x="7" y="45"/>
                  </a:lnTo>
                  <a:lnTo>
                    <a:pt x="7" y="46"/>
                  </a:lnTo>
                  <a:lnTo>
                    <a:pt x="7" y="48"/>
                  </a:lnTo>
                  <a:lnTo>
                    <a:pt x="7" y="49"/>
                  </a:lnTo>
                  <a:lnTo>
                    <a:pt x="7" y="51"/>
                  </a:lnTo>
                  <a:lnTo>
                    <a:pt x="8" y="51"/>
                  </a:lnTo>
                  <a:lnTo>
                    <a:pt x="8" y="52"/>
                  </a:lnTo>
                  <a:lnTo>
                    <a:pt x="8" y="54"/>
                  </a:lnTo>
                  <a:lnTo>
                    <a:pt x="10" y="54"/>
                  </a:lnTo>
                  <a:lnTo>
                    <a:pt x="11" y="56"/>
                  </a:lnTo>
                  <a:lnTo>
                    <a:pt x="11" y="57"/>
                  </a:lnTo>
                  <a:lnTo>
                    <a:pt x="12" y="57"/>
                  </a:lnTo>
                  <a:lnTo>
                    <a:pt x="14" y="60"/>
                  </a:lnTo>
                  <a:lnTo>
                    <a:pt x="15" y="62"/>
                  </a:lnTo>
                  <a:lnTo>
                    <a:pt x="18" y="63"/>
                  </a:lnTo>
                  <a:lnTo>
                    <a:pt x="19" y="65"/>
                  </a:lnTo>
                  <a:lnTo>
                    <a:pt x="23" y="68"/>
                  </a:lnTo>
                  <a:lnTo>
                    <a:pt x="26" y="71"/>
                  </a:lnTo>
                  <a:lnTo>
                    <a:pt x="27" y="71"/>
                  </a:lnTo>
                  <a:lnTo>
                    <a:pt x="29" y="73"/>
                  </a:lnTo>
                  <a:lnTo>
                    <a:pt x="27" y="73"/>
                  </a:lnTo>
                  <a:lnTo>
                    <a:pt x="26" y="71"/>
                  </a:lnTo>
                  <a:lnTo>
                    <a:pt x="22" y="69"/>
                  </a:lnTo>
                  <a:lnTo>
                    <a:pt x="18" y="68"/>
                  </a:lnTo>
                  <a:lnTo>
                    <a:pt x="15" y="66"/>
                  </a:lnTo>
                  <a:lnTo>
                    <a:pt x="14" y="66"/>
                  </a:lnTo>
                  <a:lnTo>
                    <a:pt x="11" y="65"/>
                  </a:lnTo>
                  <a:lnTo>
                    <a:pt x="10" y="65"/>
                  </a:lnTo>
                  <a:lnTo>
                    <a:pt x="7" y="63"/>
                  </a:lnTo>
                  <a:lnTo>
                    <a:pt x="6" y="63"/>
                  </a:lnTo>
                  <a:lnTo>
                    <a:pt x="4" y="63"/>
                  </a:lnTo>
                  <a:lnTo>
                    <a:pt x="3" y="65"/>
                  </a:lnTo>
                  <a:lnTo>
                    <a:pt x="2" y="66"/>
                  </a:lnTo>
                  <a:lnTo>
                    <a:pt x="2" y="68"/>
                  </a:lnTo>
                  <a:lnTo>
                    <a:pt x="0" y="68"/>
                  </a:lnTo>
                  <a:lnTo>
                    <a:pt x="0" y="69"/>
                  </a:lnTo>
                  <a:lnTo>
                    <a:pt x="0" y="71"/>
                  </a:lnTo>
                  <a:lnTo>
                    <a:pt x="0" y="73"/>
                  </a:lnTo>
                  <a:lnTo>
                    <a:pt x="2" y="73"/>
                  </a:lnTo>
                  <a:lnTo>
                    <a:pt x="2" y="74"/>
                  </a:lnTo>
                  <a:lnTo>
                    <a:pt x="3" y="76"/>
                  </a:lnTo>
                  <a:lnTo>
                    <a:pt x="6" y="79"/>
                  </a:lnTo>
                  <a:lnTo>
                    <a:pt x="8" y="82"/>
                  </a:lnTo>
                  <a:lnTo>
                    <a:pt x="10" y="85"/>
                  </a:lnTo>
                  <a:lnTo>
                    <a:pt x="11" y="86"/>
                  </a:lnTo>
                  <a:lnTo>
                    <a:pt x="14" y="90"/>
                  </a:lnTo>
                  <a:lnTo>
                    <a:pt x="15" y="91"/>
                  </a:lnTo>
                  <a:lnTo>
                    <a:pt x="16" y="94"/>
                  </a:lnTo>
                  <a:lnTo>
                    <a:pt x="16" y="96"/>
                  </a:lnTo>
                  <a:lnTo>
                    <a:pt x="18" y="97"/>
                  </a:lnTo>
                  <a:lnTo>
                    <a:pt x="19" y="99"/>
                  </a:lnTo>
                  <a:lnTo>
                    <a:pt x="21" y="100"/>
                  </a:lnTo>
                  <a:lnTo>
                    <a:pt x="22" y="102"/>
                  </a:lnTo>
                  <a:lnTo>
                    <a:pt x="23" y="103"/>
                  </a:lnTo>
                  <a:lnTo>
                    <a:pt x="25" y="105"/>
                  </a:lnTo>
                  <a:lnTo>
                    <a:pt x="26" y="107"/>
                  </a:lnTo>
                  <a:lnTo>
                    <a:pt x="27" y="108"/>
                  </a:lnTo>
                  <a:lnTo>
                    <a:pt x="30" y="110"/>
                  </a:lnTo>
                  <a:lnTo>
                    <a:pt x="31" y="111"/>
                  </a:lnTo>
                  <a:lnTo>
                    <a:pt x="33" y="111"/>
                  </a:lnTo>
                  <a:lnTo>
                    <a:pt x="34" y="113"/>
                  </a:lnTo>
                  <a:lnTo>
                    <a:pt x="35" y="114"/>
                  </a:lnTo>
                  <a:lnTo>
                    <a:pt x="38" y="116"/>
                  </a:lnTo>
                  <a:lnTo>
                    <a:pt x="39" y="116"/>
                  </a:lnTo>
                  <a:lnTo>
                    <a:pt x="42" y="117"/>
                  </a:lnTo>
                  <a:lnTo>
                    <a:pt x="43" y="119"/>
                  </a:lnTo>
                  <a:lnTo>
                    <a:pt x="46" y="119"/>
                  </a:lnTo>
                  <a:lnTo>
                    <a:pt x="49" y="120"/>
                  </a:lnTo>
                  <a:lnTo>
                    <a:pt x="50" y="120"/>
                  </a:lnTo>
                  <a:lnTo>
                    <a:pt x="53" y="122"/>
                  </a:lnTo>
                  <a:lnTo>
                    <a:pt x="56" y="122"/>
                  </a:lnTo>
                  <a:lnTo>
                    <a:pt x="58" y="122"/>
                  </a:lnTo>
                  <a:lnTo>
                    <a:pt x="61" y="122"/>
                  </a:lnTo>
                  <a:lnTo>
                    <a:pt x="64" y="122"/>
                  </a:lnTo>
                  <a:lnTo>
                    <a:pt x="66" y="122"/>
                  </a:lnTo>
                  <a:lnTo>
                    <a:pt x="69" y="120"/>
                  </a:lnTo>
                  <a:lnTo>
                    <a:pt x="72" y="120"/>
                  </a:lnTo>
                  <a:lnTo>
                    <a:pt x="74" y="119"/>
                  </a:lnTo>
                  <a:lnTo>
                    <a:pt x="77" y="117"/>
                  </a:lnTo>
                  <a:lnTo>
                    <a:pt x="80" y="116"/>
                  </a:lnTo>
                  <a:lnTo>
                    <a:pt x="83" y="114"/>
                  </a:lnTo>
                  <a:lnTo>
                    <a:pt x="85" y="111"/>
                  </a:lnTo>
                  <a:lnTo>
                    <a:pt x="87" y="111"/>
                  </a:lnTo>
                  <a:lnTo>
                    <a:pt x="88" y="110"/>
                  </a:lnTo>
                  <a:lnTo>
                    <a:pt x="89" y="110"/>
                  </a:lnTo>
                  <a:lnTo>
                    <a:pt x="91" y="108"/>
                  </a:lnTo>
                  <a:lnTo>
                    <a:pt x="92" y="108"/>
                  </a:lnTo>
                  <a:lnTo>
                    <a:pt x="93" y="107"/>
                  </a:lnTo>
                  <a:lnTo>
                    <a:pt x="95" y="105"/>
                  </a:lnTo>
                  <a:lnTo>
                    <a:pt x="95" y="103"/>
                  </a:lnTo>
                  <a:lnTo>
                    <a:pt x="96" y="102"/>
                  </a:lnTo>
                  <a:lnTo>
                    <a:pt x="97" y="100"/>
                  </a:lnTo>
                  <a:lnTo>
                    <a:pt x="99" y="99"/>
                  </a:lnTo>
                  <a:lnTo>
                    <a:pt x="100" y="97"/>
                  </a:lnTo>
                  <a:lnTo>
                    <a:pt x="101" y="96"/>
                  </a:lnTo>
                  <a:lnTo>
                    <a:pt x="103" y="94"/>
                  </a:lnTo>
                  <a:lnTo>
                    <a:pt x="103" y="91"/>
                  </a:lnTo>
                  <a:lnTo>
                    <a:pt x="104" y="90"/>
                  </a:lnTo>
                  <a:lnTo>
                    <a:pt x="105" y="86"/>
                  </a:lnTo>
                  <a:lnTo>
                    <a:pt x="105" y="85"/>
                  </a:lnTo>
                  <a:lnTo>
                    <a:pt x="107" y="82"/>
                  </a:lnTo>
                  <a:lnTo>
                    <a:pt x="108" y="79"/>
                  </a:lnTo>
                  <a:lnTo>
                    <a:pt x="108" y="76"/>
                  </a:lnTo>
                  <a:lnTo>
                    <a:pt x="108" y="73"/>
                  </a:lnTo>
                  <a:lnTo>
                    <a:pt x="108" y="69"/>
                  </a:lnTo>
                  <a:lnTo>
                    <a:pt x="108" y="65"/>
                  </a:lnTo>
                  <a:lnTo>
                    <a:pt x="108" y="62"/>
                  </a:lnTo>
                  <a:lnTo>
                    <a:pt x="108" y="59"/>
                  </a:lnTo>
                  <a:lnTo>
                    <a:pt x="108" y="54"/>
                  </a:lnTo>
                  <a:lnTo>
                    <a:pt x="108" y="49"/>
                  </a:lnTo>
                  <a:lnTo>
                    <a:pt x="107" y="45"/>
                  </a:lnTo>
                  <a:lnTo>
                    <a:pt x="105" y="40"/>
                  </a:lnTo>
                  <a:lnTo>
                    <a:pt x="105" y="35"/>
                  </a:lnTo>
                  <a:lnTo>
                    <a:pt x="104" y="31"/>
                  </a:lnTo>
                  <a:lnTo>
                    <a:pt x="103" y="28"/>
                  </a:lnTo>
                  <a:lnTo>
                    <a:pt x="103" y="25"/>
                  </a:lnTo>
                  <a:lnTo>
                    <a:pt x="101" y="22"/>
                  </a:lnTo>
                  <a:lnTo>
                    <a:pt x="100" y="20"/>
                  </a:lnTo>
                  <a:lnTo>
                    <a:pt x="100" y="18"/>
                  </a:lnTo>
                  <a:lnTo>
                    <a:pt x="100" y="17"/>
                  </a:lnTo>
                  <a:lnTo>
                    <a:pt x="99" y="15"/>
                  </a:lnTo>
                  <a:lnTo>
                    <a:pt x="99" y="14"/>
                  </a:lnTo>
                  <a:lnTo>
                    <a:pt x="97" y="12"/>
                  </a:lnTo>
                  <a:lnTo>
                    <a:pt x="96" y="11"/>
                  </a:lnTo>
                  <a:lnTo>
                    <a:pt x="95" y="11"/>
                  </a:lnTo>
                  <a:lnTo>
                    <a:pt x="95" y="9"/>
                  </a:lnTo>
                  <a:lnTo>
                    <a:pt x="93" y="9"/>
                  </a:lnTo>
                  <a:lnTo>
                    <a:pt x="93" y="8"/>
                  </a:lnTo>
                  <a:lnTo>
                    <a:pt x="92" y="8"/>
                  </a:lnTo>
                  <a:lnTo>
                    <a:pt x="91" y="8"/>
                  </a:lnTo>
                  <a:lnTo>
                    <a:pt x="89" y="8"/>
                  </a:lnTo>
                  <a:close/>
                </a:path>
              </a:pathLst>
            </a:custGeom>
            <a:solidFill>
              <a:srgbClr val="EDCF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37" name="Freeform 69"/>
            <p:cNvSpPr>
              <a:spLocks noEditPoints="1"/>
            </p:cNvSpPr>
            <p:nvPr/>
          </p:nvSpPr>
          <p:spPr bwMode="auto">
            <a:xfrm>
              <a:off x="5357813" y="5192713"/>
              <a:ext cx="88900" cy="98425"/>
            </a:xfrm>
            <a:custGeom>
              <a:avLst/>
              <a:gdLst>
                <a:gd name="T0" fmla="*/ 2147483647 w 112"/>
                <a:gd name="T1" fmla="*/ 2147483647 h 126"/>
                <a:gd name="T2" fmla="*/ 2147483647 w 112"/>
                <a:gd name="T3" fmla="*/ 2147483647 h 126"/>
                <a:gd name="T4" fmla="*/ 2147483647 w 112"/>
                <a:gd name="T5" fmla="*/ 2147483647 h 126"/>
                <a:gd name="T6" fmla="*/ 2147483647 w 112"/>
                <a:gd name="T7" fmla="*/ 2147483647 h 126"/>
                <a:gd name="T8" fmla="*/ 2147483647 w 112"/>
                <a:gd name="T9" fmla="*/ 2147483647 h 126"/>
                <a:gd name="T10" fmla="*/ 2147483647 w 112"/>
                <a:gd name="T11" fmla="*/ 2147483647 h 126"/>
                <a:gd name="T12" fmla="*/ 2147483647 w 112"/>
                <a:gd name="T13" fmla="*/ 2147483647 h 126"/>
                <a:gd name="T14" fmla="*/ 2147483647 w 112"/>
                <a:gd name="T15" fmla="*/ 2147483647 h 126"/>
                <a:gd name="T16" fmla="*/ 2147483647 w 112"/>
                <a:gd name="T17" fmla="*/ 2147483647 h 126"/>
                <a:gd name="T18" fmla="*/ 2147483647 w 112"/>
                <a:gd name="T19" fmla="*/ 2147483647 h 126"/>
                <a:gd name="T20" fmla="*/ 2147483647 w 112"/>
                <a:gd name="T21" fmla="*/ 2147483647 h 126"/>
                <a:gd name="T22" fmla="*/ 0 w 112"/>
                <a:gd name="T23" fmla="*/ 2147483647 h 126"/>
                <a:gd name="T24" fmla="*/ 2147483647 w 112"/>
                <a:gd name="T25" fmla="*/ 2147483647 h 126"/>
                <a:gd name="T26" fmla="*/ 2147483647 w 112"/>
                <a:gd name="T27" fmla="*/ 2147483647 h 126"/>
                <a:gd name="T28" fmla="*/ 2147483647 w 112"/>
                <a:gd name="T29" fmla="*/ 2147483647 h 126"/>
                <a:gd name="T30" fmla="*/ 2147483647 w 112"/>
                <a:gd name="T31" fmla="*/ 2147483647 h 126"/>
                <a:gd name="T32" fmla="*/ 2147483647 w 112"/>
                <a:gd name="T33" fmla="*/ 2147483647 h 126"/>
                <a:gd name="T34" fmla="*/ 2147483647 w 112"/>
                <a:gd name="T35" fmla="*/ 2147483647 h 126"/>
                <a:gd name="T36" fmla="*/ 2147483647 w 112"/>
                <a:gd name="T37" fmla="*/ 2147483647 h 126"/>
                <a:gd name="T38" fmla="*/ 2147483647 w 112"/>
                <a:gd name="T39" fmla="*/ 2147483647 h 126"/>
                <a:gd name="T40" fmla="*/ 2147483647 w 112"/>
                <a:gd name="T41" fmla="*/ 2147483647 h 126"/>
                <a:gd name="T42" fmla="*/ 2147483647 w 112"/>
                <a:gd name="T43" fmla="*/ 2147483647 h 126"/>
                <a:gd name="T44" fmla="*/ 2147483647 w 112"/>
                <a:gd name="T45" fmla="*/ 2147483647 h 126"/>
                <a:gd name="T46" fmla="*/ 2147483647 w 112"/>
                <a:gd name="T47" fmla="*/ 2147483647 h 126"/>
                <a:gd name="T48" fmla="*/ 2147483647 w 112"/>
                <a:gd name="T49" fmla="*/ 2147483647 h 126"/>
                <a:gd name="T50" fmla="*/ 2147483647 w 112"/>
                <a:gd name="T51" fmla="*/ 2147483647 h 126"/>
                <a:gd name="T52" fmla="*/ 2147483647 w 112"/>
                <a:gd name="T53" fmla="*/ 0 h 126"/>
                <a:gd name="T54" fmla="*/ 2147483647 w 112"/>
                <a:gd name="T55" fmla="*/ 2147483647 h 126"/>
                <a:gd name="T56" fmla="*/ 2147483647 w 112"/>
                <a:gd name="T57" fmla="*/ 2147483647 h 126"/>
                <a:gd name="T58" fmla="*/ 2147483647 w 112"/>
                <a:gd name="T59" fmla="*/ 2147483647 h 126"/>
                <a:gd name="T60" fmla="*/ 2147483647 w 112"/>
                <a:gd name="T61" fmla="*/ 2147483647 h 126"/>
                <a:gd name="T62" fmla="*/ 2147483647 w 112"/>
                <a:gd name="T63" fmla="*/ 2147483647 h 126"/>
                <a:gd name="T64" fmla="*/ 2147483647 w 112"/>
                <a:gd name="T65" fmla="*/ 2147483647 h 126"/>
                <a:gd name="T66" fmla="*/ 2147483647 w 112"/>
                <a:gd name="T67" fmla="*/ 2147483647 h 126"/>
                <a:gd name="T68" fmla="*/ 2147483647 w 112"/>
                <a:gd name="T69" fmla="*/ 2147483647 h 126"/>
                <a:gd name="T70" fmla="*/ 2147483647 w 112"/>
                <a:gd name="T71" fmla="*/ 2147483647 h 126"/>
                <a:gd name="T72" fmla="*/ 2147483647 w 112"/>
                <a:gd name="T73" fmla="*/ 2147483647 h 126"/>
                <a:gd name="T74" fmla="*/ 2147483647 w 112"/>
                <a:gd name="T75" fmla="*/ 2147483647 h 126"/>
                <a:gd name="T76" fmla="*/ 2147483647 w 112"/>
                <a:gd name="T77" fmla="*/ 2147483647 h 126"/>
                <a:gd name="T78" fmla="*/ 2147483647 w 112"/>
                <a:gd name="T79" fmla="*/ 2147483647 h 126"/>
                <a:gd name="T80" fmla="*/ 2147483647 w 112"/>
                <a:gd name="T81" fmla="*/ 2147483647 h 126"/>
                <a:gd name="T82" fmla="*/ 2147483647 w 112"/>
                <a:gd name="T83" fmla="*/ 2147483647 h 126"/>
                <a:gd name="T84" fmla="*/ 2147483647 w 112"/>
                <a:gd name="T85" fmla="*/ 2147483647 h 126"/>
                <a:gd name="T86" fmla="*/ 2147483647 w 112"/>
                <a:gd name="T87" fmla="*/ 2147483647 h 126"/>
                <a:gd name="T88" fmla="*/ 2147483647 w 112"/>
                <a:gd name="T89" fmla="*/ 2147483647 h 126"/>
                <a:gd name="T90" fmla="*/ 2147483647 w 112"/>
                <a:gd name="T91" fmla="*/ 2147483647 h 126"/>
                <a:gd name="T92" fmla="*/ 2147483647 w 112"/>
                <a:gd name="T93" fmla="*/ 2147483647 h 126"/>
                <a:gd name="T94" fmla="*/ 2147483647 w 112"/>
                <a:gd name="T95" fmla="*/ 2147483647 h 126"/>
                <a:gd name="T96" fmla="*/ 2147483647 w 112"/>
                <a:gd name="T97" fmla="*/ 2147483647 h 126"/>
                <a:gd name="T98" fmla="*/ 2147483647 w 112"/>
                <a:gd name="T99" fmla="*/ 2147483647 h 126"/>
                <a:gd name="T100" fmla="*/ 2147483647 w 112"/>
                <a:gd name="T101" fmla="*/ 2147483647 h 126"/>
                <a:gd name="T102" fmla="*/ 2147483647 w 112"/>
                <a:gd name="T103" fmla="*/ 2147483647 h 126"/>
                <a:gd name="T104" fmla="*/ 2147483647 w 112"/>
                <a:gd name="T105" fmla="*/ 2147483647 h 126"/>
                <a:gd name="T106" fmla="*/ 2147483647 w 112"/>
                <a:gd name="T107" fmla="*/ 2147483647 h 126"/>
                <a:gd name="T108" fmla="*/ 2147483647 w 112"/>
                <a:gd name="T109" fmla="*/ 2147483647 h 126"/>
                <a:gd name="T110" fmla="*/ 2147483647 w 112"/>
                <a:gd name="T111" fmla="*/ 2147483647 h 126"/>
                <a:gd name="T112" fmla="*/ 2147483647 w 112"/>
                <a:gd name="T113" fmla="*/ 2147483647 h 126"/>
                <a:gd name="T114" fmla="*/ 2147483647 w 112"/>
                <a:gd name="T115" fmla="*/ 2147483647 h 126"/>
                <a:gd name="T116" fmla="*/ 2147483647 w 112"/>
                <a:gd name="T117" fmla="*/ 2147483647 h 126"/>
                <a:gd name="T118" fmla="*/ 2147483647 w 112"/>
                <a:gd name="T119" fmla="*/ 2147483647 h 126"/>
                <a:gd name="T120" fmla="*/ 2147483647 w 112"/>
                <a:gd name="T121" fmla="*/ 2147483647 h 12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112" h="126">
                  <a:moveTo>
                    <a:pt x="39" y="13"/>
                  </a:moveTo>
                  <a:lnTo>
                    <a:pt x="39" y="14"/>
                  </a:lnTo>
                  <a:lnTo>
                    <a:pt x="39" y="16"/>
                  </a:lnTo>
                  <a:lnTo>
                    <a:pt x="40" y="19"/>
                  </a:lnTo>
                  <a:lnTo>
                    <a:pt x="40" y="20"/>
                  </a:lnTo>
                  <a:lnTo>
                    <a:pt x="42" y="24"/>
                  </a:lnTo>
                  <a:lnTo>
                    <a:pt x="43" y="27"/>
                  </a:lnTo>
                  <a:lnTo>
                    <a:pt x="44" y="30"/>
                  </a:lnTo>
                  <a:lnTo>
                    <a:pt x="46" y="33"/>
                  </a:lnTo>
                  <a:lnTo>
                    <a:pt x="47" y="36"/>
                  </a:lnTo>
                  <a:lnTo>
                    <a:pt x="48" y="39"/>
                  </a:lnTo>
                  <a:lnTo>
                    <a:pt x="46" y="36"/>
                  </a:lnTo>
                  <a:lnTo>
                    <a:pt x="44" y="33"/>
                  </a:lnTo>
                  <a:lnTo>
                    <a:pt x="42" y="30"/>
                  </a:lnTo>
                  <a:lnTo>
                    <a:pt x="39" y="27"/>
                  </a:lnTo>
                  <a:lnTo>
                    <a:pt x="38" y="25"/>
                  </a:lnTo>
                  <a:lnTo>
                    <a:pt x="36" y="24"/>
                  </a:lnTo>
                  <a:lnTo>
                    <a:pt x="35" y="22"/>
                  </a:lnTo>
                  <a:lnTo>
                    <a:pt x="34" y="22"/>
                  </a:lnTo>
                  <a:lnTo>
                    <a:pt x="32" y="20"/>
                  </a:lnTo>
                  <a:lnTo>
                    <a:pt x="31" y="19"/>
                  </a:lnTo>
                  <a:lnTo>
                    <a:pt x="30" y="19"/>
                  </a:lnTo>
                  <a:lnTo>
                    <a:pt x="28" y="19"/>
                  </a:lnTo>
                  <a:lnTo>
                    <a:pt x="27" y="19"/>
                  </a:lnTo>
                  <a:lnTo>
                    <a:pt x="26" y="19"/>
                  </a:lnTo>
                  <a:lnTo>
                    <a:pt x="24" y="19"/>
                  </a:lnTo>
                  <a:lnTo>
                    <a:pt x="23" y="20"/>
                  </a:lnTo>
                  <a:lnTo>
                    <a:pt x="22" y="20"/>
                  </a:lnTo>
                  <a:lnTo>
                    <a:pt x="22" y="22"/>
                  </a:lnTo>
                  <a:lnTo>
                    <a:pt x="20" y="22"/>
                  </a:lnTo>
                  <a:lnTo>
                    <a:pt x="20" y="24"/>
                  </a:lnTo>
                  <a:lnTo>
                    <a:pt x="19" y="24"/>
                  </a:lnTo>
                  <a:lnTo>
                    <a:pt x="19" y="25"/>
                  </a:lnTo>
                  <a:lnTo>
                    <a:pt x="19" y="27"/>
                  </a:lnTo>
                  <a:lnTo>
                    <a:pt x="19" y="28"/>
                  </a:lnTo>
                  <a:lnTo>
                    <a:pt x="19" y="30"/>
                  </a:lnTo>
                  <a:lnTo>
                    <a:pt x="19" y="31"/>
                  </a:lnTo>
                  <a:lnTo>
                    <a:pt x="19" y="33"/>
                  </a:lnTo>
                  <a:lnTo>
                    <a:pt x="20" y="34"/>
                  </a:lnTo>
                  <a:lnTo>
                    <a:pt x="20" y="36"/>
                  </a:lnTo>
                  <a:lnTo>
                    <a:pt x="20" y="37"/>
                  </a:lnTo>
                  <a:lnTo>
                    <a:pt x="22" y="39"/>
                  </a:lnTo>
                  <a:lnTo>
                    <a:pt x="23" y="41"/>
                  </a:lnTo>
                  <a:lnTo>
                    <a:pt x="24" y="42"/>
                  </a:lnTo>
                  <a:lnTo>
                    <a:pt x="22" y="41"/>
                  </a:lnTo>
                  <a:lnTo>
                    <a:pt x="20" y="41"/>
                  </a:lnTo>
                  <a:lnTo>
                    <a:pt x="19" y="39"/>
                  </a:lnTo>
                  <a:lnTo>
                    <a:pt x="17" y="37"/>
                  </a:lnTo>
                  <a:lnTo>
                    <a:pt x="16" y="37"/>
                  </a:lnTo>
                  <a:lnTo>
                    <a:pt x="15" y="37"/>
                  </a:lnTo>
                  <a:lnTo>
                    <a:pt x="13" y="37"/>
                  </a:lnTo>
                  <a:lnTo>
                    <a:pt x="12" y="37"/>
                  </a:lnTo>
                  <a:lnTo>
                    <a:pt x="11" y="37"/>
                  </a:lnTo>
                  <a:lnTo>
                    <a:pt x="11" y="39"/>
                  </a:lnTo>
                  <a:lnTo>
                    <a:pt x="9" y="39"/>
                  </a:lnTo>
                  <a:lnTo>
                    <a:pt x="9" y="41"/>
                  </a:lnTo>
                  <a:lnTo>
                    <a:pt x="8" y="41"/>
                  </a:lnTo>
                  <a:lnTo>
                    <a:pt x="8" y="42"/>
                  </a:lnTo>
                  <a:lnTo>
                    <a:pt x="8" y="44"/>
                  </a:lnTo>
                  <a:lnTo>
                    <a:pt x="7" y="45"/>
                  </a:lnTo>
                  <a:lnTo>
                    <a:pt x="7" y="47"/>
                  </a:lnTo>
                  <a:lnTo>
                    <a:pt x="7" y="48"/>
                  </a:lnTo>
                  <a:lnTo>
                    <a:pt x="7" y="50"/>
                  </a:lnTo>
                  <a:lnTo>
                    <a:pt x="7" y="51"/>
                  </a:lnTo>
                  <a:lnTo>
                    <a:pt x="8" y="53"/>
                  </a:lnTo>
                  <a:lnTo>
                    <a:pt x="8" y="54"/>
                  </a:lnTo>
                  <a:lnTo>
                    <a:pt x="8" y="56"/>
                  </a:lnTo>
                  <a:lnTo>
                    <a:pt x="9" y="58"/>
                  </a:lnTo>
                  <a:lnTo>
                    <a:pt x="11" y="59"/>
                  </a:lnTo>
                  <a:lnTo>
                    <a:pt x="12" y="61"/>
                  </a:lnTo>
                  <a:lnTo>
                    <a:pt x="12" y="62"/>
                  </a:lnTo>
                  <a:lnTo>
                    <a:pt x="15" y="64"/>
                  </a:lnTo>
                  <a:lnTo>
                    <a:pt x="17" y="65"/>
                  </a:lnTo>
                  <a:lnTo>
                    <a:pt x="19" y="68"/>
                  </a:lnTo>
                  <a:lnTo>
                    <a:pt x="22" y="70"/>
                  </a:lnTo>
                  <a:lnTo>
                    <a:pt x="17" y="68"/>
                  </a:lnTo>
                  <a:lnTo>
                    <a:pt x="15" y="67"/>
                  </a:lnTo>
                  <a:lnTo>
                    <a:pt x="12" y="65"/>
                  </a:lnTo>
                  <a:lnTo>
                    <a:pt x="9" y="65"/>
                  </a:lnTo>
                  <a:lnTo>
                    <a:pt x="8" y="64"/>
                  </a:lnTo>
                  <a:lnTo>
                    <a:pt x="7" y="64"/>
                  </a:lnTo>
                  <a:lnTo>
                    <a:pt x="5" y="64"/>
                  </a:lnTo>
                  <a:lnTo>
                    <a:pt x="4" y="65"/>
                  </a:lnTo>
                  <a:lnTo>
                    <a:pt x="3" y="67"/>
                  </a:lnTo>
                  <a:lnTo>
                    <a:pt x="1" y="67"/>
                  </a:lnTo>
                  <a:lnTo>
                    <a:pt x="1" y="68"/>
                  </a:lnTo>
                  <a:lnTo>
                    <a:pt x="0" y="70"/>
                  </a:lnTo>
                  <a:lnTo>
                    <a:pt x="0" y="71"/>
                  </a:lnTo>
                  <a:lnTo>
                    <a:pt x="0" y="73"/>
                  </a:lnTo>
                  <a:lnTo>
                    <a:pt x="0" y="75"/>
                  </a:lnTo>
                  <a:lnTo>
                    <a:pt x="1" y="75"/>
                  </a:lnTo>
                  <a:lnTo>
                    <a:pt x="1" y="76"/>
                  </a:lnTo>
                  <a:lnTo>
                    <a:pt x="3" y="78"/>
                  </a:lnTo>
                  <a:lnTo>
                    <a:pt x="3" y="79"/>
                  </a:lnTo>
                  <a:lnTo>
                    <a:pt x="4" y="81"/>
                  </a:lnTo>
                  <a:lnTo>
                    <a:pt x="7" y="84"/>
                  </a:lnTo>
                  <a:lnTo>
                    <a:pt x="8" y="85"/>
                  </a:lnTo>
                  <a:lnTo>
                    <a:pt x="11" y="88"/>
                  </a:lnTo>
                  <a:lnTo>
                    <a:pt x="12" y="90"/>
                  </a:lnTo>
                  <a:lnTo>
                    <a:pt x="12" y="92"/>
                  </a:lnTo>
                  <a:lnTo>
                    <a:pt x="13" y="93"/>
                  </a:lnTo>
                  <a:lnTo>
                    <a:pt x="15" y="95"/>
                  </a:lnTo>
                  <a:lnTo>
                    <a:pt x="16" y="96"/>
                  </a:lnTo>
                  <a:lnTo>
                    <a:pt x="16" y="98"/>
                  </a:lnTo>
                  <a:lnTo>
                    <a:pt x="17" y="99"/>
                  </a:lnTo>
                  <a:lnTo>
                    <a:pt x="19" y="101"/>
                  </a:lnTo>
                  <a:lnTo>
                    <a:pt x="20" y="102"/>
                  </a:lnTo>
                  <a:lnTo>
                    <a:pt x="22" y="104"/>
                  </a:lnTo>
                  <a:lnTo>
                    <a:pt x="23" y="105"/>
                  </a:lnTo>
                  <a:lnTo>
                    <a:pt x="24" y="107"/>
                  </a:lnTo>
                  <a:lnTo>
                    <a:pt x="23" y="107"/>
                  </a:lnTo>
                  <a:lnTo>
                    <a:pt x="24" y="109"/>
                  </a:lnTo>
                  <a:lnTo>
                    <a:pt x="26" y="110"/>
                  </a:lnTo>
                  <a:lnTo>
                    <a:pt x="28" y="112"/>
                  </a:lnTo>
                  <a:lnTo>
                    <a:pt x="30" y="113"/>
                  </a:lnTo>
                  <a:lnTo>
                    <a:pt x="31" y="115"/>
                  </a:lnTo>
                  <a:lnTo>
                    <a:pt x="32" y="115"/>
                  </a:lnTo>
                  <a:lnTo>
                    <a:pt x="35" y="116"/>
                  </a:lnTo>
                  <a:lnTo>
                    <a:pt x="36" y="118"/>
                  </a:lnTo>
                  <a:lnTo>
                    <a:pt x="38" y="119"/>
                  </a:lnTo>
                  <a:lnTo>
                    <a:pt x="40" y="119"/>
                  </a:lnTo>
                  <a:lnTo>
                    <a:pt x="42" y="121"/>
                  </a:lnTo>
                  <a:lnTo>
                    <a:pt x="44" y="122"/>
                  </a:lnTo>
                  <a:lnTo>
                    <a:pt x="47" y="122"/>
                  </a:lnTo>
                  <a:lnTo>
                    <a:pt x="50" y="124"/>
                  </a:lnTo>
                  <a:lnTo>
                    <a:pt x="51" y="124"/>
                  </a:lnTo>
                  <a:lnTo>
                    <a:pt x="54" y="126"/>
                  </a:lnTo>
                  <a:lnTo>
                    <a:pt x="57" y="126"/>
                  </a:lnTo>
                  <a:lnTo>
                    <a:pt x="59" y="126"/>
                  </a:lnTo>
                  <a:lnTo>
                    <a:pt x="62" y="126"/>
                  </a:lnTo>
                  <a:lnTo>
                    <a:pt x="65" y="126"/>
                  </a:lnTo>
                  <a:lnTo>
                    <a:pt x="67" y="126"/>
                  </a:lnTo>
                  <a:lnTo>
                    <a:pt x="70" y="124"/>
                  </a:lnTo>
                  <a:lnTo>
                    <a:pt x="73" y="124"/>
                  </a:lnTo>
                  <a:lnTo>
                    <a:pt x="75" y="122"/>
                  </a:lnTo>
                  <a:lnTo>
                    <a:pt x="78" y="121"/>
                  </a:lnTo>
                  <a:lnTo>
                    <a:pt x="81" y="119"/>
                  </a:lnTo>
                  <a:lnTo>
                    <a:pt x="84" y="118"/>
                  </a:lnTo>
                  <a:lnTo>
                    <a:pt x="88" y="115"/>
                  </a:lnTo>
                  <a:lnTo>
                    <a:pt x="89" y="115"/>
                  </a:lnTo>
                  <a:lnTo>
                    <a:pt x="90" y="113"/>
                  </a:lnTo>
                  <a:lnTo>
                    <a:pt x="92" y="112"/>
                  </a:lnTo>
                  <a:lnTo>
                    <a:pt x="93" y="112"/>
                  </a:lnTo>
                  <a:lnTo>
                    <a:pt x="94" y="110"/>
                  </a:lnTo>
                  <a:lnTo>
                    <a:pt x="96" y="109"/>
                  </a:lnTo>
                  <a:lnTo>
                    <a:pt x="97" y="107"/>
                  </a:lnTo>
                  <a:lnTo>
                    <a:pt x="98" y="105"/>
                  </a:lnTo>
                  <a:lnTo>
                    <a:pt x="100" y="104"/>
                  </a:lnTo>
                  <a:lnTo>
                    <a:pt x="101" y="102"/>
                  </a:lnTo>
                  <a:lnTo>
                    <a:pt x="102" y="99"/>
                  </a:lnTo>
                  <a:lnTo>
                    <a:pt x="104" y="98"/>
                  </a:lnTo>
                  <a:lnTo>
                    <a:pt x="105" y="96"/>
                  </a:lnTo>
                  <a:lnTo>
                    <a:pt x="105" y="93"/>
                  </a:lnTo>
                  <a:lnTo>
                    <a:pt x="106" y="92"/>
                  </a:lnTo>
                  <a:lnTo>
                    <a:pt x="108" y="88"/>
                  </a:lnTo>
                  <a:lnTo>
                    <a:pt x="109" y="87"/>
                  </a:lnTo>
                  <a:lnTo>
                    <a:pt x="109" y="84"/>
                  </a:lnTo>
                  <a:lnTo>
                    <a:pt x="111" y="81"/>
                  </a:lnTo>
                  <a:lnTo>
                    <a:pt x="111" y="78"/>
                  </a:lnTo>
                  <a:lnTo>
                    <a:pt x="111" y="75"/>
                  </a:lnTo>
                  <a:lnTo>
                    <a:pt x="111" y="71"/>
                  </a:lnTo>
                  <a:lnTo>
                    <a:pt x="112" y="67"/>
                  </a:lnTo>
                  <a:lnTo>
                    <a:pt x="111" y="64"/>
                  </a:lnTo>
                  <a:lnTo>
                    <a:pt x="111" y="59"/>
                  </a:lnTo>
                  <a:lnTo>
                    <a:pt x="111" y="56"/>
                  </a:lnTo>
                  <a:lnTo>
                    <a:pt x="111" y="53"/>
                  </a:lnTo>
                  <a:lnTo>
                    <a:pt x="109" y="50"/>
                  </a:lnTo>
                  <a:lnTo>
                    <a:pt x="109" y="47"/>
                  </a:lnTo>
                  <a:lnTo>
                    <a:pt x="109" y="44"/>
                  </a:lnTo>
                  <a:lnTo>
                    <a:pt x="108" y="41"/>
                  </a:lnTo>
                  <a:lnTo>
                    <a:pt x="108" y="37"/>
                  </a:lnTo>
                  <a:lnTo>
                    <a:pt x="106" y="34"/>
                  </a:lnTo>
                  <a:lnTo>
                    <a:pt x="106" y="33"/>
                  </a:lnTo>
                  <a:lnTo>
                    <a:pt x="105" y="30"/>
                  </a:lnTo>
                  <a:lnTo>
                    <a:pt x="105" y="27"/>
                  </a:lnTo>
                  <a:lnTo>
                    <a:pt x="104" y="25"/>
                  </a:lnTo>
                  <a:lnTo>
                    <a:pt x="104" y="22"/>
                  </a:lnTo>
                  <a:lnTo>
                    <a:pt x="102" y="20"/>
                  </a:lnTo>
                  <a:lnTo>
                    <a:pt x="102" y="19"/>
                  </a:lnTo>
                  <a:lnTo>
                    <a:pt x="101" y="16"/>
                  </a:lnTo>
                  <a:lnTo>
                    <a:pt x="100" y="14"/>
                  </a:lnTo>
                  <a:lnTo>
                    <a:pt x="98" y="13"/>
                  </a:lnTo>
                  <a:lnTo>
                    <a:pt x="98" y="11"/>
                  </a:lnTo>
                  <a:lnTo>
                    <a:pt x="97" y="11"/>
                  </a:lnTo>
                  <a:lnTo>
                    <a:pt x="96" y="10"/>
                  </a:lnTo>
                  <a:lnTo>
                    <a:pt x="94" y="8"/>
                  </a:lnTo>
                  <a:lnTo>
                    <a:pt x="93" y="8"/>
                  </a:lnTo>
                  <a:lnTo>
                    <a:pt x="92" y="8"/>
                  </a:lnTo>
                  <a:lnTo>
                    <a:pt x="90" y="8"/>
                  </a:lnTo>
                  <a:lnTo>
                    <a:pt x="89" y="8"/>
                  </a:lnTo>
                  <a:lnTo>
                    <a:pt x="88" y="8"/>
                  </a:lnTo>
                  <a:lnTo>
                    <a:pt x="86" y="10"/>
                  </a:lnTo>
                  <a:lnTo>
                    <a:pt x="85" y="10"/>
                  </a:lnTo>
                  <a:lnTo>
                    <a:pt x="84" y="11"/>
                  </a:lnTo>
                  <a:lnTo>
                    <a:pt x="84" y="13"/>
                  </a:lnTo>
                  <a:lnTo>
                    <a:pt x="82" y="14"/>
                  </a:lnTo>
                  <a:lnTo>
                    <a:pt x="81" y="16"/>
                  </a:lnTo>
                  <a:lnTo>
                    <a:pt x="80" y="17"/>
                  </a:lnTo>
                  <a:lnTo>
                    <a:pt x="80" y="19"/>
                  </a:lnTo>
                  <a:lnTo>
                    <a:pt x="78" y="22"/>
                  </a:lnTo>
                  <a:lnTo>
                    <a:pt x="77" y="24"/>
                  </a:lnTo>
                  <a:lnTo>
                    <a:pt x="77" y="27"/>
                  </a:lnTo>
                  <a:lnTo>
                    <a:pt x="75" y="30"/>
                  </a:lnTo>
                  <a:lnTo>
                    <a:pt x="75" y="31"/>
                  </a:lnTo>
                  <a:lnTo>
                    <a:pt x="74" y="34"/>
                  </a:lnTo>
                  <a:lnTo>
                    <a:pt x="71" y="31"/>
                  </a:lnTo>
                  <a:lnTo>
                    <a:pt x="70" y="27"/>
                  </a:lnTo>
                  <a:lnTo>
                    <a:pt x="67" y="22"/>
                  </a:lnTo>
                  <a:lnTo>
                    <a:pt x="65" y="19"/>
                  </a:lnTo>
                  <a:lnTo>
                    <a:pt x="62" y="16"/>
                  </a:lnTo>
                  <a:lnTo>
                    <a:pt x="61" y="13"/>
                  </a:lnTo>
                  <a:lnTo>
                    <a:pt x="58" y="10"/>
                  </a:lnTo>
                  <a:lnTo>
                    <a:pt x="57" y="8"/>
                  </a:lnTo>
                  <a:lnTo>
                    <a:pt x="55" y="5"/>
                  </a:lnTo>
                  <a:lnTo>
                    <a:pt x="53" y="3"/>
                  </a:lnTo>
                  <a:lnTo>
                    <a:pt x="51" y="2"/>
                  </a:lnTo>
                  <a:lnTo>
                    <a:pt x="50" y="2"/>
                  </a:lnTo>
                  <a:lnTo>
                    <a:pt x="48" y="0"/>
                  </a:lnTo>
                  <a:lnTo>
                    <a:pt x="47" y="0"/>
                  </a:lnTo>
                  <a:lnTo>
                    <a:pt x="46" y="0"/>
                  </a:lnTo>
                  <a:lnTo>
                    <a:pt x="44" y="0"/>
                  </a:lnTo>
                  <a:lnTo>
                    <a:pt x="43" y="0"/>
                  </a:lnTo>
                  <a:lnTo>
                    <a:pt x="42" y="2"/>
                  </a:lnTo>
                  <a:lnTo>
                    <a:pt x="40" y="3"/>
                  </a:lnTo>
                  <a:lnTo>
                    <a:pt x="40" y="5"/>
                  </a:lnTo>
                  <a:lnTo>
                    <a:pt x="40" y="7"/>
                  </a:lnTo>
                  <a:lnTo>
                    <a:pt x="39" y="8"/>
                  </a:lnTo>
                  <a:lnTo>
                    <a:pt x="39" y="10"/>
                  </a:lnTo>
                  <a:lnTo>
                    <a:pt x="39" y="11"/>
                  </a:lnTo>
                  <a:lnTo>
                    <a:pt x="39" y="13"/>
                  </a:lnTo>
                  <a:close/>
                  <a:moveTo>
                    <a:pt x="55" y="48"/>
                  </a:moveTo>
                  <a:lnTo>
                    <a:pt x="55" y="48"/>
                  </a:lnTo>
                  <a:lnTo>
                    <a:pt x="55" y="47"/>
                  </a:lnTo>
                  <a:lnTo>
                    <a:pt x="54" y="42"/>
                  </a:lnTo>
                  <a:lnTo>
                    <a:pt x="51" y="37"/>
                  </a:lnTo>
                  <a:lnTo>
                    <a:pt x="50" y="34"/>
                  </a:lnTo>
                  <a:lnTo>
                    <a:pt x="48" y="31"/>
                  </a:lnTo>
                  <a:lnTo>
                    <a:pt x="47" y="27"/>
                  </a:lnTo>
                  <a:lnTo>
                    <a:pt x="44" y="24"/>
                  </a:lnTo>
                  <a:lnTo>
                    <a:pt x="44" y="20"/>
                  </a:lnTo>
                  <a:lnTo>
                    <a:pt x="43" y="17"/>
                  </a:lnTo>
                  <a:lnTo>
                    <a:pt x="42" y="16"/>
                  </a:lnTo>
                  <a:lnTo>
                    <a:pt x="42" y="14"/>
                  </a:lnTo>
                  <a:lnTo>
                    <a:pt x="42" y="13"/>
                  </a:lnTo>
                  <a:lnTo>
                    <a:pt x="42" y="11"/>
                  </a:lnTo>
                  <a:lnTo>
                    <a:pt x="42" y="10"/>
                  </a:lnTo>
                  <a:lnTo>
                    <a:pt x="43" y="8"/>
                  </a:lnTo>
                  <a:lnTo>
                    <a:pt x="43" y="7"/>
                  </a:lnTo>
                  <a:lnTo>
                    <a:pt x="43" y="5"/>
                  </a:lnTo>
                  <a:lnTo>
                    <a:pt x="44" y="5"/>
                  </a:lnTo>
                  <a:lnTo>
                    <a:pt x="44" y="3"/>
                  </a:lnTo>
                  <a:lnTo>
                    <a:pt x="46" y="3"/>
                  </a:lnTo>
                  <a:lnTo>
                    <a:pt x="47" y="3"/>
                  </a:lnTo>
                  <a:lnTo>
                    <a:pt x="48" y="3"/>
                  </a:lnTo>
                  <a:lnTo>
                    <a:pt x="50" y="5"/>
                  </a:lnTo>
                  <a:lnTo>
                    <a:pt x="51" y="7"/>
                  </a:lnTo>
                  <a:lnTo>
                    <a:pt x="53" y="8"/>
                  </a:lnTo>
                  <a:lnTo>
                    <a:pt x="55" y="10"/>
                  </a:lnTo>
                  <a:lnTo>
                    <a:pt x="57" y="13"/>
                  </a:lnTo>
                  <a:lnTo>
                    <a:pt x="58" y="14"/>
                  </a:lnTo>
                  <a:lnTo>
                    <a:pt x="61" y="17"/>
                  </a:lnTo>
                  <a:lnTo>
                    <a:pt x="62" y="20"/>
                  </a:lnTo>
                  <a:lnTo>
                    <a:pt x="65" y="24"/>
                  </a:lnTo>
                  <a:lnTo>
                    <a:pt x="67" y="28"/>
                  </a:lnTo>
                  <a:lnTo>
                    <a:pt x="69" y="31"/>
                  </a:lnTo>
                  <a:lnTo>
                    <a:pt x="71" y="36"/>
                  </a:lnTo>
                  <a:lnTo>
                    <a:pt x="74" y="41"/>
                  </a:lnTo>
                  <a:lnTo>
                    <a:pt x="75" y="44"/>
                  </a:lnTo>
                  <a:lnTo>
                    <a:pt x="77" y="39"/>
                  </a:lnTo>
                  <a:lnTo>
                    <a:pt x="77" y="36"/>
                  </a:lnTo>
                  <a:lnTo>
                    <a:pt x="78" y="33"/>
                  </a:lnTo>
                  <a:lnTo>
                    <a:pt x="78" y="31"/>
                  </a:lnTo>
                  <a:lnTo>
                    <a:pt x="80" y="28"/>
                  </a:lnTo>
                  <a:lnTo>
                    <a:pt x="80" y="25"/>
                  </a:lnTo>
                  <a:lnTo>
                    <a:pt x="81" y="24"/>
                  </a:lnTo>
                  <a:lnTo>
                    <a:pt x="81" y="20"/>
                  </a:lnTo>
                  <a:lnTo>
                    <a:pt x="82" y="19"/>
                  </a:lnTo>
                  <a:lnTo>
                    <a:pt x="84" y="17"/>
                  </a:lnTo>
                  <a:lnTo>
                    <a:pt x="84" y="16"/>
                  </a:lnTo>
                  <a:lnTo>
                    <a:pt x="85" y="14"/>
                  </a:lnTo>
                  <a:lnTo>
                    <a:pt x="86" y="13"/>
                  </a:lnTo>
                  <a:lnTo>
                    <a:pt x="88" y="13"/>
                  </a:lnTo>
                  <a:lnTo>
                    <a:pt x="88" y="11"/>
                  </a:lnTo>
                  <a:lnTo>
                    <a:pt x="89" y="11"/>
                  </a:lnTo>
                  <a:lnTo>
                    <a:pt x="90" y="11"/>
                  </a:lnTo>
                  <a:lnTo>
                    <a:pt x="92" y="11"/>
                  </a:lnTo>
                  <a:lnTo>
                    <a:pt x="93" y="11"/>
                  </a:lnTo>
                  <a:lnTo>
                    <a:pt x="94" y="13"/>
                  </a:lnTo>
                  <a:lnTo>
                    <a:pt x="96" y="13"/>
                  </a:lnTo>
                  <a:lnTo>
                    <a:pt x="96" y="14"/>
                  </a:lnTo>
                  <a:lnTo>
                    <a:pt x="97" y="16"/>
                  </a:lnTo>
                  <a:lnTo>
                    <a:pt x="98" y="16"/>
                  </a:lnTo>
                  <a:lnTo>
                    <a:pt x="98" y="17"/>
                  </a:lnTo>
                  <a:lnTo>
                    <a:pt x="100" y="19"/>
                  </a:lnTo>
                  <a:lnTo>
                    <a:pt x="100" y="22"/>
                  </a:lnTo>
                  <a:lnTo>
                    <a:pt x="101" y="24"/>
                  </a:lnTo>
                  <a:lnTo>
                    <a:pt x="101" y="25"/>
                  </a:lnTo>
                  <a:lnTo>
                    <a:pt x="102" y="28"/>
                  </a:lnTo>
                  <a:lnTo>
                    <a:pt x="102" y="30"/>
                  </a:lnTo>
                  <a:lnTo>
                    <a:pt x="104" y="33"/>
                  </a:lnTo>
                  <a:lnTo>
                    <a:pt x="104" y="36"/>
                  </a:lnTo>
                  <a:lnTo>
                    <a:pt x="105" y="37"/>
                  </a:lnTo>
                  <a:lnTo>
                    <a:pt x="105" y="41"/>
                  </a:lnTo>
                  <a:lnTo>
                    <a:pt x="106" y="44"/>
                  </a:lnTo>
                  <a:lnTo>
                    <a:pt x="106" y="47"/>
                  </a:lnTo>
                  <a:lnTo>
                    <a:pt x="106" y="50"/>
                  </a:lnTo>
                  <a:lnTo>
                    <a:pt x="108" y="53"/>
                  </a:lnTo>
                  <a:lnTo>
                    <a:pt x="108" y="56"/>
                  </a:lnTo>
                  <a:lnTo>
                    <a:pt x="108" y="61"/>
                  </a:lnTo>
                  <a:lnTo>
                    <a:pt x="108" y="64"/>
                  </a:lnTo>
                  <a:lnTo>
                    <a:pt x="108" y="67"/>
                  </a:lnTo>
                  <a:lnTo>
                    <a:pt x="108" y="70"/>
                  </a:lnTo>
                  <a:lnTo>
                    <a:pt x="108" y="75"/>
                  </a:lnTo>
                  <a:lnTo>
                    <a:pt x="108" y="78"/>
                  </a:lnTo>
                  <a:lnTo>
                    <a:pt x="108" y="79"/>
                  </a:lnTo>
                  <a:lnTo>
                    <a:pt x="106" y="82"/>
                  </a:lnTo>
                  <a:lnTo>
                    <a:pt x="106" y="85"/>
                  </a:lnTo>
                  <a:lnTo>
                    <a:pt x="105" y="87"/>
                  </a:lnTo>
                  <a:lnTo>
                    <a:pt x="104" y="90"/>
                  </a:lnTo>
                  <a:lnTo>
                    <a:pt x="104" y="92"/>
                  </a:lnTo>
                  <a:lnTo>
                    <a:pt x="102" y="95"/>
                  </a:lnTo>
                  <a:lnTo>
                    <a:pt x="101" y="96"/>
                  </a:lnTo>
                  <a:lnTo>
                    <a:pt x="100" y="98"/>
                  </a:lnTo>
                  <a:lnTo>
                    <a:pt x="100" y="99"/>
                  </a:lnTo>
                  <a:lnTo>
                    <a:pt x="98" y="101"/>
                  </a:lnTo>
                  <a:lnTo>
                    <a:pt x="97" y="102"/>
                  </a:lnTo>
                  <a:lnTo>
                    <a:pt x="96" y="104"/>
                  </a:lnTo>
                  <a:lnTo>
                    <a:pt x="94" y="105"/>
                  </a:lnTo>
                  <a:lnTo>
                    <a:pt x="93" y="107"/>
                  </a:lnTo>
                  <a:lnTo>
                    <a:pt x="92" y="109"/>
                  </a:lnTo>
                  <a:lnTo>
                    <a:pt x="90" y="110"/>
                  </a:lnTo>
                  <a:lnTo>
                    <a:pt x="89" y="110"/>
                  </a:lnTo>
                  <a:lnTo>
                    <a:pt x="88" y="112"/>
                  </a:lnTo>
                  <a:lnTo>
                    <a:pt x="86" y="112"/>
                  </a:lnTo>
                  <a:lnTo>
                    <a:pt x="86" y="113"/>
                  </a:lnTo>
                  <a:lnTo>
                    <a:pt x="85" y="113"/>
                  </a:lnTo>
                  <a:lnTo>
                    <a:pt x="84" y="115"/>
                  </a:lnTo>
                  <a:lnTo>
                    <a:pt x="81" y="116"/>
                  </a:lnTo>
                  <a:lnTo>
                    <a:pt x="78" y="118"/>
                  </a:lnTo>
                  <a:lnTo>
                    <a:pt x="75" y="119"/>
                  </a:lnTo>
                  <a:lnTo>
                    <a:pt x="73" y="121"/>
                  </a:lnTo>
                  <a:lnTo>
                    <a:pt x="71" y="121"/>
                  </a:lnTo>
                  <a:lnTo>
                    <a:pt x="69" y="121"/>
                  </a:lnTo>
                  <a:lnTo>
                    <a:pt x="66" y="122"/>
                  </a:lnTo>
                  <a:lnTo>
                    <a:pt x="63" y="122"/>
                  </a:lnTo>
                  <a:lnTo>
                    <a:pt x="62" y="122"/>
                  </a:lnTo>
                  <a:lnTo>
                    <a:pt x="59" y="122"/>
                  </a:lnTo>
                  <a:lnTo>
                    <a:pt x="58" y="122"/>
                  </a:lnTo>
                  <a:lnTo>
                    <a:pt x="55" y="122"/>
                  </a:lnTo>
                  <a:lnTo>
                    <a:pt x="53" y="121"/>
                  </a:lnTo>
                  <a:lnTo>
                    <a:pt x="51" y="121"/>
                  </a:lnTo>
                  <a:lnTo>
                    <a:pt x="48" y="121"/>
                  </a:lnTo>
                  <a:lnTo>
                    <a:pt x="47" y="119"/>
                  </a:lnTo>
                  <a:lnTo>
                    <a:pt x="44" y="119"/>
                  </a:lnTo>
                  <a:lnTo>
                    <a:pt x="43" y="118"/>
                  </a:lnTo>
                  <a:lnTo>
                    <a:pt x="42" y="118"/>
                  </a:lnTo>
                  <a:lnTo>
                    <a:pt x="40" y="116"/>
                  </a:lnTo>
                  <a:lnTo>
                    <a:pt x="38" y="115"/>
                  </a:lnTo>
                  <a:lnTo>
                    <a:pt x="36" y="115"/>
                  </a:lnTo>
                  <a:lnTo>
                    <a:pt x="35" y="113"/>
                  </a:lnTo>
                  <a:lnTo>
                    <a:pt x="32" y="112"/>
                  </a:lnTo>
                  <a:lnTo>
                    <a:pt x="31" y="110"/>
                  </a:lnTo>
                  <a:lnTo>
                    <a:pt x="28" y="109"/>
                  </a:lnTo>
                  <a:lnTo>
                    <a:pt x="27" y="107"/>
                  </a:lnTo>
                  <a:lnTo>
                    <a:pt x="28" y="107"/>
                  </a:lnTo>
                  <a:lnTo>
                    <a:pt x="27" y="105"/>
                  </a:lnTo>
                  <a:lnTo>
                    <a:pt x="26" y="104"/>
                  </a:lnTo>
                  <a:lnTo>
                    <a:pt x="24" y="102"/>
                  </a:lnTo>
                  <a:lnTo>
                    <a:pt x="23" y="101"/>
                  </a:lnTo>
                  <a:lnTo>
                    <a:pt x="22" y="99"/>
                  </a:lnTo>
                  <a:lnTo>
                    <a:pt x="20" y="98"/>
                  </a:lnTo>
                  <a:lnTo>
                    <a:pt x="19" y="96"/>
                  </a:lnTo>
                  <a:lnTo>
                    <a:pt x="17" y="95"/>
                  </a:lnTo>
                  <a:lnTo>
                    <a:pt x="17" y="93"/>
                  </a:lnTo>
                  <a:lnTo>
                    <a:pt x="16" y="92"/>
                  </a:lnTo>
                  <a:lnTo>
                    <a:pt x="15" y="90"/>
                  </a:lnTo>
                  <a:lnTo>
                    <a:pt x="13" y="88"/>
                  </a:lnTo>
                  <a:lnTo>
                    <a:pt x="12" y="87"/>
                  </a:lnTo>
                  <a:lnTo>
                    <a:pt x="11" y="84"/>
                  </a:lnTo>
                  <a:lnTo>
                    <a:pt x="8" y="81"/>
                  </a:lnTo>
                  <a:lnTo>
                    <a:pt x="7" y="79"/>
                  </a:lnTo>
                  <a:lnTo>
                    <a:pt x="5" y="78"/>
                  </a:lnTo>
                  <a:lnTo>
                    <a:pt x="4" y="76"/>
                  </a:lnTo>
                  <a:lnTo>
                    <a:pt x="4" y="75"/>
                  </a:lnTo>
                  <a:lnTo>
                    <a:pt x="3" y="73"/>
                  </a:lnTo>
                  <a:lnTo>
                    <a:pt x="3" y="71"/>
                  </a:lnTo>
                  <a:lnTo>
                    <a:pt x="4" y="70"/>
                  </a:lnTo>
                  <a:lnTo>
                    <a:pt x="4" y="68"/>
                  </a:lnTo>
                  <a:lnTo>
                    <a:pt x="5" y="68"/>
                  </a:lnTo>
                  <a:lnTo>
                    <a:pt x="7" y="67"/>
                  </a:lnTo>
                  <a:lnTo>
                    <a:pt x="8" y="67"/>
                  </a:lnTo>
                  <a:lnTo>
                    <a:pt x="11" y="68"/>
                  </a:lnTo>
                  <a:lnTo>
                    <a:pt x="13" y="70"/>
                  </a:lnTo>
                  <a:lnTo>
                    <a:pt x="15" y="70"/>
                  </a:lnTo>
                  <a:lnTo>
                    <a:pt x="17" y="71"/>
                  </a:lnTo>
                  <a:lnTo>
                    <a:pt x="20" y="73"/>
                  </a:lnTo>
                  <a:lnTo>
                    <a:pt x="22" y="73"/>
                  </a:lnTo>
                  <a:lnTo>
                    <a:pt x="26" y="76"/>
                  </a:lnTo>
                  <a:lnTo>
                    <a:pt x="28" y="76"/>
                  </a:lnTo>
                  <a:lnTo>
                    <a:pt x="30" y="76"/>
                  </a:lnTo>
                  <a:lnTo>
                    <a:pt x="31" y="76"/>
                  </a:lnTo>
                  <a:lnTo>
                    <a:pt x="31" y="75"/>
                  </a:lnTo>
                  <a:lnTo>
                    <a:pt x="31" y="73"/>
                  </a:lnTo>
                  <a:lnTo>
                    <a:pt x="30" y="71"/>
                  </a:lnTo>
                  <a:lnTo>
                    <a:pt x="28" y="71"/>
                  </a:lnTo>
                  <a:lnTo>
                    <a:pt x="27" y="70"/>
                  </a:lnTo>
                  <a:lnTo>
                    <a:pt x="24" y="68"/>
                  </a:lnTo>
                  <a:lnTo>
                    <a:pt x="22" y="67"/>
                  </a:lnTo>
                  <a:lnTo>
                    <a:pt x="20" y="64"/>
                  </a:lnTo>
                  <a:lnTo>
                    <a:pt x="17" y="62"/>
                  </a:lnTo>
                  <a:lnTo>
                    <a:pt x="16" y="61"/>
                  </a:lnTo>
                  <a:lnTo>
                    <a:pt x="15" y="59"/>
                  </a:lnTo>
                  <a:lnTo>
                    <a:pt x="13" y="58"/>
                  </a:lnTo>
                  <a:lnTo>
                    <a:pt x="12" y="56"/>
                  </a:lnTo>
                  <a:lnTo>
                    <a:pt x="12" y="54"/>
                  </a:lnTo>
                  <a:lnTo>
                    <a:pt x="11" y="54"/>
                  </a:lnTo>
                  <a:lnTo>
                    <a:pt x="11" y="53"/>
                  </a:lnTo>
                  <a:lnTo>
                    <a:pt x="9" y="51"/>
                  </a:lnTo>
                  <a:lnTo>
                    <a:pt x="9" y="50"/>
                  </a:lnTo>
                  <a:lnTo>
                    <a:pt x="9" y="48"/>
                  </a:lnTo>
                  <a:lnTo>
                    <a:pt x="9" y="47"/>
                  </a:lnTo>
                  <a:lnTo>
                    <a:pt x="9" y="45"/>
                  </a:lnTo>
                  <a:lnTo>
                    <a:pt x="11" y="44"/>
                  </a:lnTo>
                  <a:lnTo>
                    <a:pt x="11" y="42"/>
                  </a:lnTo>
                  <a:lnTo>
                    <a:pt x="12" y="42"/>
                  </a:lnTo>
                  <a:lnTo>
                    <a:pt x="12" y="41"/>
                  </a:lnTo>
                  <a:lnTo>
                    <a:pt x="13" y="41"/>
                  </a:lnTo>
                  <a:lnTo>
                    <a:pt x="15" y="41"/>
                  </a:lnTo>
                  <a:lnTo>
                    <a:pt x="16" y="41"/>
                  </a:lnTo>
                  <a:lnTo>
                    <a:pt x="17" y="42"/>
                  </a:lnTo>
                  <a:lnTo>
                    <a:pt x="19" y="42"/>
                  </a:lnTo>
                  <a:lnTo>
                    <a:pt x="22" y="44"/>
                  </a:lnTo>
                  <a:lnTo>
                    <a:pt x="23" y="45"/>
                  </a:lnTo>
                  <a:lnTo>
                    <a:pt x="24" y="47"/>
                  </a:lnTo>
                  <a:lnTo>
                    <a:pt x="27" y="50"/>
                  </a:lnTo>
                  <a:lnTo>
                    <a:pt x="30" y="53"/>
                  </a:lnTo>
                  <a:lnTo>
                    <a:pt x="32" y="54"/>
                  </a:lnTo>
                  <a:lnTo>
                    <a:pt x="35" y="58"/>
                  </a:lnTo>
                  <a:lnTo>
                    <a:pt x="36" y="59"/>
                  </a:lnTo>
                  <a:lnTo>
                    <a:pt x="39" y="61"/>
                  </a:lnTo>
                  <a:lnTo>
                    <a:pt x="39" y="62"/>
                  </a:lnTo>
                  <a:lnTo>
                    <a:pt x="40" y="62"/>
                  </a:lnTo>
                  <a:lnTo>
                    <a:pt x="40" y="64"/>
                  </a:lnTo>
                  <a:lnTo>
                    <a:pt x="42" y="64"/>
                  </a:lnTo>
                  <a:lnTo>
                    <a:pt x="42" y="62"/>
                  </a:lnTo>
                  <a:lnTo>
                    <a:pt x="43" y="62"/>
                  </a:lnTo>
                  <a:lnTo>
                    <a:pt x="43" y="61"/>
                  </a:lnTo>
                  <a:lnTo>
                    <a:pt x="42" y="59"/>
                  </a:lnTo>
                  <a:lnTo>
                    <a:pt x="40" y="58"/>
                  </a:lnTo>
                  <a:lnTo>
                    <a:pt x="39" y="56"/>
                  </a:lnTo>
                  <a:lnTo>
                    <a:pt x="36" y="53"/>
                  </a:lnTo>
                  <a:lnTo>
                    <a:pt x="32" y="50"/>
                  </a:lnTo>
                  <a:lnTo>
                    <a:pt x="31" y="48"/>
                  </a:lnTo>
                  <a:lnTo>
                    <a:pt x="30" y="45"/>
                  </a:lnTo>
                  <a:lnTo>
                    <a:pt x="28" y="44"/>
                  </a:lnTo>
                  <a:lnTo>
                    <a:pt x="27" y="42"/>
                  </a:lnTo>
                  <a:lnTo>
                    <a:pt x="26" y="41"/>
                  </a:lnTo>
                  <a:lnTo>
                    <a:pt x="24" y="37"/>
                  </a:lnTo>
                  <a:lnTo>
                    <a:pt x="23" y="36"/>
                  </a:lnTo>
                  <a:lnTo>
                    <a:pt x="23" y="34"/>
                  </a:lnTo>
                  <a:lnTo>
                    <a:pt x="22" y="33"/>
                  </a:lnTo>
                  <a:lnTo>
                    <a:pt x="22" y="31"/>
                  </a:lnTo>
                  <a:lnTo>
                    <a:pt x="22" y="30"/>
                  </a:lnTo>
                  <a:lnTo>
                    <a:pt x="22" y="28"/>
                  </a:lnTo>
                  <a:lnTo>
                    <a:pt x="22" y="27"/>
                  </a:lnTo>
                  <a:lnTo>
                    <a:pt x="22" y="25"/>
                  </a:lnTo>
                  <a:lnTo>
                    <a:pt x="23" y="25"/>
                  </a:lnTo>
                  <a:lnTo>
                    <a:pt x="23" y="24"/>
                  </a:lnTo>
                  <a:lnTo>
                    <a:pt x="24" y="24"/>
                  </a:lnTo>
                  <a:lnTo>
                    <a:pt x="24" y="22"/>
                  </a:lnTo>
                  <a:lnTo>
                    <a:pt x="26" y="22"/>
                  </a:lnTo>
                  <a:lnTo>
                    <a:pt x="27" y="22"/>
                  </a:lnTo>
                  <a:lnTo>
                    <a:pt x="28" y="22"/>
                  </a:lnTo>
                  <a:lnTo>
                    <a:pt x="30" y="22"/>
                  </a:lnTo>
                  <a:lnTo>
                    <a:pt x="31" y="24"/>
                  </a:lnTo>
                  <a:lnTo>
                    <a:pt x="32" y="24"/>
                  </a:lnTo>
                  <a:lnTo>
                    <a:pt x="34" y="25"/>
                  </a:lnTo>
                  <a:lnTo>
                    <a:pt x="35" y="27"/>
                  </a:lnTo>
                  <a:lnTo>
                    <a:pt x="36" y="28"/>
                  </a:lnTo>
                  <a:lnTo>
                    <a:pt x="38" y="28"/>
                  </a:lnTo>
                  <a:lnTo>
                    <a:pt x="39" y="30"/>
                  </a:lnTo>
                  <a:lnTo>
                    <a:pt x="42" y="33"/>
                  </a:lnTo>
                  <a:lnTo>
                    <a:pt x="44" y="37"/>
                  </a:lnTo>
                  <a:lnTo>
                    <a:pt x="46" y="41"/>
                  </a:lnTo>
                  <a:lnTo>
                    <a:pt x="48" y="44"/>
                  </a:lnTo>
                  <a:lnTo>
                    <a:pt x="51" y="47"/>
                  </a:lnTo>
                  <a:lnTo>
                    <a:pt x="53" y="48"/>
                  </a:lnTo>
                  <a:lnTo>
                    <a:pt x="53" y="50"/>
                  </a:lnTo>
                  <a:lnTo>
                    <a:pt x="54" y="50"/>
                  </a:lnTo>
                  <a:lnTo>
                    <a:pt x="55" y="50"/>
                  </a:lnTo>
                  <a:lnTo>
                    <a:pt x="55" y="48"/>
                  </a:lnTo>
                  <a:close/>
                </a:path>
              </a:pathLst>
            </a:custGeom>
            <a:solidFill>
              <a:srgbClr val="E8B7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38" name="Freeform 70"/>
            <p:cNvSpPr>
              <a:spLocks/>
            </p:cNvSpPr>
            <p:nvPr/>
          </p:nvSpPr>
          <p:spPr bwMode="auto">
            <a:xfrm>
              <a:off x="5697538" y="5284788"/>
              <a:ext cx="69850" cy="88900"/>
            </a:xfrm>
            <a:custGeom>
              <a:avLst/>
              <a:gdLst>
                <a:gd name="T0" fmla="*/ 2147483647 w 87"/>
                <a:gd name="T1" fmla="*/ 2147483647 h 113"/>
                <a:gd name="T2" fmla="*/ 2147483647 w 87"/>
                <a:gd name="T3" fmla="*/ 2147483647 h 113"/>
                <a:gd name="T4" fmla="*/ 2147483647 w 87"/>
                <a:gd name="T5" fmla="*/ 2147483647 h 113"/>
                <a:gd name="T6" fmla="*/ 2147483647 w 87"/>
                <a:gd name="T7" fmla="*/ 2147483647 h 113"/>
                <a:gd name="T8" fmla="*/ 2147483647 w 87"/>
                <a:gd name="T9" fmla="*/ 2147483647 h 113"/>
                <a:gd name="T10" fmla="*/ 2147483647 w 87"/>
                <a:gd name="T11" fmla="*/ 2147483647 h 113"/>
                <a:gd name="T12" fmla="*/ 2147483647 w 87"/>
                <a:gd name="T13" fmla="*/ 2147483647 h 113"/>
                <a:gd name="T14" fmla="*/ 2147483647 w 87"/>
                <a:gd name="T15" fmla="*/ 2147483647 h 113"/>
                <a:gd name="T16" fmla="*/ 2147483647 w 87"/>
                <a:gd name="T17" fmla="*/ 2147483647 h 113"/>
                <a:gd name="T18" fmla="*/ 2147483647 w 87"/>
                <a:gd name="T19" fmla="*/ 2147483647 h 113"/>
                <a:gd name="T20" fmla="*/ 2147483647 w 87"/>
                <a:gd name="T21" fmla="*/ 2147483647 h 113"/>
                <a:gd name="T22" fmla="*/ 2147483647 w 87"/>
                <a:gd name="T23" fmla="*/ 2147483647 h 113"/>
                <a:gd name="T24" fmla="*/ 2147483647 w 87"/>
                <a:gd name="T25" fmla="*/ 2147483647 h 113"/>
                <a:gd name="T26" fmla="*/ 2147483647 w 87"/>
                <a:gd name="T27" fmla="*/ 2147483647 h 113"/>
                <a:gd name="T28" fmla="*/ 2147483647 w 87"/>
                <a:gd name="T29" fmla="*/ 2147483647 h 113"/>
                <a:gd name="T30" fmla="*/ 2147483647 w 87"/>
                <a:gd name="T31" fmla="*/ 2147483647 h 113"/>
                <a:gd name="T32" fmla="*/ 2147483647 w 87"/>
                <a:gd name="T33" fmla="*/ 2147483647 h 113"/>
                <a:gd name="T34" fmla="*/ 2147483647 w 87"/>
                <a:gd name="T35" fmla="*/ 2147483647 h 113"/>
                <a:gd name="T36" fmla="*/ 2147483647 w 87"/>
                <a:gd name="T37" fmla="*/ 2147483647 h 113"/>
                <a:gd name="T38" fmla="*/ 2147483647 w 87"/>
                <a:gd name="T39" fmla="*/ 0 h 113"/>
                <a:gd name="T40" fmla="*/ 2147483647 w 87"/>
                <a:gd name="T41" fmla="*/ 0 h 113"/>
                <a:gd name="T42" fmla="*/ 2147483647 w 87"/>
                <a:gd name="T43" fmla="*/ 0 h 113"/>
                <a:gd name="T44" fmla="*/ 2147483647 w 87"/>
                <a:gd name="T45" fmla="*/ 2147483647 h 113"/>
                <a:gd name="T46" fmla="*/ 2147483647 w 87"/>
                <a:gd name="T47" fmla="*/ 2147483647 h 113"/>
                <a:gd name="T48" fmla="*/ 2147483647 w 87"/>
                <a:gd name="T49" fmla="*/ 2147483647 h 113"/>
                <a:gd name="T50" fmla="*/ 2147483647 w 87"/>
                <a:gd name="T51" fmla="*/ 2147483647 h 113"/>
                <a:gd name="T52" fmla="*/ 2147483647 w 87"/>
                <a:gd name="T53" fmla="*/ 2147483647 h 113"/>
                <a:gd name="T54" fmla="*/ 2147483647 w 87"/>
                <a:gd name="T55" fmla="*/ 2147483647 h 113"/>
                <a:gd name="T56" fmla="*/ 2147483647 w 87"/>
                <a:gd name="T57" fmla="*/ 2147483647 h 113"/>
                <a:gd name="T58" fmla="*/ 2147483647 w 87"/>
                <a:gd name="T59" fmla="*/ 2147483647 h 113"/>
                <a:gd name="T60" fmla="*/ 2147483647 w 87"/>
                <a:gd name="T61" fmla="*/ 2147483647 h 113"/>
                <a:gd name="T62" fmla="*/ 2147483647 w 87"/>
                <a:gd name="T63" fmla="*/ 2147483647 h 113"/>
                <a:gd name="T64" fmla="*/ 2147483647 w 87"/>
                <a:gd name="T65" fmla="*/ 2147483647 h 113"/>
                <a:gd name="T66" fmla="*/ 2147483647 w 87"/>
                <a:gd name="T67" fmla="*/ 2147483647 h 113"/>
                <a:gd name="T68" fmla="*/ 2147483647 w 87"/>
                <a:gd name="T69" fmla="*/ 2147483647 h 113"/>
                <a:gd name="T70" fmla="*/ 2147483647 w 87"/>
                <a:gd name="T71" fmla="*/ 2147483647 h 113"/>
                <a:gd name="T72" fmla="*/ 2147483647 w 87"/>
                <a:gd name="T73" fmla="*/ 2147483647 h 113"/>
                <a:gd name="T74" fmla="*/ 2147483647 w 87"/>
                <a:gd name="T75" fmla="*/ 2147483647 h 113"/>
                <a:gd name="T76" fmla="*/ 2147483647 w 87"/>
                <a:gd name="T77" fmla="*/ 2147483647 h 113"/>
                <a:gd name="T78" fmla="*/ 2147483647 w 87"/>
                <a:gd name="T79" fmla="*/ 2147483647 h 113"/>
                <a:gd name="T80" fmla="*/ 2147483647 w 87"/>
                <a:gd name="T81" fmla="*/ 2147483647 h 113"/>
                <a:gd name="T82" fmla="*/ 2147483647 w 87"/>
                <a:gd name="T83" fmla="*/ 2147483647 h 113"/>
                <a:gd name="T84" fmla="*/ 2147483647 w 87"/>
                <a:gd name="T85" fmla="*/ 2147483647 h 113"/>
                <a:gd name="T86" fmla="*/ 2147483647 w 87"/>
                <a:gd name="T87" fmla="*/ 2147483647 h 113"/>
                <a:gd name="T88" fmla="*/ 2147483647 w 87"/>
                <a:gd name="T89" fmla="*/ 2147483647 h 113"/>
                <a:gd name="T90" fmla="*/ 2147483647 w 87"/>
                <a:gd name="T91" fmla="*/ 2147483647 h 113"/>
                <a:gd name="T92" fmla="*/ 2147483647 w 87"/>
                <a:gd name="T93" fmla="*/ 2147483647 h 113"/>
                <a:gd name="T94" fmla="*/ 2147483647 w 87"/>
                <a:gd name="T95" fmla="*/ 2147483647 h 113"/>
                <a:gd name="T96" fmla="*/ 2147483647 w 87"/>
                <a:gd name="T97" fmla="*/ 2147483647 h 113"/>
                <a:gd name="T98" fmla="*/ 2147483647 w 87"/>
                <a:gd name="T99" fmla="*/ 2147483647 h 113"/>
                <a:gd name="T100" fmla="*/ 2147483647 w 87"/>
                <a:gd name="T101" fmla="*/ 2147483647 h 113"/>
                <a:gd name="T102" fmla="*/ 2147483647 w 87"/>
                <a:gd name="T103" fmla="*/ 2147483647 h 113"/>
                <a:gd name="T104" fmla="*/ 2147483647 w 87"/>
                <a:gd name="T105" fmla="*/ 2147483647 h 113"/>
                <a:gd name="T106" fmla="*/ 2147483647 w 87"/>
                <a:gd name="T107" fmla="*/ 2147483647 h 113"/>
                <a:gd name="T108" fmla="*/ 2147483647 w 87"/>
                <a:gd name="T109" fmla="*/ 2147483647 h 113"/>
                <a:gd name="T110" fmla="*/ 2147483647 w 87"/>
                <a:gd name="T111" fmla="*/ 2147483647 h 113"/>
                <a:gd name="T112" fmla="*/ 0 w 87"/>
                <a:gd name="T113" fmla="*/ 2147483647 h 113"/>
                <a:gd name="T114" fmla="*/ 2147483647 w 87"/>
                <a:gd name="T115" fmla="*/ 2147483647 h 113"/>
                <a:gd name="T116" fmla="*/ 2147483647 w 87"/>
                <a:gd name="T117" fmla="*/ 2147483647 h 11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87" h="113">
                  <a:moveTo>
                    <a:pt x="8" y="78"/>
                  </a:moveTo>
                  <a:lnTo>
                    <a:pt x="7" y="78"/>
                  </a:lnTo>
                  <a:lnTo>
                    <a:pt x="7" y="76"/>
                  </a:lnTo>
                  <a:lnTo>
                    <a:pt x="5" y="76"/>
                  </a:lnTo>
                  <a:lnTo>
                    <a:pt x="5" y="74"/>
                  </a:lnTo>
                  <a:lnTo>
                    <a:pt x="4" y="73"/>
                  </a:lnTo>
                  <a:lnTo>
                    <a:pt x="2" y="71"/>
                  </a:lnTo>
                  <a:lnTo>
                    <a:pt x="2" y="70"/>
                  </a:lnTo>
                  <a:lnTo>
                    <a:pt x="1" y="68"/>
                  </a:lnTo>
                  <a:lnTo>
                    <a:pt x="1" y="67"/>
                  </a:lnTo>
                  <a:lnTo>
                    <a:pt x="1" y="65"/>
                  </a:lnTo>
                  <a:lnTo>
                    <a:pt x="1" y="64"/>
                  </a:lnTo>
                  <a:lnTo>
                    <a:pt x="2" y="62"/>
                  </a:lnTo>
                  <a:lnTo>
                    <a:pt x="2" y="61"/>
                  </a:lnTo>
                  <a:lnTo>
                    <a:pt x="4" y="61"/>
                  </a:lnTo>
                  <a:lnTo>
                    <a:pt x="4" y="59"/>
                  </a:lnTo>
                  <a:lnTo>
                    <a:pt x="5" y="59"/>
                  </a:lnTo>
                  <a:lnTo>
                    <a:pt x="5" y="57"/>
                  </a:lnTo>
                  <a:lnTo>
                    <a:pt x="7" y="57"/>
                  </a:lnTo>
                  <a:lnTo>
                    <a:pt x="8" y="57"/>
                  </a:lnTo>
                  <a:lnTo>
                    <a:pt x="9" y="56"/>
                  </a:lnTo>
                  <a:lnTo>
                    <a:pt x="11" y="56"/>
                  </a:lnTo>
                  <a:lnTo>
                    <a:pt x="12" y="54"/>
                  </a:lnTo>
                  <a:lnTo>
                    <a:pt x="13" y="54"/>
                  </a:lnTo>
                  <a:lnTo>
                    <a:pt x="15" y="54"/>
                  </a:lnTo>
                  <a:lnTo>
                    <a:pt x="15" y="53"/>
                  </a:lnTo>
                  <a:lnTo>
                    <a:pt x="13" y="53"/>
                  </a:lnTo>
                  <a:lnTo>
                    <a:pt x="13" y="51"/>
                  </a:lnTo>
                  <a:lnTo>
                    <a:pt x="12" y="50"/>
                  </a:lnTo>
                  <a:lnTo>
                    <a:pt x="12" y="48"/>
                  </a:lnTo>
                  <a:lnTo>
                    <a:pt x="11" y="47"/>
                  </a:lnTo>
                  <a:lnTo>
                    <a:pt x="11" y="45"/>
                  </a:lnTo>
                  <a:lnTo>
                    <a:pt x="11" y="44"/>
                  </a:lnTo>
                  <a:lnTo>
                    <a:pt x="11" y="42"/>
                  </a:lnTo>
                  <a:lnTo>
                    <a:pt x="11" y="40"/>
                  </a:lnTo>
                  <a:lnTo>
                    <a:pt x="12" y="39"/>
                  </a:lnTo>
                  <a:lnTo>
                    <a:pt x="12" y="37"/>
                  </a:lnTo>
                  <a:lnTo>
                    <a:pt x="13" y="36"/>
                  </a:lnTo>
                  <a:lnTo>
                    <a:pt x="15" y="34"/>
                  </a:lnTo>
                  <a:lnTo>
                    <a:pt x="16" y="34"/>
                  </a:lnTo>
                  <a:lnTo>
                    <a:pt x="16" y="33"/>
                  </a:lnTo>
                  <a:lnTo>
                    <a:pt x="17" y="33"/>
                  </a:lnTo>
                  <a:lnTo>
                    <a:pt x="19" y="31"/>
                  </a:lnTo>
                  <a:lnTo>
                    <a:pt x="20" y="31"/>
                  </a:lnTo>
                  <a:lnTo>
                    <a:pt x="21" y="31"/>
                  </a:lnTo>
                  <a:lnTo>
                    <a:pt x="23" y="31"/>
                  </a:lnTo>
                  <a:lnTo>
                    <a:pt x="24" y="30"/>
                  </a:lnTo>
                  <a:lnTo>
                    <a:pt x="25" y="30"/>
                  </a:lnTo>
                  <a:lnTo>
                    <a:pt x="24" y="28"/>
                  </a:lnTo>
                  <a:lnTo>
                    <a:pt x="23" y="28"/>
                  </a:lnTo>
                  <a:lnTo>
                    <a:pt x="21" y="27"/>
                  </a:lnTo>
                  <a:lnTo>
                    <a:pt x="21" y="25"/>
                  </a:lnTo>
                  <a:lnTo>
                    <a:pt x="20" y="25"/>
                  </a:lnTo>
                  <a:lnTo>
                    <a:pt x="20" y="23"/>
                  </a:lnTo>
                  <a:lnTo>
                    <a:pt x="19" y="22"/>
                  </a:lnTo>
                  <a:lnTo>
                    <a:pt x="17" y="20"/>
                  </a:lnTo>
                  <a:lnTo>
                    <a:pt x="17" y="19"/>
                  </a:lnTo>
                  <a:lnTo>
                    <a:pt x="17" y="17"/>
                  </a:lnTo>
                  <a:lnTo>
                    <a:pt x="17" y="16"/>
                  </a:lnTo>
                  <a:lnTo>
                    <a:pt x="17" y="14"/>
                  </a:lnTo>
                  <a:lnTo>
                    <a:pt x="17" y="13"/>
                  </a:lnTo>
                  <a:lnTo>
                    <a:pt x="17" y="11"/>
                  </a:lnTo>
                  <a:lnTo>
                    <a:pt x="17" y="10"/>
                  </a:lnTo>
                  <a:lnTo>
                    <a:pt x="19" y="8"/>
                  </a:lnTo>
                  <a:lnTo>
                    <a:pt x="20" y="6"/>
                  </a:lnTo>
                  <a:lnTo>
                    <a:pt x="21" y="5"/>
                  </a:lnTo>
                  <a:lnTo>
                    <a:pt x="23" y="5"/>
                  </a:lnTo>
                  <a:lnTo>
                    <a:pt x="24" y="3"/>
                  </a:lnTo>
                  <a:lnTo>
                    <a:pt x="25" y="3"/>
                  </a:lnTo>
                  <a:lnTo>
                    <a:pt x="27" y="2"/>
                  </a:lnTo>
                  <a:lnTo>
                    <a:pt x="28" y="2"/>
                  </a:lnTo>
                  <a:lnTo>
                    <a:pt x="29" y="2"/>
                  </a:lnTo>
                  <a:lnTo>
                    <a:pt x="31" y="0"/>
                  </a:lnTo>
                  <a:lnTo>
                    <a:pt x="32" y="0"/>
                  </a:lnTo>
                  <a:lnTo>
                    <a:pt x="33" y="0"/>
                  </a:lnTo>
                  <a:lnTo>
                    <a:pt x="35" y="0"/>
                  </a:lnTo>
                  <a:lnTo>
                    <a:pt x="38" y="0"/>
                  </a:lnTo>
                  <a:lnTo>
                    <a:pt x="39" y="0"/>
                  </a:lnTo>
                  <a:lnTo>
                    <a:pt x="40" y="0"/>
                  </a:lnTo>
                  <a:lnTo>
                    <a:pt x="42" y="0"/>
                  </a:lnTo>
                  <a:lnTo>
                    <a:pt x="43" y="0"/>
                  </a:lnTo>
                  <a:lnTo>
                    <a:pt x="46" y="0"/>
                  </a:lnTo>
                  <a:lnTo>
                    <a:pt x="47" y="0"/>
                  </a:lnTo>
                  <a:lnTo>
                    <a:pt x="48" y="0"/>
                  </a:lnTo>
                  <a:lnTo>
                    <a:pt x="50" y="0"/>
                  </a:lnTo>
                  <a:lnTo>
                    <a:pt x="52" y="2"/>
                  </a:lnTo>
                  <a:lnTo>
                    <a:pt x="54" y="2"/>
                  </a:lnTo>
                  <a:lnTo>
                    <a:pt x="55" y="2"/>
                  </a:lnTo>
                  <a:lnTo>
                    <a:pt x="58" y="2"/>
                  </a:lnTo>
                  <a:lnTo>
                    <a:pt x="59" y="3"/>
                  </a:lnTo>
                  <a:lnTo>
                    <a:pt x="60" y="3"/>
                  </a:lnTo>
                  <a:lnTo>
                    <a:pt x="63" y="5"/>
                  </a:lnTo>
                  <a:lnTo>
                    <a:pt x="65" y="5"/>
                  </a:lnTo>
                  <a:lnTo>
                    <a:pt x="66" y="5"/>
                  </a:lnTo>
                  <a:lnTo>
                    <a:pt x="67" y="6"/>
                  </a:lnTo>
                  <a:lnTo>
                    <a:pt x="69" y="6"/>
                  </a:lnTo>
                  <a:lnTo>
                    <a:pt x="70" y="8"/>
                  </a:lnTo>
                  <a:lnTo>
                    <a:pt x="71" y="8"/>
                  </a:lnTo>
                  <a:lnTo>
                    <a:pt x="73" y="10"/>
                  </a:lnTo>
                  <a:lnTo>
                    <a:pt x="74" y="11"/>
                  </a:lnTo>
                  <a:lnTo>
                    <a:pt x="75" y="11"/>
                  </a:lnTo>
                  <a:lnTo>
                    <a:pt x="77" y="13"/>
                  </a:lnTo>
                  <a:lnTo>
                    <a:pt x="78" y="13"/>
                  </a:lnTo>
                  <a:lnTo>
                    <a:pt x="79" y="14"/>
                  </a:lnTo>
                  <a:lnTo>
                    <a:pt x="81" y="16"/>
                  </a:lnTo>
                  <a:lnTo>
                    <a:pt x="82" y="17"/>
                  </a:lnTo>
                  <a:lnTo>
                    <a:pt x="83" y="19"/>
                  </a:lnTo>
                  <a:lnTo>
                    <a:pt x="85" y="20"/>
                  </a:lnTo>
                  <a:lnTo>
                    <a:pt x="85" y="22"/>
                  </a:lnTo>
                  <a:lnTo>
                    <a:pt x="86" y="22"/>
                  </a:lnTo>
                  <a:lnTo>
                    <a:pt x="86" y="23"/>
                  </a:lnTo>
                  <a:lnTo>
                    <a:pt x="86" y="25"/>
                  </a:lnTo>
                  <a:lnTo>
                    <a:pt x="86" y="27"/>
                  </a:lnTo>
                  <a:lnTo>
                    <a:pt x="87" y="28"/>
                  </a:lnTo>
                  <a:lnTo>
                    <a:pt x="86" y="30"/>
                  </a:lnTo>
                  <a:lnTo>
                    <a:pt x="86" y="31"/>
                  </a:lnTo>
                  <a:lnTo>
                    <a:pt x="86" y="33"/>
                  </a:lnTo>
                  <a:lnTo>
                    <a:pt x="86" y="34"/>
                  </a:lnTo>
                  <a:lnTo>
                    <a:pt x="85" y="34"/>
                  </a:lnTo>
                  <a:lnTo>
                    <a:pt x="85" y="36"/>
                  </a:lnTo>
                  <a:lnTo>
                    <a:pt x="83" y="36"/>
                  </a:lnTo>
                  <a:lnTo>
                    <a:pt x="83" y="37"/>
                  </a:lnTo>
                  <a:lnTo>
                    <a:pt x="82" y="37"/>
                  </a:lnTo>
                  <a:lnTo>
                    <a:pt x="81" y="39"/>
                  </a:lnTo>
                  <a:lnTo>
                    <a:pt x="79" y="39"/>
                  </a:lnTo>
                  <a:lnTo>
                    <a:pt x="79" y="40"/>
                  </a:lnTo>
                  <a:lnTo>
                    <a:pt x="78" y="40"/>
                  </a:lnTo>
                  <a:lnTo>
                    <a:pt x="77" y="40"/>
                  </a:lnTo>
                  <a:lnTo>
                    <a:pt x="75" y="42"/>
                  </a:lnTo>
                  <a:lnTo>
                    <a:pt x="74" y="42"/>
                  </a:lnTo>
                  <a:lnTo>
                    <a:pt x="73" y="42"/>
                  </a:lnTo>
                  <a:lnTo>
                    <a:pt x="74" y="44"/>
                  </a:lnTo>
                  <a:lnTo>
                    <a:pt x="74" y="45"/>
                  </a:lnTo>
                  <a:lnTo>
                    <a:pt x="75" y="45"/>
                  </a:lnTo>
                  <a:lnTo>
                    <a:pt x="77" y="47"/>
                  </a:lnTo>
                  <a:lnTo>
                    <a:pt x="77" y="48"/>
                  </a:lnTo>
                  <a:lnTo>
                    <a:pt x="78" y="48"/>
                  </a:lnTo>
                  <a:lnTo>
                    <a:pt x="78" y="50"/>
                  </a:lnTo>
                  <a:lnTo>
                    <a:pt x="79" y="51"/>
                  </a:lnTo>
                  <a:lnTo>
                    <a:pt x="79" y="53"/>
                  </a:lnTo>
                  <a:lnTo>
                    <a:pt x="81" y="54"/>
                  </a:lnTo>
                  <a:lnTo>
                    <a:pt x="81" y="56"/>
                  </a:lnTo>
                  <a:lnTo>
                    <a:pt x="81" y="57"/>
                  </a:lnTo>
                  <a:lnTo>
                    <a:pt x="81" y="59"/>
                  </a:lnTo>
                  <a:lnTo>
                    <a:pt x="81" y="61"/>
                  </a:lnTo>
                  <a:lnTo>
                    <a:pt x="79" y="62"/>
                  </a:lnTo>
                  <a:lnTo>
                    <a:pt x="79" y="64"/>
                  </a:lnTo>
                  <a:lnTo>
                    <a:pt x="78" y="64"/>
                  </a:lnTo>
                  <a:lnTo>
                    <a:pt x="78" y="65"/>
                  </a:lnTo>
                  <a:lnTo>
                    <a:pt x="77" y="67"/>
                  </a:lnTo>
                  <a:lnTo>
                    <a:pt x="75" y="67"/>
                  </a:lnTo>
                  <a:lnTo>
                    <a:pt x="74" y="68"/>
                  </a:lnTo>
                  <a:lnTo>
                    <a:pt x="73" y="68"/>
                  </a:lnTo>
                  <a:lnTo>
                    <a:pt x="73" y="70"/>
                  </a:lnTo>
                  <a:lnTo>
                    <a:pt x="71" y="70"/>
                  </a:lnTo>
                  <a:lnTo>
                    <a:pt x="70" y="70"/>
                  </a:lnTo>
                  <a:lnTo>
                    <a:pt x="69" y="70"/>
                  </a:lnTo>
                  <a:lnTo>
                    <a:pt x="67" y="71"/>
                  </a:lnTo>
                  <a:lnTo>
                    <a:pt x="69" y="73"/>
                  </a:lnTo>
                  <a:lnTo>
                    <a:pt x="69" y="74"/>
                  </a:lnTo>
                  <a:lnTo>
                    <a:pt x="70" y="76"/>
                  </a:lnTo>
                  <a:lnTo>
                    <a:pt x="71" y="78"/>
                  </a:lnTo>
                  <a:lnTo>
                    <a:pt x="71" y="79"/>
                  </a:lnTo>
                  <a:lnTo>
                    <a:pt x="71" y="81"/>
                  </a:lnTo>
                  <a:lnTo>
                    <a:pt x="71" y="82"/>
                  </a:lnTo>
                  <a:lnTo>
                    <a:pt x="71" y="84"/>
                  </a:lnTo>
                  <a:lnTo>
                    <a:pt x="70" y="85"/>
                  </a:lnTo>
                  <a:lnTo>
                    <a:pt x="70" y="87"/>
                  </a:lnTo>
                  <a:lnTo>
                    <a:pt x="69" y="87"/>
                  </a:lnTo>
                  <a:lnTo>
                    <a:pt x="69" y="88"/>
                  </a:lnTo>
                  <a:lnTo>
                    <a:pt x="67" y="88"/>
                  </a:lnTo>
                  <a:lnTo>
                    <a:pt x="66" y="88"/>
                  </a:lnTo>
                  <a:lnTo>
                    <a:pt x="66" y="90"/>
                  </a:lnTo>
                  <a:lnTo>
                    <a:pt x="65" y="90"/>
                  </a:lnTo>
                  <a:lnTo>
                    <a:pt x="63" y="91"/>
                  </a:lnTo>
                  <a:lnTo>
                    <a:pt x="62" y="91"/>
                  </a:lnTo>
                  <a:lnTo>
                    <a:pt x="60" y="91"/>
                  </a:lnTo>
                  <a:lnTo>
                    <a:pt x="59" y="91"/>
                  </a:lnTo>
                  <a:lnTo>
                    <a:pt x="58" y="91"/>
                  </a:lnTo>
                  <a:lnTo>
                    <a:pt x="56" y="93"/>
                  </a:lnTo>
                  <a:lnTo>
                    <a:pt x="58" y="93"/>
                  </a:lnTo>
                  <a:lnTo>
                    <a:pt x="58" y="95"/>
                  </a:lnTo>
                  <a:lnTo>
                    <a:pt x="58" y="96"/>
                  </a:lnTo>
                  <a:lnTo>
                    <a:pt x="59" y="98"/>
                  </a:lnTo>
                  <a:lnTo>
                    <a:pt x="59" y="99"/>
                  </a:lnTo>
                  <a:lnTo>
                    <a:pt x="59" y="101"/>
                  </a:lnTo>
                  <a:lnTo>
                    <a:pt x="59" y="102"/>
                  </a:lnTo>
                  <a:lnTo>
                    <a:pt x="59" y="104"/>
                  </a:lnTo>
                  <a:lnTo>
                    <a:pt x="58" y="104"/>
                  </a:lnTo>
                  <a:lnTo>
                    <a:pt x="58" y="105"/>
                  </a:lnTo>
                  <a:lnTo>
                    <a:pt x="56" y="107"/>
                  </a:lnTo>
                  <a:lnTo>
                    <a:pt x="55" y="108"/>
                  </a:lnTo>
                  <a:lnTo>
                    <a:pt x="54" y="108"/>
                  </a:lnTo>
                  <a:lnTo>
                    <a:pt x="52" y="110"/>
                  </a:lnTo>
                  <a:lnTo>
                    <a:pt x="51" y="110"/>
                  </a:lnTo>
                  <a:lnTo>
                    <a:pt x="50" y="110"/>
                  </a:lnTo>
                  <a:lnTo>
                    <a:pt x="50" y="112"/>
                  </a:lnTo>
                  <a:lnTo>
                    <a:pt x="48" y="112"/>
                  </a:lnTo>
                  <a:lnTo>
                    <a:pt x="47" y="112"/>
                  </a:lnTo>
                  <a:lnTo>
                    <a:pt x="46" y="112"/>
                  </a:lnTo>
                  <a:lnTo>
                    <a:pt x="44" y="112"/>
                  </a:lnTo>
                  <a:lnTo>
                    <a:pt x="43" y="113"/>
                  </a:lnTo>
                  <a:lnTo>
                    <a:pt x="42" y="113"/>
                  </a:lnTo>
                  <a:lnTo>
                    <a:pt x="40" y="113"/>
                  </a:lnTo>
                  <a:lnTo>
                    <a:pt x="39" y="113"/>
                  </a:lnTo>
                  <a:lnTo>
                    <a:pt x="38" y="113"/>
                  </a:lnTo>
                  <a:lnTo>
                    <a:pt x="35" y="113"/>
                  </a:lnTo>
                  <a:lnTo>
                    <a:pt x="32" y="112"/>
                  </a:lnTo>
                  <a:lnTo>
                    <a:pt x="31" y="112"/>
                  </a:lnTo>
                  <a:lnTo>
                    <a:pt x="29" y="112"/>
                  </a:lnTo>
                  <a:lnTo>
                    <a:pt x="28" y="112"/>
                  </a:lnTo>
                  <a:lnTo>
                    <a:pt x="27" y="110"/>
                  </a:lnTo>
                  <a:lnTo>
                    <a:pt x="23" y="110"/>
                  </a:lnTo>
                  <a:lnTo>
                    <a:pt x="20" y="108"/>
                  </a:lnTo>
                  <a:lnTo>
                    <a:pt x="17" y="108"/>
                  </a:lnTo>
                  <a:lnTo>
                    <a:pt x="15" y="107"/>
                  </a:lnTo>
                  <a:lnTo>
                    <a:pt x="13" y="105"/>
                  </a:lnTo>
                  <a:lnTo>
                    <a:pt x="12" y="105"/>
                  </a:lnTo>
                  <a:lnTo>
                    <a:pt x="12" y="104"/>
                  </a:lnTo>
                  <a:lnTo>
                    <a:pt x="11" y="104"/>
                  </a:lnTo>
                  <a:lnTo>
                    <a:pt x="9" y="102"/>
                  </a:lnTo>
                  <a:lnTo>
                    <a:pt x="8" y="102"/>
                  </a:lnTo>
                  <a:lnTo>
                    <a:pt x="7" y="101"/>
                  </a:lnTo>
                  <a:lnTo>
                    <a:pt x="5" y="99"/>
                  </a:lnTo>
                  <a:lnTo>
                    <a:pt x="4" y="98"/>
                  </a:lnTo>
                  <a:lnTo>
                    <a:pt x="2" y="98"/>
                  </a:lnTo>
                  <a:lnTo>
                    <a:pt x="2" y="96"/>
                  </a:lnTo>
                  <a:lnTo>
                    <a:pt x="2" y="95"/>
                  </a:lnTo>
                  <a:lnTo>
                    <a:pt x="1" y="95"/>
                  </a:lnTo>
                  <a:lnTo>
                    <a:pt x="1" y="93"/>
                  </a:lnTo>
                  <a:lnTo>
                    <a:pt x="0" y="91"/>
                  </a:lnTo>
                  <a:lnTo>
                    <a:pt x="0" y="90"/>
                  </a:lnTo>
                  <a:lnTo>
                    <a:pt x="0" y="88"/>
                  </a:lnTo>
                  <a:lnTo>
                    <a:pt x="0" y="87"/>
                  </a:lnTo>
                  <a:lnTo>
                    <a:pt x="0" y="85"/>
                  </a:lnTo>
                  <a:lnTo>
                    <a:pt x="1" y="84"/>
                  </a:lnTo>
                  <a:lnTo>
                    <a:pt x="1" y="82"/>
                  </a:lnTo>
                  <a:lnTo>
                    <a:pt x="2" y="82"/>
                  </a:lnTo>
                  <a:lnTo>
                    <a:pt x="4" y="81"/>
                  </a:lnTo>
                  <a:lnTo>
                    <a:pt x="5" y="79"/>
                  </a:lnTo>
                  <a:lnTo>
                    <a:pt x="7" y="79"/>
                  </a:lnTo>
                  <a:lnTo>
                    <a:pt x="8" y="78"/>
                  </a:lnTo>
                  <a:close/>
                </a:path>
              </a:pathLst>
            </a:custGeom>
            <a:solidFill>
              <a:srgbClr val="EDCF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39" name="Freeform 71"/>
            <p:cNvSpPr>
              <a:spLocks noEditPoints="1"/>
            </p:cNvSpPr>
            <p:nvPr/>
          </p:nvSpPr>
          <p:spPr bwMode="auto">
            <a:xfrm>
              <a:off x="5697538" y="5283200"/>
              <a:ext cx="71438" cy="92075"/>
            </a:xfrm>
            <a:custGeom>
              <a:avLst/>
              <a:gdLst>
                <a:gd name="T0" fmla="*/ 2147483647 w 91"/>
                <a:gd name="T1" fmla="*/ 2147483647 h 116"/>
                <a:gd name="T2" fmla="*/ 2147483647 w 91"/>
                <a:gd name="T3" fmla="*/ 2147483647 h 116"/>
                <a:gd name="T4" fmla="*/ 2147483647 w 91"/>
                <a:gd name="T5" fmla="*/ 2147483647 h 116"/>
                <a:gd name="T6" fmla="*/ 2147483647 w 91"/>
                <a:gd name="T7" fmla="*/ 2147483647 h 116"/>
                <a:gd name="T8" fmla="*/ 2147483647 w 91"/>
                <a:gd name="T9" fmla="*/ 2147483647 h 116"/>
                <a:gd name="T10" fmla="*/ 2147483647 w 91"/>
                <a:gd name="T11" fmla="*/ 2147483647 h 116"/>
                <a:gd name="T12" fmla="*/ 2147483647 w 91"/>
                <a:gd name="T13" fmla="*/ 2147483647 h 116"/>
                <a:gd name="T14" fmla="*/ 2147483647 w 91"/>
                <a:gd name="T15" fmla="*/ 2147483647 h 116"/>
                <a:gd name="T16" fmla="*/ 0 w 91"/>
                <a:gd name="T17" fmla="*/ 2147483647 h 116"/>
                <a:gd name="T18" fmla="*/ 2147483647 w 91"/>
                <a:gd name="T19" fmla="*/ 2147483647 h 116"/>
                <a:gd name="T20" fmla="*/ 2147483647 w 91"/>
                <a:gd name="T21" fmla="*/ 2147483647 h 116"/>
                <a:gd name="T22" fmla="*/ 2147483647 w 91"/>
                <a:gd name="T23" fmla="*/ 2147483647 h 116"/>
                <a:gd name="T24" fmla="*/ 2147483647 w 91"/>
                <a:gd name="T25" fmla="*/ 2147483647 h 116"/>
                <a:gd name="T26" fmla="*/ 2147483647 w 91"/>
                <a:gd name="T27" fmla="*/ 2147483647 h 116"/>
                <a:gd name="T28" fmla="*/ 2147483647 w 91"/>
                <a:gd name="T29" fmla="*/ 2147483647 h 116"/>
                <a:gd name="T30" fmla="*/ 2147483647 w 91"/>
                <a:gd name="T31" fmla="*/ 2147483647 h 116"/>
                <a:gd name="T32" fmla="*/ 2147483647 w 91"/>
                <a:gd name="T33" fmla="*/ 2147483647 h 116"/>
                <a:gd name="T34" fmla="*/ 2147483647 w 91"/>
                <a:gd name="T35" fmla="*/ 2147483647 h 116"/>
                <a:gd name="T36" fmla="*/ 2147483647 w 91"/>
                <a:gd name="T37" fmla="*/ 2147483647 h 116"/>
                <a:gd name="T38" fmla="*/ 2147483647 w 91"/>
                <a:gd name="T39" fmla="*/ 2147483647 h 116"/>
                <a:gd name="T40" fmla="*/ 2147483647 w 91"/>
                <a:gd name="T41" fmla="*/ 2147483647 h 116"/>
                <a:gd name="T42" fmla="*/ 2147483647 w 91"/>
                <a:gd name="T43" fmla="*/ 2147483647 h 116"/>
                <a:gd name="T44" fmla="*/ 2147483647 w 91"/>
                <a:gd name="T45" fmla="*/ 2147483647 h 116"/>
                <a:gd name="T46" fmla="*/ 2147483647 w 91"/>
                <a:gd name="T47" fmla="*/ 2147483647 h 116"/>
                <a:gd name="T48" fmla="*/ 2147483647 w 91"/>
                <a:gd name="T49" fmla="*/ 2147483647 h 116"/>
                <a:gd name="T50" fmla="*/ 2147483647 w 91"/>
                <a:gd name="T51" fmla="*/ 0 h 116"/>
                <a:gd name="T52" fmla="*/ 2147483647 w 91"/>
                <a:gd name="T53" fmla="*/ 2147483647 h 116"/>
                <a:gd name="T54" fmla="*/ 2147483647 w 91"/>
                <a:gd name="T55" fmla="*/ 2147483647 h 116"/>
                <a:gd name="T56" fmla="*/ 2147483647 w 91"/>
                <a:gd name="T57" fmla="*/ 2147483647 h 116"/>
                <a:gd name="T58" fmla="*/ 2147483647 w 91"/>
                <a:gd name="T59" fmla="*/ 2147483647 h 116"/>
                <a:gd name="T60" fmla="*/ 2147483647 w 91"/>
                <a:gd name="T61" fmla="*/ 2147483647 h 116"/>
                <a:gd name="T62" fmla="*/ 2147483647 w 91"/>
                <a:gd name="T63" fmla="*/ 2147483647 h 116"/>
                <a:gd name="T64" fmla="*/ 2147483647 w 91"/>
                <a:gd name="T65" fmla="*/ 2147483647 h 116"/>
                <a:gd name="T66" fmla="*/ 2147483647 w 91"/>
                <a:gd name="T67" fmla="*/ 2147483647 h 116"/>
                <a:gd name="T68" fmla="*/ 2147483647 w 91"/>
                <a:gd name="T69" fmla="*/ 2147483647 h 116"/>
                <a:gd name="T70" fmla="*/ 2147483647 w 91"/>
                <a:gd name="T71" fmla="*/ 2147483647 h 116"/>
                <a:gd name="T72" fmla="*/ 2147483647 w 91"/>
                <a:gd name="T73" fmla="*/ 2147483647 h 116"/>
                <a:gd name="T74" fmla="*/ 2147483647 w 91"/>
                <a:gd name="T75" fmla="*/ 2147483647 h 116"/>
                <a:gd name="T76" fmla="*/ 2147483647 w 91"/>
                <a:gd name="T77" fmla="*/ 2147483647 h 116"/>
                <a:gd name="T78" fmla="*/ 2147483647 w 91"/>
                <a:gd name="T79" fmla="*/ 2147483647 h 116"/>
                <a:gd name="T80" fmla="*/ 2147483647 w 91"/>
                <a:gd name="T81" fmla="*/ 2147483647 h 116"/>
                <a:gd name="T82" fmla="*/ 2147483647 w 91"/>
                <a:gd name="T83" fmla="*/ 2147483647 h 116"/>
                <a:gd name="T84" fmla="*/ 2147483647 w 91"/>
                <a:gd name="T85" fmla="*/ 2147483647 h 116"/>
                <a:gd name="T86" fmla="*/ 2147483647 w 91"/>
                <a:gd name="T87" fmla="*/ 2147483647 h 116"/>
                <a:gd name="T88" fmla="*/ 2147483647 w 91"/>
                <a:gd name="T89" fmla="*/ 2147483647 h 116"/>
                <a:gd name="T90" fmla="*/ 2147483647 w 91"/>
                <a:gd name="T91" fmla="*/ 2147483647 h 116"/>
                <a:gd name="T92" fmla="*/ 2147483647 w 91"/>
                <a:gd name="T93" fmla="*/ 2147483647 h 116"/>
                <a:gd name="T94" fmla="*/ 2147483647 w 91"/>
                <a:gd name="T95" fmla="*/ 2147483647 h 116"/>
                <a:gd name="T96" fmla="*/ 2147483647 w 91"/>
                <a:gd name="T97" fmla="*/ 2147483647 h 116"/>
                <a:gd name="T98" fmla="*/ 2147483647 w 91"/>
                <a:gd name="T99" fmla="*/ 2147483647 h 116"/>
                <a:gd name="T100" fmla="*/ 2147483647 w 91"/>
                <a:gd name="T101" fmla="*/ 2147483647 h 116"/>
                <a:gd name="T102" fmla="*/ 2147483647 w 91"/>
                <a:gd name="T103" fmla="*/ 2147483647 h 116"/>
                <a:gd name="T104" fmla="*/ 2147483647 w 91"/>
                <a:gd name="T105" fmla="*/ 2147483647 h 116"/>
                <a:gd name="T106" fmla="*/ 2147483647 w 91"/>
                <a:gd name="T107" fmla="*/ 2147483647 h 116"/>
                <a:gd name="T108" fmla="*/ 2147483647 w 91"/>
                <a:gd name="T109" fmla="*/ 2147483647 h 116"/>
                <a:gd name="T110" fmla="*/ 2147483647 w 91"/>
                <a:gd name="T111" fmla="*/ 2147483647 h 116"/>
                <a:gd name="T112" fmla="*/ 2147483647 w 91"/>
                <a:gd name="T113" fmla="*/ 2147483647 h 11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91" h="116">
                  <a:moveTo>
                    <a:pt x="18" y="14"/>
                  </a:moveTo>
                  <a:lnTo>
                    <a:pt x="18" y="14"/>
                  </a:lnTo>
                  <a:lnTo>
                    <a:pt x="17" y="15"/>
                  </a:lnTo>
                  <a:lnTo>
                    <a:pt x="18" y="17"/>
                  </a:lnTo>
                  <a:lnTo>
                    <a:pt x="18" y="18"/>
                  </a:lnTo>
                  <a:lnTo>
                    <a:pt x="18" y="20"/>
                  </a:lnTo>
                  <a:lnTo>
                    <a:pt x="18" y="21"/>
                  </a:lnTo>
                  <a:lnTo>
                    <a:pt x="19" y="21"/>
                  </a:lnTo>
                  <a:lnTo>
                    <a:pt x="19" y="23"/>
                  </a:lnTo>
                  <a:lnTo>
                    <a:pt x="19" y="24"/>
                  </a:lnTo>
                  <a:lnTo>
                    <a:pt x="21" y="24"/>
                  </a:lnTo>
                  <a:lnTo>
                    <a:pt x="21" y="26"/>
                  </a:lnTo>
                  <a:lnTo>
                    <a:pt x="22" y="26"/>
                  </a:lnTo>
                  <a:lnTo>
                    <a:pt x="22" y="28"/>
                  </a:lnTo>
                  <a:lnTo>
                    <a:pt x="23" y="28"/>
                  </a:lnTo>
                  <a:lnTo>
                    <a:pt x="23" y="29"/>
                  </a:lnTo>
                  <a:lnTo>
                    <a:pt x="25" y="31"/>
                  </a:lnTo>
                  <a:lnTo>
                    <a:pt x="23" y="31"/>
                  </a:lnTo>
                  <a:lnTo>
                    <a:pt x="22" y="31"/>
                  </a:lnTo>
                  <a:lnTo>
                    <a:pt x="21" y="32"/>
                  </a:lnTo>
                  <a:lnTo>
                    <a:pt x="19" y="32"/>
                  </a:lnTo>
                  <a:lnTo>
                    <a:pt x="18" y="32"/>
                  </a:lnTo>
                  <a:lnTo>
                    <a:pt x="18" y="34"/>
                  </a:lnTo>
                  <a:lnTo>
                    <a:pt x="17" y="34"/>
                  </a:lnTo>
                  <a:lnTo>
                    <a:pt x="15" y="35"/>
                  </a:lnTo>
                  <a:lnTo>
                    <a:pt x="14" y="37"/>
                  </a:lnTo>
                  <a:lnTo>
                    <a:pt x="13" y="38"/>
                  </a:lnTo>
                  <a:lnTo>
                    <a:pt x="13" y="40"/>
                  </a:lnTo>
                  <a:lnTo>
                    <a:pt x="11" y="41"/>
                  </a:lnTo>
                  <a:lnTo>
                    <a:pt x="11" y="43"/>
                  </a:lnTo>
                  <a:lnTo>
                    <a:pt x="11" y="45"/>
                  </a:lnTo>
                  <a:lnTo>
                    <a:pt x="11" y="46"/>
                  </a:lnTo>
                  <a:lnTo>
                    <a:pt x="11" y="48"/>
                  </a:lnTo>
                  <a:lnTo>
                    <a:pt x="13" y="49"/>
                  </a:lnTo>
                  <a:lnTo>
                    <a:pt x="13" y="51"/>
                  </a:lnTo>
                  <a:lnTo>
                    <a:pt x="14" y="52"/>
                  </a:lnTo>
                  <a:lnTo>
                    <a:pt x="14" y="54"/>
                  </a:lnTo>
                  <a:lnTo>
                    <a:pt x="15" y="54"/>
                  </a:lnTo>
                  <a:lnTo>
                    <a:pt x="14" y="55"/>
                  </a:lnTo>
                  <a:lnTo>
                    <a:pt x="13" y="55"/>
                  </a:lnTo>
                  <a:lnTo>
                    <a:pt x="11" y="55"/>
                  </a:lnTo>
                  <a:lnTo>
                    <a:pt x="10" y="55"/>
                  </a:lnTo>
                  <a:lnTo>
                    <a:pt x="9" y="57"/>
                  </a:lnTo>
                  <a:lnTo>
                    <a:pt x="7" y="58"/>
                  </a:lnTo>
                  <a:lnTo>
                    <a:pt x="6" y="58"/>
                  </a:lnTo>
                  <a:lnTo>
                    <a:pt x="4" y="60"/>
                  </a:lnTo>
                  <a:lnTo>
                    <a:pt x="3" y="62"/>
                  </a:lnTo>
                  <a:lnTo>
                    <a:pt x="3" y="63"/>
                  </a:lnTo>
                  <a:lnTo>
                    <a:pt x="2" y="63"/>
                  </a:lnTo>
                  <a:lnTo>
                    <a:pt x="2" y="65"/>
                  </a:lnTo>
                  <a:lnTo>
                    <a:pt x="2" y="66"/>
                  </a:lnTo>
                  <a:lnTo>
                    <a:pt x="2" y="68"/>
                  </a:lnTo>
                  <a:lnTo>
                    <a:pt x="2" y="69"/>
                  </a:lnTo>
                  <a:lnTo>
                    <a:pt x="3" y="71"/>
                  </a:lnTo>
                  <a:lnTo>
                    <a:pt x="3" y="72"/>
                  </a:lnTo>
                  <a:lnTo>
                    <a:pt x="4" y="74"/>
                  </a:lnTo>
                  <a:lnTo>
                    <a:pt x="6" y="75"/>
                  </a:lnTo>
                  <a:lnTo>
                    <a:pt x="6" y="77"/>
                  </a:lnTo>
                  <a:lnTo>
                    <a:pt x="7" y="79"/>
                  </a:lnTo>
                  <a:lnTo>
                    <a:pt x="6" y="80"/>
                  </a:lnTo>
                  <a:lnTo>
                    <a:pt x="4" y="80"/>
                  </a:lnTo>
                  <a:lnTo>
                    <a:pt x="4" y="82"/>
                  </a:lnTo>
                  <a:lnTo>
                    <a:pt x="3" y="82"/>
                  </a:lnTo>
                  <a:lnTo>
                    <a:pt x="3" y="83"/>
                  </a:lnTo>
                  <a:lnTo>
                    <a:pt x="2" y="83"/>
                  </a:lnTo>
                  <a:lnTo>
                    <a:pt x="2" y="85"/>
                  </a:lnTo>
                  <a:lnTo>
                    <a:pt x="0" y="86"/>
                  </a:lnTo>
                  <a:lnTo>
                    <a:pt x="0" y="88"/>
                  </a:lnTo>
                  <a:lnTo>
                    <a:pt x="0" y="89"/>
                  </a:lnTo>
                  <a:lnTo>
                    <a:pt x="0" y="91"/>
                  </a:lnTo>
                  <a:lnTo>
                    <a:pt x="0" y="92"/>
                  </a:lnTo>
                  <a:lnTo>
                    <a:pt x="0" y="94"/>
                  </a:lnTo>
                  <a:lnTo>
                    <a:pt x="2" y="94"/>
                  </a:lnTo>
                  <a:lnTo>
                    <a:pt x="2" y="96"/>
                  </a:lnTo>
                  <a:lnTo>
                    <a:pt x="2" y="97"/>
                  </a:lnTo>
                  <a:lnTo>
                    <a:pt x="3" y="97"/>
                  </a:lnTo>
                  <a:lnTo>
                    <a:pt x="4" y="99"/>
                  </a:lnTo>
                  <a:lnTo>
                    <a:pt x="4" y="100"/>
                  </a:lnTo>
                  <a:lnTo>
                    <a:pt x="6" y="102"/>
                  </a:lnTo>
                  <a:lnTo>
                    <a:pt x="7" y="103"/>
                  </a:lnTo>
                  <a:lnTo>
                    <a:pt x="9" y="105"/>
                  </a:lnTo>
                  <a:lnTo>
                    <a:pt x="11" y="105"/>
                  </a:lnTo>
                  <a:lnTo>
                    <a:pt x="13" y="106"/>
                  </a:lnTo>
                  <a:lnTo>
                    <a:pt x="14" y="108"/>
                  </a:lnTo>
                  <a:lnTo>
                    <a:pt x="15" y="108"/>
                  </a:lnTo>
                  <a:lnTo>
                    <a:pt x="18" y="109"/>
                  </a:lnTo>
                  <a:lnTo>
                    <a:pt x="19" y="111"/>
                  </a:lnTo>
                  <a:lnTo>
                    <a:pt x="22" y="111"/>
                  </a:lnTo>
                  <a:lnTo>
                    <a:pt x="23" y="113"/>
                  </a:lnTo>
                  <a:lnTo>
                    <a:pt x="26" y="113"/>
                  </a:lnTo>
                  <a:lnTo>
                    <a:pt x="27" y="114"/>
                  </a:lnTo>
                  <a:lnTo>
                    <a:pt x="30" y="114"/>
                  </a:lnTo>
                  <a:lnTo>
                    <a:pt x="31" y="114"/>
                  </a:lnTo>
                  <a:lnTo>
                    <a:pt x="34" y="114"/>
                  </a:lnTo>
                  <a:lnTo>
                    <a:pt x="37" y="116"/>
                  </a:lnTo>
                  <a:lnTo>
                    <a:pt x="38" y="116"/>
                  </a:lnTo>
                  <a:lnTo>
                    <a:pt x="41" y="116"/>
                  </a:lnTo>
                  <a:lnTo>
                    <a:pt x="42" y="116"/>
                  </a:lnTo>
                  <a:lnTo>
                    <a:pt x="45" y="116"/>
                  </a:lnTo>
                  <a:lnTo>
                    <a:pt x="46" y="116"/>
                  </a:lnTo>
                  <a:lnTo>
                    <a:pt x="48" y="114"/>
                  </a:lnTo>
                  <a:lnTo>
                    <a:pt x="50" y="114"/>
                  </a:lnTo>
                  <a:lnTo>
                    <a:pt x="52" y="114"/>
                  </a:lnTo>
                  <a:lnTo>
                    <a:pt x="53" y="113"/>
                  </a:lnTo>
                  <a:lnTo>
                    <a:pt x="54" y="113"/>
                  </a:lnTo>
                  <a:lnTo>
                    <a:pt x="56" y="111"/>
                  </a:lnTo>
                  <a:lnTo>
                    <a:pt x="57" y="111"/>
                  </a:lnTo>
                  <a:lnTo>
                    <a:pt x="58" y="109"/>
                  </a:lnTo>
                  <a:lnTo>
                    <a:pt x="60" y="108"/>
                  </a:lnTo>
                  <a:lnTo>
                    <a:pt x="61" y="108"/>
                  </a:lnTo>
                  <a:lnTo>
                    <a:pt x="61" y="106"/>
                  </a:lnTo>
                  <a:lnTo>
                    <a:pt x="62" y="105"/>
                  </a:lnTo>
                  <a:lnTo>
                    <a:pt x="62" y="103"/>
                  </a:lnTo>
                  <a:lnTo>
                    <a:pt x="62" y="102"/>
                  </a:lnTo>
                  <a:lnTo>
                    <a:pt x="62" y="100"/>
                  </a:lnTo>
                  <a:lnTo>
                    <a:pt x="62" y="99"/>
                  </a:lnTo>
                  <a:lnTo>
                    <a:pt x="61" y="96"/>
                  </a:lnTo>
                  <a:lnTo>
                    <a:pt x="61" y="94"/>
                  </a:lnTo>
                  <a:lnTo>
                    <a:pt x="62" y="94"/>
                  </a:lnTo>
                  <a:lnTo>
                    <a:pt x="64" y="94"/>
                  </a:lnTo>
                  <a:lnTo>
                    <a:pt x="65" y="94"/>
                  </a:lnTo>
                  <a:lnTo>
                    <a:pt x="67" y="92"/>
                  </a:lnTo>
                  <a:lnTo>
                    <a:pt x="68" y="92"/>
                  </a:lnTo>
                  <a:lnTo>
                    <a:pt x="69" y="91"/>
                  </a:lnTo>
                  <a:lnTo>
                    <a:pt x="71" y="91"/>
                  </a:lnTo>
                  <a:lnTo>
                    <a:pt x="71" y="89"/>
                  </a:lnTo>
                  <a:lnTo>
                    <a:pt x="72" y="89"/>
                  </a:lnTo>
                  <a:lnTo>
                    <a:pt x="72" y="88"/>
                  </a:lnTo>
                  <a:lnTo>
                    <a:pt x="73" y="88"/>
                  </a:lnTo>
                  <a:lnTo>
                    <a:pt x="73" y="86"/>
                  </a:lnTo>
                  <a:lnTo>
                    <a:pt x="75" y="86"/>
                  </a:lnTo>
                  <a:lnTo>
                    <a:pt x="75" y="85"/>
                  </a:lnTo>
                  <a:lnTo>
                    <a:pt x="75" y="83"/>
                  </a:lnTo>
                  <a:lnTo>
                    <a:pt x="75" y="82"/>
                  </a:lnTo>
                  <a:lnTo>
                    <a:pt x="75" y="80"/>
                  </a:lnTo>
                  <a:lnTo>
                    <a:pt x="75" y="79"/>
                  </a:lnTo>
                  <a:lnTo>
                    <a:pt x="73" y="77"/>
                  </a:lnTo>
                  <a:lnTo>
                    <a:pt x="73" y="75"/>
                  </a:lnTo>
                  <a:lnTo>
                    <a:pt x="72" y="74"/>
                  </a:lnTo>
                  <a:lnTo>
                    <a:pt x="71" y="72"/>
                  </a:lnTo>
                  <a:lnTo>
                    <a:pt x="72" y="72"/>
                  </a:lnTo>
                  <a:lnTo>
                    <a:pt x="73" y="72"/>
                  </a:lnTo>
                  <a:lnTo>
                    <a:pt x="75" y="71"/>
                  </a:lnTo>
                  <a:lnTo>
                    <a:pt x="76" y="71"/>
                  </a:lnTo>
                  <a:lnTo>
                    <a:pt x="77" y="71"/>
                  </a:lnTo>
                  <a:lnTo>
                    <a:pt x="79" y="69"/>
                  </a:lnTo>
                  <a:lnTo>
                    <a:pt x="80" y="68"/>
                  </a:lnTo>
                  <a:lnTo>
                    <a:pt x="81" y="66"/>
                  </a:lnTo>
                  <a:lnTo>
                    <a:pt x="83" y="65"/>
                  </a:lnTo>
                  <a:lnTo>
                    <a:pt x="83" y="63"/>
                  </a:lnTo>
                  <a:lnTo>
                    <a:pt x="84" y="62"/>
                  </a:lnTo>
                  <a:lnTo>
                    <a:pt x="84" y="60"/>
                  </a:lnTo>
                  <a:lnTo>
                    <a:pt x="84" y="58"/>
                  </a:lnTo>
                  <a:lnTo>
                    <a:pt x="84" y="57"/>
                  </a:lnTo>
                  <a:lnTo>
                    <a:pt x="84" y="55"/>
                  </a:lnTo>
                  <a:lnTo>
                    <a:pt x="84" y="54"/>
                  </a:lnTo>
                  <a:lnTo>
                    <a:pt x="83" y="52"/>
                  </a:lnTo>
                  <a:lnTo>
                    <a:pt x="83" y="51"/>
                  </a:lnTo>
                  <a:lnTo>
                    <a:pt x="81" y="51"/>
                  </a:lnTo>
                  <a:lnTo>
                    <a:pt x="81" y="49"/>
                  </a:lnTo>
                  <a:lnTo>
                    <a:pt x="80" y="49"/>
                  </a:lnTo>
                  <a:lnTo>
                    <a:pt x="80" y="48"/>
                  </a:lnTo>
                  <a:lnTo>
                    <a:pt x="79" y="46"/>
                  </a:lnTo>
                  <a:lnTo>
                    <a:pt x="77" y="45"/>
                  </a:lnTo>
                  <a:lnTo>
                    <a:pt x="79" y="43"/>
                  </a:lnTo>
                  <a:lnTo>
                    <a:pt x="80" y="43"/>
                  </a:lnTo>
                  <a:lnTo>
                    <a:pt x="81" y="43"/>
                  </a:lnTo>
                  <a:lnTo>
                    <a:pt x="81" y="41"/>
                  </a:lnTo>
                  <a:lnTo>
                    <a:pt x="83" y="41"/>
                  </a:lnTo>
                  <a:lnTo>
                    <a:pt x="84" y="41"/>
                  </a:lnTo>
                  <a:lnTo>
                    <a:pt x="85" y="40"/>
                  </a:lnTo>
                  <a:lnTo>
                    <a:pt x="87" y="38"/>
                  </a:lnTo>
                  <a:lnTo>
                    <a:pt x="88" y="37"/>
                  </a:lnTo>
                  <a:lnTo>
                    <a:pt x="89" y="35"/>
                  </a:lnTo>
                  <a:lnTo>
                    <a:pt x="89" y="34"/>
                  </a:lnTo>
                  <a:lnTo>
                    <a:pt x="89" y="32"/>
                  </a:lnTo>
                  <a:lnTo>
                    <a:pt x="91" y="31"/>
                  </a:lnTo>
                  <a:lnTo>
                    <a:pt x="91" y="29"/>
                  </a:lnTo>
                  <a:lnTo>
                    <a:pt x="89" y="28"/>
                  </a:lnTo>
                  <a:lnTo>
                    <a:pt x="89" y="26"/>
                  </a:lnTo>
                  <a:lnTo>
                    <a:pt x="89" y="24"/>
                  </a:lnTo>
                  <a:lnTo>
                    <a:pt x="89" y="23"/>
                  </a:lnTo>
                  <a:lnTo>
                    <a:pt x="88" y="23"/>
                  </a:lnTo>
                  <a:lnTo>
                    <a:pt x="88" y="21"/>
                  </a:lnTo>
                  <a:lnTo>
                    <a:pt x="87" y="20"/>
                  </a:lnTo>
                  <a:lnTo>
                    <a:pt x="85" y="18"/>
                  </a:lnTo>
                  <a:lnTo>
                    <a:pt x="85" y="17"/>
                  </a:lnTo>
                  <a:lnTo>
                    <a:pt x="84" y="17"/>
                  </a:lnTo>
                  <a:lnTo>
                    <a:pt x="83" y="15"/>
                  </a:lnTo>
                  <a:lnTo>
                    <a:pt x="83" y="14"/>
                  </a:lnTo>
                  <a:lnTo>
                    <a:pt x="81" y="14"/>
                  </a:lnTo>
                  <a:lnTo>
                    <a:pt x="80" y="12"/>
                  </a:lnTo>
                  <a:lnTo>
                    <a:pt x="79" y="12"/>
                  </a:lnTo>
                  <a:lnTo>
                    <a:pt x="77" y="11"/>
                  </a:lnTo>
                  <a:lnTo>
                    <a:pt x="76" y="9"/>
                  </a:lnTo>
                  <a:lnTo>
                    <a:pt x="75" y="9"/>
                  </a:lnTo>
                  <a:lnTo>
                    <a:pt x="73" y="7"/>
                  </a:lnTo>
                  <a:lnTo>
                    <a:pt x="72" y="7"/>
                  </a:lnTo>
                  <a:lnTo>
                    <a:pt x="71" y="6"/>
                  </a:lnTo>
                  <a:lnTo>
                    <a:pt x="68" y="4"/>
                  </a:lnTo>
                  <a:lnTo>
                    <a:pt x="65" y="4"/>
                  </a:lnTo>
                  <a:lnTo>
                    <a:pt x="61" y="3"/>
                  </a:lnTo>
                  <a:lnTo>
                    <a:pt x="58" y="1"/>
                  </a:lnTo>
                  <a:lnTo>
                    <a:pt x="56" y="1"/>
                  </a:lnTo>
                  <a:lnTo>
                    <a:pt x="54" y="1"/>
                  </a:lnTo>
                  <a:lnTo>
                    <a:pt x="52" y="0"/>
                  </a:lnTo>
                  <a:lnTo>
                    <a:pt x="50" y="0"/>
                  </a:lnTo>
                  <a:lnTo>
                    <a:pt x="49" y="0"/>
                  </a:lnTo>
                  <a:lnTo>
                    <a:pt x="46" y="0"/>
                  </a:lnTo>
                  <a:lnTo>
                    <a:pt x="45" y="0"/>
                  </a:lnTo>
                  <a:lnTo>
                    <a:pt x="44" y="0"/>
                  </a:lnTo>
                  <a:lnTo>
                    <a:pt x="42" y="0"/>
                  </a:lnTo>
                  <a:lnTo>
                    <a:pt x="40" y="0"/>
                  </a:lnTo>
                  <a:lnTo>
                    <a:pt x="38" y="0"/>
                  </a:lnTo>
                  <a:lnTo>
                    <a:pt x="37" y="0"/>
                  </a:lnTo>
                  <a:lnTo>
                    <a:pt x="35" y="0"/>
                  </a:lnTo>
                  <a:lnTo>
                    <a:pt x="34" y="0"/>
                  </a:lnTo>
                  <a:lnTo>
                    <a:pt x="33" y="0"/>
                  </a:lnTo>
                  <a:lnTo>
                    <a:pt x="31" y="1"/>
                  </a:lnTo>
                  <a:lnTo>
                    <a:pt x="30" y="1"/>
                  </a:lnTo>
                  <a:lnTo>
                    <a:pt x="29" y="1"/>
                  </a:lnTo>
                  <a:lnTo>
                    <a:pt x="27" y="3"/>
                  </a:lnTo>
                  <a:lnTo>
                    <a:pt x="26" y="3"/>
                  </a:lnTo>
                  <a:lnTo>
                    <a:pt x="25" y="3"/>
                  </a:lnTo>
                  <a:lnTo>
                    <a:pt x="23" y="4"/>
                  </a:lnTo>
                  <a:lnTo>
                    <a:pt x="22" y="6"/>
                  </a:lnTo>
                  <a:lnTo>
                    <a:pt x="21" y="6"/>
                  </a:lnTo>
                  <a:lnTo>
                    <a:pt x="21" y="7"/>
                  </a:lnTo>
                  <a:lnTo>
                    <a:pt x="19" y="7"/>
                  </a:lnTo>
                  <a:lnTo>
                    <a:pt x="19" y="9"/>
                  </a:lnTo>
                  <a:lnTo>
                    <a:pt x="18" y="11"/>
                  </a:lnTo>
                  <a:lnTo>
                    <a:pt x="18" y="12"/>
                  </a:lnTo>
                  <a:lnTo>
                    <a:pt x="18" y="14"/>
                  </a:lnTo>
                  <a:close/>
                  <a:moveTo>
                    <a:pt x="29" y="111"/>
                  </a:moveTo>
                  <a:lnTo>
                    <a:pt x="26" y="109"/>
                  </a:lnTo>
                  <a:lnTo>
                    <a:pt x="25" y="109"/>
                  </a:lnTo>
                  <a:lnTo>
                    <a:pt x="22" y="108"/>
                  </a:lnTo>
                  <a:lnTo>
                    <a:pt x="21" y="108"/>
                  </a:lnTo>
                  <a:lnTo>
                    <a:pt x="19" y="106"/>
                  </a:lnTo>
                  <a:lnTo>
                    <a:pt x="17" y="106"/>
                  </a:lnTo>
                  <a:lnTo>
                    <a:pt x="15" y="105"/>
                  </a:lnTo>
                  <a:lnTo>
                    <a:pt x="14" y="105"/>
                  </a:lnTo>
                  <a:lnTo>
                    <a:pt x="13" y="103"/>
                  </a:lnTo>
                  <a:lnTo>
                    <a:pt x="11" y="102"/>
                  </a:lnTo>
                  <a:lnTo>
                    <a:pt x="10" y="100"/>
                  </a:lnTo>
                  <a:lnTo>
                    <a:pt x="9" y="100"/>
                  </a:lnTo>
                  <a:lnTo>
                    <a:pt x="7" y="99"/>
                  </a:lnTo>
                  <a:lnTo>
                    <a:pt x="6" y="97"/>
                  </a:lnTo>
                  <a:lnTo>
                    <a:pt x="6" y="96"/>
                  </a:lnTo>
                  <a:lnTo>
                    <a:pt x="4" y="96"/>
                  </a:lnTo>
                  <a:lnTo>
                    <a:pt x="4" y="94"/>
                  </a:lnTo>
                  <a:lnTo>
                    <a:pt x="3" y="92"/>
                  </a:lnTo>
                  <a:lnTo>
                    <a:pt x="3" y="91"/>
                  </a:lnTo>
                  <a:lnTo>
                    <a:pt x="3" y="89"/>
                  </a:lnTo>
                  <a:lnTo>
                    <a:pt x="3" y="88"/>
                  </a:lnTo>
                  <a:lnTo>
                    <a:pt x="3" y="86"/>
                  </a:lnTo>
                  <a:lnTo>
                    <a:pt x="4" y="85"/>
                  </a:lnTo>
                  <a:lnTo>
                    <a:pt x="6" y="83"/>
                  </a:lnTo>
                  <a:lnTo>
                    <a:pt x="7" y="82"/>
                  </a:lnTo>
                  <a:lnTo>
                    <a:pt x="9" y="82"/>
                  </a:lnTo>
                  <a:lnTo>
                    <a:pt x="10" y="82"/>
                  </a:lnTo>
                  <a:lnTo>
                    <a:pt x="10" y="80"/>
                  </a:lnTo>
                  <a:lnTo>
                    <a:pt x="13" y="80"/>
                  </a:lnTo>
                  <a:lnTo>
                    <a:pt x="11" y="79"/>
                  </a:lnTo>
                  <a:lnTo>
                    <a:pt x="10" y="77"/>
                  </a:lnTo>
                  <a:lnTo>
                    <a:pt x="9" y="77"/>
                  </a:lnTo>
                  <a:lnTo>
                    <a:pt x="9" y="75"/>
                  </a:lnTo>
                  <a:lnTo>
                    <a:pt x="7" y="74"/>
                  </a:lnTo>
                  <a:lnTo>
                    <a:pt x="7" y="72"/>
                  </a:lnTo>
                  <a:lnTo>
                    <a:pt x="6" y="72"/>
                  </a:lnTo>
                  <a:lnTo>
                    <a:pt x="6" y="71"/>
                  </a:lnTo>
                  <a:lnTo>
                    <a:pt x="4" y="69"/>
                  </a:lnTo>
                  <a:lnTo>
                    <a:pt x="4" y="68"/>
                  </a:lnTo>
                  <a:lnTo>
                    <a:pt x="4" y="66"/>
                  </a:lnTo>
                  <a:lnTo>
                    <a:pt x="4" y="65"/>
                  </a:lnTo>
                  <a:lnTo>
                    <a:pt x="6" y="63"/>
                  </a:lnTo>
                  <a:lnTo>
                    <a:pt x="7" y="62"/>
                  </a:lnTo>
                  <a:lnTo>
                    <a:pt x="7" y="60"/>
                  </a:lnTo>
                  <a:lnTo>
                    <a:pt x="9" y="60"/>
                  </a:lnTo>
                  <a:lnTo>
                    <a:pt x="10" y="60"/>
                  </a:lnTo>
                  <a:lnTo>
                    <a:pt x="10" y="58"/>
                  </a:lnTo>
                  <a:lnTo>
                    <a:pt x="11" y="58"/>
                  </a:lnTo>
                  <a:lnTo>
                    <a:pt x="13" y="58"/>
                  </a:lnTo>
                  <a:lnTo>
                    <a:pt x="14" y="58"/>
                  </a:lnTo>
                  <a:lnTo>
                    <a:pt x="14" y="57"/>
                  </a:lnTo>
                  <a:lnTo>
                    <a:pt x="15" y="57"/>
                  </a:lnTo>
                  <a:lnTo>
                    <a:pt x="17" y="57"/>
                  </a:lnTo>
                  <a:lnTo>
                    <a:pt x="19" y="57"/>
                  </a:lnTo>
                  <a:lnTo>
                    <a:pt x="18" y="54"/>
                  </a:lnTo>
                  <a:lnTo>
                    <a:pt x="17" y="54"/>
                  </a:lnTo>
                  <a:lnTo>
                    <a:pt x="17" y="52"/>
                  </a:lnTo>
                  <a:lnTo>
                    <a:pt x="15" y="51"/>
                  </a:lnTo>
                  <a:lnTo>
                    <a:pt x="15" y="49"/>
                  </a:lnTo>
                  <a:lnTo>
                    <a:pt x="14" y="48"/>
                  </a:lnTo>
                  <a:lnTo>
                    <a:pt x="14" y="46"/>
                  </a:lnTo>
                  <a:lnTo>
                    <a:pt x="14" y="45"/>
                  </a:lnTo>
                  <a:lnTo>
                    <a:pt x="14" y="43"/>
                  </a:lnTo>
                  <a:lnTo>
                    <a:pt x="14" y="41"/>
                  </a:lnTo>
                  <a:lnTo>
                    <a:pt x="15" y="40"/>
                  </a:lnTo>
                  <a:lnTo>
                    <a:pt x="15" y="38"/>
                  </a:lnTo>
                  <a:lnTo>
                    <a:pt x="17" y="38"/>
                  </a:lnTo>
                  <a:lnTo>
                    <a:pt x="17" y="37"/>
                  </a:lnTo>
                  <a:lnTo>
                    <a:pt x="18" y="37"/>
                  </a:lnTo>
                  <a:lnTo>
                    <a:pt x="19" y="35"/>
                  </a:lnTo>
                  <a:lnTo>
                    <a:pt x="21" y="35"/>
                  </a:lnTo>
                  <a:lnTo>
                    <a:pt x="21" y="34"/>
                  </a:lnTo>
                  <a:lnTo>
                    <a:pt x="22" y="34"/>
                  </a:lnTo>
                  <a:lnTo>
                    <a:pt x="23" y="34"/>
                  </a:lnTo>
                  <a:lnTo>
                    <a:pt x="25" y="32"/>
                  </a:lnTo>
                  <a:lnTo>
                    <a:pt x="26" y="32"/>
                  </a:lnTo>
                  <a:lnTo>
                    <a:pt x="27" y="32"/>
                  </a:lnTo>
                  <a:lnTo>
                    <a:pt x="30" y="32"/>
                  </a:lnTo>
                  <a:lnTo>
                    <a:pt x="27" y="29"/>
                  </a:lnTo>
                  <a:lnTo>
                    <a:pt x="26" y="28"/>
                  </a:lnTo>
                  <a:lnTo>
                    <a:pt x="25" y="26"/>
                  </a:lnTo>
                  <a:lnTo>
                    <a:pt x="23" y="26"/>
                  </a:lnTo>
                  <a:lnTo>
                    <a:pt x="23" y="24"/>
                  </a:lnTo>
                  <a:lnTo>
                    <a:pt x="22" y="23"/>
                  </a:lnTo>
                  <a:lnTo>
                    <a:pt x="21" y="21"/>
                  </a:lnTo>
                  <a:lnTo>
                    <a:pt x="21" y="20"/>
                  </a:lnTo>
                  <a:lnTo>
                    <a:pt x="21" y="18"/>
                  </a:lnTo>
                  <a:lnTo>
                    <a:pt x="21" y="17"/>
                  </a:lnTo>
                  <a:lnTo>
                    <a:pt x="19" y="17"/>
                  </a:lnTo>
                  <a:lnTo>
                    <a:pt x="19" y="15"/>
                  </a:lnTo>
                  <a:lnTo>
                    <a:pt x="21" y="14"/>
                  </a:lnTo>
                  <a:lnTo>
                    <a:pt x="21" y="12"/>
                  </a:lnTo>
                  <a:lnTo>
                    <a:pt x="21" y="11"/>
                  </a:lnTo>
                  <a:lnTo>
                    <a:pt x="22" y="11"/>
                  </a:lnTo>
                  <a:lnTo>
                    <a:pt x="22" y="9"/>
                  </a:lnTo>
                  <a:lnTo>
                    <a:pt x="23" y="7"/>
                  </a:lnTo>
                  <a:lnTo>
                    <a:pt x="25" y="7"/>
                  </a:lnTo>
                  <a:lnTo>
                    <a:pt x="26" y="6"/>
                  </a:lnTo>
                  <a:lnTo>
                    <a:pt x="27" y="6"/>
                  </a:lnTo>
                  <a:lnTo>
                    <a:pt x="29" y="4"/>
                  </a:lnTo>
                  <a:lnTo>
                    <a:pt x="30" y="4"/>
                  </a:lnTo>
                  <a:lnTo>
                    <a:pt x="31" y="4"/>
                  </a:lnTo>
                  <a:lnTo>
                    <a:pt x="33" y="3"/>
                  </a:lnTo>
                  <a:lnTo>
                    <a:pt x="34" y="3"/>
                  </a:lnTo>
                  <a:lnTo>
                    <a:pt x="35" y="3"/>
                  </a:lnTo>
                  <a:lnTo>
                    <a:pt x="37" y="3"/>
                  </a:lnTo>
                  <a:lnTo>
                    <a:pt x="38" y="3"/>
                  </a:lnTo>
                  <a:lnTo>
                    <a:pt x="40" y="3"/>
                  </a:lnTo>
                  <a:lnTo>
                    <a:pt x="41" y="3"/>
                  </a:lnTo>
                  <a:lnTo>
                    <a:pt x="42" y="3"/>
                  </a:lnTo>
                  <a:lnTo>
                    <a:pt x="44" y="3"/>
                  </a:lnTo>
                  <a:lnTo>
                    <a:pt x="48" y="3"/>
                  </a:lnTo>
                  <a:lnTo>
                    <a:pt x="50" y="3"/>
                  </a:lnTo>
                  <a:lnTo>
                    <a:pt x="52" y="3"/>
                  </a:lnTo>
                  <a:lnTo>
                    <a:pt x="54" y="4"/>
                  </a:lnTo>
                  <a:lnTo>
                    <a:pt x="56" y="4"/>
                  </a:lnTo>
                  <a:lnTo>
                    <a:pt x="57" y="4"/>
                  </a:lnTo>
                  <a:lnTo>
                    <a:pt x="58" y="4"/>
                  </a:lnTo>
                  <a:lnTo>
                    <a:pt x="61" y="6"/>
                  </a:lnTo>
                  <a:lnTo>
                    <a:pt x="62" y="6"/>
                  </a:lnTo>
                  <a:lnTo>
                    <a:pt x="64" y="6"/>
                  </a:lnTo>
                  <a:lnTo>
                    <a:pt x="65" y="7"/>
                  </a:lnTo>
                  <a:lnTo>
                    <a:pt x="67" y="7"/>
                  </a:lnTo>
                  <a:lnTo>
                    <a:pt x="69" y="9"/>
                  </a:lnTo>
                  <a:lnTo>
                    <a:pt x="71" y="9"/>
                  </a:lnTo>
                  <a:lnTo>
                    <a:pt x="72" y="11"/>
                  </a:lnTo>
                  <a:lnTo>
                    <a:pt x="73" y="11"/>
                  </a:lnTo>
                  <a:lnTo>
                    <a:pt x="75" y="12"/>
                  </a:lnTo>
                  <a:lnTo>
                    <a:pt x="76" y="12"/>
                  </a:lnTo>
                  <a:lnTo>
                    <a:pt x="77" y="14"/>
                  </a:lnTo>
                  <a:lnTo>
                    <a:pt x="79" y="15"/>
                  </a:lnTo>
                  <a:lnTo>
                    <a:pt x="80" y="17"/>
                  </a:lnTo>
                  <a:lnTo>
                    <a:pt x="81" y="17"/>
                  </a:lnTo>
                  <a:lnTo>
                    <a:pt x="81" y="18"/>
                  </a:lnTo>
                  <a:lnTo>
                    <a:pt x="83" y="18"/>
                  </a:lnTo>
                  <a:lnTo>
                    <a:pt x="84" y="20"/>
                  </a:lnTo>
                  <a:lnTo>
                    <a:pt x="84" y="21"/>
                  </a:lnTo>
                  <a:lnTo>
                    <a:pt x="85" y="21"/>
                  </a:lnTo>
                  <a:lnTo>
                    <a:pt x="85" y="23"/>
                  </a:lnTo>
                  <a:lnTo>
                    <a:pt x="87" y="24"/>
                  </a:lnTo>
                  <a:lnTo>
                    <a:pt x="87" y="26"/>
                  </a:lnTo>
                  <a:lnTo>
                    <a:pt x="88" y="28"/>
                  </a:lnTo>
                  <a:lnTo>
                    <a:pt x="88" y="29"/>
                  </a:lnTo>
                  <a:lnTo>
                    <a:pt x="88" y="31"/>
                  </a:lnTo>
                  <a:lnTo>
                    <a:pt x="88" y="32"/>
                  </a:lnTo>
                  <a:lnTo>
                    <a:pt x="87" y="32"/>
                  </a:lnTo>
                  <a:lnTo>
                    <a:pt x="87" y="34"/>
                  </a:lnTo>
                  <a:lnTo>
                    <a:pt x="85" y="35"/>
                  </a:lnTo>
                  <a:lnTo>
                    <a:pt x="85" y="37"/>
                  </a:lnTo>
                  <a:lnTo>
                    <a:pt x="84" y="37"/>
                  </a:lnTo>
                  <a:lnTo>
                    <a:pt x="83" y="38"/>
                  </a:lnTo>
                  <a:lnTo>
                    <a:pt x="81" y="40"/>
                  </a:lnTo>
                  <a:lnTo>
                    <a:pt x="80" y="40"/>
                  </a:lnTo>
                  <a:lnTo>
                    <a:pt x="79" y="40"/>
                  </a:lnTo>
                  <a:lnTo>
                    <a:pt x="79" y="41"/>
                  </a:lnTo>
                  <a:lnTo>
                    <a:pt x="77" y="41"/>
                  </a:lnTo>
                  <a:lnTo>
                    <a:pt x="76" y="41"/>
                  </a:lnTo>
                  <a:lnTo>
                    <a:pt x="75" y="41"/>
                  </a:lnTo>
                  <a:lnTo>
                    <a:pt x="71" y="43"/>
                  </a:lnTo>
                  <a:lnTo>
                    <a:pt x="73" y="45"/>
                  </a:lnTo>
                  <a:lnTo>
                    <a:pt x="75" y="46"/>
                  </a:lnTo>
                  <a:lnTo>
                    <a:pt x="76" y="46"/>
                  </a:lnTo>
                  <a:lnTo>
                    <a:pt x="76" y="48"/>
                  </a:lnTo>
                  <a:lnTo>
                    <a:pt x="77" y="49"/>
                  </a:lnTo>
                  <a:lnTo>
                    <a:pt x="79" y="49"/>
                  </a:lnTo>
                  <a:lnTo>
                    <a:pt x="79" y="51"/>
                  </a:lnTo>
                  <a:lnTo>
                    <a:pt x="80" y="52"/>
                  </a:lnTo>
                  <a:lnTo>
                    <a:pt x="80" y="54"/>
                  </a:lnTo>
                  <a:lnTo>
                    <a:pt x="81" y="55"/>
                  </a:lnTo>
                  <a:lnTo>
                    <a:pt x="81" y="57"/>
                  </a:lnTo>
                  <a:lnTo>
                    <a:pt x="81" y="58"/>
                  </a:lnTo>
                  <a:lnTo>
                    <a:pt x="81" y="60"/>
                  </a:lnTo>
                  <a:lnTo>
                    <a:pt x="81" y="62"/>
                  </a:lnTo>
                  <a:lnTo>
                    <a:pt x="80" y="63"/>
                  </a:lnTo>
                  <a:lnTo>
                    <a:pt x="80" y="65"/>
                  </a:lnTo>
                  <a:lnTo>
                    <a:pt x="79" y="65"/>
                  </a:lnTo>
                  <a:lnTo>
                    <a:pt x="79" y="66"/>
                  </a:lnTo>
                  <a:lnTo>
                    <a:pt x="77" y="66"/>
                  </a:lnTo>
                  <a:lnTo>
                    <a:pt x="76" y="68"/>
                  </a:lnTo>
                  <a:lnTo>
                    <a:pt x="75" y="68"/>
                  </a:lnTo>
                  <a:lnTo>
                    <a:pt x="73" y="69"/>
                  </a:lnTo>
                  <a:lnTo>
                    <a:pt x="72" y="69"/>
                  </a:lnTo>
                  <a:lnTo>
                    <a:pt x="71" y="71"/>
                  </a:lnTo>
                  <a:lnTo>
                    <a:pt x="69" y="71"/>
                  </a:lnTo>
                  <a:lnTo>
                    <a:pt x="67" y="71"/>
                  </a:lnTo>
                  <a:lnTo>
                    <a:pt x="68" y="72"/>
                  </a:lnTo>
                  <a:lnTo>
                    <a:pt x="69" y="74"/>
                  </a:lnTo>
                  <a:lnTo>
                    <a:pt x="69" y="75"/>
                  </a:lnTo>
                  <a:lnTo>
                    <a:pt x="71" y="77"/>
                  </a:lnTo>
                  <a:lnTo>
                    <a:pt x="72" y="79"/>
                  </a:lnTo>
                  <a:lnTo>
                    <a:pt x="72" y="80"/>
                  </a:lnTo>
                  <a:lnTo>
                    <a:pt x="72" y="82"/>
                  </a:lnTo>
                  <a:lnTo>
                    <a:pt x="72" y="83"/>
                  </a:lnTo>
                  <a:lnTo>
                    <a:pt x="72" y="85"/>
                  </a:lnTo>
                  <a:lnTo>
                    <a:pt x="71" y="86"/>
                  </a:lnTo>
                  <a:lnTo>
                    <a:pt x="71" y="88"/>
                  </a:lnTo>
                  <a:lnTo>
                    <a:pt x="69" y="88"/>
                  </a:lnTo>
                  <a:lnTo>
                    <a:pt x="68" y="89"/>
                  </a:lnTo>
                  <a:lnTo>
                    <a:pt x="67" y="89"/>
                  </a:lnTo>
                  <a:lnTo>
                    <a:pt x="65" y="91"/>
                  </a:lnTo>
                  <a:lnTo>
                    <a:pt x="64" y="91"/>
                  </a:lnTo>
                  <a:lnTo>
                    <a:pt x="62" y="91"/>
                  </a:lnTo>
                  <a:lnTo>
                    <a:pt x="61" y="91"/>
                  </a:lnTo>
                  <a:lnTo>
                    <a:pt x="60" y="92"/>
                  </a:lnTo>
                  <a:lnTo>
                    <a:pt x="58" y="92"/>
                  </a:lnTo>
                  <a:lnTo>
                    <a:pt x="56" y="92"/>
                  </a:lnTo>
                  <a:lnTo>
                    <a:pt x="57" y="94"/>
                  </a:lnTo>
                  <a:lnTo>
                    <a:pt x="58" y="96"/>
                  </a:lnTo>
                  <a:lnTo>
                    <a:pt x="58" y="97"/>
                  </a:lnTo>
                  <a:lnTo>
                    <a:pt x="60" y="99"/>
                  </a:lnTo>
                  <a:lnTo>
                    <a:pt x="60" y="100"/>
                  </a:lnTo>
                  <a:lnTo>
                    <a:pt x="60" y="102"/>
                  </a:lnTo>
                  <a:lnTo>
                    <a:pt x="60" y="103"/>
                  </a:lnTo>
                  <a:lnTo>
                    <a:pt x="60" y="105"/>
                  </a:lnTo>
                  <a:lnTo>
                    <a:pt x="58" y="105"/>
                  </a:lnTo>
                  <a:lnTo>
                    <a:pt x="58" y="106"/>
                  </a:lnTo>
                  <a:lnTo>
                    <a:pt x="57" y="108"/>
                  </a:lnTo>
                  <a:lnTo>
                    <a:pt x="56" y="108"/>
                  </a:lnTo>
                  <a:lnTo>
                    <a:pt x="54" y="109"/>
                  </a:lnTo>
                  <a:lnTo>
                    <a:pt x="53" y="109"/>
                  </a:lnTo>
                  <a:lnTo>
                    <a:pt x="52" y="111"/>
                  </a:lnTo>
                  <a:lnTo>
                    <a:pt x="50" y="111"/>
                  </a:lnTo>
                  <a:lnTo>
                    <a:pt x="49" y="111"/>
                  </a:lnTo>
                  <a:lnTo>
                    <a:pt x="48" y="111"/>
                  </a:lnTo>
                  <a:lnTo>
                    <a:pt x="46" y="113"/>
                  </a:lnTo>
                  <a:lnTo>
                    <a:pt x="44" y="113"/>
                  </a:lnTo>
                  <a:lnTo>
                    <a:pt x="42" y="113"/>
                  </a:lnTo>
                  <a:lnTo>
                    <a:pt x="41" y="113"/>
                  </a:lnTo>
                  <a:lnTo>
                    <a:pt x="38" y="113"/>
                  </a:lnTo>
                  <a:lnTo>
                    <a:pt x="37" y="113"/>
                  </a:lnTo>
                  <a:lnTo>
                    <a:pt x="34" y="111"/>
                  </a:lnTo>
                  <a:lnTo>
                    <a:pt x="33" y="111"/>
                  </a:lnTo>
                  <a:lnTo>
                    <a:pt x="30" y="111"/>
                  </a:lnTo>
                  <a:lnTo>
                    <a:pt x="29" y="111"/>
                  </a:lnTo>
                  <a:close/>
                </a:path>
              </a:pathLst>
            </a:custGeom>
            <a:solidFill>
              <a:srgbClr val="E8B7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40" name="Freeform 72"/>
            <p:cNvSpPr>
              <a:spLocks/>
            </p:cNvSpPr>
            <p:nvPr/>
          </p:nvSpPr>
          <p:spPr bwMode="auto">
            <a:xfrm>
              <a:off x="5684838" y="5273675"/>
              <a:ext cx="36513" cy="68263"/>
            </a:xfrm>
            <a:custGeom>
              <a:avLst/>
              <a:gdLst>
                <a:gd name="T0" fmla="*/ 2147483647 w 45"/>
                <a:gd name="T1" fmla="*/ 2147483647 h 85"/>
                <a:gd name="T2" fmla="*/ 2147483647 w 45"/>
                <a:gd name="T3" fmla="*/ 2147483647 h 85"/>
                <a:gd name="T4" fmla="*/ 2147483647 w 45"/>
                <a:gd name="T5" fmla="*/ 2147483647 h 85"/>
                <a:gd name="T6" fmla="*/ 0 w 45"/>
                <a:gd name="T7" fmla="*/ 2147483647 h 85"/>
                <a:gd name="T8" fmla="*/ 2147483647 w 45"/>
                <a:gd name="T9" fmla="*/ 2147483647 h 85"/>
                <a:gd name="T10" fmla="*/ 2147483647 w 45"/>
                <a:gd name="T11" fmla="*/ 2147483647 h 85"/>
                <a:gd name="T12" fmla="*/ 2147483647 w 45"/>
                <a:gd name="T13" fmla="*/ 2147483647 h 85"/>
                <a:gd name="T14" fmla="*/ 2147483647 w 45"/>
                <a:gd name="T15" fmla="*/ 2147483647 h 85"/>
                <a:gd name="T16" fmla="*/ 2147483647 w 45"/>
                <a:gd name="T17" fmla="*/ 2147483647 h 85"/>
                <a:gd name="T18" fmla="*/ 2147483647 w 45"/>
                <a:gd name="T19" fmla="*/ 2147483647 h 85"/>
                <a:gd name="T20" fmla="*/ 2147483647 w 45"/>
                <a:gd name="T21" fmla="*/ 2147483647 h 85"/>
                <a:gd name="T22" fmla="*/ 2147483647 w 45"/>
                <a:gd name="T23" fmla="*/ 2147483647 h 85"/>
                <a:gd name="T24" fmla="*/ 2147483647 w 45"/>
                <a:gd name="T25" fmla="*/ 2147483647 h 85"/>
                <a:gd name="T26" fmla="*/ 2147483647 w 45"/>
                <a:gd name="T27" fmla="*/ 2147483647 h 85"/>
                <a:gd name="T28" fmla="*/ 2147483647 w 45"/>
                <a:gd name="T29" fmla="*/ 2147483647 h 85"/>
                <a:gd name="T30" fmla="*/ 2147483647 w 45"/>
                <a:gd name="T31" fmla="*/ 2147483647 h 85"/>
                <a:gd name="T32" fmla="*/ 2147483647 w 45"/>
                <a:gd name="T33" fmla="*/ 2147483647 h 85"/>
                <a:gd name="T34" fmla="*/ 2147483647 w 45"/>
                <a:gd name="T35" fmla="*/ 2147483647 h 85"/>
                <a:gd name="T36" fmla="*/ 2147483647 w 45"/>
                <a:gd name="T37" fmla="*/ 2147483647 h 85"/>
                <a:gd name="T38" fmla="*/ 2147483647 w 45"/>
                <a:gd name="T39" fmla="*/ 2147483647 h 85"/>
                <a:gd name="T40" fmla="*/ 2147483647 w 45"/>
                <a:gd name="T41" fmla="*/ 2147483647 h 85"/>
                <a:gd name="T42" fmla="*/ 2147483647 w 45"/>
                <a:gd name="T43" fmla="*/ 2147483647 h 85"/>
                <a:gd name="T44" fmla="*/ 2147483647 w 45"/>
                <a:gd name="T45" fmla="*/ 2147483647 h 85"/>
                <a:gd name="T46" fmla="*/ 2147483647 w 45"/>
                <a:gd name="T47" fmla="*/ 2147483647 h 85"/>
                <a:gd name="T48" fmla="*/ 2147483647 w 45"/>
                <a:gd name="T49" fmla="*/ 2147483647 h 85"/>
                <a:gd name="T50" fmla="*/ 2147483647 w 45"/>
                <a:gd name="T51" fmla="*/ 2147483647 h 85"/>
                <a:gd name="T52" fmla="*/ 2147483647 w 45"/>
                <a:gd name="T53" fmla="*/ 2147483647 h 85"/>
                <a:gd name="T54" fmla="*/ 2147483647 w 45"/>
                <a:gd name="T55" fmla="*/ 2147483647 h 85"/>
                <a:gd name="T56" fmla="*/ 2147483647 w 45"/>
                <a:gd name="T57" fmla="*/ 2147483647 h 85"/>
                <a:gd name="T58" fmla="*/ 2147483647 w 45"/>
                <a:gd name="T59" fmla="*/ 2147483647 h 85"/>
                <a:gd name="T60" fmla="*/ 2147483647 w 45"/>
                <a:gd name="T61" fmla="*/ 2147483647 h 85"/>
                <a:gd name="T62" fmla="*/ 2147483647 w 45"/>
                <a:gd name="T63" fmla="*/ 2147483647 h 85"/>
                <a:gd name="T64" fmla="*/ 2147483647 w 45"/>
                <a:gd name="T65" fmla="*/ 2147483647 h 85"/>
                <a:gd name="T66" fmla="*/ 2147483647 w 45"/>
                <a:gd name="T67" fmla="*/ 2147483647 h 85"/>
                <a:gd name="T68" fmla="*/ 2147483647 w 45"/>
                <a:gd name="T69" fmla="*/ 2147483647 h 85"/>
                <a:gd name="T70" fmla="*/ 2147483647 w 45"/>
                <a:gd name="T71" fmla="*/ 2147483647 h 85"/>
                <a:gd name="T72" fmla="*/ 2147483647 w 45"/>
                <a:gd name="T73" fmla="*/ 2147483647 h 85"/>
                <a:gd name="T74" fmla="*/ 2147483647 w 45"/>
                <a:gd name="T75" fmla="*/ 2147483647 h 85"/>
                <a:gd name="T76" fmla="*/ 2147483647 w 45"/>
                <a:gd name="T77" fmla="*/ 2147483647 h 85"/>
                <a:gd name="T78" fmla="*/ 2147483647 w 45"/>
                <a:gd name="T79" fmla="*/ 2147483647 h 85"/>
                <a:gd name="T80" fmla="*/ 2147483647 w 45"/>
                <a:gd name="T81" fmla="*/ 2147483647 h 85"/>
                <a:gd name="T82" fmla="*/ 2147483647 w 45"/>
                <a:gd name="T83" fmla="*/ 2147483647 h 85"/>
                <a:gd name="T84" fmla="*/ 2147483647 w 45"/>
                <a:gd name="T85" fmla="*/ 2147483647 h 85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45" h="85">
                  <a:moveTo>
                    <a:pt x="2" y="35"/>
                  </a:moveTo>
                  <a:lnTo>
                    <a:pt x="2" y="39"/>
                  </a:lnTo>
                  <a:lnTo>
                    <a:pt x="2" y="40"/>
                  </a:lnTo>
                  <a:lnTo>
                    <a:pt x="1" y="42"/>
                  </a:lnTo>
                  <a:lnTo>
                    <a:pt x="1" y="45"/>
                  </a:lnTo>
                  <a:lnTo>
                    <a:pt x="1" y="46"/>
                  </a:lnTo>
                  <a:lnTo>
                    <a:pt x="1" y="49"/>
                  </a:lnTo>
                  <a:lnTo>
                    <a:pt x="1" y="51"/>
                  </a:lnTo>
                  <a:lnTo>
                    <a:pt x="1" y="52"/>
                  </a:lnTo>
                  <a:lnTo>
                    <a:pt x="0" y="54"/>
                  </a:lnTo>
                  <a:lnTo>
                    <a:pt x="0" y="57"/>
                  </a:lnTo>
                  <a:lnTo>
                    <a:pt x="0" y="59"/>
                  </a:lnTo>
                  <a:lnTo>
                    <a:pt x="1" y="60"/>
                  </a:lnTo>
                  <a:lnTo>
                    <a:pt x="1" y="62"/>
                  </a:lnTo>
                  <a:lnTo>
                    <a:pt x="1" y="63"/>
                  </a:lnTo>
                  <a:lnTo>
                    <a:pt x="1" y="65"/>
                  </a:lnTo>
                  <a:lnTo>
                    <a:pt x="1" y="68"/>
                  </a:lnTo>
                  <a:lnTo>
                    <a:pt x="1" y="69"/>
                  </a:lnTo>
                  <a:lnTo>
                    <a:pt x="2" y="71"/>
                  </a:lnTo>
                  <a:lnTo>
                    <a:pt x="2" y="73"/>
                  </a:lnTo>
                  <a:lnTo>
                    <a:pt x="4" y="74"/>
                  </a:lnTo>
                  <a:lnTo>
                    <a:pt x="4" y="76"/>
                  </a:lnTo>
                  <a:lnTo>
                    <a:pt x="5" y="77"/>
                  </a:lnTo>
                  <a:lnTo>
                    <a:pt x="5" y="79"/>
                  </a:lnTo>
                  <a:lnTo>
                    <a:pt x="6" y="79"/>
                  </a:lnTo>
                  <a:lnTo>
                    <a:pt x="6" y="80"/>
                  </a:lnTo>
                  <a:lnTo>
                    <a:pt x="8" y="80"/>
                  </a:lnTo>
                  <a:lnTo>
                    <a:pt x="9" y="82"/>
                  </a:lnTo>
                  <a:lnTo>
                    <a:pt x="10" y="83"/>
                  </a:lnTo>
                  <a:lnTo>
                    <a:pt x="12" y="83"/>
                  </a:lnTo>
                  <a:lnTo>
                    <a:pt x="13" y="85"/>
                  </a:lnTo>
                  <a:lnTo>
                    <a:pt x="14" y="85"/>
                  </a:lnTo>
                  <a:lnTo>
                    <a:pt x="16" y="85"/>
                  </a:lnTo>
                  <a:lnTo>
                    <a:pt x="17" y="85"/>
                  </a:lnTo>
                  <a:lnTo>
                    <a:pt x="18" y="83"/>
                  </a:lnTo>
                  <a:lnTo>
                    <a:pt x="20" y="83"/>
                  </a:lnTo>
                  <a:lnTo>
                    <a:pt x="21" y="83"/>
                  </a:lnTo>
                  <a:lnTo>
                    <a:pt x="23" y="82"/>
                  </a:lnTo>
                  <a:lnTo>
                    <a:pt x="24" y="82"/>
                  </a:lnTo>
                  <a:lnTo>
                    <a:pt x="25" y="80"/>
                  </a:lnTo>
                  <a:lnTo>
                    <a:pt x="27" y="80"/>
                  </a:lnTo>
                  <a:lnTo>
                    <a:pt x="28" y="79"/>
                  </a:lnTo>
                  <a:lnTo>
                    <a:pt x="28" y="77"/>
                  </a:lnTo>
                  <a:lnTo>
                    <a:pt x="29" y="76"/>
                  </a:lnTo>
                  <a:lnTo>
                    <a:pt x="31" y="76"/>
                  </a:lnTo>
                  <a:lnTo>
                    <a:pt x="32" y="74"/>
                  </a:lnTo>
                  <a:lnTo>
                    <a:pt x="32" y="73"/>
                  </a:lnTo>
                  <a:lnTo>
                    <a:pt x="33" y="71"/>
                  </a:lnTo>
                  <a:lnTo>
                    <a:pt x="35" y="69"/>
                  </a:lnTo>
                  <a:lnTo>
                    <a:pt x="35" y="68"/>
                  </a:lnTo>
                  <a:lnTo>
                    <a:pt x="36" y="66"/>
                  </a:lnTo>
                  <a:lnTo>
                    <a:pt x="37" y="65"/>
                  </a:lnTo>
                  <a:lnTo>
                    <a:pt x="37" y="63"/>
                  </a:lnTo>
                  <a:lnTo>
                    <a:pt x="39" y="62"/>
                  </a:lnTo>
                  <a:lnTo>
                    <a:pt x="40" y="59"/>
                  </a:lnTo>
                  <a:lnTo>
                    <a:pt x="40" y="57"/>
                  </a:lnTo>
                  <a:lnTo>
                    <a:pt x="41" y="56"/>
                  </a:lnTo>
                  <a:lnTo>
                    <a:pt x="41" y="54"/>
                  </a:lnTo>
                  <a:lnTo>
                    <a:pt x="43" y="51"/>
                  </a:lnTo>
                  <a:lnTo>
                    <a:pt x="43" y="49"/>
                  </a:lnTo>
                  <a:lnTo>
                    <a:pt x="43" y="46"/>
                  </a:lnTo>
                  <a:lnTo>
                    <a:pt x="44" y="45"/>
                  </a:lnTo>
                  <a:lnTo>
                    <a:pt x="44" y="43"/>
                  </a:lnTo>
                  <a:lnTo>
                    <a:pt x="44" y="40"/>
                  </a:lnTo>
                  <a:lnTo>
                    <a:pt x="44" y="39"/>
                  </a:lnTo>
                  <a:lnTo>
                    <a:pt x="45" y="37"/>
                  </a:lnTo>
                  <a:lnTo>
                    <a:pt x="45" y="34"/>
                  </a:lnTo>
                  <a:lnTo>
                    <a:pt x="45" y="32"/>
                  </a:lnTo>
                  <a:lnTo>
                    <a:pt x="45" y="31"/>
                  </a:lnTo>
                  <a:lnTo>
                    <a:pt x="45" y="29"/>
                  </a:lnTo>
                  <a:lnTo>
                    <a:pt x="45" y="26"/>
                  </a:lnTo>
                  <a:lnTo>
                    <a:pt x="45" y="25"/>
                  </a:lnTo>
                  <a:lnTo>
                    <a:pt x="45" y="23"/>
                  </a:lnTo>
                  <a:lnTo>
                    <a:pt x="45" y="22"/>
                  </a:lnTo>
                  <a:lnTo>
                    <a:pt x="44" y="20"/>
                  </a:lnTo>
                  <a:lnTo>
                    <a:pt x="44" y="18"/>
                  </a:lnTo>
                  <a:lnTo>
                    <a:pt x="44" y="17"/>
                  </a:lnTo>
                  <a:lnTo>
                    <a:pt x="44" y="15"/>
                  </a:lnTo>
                  <a:lnTo>
                    <a:pt x="43" y="14"/>
                  </a:lnTo>
                  <a:lnTo>
                    <a:pt x="43" y="12"/>
                  </a:lnTo>
                  <a:lnTo>
                    <a:pt x="41" y="11"/>
                  </a:lnTo>
                  <a:lnTo>
                    <a:pt x="41" y="9"/>
                  </a:lnTo>
                  <a:lnTo>
                    <a:pt x="41" y="8"/>
                  </a:lnTo>
                  <a:lnTo>
                    <a:pt x="40" y="8"/>
                  </a:lnTo>
                  <a:lnTo>
                    <a:pt x="40" y="6"/>
                  </a:lnTo>
                  <a:lnTo>
                    <a:pt x="39" y="5"/>
                  </a:lnTo>
                  <a:lnTo>
                    <a:pt x="37" y="5"/>
                  </a:lnTo>
                  <a:lnTo>
                    <a:pt x="37" y="3"/>
                  </a:lnTo>
                  <a:lnTo>
                    <a:pt x="36" y="3"/>
                  </a:lnTo>
                  <a:lnTo>
                    <a:pt x="35" y="1"/>
                  </a:lnTo>
                  <a:lnTo>
                    <a:pt x="33" y="1"/>
                  </a:lnTo>
                  <a:lnTo>
                    <a:pt x="32" y="1"/>
                  </a:lnTo>
                  <a:lnTo>
                    <a:pt x="31" y="1"/>
                  </a:lnTo>
                  <a:lnTo>
                    <a:pt x="31" y="0"/>
                  </a:lnTo>
                  <a:lnTo>
                    <a:pt x="29" y="1"/>
                  </a:lnTo>
                  <a:lnTo>
                    <a:pt x="28" y="1"/>
                  </a:lnTo>
                  <a:lnTo>
                    <a:pt x="27" y="1"/>
                  </a:lnTo>
                  <a:lnTo>
                    <a:pt x="25" y="1"/>
                  </a:lnTo>
                  <a:lnTo>
                    <a:pt x="24" y="3"/>
                  </a:lnTo>
                  <a:lnTo>
                    <a:pt x="23" y="3"/>
                  </a:lnTo>
                  <a:lnTo>
                    <a:pt x="21" y="5"/>
                  </a:lnTo>
                  <a:lnTo>
                    <a:pt x="20" y="5"/>
                  </a:lnTo>
                  <a:lnTo>
                    <a:pt x="20" y="6"/>
                  </a:lnTo>
                  <a:lnTo>
                    <a:pt x="18" y="6"/>
                  </a:lnTo>
                  <a:lnTo>
                    <a:pt x="17" y="8"/>
                  </a:lnTo>
                  <a:lnTo>
                    <a:pt x="16" y="9"/>
                  </a:lnTo>
                  <a:lnTo>
                    <a:pt x="14" y="9"/>
                  </a:lnTo>
                  <a:lnTo>
                    <a:pt x="14" y="11"/>
                  </a:lnTo>
                  <a:lnTo>
                    <a:pt x="13" y="12"/>
                  </a:lnTo>
                  <a:lnTo>
                    <a:pt x="12" y="14"/>
                  </a:lnTo>
                  <a:lnTo>
                    <a:pt x="12" y="15"/>
                  </a:lnTo>
                  <a:lnTo>
                    <a:pt x="10" y="17"/>
                  </a:lnTo>
                  <a:lnTo>
                    <a:pt x="9" y="18"/>
                  </a:lnTo>
                  <a:lnTo>
                    <a:pt x="9" y="20"/>
                  </a:lnTo>
                  <a:lnTo>
                    <a:pt x="8" y="22"/>
                  </a:lnTo>
                  <a:lnTo>
                    <a:pt x="6" y="25"/>
                  </a:lnTo>
                  <a:lnTo>
                    <a:pt x="6" y="26"/>
                  </a:lnTo>
                  <a:lnTo>
                    <a:pt x="5" y="28"/>
                  </a:lnTo>
                  <a:lnTo>
                    <a:pt x="5" y="29"/>
                  </a:lnTo>
                  <a:lnTo>
                    <a:pt x="4" y="32"/>
                  </a:lnTo>
                  <a:lnTo>
                    <a:pt x="4" y="34"/>
                  </a:lnTo>
                  <a:lnTo>
                    <a:pt x="2" y="35"/>
                  </a:lnTo>
                  <a:close/>
                </a:path>
              </a:pathLst>
            </a:custGeom>
            <a:solidFill>
              <a:srgbClr val="EDCF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41" name="Freeform 73"/>
            <p:cNvSpPr>
              <a:spLocks noEditPoints="1"/>
            </p:cNvSpPr>
            <p:nvPr/>
          </p:nvSpPr>
          <p:spPr bwMode="auto">
            <a:xfrm>
              <a:off x="5684838" y="5273675"/>
              <a:ext cx="36513" cy="69850"/>
            </a:xfrm>
            <a:custGeom>
              <a:avLst/>
              <a:gdLst>
                <a:gd name="T0" fmla="*/ 2147483647 w 47"/>
                <a:gd name="T1" fmla="*/ 2147483647 h 88"/>
                <a:gd name="T2" fmla="*/ 2147483647 w 47"/>
                <a:gd name="T3" fmla="*/ 2147483647 h 88"/>
                <a:gd name="T4" fmla="*/ 2147483647 w 47"/>
                <a:gd name="T5" fmla="*/ 2147483647 h 88"/>
                <a:gd name="T6" fmla="*/ 2147483647 w 47"/>
                <a:gd name="T7" fmla="*/ 2147483647 h 88"/>
                <a:gd name="T8" fmla="*/ 2147483647 w 47"/>
                <a:gd name="T9" fmla="*/ 2147483647 h 88"/>
                <a:gd name="T10" fmla="*/ 0 w 47"/>
                <a:gd name="T11" fmla="*/ 2147483647 h 88"/>
                <a:gd name="T12" fmla="*/ 2147483647 w 47"/>
                <a:gd name="T13" fmla="*/ 2147483647 h 88"/>
                <a:gd name="T14" fmla="*/ 2147483647 w 47"/>
                <a:gd name="T15" fmla="*/ 2147483647 h 88"/>
                <a:gd name="T16" fmla="*/ 2147483647 w 47"/>
                <a:gd name="T17" fmla="*/ 2147483647 h 88"/>
                <a:gd name="T18" fmla="*/ 2147483647 w 47"/>
                <a:gd name="T19" fmla="*/ 2147483647 h 88"/>
                <a:gd name="T20" fmla="*/ 2147483647 w 47"/>
                <a:gd name="T21" fmla="*/ 2147483647 h 88"/>
                <a:gd name="T22" fmla="*/ 2147483647 w 47"/>
                <a:gd name="T23" fmla="*/ 2147483647 h 88"/>
                <a:gd name="T24" fmla="*/ 2147483647 w 47"/>
                <a:gd name="T25" fmla="*/ 2147483647 h 88"/>
                <a:gd name="T26" fmla="*/ 2147483647 w 47"/>
                <a:gd name="T27" fmla="*/ 2147483647 h 88"/>
                <a:gd name="T28" fmla="*/ 2147483647 w 47"/>
                <a:gd name="T29" fmla="*/ 2147483647 h 88"/>
                <a:gd name="T30" fmla="*/ 2147483647 w 47"/>
                <a:gd name="T31" fmla="*/ 2147483647 h 88"/>
                <a:gd name="T32" fmla="*/ 2147483647 w 47"/>
                <a:gd name="T33" fmla="*/ 2147483647 h 88"/>
                <a:gd name="T34" fmla="*/ 2147483647 w 47"/>
                <a:gd name="T35" fmla="*/ 2147483647 h 88"/>
                <a:gd name="T36" fmla="*/ 2147483647 w 47"/>
                <a:gd name="T37" fmla="*/ 2147483647 h 88"/>
                <a:gd name="T38" fmla="*/ 2147483647 w 47"/>
                <a:gd name="T39" fmla="*/ 2147483647 h 88"/>
                <a:gd name="T40" fmla="*/ 2147483647 w 47"/>
                <a:gd name="T41" fmla="*/ 2147483647 h 88"/>
                <a:gd name="T42" fmla="*/ 2147483647 w 47"/>
                <a:gd name="T43" fmla="*/ 2147483647 h 88"/>
                <a:gd name="T44" fmla="*/ 2147483647 w 47"/>
                <a:gd name="T45" fmla="*/ 2147483647 h 88"/>
                <a:gd name="T46" fmla="*/ 2147483647 w 47"/>
                <a:gd name="T47" fmla="*/ 2147483647 h 88"/>
                <a:gd name="T48" fmla="*/ 2147483647 w 47"/>
                <a:gd name="T49" fmla="*/ 2147483647 h 88"/>
                <a:gd name="T50" fmla="*/ 2147483647 w 47"/>
                <a:gd name="T51" fmla="*/ 0 h 88"/>
                <a:gd name="T52" fmla="*/ 2147483647 w 47"/>
                <a:gd name="T53" fmla="*/ 2147483647 h 88"/>
                <a:gd name="T54" fmla="*/ 2147483647 w 47"/>
                <a:gd name="T55" fmla="*/ 2147483647 h 88"/>
                <a:gd name="T56" fmla="*/ 2147483647 w 47"/>
                <a:gd name="T57" fmla="*/ 2147483647 h 88"/>
                <a:gd name="T58" fmla="*/ 2147483647 w 47"/>
                <a:gd name="T59" fmla="*/ 2147483647 h 88"/>
                <a:gd name="T60" fmla="*/ 2147483647 w 47"/>
                <a:gd name="T61" fmla="*/ 2147483647 h 88"/>
                <a:gd name="T62" fmla="*/ 2147483647 w 47"/>
                <a:gd name="T63" fmla="*/ 2147483647 h 88"/>
                <a:gd name="T64" fmla="*/ 2147483647 w 47"/>
                <a:gd name="T65" fmla="*/ 2147483647 h 88"/>
                <a:gd name="T66" fmla="*/ 2147483647 w 47"/>
                <a:gd name="T67" fmla="*/ 2147483647 h 88"/>
                <a:gd name="T68" fmla="*/ 2147483647 w 47"/>
                <a:gd name="T69" fmla="*/ 2147483647 h 88"/>
                <a:gd name="T70" fmla="*/ 2147483647 w 47"/>
                <a:gd name="T71" fmla="*/ 2147483647 h 88"/>
                <a:gd name="T72" fmla="*/ 2147483647 w 47"/>
                <a:gd name="T73" fmla="*/ 2147483647 h 88"/>
                <a:gd name="T74" fmla="*/ 2147483647 w 47"/>
                <a:gd name="T75" fmla="*/ 2147483647 h 88"/>
                <a:gd name="T76" fmla="*/ 2147483647 w 47"/>
                <a:gd name="T77" fmla="*/ 2147483647 h 88"/>
                <a:gd name="T78" fmla="*/ 2147483647 w 47"/>
                <a:gd name="T79" fmla="*/ 2147483647 h 88"/>
                <a:gd name="T80" fmla="*/ 2147483647 w 47"/>
                <a:gd name="T81" fmla="*/ 2147483647 h 88"/>
                <a:gd name="T82" fmla="*/ 2147483647 w 47"/>
                <a:gd name="T83" fmla="*/ 2147483647 h 88"/>
                <a:gd name="T84" fmla="*/ 2147483647 w 47"/>
                <a:gd name="T85" fmla="*/ 2147483647 h 88"/>
                <a:gd name="T86" fmla="*/ 2147483647 w 47"/>
                <a:gd name="T87" fmla="*/ 2147483647 h 88"/>
                <a:gd name="T88" fmla="*/ 2147483647 w 47"/>
                <a:gd name="T89" fmla="*/ 2147483647 h 88"/>
                <a:gd name="T90" fmla="*/ 2147483647 w 47"/>
                <a:gd name="T91" fmla="*/ 2147483647 h 88"/>
                <a:gd name="T92" fmla="*/ 2147483647 w 47"/>
                <a:gd name="T93" fmla="*/ 2147483647 h 88"/>
                <a:gd name="T94" fmla="*/ 2147483647 w 47"/>
                <a:gd name="T95" fmla="*/ 2147483647 h 88"/>
                <a:gd name="T96" fmla="*/ 2147483647 w 47"/>
                <a:gd name="T97" fmla="*/ 2147483647 h 88"/>
                <a:gd name="T98" fmla="*/ 2147483647 w 47"/>
                <a:gd name="T99" fmla="*/ 2147483647 h 88"/>
                <a:gd name="T100" fmla="*/ 2147483647 w 47"/>
                <a:gd name="T101" fmla="*/ 2147483647 h 88"/>
                <a:gd name="T102" fmla="*/ 2147483647 w 47"/>
                <a:gd name="T103" fmla="*/ 2147483647 h 88"/>
                <a:gd name="T104" fmla="*/ 2147483647 w 47"/>
                <a:gd name="T105" fmla="*/ 2147483647 h 88"/>
                <a:gd name="T106" fmla="*/ 2147483647 w 47"/>
                <a:gd name="T107" fmla="*/ 2147483647 h 88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47" h="88">
                  <a:moveTo>
                    <a:pt x="23" y="3"/>
                  </a:moveTo>
                  <a:lnTo>
                    <a:pt x="22" y="5"/>
                  </a:lnTo>
                  <a:lnTo>
                    <a:pt x="20" y="7"/>
                  </a:lnTo>
                  <a:lnTo>
                    <a:pt x="19" y="8"/>
                  </a:lnTo>
                  <a:lnTo>
                    <a:pt x="18" y="10"/>
                  </a:lnTo>
                  <a:lnTo>
                    <a:pt x="15" y="11"/>
                  </a:lnTo>
                  <a:lnTo>
                    <a:pt x="14" y="13"/>
                  </a:lnTo>
                  <a:lnTo>
                    <a:pt x="12" y="14"/>
                  </a:lnTo>
                  <a:lnTo>
                    <a:pt x="11" y="17"/>
                  </a:lnTo>
                  <a:lnTo>
                    <a:pt x="11" y="19"/>
                  </a:lnTo>
                  <a:lnTo>
                    <a:pt x="10" y="22"/>
                  </a:lnTo>
                  <a:lnTo>
                    <a:pt x="8" y="24"/>
                  </a:lnTo>
                  <a:lnTo>
                    <a:pt x="7" y="27"/>
                  </a:lnTo>
                  <a:lnTo>
                    <a:pt x="6" y="30"/>
                  </a:lnTo>
                  <a:lnTo>
                    <a:pt x="6" y="31"/>
                  </a:lnTo>
                  <a:lnTo>
                    <a:pt x="4" y="34"/>
                  </a:lnTo>
                  <a:lnTo>
                    <a:pt x="3" y="37"/>
                  </a:lnTo>
                  <a:lnTo>
                    <a:pt x="3" y="41"/>
                  </a:lnTo>
                  <a:lnTo>
                    <a:pt x="2" y="44"/>
                  </a:lnTo>
                  <a:lnTo>
                    <a:pt x="2" y="47"/>
                  </a:lnTo>
                  <a:lnTo>
                    <a:pt x="2" y="50"/>
                  </a:lnTo>
                  <a:lnTo>
                    <a:pt x="2" y="51"/>
                  </a:lnTo>
                  <a:lnTo>
                    <a:pt x="2" y="54"/>
                  </a:lnTo>
                  <a:lnTo>
                    <a:pt x="0" y="58"/>
                  </a:lnTo>
                  <a:lnTo>
                    <a:pt x="2" y="61"/>
                  </a:lnTo>
                  <a:lnTo>
                    <a:pt x="2" y="62"/>
                  </a:lnTo>
                  <a:lnTo>
                    <a:pt x="2" y="65"/>
                  </a:lnTo>
                  <a:lnTo>
                    <a:pt x="2" y="68"/>
                  </a:lnTo>
                  <a:lnTo>
                    <a:pt x="2" y="70"/>
                  </a:lnTo>
                  <a:lnTo>
                    <a:pt x="3" y="73"/>
                  </a:lnTo>
                  <a:lnTo>
                    <a:pt x="3" y="75"/>
                  </a:lnTo>
                  <a:lnTo>
                    <a:pt x="4" y="76"/>
                  </a:lnTo>
                  <a:lnTo>
                    <a:pt x="4" y="79"/>
                  </a:lnTo>
                  <a:lnTo>
                    <a:pt x="6" y="81"/>
                  </a:lnTo>
                  <a:lnTo>
                    <a:pt x="7" y="82"/>
                  </a:lnTo>
                  <a:lnTo>
                    <a:pt x="8" y="84"/>
                  </a:lnTo>
                  <a:lnTo>
                    <a:pt x="10" y="85"/>
                  </a:lnTo>
                  <a:lnTo>
                    <a:pt x="11" y="87"/>
                  </a:lnTo>
                  <a:lnTo>
                    <a:pt x="12" y="87"/>
                  </a:lnTo>
                  <a:lnTo>
                    <a:pt x="14" y="87"/>
                  </a:lnTo>
                  <a:lnTo>
                    <a:pt x="15" y="88"/>
                  </a:lnTo>
                  <a:lnTo>
                    <a:pt x="16" y="88"/>
                  </a:lnTo>
                  <a:lnTo>
                    <a:pt x="18" y="88"/>
                  </a:lnTo>
                  <a:lnTo>
                    <a:pt x="19" y="88"/>
                  </a:lnTo>
                  <a:lnTo>
                    <a:pt x="20" y="87"/>
                  </a:lnTo>
                  <a:lnTo>
                    <a:pt x="22" y="87"/>
                  </a:lnTo>
                  <a:lnTo>
                    <a:pt x="23" y="87"/>
                  </a:lnTo>
                  <a:lnTo>
                    <a:pt x="25" y="85"/>
                  </a:lnTo>
                  <a:lnTo>
                    <a:pt x="27" y="84"/>
                  </a:lnTo>
                  <a:lnTo>
                    <a:pt x="29" y="82"/>
                  </a:lnTo>
                  <a:lnTo>
                    <a:pt x="30" y="81"/>
                  </a:lnTo>
                  <a:lnTo>
                    <a:pt x="31" y="81"/>
                  </a:lnTo>
                  <a:lnTo>
                    <a:pt x="33" y="78"/>
                  </a:lnTo>
                  <a:lnTo>
                    <a:pt x="34" y="76"/>
                  </a:lnTo>
                  <a:lnTo>
                    <a:pt x="35" y="75"/>
                  </a:lnTo>
                  <a:lnTo>
                    <a:pt x="37" y="71"/>
                  </a:lnTo>
                  <a:lnTo>
                    <a:pt x="38" y="70"/>
                  </a:lnTo>
                  <a:lnTo>
                    <a:pt x="39" y="67"/>
                  </a:lnTo>
                  <a:lnTo>
                    <a:pt x="41" y="65"/>
                  </a:lnTo>
                  <a:lnTo>
                    <a:pt x="41" y="62"/>
                  </a:lnTo>
                  <a:lnTo>
                    <a:pt x="42" y="59"/>
                  </a:lnTo>
                  <a:lnTo>
                    <a:pt x="43" y="58"/>
                  </a:lnTo>
                  <a:lnTo>
                    <a:pt x="43" y="54"/>
                  </a:lnTo>
                  <a:lnTo>
                    <a:pt x="45" y="51"/>
                  </a:lnTo>
                  <a:lnTo>
                    <a:pt x="45" y="50"/>
                  </a:lnTo>
                  <a:lnTo>
                    <a:pt x="46" y="47"/>
                  </a:lnTo>
                  <a:lnTo>
                    <a:pt x="46" y="45"/>
                  </a:lnTo>
                  <a:lnTo>
                    <a:pt x="46" y="42"/>
                  </a:lnTo>
                  <a:lnTo>
                    <a:pt x="46" y="41"/>
                  </a:lnTo>
                  <a:lnTo>
                    <a:pt x="47" y="39"/>
                  </a:lnTo>
                  <a:lnTo>
                    <a:pt x="47" y="36"/>
                  </a:lnTo>
                  <a:lnTo>
                    <a:pt x="47" y="34"/>
                  </a:lnTo>
                  <a:lnTo>
                    <a:pt x="47" y="33"/>
                  </a:lnTo>
                  <a:lnTo>
                    <a:pt x="47" y="30"/>
                  </a:lnTo>
                  <a:lnTo>
                    <a:pt x="47" y="28"/>
                  </a:lnTo>
                  <a:lnTo>
                    <a:pt x="47" y="27"/>
                  </a:lnTo>
                  <a:lnTo>
                    <a:pt x="47" y="25"/>
                  </a:lnTo>
                  <a:lnTo>
                    <a:pt x="46" y="22"/>
                  </a:lnTo>
                  <a:lnTo>
                    <a:pt x="46" y="20"/>
                  </a:lnTo>
                  <a:lnTo>
                    <a:pt x="46" y="19"/>
                  </a:lnTo>
                  <a:lnTo>
                    <a:pt x="46" y="17"/>
                  </a:lnTo>
                  <a:lnTo>
                    <a:pt x="45" y="16"/>
                  </a:lnTo>
                  <a:lnTo>
                    <a:pt x="45" y="14"/>
                  </a:lnTo>
                  <a:lnTo>
                    <a:pt x="45" y="13"/>
                  </a:lnTo>
                  <a:lnTo>
                    <a:pt x="43" y="11"/>
                  </a:lnTo>
                  <a:lnTo>
                    <a:pt x="43" y="10"/>
                  </a:lnTo>
                  <a:lnTo>
                    <a:pt x="42" y="10"/>
                  </a:lnTo>
                  <a:lnTo>
                    <a:pt x="42" y="8"/>
                  </a:lnTo>
                  <a:lnTo>
                    <a:pt x="41" y="7"/>
                  </a:lnTo>
                  <a:lnTo>
                    <a:pt x="41" y="5"/>
                  </a:lnTo>
                  <a:lnTo>
                    <a:pt x="39" y="5"/>
                  </a:lnTo>
                  <a:lnTo>
                    <a:pt x="38" y="3"/>
                  </a:lnTo>
                  <a:lnTo>
                    <a:pt x="37" y="2"/>
                  </a:lnTo>
                  <a:lnTo>
                    <a:pt x="35" y="2"/>
                  </a:lnTo>
                  <a:lnTo>
                    <a:pt x="34" y="2"/>
                  </a:lnTo>
                  <a:lnTo>
                    <a:pt x="33" y="0"/>
                  </a:lnTo>
                  <a:lnTo>
                    <a:pt x="30" y="0"/>
                  </a:lnTo>
                  <a:lnTo>
                    <a:pt x="29" y="2"/>
                  </a:lnTo>
                  <a:lnTo>
                    <a:pt x="27" y="2"/>
                  </a:lnTo>
                  <a:lnTo>
                    <a:pt x="26" y="2"/>
                  </a:lnTo>
                  <a:lnTo>
                    <a:pt x="25" y="3"/>
                  </a:lnTo>
                  <a:lnTo>
                    <a:pt x="23" y="3"/>
                  </a:lnTo>
                  <a:close/>
                  <a:moveTo>
                    <a:pt x="14" y="84"/>
                  </a:moveTo>
                  <a:lnTo>
                    <a:pt x="14" y="84"/>
                  </a:lnTo>
                  <a:lnTo>
                    <a:pt x="12" y="84"/>
                  </a:lnTo>
                  <a:lnTo>
                    <a:pt x="11" y="82"/>
                  </a:lnTo>
                  <a:lnTo>
                    <a:pt x="10" y="82"/>
                  </a:lnTo>
                  <a:lnTo>
                    <a:pt x="10" y="81"/>
                  </a:lnTo>
                  <a:lnTo>
                    <a:pt x="8" y="79"/>
                  </a:lnTo>
                  <a:lnTo>
                    <a:pt x="7" y="78"/>
                  </a:lnTo>
                  <a:lnTo>
                    <a:pt x="7" y="76"/>
                  </a:lnTo>
                  <a:lnTo>
                    <a:pt x="6" y="75"/>
                  </a:lnTo>
                  <a:lnTo>
                    <a:pt x="6" y="73"/>
                  </a:lnTo>
                  <a:lnTo>
                    <a:pt x="4" y="71"/>
                  </a:lnTo>
                  <a:lnTo>
                    <a:pt x="4" y="68"/>
                  </a:lnTo>
                  <a:lnTo>
                    <a:pt x="4" y="67"/>
                  </a:lnTo>
                  <a:lnTo>
                    <a:pt x="4" y="64"/>
                  </a:lnTo>
                  <a:lnTo>
                    <a:pt x="3" y="61"/>
                  </a:lnTo>
                  <a:lnTo>
                    <a:pt x="3" y="58"/>
                  </a:lnTo>
                  <a:lnTo>
                    <a:pt x="3" y="56"/>
                  </a:lnTo>
                  <a:lnTo>
                    <a:pt x="3" y="53"/>
                  </a:lnTo>
                  <a:lnTo>
                    <a:pt x="4" y="51"/>
                  </a:lnTo>
                  <a:lnTo>
                    <a:pt x="4" y="48"/>
                  </a:lnTo>
                  <a:lnTo>
                    <a:pt x="4" y="47"/>
                  </a:lnTo>
                  <a:lnTo>
                    <a:pt x="4" y="44"/>
                  </a:lnTo>
                  <a:lnTo>
                    <a:pt x="6" y="41"/>
                  </a:lnTo>
                  <a:lnTo>
                    <a:pt x="6" y="39"/>
                  </a:lnTo>
                  <a:lnTo>
                    <a:pt x="7" y="36"/>
                  </a:lnTo>
                  <a:lnTo>
                    <a:pt x="7" y="33"/>
                  </a:lnTo>
                  <a:lnTo>
                    <a:pt x="8" y="30"/>
                  </a:lnTo>
                  <a:lnTo>
                    <a:pt x="10" y="28"/>
                  </a:lnTo>
                  <a:lnTo>
                    <a:pt x="10" y="25"/>
                  </a:lnTo>
                  <a:lnTo>
                    <a:pt x="11" y="24"/>
                  </a:lnTo>
                  <a:lnTo>
                    <a:pt x="12" y="20"/>
                  </a:lnTo>
                  <a:lnTo>
                    <a:pt x="14" y="19"/>
                  </a:lnTo>
                  <a:lnTo>
                    <a:pt x="15" y="17"/>
                  </a:lnTo>
                  <a:lnTo>
                    <a:pt x="16" y="14"/>
                  </a:lnTo>
                  <a:lnTo>
                    <a:pt x="18" y="13"/>
                  </a:lnTo>
                  <a:lnTo>
                    <a:pt x="19" y="11"/>
                  </a:lnTo>
                  <a:lnTo>
                    <a:pt x="20" y="10"/>
                  </a:lnTo>
                  <a:lnTo>
                    <a:pt x="22" y="8"/>
                  </a:lnTo>
                  <a:lnTo>
                    <a:pt x="23" y="8"/>
                  </a:lnTo>
                  <a:lnTo>
                    <a:pt x="25" y="7"/>
                  </a:lnTo>
                  <a:lnTo>
                    <a:pt x="26" y="5"/>
                  </a:lnTo>
                  <a:lnTo>
                    <a:pt x="27" y="5"/>
                  </a:lnTo>
                  <a:lnTo>
                    <a:pt x="29" y="5"/>
                  </a:lnTo>
                  <a:lnTo>
                    <a:pt x="30" y="3"/>
                  </a:lnTo>
                  <a:lnTo>
                    <a:pt x="31" y="3"/>
                  </a:lnTo>
                  <a:lnTo>
                    <a:pt x="33" y="3"/>
                  </a:lnTo>
                  <a:lnTo>
                    <a:pt x="34" y="5"/>
                  </a:lnTo>
                  <a:lnTo>
                    <a:pt x="35" y="5"/>
                  </a:lnTo>
                  <a:lnTo>
                    <a:pt x="37" y="7"/>
                  </a:lnTo>
                  <a:lnTo>
                    <a:pt x="38" y="7"/>
                  </a:lnTo>
                  <a:lnTo>
                    <a:pt x="39" y="8"/>
                  </a:lnTo>
                  <a:lnTo>
                    <a:pt x="39" y="10"/>
                  </a:lnTo>
                  <a:lnTo>
                    <a:pt x="41" y="10"/>
                  </a:lnTo>
                  <a:lnTo>
                    <a:pt x="41" y="11"/>
                  </a:lnTo>
                  <a:lnTo>
                    <a:pt x="42" y="13"/>
                  </a:lnTo>
                  <a:lnTo>
                    <a:pt x="42" y="14"/>
                  </a:lnTo>
                  <a:lnTo>
                    <a:pt x="43" y="16"/>
                  </a:lnTo>
                  <a:lnTo>
                    <a:pt x="43" y="17"/>
                  </a:lnTo>
                  <a:lnTo>
                    <a:pt x="43" y="19"/>
                  </a:lnTo>
                  <a:lnTo>
                    <a:pt x="43" y="20"/>
                  </a:lnTo>
                  <a:lnTo>
                    <a:pt x="45" y="22"/>
                  </a:lnTo>
                  <a:lnTo>
                    <a:pt x="45" y="24"/>
                  </a:lnTo>
                  <a:lnTo>
                    <a:pt x="45" y="25"/>
                  </a:lnTo>
                  <a:lnTo>
                    <a:pt x="45" y="27"/>
                  </a:lnTo>
                  <a:lnTo>
                    <a:pt x="45" y="28"/>
                  </a:lnTo>
                  <a:lnTo>
                    <a:pt x="45" y="31"/>
                  </a:lnTo>
                  <a:lnTo>
                    <a:pt x="45" y="33"/>
                  </a:lnTo>
                  <a:lnTo>
                    <a:pt x="45" y="34"/>
                  </a:lnTo>
                  <a:lnTo>
                    <a:pt x="45" y="36"/>
                  </a:lnTo>
                  <a:lnTo>
                    <a:pt x="45" y="39"/>
                  </a:lnTo>
                  <a:lnTo>
                    <a:pt x="45" y="41"/>
                  </a:lnTo>
                  <a:lnTo>
                    <a:pt x="43" y="42"/>
                  </a:lnTo>
                  <a:lnTo>
                    <a:pt x="43" y="44"/>
                  </a:lnTo>
                  <a:lnTo>
                    <a:pt x="43" y="47"/>
                  </a:lnTo>
                  <a:lnTo>
                    <a:pt x="42" y="48"/>
                  </a:lnTo>
                  <a:lnTo>
                    <a:pt x="42" y="50"/>
                  </a:lnTo>
                  <a:lnTo>
                    <a:pt x="42" y="53"/>
                  </a:lnTo>
                  <a:lnTo>
                    <a:pt x="41" y="56"/>
                  </a:lnTo>
                  <a:lnTo>
                    <a:pt x="39" y="59"/>
                  </a:lnTo>
                  <a:lnTo>
                    <a:pt x="39" y="61"/>
                  </a:lnTo>
                  <a:lnTo>
                    <a:pt x="38" y="64"/>
                  </a:lnTo>
                  <a:lnTo>
                    <a:pt x="37" y="65"/>
                  </a:lnTo>
                  <a:lnTo>
                    <a:pt x="35" y="68"/>
                  </a:lnTo>
                  <a:lnTo>
                    <a:pt x="34" y="70"/>
                  </a:lnTo>
                  <a:lnTo>
                    <a:pt x="34" y="73"/>
                  </a:lnTo>
                  <a:lnTo>
                    <a:pt x="33" y="75"/>
                  </a:lnTo>
                  <a:lnTo>
                    <a:pt x="31" y="76"/>
                  </a:lnTo>
                  <a:lnTo>
                    <a:pt x="30" y="78"/>
                  </a:lnTo>
                  <a:lnTo>
                    <a:pt x="29" y="79"/>
                  </a:lnTo>
                  <a:lnTo>
                    <a:pt x="27" y="81"/>
                  </a:lnTo>
                  <a:lnTo>
                    <a:pt x="26" y="82"/>
                  </a:lnTo>
                  <a:lnTo>
                    <a:pt x="23" y="82"/>
                  </a:lnTo>
                  <a:lnTo>
                    <a:pt x="22" y="84"/>
                  </a:lnTo>
                  <a:lnTo>
                    <a:pt x="20" y="84"/>
                  </a:lnTo>
                  <a:lnTo>
                    <a:pt x="19" y="85"/>
                  </a:lnTo>
                  <a:lnTo>
                    <a:pt x="18" y="85"/>
                  </a:lnTo>
                  <a:lnTo>
                    <a:pt x="16" y="85"/>
                  </a:lnTo>
                  <a:lnTo>
                    <a:pt x="15" y="85"/>
                  </a:lnTo>
                  <a:lnTo>
                    <a:pt x="14" y="84"/>
                  </a:lnTo>
                  <a:close/>
                </a:path>
              </a:pathLst>
            </a:custGeom>
            <a:solidFill>
              <a:srgbClr val="E8B7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42" name="Freeform 74"/>
            <p:cNvSpPr>
              <a:spLocks/>
            </p:cNvSpPr>
            <p:nvPr/>
          </p:nvSpPr>
          <p:spPr bwMode="auto">
            <a:xfrm>
              <a:off x="5492751" y="4889500"/>
              <a:ext cx="219075" cy="366713"/>
            </a:xfrm>
            <a:custGeom>
              <a:avLst/>
              <a:gdLst>
                <a:gd name="T0" fmla="*/ 2147483647 w 276"/>
                <a:gd name="T1" fmla="*/ 2147483647 h 462"/>
                <a:gd name="T2" fmla="*/ 2147483647 w 276"/>
                <a:gd name="T3" fmla="*/ 2147483647 h 462"/>
                <a:gd name="T4" fmla="*/ 2147483647 w 276"/>
                <a:gd name="T5" fmla="*/ 2147483647 h 462"/>
                <a:gd name="T6" fmla="*/ 2147483647 w 276"/>
                <a:gd name="T7" fmla="*/ 2147483647 h 462"/>
                <a:gd name="T8" fmla="*/ 2147483647 w 276"/>
                <a:gd name="T9" fmla="*/ 2147483647 h 462"/>
                <a:gd name="T10" fmla="*/ 2147483647 w 276"/>
                <a:gd name="T11" fmla="*/ 2147483647 h 462"/>
                <a:gd name="T12" fmla="*/ 2147483647 w 276"/>
                <a:gd name="T13" fmla="*/ 2147483647 h 462"/>
                <a:gd name="T14" fmla="*/ 2147483647 w 276"/>
                <a:gd name="T15" fmla="*/ 2147483647 h 462"/>
                <a:gd name="T16" fmla="*/ 2147483647 w 276"/>
                <a:gd name="T17" fmla="*/ 2147483647 h 462"/>
                <a:gd name="T18" fmla="*/ 2147483647 w 276"/>
                <a:gd name="T19" fmla="*/ 2147483647 h 462"/>
                <a:gd name="T20" fmla="*/ 2147483647 w 276"/>
                <a:gd name="T21" fmla="*/ 2147483647 h 462"/>
                <a:gd name="T22" fmla="*/ 2147483647 w 276"/>
                <a:gd name="T23" fmla="*/ 2147483647 h 462"/>
                <a:gd name="T24" fmla="*/ 2147483647 w 276"/>
                <a:gd name="T25" fmla="*/ 2147483647 h 462"/>
                <a:gd name="T26" fmla="*/ 2147483647 w 276"/>
                <a:gd name="T27" fmla="*/ 2147483647 h 462"/>
                <a:gd name="T28" fmla="*/ 2147483647 w 276"/>
                <a:gd name="T29" fmla="*/ 2147483647 h 462"/>
                <a:gd name="T30" fmla="*/ 2147483647 w 276"/>
                <a:gd name="T31" fmla="*/ 2147483647 h 462"/>
                <a:gd name="T32" fmla="*/ 2147483647 w 276"/>
                <a:gd name="T33" fmla="*/ 2147483647 h 462"/>
                <a:gd name="T34" fmla="*/ 2147483647 w 276"/>
                <a:gd name="T35" fmla="*/ 2147483647 h 462"/>
                <a:gd name="T36" fmla="*/ 2147483647 w 276"/>
                <a:gd name="T37" fmla="*/ 2147483647 h 462"/>
                <a:gd name="T38" fmla="*/ 2147483647 w 276"/>
                <a:gd name="T39" fmla="*/ 2147483647 h 462"/>
                <a:gd name="T40" fmla="*/ 2147483647 w 276"/>
                <a:gd name="T41" fmla="*/ 2147483647 h 462"/>
                <a:gd name="T42" fmla="*/ 2147483647 w 276"/>
                <a:gd name="T43" fmla="*/ 2147483647 h 462"/>
                <a:gd name="T44" fmla="*/ 0 w 276"/>
                <a:gd name="T45" fmla="*/ 2147483647 h 462"/>
                <a:gd name="T46" fmla="*/ 0 w 276"/>
                <a:gd name="T47" fmla="*/ 2147483647 h 462"/>
                <a:gd name="T48" fmla="*/ 0 w 276"/>
                <a:gd name="T49" fmla="*/ 2147483647 h 462"/>
                <a:gd name="T50" fmla="*/ 2147483647 w 276"/>
                <a:gd name="T51" fmla="*/ 2147483647 h 462"/>
                <a:gd name="T52" fmla="*/ 2147483647 w 276"/>
                <a:gd name="T53" fmla="*/ 2147483647 h 462"/>
                <a:gd name="T54" fmla="*/ 2147483647 w 276"/>
                <a:gd name="T55" fmla="*/ 2147483647 h 462"/>
                <a:gd name="T56" fmla="*/ 2147483647 w 276"/>
                <a:gd name="T57" fmla="*/ 2147483647 h 462"/>
                <a:gd name="T58" fmla="*/ 2147483647 w 276"/>
                <a:gd name="T59" fmla="*/ 2147483647 h 462"/>
                <a:gd name="T60" fmla="*/ 2147483647 w 276"/>
                <a:gd name="T61" fmla="*/ 2147483647 h 462"/>
                <a:gd name="T62" fmla="*/ 2147483647 w 276"/>
                <a:gd name="T63" fmla="*/ 2147483647 h 462"/>
                <a:gd name="T64" fmla="*/ 2147483647 w 276"/>
                <a:gd name="T65" fmla="*/ 2147483647 h 462"/>
                <a:gd name="T66" fmla="*/ 2147483647 w 276"/>
                <a:gd name="T67" fmla="*/ 2147483647 h 462"/>
                <a:gd name="T68" fmla="*/ 2147483647 w 276"/>
                <a:gd name="T69" fmla="*/ 2147483647 h 462"/>
                <a:gd name="T70" fmla="*/ 2147483647 w 276"/>
                <a:gd name="T71" fmla="*/ 2147483647 h 462"/>
                <a:gd name="T72" fmla="*/ 2147483647 w 276"/>
                <a:gd name="T73" fmla="*/ 2147483647 h 462"/>
                <a:gd name="T74" fmla="*/ 2147483647 w 276"/>
                <a:gd name="T75" fmla="*/ 2147483647 h 462"/>
                <a:gd name="T76" fmla="*/ 2147483647 w 276"/>
                <a:gd name="T77" fmla="*/ 2147483647 h 462"/>
                <a:gd name="T78" fmla="*/ 2147483647 w 276"/>
                <a:gd name="T79" fmla="*/ 2147483647 h 462"/>
                <a:gd name="T80" fmla="*/ 2147483647 w 276"/>
                <a:gd name="T81" fmla="*/ 2147483647 h 462"/>
                <a:gd name="T82" fmla="*/ 2147483647 w 276"/>
                <a:gd name="T83" fmla="*/ 2147483647 h 462"/>
                <a:gd name="T84" fmla="*/ 2147483647 w 276"/>
                <a:gd name="T85" fmla="*/ 2147483647 h 462"/>
                <a:gd name="T86" fmla="*/ 2147483647 w 276"/>
                <a:gd name="T87" fmla="*/ 2147483647 h 462"/>
                <a:gd name="T88" fmla="*/ 2147483647 w 276"/>
                <a:gd name="T89" fmla="*/ 2147483647 h 462"/>
                <a:gd name="T90" fmla="*/ 2147483647 w 276"/>
                <a:gd name="T91" fmla="*/ 2147483647 h 462"/>
                <a:gd name="T92" fmla="*/ 2147483647 w 276"/>
                <a:gd name="T93" fmla="*/ 2147483647 h 462"/>
                <a:gd name="T94" fmla="*/ 2147483647 w 276"/>
                <a:gd name="T95" fmla="*/ 2147483647 h 462"/>
                <a:gd name="T96" fmla="*/ 2147483647 w 276"/>
                <a:gd name="T97" fmla="*/ 2147483647 h 462"/>
                <a:gd name="T98" fmla="*/ 2147483647 w 276"/>
                <a:gd name="T99" fmla="*/ 2147483647 h 462"/>
                <a:gd name="T100" fmla="*/ 2147483647 w 276"/>
                <a:gd name="T101" fmla="*/ 2147483647 h 462"/>
                <a:gd name="T102" fmla="*/ 2147483647 w 276"/>
                <a:gd name="T103" fmla="*/ 2147483647 h 462"/>
                <a:gd name="T104" fmla="*/ 2147483647 w 276"/>
                <a:gd name="T105" fmla="*/ 2147483647 h 462"/>
                <a:gd name="T106" fmla="*/ 2147483647 w 276"/>
                <a:gd name="T107" fmla="*/ 2147483647 h 462"/>
                <a:gd name="T108" fmla="*/ 2147483647 w 276"/>
                <a:gd name="T109" fmla="*/ 2147483647 h 462"/>
                <a:gd name="T110" fmla="*/ 2147483647 w 276"/>
                <a:gd name="T111" fmla="*/ 2147483647 h 462"/>
                <a:gd name="T112" fmla="*/ 2147483647 w 276"/>
                <a:gd name="T113" fmla="*/ 2147483647 h 462"/>
                <a:gd name="T114" fmla="*/ 2147483647 w 276"/>
                <a:gd name="T115" fmla="*/ 2147483647 h 462"/>
                <a:gd name="T116" fmla="*/ 2147483647 w 276"/>
                <a:gd name="T117" fmla="*/ 2147483647 h 462"/>
                <a:gd name="T118" fmla="*/ 2147483647 w 276"/>
                <a:gd name="T119" fmla="*/ 2147483647 h 462"/>
                <a:gd name="T120" fmla="*/ 2147483647 w 276"/>
                <a:gd name="T121" fmla="*/ 2147483647 h 462"/>
                <a:gd name="T122" fmla="*/ 2147483647 w 276"/>
                <a:gd name="T123" fmla="*/ 0 h 462"/>
                <a:gd name="T124" fmla="*/ 2147483647 w 276"/>
                <a:gd name="T125" fmla="*/ 2147483647 h 462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276" h="462">
                  <a:moveTo>
                    <a:pt x="51" y="13"/>
                  </a:moveTo>
                  <a:lnTo>
                    <a:pt x="50" y="15"/>
                  </a:lnTo>
                  <a:lnTo>
                    <a:pt x="47" y="21"/>
                  </a:lnTo>
                  <a:lnTo>
                    <a:pt x="46" y="26"/>
                  </a:lnTo>
                  <a:lnTo>
                    <a:pt x="44" y="30"/>
                  </a:lnTo>
                  <a:lnTo>
                    <a:pt x="42" y="37"/>
                  </a:lnTo>
                  <a:lnTo>
                    <a:pt x="39" y="44"/>
                  </a:lnTo>
                  <a:lnTo>
                    <a:pt x="36" y="52"/>
                  </a:lnTo>
                  <a:lnTo>
                    <a:pt x="34" y="61"/>
                  </a:lnTo>
                  <a:lnTo>
                    <a:pt x="30" y="72"/>
                  </a:lnTo>
                  <a:lnTo>
                    <a:pt x="27" y="83"/>
                  </a:lnTo>
                  <a:lnTo>
                    <a:pt x="24" y="94"/>
                  </a:lnTo>
                  <a:lnTo>
                    <a:pt x="21" y="106"/>
                  </a:lnTo>
                  <a:lnTo>
                    <a:pt x="17" y="120"/>
                  </a:lnTo>
                  <a:lnTo>
                    <a:pt x="15" y="134"/>
                  </a:lnTo>
                  <a:lnTo>
                    <a:pt x="12" y="149"/>
                  </a:lnTo>
                  <a:lnTo>
                    <a:pt x="9" y="165"/>
                  </a:lnTo>
                  <a:lnTo>
                    <a:pt x="8" y="180"/>
                  </a:lnTo>
                  <a:lnTo>
                    <a:pt x="5" y="199"/>
                  </a:lnTo>
                  <a:lnTo>
                    <a:pt x="4" y="216"/>
                  </a:lnTo>
                  <a:lnTo>
                    <a:pt x="3" y="236"/>
                  </a:lnTo>
                  <a:lnTo>
                    <a:pt x="1" y="255"/>
                  </a:lnTo>
                  <a:lnTo>
                    <a:pt x="0" y="275"/>
                  </a:lnTo>
                  <a:lnTo>
                    <a:pt x="0" y="296"/>
                  </a:lnTo>
                  <a:lnTo>
                    <a:pt x="0" y="318"/>
                  </a:lnTo>
                  <a:lnTo>
                    <a:pt x="1" y="340"/>
                  </a:lnTo>
                  <a:lnTo>
                    <a:pt x="3" y="363"/>
                  </a:lnTo>
                  <a:lnTo>
                    <a:pt x="5" y="388"/>
                  </a:lnTo>
                  <a:lnTo>
                    <a:pt x="8" y="411"/>
                  </a:lnTo>
                  <a:lnTo>
                    <a:pt x="11" y="435"/>
                  </a:lnTo>
                  <a:lnTo>
                    <a:pt x="15" y="462"/>
                  </a:lnTo>
                  <a:lnTo>
                    <a:pt x="274" y="462"/>
                  </a:lnTo>
                  <a:lnTo>
                    <a:pt x="274" y="459"/>
                  </a:lnTo>
                  <a:lnTo>
                    <a:pt x="275" y="448"/>
                  </a:lnTo>
                  <a:lnTo>
                    <a:pt x="275" y="440"/>
                  </a:lnTo>
                  <a:lnTo>
                    <a:pt x="275" y="432"/>
                  </a:lnTo>
                  <a:lnTo>
                    <a:pt x="276" y="422"/>
                  </a:lnTo>
                  <a:lnTo>
                    <a:pt x="276" y="411"/>
                  </a:lnTo>
                  <a:lnTo>
                    <a:pt x="276" y="398"/>
                  </a:lnTo>
                  <a:lnTo>
                    <a:pt x="276" y="384"/>
                  </a:lnTo>
                  <a:lnTo>
                    <a:pt x="276" y="369"/>
                  </a:lnTo>
                  <a:lnTo>
                    <a:pt x="276" y="355"/>
                  </a:lnTo>
                  <a:lnTo>
                    <a:pt x="276" y="338"/>
                  </a:lnTo>
                  <a:lnTo>
                    <a:pt x="276" y="321"/>
                  </a:lnTo>
                  <a:lnTo>
                    <a:pt x="276" y="304"/>
                  </a:lnTo>
                  <a:lnTo>
                    <a:pt x="276" y="286"/>
                  </a:lnTo>
                  <a:lnTo>
                    <a:pt x="275" y="267"/>
                  </a:lnTo>
                  <a:lnTo>
                    <a:pt x="274" y="248"/>
                  </a:lnTo>
                  <a:lnTo>
                    <a:pt x="272" y="230"/>
                  </a:lnTo>
                  <a:lnTo>
                    <a:pt x="271" y="211"/>
                  </a:lnTo>
                  <a:lnTo>
                    <a:pt x="268" y="191"/>
                  </a:lnTo>
                  <a:lnTo>
                    <a:pt x="267" y="173"/>
                  </a:lnTo>
                  <a:lnTo>
                    <a:pt x="264" y="153"/>
                  </a:lnTo>
                  <a:lnTo>
                    <a:pt x="260" y="134"/>
                  </a:lnTo>
                  <a:lnTo>
                    <a:pt x="257" y="115"/>
                  </a:lnTo>
                  <a:lnTo>
                    <a:pt x="253" y="97"/>
                  </a:lnTo>
                  <a:lnTo>
                    <a:pt x="249" y="80"/>
                  </a:lnTo>
                  <a:lnTo>
                    <a:pt x="244" y="61"/>
                  </a:lnTo>
                  <a:lnTo>
                    <a:pt x="239" y="44"/>
                  </a:lnTo>
                  <a:lnTo>
                    <a:pt x="233" y="29"/>
                  </a:lnTo>
                  <a:lnTo>
                    <a:pt x="226" y="13"/>
                  </a:lnTo>
                  <a:lnTo>
                    <a:pt x="220" y="0"/>
                  </a:lnTo>
                  <a:lnTo>
                    <a:pt x="51" y="13"/>
                  </a:lnTo>
                  <a:close/>
                </a:path>
              </a:pathLst>
            </a:custGeom>
            <a:solidFill>
              <a:srgbClr val="743F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43" name="Freeform 75"/>
            <p:cNvSpPr>
              <a:spLocks/>
            </p:cNvSpPr>
            <p:nvPr/>
          </p:nvSpPr>
          <p:spPr bwMode="auto">
            <a:xfrm>
              <a:off x="5640388" y="5197475"/>
              <a:ext cx="96838" cy="206375"/>
            </a:xfrm>
            <a:custGeom>
              <a:avLst/>
              <a:gdLst>
                <a:gd name="T0" fmla="*/ 0 w 123"/>
                <a:gd name="T1" fmla="*/ 2147483647 h 261"/>
                <a:gd name="T2" fmla="*/ 2147483647 w 123"/>
                <a:gd name="T3" fmla="*/ 2147483647 h 261"/>
                <a:gd name="T4" fmla="*/ 2147483647 w 123"/>
                <a:gd name="T5" fmla="*/ 2147483647 h 261"/>
                <a:gd name="T6" fmla="*/ 2147483647 w 123"/>
                <a:gd name="T7" fmla="*/ 2147483647 h 261"/>
                <a:gd name="T8" fmla="*/ 2147483647 w 123"/>
                <a:gd name="T9" fmla="*/ 2147483647 h 261"/>
                <a:gd name="T10" fmla="*/ 2147483647 w 123"/>
                <a:gd name="T11" fmla="*/ 2147483647 h 261"/>
                <a:gd name="T12" fmla="*/ 2147483647 w 123"/>
                <a:gd name="T13" fmla="*/ 0 h 261"/>
                <a:gd name="T14" fmla="*/ 2147483647 w 123"/>
                <a:gd name="T15" fmla="*/ 0 h 261"/>
                <a:gd name="T16" fmla="*/ 2147483647 w 123"/>
                <a:gd name="T17" fmla="*/ 2147483647 h 261"/>
                <a:gd name="T18" fmla="*/ 2147483647 w 123"/>
                <a:gd name="T19" fmla="*/ 2147483647 h 261"/>
                <a:gd name="T20" fmla="*/ 2147483647 w 123"/>
                <a:gd name="T21" fmla="*/ 2147483647 h 261"/>
                <a:gd name="T22" fmla="*/ 2147483647 w 123"/>
                <a:gd name="T23" fmla="*/ 2147483647 h 261"/>
                <a:gd name="T24" fmla="*/ 2147483647 w 123"/>
                <a:gd name="T25" fmla="*/ 2147483647 h 261"/>
                <a:gd name="T26" fmla="*/ 2147483647 w 123"/>
                <a:gd name="T27" fmla="*/ 2147483647 h 261"/>
                <a:gd name="T28" fmla="*/ 2147483647 w 123"/>
                <a:gd name="T29" fmla="*/ 2147483647 h 261"/>
                <a:gd name="T30" fmla="*/ 2147483647 w 123"/>
                <a:gd name="T31" fmla="*/ 2147483647 h 261"/>
                <a:gd name="T32" fmla="*/ 2147483647 w 123"/>
                <a:gd name="T33" fmla="*/ 2147483647 h 261"/>
                <a:gd name="T34" fmla="*/ 2147483647 w 123"/>
                <a:gd name="T35" fmla="*/ 2147483647 h 261"/>
                <a:gd name="T36" fmla="*/ 2147483647 w 123"/>
                <a:gd name="T37" fmla="*/ 2147483647 h 261"/>
                <a:gd name="T38" fmla="*/ 2147483647 w 123"/>
                <a:gd name="T39" fmla="*/ 2147483647 h 261"/>
                <a:gd name="T40" fmla="*/ 2147483647 w 123"/>
                <a:gd name="T41" fmla="*/ 2147483647 h 261"/>
                <a:gd name="T42" fmla="*/ 2147483647 w 123"/>
                <a:gd name="T43" fmla="*/ 2147483647 h 261"/>
                <a:gd name="T44" fmla="*/ 2147483647 w 123"/>
                <a:gd name="T45" fmla="*/ 2147483647 h 261"/>
                <a:gd name="T46" fmla="*/ 2147483647 w 123"/>
                <a:gd name="T47" fmla="*/ 2147483647 h 261"/>
                <a:gd name="T48" fmla="*/ 2147483647 w 123"/>
                <a:gd name="T49" fmla="*/ 2147483647 h 261"/>
                <a:gd name="T50" fmla="*/ 2147483647 w 123"/>
                <a:gd name="T51" fmla="*/ 2147483647 h 261"/>
                <a:gd name="T52" fmla="*/ 2147483647 w 123"/>
                <a:gd name="T53" fmla="*/ 2147483647 h 261"/>
                <a:gd name="T54" fmla="*/ 2147483647 w 123"/>
                <a:gd name="T55" fmla="*/ 2147483647 h 261"/>
                <a:gd name="T56" fmla="*/ 2147483647 w 123"/>
                <a:gd name="T57" fmla="*/ 2147483647 h 261"/>
                <a:gd name="T58" fmla="*/ 2147483647 w 123"/>
                <a:gd name="T59" fmla="*/ 2147483647 h 261"/>
                <a:gd name="T60" fmla="*/ 2147483647 w 123"/>
                <a:gd name="T61" fmla="*/ 2147483647 h 261"/>
                <a:gd name="T62" fmla="*/ 2147483647 w 123"/>
                <a:gd name="T63" fmla="*/ 2147483647 h 261"/>
                <a:gd name="T64" fmla="*/ 2147483647 w 123"/>
                <a:gd name="T65" fmla="*/ 2147483647 h 261"/>
                <a:gd name="T66" fmla="*/ 2147483647 w 123"/>
                <a:gd name="T67" fmla="*/ 2147483647 h 261"/>
                <a:gd name="T68" fmla="*/ 2147483647 w 123"/>
                <a:gd name="T69" fmla="*/ 2147483647 h 261"/>
                <a:gd name="T70" fmla="*/ 2147483647 w 123"/>
                <a:gd name="T71" fmla="*/ 2147483647 h 261"/>
                <a:gd name="T72" fmla="*/ 2147483647 w 123"/>
                <a:gd name="T73" fmla="*/ 2147483647 h 261"/>
                <a:gd name="T74" fmla="*/ 2147483647 w 123"/>
                <a:gd name="T75" fmla="*/ 2147483647 h 261"/>
                <a:gd name="T76" fmla="*/ 2147483647 w 123"/>
                <a:gd name="T77" fmla="*/ 2147483647 h 261"/>
                <a:gd name="T78" fmla="*/ 2147483647 w 123"/>
                <a:gd name="T79" fmla="*/ 2147483647 h 261"/>
                <a:gd name="T80" fmla="*/ 2147483647 w 123"/>
                <a:gd name="T81" fmla="*/ 2147483647 h 261"/>
                <a:gd name="T82" fmla="*/ 2147483647 w 123"/>
                <a:gd name="T83" fmla="*/ 2147483647 h 261"/>
                <a:gd name="T84" fmla="*/ 2147483647 w 123"/>
                <a:gd name="T85" fmla="*/ 2147483647 h 261"/>
                <a:gd name="T86" fmla="*/ 2147483647 w 123"/>
                <a:gd name="T87" fmla="*/ 2147483647 h 261"/>
                <a:gd name="T88" fmla="*/ 0 w 123"/>
                <a:gd name="T89" fmla="*/ 2147483647 h 261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123" h="261">
                  <a:moveTo>
                    <a:pt x="0" y="20"/>
                  </a:moveTo>
                  <a:lnTo>
                    <a:pt x="0" y="20"/>
                  </a:lnTo>
                  <a:lnTo>
                    <a:pt x="1" y="17"/>
                  </a:lnTo>
                  <a:lnTo>
                    <a:pt x="3" y="15"/>
                  </a:lnTo>
                  <a:lnTo>
                    <a:pt x="3" y="13"/>
                  </a:lnTo>
                  <a:lnTo>
                    <a:pt x="4" y="12"/>
                  </a:lnTo>
                  <a:lnTo>
                    <a:pt x="5" y="9"/>
                  </a:lnTo>
                  <a:lnTo>
                    <a:pt x="7" y="7"/>
                  </a:lnTo>
                  <a:lnTo>
                    <a:pt x="9" y="6"/>
                  </a:lnTo>
                  <a:lnTo>
                    <a:pt x="11" y="4"/>
                  </a:lnTo>
                  <a:lnTo>
                    <a:pt x="13" y="3"/>
                  </a:lnTo>
                  <a:lnTo>
                    <a:pt x="16" y="1"/>
                  </a:lnTo>
                  <a:lnTo>
                    <a:pt x="19" y="0"/>
                  </a:lnTo>
                  <a:lnTo>
                    <a:pt x="22" y="0"/>
                  </a:lnTo>
                  <a:lnTo>
                    <a:pt x="24" y="0"/>
                  </a:lnTo>
                  <a:lnTo>
                    <a:pt x="27" y="0"/>
                  </a:lnTo>
                  <a:lnTo>
                    <a:pt x="31" y="1"/>
                  </a:lnTo>
                  <a:lnTo>
                    <a:pt x="34" y="3"/>
                  </a:lnTo>
                  <a:lnTo>
                    <a:pt x="38" y="6"/>
                  </a:lnTo>
                  <a:lnTo>
                    <a:pt x="42" y="9"/>
                  </a:lnTo>
                  <a:lnTo>
                    <a:pt x="46" y="13"/>
                  </a:lnTo>
                  <a:lnTo>
                    <a:pt x="50" y="18"/>
                  </a:lnTo>
                  <a:lnTo>
                    <a:pt x="55" y="24"/>
                  </a:lnTo>
                  <a:lnTo>
                    <a:pt x="59" y="32"/>
                  </a:lnTo>
                  <a:lnTo>
                    <a:pt x="65" y="41"/>
                  </a:lnTo>
                  <a:lnTo>
                    <a:pt x="69" y="51"/>
                  </a:lnTo>
                  <a:lnTo>
                    <a:pt x="74" y="61"/>
                  </a:lnTo>
                  <a:lnTo>
                    <a:pt x="80" y="74"/>
                  </a:lnTo>
                  <a:lnTo>
                    <a:pt x="86" y="88"/>
                  </a:lnTo>
                  <a:lnTo>
                    <a:pt x="92" y="103"/>
                  </a:lnTo>
                  <a:lnTo>
                    <a:pt x="98" y="120"/>
                  </a:lnTo>
                  <a:lnTo>
                    <a:pt x="100" y="122"/>
                  </a:lnTo>
                  <a:lnTo>
                    <a:pt x="101" y="125"/>
                  </a:lnTo>
                  <a:lnTo>
                    <a:pt x="104" y="128"/>
                  </a:lnTo>
                  <a:lnTo>
                    <a:pt x="105" y="129"/>
                  </a:lnTo>
                  <a:lnTo>
                    <a:pt x="106" y="132"/>
                  </a:lnTo>
                  <a:lnTo>
                    <a:pt x="108" y="134"/>
                  </a:lnTo>
                  <a:lnTo>
                    <a:pt x="109" y="137"/>
                  </a:lnTo>
                  <a:lnTo>
                    <a:pt x="111" y="140"/>
                  </a:lnTo>
                  <a:lnTo>
                    <a:pt x="112" y="143"/>
                  </a:lnTo>
                  <a:lnTo>
                    <a:pt x="113" y="146"/>
                  </a:lnTo>
                  <a:lnTo>
                    <a:pt x="115" y="149"/>
                  </a:lnTo>
                  <a:lnTo>
                    <a:pt x="116" y="154"/>
                  </a:lnTo>
                  <a:lnTo>
                    <a:pt x="117" y="157"/>
                  </a:lnTo>
                  <a:lnTo>
                    <a:pt x="119" y="162"/>
                  </a:lnTo>
                  <a:lnTo>
                    <a:pt x="120" y="166"/>
                  </a:lnTo>
                  <a:lnTo>
                    <a:pt x="121" y="170"/>
                  </a:lnTo>
                  <a:lnTo>
                    <a:pt x="121" y="174"/>
                  </a:lnTo>
                  <a:lnTo>
                    <a:pt x="123" y="179"/>
                  </a:lnTo>
                  <a:lnTo>
                    <a:pt x="123" y="183"/>
                  </a:lnTo>
                  <a:lnTo>
                    <a:pt x="123" y="190"/>
                  </a:lnTo>
                  <a:lnTo>
                    <a:pt x="123" y="194"/>
                  </a:lnTo>
                  <a:lnTo>
                    <a:pt x="123" y="199"/>
                  </a:lnTo>
                  <a:lnTo>
                    <a:pt x="123" y="205"/>
                  </a:lnTo>
                  <a:lnTo>
                    <a:pt x="123" y="211"/>
                  </a:lnTo>
                  <a:lnTo>
                    <a:pt x="121" y="216"/>
                  </a:lnTo>
                  <a:lnTo>
                    <a:pt x="120" y="222"/>
                  </a:lnTo>
                  <a:lnTo>
                    <a:pt x="119" y="228"/>
                  </a:lnTo>
                  <a:lnTo>
                    <a:pt x="117" y="231"/>
                  </a:lnTo>
                  <a:lnTo>
                    <a:pt x="116" y="231"/>
                  </a:lnTo>
                  <a:lnTo>
                    <a:pt x="115" y="233"/>
                  </a:lnTo>
                  <a:lnTo>
                    <a:pt x="113" y="235"/>
                  </a:lnTo>
                  <a:lnTo>
                    <a:pt x="112" y="238"/>
                  </a:lnTo>
                  <a:lnTo>
                    <a:pt x="111" y="239"/>
                  </a:lnTo>
                  <a:lnTo>
                    <a:pt x="108" y="241"/>
                  </a:lnTo>
                  <a:lnTo>
                    <a:pt x="106" y="242"/>
                  </a:lnTo>
                  <a:lnTo>
                    <a:pt x="104" y="245"/>
                  </a:lnTo>
                  <a:lnTo>
                    <a:pt x="101" y="247"/>
                  </a:lnTo>
                  <a:lnTo>
                    <a:pt x="98" y="248"/>
                  </a:lnTo>
                  <a:lnTo>
                    <a:pt x="96" y="252"/>
                  </a:lnTo>
                  <a:lnTo>
                    <a:pt x="93" y="253"/>
                  </a:lnTo>
                  <a:lnTo>
                    <a:pt x="89" y="255"/>
                  </a:lnTo>
                  <a:lnTo>
                    <a:pt x="86" y="256"/>
                  </a:lnTo>
                  <a:lnTo>
                    <a:pt x="82" y="258"/>
                  </a:lnTo>
                  <a:lnTo>
                    <a:pt x="80" y="259"/>
                  </a:lnTo>
                  <a:lnTo>
                    <a:pt x="75" y="259"/>
                  </a:lnTo>
                  <a:lnTo>
                    <a:pt x="71" y="261"/>
                  </a:lnTo>
                  <a:lnTo>
                    <a:pt x="67" y="261"/>
                  </a:lnTo>
                  <a:lnTo>
                    <a:pt x="63" y="261"/>
                  </a:lnTo>
                  <a:lnTo>
                    <a:pt x="58" y="259"/>
                  </a:lnTo>
                  <a:lnTo>
                    <a:pt x="54" y="259"/>
                  </a:lnTo>
                  <a:lnTo>
                    <a:pt x="50" y="258"/>
                  </a:lnTo>
                  <a:lnTo>
                    <a:pt x="44" y="256"/>
                  </a:lnTo>
                  <a:lnTo>
                    <a:pt x="40" y="255"/>
                  </a:lnTo>
                  <a:lnTo>
                    <a:pt x="35" y="252"/>
                  </a:lnTo>
                  <a:lnTo>
                    <a:pt x="30" y="248"/>
                  </a:lnTo>
                  <a:lnTo>
                    <a:pt x="24" y="244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BB28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44" name="Freeform 76"/>
            <p:cNvSpPr>
              <a:spLocks/>
            </p:cNvSpPr>
            <p:nvPr/>
          </p:nvSpPr>
          <p:spPr bwMode="auto">
            <a:xfrm>
              <a:off x="5411788" y="5199063"/>
              <a:ext cx="147638" cy="165100"/>
            </a:xfrm>
            <a:custGeom>
              <a:avLst/>
              <a:gdLst>
                <a:gd name="T0" fmla="*/ 2147483647 w 188"/>
                <a:gd name="T1" fmla="*/ 2147483647 h 209"/>
                <a:gd name="T2" fmla="*/ 2147483647 w 188"/>
                <a:gd name="T3" fmla="*/ 2147483647 h 209"/>
                <a:gd name="T4" fmla="*/ 2147483647 w 188"/>
                <a:gd name="T5" fmla="*/ 2147483647 h 209"/>
                <a:gd name="T6" fmla="*/ 2147483647 w 188"/>
                <a:gd name="T7" fmla="*/ 2147483647 h 209"/>
                <a:gd name="T8" fmla="*/ 2147483647 w 188"/>
                <a:gd name="T9" fmla="*/ 2147483647 h 209"/>
                <a:gd name="T10" fmla="*/ 2147483647 w 188"/>
                <a:gd name="T11" fmla="*/ 0 h 209"/>
                <a:gd name="T12" fmla="*/ 2147483647 w 188"/>
                <a:gd name="T13" fmla="*/ 0 h 209"/>
                <a:gd name="T14" fmla="*/ 2147483647 w 188"/>
                <a:gd name="T15" fmla="*/ 2147483647 h 209"/>
                <a:gd name="T16" fmla="*/ 2147483647 w 188"/>
                <a:gd name="T17" fmla="*/ 2147483647 h 209"/>
                <a:gd name="T18" fmla="*/ 2147483647 w 188"/>
                <a:gd name="T19" fmla="*/ 2147483647 h 209"/>
                <a:gd name="T20" fmla="*/ 2147483647 w 188"/>
                <a:gd name="T21" fmla="*/ 2147483647 h 209"/>
                <a:gd name="T22" fmla="*/ 2147483647 w 188"/>
                <a:gd name="T23" fmla="*/ 2147483647 h 209"/>
                <a:gd name="T24" fmla="*/ 2147483647 w 188"/>
                <a:gd name="T25" fmla="*/ 2147483647 h 209"/>
                <a:gd name="T26" fmla="*/ 2147483647 w 188"/>
                <a:gd name="T27" fmla="*/ 2147483647 h 209"/>
                <a:gd name="T28" fmla="*/ 2147483647 w 188"/>
                <a:gd name="T29" fmla="*/ 2147483647 h 209"/>
                <a:gd name="T30" fmla="*/ 2147483647 w 188"/>
                <a:gd name="T31" fmla="*/ 2147483647 h 209"/>
                <a:gd name="T32" fmla="*/ 2147483647 w 188"/>
                <a:gd name="T33" fmla="*/ 2147483647 h 209"/>
                <a:gd name="T34" fmla="*/ 2147483647 w 188"/>
                <a:gd name="T35" fmla="*/ 2147483647 h 209"/>
                <a:gd name="T36" fmla="*/ 2147483647 w 188"/>
                <a:gd name="T37" fmla="*/ 2147483647 h 209"/>
                <a:gd name="T38" fmla="*/ 2147483647 w 188"/>
                <a:gd name="T39" fmla="*/ 2147483647 h 209"/>
                <a:gd name="T40" fmla="*/ 2147483647 w 188"/>
                <a:gd name="T41" fmla="*/ 2147483647 h 209"/>
                <a:gd name="T42" fmla="*/ 2147483647 w 188"/>
                <a:gd name="T43" fmla="*/ 2147483647 h 209"/>
                <a:gd name="T44" fmla="*/ 2147483647 w 188"/>
                <a:gd name="T45" fmla="*/ 2147483647 h 209"/>
                <a:gd name="T46" fmla="*/ 2147483647 w 188"/>
                <a:gd name="T47" fmla="*/ 2147483647 h 209"/>
                <a:gd name="T48" fmla="*/ 2147483647 w 188"/>
                <a:gd name="T49" fmla="*/ 2147483647 h 209"/>
                <a:gd name="T50" fmla="*/ 2147483647 w 188"/>
                <a:gd name="T51" fmla="*/ 2147483647 h 209"/>
                <a:gd name="T52" fmla="*/ 2147483647 w 188"/>
                <a:gd name="T53" fmla="*/ 2147483647 h 209"/>
                <a:gd name="T54" fmla="*/ 2147483647 w 188"/>
                <a:gd name="T55" fmla="*/ 2147483647 h 209"/>
                <a:gd name="T56" fmla="*/ 2147483647 w 188"/>
                <a:gd name="T57" fmla="*/ 2147483647 h 209"/>
                <a:gd name="T58" fmla="*/ 2147483647 w 188"/>
                <a:gd name="T59" fmla="*/ 2147483647 h 209"/>
                <a:gd name="T60" fmla="*/ 2147483647 w 188"/>
                <a:gd name="T61" fmla="*/ 2147483647 h 209"/>
                <a:gd name="T62" fmla="*/ 2147483647 w 188"/>
                <a:gd name="T63" fmla="*/ 2147483647 h 209"/>
                <a:gd name="T64" fmla="*/ 2147483647 w 188"/>
                <a:gd name="T65" fmla="*/ 2147483647 h 209"/>
                <a:gd name="T66" fmla="*/ 2147483647 w 188"/>
                <a:gd name="T67" fmla="*/ 2147483647 h 209"/>
                <a:gd name="T68" fmla="*/ 0 w 188"/>
                <a:gd name="T69" fmla="*/ 2147483647 h 209"/>
                <a:gd name="T70" fmla="*/ 2147483647 w 188"/>
                <a:gd name="T71" fmla="*/ 2147483647 h 209"/>
                <a:gd name="T72" fmla="*/ 2147483647 w 188"/>
                <a:gd name="T73" fmla="*/ 2147483647 h 209"/>
                <a:gd name="T74" fmla="*/ 2147483647 w 188"/>
                <a:gd name="T75" fmla="*/ 2147483647 h 209"/>
                <a:gd name="T76" fmla="*/ 2147483647 w 188"/>
                <a:gd name="T77" fmla="*/ 2147483647 h 209"/>
                <a:gd name="T78" fmla="*/ 2147483647 w 188"/>
                <a:gd name="T79" fmla="*/ 2147483647 h 209"/>
                <a:gd name="T80" fmla="*/ 2147483647 w 188"/>
                <a:gd name="T81" fmla="*/ 2147483647 h 209"/>
                <a:gd name="T82" fmla="*/ 2147483647 w 188"/>
                <a:gd name="T83" fmla="*/ 2147483647 h 209"/>
                <a:gd name="T84" fmla="*/ 2147483647 w 188"/>
                <a:gd name="T85" fmla="*/ 2147483647 h 209"/>
                <a:gd name="T86" fmla="*/ 2147483647 w 188"/>
                <a:gd name="T87" fmla="*/ 2147483647 h 209"/>
                <a:gd name="T88" fmla="*/ 2147483647 w 188"/>
                <a:gd name="T89" fmla="*/ 2147483647 h 209"/>
                <a:gd name="T90" fmla="*/ 2147483647 w 188"/>
                <a:gd name="T91" fmla="*/ 2147483647 h 209"/>
                <a:gd name="T92" fmla="*/ 2147483647 w 188"/>
                <a:gd name="T93" fmla="*/ 2147483647 h 209"/>
                <a:gd name="T94" fmla="*/ 2147483647 w 188"/>
                <a:gd name="T95" fmla="*/ 2147483647 h 209"/>
                <a:gd name="T96" fmla="*/ 2147483647 w 188"/>
                <a:gd name="T97" fmla="*/ 2147483647 h 209"/>
                <a:gd name="T98" fmla="*/ 2147483647 w 188"/>
                <a:gd name="T99" fmla="*/ 2147483647 h 209"/>
                <a:gd name="T100" fmla="*/ 2147483647 w 188"/>
                <a:gd name="T101" fmla="*/ 2147483647 h 209"/>
                <a:gd name="T102" fmla="*/ 2147483647 w 188"/>
                <a:gd name="T103" fmla="*/ 2147483647 h 209"/>
                <a:gd name="T104" fmla="*/ 2147483647 w 188"/>
                <a:gd name="T105" fmla="*/ 2147483647 h 209"/>
                <a:gd name="T106" fmla="*/ 2147483647 w 188"/>
                <a:gd name="T107" fmla="*/ 2147483647 h 209"/>
                <a:gd name="T108" fmla="*/ 2147483647 w 188"/>
                <a:gd name="T109" fmla="*/ 2147483647 h 209"/>
                <a:gd name="T110" fmla="*/ 2147483647 w 188"/>
                <a:gd name="T111" fmla="*/ 2147483647 h 209"/>
                <a:gd name="T112" fmla="*/ 2147483647 w 188"/>
                <a:gd name="T113" fmla="*/ 2147483647 h 209"/>
                <a:gd name="T114" fmla="*/ 2147483647 w 188"/>
                <a:gd name="T115" fmla="*/ 2147483647 h 209"/>
                <a:gd name="T116" fmla="*/ 2147483647 w 188"/>
                <a:gd name="T117" fmla="*/ 2147483647 h 209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88" h="209">
                  <a:moveTo>
                    <a:pt x="181" y="12"/>
                  </a:moveTo>
                  <a:lnTo>
                    <a:pt x="180" y="11"/>
                  </a:lnTo>
                  <a:lnTo>
                    <a:pt x="178" y="9"/>
                  </a:lnTo>
                  <a:lnTo>
                    <a:pt x="178" y="8"/>
                  </a:lnTo>
                  <a:lnTo>
                    <a:pt x="177" y="8"/>
                  </a:lnTo>
                  <a:lnTo>
                    <a:pt x="176" y="6"/>
                  </a:lnTo>
                  <a:lnTo>
                    <a:pt x="174" y="5"/>
                  </a:lnTo>
                  <a:lnTo>
                    <a:pt x="173" y="3"/>
                  </a:lnTo>
                  <a:lnTo>
                    <a:pt x="170" y="3"/>
                  </a:lnTo>
                  <a:lnTo>
                    <a:pt x="169" y="2"/>
                  </a:lnTo>
                  <a:lnTo>
                    <a:pt x="166" y="2"/>
                  </a:lnTo>
                  <a:lnTo>
                    <a:pt x="165" y="0"/>
                  </a:lnTo>
                  <a:lnTo>
                    <a:pt x="162" y="0"/>
                  </a:lnTo>
                  <a:lnTo>
                    <a:pt x="161" y="0"/>
                  </a:lnTo>
                  <a:lnTo>
                    <a:pt x="158" y="0"/>
                  </a:lnTo>
                  <a:lnTo>
                    <a:pt x="155" y="2"/>
                  </a:lnTo>
                  <a:lnTo>
                    <a:pt x="153" y="3"/>
                  </a:lnTo>
                  <a:lnTo>
                    <a:pt x="150" y="5"/>
                  </a:lnTo>
                  <a:lnTo>
                    <a:pt x="147" y="8"/>
                  </a:lnTo>
                  <a:lnTo>
                    <a:pt x="145" y="11"/>
                  </a:lnTo>
                  <a:lnTo>
                    <a:pt x="142" y="14"/>
                  </a:lnTo>
                  <a:lnTo>
                    <a:pt x="139" y="19"/>
                  </a:lnTo>
                  <a:lnTo>
                    <a:pt x="138" y="25"/>
                  </a:lnTo>
                  <a:lnTo>
                    <a:pt x="135" y="31"/>
                  </a:lnTo>
                  <a:lnTo>
                    <a:pt x="133" y="37"/>
                  </a:lnTo>
                  <a:lnTo>
                    <a:pt x="130" y="45"/>
                  </a:lnTo>
                  <a:lnTo>
                    <a:pt x="127" y="54"/>
                  </a:lnTo>
                  <a:lnTo>
                    <a:pt x="124" y="63"/>
                  </a:lnTo>
                  <a:lnTo>
                    <a:pt x="122" y="74"/>
                  </a:lnTo>
                  <a:lnTo>
                    <a:pt x="120" y="87"/>
                  </a:lnTo>
                  <a:lnTo>
                    <a:pt x="118" y="101"/>
                  </a:lnTo>
                  <a:lnTo>
                    <a:pt x="116" y="99"/>
                  </a:lnTo>
                  <a:lnTo>
                    <a:pt x="114" y="97"/>
                  </a:lnTo>
                  <a:lnTo>
                    <a:pt x="110" y="94"/>
                  </a:lnTo>
                  <a:lnTo>
                    <a:pt x="104" y="91"/>
                  </a:lnTo>
                  <a:lnTo>
                    <a:pt x="100" y="88"/>
                  </a:lnTo>
                  <a:lnTo>
                    <a:pt x="96" y="87"/>
                  </a:lnTo>
                  <a:lnTo>
                    <a:pt x="92" y="85"/>
                  </a:lnTo>
                  <a:lnTo>
                    <a:pt x="88" y="82"/>
                  </a:lnTo>
                  <a:lnTo>
                    <a:pt x="84" y="80"/>
                  </a:lnTo>
                  <a:lnTo>
                    <a:pt x="80" y="79"/>
                  </a:lnTo>
                  <a:lnTo>
                    <a:pt x="76" y="76"/>
                  </a:lnTo>
                  <a:lnTo>
                    <a:pt x="70" y="74"/>
                  </a:lnTo>
                  <a:lnTo>
                    <a:pt x="66" y="73"/>
                  </a:lnTo>
                  <a:lnTo>
                    <a:pt x="62" y="71"/>
                  </a:lnTo>
                  <a:lnTo>
                    <a:pt x="57" y="70"/>
                  </a:lnTo>
                  <a:lnTo>
                    <a:pt x="53" y="68"/>
                  </a:lnTo>
                  <a:lnTo>
                    <a:pt x="48" y="67"/>
                  </a:lnTo>
                  <a:lnTo>
                    <a:pt x="44" y="65"/>
                  </a:lnTo>
                  <a:lnTo>
                    <a:pt x="39" y="65"/>
                  </a:lnTo>
                  <a:lnTo>
                    <a:pt x="35" y="65"/>
                  </a:lnTo>
                  <a:lnTo>
                    <a:pt x="31" y="65"/>
                  </a:lnTo>
                  <a:lnTo>
                    <a:pt x="27" y="65"/>
                  </a:lnTo>
                  <a:lnTo>
                    <a:pt x="23" y="67"/>
                  </a:lnTo>
                  <a:lnTo>
                    <a:pt x="21" y="68"/>
                  </a:lnTo>
                  <a:lnTo>
                    <a:pt x="18" y="70"/>
                  </a:lnTo>
                  <a:lnTo>
                    <a:pt x="15" y="73"/>
                  </a:lnTo>
                  <a:lnTo>
                    <a:pt x="13" y="74"/>
                  </a:lnTo>
                  <a:lnTo>
                    <a:pt x="11" y="79"/>
                  </a:lnTo>
                  <a:lnTo>
                    <a:pt x="10" y="79"/>
                  </a:lnTo>
                  <a:lnTo>
                    <a:pt x="8" y="82"/>
                  </a:lnTo>
                  <a:lnTo>
                    <a:pt x="7" y="85"/>
                  </a:lnTo>
                  <a:lnTo>
                    <a:pt x="6" y="87"/>
                  </a:lnTo>
                  <a:lnTo>
                    <a:pt x="6" y="90"/>
                  </a:lnTo>
                  <a:lnTo>
                    <a:pt x="4" y="93"/>
                  </a:lnTo>
                  <a:lnTo>
                    <a:pt x="3" y="97"/>
                  </a:lnTo>
                  <a:lnTo>
                    <a:pt x="2" y="101"/>
                  </a:lnTo>
                  <a:lnTo>
                    <a:pt x="2" y="105"/>
                  </a:lnTo>
                  <a:lnTo>
                    <a:pt x="0" y="110"/>
                  </a:lnTo>
                  <a:lnTo>
                    <a:pt x="0" y="114"/>
                  </a:lnTo>
                  <a:lnTo>
                    <a:pt x="0" y="119"/>
                  </a:lnTo>
                  <a:lnTo>
                    <a:pt x="2" y="124"/>
                  </a:lnTo>
                  <a:lnTo>
                    <a:pt x="2" y="128"/>
                  </a:lnTo>
                  <a:lnTo>
                    <a:pt x="4" y="135"/>
                  </a:lnTo>
                  <a:lnTo>
                    <a:pt x="6" y="139"/>
                  </a:lnTo>
                  <a:lnTo>
                    <a:pt x="8" y="145"/>
                  </a:lnTo>
                  <a:lnTo>
                    <a:pt x="11" y="150"/>
                  </a:lnTo>
                  <a:lnTo>
                    <a:pt x="15" y="156"/>
                  </a:lnTo>
                  <a:lnTo>
                    <a:pt x="21" y="161"/>
                  </a:lnTo>
                  <a:lnTo>
                    <a:pt x="26" y="167"/>
                  </a:lnTo>
                  <a:lnTo>
                    <a:pt x="33" y="172"/>
                  </a:lnTo>
                  <a:lnTo>
                    <a:pt x="39" y="178"/>
                  </a:lnTo>
                  <a:lnTo>
                    <a:pt x="48" y="182"/>
                  </a:lnTo>
                  <a:lnTo>
                    <a:pt x="57" y="187"/>
                  </a:lnTo>
                  <a:lnTo>
                    <a:pt x="66" y="192"/>
                  </a:lnTo>
                  <a:lnTo>
                    <a:pt x="79" y="196"/>
                  </a:lnTo>
                  <a:lnTo>
                    <a:pt x="91" y="201"/>
                  </a:lnTo>
                  <a:lnTo>
                    <a:pt x="104" y="206"/>
                  </a:lnTo>
                  <a:lnTo>
                    <a:pt x="120" y="209"/>
                  </a:lnTo>
                  <a:lnTo>
                    <a:pt x="122" y="209"/>
                  </a:lnTo>
                  <a:lnTo>
                    <a:pt x="124" y="209"/>
                  </a:lnTo>
                  <a:lnTo>
                    <a:pt x="127" y="209"/>
                  </a:lnTo>
                  <a:lnTo>
                    <a:pt x="128" y="207"/>
                  </a:lnTo>
                  <a:lnTo>
                    <a:pt x="131" y="207"/>
                  </a:lnTo>
                  <a:lnTo>
                    <a:pt x="133" y="207"/>
                  </a:lnTo>
                  <a:lnTo>
                    <a:pt x="135" y="206"/>
                  </a:lnTo>
                  <a:lnTo>
                    <a:pt x="138" y="206"/>
                  </a:lnTo>
                  <a:lnTo>
                    <a:pt x="139" y="204"/>
                  </a:lnTo>
                  <a:lnTo>
                    <a:pt x="142" y="203"/>
                  </a:lnTo>
                  <a:lnTo>
                    <a:pt x="145" y="201"/>
                  </a:lnTo>
                  <a:lnTo>
                    <a:pt x="147" y="201"/>
                  </a:lnTo>
                  <a:lnTo>
                    <a:pt x="150" y="199"/>
                  </a:lnTo>
                  <a:lnTo>
                    <a:pt x="153" y="196"/>
                  </a:lnTo>
                  <a:lnTo>
                    <a:pt x="155" y="195"/>
                  </a:lnTo>
                  <a:lnTo>
                    <a:pt x="158" y="193"/>
                  </a:lnTo>
                  <a:lnTo>
                    <a:pt x="162" y="190"/>
                  </a:lnTo>
                  <a:lnTo>
                    <a:pt x="165" y="189"/>
                  </a:lnTo>
                  <a:lnTo>
                    <a:pt x="168" y="186"/>
                  </a:lnTo>
                  <a:lnTo>
                    <a:pt x="170" y="182"/>
                  </a:lnTo>
                  <a:lnTo>
                    <a:pt x="173" y="179"/>
                  </a:lnTo>
                  <a:lnTo>
                    <a:pt x="176" y="176"/>
                  </a:lnTo>
                  <a:lnTo>
                    <a:pt x="178" y="173"/>
                  </a:lnTo>
                  <a:lnTo>
                    <a:pt x="181" y="169"/>
                  </a:lnTo>
                  <a:lnTo>
                    <a:pt x="182" y="165"/>
                  </a:lnTo>
                  <a:lnTo>
                    <a:pt x="185" y="161"/>
                  </a:lnTo>
                  <a:lnTo>
                    <a:pt x="188" y="156"/>
                  </a:lnTo>
                  <a:lnTo>
                    <a:pt x="181" y="12"/>
                  </a:lnTo>
                  <a:close/>
                </a:path>
              </a:pathLst>
            </a:custGeom>
            <a:solidFill>
              <a:srgbClr val="BB28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45" name="Freeform 77"/>
            <p:cNvSpPr>
              <a:spLocks/>
            </p:cNvSpPr>
            <p:nvPr/>
          </p:nvSpPr>
          <p:spPr bwMode="auto">
            <a:xfrm>
              <a:off x="5411788" y="5284788"/>
              <a:ext cx="142875" cy="79375"/>
            </a:xfrm>
            <a:custGeom>
              <a:avLst/>
              <a:gdLst>
                <a:gd name="T0" fmla="*/ 2147483647 w 179"/>
                <a:gd name="T1" fmla="*/ 2147483647 h 99"/>
                <a:gd name="T2" fmla="*/ 2147483647 w 179"/>
                <a:gd name="T3" fmla="*/ 2147483647 h 99"/>
                <a:gd name="T4" fmla="*/ 2147483647 w 179"/>
                <a:gd name="T5" fmla="*/ 2147483647 h 99"/>
                <a:gd name="T6" fmla="*/ 2147483647 w 179"/>
                <a:gd name="T7" fmla="*/ 2147483647 h 99"/>
                <a:gd name="T8" fmla="*/ 2147483647 w 179"/>
                <a:gd name="T9" fmla="*/ 2147483647 h 99"/>
                <a:gd name="T10" fmla="*/ 2147483647 w 179"/>
                <a:gd name="T11" fmla="*/ 2147483647 h 99"/>
                <a:gd name="T12" fmla="*/ 2147483647 w 179"/>
                <a:gd name="T13" fmla="*/ 2147483647 h 99"/>
                <a:gd name="T14" fmla="*/ 2147483647 w 179"/>
                <a:gd name="T15" fmla="*/ 2147483647 h 99"/>
                <a:gd name="T16" fmla="*/ 2147483647 w 179"/>
                <a:gd name="T17" fmla="*/ 2147483647 h 99"/>
                <a:gd name="T18" fmla="*/ 2147483647 w 179"/>
                <a:gd name="T19" fmla="*/ 2147483647 h 99"/>
                <a:gd name="T20" fmla="*/ 2147483647 w 179"/>
                <a:gd name="T21" fmla="*/ 2147483647 h 99"/>
                <a:gd name="T22" fmla="*/ 2147483647 w 179"/>
                <a:gd name="T23" fmla="*/ 2147483647 h 99"/>
                <a:gd name="T24" fmla="*/ 2147483647 w 179"/>
                <a:gd name="T25" fmla="*/ 2147483647 h 99"/>
                <a:gd name="T26" fmla="*/ 2147483647 w 179"/>
                <a:gd name="T27" fmla="*/ 2147483647 h 99"/>
                <a:gd name="T28" fmla="*/ 2147483647 w 179"/>
                <a:gd name="T29" fmla="*/ 2147483647 h 99"/>
                <a:gd name="T30" fmla="*/ 2147483647 w 179"/>
                <a:gd name="T31" fmla="*/ 2147483647 h 99"/>
                <a:gd name="T32" fmla="*/ 2147483647 w 179"/>
                <a:gd name="T33" fmla="*/ 2147483647 h 99"/>
                <a:gd name="T34" fmla="*/ 2147483647 w 179"/>
                <a:gd name="T35" fmla="*/ 2147483647 h 99"/>
                <a:gd name="T36" fmla="*/ 2147483647 w 179"/>
                <a:gd name="T37" fmla="*/ 2147483647 h 99"/>
                <a:gd name="T38" fmla="*/ 2147483647 w 179"/>
                <a:gd name="T39" fmla="*/ 2147483647 h 99"/>
                <a:gd name="T40" fmla="*/ 2147483647 w 179"/>
                <a:gd name="T41" fmla="*/ 2147483647 h 99"/>
                <a:gd name="T42" fmla="*/ 2147483647 w 179"/>
                <a:gd name="T43" fmla="*/ 2147483647 h 99"/>
                <a:gd name="T44" fmla="*/ 2147483647 w 179"/>
                <a:gd name="T45" fmla="*/ 2147483647 h 99"/>
                <a:gd name="T46" fmla="*/ 2147483647 w 179"/>
                <a:gd name="T47" fmla="*/ 2147483647 h 99"/>
                <a:gd name="T48" fmla="*/ 2147483647 w 179"/>
                <a:gd name="T49" fmla="*/ 2147483647 h 99"/>
                <a:gd name="T50" fmla="*/ 2147483647 w 179"/>
                <a:gd name="T51" fmla="*/ 2147483647 h 99"/>
                <a:gd name="T52" fmla="*/ 2147483647 w 179"/>
                <a:gd name="T53" fmla="*/ 2147483647 h 99"/>
                <a:gd name="T54" fmla="*/ 0 w 179"/>
                <a:gd name="T55" fmla="*/ 2147483647 h 99"/>
                <a:gd name="T56" fmla="*/ 0 w 179"/>
                <a:gd name="T57" fmla="*/ 0 h 99"/>
                <a:gd name="T58" fmla="*/ 2147483647 w 179"/>
                <a:gd name="T59" fmla="*/ 2147483647 h 99"/>
                <a:gd name="T60" fmla="*/ 2147483647 w 179"/>
                <a:gd name="T61" fmla="*/ 2147483647 h 99"/>
                <a:gd name="T62" fmla="*/ 2147483647 w 179"/>
                <a:gd name="T63" fmla="*/ 2147483647 h 99"/>
                <a:gd name="T64" fmla="*/ 2147483647 w 179"/>
                <a:gd name="T65" fmla="*/ 2147483647 h 99"/>
                <a:gd name="T66" fmla="*/ 2147483647 w 179"/>
                <a:gd name="T67" fmla="*/ 2147483647 h 99"/>
                <a:gd name="T68" fmla="*/ 2147483647 w 179"/>
                <a:gd name="T69" fmla="*/ 2147483647 h 99"/>
                <a:gd name="T70" fmla="*/ 2147483647 w 179"/>
                <a:gd name="T71" fmla="*/ 2147483647 h 99"/>
                <a:gd name="T72" fmla="*/ 2147483647 w 179"/>
                <a:gd name="T73" fmla="*/ 2147483647 h 99"/>
                <a:gd name="T74" fmla="*/ 2147483647 w 179"/>
                <a:gd name="T75" fmla="*/ 2147483647 h 99"/>
                <a:gd name="T76" fmla="*/ 2147483647 w 179"/>
                <a:gd name="T77" fmla="*/ 2147483647 h 99"/>
                <a:gd name="T78" fmla="*/ 2147483647 w 179"/>
                <a:gd name="T79" fmla="*/ 2147483647 h 99"/>
                <a:gd name="T80" fmla="*/ 2147483647 w 179"/>
                <a:gd name="T81" fmla="*/ 2147483647 h 99"/>
                <a:gd name="T82" fmla="*/ 2147483647 w 179"/>
                <a:gd name="T83" fmla="*/ 2147483647 h 99"/>
                <a:gd name="T84" fmla="*/ 2147483647 w 179"/>
                <a:gd name="T85" fmla="*/ 2147483647 h 99"/>
                <a:gd name="T86" fmla="*/ 2147483647 w 179"/>
                <a:gd name="T87" fmla="*/ 2147483647 h 99"/>
                <a:gd name="T88" fmla="*/ 2147483647 w 179"/>
                <a:gd name="T89" fmla="*/ 2147483647 h 99"/>
                <a:gd name="T90" fmla="*/ 2147483647 w 179"/>
                <a:gd name="T91" fmla="*/ 2147483647 h 99"/>
                <a:gd name="T92" fmla="*/ 2147483647 w 179"/>
                <a:gd name="T93" fmla="*/ 2147483647 h 99"/>
                <a:gd name="T94" fmla="*/ 2147483647 w 179"/>
                <a:gd name="T95" fmla="*/ 2147483647 h 99"/>
                <a:gd name="T96" fmla="*/ 2147483647 w 179"/>
                <a:gd name="T97" fmla="*/ 2147483647 h 99"/>
                <a:gd name="T98" fmla="*/ 2147483647 w 179"/>
                <a:gd name="T99" fmla="*/ 2147483647 h 99"/>
                <a:gd name="T100" fmla="*/ 2147483647 w 179"/>
                <a:gd name="T101" fmla="*/ 2147483647 h 99"/>
                <a:gd name="T102" fmla="*/ 2147483647 w 179"/>
                <a:gd name="T103" fmla="*/ 2147483647 h 99"/>
                <a:gd name="T104" fmla="*/ 2147483647 w 179"/>
                <a:gd name="T105" fmla="*/ 2147483647 h 99"/>
                <a:gd name="T106" fmla="*/ 2147483647 w 179"/>
                <a:gd name="T107" fmla="*/ 2147483647 h 99"/>
                <a:gd name="T108" fmla="*/ 2147483647 w 179"/>
                <a:gd name="T109" fmla="*/ 2147483647 h 99"/>
                <a:gd name="T110" fmla="*/ 2147483647 w 179"/>
                <a:gd name="T111" fmla="*/ 2147483647 h 99"/>
                <a:gd name="T112" fmla="*/ 2147483647 w 179"/>
                <a:gd name="T113" fmla="*/ 2147483647 h 99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179" h="99">
                  <a:moveTo>
                    <a:pt x="179" y="63"/>
                  </a:moveTo>
                  <a:lnTo>
                    <a:pt x="178" y="65"/>
                  </a:lnTo>
                  <a:lnTo>
                    <a:pt x="176" y="66"/>
                  </a:lnTo>
                  <a:lnTo>
                    <a:pt x="175" y="69"/>
                  </a:lnTo>
                  <a:lnTo>
                    <a:pt x="172" y="71"/>
                  </a:lnTo>
                  <a:lnTo>
                    <a:pt x="170" y="74"/>
                  </a:lnTo>
                  <a:lnTo>
                    <a:pt x="168" y="76"/>
                  </a:lnTo>
                  <a:lnTo>
                    <a:pt x="167" y="77"/>
                  </a:lnTo>
                  <a:lnTo>
                    <a:pt x="166" y="79"/>
                  </a:lnTo>
                  <a:lnTo>
                    <a:pt x="163" y="80"/>
                  </a:lnTo>
                  <a:lnTo>
                    <a:pt x="162" y="82"/>
                  </a:lnTo>
                  <a:lnTo>
                    <a:pt x="159" y="83"/>
                  </a:lnTo>
                  <a:lnTo>
                    <a:pt x="158" y="85"/>
                  </a:lnTo>
                  <a:lnTo>
                    <a:pt x="155" y="86"/>
                  </a:lnTo>
                  <a:lnTo>
                    <a:pt x="152" y="88"/>
                  </a:lnTo>
                  <a:lnTo>
                    <a:pt x="149" y="89"/>
                  </a:lnTo>
                  <a:lnTo>
                    <a:pt x="147" y="91"/>
                  </a:lnTo>
                  <a:lnTo>
                    <a:pt x="144" y="93"/>
                  </a:lnTo>
                  <a:lnTo>
                    <a:pt x="141" y="93"/>
                  </a:lnTo>
                  <a:lnTo>
                    <a:pt x="139" y="94"/>
                  </a:lnTo>
                  <a:lnTo>
                    <a:pt x="136" y="96"/>
                  </a:lnTo>
                  <a:lnTo>
                    <a:pt x="132" y="97"/>
                  </a:lnTo>
                  <a:lnTo>
                    <a:pt x="129" y="97"/>
                  </a:lnTo>
                  <a:lnTo>
                    <a:pt x="125" y="99"/>
                  </a:lnTo>
                  <a:lnTo>
                    <a:pt x="121" y="99"/>
                  </a:lnTo>
                  <a:lnTo>
                    <a:pt x="118" y="99"/>
                  </a:lnTo>
                  <a:lnTo>
                    <a:pt x="117" y="99"/>
                  </a:lnTo>
                  <a:lnTo>
                    <a:pt x="113" y="99"/>
                  </a:lnTo>
                  <a:lnTo>
                    <a:pt x="110" y="97"/>
                  </a:lnTo>
                  <a:lnTo>
                    <a:pt x="106" y="97"/>
                  </a:lnTo>
                  <a:lnTo>
                    <a:pt x="102" y="96"/>
                  </a:lnTo>
                  <a:lnTo>
                    <a:pt x="98" y="96"/>
                  </a:lnTo>
                  <a:lnTo>
                    <a:pt x="94" y="94"/>
                  </a:lnTo>
                  <a:lnTo>
                    <a:pt x="90" y="93"/>
                  </a:lnTo>
                  <a:lnTo>
                    <a:pt x="85" y="91"/>
                  </a:lnTo>
                  <a:lnTo>
                    <a:pt x="79" y="89"/>
                  </a:lnTo>
                  <a:lnTo>
                    <a:pt x="74" y="86"/>
                  </a:lnTo>
                  <a:lnTo>
                    <a:pt x="68" y="85"/>
                  </a:lnTo>
                  <a:lnTo>
                    <a:pt x="63" y="82"/>
                  </a:lnTo>
                  <a:lnTo>
                    <a:pt x="58" y="80"/>
                  </a:lnTo>
                  <a:lnTo>
                    <a:pt x="51" y="77"/>
                  </a:lnTo>
                  <a:lnTo>
                    <a:pt x="46" y="74"/>
                  </a:lnTo>
                  <a:lnTo>
                    <a:pt x="40" y="69"/>
                  </a:lnTo>
                  <a:lnTo>
                    <a:pt x="35" y="66"/>
                  </a:lnTo>
                  <a:lnTo>
                    <a:pt x="31" y="63"/>
                  </a:lnTo>
                  <a:lnTo>
                    <a:pt x="25" y="59"/>
                  </a:lnTo>
                  <a:lnTo>
                    <a:pt x="21" y="54"/>
                  </a:lnTo>
                  <a:lnTo>
                    <a:pt x="16" y="49"/>
                  </a:lnTo>
                  <a:lnTo>
                    <a:pt x="13" y="45"/>
                  </a:lnTo>
                  <a:lnTo>
                    <a:pt x="9" y="38"/>
                  </a:lnTo>
                  <a:lnTo>
                    <a:pt x="6" y="32"/>
                  </a:lnTo>
                  <a:lnTo>
                    <a:pt x="4" y="26"/>
                  </a:lnTo>
                  <a:lnTo>
                    <a:pt x="2" y="20"/>
                  </a:lnTo>
                  <a:lnTo>
                    <a:pt x="1" y="14"/>
                  </a:lnTo>
                  <a:lnTo>
                    <a:pt x="0" y="8"/>
                  </a:lnTo>
                  <a:lnTo>
                    <a:pt x="0" y="0"/>
                  </a:lnTo>
                  <a:lnTo>
                    <a:pt x="1" y="3"/>
                  </a:lnTo>
                  <a:lnTo>
                    <a:pt x="1" y="4"/>
                  </a:lnTo>
                  <a:lnTo>
                    <a:pt x="1" y="6"/>
                  </a:lnTo>
                  <a:lnTo>
                    <a:pt x="2" y="8"/>
                  </a:lnTo>
                  <a:lnTo>
                    <a:pt x="4" y="11"/>
                  </a:lnTo>
                  <a:lnTo>
                    <a:pt x="4" y="14"/>
                  </a:lnTo>
                  <a:lnTo>
                    <a:pt x="5" y="15"/>
                  </a:lnTo>
                  <a:lnTo>
                    <a:pt x="6" y="18"/>
                  </a:lnTo>
                  <a:lnTo>
                    <a:pt x="8" y="21"/>
                  </a:lnTo>
                  <a:lnTo>
                    <a:pt x="11" y="25"/>
                  </a:lnTo>
                  <a:lnTo>
                    <a:pt x="12" y="29"/>
                  </a:lnTo>
                  <a:lnTo>
                    <a:pt x="15" y="32"/>
                  </a:lnTo>
                  <a:lnTo>
                    <a:pt x="17" y="35"/>
                  </a:lnTo>
                  <a:lnTo>
                    <a:pt x="21" y="40"/>
                  </a:lnTo>
                  <a:lnTo>
                    <a:pt x="24" y="43"/>
                  </a:lnTo>
                  <a:lnTo>
                    <a:pt x="28" y="46"/>
                  </a:lnTo>
                  <a:lnTo>
                    <a:pt x="32" y="51"/>
                  </a:lnTo>
                  <a:lnTo>
                    <a:pt x="36" y="54"/>
                  </a:lnTo>
                  <a:lnTo>
                    <a:pt x="42" y="57"/>
                  </a:lnTo>
                  <a:lnTo>
                    <a:pt x="47" y="60"/>
                  </a:lnTo>
                  <a:lnTo>
                    <a:pt x="52" y="65"/>
                  </a:lnTo>
                  <a:lnTo>
                    <a:pt x="59" y="68"/>
                  </a:lnTo>
                  <a:lnTo>
                    <a:pt x="66" y="71"/>
                  </a:lnTo>
                  <a:lnTo>
                    <a:pt x="73" y="72"/>
                  </a:lnTo>
                  <a:lnTo>
                    <a:pt x="81" y="76"/>
                  </a:lnTo>
                  <a:lnTo>
                    <a:pt x="89" y="79"/>
                  </a:lnTo>
                  <a:lnTo>
                    <a:pt x="98" y="80"/>
                  </a:lnTo>
                  <a:lnTo>
                    <a:pt x="108" y="82"/>
                  </a:lnTo>
                  <a:lnTo>
                    <a:pt x="117" y="83"/>
                  </a:lnTo>
                  <a:lnTo>
                    <a:pt x="118" y="83"/>
                  </a:lnTo>
                  <a:lnTo>
                    <a:pt x="120" y="83"/>
                  </a:lnTo>
                  <a:lnTo>
                    <a:pt x="122" y="83"/>
                  </a:lnTo>
                  <a:lnTo>
                    <a:pt x="125" y="82"/>
                  </a:lnTo>
                  <a:lnTo>
                    <a:pt x="129" y="80"/>
                  </a:lnTo>
                  <a:lnTo>
                    <a:pt x="133" y="79"/>
                  </a:lnTo>
                  <a:lnTo>
                    <a:pt x="135" y="79"/>
                  </a:lnTo>
                  <a:lnTo>
                    <a:pt x="137" y="77"/>
                  </a:lnTo>
                  <a:lnTo>
                    <a:pt x="140" y="76"/>
                  </a:lnTo>
                  <a:lnTo>
                    <a:pt x="143" y="76"/>
                  </a:lnTo>
                  <a:lnTo>
                    <a:pt x="144" y="74"/>
                  </a:lnTo>
                  <a:lnTo>
                    <a:pt x="147" y="72"/>
                  </a:lnTo>
                  <a:lnTo>
                    <a:pt x="149" y="71"/>
                  </a:lnTo>
                  <a:lnTo>
                    <a:pt x="152" y="69"/>
                  </a:lnTo>
                  <a:lnTo>
                    <a:pt x="155" y="68"/>
                  </a:lnTo>
                  <a:lnTo>
                    <a:pt x="158" y="66"/>
                  </a:lnTo>
                  <a:lnTo>
                    <a:pt x="159" y="65"/>
                  </a:lnTo>
                  <a:lnTo>
                    <a:pt x="162" y="63"/>
                  </a:lnTo>
                  <a:lnTo>
                    <a:pt x="164" y="60"/>
                  </a:lnTo>
                  <a:lnTo>
                    <a:pt x="166" y="59"/>
                  </a:lnTo>
                  <a:lnTo>
                    <a:pt x="168" y="57"/>
                  </a:lnTo>
                  <a:lnTo>
                    <a:pt x="170" y="54"/>
                  </a:lnTo>
                  <a:lnTo>
                    <a:pt x="171" y="52"/>
                  </a:lnTo>
                  <a:lnTo>
                    <a:pt x="172" y="49"/>
                  </a:lnTo>
                  <a:lnTo>
                    <a:pt x="174" y="46"/>
                  </a:lnTo>
                  <a:lnTo>
                    <a:pt x="175" y="43"/>
                  </a:lnTo>
                  <a:lnTo>
                    <a:pt x="179" y="63"/>
                  </a:lnTo>
                  <a:close/>
                </a:path>
              </a:pathLst>
            </a:custGeom>
            <a:solidFill>
              <a:srgbClr val="7822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46" name="Freeform 78"/>
            <p:cNvSpPr>
              <a:spLocks/>
            </p:cNvSpPr>
            <p:nvPr/>
          </p:nvSpPr>
          <p:spPr bwMode="auto">
            <a:xfrm>
              <a:off x="5524501" y="4764088"/>
              <a:ext cx="149225" cy="130175"/>
            </a:xfrm>
            <a:custGeom>
              <a:avLst/>
              <a:gdLst>
                <a:gd name="T0" fmla="*/ 2147483647 w 188"/>
                <a:gd name="T1" fmla="*/ 2147483647 h 164"/>
                <a:gd name="T2" fmla="*/ 2147483647 w 188"/>
                <a:gd name="T3" fmla="*/ 2147483647 h 164"/>
                <a:gd name="T4" fmla="*/ 2147483647 w 188"/>
                <a:gd name="T5" fmla="*/ 2147483647 h 164"/>
                <a:gd name="T6" fmla="*/ 2147483647 w 188"/>
                <a:gd name="T7" fmla="*/ 2147483647 h 164"/>
                <a:gd name="T8" fmla="*/ 2147483647 w 188"/>
                <a:gd name="T9" fmla="*/ 2147483647 h 164"/>
                <a:gd name="T10" fmla="*/ 2147483647 w 188"/>
                <a:gd name="T11" fmla="*/ 2147483647 h 164"/>
                <a:gd name="T12" fmla="*/ 2147483647 w 188"/>
                <a:gd name="T13" fmla="*/ 2147483647 h 164"/>
                <a:gd name="T14" fmla="*/ 2147483647 w 188"/>
                <a:gd name="T15" fmla="*/ 2147483647 h 164"/>
                <a:gd name="T16" fmla="*/ 2147483647 w 188"/>
                <a:gd name="T17" fmla="*/ 2147483647 h 164"/>
                <a:gd name="T18" fmla="*/ 2147483647 w 188"/>
                <a:gd name="T19" fmla="*/ 2147483647 h 164"/>
                <a:gd name="T20" fmla="*/ 2147483647 w 188"/>
                <a:gd name="T21" fmla="*/ 2147483647 h 164"/>
                <a:gd name="T22" fmla="*/ 2147483647 w 188"/>
                <a:gd name="T23" fmla="*/ 2147483647 h 164"/>
                <a:gd name="T24" fmla="*/ 2147483647 w 188"/>
                <a:gd name="T25" fmla="*/ 2147483647 h 164"/>
                <a:gd name="T26" fmla="*/ 2147483647 w 188"/>
                <a:gd name="T27" fmla="*/ 2147483647 h 164"/>
                <a:gd name="T28" fmla="*/ 2147483647 w 188"/>
                <a:gd name="T29" fmla="*/ 2147483647 h 164"/>
                <a:gd name="T30" fmla="*/ 2147483647 w 188"/>
                <a:gd name="T31" fmla="*/ 2147483647 h 164"/>
                <a:gd name="T32" fmla="*/ 2147483647 w 188"/>
                <a:gd name="T33" fmla="*/ 2147483647 h 164"/>
                <a:gd name="T34" fmla="*/ 2147483647 w 188"/>
                <a:gd name="T35" fmla="*/ 2147483647 h 164"/>
                <a:gd name="T36" fmla="*/ 2147483647 w 188"/>
                <a:gd name="T37" fmla="*/ 2147483647 h 164"/>
                <a:gd name="T38" fmla="*/ 2147483647 w 188"/>
                <a:gd name="T39" fmla="*/ 2147483647 h 164"/>
                <a:gd name="T40" fmla="*/ 2147483647 w 188"/>
                <a:gd name="T41" fmla="*/ 2147483647 h 164"/>
                <a:gd name="T42" fmla="*/ 2147483647 w 188"/>
                <a:gd name="T43" fmla="*/ 2147483647 h 164"/>
                <a:gd name="T44" fmla="*/ 2147483647 w 188"/>
                <a:gd name="T45" fmla="*/ 2147483647 h 164"/>
                <a:gd name="T46" fmla="*/ 2147483647 w 188"/>
                <a:gd name="T47" fmla="*/ 2147483647 h 164"/>
                <a:gd name="T48" fmla="*/ 2147483647 w 188"/>
                <a:gd name="T49" fmla="*/ 2147483647 h 164"/>
                <a:gd name="T50" fmla="*/ 2147483647 w 188"/>
                <a:gd name="T51" fmla="*/ 2147483647 h 164"/>
                <a:gd name="T52" fmla="*/ 2147483647 w 188"/>
                <a:gd name="T53" fmla="*/ 2147483647 h 164"/>
                <a:gd name="T54" fmla="*/ 2147483647 w 188"/>
                <a:gd name="T55" fmla="*/ 2147483647 h 164"/>
                <a:gd name="T56" fmla="*/ 2147483647 w 188"/>
                <a:gd name="T57" fmla="*/ 2147483647 h 164"/>
                <a:gd name="T58" fmla="*/ 2147483647 w 188"/>
                <a:gd name="T59" fmla="*/ 2147483647 h 164"/>
                <a:gd name="T60" fmla="*/ 2147483647 w 188"/>
                <a:gd name="T61" fmla="*/ 2147483647 h 164"/>
                <a:gd name="T62" fmla="*/ 2147483647 w 188"/>
                <a:gd name="T63" fmla="*/ 0 h 164"/>
                <a:gd name="T64" fmla="*/ 2147483647 w 188"/>
                <a:gd name="T65" fmla="*/ 0 h 164"/>
                <a:gd name="T66" fmla="*/ 2147483647 w 188"/>
                <a:gd name="T67" fmla="*/ 2147483647 h 164"/>
                <a:gd name="T68" fmla="*/ 2147483647 w 188"/>
                <a:gd name="T69" fmla="*/ 2147483647 h 164"/>
                <a:gd name="T70" fmla="*/ 2147483647 w 188"/>
                <a:gd name="T71" fmla="*/ 2147483647 h 164"/>
                <a:gd name="T72" fmla="*/ 2147483647 w 188"/>
                <a:gd name="T73" fmla="*/ 2147483647 h 164"/>
                <a:gd name="T74" fmla="*/ 2147483647 w 188"/>
                <a:gd name="T75" fmla="*/ 2147483647 h 164"/>
                <a:gd name="T76" fmla="*/ 2147483647 w 188"/>
                <a:gd name="T77" fmla="*/ 2147483647 h 164"/>
                <a:gd name="T78" fmla="*/ 2147483647 w 188"/>
                <a:gd name="T79" fmla="*/ 2147483647 h 164"/>
                <a:gd name="T80" fmla="*/ 2147483647 w 188"/>
                <a:gd name="T81" fmla="*/ 2147483647 h 164"/>
                <a:gd name="T82" fmla="*/ 2147483647 w 188"/>
                <a:gd name="T83" fmla="*/ 2147483647 h 164"/>
                <a:gd name="T84" fmla="*/ 2147483647 w 188"/>
                <a:gd name="T85" fmla="*/ 2147483647 h 16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188" h="164">
                  <a:moveTo>
                    <a:pt x="188" y="82"/>
                  </a:moveTo>
                  <a:lnTo>
                    <a:pt x="188" y="86"/>
                  </a:lnTo>
                  <a:lnTo>
                    <a:pt x="188" y="89"/>
                  </a:lnTo>
                  <a:lnTo>
                    <a:pt x="186" y="94"/>
                  </a:lnTo>
                  <a:lnTo>
                    <a:pt x="186" y="99"/>
                  </a:lnTo>
                  <a:lnTo>
                    <a:pt x="185" y="102"/>
                  </a:lnTo>
                  <a:lnTo>
                    <a:pt x="184" y="107"/>
                  </a:lnTo>
                  <a:lnTo>
                    <a:pt x="182" y="110"/>
                  </a:lnTo>
                  <a:lnTo>
                    <a:pt x="181" y="114"/>
                  </a:lnTo>
                  <a:lnTo>
                    <a:pt x="178" y="117"/>
                  </a:lnTo>
                  <a:lnTo>
                    <a:pt x="177" y="120"/>
                  </a:lnTo>
                  <a:lnTo>
                    <a:pt x="174" y="125"/>
                  </a:lnTo>
                  <a:lnTo>
                    <a:pt x="172" y="128"/>
                  </a:lnTo>
                  <a:lnTo>
                    <a:pt x="169" y="131"/>
                  </a:lnTo>
                  <a:lnTo>
                    <a:pt x="166" y="134"/>
                  </a:lnTo>
                  <a:lnTo>
                    <a:pt x="163" y="137"/>
                  </a:lnTo>
                  <a:lnTo>
                    <a:pt x="161" y="141"/>
                  </a:lnTo>
                  <a:lnTo>
                    <a:pt x="157" y="142"/>
                  </a:lnTo>
                  <a:lnTo>
                    <a:pt x="154" y="145"/>
                  </a:lnTo>
                  <a:lnTo>
                    <a:pt x="150" y="148"/>
                  </a:lnTo>
                  <a:lnTo>
                    <a:pt x="146" y="150"/>
                  </a:lnTo>
                  <a:lnTo>
                    <a:pt x="143" y="151"/>
                  </a:lnTo>
                  <a:lnTo>
                    <a:pt x="139" y="154"/>
                  </a:lnTo>
                  <a:lnTo>
                    <a:pt x="135" y="156"/>
                  </a:lnTo>
                  <a:lnTo>
                    <a:pt x="131" y="158"/>
                  </a:lnTo>
                  <a:lnTo>
                    <a:pt x="127" y="159"/>
                  </a:lnTo>
                  <a:lnTo>
                    <a:pt x="122" y="161"/>
                  </a:lnTo>
                  <a:lnTo>
                    <a:pt x="118" y="161"/>
                  </a:lnTo>
                  <a:lnTo>
                    <a:pt x="114" y="162"/>
                  </a:lnTo>
                  <a:lnTo>
                    <a:pt x="108" y="162"/>
                  </a:lnTo>
                  <a:lnTo>
                    <a:pt x="104" y="164"/>
                  </a:lnTo>
                  <a:lnTo>
                    <a:pt x="99" y="164"/>
                  </a:lnTo>
                  <a:lnTo>
                    <a:pt x="95" y="164"/>
                  </a:lnTo>
                  <a:lnTo>
                    <a:pt x="89" y="164"/>
                  </a:lnTo>
                  <a:lnTo>
                    <a:pt x="85" y="164"/>
                  </a:lnTo>
                  <a:lnTo>
                    <a:pt x="80" y="162"/>
                  </a:lnTo>
                  <a:lnTo>
                    <a:pt x="76" y="162"/>
                  </a:lnTo>
                  <a:lnTo>
                    <a:pt x="70" y="161"/>
                  </a:lnTo>
                  <a:lnTo>
                    <a:pt x="66" y="161"/>
                  </a:lnTo>
                  <a:lnTo>
                    <a:pt x="62" y="159"/>
                  </a:lnTo>
                  <a:lnTo>
                    <a:pt x="58" y="158"/>
                  </a:lnTo>
                  <a:lnTo>
                    <a:pt x="54" y="156"/>
                  </a:lnTo>
                  <a:lnTo>
                    <a:pt x="50" y="154"/>
                  </a:lnTo>
                  <a:lnTo>
                    <a:pt x="46" y="151"/>
                  </a:lnTo>
                  <a:lnTo>
                    <a:pt x="42" y="150"/>
                  </a:lnTo>
                  <a:lnTo>
                    <a:pt x="38" y="148"/>
                  </a:lnTo>
                  <a:lnTo>
                    <a:pt x="35" y="145"/>
                  </a:lnTo>
                  <a:lnTo>
                    <a:pt x="31" y="142"/>
                  </a:lnTo>
                  <a:lnTo>
                    <a:pt x="29" y="141"/>
                  </a:lnTo>
                  <a:lnTo>
                    <a:pt x="25" y="137"/>
                  </a:lnTo>
                  <a:lnTo>
                    <a:pt x="22" y="134"/>
                  </a:lnTo>
                  <a:lnTo>
                    <a:pt x="19" y="131"/>
                  </a:lnTo>
                  <a:lnTo>
                    <a:pt x="17" y="128"/>
                  </a:lnTo>
                  <a:lnTo>
                    <a:pt x="15" y="125"/>
                  </a:lnTo>
                  <a:lnTo>
                    <a:pt x="12" y="120"/>
                  </a:lnTo>
                  <a:lnTo>
                    <a:pt x="10" y="117"/>
                  </a:lnTo>
                  <a:lnTo>
                    <a:pt x="8" y="114"/>
                  </a:lnTo>
                  <a:lnTo>
                    <a:pt x="7" y="110"/>
                  </a:lnTo>
                  <a:lnTo>
                    <a:pt x="6" y="107"/>
                  </a:lnTo>
                  <a:lnTo>
                    <a:pt x="4" y="102"/>
                  </a:lnTo>
                  <a:lnTo>
                    <a:pt x="3" y="99"/>
                  </a:lnTo>
                  <a:lnTo>
                    <a:pt x="2" y="94"/>
                  </a:lnTo>
                  <a:lnTo>
                    <a:pt x="2" y="89"/>
                  </a:lnTo>
                  <a:lnTo>
                    <a:pt x="2" y="86"/>
                  </a:lnTo>
                  <a:lnTo>
                    <a:pt x="0" y="82"/>
                  </a:lnTo>
                  <a:lnTo>
                    <a:pt x="2" y="77"/>
                  </a:lnTo>
                  <a:lnTo>
                    <a:pt x="2" y="74"/>
                  </a:lnTo>
                  <a:lnTo>
                    <a:pt x="2" y="69"/>
                  </a:lnTo>
                  <a:lnTo>
                    <a:pt x="3" y="65"/>
                  </a:lnTo>
                  <a:lnTo>
                    <a:pt x="4" y="62"/>
                  </a:lnTo>
                  <a:lnTo>
                    <a:pt x="6" y="57"/>
                  </a:lnTo>
                  <a:lnTo>
                    <a:pt x="7" y="54"/>
                  </a:lnTo>
                  <a:lnTo>
                    <a:pt x="8" y="49"/>
                  </a:lnTo>
                  <a:lnTo>
                    <a:pt x="10" y="46"/>
                  </a:lnTo>
                  <a:lnTo>
                    <a:pt x="12" y="43"/>
                  </a:lnTo>
                  <a:lnTo>
                    <a:pt x="15" y="38"/>
                  </a:lnTo>
                  <a:lnTo>
                    <a:pt x="17" y="35"/>
                  </a:lnTo>
                  <a:lnTo>
                    <a:pt x="19" y="32"/>
                  </a:lnTo>
                  <a:lnTo>
                    <a:pt x="22" y="29"/>
                  </a:lnTo>
                  <a:lnTo>
                    <a:pt x="25" y="26"/>
                  </a:lnTo>
                  <a:lnTo>
                    <a:pt x="29" y="23"/>
                  </a:lnTo>
                  <a:lnTo>
                    <a:pt x="31" y="21"/>
                  </a:lnTo>
                  <a:lnTo>
                    <a:pt x="35" y="18"/>
                  </a:lnTo>
                  <a:lnTo>
                    <a:pt x="38" y="15"/>
                  </a:lnTo>
                  <a:lnTo>
                    <a:pt x="42" y="14"/>
                  </a:lnTo>
                  <a:lnTo>
                    <a:pt x="46" y="12"/>
                  </a:lnTo>
                  <a:lnTo>
                    <a:pt x="50" y="9"/>
                  </a:lnTo>
                  <a:lnTo>
                    <a:pt x="54" y="8"/>
                  </a:lnTo>
                  <a:lnTo>
                    <a:pt x="58" y="6"/>
                  </a:lnTo>
                  <a:lnTo>
                    <a:pt x="62" y="4"/>
                  </a:lnTo>
                  <a:lnTo>
                    <a:pt x="66" y="3"/>
                  </a:lnTo>
                  <a:lnTo>
                    <a:pt x="70" y="3"/>
                  </a:lnTo>
                  <a:lnTo>
                    <a:pt x="76" y="1"/>
                  </a:lnTo>
                  <a:lnTo>
                    <a:pt x="80" y="0"/>
                  </a:lnTo>
                  <a:lnTo>
                    <a:pt x="85" y="0"/>
                  </a:lnTo>
                  <a:lnTo>
                    <a:pt x="89" y="0"/>
                  </a:lnTo>
                  <a:lnTo>
                    <a:pt x="95" y="0"/>
                  </a:lnTo>
                  <a:lnTo>
                    <a:pt x="99" y="0"/>
                  </a:lnTo>
                  <a:lnTo>
                    <a:pt x="104" y="0"/>
                  </a:lnTo>
                  <a:lnTo>
                    <a:pt x="108" y="0"/>
                  </a:lnTo>
                  <a:lnTo>
                    <a:pt x="114" y="1"/>
                  </a:lnTo>
                  <a:lnTo>
                    <a:pt x="118" y="3"/>
                  </a:lnTo>
                  <a:lnTo>
                    <a:pt x="122" y="3"/>
                  </a:lnTo>
                  <a:lnTo>
                    <a:pt x="127" y="4"/>
                  </a:lnTo>
                  <a:lnTo>
                    <a:pt x="131" y="6"/>
                  </a:lnTo>
                  <a:lnTo>
                    <a:pt x="135" y="8"/>
                  </a:lnTo>
                  <a:lnTo>
                    <a:pt x="139" y="9"/>
                  </a:lnTo>
                  <a:lnTo>
                    <a:pt x="143" y="12"/>
                  </a:lnTo>
                  <a:lnTo>
                    <a:pt x="146" y="14"/>
                  </a:lnTo>
                  <a:lnTo>
                    <a:pt x="150" y="15"/>
                  </a:lnTo>
                  <a:lnTo>
                    <a:pt x="154" y="18"/>
                  </a:lnTo>
                  <a:lnTo>
                    <a:pt x="157" y="21"/>
                  </a:lnTo>
                  <a:lnTo>
                    <a:pt x="161" y="23"/>
                  </a:lnTo>
                  <a:lnTo>
                    <a:pt x="163" y="26"/>
                  </a:lnTo>
                  <a:lnTo>
                    <a:pt x="166" y="29"/>
                  </a:lnTo>
                  <a:lnTo>
                    <a:pt x="169" y="32"/>
                  </a:lnTo>
                  <a:lnTo>
                    <a:pt x="172" y="35"/>
                  </a:lnTo>
                  <a:lnTo>
                    <a:pt x="174" y="38"/>
                  </a:lnTo>
                  <a:lnTo>
                    <a:pt x="177" y="43"/>
                  </a:lnTo>
                  <a:lnTo>
                    <a:pt x="178" y="46"/>
                  </a:lnTo>
                  <a:lnTo>
                    <a:pt x="181" y="49"/>
                  </a:lnTo>
                  <a:lnTo>
                    <a:pt x="182" y="54"/>
                  </a:lnTo>
                  <a:lnTo>
                    <a:pt x="184" y="57"/>
                  </a:lnTo>
                  <a:lnTo>
                    <a:pt x="185" y="62"/>
                  </a:lnTo>
                  <a:lnTo>
                    <a:pt x="186" y="65"/>
                  </a:lnTo>
                  <a:lnTo>
                    <a:pt x="186" y="69"/>
                  </a:lnTo>
                  <a:lnTo>
                    <a:pt x="188" y="74"/>
                  </a:lnTo>
                  <a:lnTo>
                    <a:pt x="188" y="77"/>
                  </a:lnTo>
                  <a:lnTo>
                    <a:pt x="188" y="82"/>
                  </a:lnTo>
                  <a:close/>
                </a:path>
              </a:pathLst>
            </a:custGeom>
            <a:solidFill>
              <a:srgbClr val="743F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47" name="Freeform 79"/>
            <p:cNvSpPr>
              <a:spLocks/>
            </p:cNvSpPr>
            <p:nvPr/>
          </p:nvSpPr>
          <p:spPr bwMode="auto">
            <a:xfrm>
              <a:off x="5510213" y="4776788"/>
              <a:ext cx="195263" cy="111125"/>
            </a:xfrm>
            <a:custGeom>
              <a:avLst/>
              <a:gdLst>
                <a:gd name="T0" fmla="*/ 2147483647 w 247"/>
                <a:gd name="T1" fmla="*/ 2147483647 h 141"/>
                <a:gd name="T2" fmla="*/ 2147483647 w 247"/>
                <a:gd name="T3" fmla="*/ 2147483647 h 141"/>
                <a:gd name="T4" fmla="*/ 2147483647 w 247"/>
                <a:gd name="T5" fmla="*/ 2147483647 h 141"/>
                <a:gd name="T6" fmla="*/ 2147483647 w 247"/>
                <a:gd name="T7" fmla="*/ 2147483647 h 141"/>
                <a:gd name="T8" fmla="*/ 2147483647 w 247"/>
                <a:gd name="T9" fmla="*/ 2147483647 h 141"/>
                <a:gd name="T10" fmla="*/ 2147483647 w 247"/>
                <a:gd name="T11" fmla="*/ 2147483647 h 141"/>
                <a:gd name="T12" fmla="*/ 2147483647 w 247"/>
                <a:gd name="T13" fmla="*/ 2147483647 h 141"/>
                <a:gd name="T14" fmla="*/ 2147483647 w 247"/>
                <a:gd name="T15" fmla="*/ 2147483647 h 141"/>
                <a:gd name="T16" fmla="*/ 2147483647 w 247"/>
                <a:gd name="T17" fmla="*/ 2147483647 h 141"/>
                <a:gd name="T18" fmla="*/ 2147483647 w 247"/>
                <a:gd name="T19" fmla="*/ 2147483647 h 141"/>
                <a:gd name="T20" fmla="*/ 2147483647 w 247"/>
                <a:gd name="T21" fmla="*/ 2147483647 h 141"/>
                <a:gd name="T22" fmla="*/ 2147483647 w 247"/>
                <a:gd name="T23" fmla="*/ 2147483647 h 141"/>
                <a:gd name="T24" fmla="*/ 2147483647 w 247"/>
                <a:gd name="T25" fmla="*/ 2147483647 h 141"/>
                <a:gd name="T26" fmla="*/ 2147483647 w 247"/>
                <a:gd name="T27" fmla="*/ 2147483647 h 141"/>
                <a:gd name="T28" fmla="*/ 2147483647 w 247"/>
                <a:gd name="T29" fmla="*/ 2147483647 h 141"/>
                <a:gd name="T30" fmla="*/ 2147483647 w 247"/>
                <a:gd name="T31" fmla="*/ 2147483647 h 141"/>
                <a:gd name="T32" fmla="*/ 2147483647 w 247"/>
                <a:gd name="T33" fmla="*/ 2147483647 h 141"/>
                <a:gd name="T34" fmla="*/ 2147483647 w 247"/>
                <a:gd name="T35" fmla="*/ 2147483647 h 141"/>
                <a:gd name="T36" fmla="*/ 2147483647 w 247"/>
                <a:gd name="T37" fmla="*/ 2147483647 h 141"/>
                <a:gd name="T38" fmla="*/ 2147483647 w 247"/>
                <a:gd name="T39" fmla="*/ 2147483647 h 141"/>
                <a:gd name="T40" fmla="*/ 0 w 247"/>
                <a:gd name="T41" fmla="*/ 2147483647 h 141"/>
                <a:gd name="T42" fmla="*/ 0 w 247"/>
                <a:gd name="T43" fmla="*/ 2147483647 h 141"/>
                <a:gd name="T44" fmla="*/ 2147483647 w 247"/>
                <a:gd name="T45" fmla="*/ 2147483647 h 141"/>
                <a:gd name="T46" fmla="*/ 2147483647 w 247"/>
                <a:gd name="T47" fmla="*/ 2147483647 h 141"/>
                <a:gd name="T48" fmla="*/ 2147483647 w 247"/>
                <a:gd name="T49" fmla="*/ 2147483647 h 141"/>
                <a:gd name="T50" fmla="*/ 2147483647 w 247"/>
                <a:gd name="T51" fmla="*/ 2147483647 h 141"/>
                <a:gd name="T52" fmla="*/ 2147483647 w 247"/>
                <a:gd name="T53" fmla="*/ 2147483647 h 141"/>
                <a:gd name="T54" fmla="*/ 2147483647 w 247"/>
                <a:gd name="T55" fmla="*/ 2147483647 h 141"/>
                <a:gd name="T56" fmla="*/ 2147483647 w 247"/>
                <a:gd name="T57" fmla="*/ 2147483647 h 141"/>
                <a:gd name="T58" fmla="*/ 2147483647 w 247"/>
                <a:gd name="T59" fmla="*/ 2147483647 h 141"/>
                <a:gd name="T60" fmla="*/ 2147483647 w 247"/>
                <a:gd name="T61" fmla="*/ 2147483647 h 141"/>
                <a:gd name="T62" fmla="*/ 2147483647 w 247"/>
                <a:gd name="T63" fmla="*/ 0 h 141"/>
                <a:gd name="T64" fmla="*/ 2147483647 w 247"/>
                <a:gd name="T65" fmla="*/ 0 h 141"/>
                <a:gd name="T66" fmla="*/ 2147483647 w 247"/>
                <a:gd name="T67" fmla="*/ 2147483647 h 141"/>
                <a:gd name="T68" fmla="*/ 2147483647 w 247"/>
                <a:gd name="T69" fmla="*/ 2147483647 h 141"/>
                <a:gd name="T70" fmla="*/ 2147483647 w 247"/>
                <a:gd name="T71" fmla="*/ 2147483647 h 141"/>
                <a:gd name="T72" fmla="*/ 2147483647 w 247"/>
                <a:gd name="T73" fmla="*/ 2147483647 h 141"/>
                <a:gd name="T74" fmla="*/ 2147483647 w 247"/>
                <a:gd name="T75" fmla="*/ 2147483647 h 141"/>
                <a:gd name="T76" fmla="*/ 2147483647 w 247"/>
                <a:gd name="T77" fmla="*/ 2147483647 h 141"/>
                <a:gd name="T78" fmla="*/ 2147483647 w 247"/>
                <a:gd name="T79" fmla="*/ 2147483647 h 141"/>
                <a:gd name="T80" fmla="*/ 2147483647 w 247"/>
                <a:gd name="T81" fmla="*/ 2147483647 h 141"/>
                <a:gd name="T82" fmla="*/ 2147483647 w 247"/>
                <a:gd name="T83" fmla="*/ 2147483647 h 141"/>
                <a:gd name="T84" fmla="*/ 2147483647 w 247"/>
                <a:gd name="T85" fmla="*/ 2147483647 h 141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247" h="141">
                  <a:moveTo>
                    <a:pt x="247" y="71"/>
                  </a:moveTo>
                  <a:lnTo>
                    <a:pt x="247" y="74"/>
                  </a:lnTo>
                  <a:lnTo>
                    <a:pt x="247" y="78"/>
                  </a:lnTo>
                  <a:lnTo>
                    <a:pt x="246" y="81"/>
                  </a:lnTo>
                  <a:lnTo>
                    <a:pt x="245" y="85"/>
                  </a:lnTo>
                  <a:lnTo>
                    <a:pt x="243" y="88"/>
                  </a:lnTo>
                  <a:lnTo>
                    <a:pt x="242" y="92"/>
                  </a:lnTo>
                  <a:lnTo>
                    <a:pt x="240" y="95"/>
                  </a:lnTo>
                  <a:lnTo>
                    <a:pt x="238" y="98"/>
                  </a:lnTo>
                  <a:lnTo>
                    <a:pt x="235" y="101"/>
                  </a:lnTo>
                  <a:lnTo>
                    <a:pt x="232" y="104"/>
                  </a:lnTo>
                  <a:lnTo>
                    <a:pt x="230" y="107"/>
                  </a:lnTo>
                  <a:lnTo>
                    <a:pt x="227" y="110"/>
                  </a:lnTo>
                  <a:lnTo>
                    <a:pt x="223" y="113"/>
                  </a:lnTo>
                  <a:lnTo>
                    <a:pt x="219" y="115"/>
                  </a:lnTo>
                  <a:lnTo>
                    <a:pt x="215" y="118"/>
                  </a:lnTo>
                  <a:lnTo>
                    <a:pt x="211" y="121"/>
                  </a:lnTo>
                  <a:lnTo>
                    <a:pt x="207" y="122"/>
                  </a:lnTo>
                  <a:lnTo>
                    <a:pt x="203" y="126"/>
                  </a:lnTo>
                  <a:lnTo>
                    <a:pt x="197" y="127"/>
                  </a:lnTo>
                  <a:lnTo>
                    <a:pt x="193" y="129"/>
                  </a:lnTo>
                  <a:lnTo>
                    <a:pt x="188" y="130"/>
                  </a:lnTo>
                  <a:lnTo>
                    <a:pt x="182" y="132"/>
                  </a:lnTo>
                  <a:lnTo>
                    <a:pt x="177" y="133"/>
                  </a:lnTo>
                  <a:lnTo>
                    <a:pt x="172" y="135"/>
                  </a:lnTo>
                  <a:lnTo>
                    <a:pt x="166" y="136"/>
                  </a:lnTo>
                  <a:lnTo>
                    <a:pt x="161" y="138"/>
                  </a:lnTo>
                  <a:lnTo>
                    <a:pt x="154" y="138"/>
                  </a:lnTo>
                  <a:lnTo>
                    <a:pt x="149" y="139"/>
                  </a:lnTo>
                  <a:lnTo>
                    <a:pt x="143" y="139"/>
                  </a:lnTo>
                  <a:lnTo>
                    <a:pt x="137" y="141"/>
                  </a:lnTo>
                  <a:lnTo>
                    <a:pt x="130" y="141"/>
                  </a:lnTo>
                  <a:lnTo>
                    <a:pt x="125" y="141"/>
                  </a:lnTo>
                  <a:lnTo>
                    <a:pt x="118" y="141"/>
                  </a:lnTo>
                  <a:lnTo>
                    <a:pt x="111" y="141"/>
                  </a:lnTo>
                  <a:lnTo>
                    <a:pt x="106" y="139"/>
                  </a:lnTo>
                  <a:lnTo>
                    <a:pt x="99" y="139"/>
                  </a:lnTo>
                  <a:lnTo>
                    <a:pt x="93" y="138"/>
                  </a:lnTo>
                  <a:lnTo>
                    <a:pt x="87" y="138"/>
                  </a:lnTo>
                  <a:lnTo>
                    <a:pt x="81" y="136"/>
                  </a:lnTo>
                  <a:lnTo>
                    <a:pt x="76" y="135"/>
                  </a:lnTo>
                  <a:lnTo>
                    <a:pt x="71" y="133"/>
                  </a:lnTo>
                  <a:lnTo>
                    <a:pt x="65" y="132"/>
                  </a:lnTo>
                  <a:lnTo>
                    <a:pt x="60" y="130"/>
                  </a:lnTo>
                  <a:lnTo>
                    <a:pt x="54" y="129"/>
                  </a:lnTo>
                  <a:lnTo>
                    <a:pt x="50" y="127"/>
                  </a:lnTo>
                  <a:lnTo>
                    <a:pt x="45" y="126"/>
                  </a:lnTo>
                  <a:lnTo>
                    <a:pt x="41" y="122"/>
                  </a:lnTo>
                  <a:lnTo>
                    <a:pt x="37" y="121"/>
                  </a:lnTo>
                  <a:lnTo>
                    <a:pt x="33" y="118"/>
                  </a:lnTo>
                  <a:lnTo>
                    <a:pt x="29" y="115"/>
                  </a:lnTo>
                  <a:lnTo>
                    <a:pt x="25" y="113"/>
                  </a:lnTo>
                  <a:lnTo>
                    <a:pt x="22" y="110"/>
                  </a:lnTo>
                  <a:lnTo>
                    <a:pt x="18" y="107"/>
                  </a:lnTo>
                  <a:lnTo>
                    <a:pt x="15" y="104"/>
                  </a:lnTo>
                  <a:lnTo>
                    <a:pt x="13" y="101"/>
                  </a:lnTo>
                  <a:lnTo>
                    <a:pt x="10" y="98"/>
                  </a:lnTo>
                  <a:lnTo>
                    <a:pt x="7" y="95"/>
                  </a:lnTo>
                  <a:lnTo>
                    <a:pt x="6" y="92"/>
                  </a:lnTo>
                  <a:lnTo>
                    <a:pt x="4" y="88"/>
                  </a:lnTo>
                  <a:lnTo>
                    <a:pt x="3" y="85"/>
                  </a:lnTo>
                  <a:lnTo>
                    <a:pt x="2" y="81"/>
                  </a:lnTo>
                  <a:lnTo>
                    <a:pt x="0" y="78"/>
                  </a:lnTo>
                  <a:lnTo>
                    <a:pt x="0" y="74"/>
                  </a:lnTo>
                  <a:lnTo>
                    <a:pt x="0" y="71"/>
                  </a:lnTo>
                  <a:lnTo>
                    <a:pt x="0" y="67"/>
                  </a:lnTo>
                  <a:lnTo>
                    <a:pt x="0" y="64"/>
                  </a:lnTo>
                  <a:lnTo>
                    <a:pt x="2" y="61"/>
                  </a:lnTo>
                  <a:lnTo>
                    <a:pt x="3" y="56"/>
                  </a:lnTo>
                  <a:lnTo>
                    <a:pt x="4" y="53"/>
                  </a:lnTo>
                  <a:lnTo>
                    <a:pt x="6" y="50"/>
                  </a:lnTo>
                  <a:lnTo>
                    <a:pt x="7" y="47"/>
                  </a:lnTo>
                  <a:lnTo>
                    <a:pt x="10" y="44"/>
                  </a:lnTo>
                  <a:lnTo>
                    <a:pt x="13" y="40"/>
                  </a:lnTo>
                  <a:lnTo>
                    <a:pt x="15" y="37"/>
                  </a:lnTo>
                  <a:lnTo>
                    <a:pt x="18" y="34"/>
                  </a:lnTo>
                  <a:lnTo>
                    <a:pt x="22" y="31"/>
                  </a:lnTo>
                  <a:lnTo>
                    <a:pt x="25" y="28"/>
                  </a:lnTo>
                  <a:lnTo>
                    <a:pt x="29" y="27"/>
                  </a:lnTo>
                  <a:lnTo>
                    <a:pt x="33" y="23"/>
                  </a:lnTo>
                  <a:lnTo>
                    <a:pt x="37" y="22"/>
                  </a:lnTo>
                  <a:lnTo>
                    <a:pt x="41" y="19"/>
                  </a:lnTo>
                  <a:lnTo>
                    <a:pt x="45" y="17"/>
                  </a:lnTo>
                  <a:lnTo>
                    <a:pt x="50" y="14"/>
                  </a:lnTo>
                  <a:lnTo>
                    <a:pt x="54" y="13"/>
                  </a:lnTo>
                  <a:lnTo>
                    <a:pt x="60" y="11"/>
                  </a:lnTo>
                  <a:lnTo>
                    <a:pt x="65" y="10"/>
                  </a:lnTo>
                  <a:lnTo>
                    <a:pt x="71" y="8"/>
                  </a:lnTo>
                  <a:lnTo>
                    <a:pt x="76" y="6"/>
                  </a:lnTo>
                  <a:lnTo>
                    <a:pt x="81" y="5"/>
                  </a:lnTo>
                  <a:lnTo>
                    <a:pt x="87" y="3"/>
                  </a:lnTo>
                  <a:lnTo>
                    <a:pt x="93" y="3"/>
                  </a:lnTo>
                  <a:lnTo>
                    <a:pt x="99" y="2"/>
                  </a:lnTo>
                  <a:lnTo>
                    <a:pt x="106" y="2"/>
                  </a:lnTo>
                  <a:lnTo>
                    <a:pt x="111" y="0"/>
                  </a:lnTo>
                  <a:lnTo>
                    <a:pt x="118" y="0"/>
                  </a:lnTo>
                  <a:lnTo>
                    <a:pt x="125" y="0"/>
                  </a:lnTo>
                  <a:lnTo>
                    <a:pt x="130" y="0"/>
                  </a:lnTo>
                  <a:lnTo>
                    <a:pt x="137" y="0"/>
                  </a:lnTo>
                  <a:lnTo>
                    <a:pt x="143" y="2"/>
                  </a:lnTo>
                  <a:lnTo>
                    <a:pt x="149" y="2"/>
                  </a:lnTo>
                  <a:lnTo>
                    <a:pt x="154" y="3"/>
                  </a:lnTo>
                  <a:lnTo>
                    <a:pt x="161" y="3"/>
                  </a:lnTo>
                  <a:lnTo>
                    <a:pt x="166" y="5"/>
                  </a:lnTo>
                  <a:lnTo>
                    <a:pt x="172" y="6"/>
                  </a:lnTo>
                  <a:lnTo>
                    <a:pt x="177" y="8"/>
                  </a:lnTo>
                  <a:lnTo>
                    <a:pt x="182" y="10"/>
                  </a:lnTo>
                  <a:lnTo>
                    <a:pt x="188" y="11"/>
                  </a:lnTo>
                  <a:lnTo>
                    <a:pt x="193" y="13"/>
                  </a:lnTo>
                  <a:lnTo>
                    <a:pt x="197" y="14"/>
                  </a:lnTo>
                  <a:lnTo>
                    <a:pt x="203" y="17"/>
                  </a:lnTo>
                  <a:lnTo>
                    <a:pt x="207" y="19"/>
                  </a:lnTo>
                  <a:lnTo>
                    <a:pt x="211" y="22"/>
                  </a:lnTo>
                  <a:lnTo>
                    <a:pt x="215" y="23"/>
                  </a:lnTo>
                  <a:lnTo>
                    <a:pt x="219" y="27"/>
                  </a:lnTo>
                  <a:lnTo>
                    <a:pt x="223" y="28"/>
                  </a:lnTo>
                  <a:lnTo>
                    <a:pt x="227" y="31"/>
                  </a:lnTo>
                  <a:lnTo>
                    <a:pt x="230" y="34"/>
                  </a:lnTo>
                  <a:lnTo>
                    <a:pt x="232" y="37"/>
                  </a:lnTo>
                  <a:lnTo>
                    <a:pt x="235" y="40"/>
                  </a:lnTo>
                  <a:lnTo>
                    <a:pt x="238" y="44"/>
                  </a:lnTo>
                  <a:lnTo>
                    <a:pt x="240" y="47"/>
                  </a:lnTo>
                  <a:lnTo>
                    <a:pt x="242" y="50"/>
                  </a:lnTo>
                  <a:lnTo>
                    <a:pt x="243" y="53"/>
                  </a:lnTo>
                  <a:lnTo>
                    <a:pt x="245" y="56"/>
                  </a:lnTo>
                  <a:lnTo>
                    <a:pt x="246" y="61"/>
                  </a:lnTo>
                  <a:lnTo>
                    <a:pt x="247" y="64"/>
                  </a:lnTo>
                  <a:lnTo>
                    <a:pt x="247" y="67"/>
                  </a:lnTo>
                  <a:lnTo>
                    <a:pt x="247" y="71"/>
                  </a:lnTo>
                  <a:close/>
                </a:path>
              </a:pathLst>
            </a:custGeom>
            <a:solidFill>
              <a:srgbClr val="C128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48" name="Freeform 80"/>
            <p:cNvSpPr>
              <a:spLocks/>
            </p:cNvSpPr>
            <p:nvPr/>
          </p:nvSpPr>
          <p:spPr bwMode="auto">
            <a:xfrm>
              <a:off x="5519738" y="5626100"/>
              <a:ext cx="92075" cy="82550"/>
            </a:xfrm>
            <a:custGeom>
              <a:avLst/>
              <a:gdLst>
                <a:gd name="T0" fmla="*/ 2147483647 w 117"/>
                <a:gd name="T1" fmla="*/ 0 h 105"/>
                <a:gd name="T2" fmla="*/ 0 w 117"/>
                <a:gd name="T3" fmla="*/ 2147483647 h 105"/>
                <a:gd name="T4" fmla="*/ 2147483647 w 117"/>
                <a:gd name="T5" fmla="*/ 2147483647 h 105"/>
                <a:gd name="T6" fmla="*/ 2147483647 w 117"/>
                <a:gd name="T7" fmla="*/ 2147483647 h 105"/>
                <a:gd name="T8" fmla="*/ 2147483647 w 117"/>
                <a:gd name="T9" fmla="*/ 2147483647 h 105"/>
                <a:gd name="T10" fmla="*/ 2147483647 w 117"/>
                <a:gd name="T11" fmla="*/ 0 h 10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17" h="105">
                  <a:moveTo>
                    <a:pt x="36" y="0"/>
                  </a:moveTo>
                  <a:lnTo>
                    <a:pt x="0" y="63"/>
                  </a:lnTo>
                  <a:lnTo>
                    <a:pt x="14" y="99"/>
                  </a:lnTo>
                  <a:lnTo>
                    <a:pt x="112" y="105"/>
                  </a:lnTo>
                  <a:lnTo>
                    <a:pt x="117" y="12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A653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49" name="Freeform 81"/>
            <p:cNvSpPr>
              <a:spLocks/>
            </p:cNvSpPr>
            <p:nvPr/>
          </p:nvSpPr>
          <p:spPr bwMode="auto">
            <a:xfrm>
              <a:off x="5529263" y="5386388"/>
              <a:ext cx="61913" cy="292100"/>
            </a:xfrm>
            <a:custGeom>
              <a:avLst/>
              <a:gdLst>
                <a:gd name="T0" fmla="*/ 2147483647 w 78"/>
                <a:gd name="T1" fmla="*/ 2147483647 h 368"/>
                <a:gd name="T2" fmla="*/ 2147483647 w 78"/>
                <a:gd name="T3" fmla="*/ 2147483647 h 368"/>
                <a:gd name="T4" fmla="*/ 2147483647 w 78"/>
                <a:gd name="T5" fmla="*/ 2147483647 h 368"/>
                <a:gd name="T6" fmla="*/ 2147483647 w 78"/>
                <a:gd name="T7" fmla="*/ 2147483647 h 368"/>
                <a:gd name="T8" fmla="*/ 2147483647 w 78"/>
                <a:gd name="T9" fmla="*/ 2147483647 h 368"/>
                <a:gd name="T10" fmla="*/ 2147483647 w 78"/>
                <a:gd name="T11" fmla="*/ 2147483647 h 368"/>
                <a:gd name="T12" fmla="*/ 2147483647 w 78"/>
                <a:gd name="T13" fmla="*/ 2147483647 h 368"/>
                <a:gd name="T14" fmla="*/ 2147483647 w 78"/>
                <a:gd name="T15" fmla="*/ 2147483647 h 368"/>
                <a:gd name="T16" fmla="*/ 2147483647 w 78"/>
                <a:gd name="T17" fmla="*/ 2147483647 h 368"/>
                <a:gd name="T18" fmla="*/ 2147483647 w 78"/>
                <a:gd name="T19" fmla="*/ 2147483647 h 368"/>
                <a:gd name="T20" fmla="*/ 2147483647 w 78"/>
                <a:gd name="T21" fmla="*/ 2147483647 h 368"/>
                <a:gd name="T22" fmla="*/ 2147483647 w 78"/>
                <a:gd name="T23" fmla="*/ 2147483647 h 368"/>
                <a:gd name="T24" fmla="*/ 2147483647 w 78"/>
                <a:gd name="T25" fmla="*/ 2147483647 h 368"/>
                <a:gd name="T26" fmla="*/ 2147483647 w 78"/>
                <a:gd name="T27" fmla="*/ 2147483647 h 368"/>
                <a:gd name="T28" fmla="*/ 2147483647 w 78"/>
                <a:gd name="T29" fmla="*/ 2147483647 h 368"/>
                <a:gd name="T30" fmla="*/ 2147483647 w 78"/>
                <a:gd name="T31" fmla="*/ 2147483647 h 368"/>
                <a:gd name="T32" fmla="*/ 2147483647 w 78"/>
                <a:gd name="T33" fmla="*/ 2147483647 h 368"/>
                <a:gd name="T34" fmla="*/ 0 w 78"/>
                <a:gd name="T35" fmla="*/ 2147483647 h 368"/>
                <a:gd name="T36" fmla="*/ 0 w 78"/>
                <a:gd name="T37" fmla="*/ 2147483647 h 368"/>
                <a:gd name="T38" fmla="*/ 0 w 78"/>
                <a:gd name="T39" fmla="*/ 2147483647 h 368"/>
                <a:gd name="T40" fmla="*/ 0 w 78"/>
                <a:gd name="T41" fmla="*/ 2147483647 h 368"/>
                <a:gd name="T42" fmla="*/ 2147483647 w 78"/>
                <a:gd name="T43" fmla="*/ 2147483647 h 368"/>
                <a:gd name="T44" fmla="*/ 2147483647 w 78"/>
                <a:gd name="T45" fmla="*/ 2147483647 h 368"/>
                <a:gd name="T46" fmla="*/ 2147483647 w 78"/>
                <a:gd name="T47" fmla="*/ 2147483647 h 368"/>
                <a:gd name="T48" fmla="*/ 2147483647 w 78"/>
                <a:gd name="T49" fmla="*/ 2147483647 h 368"/>
                <a:gd name="T50" fmla="*/ 2147483647 w 78"/>
                <a:gd name="T51" fmla="*/ 2147483647 h 368"/>
                <a:gd name="T52" fmla="*/ 2147483647 w 78"/>
                <a:gd name="T53" fmla="*/ 2147483647 h 368"/>
                <a:gd name="T54" fmla="*/ 2147483647 w 78"/>
                <a:gd name="T55" fmla="*/ 2147483647 h 368"/>
                <a:gd name="T56" fmla="*/ 2147483647 w 78"/>
                <a:gd name="T57" fmla="*/ 2147483647 h 368"/>
                <a:gd name="T58" fmla="*/ 2147483647 w 78"/>
                <a:gd name="T59" fmla="*/ 2147483647 h 368"/>
                <a:gd name="T60" fmla="*/ 2147483647 w 78"/>
                <a:gd name="T61" fmla="*/ 2147483647 h 368"/>
                <a:gd name="T62" fmla="*/ 2147483647 w 78"/>
                <a:gd name="T63" fmla="*/ 2147483647 h 368"/>
                <a:gd name="T64" fmla="*/ 2147483647 w 78"/>
                <a:gd name="T65" fmla="*/ 2147483647 h 368"/>
                <a:gd name="T66" fmla="*/ 2147483647 w 78"/>
                <a:gd name="T67" fmla="*/ 2147483647 h 368"/>
                <a:gd name="T68" fmla="*/ 2147483647 w 78"/>
                <a:gd name="T69" fmla="*/ 2147483647 h 368"/>
                <a:gd name="T70" fmla="*/ 2147483647 w 78"/>
                <a:gd name="T71" fmla="*/ 2147483647 h 368"/>
                <a:gd name="T72" fmla="*/ 2147483647 w 78"/>
                <a:gd name="T73" fmla="*/ 0 h 368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78" h="368">
                  <a:moveTo>
                    <a:pt x="39" y="17"/>
                  </a:moveTo>
                  <a:lnTo>
                    <a:pt x="39" y="18"/>
                  </a:lnTo>
                  <a:lnTo>
                    <a:pt x="39" y="26"/>
                  </a:lnTo>
                  <a:lnTo>
                    <a:pt x="39" y="35"/>
                  </a:lnTo>
                  <a:lnTo>
                    <a:pt x="37" y="48"/>
                  </a:lnTo>
                  <a:lnTo>
                    <a:pt x="36" y="63"/>
                  </a:lnTo>
                  <a:lnTo>
                    <a:pt x="36" y="82"/>
                  </a:lnTo>
                  <a:lnTo>
                    <a:pt x="35" y="91"/>
                  </a:lnTo>
                  <a:lnTo>
                    <a:pt x="35" y="102"/>
                  </a:lnTo>
                  <a:lnTo>
                    <a:pt x="33" y="112"/>
                  </a:lnTo>
                  <a:lnTo>
                    <a:pt x="32" y="122"/>
                  </a:lnTo>
                  <a:lnTo>
                    <a:pt x="32" y="134"/>
                  </a:lnTo>
                  <a:lnTo>
                    <a:pt x="31" y="145"/>
                  </a:lnTo>
                  <a:lnTo>
                    <a:pt x="29" y="156"/>
                  </a:lnTo>
                  <a:lnTo>
                    <a:pt x="28" y="168"/>
                  </a:lnTo>
                  <a:lnTo>
                    <a:pt x="27" y="179"/>
                  </a:lnTo>
                  <a:lnTo>
                    <a:pt x="25" y="190"/>
                  </a:lnTo>
                  <a:lnTo>
                    <a:pt x="24" y="202"/>
                  </a:lnTo>
                  <a:lnTo>
                    <a:pt x="21" y="213"/>
                  </a:lnTo>
                  <a:lnTo>
                    <a:pt x="20" y="224"/>
                  </a:lnTo>
                  <a:lnTo>
                    <a:pt x="19" y="235"/>
                  </a:lnTo>
                  <a:lnTo>
                    <a:pt x="16" y="245"/>
                  </a:lnTo>
                  <a:lnTo>
                    <a:pt x="15" y="256"/>
                  </a:lnTo>
                  <a:lnTo>
                    <a:pt x="12" y="265"/>
                  </a:lnTo>
                  <a:lnTo>
                    <a:pt x="11" y="275"/>
                  </a:lnTo>
                  <a:lnTo>
                    <a:pt x="8" y="284"/>
                  </a:lnTo>
                  <a:lnTo>
                    <a:pt x="5" y="292"/>
                  </a:lnTo>
                  <a:lnTo>
                    <a:pt x="5" y="293"/>
                  </a:lnTo>
                  <a:lnTo>
                    <a:pt x="4" y="293"/>
                  </a:lnTo>
                  <a:lnTo>
                    <a:pt x="4" y="295"/>
                  </a:lnTo>
                  <a:lnTo>
                    <a:pt x="2" y="298"/>
                  </a:lnTo>
                  <a:lnTo>
                    <a:pt x="1" y="299"/>
                  </a:lnTo>
                  <a:lnTo>
                    <a:pt x="1" y="301"/>
                  </a:lnTo>
                  <a:lnTo>
                    <a:pt x="1" y="303"/>
                  </a:lnTo>
                  <a:lnTo>
                    <a:pt x="0" y="304"/>
                  </a:lnTo>
                  <a:lnTo>
                    <a:pt x="0" y="306"/>
                  </a:lnTo>
                  <a:lnTo>
                    <a:pt x="0" y="307"/>
                  </a:lnTo>
                  <a:lnTo>
                    <a:pt x="0" y="310"/>
                  </a:lnTo>
                  <a:lnTo>
                    <a:pt x="0" y="312"/>
                  </a:lnTo>
                  <a:lnTo>
                    <a:pt x="0" y="313"/>
                  </a:lnTo>
                  <a:lnTo>
                    <a:pt x="0" y="315"/>
                  </a:lnTo>
                  <a:lnTo>
                    <a:pt x="0" y="318"/>
                  </a:lnTo>
                  <a:lnTo>
                    <a:pt x="0" y="320"/>
                  </a:lnTo>
                  <a:lnTo>
                    <a:pt x="1" y="321"/>
                  </a:lnTo>
                  <a:lnTo>
                    <a:pt x="2" y="324"/>
                  </a:lnTo>
                  <a:lnTo>
                    <a:pt x="2" y="326"/>
                  </a:lnTo>
                  <a:lnTo>
                    <a:pt x="4" y="327"/>
                  </a:lnTo>
                  <a:lnTo>
                    <a:pt x="5" y="329"/>
                  </a:lnTo>
                  <a:lnTo>
                    <a:pt x="8" y="330"/>
                  </a:lnTo>
                  <a:lnTo>
                    <a:pt x="9" y="332"/>
                  </a:lnTo>
                  <a:lnTo>
                    <a:pt x="12" y="334"/>
                  </a:lnTo>
                  <a:lnTo>
                    <a:pt x="15" y="335"/>
                  </a:lnTo>
                  <a:lnTo>
                    <a:pt x="17" y="337"/>
                  </a:lnTo>
                  <a:lnTo>
                    <a:pt x="21" y="338"/>
                  </a:lnTo>
                  <a:lnTo>
                    <a:pt x="25" y="340"/>
                  </a:lnTo>
                  <a:lnTo>
                    <a:pt x="27" y="340"/>
                  </a:lnTo>
                  <a:lnTo>
                    <a:pt x="32" y="341"/>
                  </a:lnTo>
                  <a:lnTo>
                    <a:pt x="35" y="343"/>
                  </a:lnTo>
                  <a:lnTo>
                    <a:pt x="39" y="344"/>
                  </a:lnTo>
                  <a:lnTo>
                    <a:pt x="43" y="346"/>
                  </a:lnTo>
                  <a:lnTo>
                    <a:pt x="47" y="347"/>
                  </a:lnTo>
                  <a:lnTo>
                    <a:pt x="51" y="351"/>
                  </a:lnTo>
                  <a:lnTo>
                    <a:pt x="55" y="352"/>
                  </a:lnTo>
                  <a:lnTo>
                    <a:pt x="60" y="355"/>
                  </a:lnTo>
                  <a:lnTo>
                    <a:pt x="64" y="357"/>
                  </a:lnTo>
                  <a:lnTo>
                    <a:pt x="66" y="358"/>
                  </a:lnTo>
                  <a:lnTo>
                    <a:pt x="68" y="360"/>
                  </a:lnTo>
                  <a:lnTo>
                    <a:pt x="70" y="361"/>
                  </a:lnTo>
                  <a:lnTo>
                    <a:pt x="73" y="361"/>
                  </a:lnTo>
                  <a:lnTo>
                    <a:pt x="74" y="363"/>
                  </a:lnTo>
                  <a:lnTo>
                    <a:pt x="75" y="364"/>
                  </a:lnTo>
                  <a:lnTo>
                    <a:pt x="77" y="366"/>
                  </a:lnTo>
                  <a:lnTo>
                    <a:pt x="78" y="368"/>
                  </a:lnTo>
                  <a:lnTo>
                    <a:pt x="78" y="0"/>
                  </a:lnTo>
                  <a:lnTo>
                    <a:pt x="39" y="17"/>
                  </a:lnTo>
                  <a:close/>
                </a:path>
              </a:pathLst>
            </a:custGeom>
            <a:solidFill>
              <a:srgbClr val="F1B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50" name="Freeform 82"/>
            <p:cNvSpPr>
              <a:spLocks/>
            </p:cNvSpPr>
            <p:nvPr/>
          </p:nvSpPr>
          <p:spPr bwMode="auto">
            <a:xfrm>
              <a:off x="5537201" y="5386388"/>
              <a:ext cx="53975" cy="292100"/>
            </a:xfrm>
            <a:custGeom>
              <a:avLst/>
              <a:gdLst>
                <a:gd name="T0" fmla="*/ 2147483647 w 67"/>
                <a:gd name="T1" fmla="*/ 2147483647 h 368"/>
                <a:gd name="T2" fmla="*/ 2147483647 w 67"/>
                <a:gd name="T3" fmla="*/ 2147483647 h 368"/>
                <a:gd name="T4" fmla="*/ 2147483647 w 67"/>
                <a:gd name="T5" fmla="*/ 2147483647 h 368"/>
                <a:gd name="T6" fmla="*/ 2147483647 w 67"/>
                <a:gd name="T7" fmla="*/ 2147483647 h 368"/>
                <a:gd name="T8" fmla="*/ 2147483647 w 67"/>
                <a:gd name="T9" fmla="*/ 2147483647 h 368"/>
                <a:gd name="T10" fmla="*/ 2147483647 w 67"/>
                <a:gd name="T11" fmla="*/ 2147483647 h 368"/>
                <a:gd name="T12" fmla="*/ 2147483647 w 67"/>
                <a:gd name="T13" fmla="*/ 2147483647 h 368"/>
                <a:gd name="T14" fmla="*/ 2147483647 w 67"/>
                <a:gd name="T15" fmla="*/ 2147483647 h 368"/>
                <a:gd name="T16" fmla="*/ 2147483647 w 67"/>
                <a:gd name="T17" fmla="*/ 2147483647 h 368"/>
                <a:gd name="T18" fmla="*/ 2147483647 w 67"/>
                <a:gd name="T19" fmla="*/ 2147483647 h 368"/>
                <a:gd name="T20" fmla="*/ 2147483647 w 67"/>
                <a:gd name="T21" fmla="*/ 2147483647 h 368"/>
                <a:gd name="T22" fmla="*/ 2147483647 w 67"/>
                <a:gd name="T23" fmla="*/ 2147483647 h 368"/>
                <a:gd name="T24" fmla="*/ 2147483647 w 67"/>
                <a:gd name="T25" fmla="*/ 2147483647 h 368"/>
                <a:gd name="T26" fmla="*/ 2147483647 w 67"/>
                <a:gd name="T27" fmla="*/ 2147483647 h 368"/>
                <a:gd name="T28" fmla="*/ 2147483647 w 67"/>
                <a:gd name="T29" fmla="*/ 2147483647 h 368"/>
                <a:gd name="T30" fmla="*/ 2147483647 w 67"/>
                <a:gd name="T31" fmla="*/ 2147483647 h 368"/>
                <a:gd name="T32" fmla="*/ 2147483647 w 67"/>
                <a:gd name="T33" fmla="*/ 2147483647 h 368"/>
                <a:gd name="T34" fmla="*/ 2147483647 w 67"/>
                <a:gd name="T35" fmla="*/ 2147483647 h 368"/>
                <a:gd name="T36" fmla="*/ 2147483647 w 67"/>
                <a:gd name="T37" fmla="*/ 2147483647 h 368"/>
                <a:gd name="T38" fmla="*/ 2147483647 w 67"/>
                <a:gd name="T39" fmla="*/ 2147483647 h 368"/>
                <a:gd name="T40" fmla="*/ 2147483647 w 67"/>
                <a:gd name="T41" fmla="*/ 2147483647 h 368"/>
                <a:gd name="T42" fmla="*/ 2147483647 w 67"/>
                <a:gd name="T43" fmla="*/ 2147483647 h 368"/>
                <a:gd name="T44" fmla="*/ 2147483647 w 67"/>
                <a:gd name="T45" fmla="*/ 2147483647 h 368"/>
                <a:gd name="T46" fmla="*/ 2147483647 w 67"/>
                <a:gd name="T47" fmla="*/ 2147483647 h 368"/>
                <a:gd name="T48" fmla="*/ 2147483647 w 67"/>
                <a:gd name="T49" fmla="*/ 2147483647 h 368"/>
                <a:gd name="T50" fmla="*/ 2147483647 w 67"/>
                <a:gd name="T51" fmla="*/ 2147483647 h 368"/>
                <a:gd name="T52" fmla="*/ 2147483647 w 67"/>
                <a:gd name="T53" fmla="*/ 2147483647 h 368"/>
                <a:gd name="T54" fmla="*/ 2147483647 w 67"/>
                <a:gd name="T55" fmla="*/ 2147483647 h 368"/>
                <a:gd name="T56" fmla="*/ 2147483647 w 67"/>
                <a:gd name="T57" fmla="*/ 2147483647 h 368"/>
                <a:gd name="T58" fmla="*/ 2147483647 w 67"/>
                <a:gd name="T59" fmla="*/ 2147483647 h 368"/>
                <a:gd name="T60" fmla="*/ 2147483647 w 67"/>
                <a:gd name="T61" fmla="*/ 2147483647 h 368"/>
                <a:gd name="T62" fmla="*/ 2147483647 w 67"/>
                <a:gd name="T63" fmla="*/ 2147483647 h 368"/>
                <a:gd name="T64" fmla="*/ 0 w 67"/>
                <a:gd name="T65" fmla="*/ 2147483647 h 368"/>
                <a:gd name="T66" fmla="*/ 2147483647 w 67"/>
                <a:gd name="T67" fmla="*/ 2147483647 h 368"/>
                <a:gd name="T68" fmla="*/ 2147483647 w 67"/>
                <a:gd name="T69" fmla="*/ 2147483647 h 368"/>
                <a:gd name="T70" fmla="*/ 2147483647 w 67"/>
                <a:gd name="T71" fmla="*/ 2147483647 h 368"/>
                <a:gd name="T72" fmla="*/ 2147483647 w 67"/>
                <a:gd name="T73" fmla="*/ 2147483647 h 368"/>
                <a:gd name="T74" fmla="*/ 2147483647 w 67"/>
                <a:gd name="T75" fmla="*/ 2147483647 h 368"/>
                <a:gd name="T76" fmla="*/ 2147483647 w 67"/>
                <a:gd name="T77" fmla="*/ 2147483647 h 368"/>
                <a:gd name="T78" fmla="*/ 2147483647 w 67"/>
                <a:gd name="T79" fmla="*/ 2147483647 h 368"/>
                <a:gd name="T80" fmla="*/ 2147483647 w 67"/>
                <a:gd name="T81" fmla="*/ 2147483647 h 368"/>
                <a:gd name="T82" fmla="*/ 2147483647 w 67"/>
                <a:gd name="T83" fmla="*/ 2147483647 h 368"/>
                <a:gd name="T84" fmla="*/ 2147483647 w 67"/>
                <a:gd name="T85" fmla="*/ 2147483647 h 368"/>
                <a:gd name="T86" fmla="*/ 2147483647 w 67"/>
                <a:gd name="T87" fmla="*/ 0 h 368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67" h="368">
                  <a:moveTo>
                    <a:pt x="35" y="7"/>
                  </a:moveTo>
                  <a:lnTo>
                    <a:pt x="35" y="7"/>
                  </a:lnTo>
                  <a:lnTo>
                    <a:pt x="36" y="10"/>
                  </a:lnTo>
                  <a:lnTo>
                    <a:pt x="37" y="14"/>
                  </a:lnTo>
                  <a:lnTo>
                    <a:pt x="40" y="20"/>
                  </a:lnTo>
                  <a:lnTo>
                    <a:pt x="41" y="23"/>
                  </a:lnTo>
                  <a:lnTo>
                    <a:pt x="43" y="26"/>
                  </a:lnTo>
                  <a:lnTo>
                    <a:pt x="44" y="29"/>
                  </a:lnTo>
                  <a:lnTo>
                    <a:pt x="47" y="32"/>
                  </a:lnTo>
                  <a:lnTo>
                    <a:pt x="49" y="35"/>
                  </a:lnTo>
                  <a:lnTo>
                    <a:pt x="51" y="40"/>
                  </a:lnTo>
                  <a:lnTo>
                    <a:pt x="53" y="43"/>
                  </a:lnTo>
                  <a:lnTo>
                    <a:pt x="57" y="46"/>
                  </a:lnTo>
                  <a:lnTo>
                    <a:pt x="57" y="49"/>
                  </a:lnTo>
                  <a:lnTo>
                    <a:pt x="57" y="54"/>
                  </a:lnTo>
                  <a:lnTo>
                    <a:pt x="57" y="63"/>
                  </a:lnTo>
                  <a:lnTo>
                    <a:pt x="57" y="74"/>
                  </a:lnTo>
                  <a:lnTo>
                    <a:pt x="57" y="88"/>
                  </a:lnTo>
                  <a:lnTo>
                    <a:pt x="56" y="103"/>
                  </a:lnTo>
                  <a:lnTo>
                    <a:pt x="56" y="120"/>
                  </a:lnTo>
                  <a:lnTo>
                    <a:pt x="56" y="140"/>
                  </a:lnTo>
                  <a:lnTo>
                    <a:pt x="55" y="150"/>
                  </a:lnTo>
                  <a:lnTo>
                    <a:pt x="55" y="160"/>
                  </a:lnTo>
                  <a:lnTo>
                    <a:pt x="55" y="171"/>
                  </a:lnTo>
                  <a:lnTo>
                    <a:pt x="53" y="182"/>
                  </a:lnTo>
                  <a:lnTo>
                    <a:pt x="53" y="193"/>
                  </a:lnTo>
                  <a:lnTo>
                    <a:pt x="53" y="204"/>
                  </a:lnTo>
                  <a:lnTo>
                    <a:pt x="52" y="214"/>
                  </a:lnTo>
                  <a:lnTo>
                    <a:pt x="51" y="225"/>
                  </a:lnTo>
                  <a:lnTo>
                    <a:pt x="51" y="236"/>
                  </a:lnTo>
                  <a:lnTo>
                    <a:pt x="49" y="247"/>
                  </a:lnTo>
                  <a:lnTo>
                    <a:pt x="48" y="258"/>
                  </a:lnTo>
                  <a:lnTo>
                    <a:pt x="47" y="269"/>
                  </a:lnTo>
                  <a:lnTo>
                    <a:pt x="45" y="279"/>
                  </a:lnTo>
                  <a:lnTo>
                    <a:pt x="44" y="290"/>
                  </a:lnTo>
                  <a:lnTo>
                    <a:pt x="43" y="299"/>
                  </a:lnTo>
                  <a:lnTo>
                    <a:pt x="41" y="309"/>
                  </a:lnTo>
                  <a:lnTo>
                    <a:pt x="41" y="310"/>
                  </a:lnTo>
                  <a:lnTo>
                    <a:pt x="41" y="312"/>
                  </a:lnTo>
                  <a:lnTo>
                    <a:pt x="40" y="313"/>
                  </a:lnTo>
                  <a:lnTo>
                    <a:pt x="40" y="315"/>
                  </a:lnTo>
                  <a:lnTo>
                    <a:pt x="40" y="316"/>
                  </a:lnTo>
                  <a:lnTo>
                    <a:pt x="39" y="318"/>
                  </a:lnTo>
                  <a:lnTo>
                    <a:pt x="37" y="320"/>
                  </a:lnTo>
                  <a:lnTo>
                    <a:pt x="37" y="321"/>
                  </a:lnTo>
                  <a:lnTo>
                    <a:pt x="36" y="323"/>
                  </a:lnTo>
                  <a:lnTo>
                    <a:pt x="35" y="324"/>
                  </a:lnTo>
                  <a:lnTo>
                    <a:pt x="33" y="326"/>
                  </a:lnTo>
                  <a:lnTo>
                    <a:pt x="32" y="326"/>
                  </a:lnTo>
                  <a:lnTo>
                    <a:pt x="31" y="327"/>
                  </a:lnTo>
                  <a:lnTo>
                    <a:pt x="29" y="329"/>
                  </a:lnTo>
                  <a:lnTo>
                    <a:pt x="28" y="330"/>
                  </a:lnTo>
                  <a:lnTo>
                    <a:pt x="26" y="330"/>
                  </a:lnTo>
                  <a:lnTo>
                    <a:pt x="24" y="332"/>
                  </a:lnTo>
                  <a:lnTo>
                    <a:pt x="22" y="332"/>
                  </a:lnTo>
                  <a:lnTo>
                    <a:pt x="20" y="334"/>
                  </a:lnTo>
                  <a:lnTo>
                    <a:pt x="17" y="334"/>
                  </a:lnTo>
                  <a:lnTo>
                    <a:pt x="16" y="335"/>
                  </a:lnTo>
                  <a:lnTo>
                    <a:pt x="13" y="335"/>
                  </a:lnTo>
                  <a:lnTo>
                    <a:pt x="9" y="335"/>
                  </a:lnTo>
                  <a:lnTo>
                    <a:pt x="6" y="335"/>
                  </a:lnTo>
                  <a:lnTo>
                    <a:pt x="2" y="335"/>
                  </a:lnTo>
                  <a:lnTo>
                    <a:pt x="0" y="334"/>
                  </a:lnTo>
                  <a:lnTo>
                    <a:pt x="1" y="335"/>
                  </a:lnTo>
                  <a:lnTo>
                    <a:pt x="4" y="335"/>
                  </a:lnTo>
                  <a:lnTo>
                    <a:pt x="6" y="337"/>
                  </a:lnTo>
                  <a:lnTo>
                    <a:pt x="10" y="337"/>
                  </a:lnTo>
                  <a:lnTo>
                    <a:pt x="14" y="338"/>
                  </a:lnTo>
                  <a:lnTo>
                    <a:pt x="18" y="340"/>
                  </a:lnTo>
                  <a:lnTo>
                    <a:pt x="24" y="343"/>
                  </a:lnTo>
                  <a:lnTo>
                    <a:pt x="29" y="344"/>
                  </a:lnTo>
                  <a:lnTo>
                    <a:pt x="35" y="347"/>
                  </a:lnTo>
                  <a:lnTo>
                    <a:pt x="37" y="349"/>
                  </a:lnTo>
                  <a:lnTo>
                    <a:pt x="40" y="351"/>
                  </a:lnTo>
                  <a:lnTo>
                    <a:pt x="43" y="351"/>
                  </a:lnTo>
                  <a:lnTo>
                    <a:pt x="45" y="352"/>
                  </a:lnTo>
                  <a:lnTo>
                    <a:pt x="48" y="354"/>
                  </a:lnTo>
                  <a:lnTo>
                    <a:pt x="51" y="355"/>
                  </a:lnTo>
                  <a:lnTo>
                    <a:pt x="53" y="358"/>
                  </a:lnTo>
                  <a:lnTo>
                    <a:pt x="56" y="360"/>
                  </a:lnTo>
                  <a:lnTo>
                    <a:pt x="59" y="361"/>
                  </a:lnTo>
                  <a:lnTo>
                    <a:pt x="62" y="363"/>
                  </a:lnTo>
                  <a:lnTo>
                    <a:pt x="64" y="364"/>
                  </a:lnTo>
                  <a:lnTo>
                    <a:pt x="67" y="368"/>
                  </a:lnTo>
                  <a:lnTo>
                    <a:pt x="67" y="0"/>
                  </a:lnTo>
                  <a:lnTo>
                    <a:pt x="35" y="7"/>
                  </a:lnTo>
                  <a:close/>
                </a:path>
              </a:pathLst>
            </a:custGeom>
            <a:solidFill>
              <a:srgbClr val="C799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51" name="Freeform 83"/>
            <p:cNvSpPr>
              <a:spLocks/>
            </p:cNvSpPr>
            <p:nvPr/>
          </p:nvSpPr>
          <p:spPr bwMode="auto">
            <a:xfrm>
              <a:off x="5573713" y="5373688"/>
              <a:ext cx="98425" cy="320675"/>
            </a:xfrm>
            <a:custGeom>
              <a:avLst/>
              <a:gdLst>
                <a:gd name="T0" fmla="*/ 2147483647 w 124"/>
                <a:gd name="T1" fmla="*/ 2147483647 h 404"/>
                <a:gd name="T2" fmla="*/ 2147483647 w 124"/>
                <a:gd name="T3" fmla="*/ 2147483647 h 404"/>
                <a:gd name="T4" fmla="*/ 2147483647 w 124"/>
                <a:gd name="T5" fmla="*/ 2147483647 h 404"/>
                <a:gd name="T6" fmla="*/ 2147483647 w 124"/>
                <a:gd name="T7" fmla="*/ 2147483647 h 404"/>
                <a:gd name="T8" fmla="*/ 2147483647 w 124"/>
                <a:gd name="T9" fmla="*/ 2147483647 h 404"/>
                <a:gd name="T10" fmla="*/ 2147483647 w 124"/>
                <a:gd name="T11" fmla="*/ 2147483647 h 404"/>
                <a:gd name="T12" fmla="*/ 2147483647 w 124"/>
                <a:gd name="T13" fmla="*/ 2147483647 h 404"/>
                <a:gd name="T14" fmla="*/ 2147483647 w 124"/>
                <a:gd name="T15" fmla="*/ 2147483647 h 404"/>
                <a:gd name="T16" fmla="*/ 2147483647 w 124"/>
                <a:gd name="T17" fmla="*/ 2147483647 h 404"/>
                <a:gd name="T18" fmla="*/ 2147483647 w 124"/>
                <a:gd name="T19" fmla="*/ 2147483647 h 404"/>
                <a:gd name="T20" fmla="*/ 0 w 124"/>
                <a:gd name="T21" fmla="*/ 2147483647 h 404"/>
                <a:gd name="T22" fmla="*/ 0 w 124"/>
                <a:gd name="T23" fmla="*/ 2147483647 h 404"/>
                <a:gd name="T24" fmla="*/ 2147483647 w 124"/>
                <a:gd name="T25" fmla="*/ 2147483647 h 404"/>
                <a:gd name="T26" fmla="*/ 2147483647 w 124"/>
                <a:gd name="T27" fmla="*/ 2147483647 h 404"/>
                <a:gd name="T28" fmla="*/ 2147483647 w 124"/>
                <a:gd name="T29" fmla="*/ 2147483647 h 404"/>
                <a:gd name="T30" fmla="*/ 2147483647 w 124"/>
                <a:gd name="T31" fmla="*/ 2147483647 h 404"/>
                <a:gd name="T32" fmla="*/ 2147483647 w 124"/>
                <a:gd name="T33" fmla="*/ 2147483647 h 404"/>
                <a:gd name="T34" fmla="*/ 2147483647 w 124"/>
                <a:gd name="T35" fmla="*/ 2147483647 h 404"/>
                <a:gd name="T36" fmla="*/ 2147483647 w 124"/>
                <a:gd name="T37" fmla="*/ 2147483647 h 404"/>
                <a:gd name="T38" fmla="*/ 2147483647 w 124"/>
                <a:gd name="T39" fmla="*/ 2147483647 h 404"/>
                <a:gd name="T40" fmla="*/ 2147483647 w 124"/>
                <a:gd name="T41" fmla="*/ 2147483647 h 404"/>
                <a:gd name="T42" fmla="*/ 2147483647 w 124"/>
                <a:gd name="T43" fmla="*/ 2147483647 h 404"/>
                <a:gd name="T44" fmla="*/ 2147483647 w 124"/>
                <a:gd name="T45" fmla="*/ 2147483647 h 404"/>
                <a:gd name="T46" fmla="*/ 2147483647 w 124"/>
                <a:gd name="T47" fmla="*/ 2147483647 h 404"/>
                <a:gd name="T48" fmla="*/ 2147483647 w 124"/>
                <a:gd name="T49" fmla="*/ 2147483647 h 404"/>
                <a:gd name="T50" fmla="*/ 2147483647 w 124"/>
                <a:gd name="T51" fmla="*/ 2147483647 h 404"/>
                <a:gd name="T52" fmla="*/ 2147483647 w 124"/>
                <a:gd name="T53" fmla="*/ 2147483647 h 404"/>
                <a:gd name="T54" fmla="*/ 2147483647 w 124"/>
                <a:gd name="T55" fmla="*/ 2147483647 h 404"/>
                <a:gd name="T56" fmla="*/ 2147483647 w 124"/>
                <a:gd name="T57" fmla="*/ 2147483647 h 404"/>
                <a:gd name="T58" fmla="*/ 2147483647 w 124"/>
                <a:gd name="T59" fmla="*/ 2147483647 h 404"/>
                <a:gd name="T60" fmla="*/ 2147483647 w 124"/>
                <a:gd name="T61" fmla="*/ 2147483647 h 404"/>
                <a:gd name="T62" fmla="*/ 2147483647 w 124"/>
                <a:gd name="T63" fmla="*/ 2147483647 h 404"/>
                <a:gd name="T64" fmla="*/ 2147483647 w 124"/>
                <a:gd name="T65" fmla="*/ 2147483647 h 404"/>
                <a:gd name="T66" fmla="*/ 2147483647 w 124"/>
                <a:gd name="T67" fmla="*/ 2147483647 h 404"/>
                <a:gd name="T68" fmla="*/ 2147483647 w 124"/>
                <a:gd name="T69" fmla="*/ 2147483647 h 404"/>
                <a:gd name="T70" fmla="*/ 2147483647 w 124"/>
                <a:gd name="T71" fmla="*/ 2147483647 h 404"/>
                <a:gd name="T72" fmla="*/ 2147483647 w 124"/>
                <a:gd name="T73" fmla="*/ 2147483647 h 404"/>
                <a:gd name="T74" fmla="*/ 2147483647 w 124"/>
                <a:gd name="T75" fmla="*/ 2147483647 h 404"/>
                <a:gd name="T76" fmla="*/ 2147483647 w 124"/>
                <a:gd name="T77" fmla="*/ 2147483647 h 404"/>
                <a:gd name="T78" fmla="*/ 2147483647 w 124"/>
                <a:gd name="T79" fmla="*/ 2147483647 h 404"/>
                <a:gd name="T80" fmla="*/ 2147483647 w 124"/>
                <a:gd name="T81" fmla="*/ 2147483647 h 404"/>
                <a:gd name="T82" fmla="*/ 2147483647 w 124"/>
                <a:gd name="T83" fmla="*/ 2147483647 h 404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124" h="404">
                  <a:moveTo>
                    <a:pt x="20" y="0"/>
                  </a:moveTo>
                  <a:lnTo>
                    <a:pt x="20" y="3"/>
                  </a:lnTo>
                  <a:lnTo>
                    <a:pt x="20" y="13"/>
                  </a:lnTo>
                  <a:lnTo>
                    <a:pt x="20" y="26"/>
                  </a:lnTo>
                  <a:lnTo>
                    <a:pt x="20" y="43"/>
                  </a:lnTo>
                  <a:lnTo>
                    <a:pt x="20" y="65"/>
                  </a:lnTo>
                  <a:lnTo>
                    <a:pt x="19" y="90"/>
                  </a:lnTo>
                  <a:lnTo>
                    <a:pt x="19" y="116"/>
                  </a:lnTo>
                  <a:lnTo>
                    <a:pt x="19" y="145"/>
                  </a:lnTo>
                  <a:lnTo>
                    <a:pt x="18" y="159"/>
                  </a:lnTo>
                  <a:lnTo>
                    <a:pt x="18" y="173"/>
                  </a:lnTo>
                  <a:lnTo>
                    <a:pt x="18" y="189"/>
                  </a:lnTo>
                  <a:lnTo>
                    <a:pt x="16" y="203"/>
                  </a:lnTo>
                  <a:lnTo>
                    <a:pt x="16" y="217"/>
                  </a:lnTo>
                  <a:lnTo>
                    <a:pt x="15" y="230"/>
                  </a:lnTo>
                  <a:lnTo>
                    <a:pt x="15" y="244"/>
                  </a:lnTo>
                  <a:lnTo>
                    <a:pt x="13" y="258"/>
                  </a:lnTo>
                  <a:lnTo>
                    <a:pt x="12" y="271"/>
                  </a:lnTo>
                  <a:lnTo>
                    <a:pt x="11" y="283"/>
                  </a:lnTo>
                  <a:lnTo>
                    <a:pt x="11" y="294"/>
                  </a:lnTo>
                  <a:lnTo>
                    <a:pt x="9" y="305"/>
                  </a:lnTo>
                  <a:lnTo>
                    <a:pt x="8" y="315"/>
                  </a:lnTo>
                  <a:lnTo>
                    <a:pt x="7" y="325"/>
                  </a:lnTo>
                  <a:lnTo>
                    <a:pt x="4" y="332"/>
                  </a:lnTo>
                  <a:lnTo>
                    <a:pt x="3" y="339"/>
                  </a:lnTo>
                  <a:lnTo>
                    <a:pt x="3" y="340"/>
                  </a:lnTo>
                  <a:lnTo>
                    <a:pt x="1" y="345"/>
                  </a:lnTo>
                  <a:lnTo>
                    <a:pt x="1" y="346"/>
                  </a:lnTo>
                  <a:lnTo>
                    <a:pt x="1" y="348"/>
                  </a:lnTo>
                  <a:lnTo>
                    <a:pt x="1" y="350"/>
                  </a:lnTo>
                  <a:lnTo>
                    <a:pt x="0" y="351"/>
                  </a:lnTo>
                  <a:lnTo>
                    <a:pt x="0" y="353"/>
                  </a:lnTo>
                  <a:lnTo>
                    <a:pt x="0" y="356"/>
                  </a:lnTo>
                  <a:lnTo>
                    <a:pt x="0" y="357"/>
                  </a:lnTo>
                  <a:lnTo>
                    <a:pt x="0" y="359"/>
                  </a:lnTo>
                  <a:lnTo>
                    <a:pt x="0" y="360"/>
                  </a:lnTo>
                  <a:lnTo>
                    <a:pt x="1" y="363"/>
                  </a:lnTo>
                  <a:lnTo>
                    <a:pt x="1" y="365"/>
                  </a:lnTo>
                  <a:lnTo>
                    <a:pt x="1" y="368"/>
                  </a:lnTo>
                  <a:lnTo>
                    <a:pt x="3" y="370"/>
                  </a:lnTo>
                  <a:lnTo>
                    <a:pt x="3" y="371"/>
                  </a:lnTo>
                  <a:lnTo>
                    <a:pt x="4" y="374"/>
                  </a:lnTo>
                  <a:lnTo>
                    <a:pt x="5" y="376"/>
                  </a:lnTo>
                  <a:lnTo>
                    <a:pt x="7" y="377"/>
                  </a:lnTo>
                  <a:lnTo>
                    <a:pt x="8" y="380"/>
                  </a:lnTo>
                  <a:lnTo>
                    <a:pt x="9" y="382"/>
                  </a:lnTo>
                  <a:lnTo>
                    <a:pt x="11" y="384"/>
                  </a:lnTo>
                  <a:lnTo>
                    <a:pt x="12" y="385"/>
                  </a:lnTo>
                  <a:lnTo>
                    <a:pt x="15" y="387"/>
                  </a:lnTo>
                  <a:lnTo>
                    <a:pt x="18" y="388"/>
                  </a:lnTo>
                  <a:lnTo>
                    <a:pt x="20" y="390"/>
                  </a:lnTo>
                  <a:lnTo>
                    <a:pt x="20" y="391"/>
                  </a:lnTo>
                  <a:lnTo>
                    <a:pt x="23" y="391"/>
                  </a:lnTo>
                  <a:lnTo>
                    <a:pt x="24" y="393"/>
                  </a:lnTo>
                  <a:lnTo>
                    <a:pt x="26" y="394"/>
                  </a:lnTo>
                  <a:lnTo>
                    <a:pt x="27" y="394"/>
                  </a:lnTo>
                  <a:lnTo>
                    <a:pt x="30" y="396"/>
                  </a:lnTo>
                  <a:lnTo>
                    <a:pt x="31" y="397"/>
                  </a:lnTo>
                  <a:lnTo>
                    <a:pt x="34" y="399"/>
                  </a:lnTo>
                  <a:lnTo>
                    <a:pt x="36" y="399"/>
                  </a:lnTo>
                  <a:lnTo>
                    <a:pt x="39" y="401"/>
                  </a:lnTo>
                  <a:lnTo>
                    <a:pt x="43" y="402"/>
                  </a:lnTo>
                  <a:lnTo>
                    <a:pt x="46" y="402"/>
                  </a:lnTo>
                  <a:lnTo>
                    <a:pt x="50" y="404"/>
                  </a:lnTo>
                  <a:lnTo>
                    <a:pt x="53" y="404"/>
                  </a:lnTo>
                  <a:lnTo>
                    <a:pt x="57" y="404"/>
                  </a:lnTo>
                  <a:lnTo>
                    <a:pt x="61" y="404"/>
                  </a:lnTo>
                  <a:lnTo>
                    <a:pt x="65" y="404"/>
                  </a:lnTo>
                  <a:lnTo>
                    <a:pt x="67" y="404"/>
                  </a:lnTo>
                  <a:lnTo>
                    <a:pt x="71" y="402"/>
                  </a:lnTo>
                  <a:lnTo>
                    <a:pt x="76" y="402"/>
                  </a:lnTo>
                  <a:lnTo>
                    <a:pt x="80" y="401"/>
                  </a:lnTo>
                  <a:lnTo>
                    <a:pt x="84" y="399"/>
                  </a:lnTo>
                  <a:lnTo>
                    <a:pt x="88" y="396"/>
                  </a:lnTo>
                  <a:lnTo>
                    <a:pt x="92" y="393"/>
                  </a:lnTo>
                  <a:lnTo>
                    <a:pt x="96" y="391"/>
                  </a:lnTo>
                  <a:lnTo>
                    <a:pt x="100" y="387"/>
                  </a:lnTo>
                  <a:lnTo>
                    <a:pt x="104" y="382"/>
                  </a:lnTo>
                  <a:lnTo>
                    <a:pt x="108" y="377"/>
                  </a:lnTo>
                  <a:lnTo>
                    <a:pt x="112" y="373"/>
                  </a:lnTo>
                  <a:lnTo>
                    <a:pt x="116" y="367"/>
                  </a:lnTo>
                  <a:lnTo>
                    <a:pt x="117" y="365"/>
                  </a:lnTo>
                  <a:lnTo>
                    <a:pt x="119" y="363"/>
                  </a:lnTo>
                  <a:lnTo>
                    <a:pt x="119" y="360"/>
                  </a:lnTo>
                  <a:lnTo>
                    <a:pt x="120" y="359"/>
                  </a:lnTo>
                  <a:lnTo>
                    <a:pt x="121" y="356"/>
                  </a:lnTo>
                  <a:lnTo>
                    <a:pt x="121" y="353"/>
                  </a:lnTo>
                  <a:lnTo>
                    <a:pt x="123" y="351"/>
                  </a:lnTo>
                  <a:lnTo>
                    <a:pt x="123" y="350"/>
                  </a:lnTo>
                  <a:lnTo>
                    <a:pt x="123" y="346"/>
                  </a:lnTo>
                  <a:lnTo>
                    <a:pt x="123" y="345"/>
                  </a:lnTo>
                  <a:lnTo>
                    <a:pt x="124" y="343"/>
                  </a:lnTo>
                  <a:lnTo>
                    <a:pt x="124" y="342"/>
                  </a:lnTo>
                  <a:lnTo>
                    <a:pt x="124" y="340"/>
                  </a:lnTo>
                  <a:lnTo>
                    <a:pt x="124" y="337"/>
                  </a:lnTo>
                  <a:lnTo>
                    <a:pt x="124" y="336"/>
                  </a:lnTo>
                  <a:lnTo>
                    <a:pt x="124" y="334"/>
                  </a:lnTo>
                  <a:lnTo>
                    <a:pt x="124" y="332"/>
                  </a:lnTo>
                  <a:lnTo>
                    <a:pt x="123" y="329"/>
                  </a:lnTo>
                  <a:lnTo>
                    <a:pt x="123" y="328"/>
                  </a:lnTo>
                  <a:lnTo>
                    <a:pt x="123" y="326"/>
                  </a:lnTo>
                  <a:lnTo>
                    <a:pt x="121" y="323"/>
                  </a:lnTo>
                  <a:lnTo>
                    <a:pt x="121" y="322"/>
                  </a:lnTo>
                  <a:lnTo>
                    <a:pt x="120" y="320"/>
                  </a:lnTo>
                  <a:lnTo>
                    <a:pt x="119" y="312"/>
                  </a:lnTo>
                  <a:lnTo>
                    <a:pt x="117" y="302"/>
                  </a:lnTo>
                  <a:lnTo>
                    <a:pt x="115" y="288"/>
                  </a:lnTo>
                  <a:lnTo>
                    <a:pt x="112" y="271"/>
                  </a:lnTo>
                  <a:lnTo>
                    <a:pt x="108" y="251"/>
                  </a:lnTo>
                  <a:lnTo>
                    <a:pt x="105" y="229"/>
                  </a:lnTo>
                  <a:lnTo>
                    <a:pt x="101" y="204"/>
                  </a:lnTo>
                  <a:lnTo>
                    <a:pt x="98" y="192"/>
                  </a:lnTo>
                  <a:lnTo>
                    <a:pt x="97" y="179"/>
                  </a:lnTo>
                  <a:lnTo>
                    <a:pt x="96" y="166"/>
                  </a:lnTo>
                  <a:lnTo>
                    <a:pt x="93" y="153"/>
                  </a:lnTo>
                  <a:lnTo>
                    <a:pt x="92" y="139"/>
                  </a:lnTo>
                  <a:lnTo>
                    <a:pt x="89" y="127"/>
                  </a:lnTo>
                  <a:lnTo>
                    <a:pt x="88" y="113"/>
                  </a:lnTo>
                  <a:lnTo>
                    <a:pt x="86" y="99"/>
                  </a:lnTo>
                  <a:lnTo>
                    <a:pt x="85" y="87"/>
                  </a:lnTo>
                  <a:lnTo>
                    <a:pt x="84" y="73"/>
                  </a:lnTo>
                  <a:lnTo>
                    <a:pt x="82" y="60"/>
                  </a:lnTo>
                  <a:lnTo>
                    <a:pt x="81" y="47"/>
                  </a:lnTo>
                  <a:lnTo>
                    <a:pt x="80" y="34"/>
                  </a:lnTo>
                  <a:lnTo>
                    <a:pt x="78" y="22"/>
                  </a:lnTo>
                  <a:lnTo>
                    <a:pt x="78" y="11"/>
                  </a:lnTo>
                  <a:lnTo>
                    <a:pt x="77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F1B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52" name="Freeform 84"/>
            <p:cNvSpPr>
              <a:spLocks/>
            </p:cNvSpPr>
            <p:nvPr/>
          </p:nvSpPr>
          <p:spPr bwMode="auto">
            <a:xfrm>
              <a:off x="5589588" y="5380038"/>
              <a:ext cx="82550" cy="314325"/>
            </a:xfrm>
            <a:custGeom>
              <a:avLst/>
              <a:gdLst>
                <a:gd name="T0" fmla="*/ 2147483647 w 105"/>
                <a:gd name="T1" fmla="*/ 2147483647 h 396"/>
                <a:gd name="T2" fmla="*/ 2147483647 w 105"/>
                <a:gd name="T3" fmla="*/ 2147483647 h 396"/>
                <a:gd name="T4" fmla="*/ 2147483647 w 105"/>
                <a:gd name="T5" fmla="*/ 2147483647 h 396"/>
                <a:gd name="T6" fmla="*/ 2147483647 w 105"/>
                <a:gd name="T7" fmla="*/ 2147483647 h 396"/>
                <a:gd name="T8" fmla="*/ 2147483647 w 105"/>
                <a:gd name="T9" fmla="*/ 2147483647 h 396"/>
                <a:gd name="T10" fmla="*/ 2147483647 w 105"/>
                <a:gd name="T11" fmla="*/ 2147483647 h 396"/>
                <a:gd name="T12" fmla="*/ 2147483647 w 105"/>
                <a:gd name="T13" fmla="*/ 2147483647 h 396"/>
                <a:gd name="T14" fmla="*/ 2147483647 w 105"/>
                <a:gd name="T15" fmla="*/ 2147483647 h 396"/>
                <a:gd name="T16" fmla="*/ 2147483647 w 105"/>
                <a:gd name="T17" fmla="*/ 2147483647 h 396"/>
                <a:gd name="T18" fmla="*/ 2147483647 w 105"/>
                <a:gd name="T19" fmla="*/ 2147483647 h 396"/>
                <a:gd name="T20" fmla="*/ 2147483647 w 105"/>
                <a:gd name="T21" fmla="*/ 2147483647 h 396"/>
                <a:gd name="T22" fmla="*/ 2147483647 w 105"/>
                <a:gd name="T23" fmla="*/ 2147483647 h 396"/>
                <a:gd name="T24" fmla="*/ 2147483647 w 105"/>
                <a:gd name="T25" fmla="*/ 2147483647 h 396"/>
                <a:gd name="T26" fmla="*/ 2147483647 w 105"/>
                <a:gd name="T27" fmla="*/ 2147483647 h 396"/>
                <a:gd name="T28" fmla="*/ 2147483647 w 105"/>
                <a:gd name="T29" fmla="*/ 2147483647 h 396"/>
                <a:gd name="T30" fmla="*/ 2147483647 w 105"/>
                <a:gd name="T31" fmla="*/ 2147483647 h 396"/>
                <a:gd name="T32" fmla="*/ 2147483647 w 105"/>
                <a:gd name="T33" fmla="*/ 2147483647 h 396"/>
                <a:gd name="T34" fmla="*/ 2147483647 w 105"/>
                <a:gd name="T35" fmla="*/ 2147483647 h 396"/>
                <a:gd name="T36" fmla="*/ 2147483647 w 105"/>
                <a:gd name="T37" fmla="*/ 2147483647 h 396"/>
                <a:gd name="T38" fmla="*/ 2147483647 w 105"/>
                <a:gd name="T39" fmla="*/ 2147483647 h 396"/>
                <a:gd name="T40" fmla="*/ 2147483647 w 105"/>
                <a:gd name="T41" fmla="*/ 2147483647 h 396"/>
                <a:gd name="T42" fmla="*/ 2147483647 w 105"/>
                <a:gd name="T43" fmla="*/ 2147483647 h 396"/>
                <a:gd name="T44" fmla="*/ 2147483647 w 105"/>
                <a:gd name="T45" fmla="*/ 2147483647 h 396"/>
                <a:gd name="T46" fmla="*/ 2147483647 w 105"/>
                <a:gd name="T47" fmla="*/ 2147483647 h 396"/>
                <a:gd name="T48" fmla="*/ 2147483647 w 105"/>
                <a:gd name="T49" fmla="*/ 2147483647 h 396"/>
                <a:gd name="T50" fmla="*/ 2147483647 w 105"/>
                <a:gd name="T51" fmla="*/ 2147483647 h 396"/>
                <a:gd name="T52" fmla="*/ 2147483647 w 105"/>
                <a:gd name="T53" fmla="*/ 2147483647 h 396"/>
                <a:gd name="T54" fmla="*/ 0 w 105"/>
                <a:gd name="T55" fmla="*/ 2147483647 h 396"/>
                <a:gd name="T56" fmla="*/ 2147483647 w 105"/>
                <a:gd name="T57" fmla="*/ 2147483647 h 396"/>
                <a:gd name="T58" fmla="*/ 2147483647 w 105"/>
                <a:gd name="T59" fmla="*/ 2147483647 h 396"/>
                <a:gd name="T60" fmla="*/ 2147483647 w 105"/>
                <a:gd name="T61" fmla="*/ 2147483647 h 396"/>
                <a:gd name="T62" fmla="*/ 2147483647 w 105"/>
                <a:gd name="T63" fmla="*/ 2147483647 h 396"/>
                <a:gd name="T64" fmla="*/ 2147483647 w 105"/>
                <a:gd name="T65" fmla="*/ 2147483647 h 396"/>
                <a:gd name="T66" fmla="*/ 2147483647 w 105"/>
                <a:gd name="T67" fmla="*/ 2147483647 h 396"/>
                <a:gd name="T68" fmla="*/ 2147483647 w 105"/>
                <a:gd name="T69" fmla="*/ 2147483647 h 396"/>
                <a:gd name="T70" fmla="*/ 2147483647 w 105"/>
                <a:gd name="T71" fmla="*/ 2147483647 h 396"/>
                <a:gd name="T72" fmla="*/ 2147483647 w 105"/>
                <a:gd name="T73" fmla="*/ 2147483647 h 396"/>
                <a:gd name="T74" fmla="*/ 2147483647 w 105"/>
                <a:gd name="T75" fmla="*/ 2147483647 h 396"/>
                <a:gd name="T76" fmla="*/ 2147483647 w 105"/>
                <a:gd name="T77" fmla="*/ 2147483647 h 396"/>
                <a:gd name="T78" fmla="*/ 2147483647 w 105"/>
                <a:gd name="T79" fmla="*/ 2147483647 h 396"/>
                <a:gd name="T80" fmla="*/ 2147483647 w 105"/>
                <a:gd name="T81" fmla="*/ 2147483647 h 396"/>
                <a:gd name="T82" fmla="*/ 2147483647 w 105"/>
                <a:gd name="T83" fmla="*/ 2147483647 h 396"/>
                <a:gd name="T84" fmla="*/ 2147483647 w 105"/>
                <a:gd name="T85" fmla="*/ 2147483647 h 396"/>
                <a:gd name="T86" fmla="*/ 2147483647 w 105"/>
                <a:gd name="T87" fmla="*/ 2147483647 h 396"/>
                <a:gd name="T88" fmla="*/ 2147483647 w 105"/>
                <a:gd name="T89" fmla="*/ 0 h 39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105" h="396">
                  <a:moveTo>
                    <a:pt x="60" y="8"/>
                  </a:moveTo>
                  <a:lnTo>
                    <a:pt x="60" y="9"/>
                  </a:lnTo>
                  <a:lnTo>
                    <a:pt x="61" y="14"/>
                  </a:lnTo>
                  <a:lnTo>
                    <a:pt x="61" y="20"/>
                  </a:lnTo>
                  <a:lnTo>
                    <a:pt x="62" y="31"/>
                  </a:lnTo>
                  <a:lnTo>
                    <a:pt x="62" y="43"/>
                  </a:lnTo>
                  <a:lnTo>
                    <a:pt x="64" y="59"/>
                  </a:lnTo>
                  <a:lnTo>
                    <a:pt x="66" y="76"/>
                  </a:lnTo>
                  <a:lnTo>
                    <a:pt x="68" y="94"/>
                  </a:lnTo>
                  <a:lnTo>
                    <a:pt x="69" y="105"/>
                  </a:lnTo>
                  <a:lnTo>
                    <a:pt x="70" y="116"/>
                  </a:lnTo>
                  <a:lnTo>
                    <a:pt x="72" y="127"/>
                  </a:lnTo>
                  <a:lnTo>
                    <a:pt x="74" y="139"/>
                  </a:lnTo>
                  <a:lnTo>
                    <a:pt x="76" y="151"/>
                  </a:lnTo>
                  <a:lnTo>
                    <a:pt x="77" y="164"/>
                  </a:lnTo>
                  <a:lnTo>
                    <a:pt x="80" y="178"/>
                  </a:lnTo>
                  <a:lnTo>
                    <a:pt x="81" y="190"/>
                  </a:lnTo>
                  <a:lnTo>
                    <a:pt x="84" y="204"/>
                  </a:lnTo>
                  <a:lnTo>
                    <a:pt x="85" y="218"/>
                  </a:lnTo>
                  <a:lnTo>
                    <a:pt x="88" y="233"/>
                  </a:lnTo>
                  <a:lnTo>
                    <a:pt x="91" y="247"/>
                  </a:lnTo>
                  <a:lnTo>
                    <a:pt x="93" y="263"/>
                  </a:lnTo>
                  <a:lnTo>
                    <a:pt x="96" y="278"/>
                  </a:lnTo>
                  <a:lnTo>
                    <a:pt x="99" y="294"/>
                  </a:lnTo>
                  <a:lnTo>
                    <a:pt x="101" y="309"/>
                  </a:lnTo>
                  <a:lnTo>
                    <a:pt x="101" y="311"/>
                  </a:lnTo>
                  <a:lnTo>
                    <a:pt x="103" y="311"/>
                  </a:lnTo>
                  <a:lnTo>
                    <a:pt x="103" y="312"/>
                  </a:lnTo>
                  <a:lnTo>
                    <a:pt x="103" y="314"/>
                  </a:lnTo>
                  <a:lnTo>
                    <a:pt x="104" y="315"/>
                  </a:lnTo>
                  <a:lnTo>
                    <a:pt x="104" y="317"/>
                  </a:lnTo>
                  <a:lnTo>
                    <a:pt x="104" y="318"/>
                  </a:lnTo>
                  <a:lnTo>
                    <a:pt x="105" y="321"/>
                  </a:lnTo>
                  <a:lnTo>
                    <a:pt x="105" y="323"/>
                  </a:lnTo>
                  <a:lnTo>
                    <a:pt x="105" y="326"/>
                  </a:lnTo>
                  <a:lnTo>
                    <a:pt x="105" y="328"/>
                  </a:lnTo>
                  <a:lnTo>
                    <a:pt x="105" y="331"/>
                  </a:lnTo>
                  <a:lnTo>
                    <a:pt x="105" y="334"/>
                  </a:lnTo>
                  <a:lnTo>
                    <a:pt x="105" y="337"/>
                  </a:lnTo>
                  <a:lnTo>
                    <a:pt x="104" y="340"/>
                  </a:lnTo>
                  <a:lnTo>
                    <a:pt x="104" y="343"/>
                  </a:lnTo>
                  <a:lnTo>
                    <a:pt x="103" y="346"/>
                  </a:lnTo>
                  <a:lnTo>
                    <a:pt x="101" y="349"/>
                  </a:lnTo>
                  <a:lnTo>
                    <a:pt x="100" y="352"/>
                  </a:lnTo>
                  <a:lnTo>
                    <a:pt x="99" y="355"/>
                  </a:lnTo>
                  <a:lnTo>
                    <a:pt x="97" y="359"/>
                  </a:lnTo>
                  <a:lnTo>
                    <a:pt x="95" y="363"/>
                  </a:lnTo>
                  <a:lnTo>
                    <a:pt x="92" y="366"/>
                  </a:lnTo>
                  <a:lnTo>
                    <a:pt x="89" y="369"/>
                  </a:lnTo>
                  <a:lnTo>
                    <a:pt x="87" y="372"/>
                  </a:lnTo>
                  <a:lnTo>
                    <a:pt x="82" y="376"/>
                  </a:lnTo>
                  <a:lnTo>
                    <a:pt x="78" y="380"/>
                  </a:lnTo>
                  <a:lnTo>
                    <a:pt x="74" y="383"/>
                  </a:lnTo>
                  <a:lnTo>
                    <a:pt x="70" y="386"/>
                  </a:lnTo>
                  <a:lnTo>
                    <a:pt x="65" y="389"/>
                  </a:lnTo>
                  <a:lnTo>
                    <a:pt x="64" y="389"/>
                  </a:lnTo>
                  <a:lnTo>
                    <a:pt x="61" y="391"/>
                  </a:lnTo>
                  <a:lnTo>
                    <a:pt x="60" y="393"/>
                  </a:lnTo>
                  <a:lnTo>
                    <a:pt x="58" y="393"/>
                  </a:lnTo>
                  <a:lnTo>
                    <a:pt x="57" y="393"/>
                  </a:lnTo>
                  <a:lnTo>
                    <a:pt x="56" y="394"/>
                  </a:lnTo>
                  <a:lnTo>
                    <a:pt x="54" y="394"/>
                  </a:lnTo>
                  <a:lnTo>
                    <a:pt x="51" y="394"/>
                  </a:lnTo>
                  <a:lnTo>
                    <a:pt x="50" y="396"/>
                  </a:lnTo>
                  <a:lnTo>
                    <a:pt x="47" y="396"/>
                  </a:lnTo>
                  <a:lnTo>
                    <a:pt x="46" y="396"/>
                  </a:lnTo>
                  <a:lnTo>
                    <a:pt x="43" y="396"/>
                  </a:lnTo>
                  <a:lnTo>
                    <a:pt x="41" y="396"/>
                  </a:lnTo>
                  <a:lnTo>
                    <a:pt x="38" y="396"/>
                  </a:lnTo>
                  <a:lnTo>
                    <a:pt x="37" y="396"/>
                  </a:lnTo>
                  <a:lnTo>
                    <a:pt x="34" y="396"/>
                  </a:lnTo>
                  <a:lnTo>
                    <a:pt x="31" y="396"/>
                  </a:lnTo>
                  <a:lnTo>
                    <a:pt x="29" y="394"/>
                  </a:lnTo>
                  <a:lnTo>
                    <a:pt x="25" y="394"/>
                  </a:lnTo>
                  <a:lnTo>
                    <a:pt x="22" y="393"/>
                  </a:lnTo>
                  <a:lnTo>
                    <a:pt x="19" y="393"/>
                  </a:lnTo>
                  <a:lnTo>
                    <a:pt x="16" y="391"/>
                  </a:lnTo>
                  <a:lnTo>
                    <a:pt x="12" y="389"/>
                  </a:lnTo>
                  <a:lnTo>
                    <a:pt x="10" y="388"/>
                  </a:lnTo>
                  <a:lnTo>
                    <a:pt x="7" y="385"/>
                  </a:lnTo>
                  <a:lnTo>
                    <a:pt x="3" y="383"/>
                  </a:lnTo>
                  <a:lnTo>
                    <a:pt x="0" y="380"/>
                  </a:lnTo>
                  <a:lnTo>
                    <a:pt x="0" y="382"/>
                  </a:lnTo>
                  <a:lnTo>
                    <a:pt x="3" y="382"/>
                  </a:lnTo>
                  <a:lnTo>
                    <a:pt x="4" y="383"/>
                  </a:lnTo>
                  <a:lnTo>
                    <a:pt x="7" y="383"/>
                  </a:lnTo>
                  <a:lnTo>
                    <a:pt x="8" y="385"/>
                  </a:lnTo>
                  <a:lnTo>
                    <a:pt x="11" y="385"/>
                  </a:lnTo>
                  <a:lnTo>
                    <a:pt x="14" y="386"/>
                  </a:lnTo>
                  <a:lnTo>
                    <a:pt x="16" y="386"/>
                  </a:lnTo>
                  <a:lnTo>
                    <a:pt x="19" y="388"/>
                  </a:lnTo>
                  <a:lnTo>
                    <a:pt x="23" y="388"/>
                  </a:lnTo>
                  <a:lnTo>
                    <a:pt x="26" y="388"/>
                  </a:lnTo>
                  <a:lnTo>
                    <a:pt x="30" y="388"/>
                  </a:lnTo>
                  <a:lnTo>
                    <a:pt x="34" y="389"/>
                  </a:lnTo>
                  <a:lnTo>
                    <a:pt x="38" y="388"/>
                  </a:lnTo>
                  <a:lnTo>
                    <a:pt x="41" y="388"/>
                  </a:lnTo>
                  <a:lnTo>
                    <a:pt x="45" y="388"/>
                  </a:lnTo>
                  <a:lnTo>
                    <a:pt x="49" y="386"/>
                  </a:lnTo>
                  <a:lnTo>
                    <a:pt x="53" y="385"/>
                  </a:lnTo>
                  <a:lnTo>
                    <a:pt x="57" y="383"/>
                  </a:lnTo>
                  <a:lnTo>
                    <a:pt x="61" y="382"/>
                  </a:lnTo>
                  <a:lnTo>
                    <a:pt x="65" y="379"/>
                  </a:lnTo>
                  <a:lnTo>
                    <a:pt x="69" y="376"/>
                  </a:lnTo>
                  <a:lnTo>
                    <a:pt x="72" y="372"/>
                  </a:lnTo>
                  <a:lnTo>
                    <a:pt x="76" y="369"/>
                  </a:lnTo>
                  <a:lnTo>
                    <a:pt x="80" y="365"/>
                  </a:lnTo>
                  <a:lnTo>
                    <a:pt x="82" y="360"/>
                  </a:lnTo>
                  <a:lnTo>
                    <a:pt x="85" y="354"/>
                  </a:lnTo>
                  <a:lnTo>
                    <a:pt x="89" y="348"/>
                  </a:lnTo>
                  <a:lnTo>
                    <a:pt x="92" y="342"/>
                  </a:lnTo>
                  <a:lnTo>
                    <a:pt x="93" y="334"/>
                  </a:lnTo>
                  <a:lnTo>
                    <a:pt x="93" y="332"/>
                  </a:lnTo>
                  <a:lnTo>
                    <a:pt x="93" y="326"/>
                  </a:lnTo>
                  <a:lnTo>
                    <a:pt x="91" y="315"/>
                  </a:lnTo>
                  <a:lnTo>
                    <a:pt x="89" y="301"/>
                  </a:lnTo>
                  <a:lnTo>
                    <a:pt x="87" y="284"/>
                  </a:lnTo>
                  <a:lnTo>
                    <a:pt x="84" y="266"/>
                  </a:lnTo>
                  <a:lnTo>
                    <a:pt x="80" y="244"/>
                  </a:lnTo>
                  <a:lnTo>
                    <a:pt x="77" y="219"/>
                  </a:lnTo>
                  <a:lnTo>
                    <a:pt x="73" y="195"/>
                  </a:lnTo>
                  <a:lnTo>
                    <a:pt x="70" y="168"/>
                  </a:lnTo>
                  <a:lnTo>
                    <a:pt x="68" y="154"/>
                  </a:lnTo>
                  <a:lnTo>
                    <a:pt x="66" y="141"/>
                  </a:lnTo>
                  <a:lnTo>
                    <a:pt x="65" y="127"/>
                  </a:lnTo>
                  <a:lnTo>
                    <a:pt x="64" y="111"/>
                  </a:lnTo>
                  <a:lnTo>
                    <a:pt x="61" y="97"/>
                  </a:lnTo>
                  <a:lnTo>
                    <a:pt x="60" y="83"/>
                  </a:lnTo>
                  <a:lnTo>
                    <a:pt x="58" y="69"/>
                  </a:lnTo>
                  <a:lnTo>
                    <a:pt x="57" y="56"/>
                  </a:lnTo>
                  <a:lnTo>
                    <a:pt x="56" y="40"/>
                  </a:lnTo>
                  <a:lnTo>
                    <a:pt x="54" y="26"/>
                  </a:lnTo>
                  <a:lnTo>
                    <a:pt x="54" y="14"/>
                  </a:lnTo>
                  <a:lnTo>
                    <a:pt x="53" y="0"/>
                  </a:lnTo>
                  <a:lnTo>
                    <a:pt x="60" y="8"/>
                  </a:lnTo>
                  <a:close/>
                </a:path>
              </a:pathLst>
            </a:custGeom>
            <a:solidFill>
              <a:srgbClr val="C799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53" name="Freeform 85"/>
            <p:cNvSpPr>
              <a:spLocks/>
            </p:cNvSpPr>
            <p:nvPr/>
          </p:nvSpPr>
          <p:spPr bwMode="auto">
            <a:xfrm>
              <a:off x="5448301" y="5641975"/>
              <a:ext cx="160338" cy="107950"/>
            </a:xfrm>
            <a:custGeom>
              <a:avLst/>
              <a:gdLst>
                <a:gd name="T0" fmla="*/ 2147483647 w 202"/>
                <a:gd name="T1" fmla="*/ 2147483647 h 136"/>
                <a:gd name="T2" fmla="*/ 2147483647 w 202"/>
                <a:gd name="T3" fmla="*/ 2147483647 h 136"/>
                <a:gd name="T4" fmla="*/ 2147483647 w 202"/>
                <a:gd name="T5" fmla="*/ 2147483647 h 136"/>
                <a:gd name="T6" fmla="*/ 2147483647 w 202"/>
                <a:gd name="T7" fmla="*/ 2147483647 h 136"/>
                <a:gd name="T8" fmla="*/ 2147483647 w 202"/>
                <a:gd name="T9" fmla="*/ 2147483647 h 136"/>
                <a:gd name="T10" fmla="*/ 2147483647 w 202"/>
                <a:gd name="T11" fmla="*/ 2147483647 h 136"/>
                <a:gd name="T12" fmla="*/ 2147483647 w 202"/>
                <a:gd name="T13" fmla="*/ 2147483647 h 136"/>
                <a:gd name="T14" fmla="*/ 2147483647 w 202"/>
                <a:gd name="T15" fmla="*/ 2147483647 h 136"/>
                <a:gd name="T16" fmla="*/ 2147483647 w 202"/>
                <a:gd name="T17" fmla="*/ 2147483647 h 136"/>
                <a:gd name="T18" fmla="*/ 2147483647 w 202"/>
                <a:gd name="T19" fmla="*/ 2147483647 h 136"/>
                <a:gd name="T20" fmla="*/ 2147483647 w 202"/>
                <a:gd name="T21" fmla="*/ 2147483647 h 136"/>
                <a:gd name="T22" fmla="*/ 2147483647 w 202"/>
                <a:gd name="T23" fmla="*/ 2147483647 h 136"/>
                <a:gd name="T24" fmla="*/ 0 w 202"/>
                <a:gd name="T25" fmla="*/ 2147483647 h 136"/>
                <a:gd name="T26" fmla="*/ 2147483647 w 202"/>
                <a:gd name="T27" fmla="*/ 2147483647 h 136"/>
                <a:gd name="T28" fmla="*/ 2147483647 w 202"/>
                <a:gd name="T29" fmla="*/ 2147483647 h 136"/>
                <a:gd name="T30" fmla="*/ 2147483647 w 202"/>
                <a:gd name="T31" fmla="*/ 2147483647 h 136"/>
                <a:gd name="T32" fmla="*/ 2147483647 w 202"/>
                <a:gd name="T33" fmla="*/ 2147483647 h 136"/>
                <a:gd name="T34" fmla="*/ 2147483647 w 202"/>
                <a:gd name="T35" fmla="*/ 2147483647 h 136"/>
                <a:gd name="T36" fmla="*/ 2147483647 w 202"/>
                <a:gd name="T37" fmla="*/ 2147483647 h 136"/>
                <a:gd name="T38" fmla="*/ 2147483647 w 202"/>
                <a:gd name="T39" fmla="*/ 2147483647 h 136"/>
                <a:gd name="T40" fmla="*/ 2147483647 w 202"/>
                <a:gd name="T41" fmla="*/ 2147483647 h 136"/>
                <a:gd name="T42" fmla="*/ 2147483647 w 202"/>
                <a:gd name="T43" fmla="*/ 2147483647 h 136"/>
                <a:gd name="T44" fmla="*/ 2147483647 w 202"/>
                <a:gd name="T45" fmla="*/ 2147483647 h 136"/>
                <a:gd name="T46" fmla="*/ 2147483647 w 202"/>
                <a:gd name="T47" fmla="*/ 2147483647 h 136"/>
                <a:gd name="T48" fmla="*/ 2147483647 w 202"/>
                <a:gd name="T49" fmla="*/ 2147483647 h 136"/>
                <a:gd name="T50" fmla="*/ 2147483647 w 202"/>
                <a:gd name="T51" fmla="*/ 2147483647 h 136"/>
                <a:gd name="T52" fmla="*/ 2147483647 w 202"/>
                <a:gd name="T53" fmla="*/ 2147483647 h 136"/>
                <a:gd name="T54" fmla="*/ 2147483647 w 202"/>
                <a:gd name="T55" fmla="*/ 2147483647 h 136"/>
                <a:gd name="T56" fmla="*/ 2147483647 w 202"/>
                <a:gd name="T57" fmla="*/ 2147483647 h 136"/>
                <a:gd name="T58" fmla="*/ 2147483647 w 202"/>
                <a:gd name="T59" fmla="*/ 2147483647 h 136"/>
                <a:gd name="T60" fmla="*/ 2147483647 w 202"/>
                <a:gd name="T61" fmla="*/ 2147483647 h 136"/>
                <a:gd name="T62" fmla="*/ 2147483647 w 202"/>
                <a:gd name="T63" fmla="*/ 2147483647 h 136"/>
                <a:gd name="T64" fmla="*/ 2147483647 w 202"/>
                <a:gd name="T65" fmla="*/ 2147483647 h 136"/>
                <a:gd name="T66" fmla="*/ 2147483647 w 202"/>
                <a:gd name="T67" fmla="*/ 2147483647 h 136"/>
                <a:gd name="T68" fmla="*/ 2147483647 w 202"/>
                <a:gd name="T69" fmla="*/ 2147483647 h 136"/>
                <a:gd name="T70" fmla="*/ 2147483647 w 202"/>
                <a:gd name="T71" fmla="*/ 2147483647 h 136"/>
                <a:gd name="T72" fmla="*/ 2147483647 w 202"/>
                <a:gd name="T73" fmla="*/ 2147483647 h 136"/>
                <a:gd name="T74" fmla="*/ 2147483647 w 202"/>
                <a:gd name="T75" fmla="*/ 2147483647 h 136"/>
                <a:gd name="T76" fmla="*/ 2147483647 w 202"/>
                <a:gd name="T77" fmla="*/ 2147483647 h 136"/>
                <a:gd name="T78" fmla="*/ 2147483647 w 202"/>
                <a:gd name="T79" fmla="*/ 2147483647 h 136"/>
                <a:gd name="T80" fmla="*/ 2147483647 w 202"/>
                <a:gd name="T81" fmla="*/ 2147483647 h 136"/>
                <a:gd name="T82" fmla="*/ 2147483647 w 202"/>
                <a:gd name="T83" fmla="*/ 2147483647 h 136"/>
                <a:gd name="T84" fmla="*/ 2147483647 w 202"/>
                <a:gd name="T85" fmla="*/ 2147483647 h 136"/>
                <a:gd name="T86" fmla="*/ 2147483647 w 202"/>
                <a:gd name="T87" fmla="*/ 2147483647 h 136"/>
                <a:gd name="T88" fmla="*/ 2147483647 w 202"/>
                <a:gd name="T89" fmla="*/ 2147483647 h 136"/>
                <a:gd name="T90" fmla="*/ 2147483647 w 202"/>
                <a:gd name="T91" fmla="*/ 2147483647 h 136"/>
                <a:gd name="T92" fmla="*/ 2147483647 w 202"/>
                <a:gd name="T93" fmla="*/ 2147483647 h 136"/>
                <a:gd name="T94" fmla="*/ 2147483647 w 202"/>
                <a:gd name="T95" fmla="*/ 2147483647 h 136"/>
                <a:gd name="T96" fmla="*/ 2147483647 w 202"/>
                <a:gd name="T97" fmla="*/ 2147483647 h 136"/>
                <a:gd name="T98" fmla="*/ 2147483647 w 202"/>
                <a:gd name="T99" fmla="*/ 2147483647 h 136"/>
                <a:gd name="T100" fmla="*/ 2147483647 w 202"/>
                <a:gd name="T101" fmla="*/ 2147483647 h 136"/>
                <a:gd name="T102" fmla="*/ 2147483647 w 202"/>
                <a:gd name="T103" fmla="*/ 2147483647 h 136"/>
                <a:gd name="T104" fmla="*/ 2147483647 w 202"/>
                <a:gd name="T105" fmla="*/ 2147483647 h 136"/>
                <a:gd name="T106" fmla="*/ 2147483647 w 202"/>
                <a:gd name="T107" fmla="*/ 2147483647 h 1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202" h="136">
                  <a:moveTo>
                    <a:pt x="114" y="7"/>
                  </a:moveTo>
                  <a:lnTo>
                    <a:pt x="113" y="7"/>
                  </a:lnTo>
                  <a:lnTo>
                    <a:pt x="113" y="6"/>
                  </a:lnTo>
                  <a:lnTo>
                    <a:pt x="112" y="6"/>
                  </a:lnTo>
                  <a:lnTo>
                    <a:pt x="110" y="4"/>
                  </a:lnTo>
                  <a:lnTo>
                    <a:pt x="109" y="3"/>
                  </a:lnTo>
                  <a:lnTo>
                    <a:pt x="107" y="3"/>
                  </a:lnTo>
                  <a:lnTo>
                    <a:pt x="107" y="1"/>
                  </a:lnTo>
                  <a:lnTo>
                    <a:pt x="106" y="1"/>
                  </a:lnTo>
                  <a:lnTo>
                    <a:pt x="105" y="1"/>
                  </a:lnTo>
                  <a:lnTo>
                    <a:pt x="103" y="1"/>
                  </a:lnTo>
                  <a:lnTo>
                    <a:pt x="102" y="0"/>
                  </a:lnTo>
                  <a:lnTo>
                    <a:pt x="101" y="0"/>
                  </a:lnTo>
                  <a:lnTo>
                    <a:pt x="99" y="1"/>
                  </a:lnTo>
                  <a:lnTo>
                    <a:pt x="98" y="1"/>
                  </a:lnTo>
                  <a:lnTo>
                    <a:pt x="97" y="1"/>
                  </a:lnTo>
                  <a:lnTo>
                    <a:pt x="94" y="3"/>
                  </a:lnTo>
                  <a:lnTo>
                    <a:pt x="93" y="3"/>
                  </a:lnTo>
                  <a:lnTo>
                    <a:pt x="91" y="4"/>
                  </a:lnTo>
                  <a:lnTo>
                    <a:pt x="90" y="6"/>
                  </a:lnTo>
                  <a:lnTo>
                    <a:pt x="87" y="7"/>
                  </a:lnTo>
                  <a:lnTo>
                    <a:pt x="86" y="9"/>
                  </a:lnTo>
                  <a:lnTo>
                    <a:pt x="83" y="12"/>
                  </a:lnTo>
                  <a:lnTo>
                    <a:pt x="82" y="15"/>
                  </a:lnTo>
                  <a:lnTo>
                    <a:pt x="79" y="18"/>
                  </a:lnTo>
                  <a:lnTo>
                    <a:pt x="78" y="21"/>
                  </a:lnTo>
                  <a:lnTo>
                    <a:pt x="75" y="26"/>
                  </a:lnTo>
                  <a:lnTo>
                    <a:pt x="72" y="29"/>
                  </a:lnTo>
                  <a:lnTo>
                    <a:pt x="27" y="58"/>
                  </a:lnTo>
                  <a:lnTo>
                    <a:pt x="25" y="60"/>
                  </a:lnTo>
                  <a:lnTo>
                    <a:pt x="24" y="60"/>
                  </a:lnTo>
                  <a:lnTo>
                    <a:pt x="21" y="62"/>
                  </a:lnTo>
                  <a:lnTo>
                    <a:pt x="20" y="62"/>
                  </a:lnTo>
                  <a:lnTo>
                    <a:pt x="17" y="63"/>
                  </a:lnTo>
                  <a:lnTo>
                    <a:pt x="16" y="63"/>
                  </a:lnTo>
                  <a:lnTo>
                    <a:pt x="14" y="65"/>
                  </a:lnTo>
                  <a:lnTo>
                    <a:pt x="13" y="66"/>
                  </a:lnTo>
                  <a:lnTo>
                    <a:pt x="12" y="68"/>
                  </a:lnTo>
                  <a:lnTo>
                    <a:pt x="10" y="68"/>
                  </a:lnTo>
                  <a:lnTo>
                    <a:pt x="8" y="69"/>
                  </a:lnTo>
                  <a:lnTo>
                    <a:pt x="6" y="71"/>
                  </a:lnTo>
                  <a:lnTo>
                    <a:pt x="5" y="72"/>
                  </a:lnTo>
                  <a:lnTo>
                    <a:pt x="4" y="74"/>
                  </a:lnTo>
                  <a:lnTo>
                    <a:pt x="2" y="75"/>
                  </a:lnTo>
                  <a:lnTo>
                    <a:pt x="2" y="79"/>
                  </a:lnTo>
                  <a:lnTo>
                    <a:pt x="1" y="80"/>
                  </a:lnTo>
                  <a:lnTo>
                    <a:pt x="0" y="82"/>
                  </a:lnTo>
                  <a:lnTo>
                    <a:pt x="0" y="85"/>
                  </a:lnTo>
                  <a:lnTo>
                    <a:pt x="0" y="86"/>
                  </a:lnTo>
                  <a:lnTo>
                    <a:pt x="0" y="89"/>
                  </a:lnTo>
                  <a:lnTo>
                    <a:pt x="0" y="91"/>
                  </a:lnTo>
                  <a:lnTo>
                    <a:pt x="0" y="94"/>
                  </a:lnTo>
                  <a:lnTo>
                    <a:pt x="1" y="97"/>
                  </a:lnTo>
                  <a:lnTo>
                    <a:pt x="1" y="99"/>
                  </a:lnTo>
                  <a:lnTo>
                    <a:pt x="4" y="102"/>
                  </a:lnTo>
                  <a:lnTo>
                    <a:pt x="5" y="105"/>
                  </a:lnTo>
                  <a:lnTo>
                    <a:pt x="5" y="106"/>
                  </a:lnTo>
                  <a:lnTo>
                    <a:pt x="5" y="108"/>
                  </a:lnTo>
                  <a:lnTo>
                    <a:pt x="5" y="109"/>
                  </a:lnTo>
                  <a:lnTo>
                    <a:pt x="5" y="111"/>
                  </a:lnTo>
                  <a:lnTo>
                    <a:pt x="5" y="113"/>
                  </a:lnTo>
                  <a:lnTo>
                    <a:pt x="5" y="114"/>
                  </a:lnTo>
                  <a:lnTo>
                    <a:pt x="5" y="116"/>
                  </a:lnTo>
                  <a:lnTo>
                    <a:pt x="6" y="116"/>
                  </a:lnTo>
                  <a:lnTo>
                    <a:pt x="6" y="117"/>
                  </a:lnTo>
                  <a:lnTo>
                    <a:pt x="6" y="119"/>
                  </a:lnTo>
                  <a:lnTo>
                    <a:pt x="8" y="119"/>
                  </a:lnTo>
                  <a:lnTo>
                    <a:pt x="8" y="120"/>
                  </a:lnTo>
                  <a:lnTo>
                    <a:pt x="9" y="120"/>
                  </a:lnTo>
                  <a:lnTo>
                    <a:pt x="10" y="122"/>
                  </a:lnTo>
                  <a:lnTo>
                    <a:pt x="12" y="122"/>
                  </a:lnTo>
                  <a:lnTo>
                    <a:pt x="13" y="122"/>
                  </a:lnTo>
                  <a:lnTo>
                    <a:pt x="14" y="123"/>
                  </a:lnTo>
                  <a:lnTo>
                    <a:pt x="16" y="123"/>
                  </a:lnTo>
                  <a:lnTo>
                    <a:pt x="17" y="125"/>
                  </a:lnTo>
                  <a:lnTo>
                    <a:pt x="21" y="126"/>
                  </a:lnTo>
                  <a:lnTo>
                    <a:pt x="22" y="128"/>
                  </a:lnTo>
                  <a:lnTo>
                    <a:pt x="24" y="128"/>
                  </a:lnTo>
                  <a:lnTo>
                    <a:pt x="27" y="130"/>
                  </a:lnTo>
                  <a:lnTo>
                    <a:pt x="29" y="130"/>
                  </a:lnTo>
                  <a:lnTo>
                    <a:pt x="32" y="131"/>
                  </a:lnTo>
                  <a:lnTo>
                    <a:pt x="35" y="133"/>
                  </a:lnTo>
                  <a:lnTo>
                    <a:pt x="39" y="133"/>
                  </a:lnTo>
                  <a:lnTo>
                    <a:pt x="41" y="134"/>
                  </a:lnTo>
                  <a:lnTo>
                    <a:pt x="45" y="134"/>
                  </a:lnTo>
                  <a:lnTo>
                    <a:pt x="49" y="134"/>
                  </a:lnTo>
                  <a:lnTo>
                    <a:pt x="54" y="136"/>
                  </a:lnTo>
                  <a:lnTo>
                    <a:pt x="59" y="136"/>
                  </a:lnTo>
                  <a:lnTo>
                    <a:pt x="63" y="136"/>
                  </a:lnTo>
                  <a:lnTo>
                    <a:pt x="68" y="136"/>
                  </a:lnTo>
                  <a:lnTo>
                    <a:pt x="74" y="136"/>
                  </a:lnTo>
                  <a:lnTo>
                    <a:pt x="79" y="136"/>
                  </a:lnTo>
                  <a:lnTo>
                    <a:pt x="85" y="134"/>
                  </a:lnTo>
                  <a:lnTo>
                    <a:pt x="90" y="134"/>
                  </a:lnTo>
                  <a:lnTo>
                    <a:pt x="97" y="133"/>
                  </a:lnTo>
                  <a:lnTo>
                    <a:pt x="102" y="131"/>
                  </a:lnTo>
                  <a:lnTo>
                    <a:pt x="109" y="130"/>
                  </a:lnTo>
                  <a:lnTo>
                    <a:pt x="117" y="128"/>
                  </a:lnTo>
                  <a:lnTo>
                    <a:pt x="124" y="126"/>
                  </a:lnTo>
                  <a:lnTo>
                    <a:pt x="130" y="123"/>
                  </a:lnTo>
                  <a:lnTo>
                    <a:pt x="132" y="123"/>
                  </a:lnTo>
                  <a:lnTo>
                    <a:pt x="133" y="122"/>
                  </a:lnTo>
                  <a:lnTo>
                    <a:pt x="136" y="122"/>
                  </a:lnTo>
                  <a:lnTo>
                    <a:pt x="137" y="122"/>
                  </a:lnTo>
                  <a:lnTo>
                    <a:pt x="138" y="120"/>
                  </a:lnTo>
                  <a:lnTo>
                    <a:pt x="141" y="120"/>
                  </a:lnTo>
                  <a:lnTo>
                    <a:pt x="144" y="119"/>
                  </a:lnTo>
                  <a:lnTo>
                    <a:pt x="147" y="119"/>
                  </a:lnTo>
                  <a:lnTo>
                    <a:pt x="149" y="119"/>
                  </a:lnTo>
                  <a:lnTo>
                    <a:pt x="152" y="119"/>
                  </a:lnTo>
                  <a:lnTo>
                    <a:pt x="156" y="119"/>
                  </a:lnTo>
                  <a:lnTo>
                    <a:pt x="159" y="119"/>
                  </a:lnTo>
                  <a:lnTo>
                    <a:pt x="161" y="119"/>
                  </a:lnTo>
                  <a:lnTo>
                    <a:pt x="163" y="119"/>
                  </a:lnTo>
                  <a:lnTo>
                    <a:pt x="164" y="119"/>
                  </a:lnTo>
                  <a:lnTo>
                    <a:pt x="165" y="119"/>
                  </a:lnTo>
                  <a:lnTo>
                    <a:pt x="167" y="119"/>
                  </a:lnTo>
                  <a:lnTo>
                    <a:pt x="168" y="119"/>
                  </a:lnTo>
                  <a:lnTo>
                    <a:pt x="171" y="120"/>
                  </a:lnTo>
                  <a:lnTo>
                    <a:pt x="174" y="122"/>
                  </a:lnTo>
                  <a:lnTo>
                    <a:pt x="175" y="122"/>
                  </a:lnTo>
                  <a:lnTo>
                    <a:pt x="176" y="122"/>
                  </a:lnTo>
                  <a:lnTo>
                    <a:pt x="178" y="122"/>
                  </a:lnTo>
                  <a:lnTo>
                    <a:pt x="180" y="122"/>
                  </a:lnTo>
                  <a:lnTo>
                    <a:pt x="182" y="122"/>
                  </a:lnTo>
                  <a:lnTo>
                    <a:pt x="184" y="122"/>
                  </a:lnTo>
                  <a:lnTo>
                    <a:pt x="186" y="122"/>
                  </a:lnTo>
                  <a:lnTo>
                    <a:pt x="187" y="122"/>
                  </a:lnTo>
                  <a:lnTo>
                    <a:pt x="190" y="120"/>
                  </a:lnTo>
                  <a:lnTo>
                    <a:pt x="191" y="120"/>
                  </a:lnTo>
                  <a:lnTo>
                    <a:pt x="192" y="119"/>
                  </a:lnTo>
                  <a:lnTo>
                    <a:pt x="195" y="117"/>
                  </a:lnTo>
                  <a:lnTo>
                    <a:pt x="196" y="116"/>
                  </a:lnTo>
                  <a:lnTo>
                    <a:pt x="198" y="114"/>
                  </a:lnTo>
                  <a:lnTo>
                    <a:pt x="199" y="111"/>
                  </a:lnTo>
                  <a:lnTo>
                    <a:pt x="199" y="109"/>
                  </a:lnTo>
                  <a:lnTo>
                    <a:pt x="201" y="106"/>
                  </a:lnTo>
                  <a:lnTo>
                    <a:pt x="201" y="102"/>
                  </a:lnTo>
                  <a:lnTo>
                    <a:pt x="202" y="99"/>
                  </a:lnTo>
                  <a:lnTo>
                    <a:pt x="202" y="94"/>
                  </a:lnTo>
                  <a:lnTo>
                    <a:pt x="201" y="89"/>
                  </a:lnTo>
                  <a:lnTo>
                    <a:pt x="201" y="85"/>
                  </a:lnTo>
                  <a:lnTo>
                    <a:pt x="199" y="79"/>
                  </a:lnTo>
                  <a:lnTo>
                    <a:pt x="199" y="72"/>
                  </a:lnTo>
                  <a:lnTo>
                    <a:pt x="198" y="71"/>
                  </a:lnTo>
                  <a:lnTo>
                    <a:pt x="198" y="69"/>
                  </a:lnTo>
                  <a:lnTo>
                    <a:pt x="198" y="68"/>
                  </a:lnTo>
                  <a:lnTo>
                    <a:pt x="196" y="68"/>
                  </a:lnTo>
                  <a:lnTo>
                    <a:pt x="196" y="66"/>
                  </a:lnTo>
                  <a:lnTo>
                    <a:pt x="195" y="65"/>
                  </a:lnTo>
                  <a:lnTo>
                    <a:pt x="194" y="63"/>
                  </a:lnTo>
                  <a:lnTo>
                    <a:pt x="192" y="63"/>
                  </a:lnTo>
                  <a:lnTo>
                    <a:pt x="191" y="63"/>
                  </a:lnTo>
                  <a:lnTo>
                    <a:pt x="190" y="63"/>
                  </a:lnTo>
                  <a:lnTo>
                    <a:pt x="188" y="63"/>
                  </a:lnTo>
                  <a:lnTo>
                    <a:pt x="187" y="63"/>
                  </a:lnTo>
                  <a:lnTo>
                    <a:pt x="186" y="63"/>
                  </a:lnTo>
                  <a:lnTo>
                    <a:pt x="183" y="65"/>
                  </a:lnTo>
                  <a:lnTo>
                    <a:pt x="180" y="65"/>
                  </a:lnTo>
                  <a:lnTo>
                    <a:pt x="179" y="66"/>
                  </a:lnTo>
                  <a:lnTo>
                    <a:pt x="178" y="66"/>
                  </a:lnTo>
                  <a:lnTo>
                    <a:pt x="175" y="66"/>
                  </a:lnTo>
                  <a:lnTo>
                    <a:pt x="174" y="66"/>
                  </a:lnTo>
                  <a:lnTo>
                    <a:pt x="172" y="66"/>
                  </a:lnTo>
                  <a:lnTo>
                    <a:pt x="169" y="68"/>
                  </a:lnTo>
                  <a:lnTo>
                    <a:pt x="168" y="68"/>
                  </a:lnTo>
                  <a:lnTo>
                    <a:pt x="165" y="68"/>
                  </a:lnTo>
                  <a:lnTo>
                    <a:pt x="164" y="68"/>
                  </a:lnTo>
                  <a:lnTo>
                    <a:pt x="161" y="66"/>
                  </a:lnTo>
                  <a:lnTo>
                    <a:pt x="160" y="66"/>
                  </a:lnTo>
                  <a:lnTo>
                    <a:pt x="157" y="66"/>
                  </a:lnTo>
                  <a:lnTo>
                    <a:pt x="156" y="66"/>
                  </a:lnTo>
                  <a:lnTo>
                    <a:pt x="153" y="65"/>
                  </a:lnTo>
                  <a:lnTo>
                    <a:pt x="151" y="65"/>
                  </a:lnTo>
                  <a:lnTo>
                    <a:pt x="149" y="63"/>
                  </a:lnTo>
                  <a:lnTo>
                    <a:pt x="147" y="62"/>
                  </a:lnTo>
                  <a:lnTo>
                    <a:pt x="145" y="62"/>
                  </a:lnTo>
                  <a:lnTo>
                    <a:pt x="143" y="60"/>
                  </a:lnTo>
                  <a:lnTo>
                    <a:pt x="141" y="58"/>
                  </a:lnTo>
                  <a:lnTo>
                    <a:pt x="138" y="57"/>
                  </a:lnTo>
                  <a:lnTo>
                    <a:pt x="137" y="54"/>
                  </a:lnTo>
                  <a:lnTo>
                    <a:pt x="134" y="52"/>
                  </a:lnTo>
                  <a:lnTo>
                    <a:pt x="133" y="51"/>
                  </a:lnTo>
                  <a:lnTo>
                    <a:pt x="132" y="48"/>
                  </a:lnTo>
                  <a:lnTo>
                    <a:pt x="129" y="45"/>
                  </a:lnTo>
                  <a:lnTo>
                    <a:pt x="128" y="43"/>
                  </a:lnTo>
                  <a:lnTo>
                    <a:pt x="126" y="40"/>
                  </a:lnTo>
                  <a:lnTo>
                    <a:pt x="126" y="38"/>
                  </a:lnTo>
                  <a:lnTo>
                    <a:pt x="125" y="35"/>
                  </a:lnTo>
                  <a:lnTo>
                    <a:pt x="125" y="34"/>
                  </a:lnTo>
                  <a:lnTo>
                    <a:pt x="125" y="32"/>
                  </a:lnTo>
                  <a:lnTo>
                    <a:pt x="125" y="29"/>
                  </a:lnTo>
                  <a:lnTo>
                    <a:pt x="124" y="28"/>
                  </a:lnTo>
                  <a:lnTo>
                    <a:pt x="124" y="24"/>
                  </a:lnTo>
                  <a:lnTo>
                    <a:pt x="122" y="21"/>
                  </a:lnTo>
                  <a:lnTo>
                    <a:pt x="122" y="20"/>
                  </a:lnTo>
                  <a:lnTo>
                    <a:pt x="121" y="18"/>
                  </a:lnTo>
                  <a:lnTo>
                    <a:pt x="121" y="17"/>
                  </a:lnTo>
                  <a:lnTo>
                    <a:pt x="120" y="15"/>
                  </a:lnTo>
                  <a:lnTo>
                    <a:pt x="120" y="14"/>
                  </a:lnTo>
                  <a:lnTo>
                    <a:pt x="118" y="14"/>
                  </a:lnTo>
                  <a:lnTo>
                    <a:pt x="118" y="12"/>
                  </a:lnTo>
                  <a:lnTo>
                    <a:pt x="117" y="11"/>
                  </a:lnTo>
                  <a:lnTo>
                    <a:pt x="116" y="9"/>
                  </a:lnTo>
                  <a:lnTo>
                    <a:pt x="114" y="9"/>
                  </a:lnTo>
                  <a:lnTo>
                    <a:pt x="114" y="7"/>
                  </a:lnTo>
                  <a:close/>
                </a:path>
              </a:pathLst>
            </a:custGeom>
            <a:solidFill>
              <a:srgbClr val="8A74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54" name="Freeform 86"/>
            <p:cNvSpPr>
              <a:spLocks/>
            </p:cNvSpPr>
            <p:nvPr/>
          </p:nvSpPr>
          <p:spPr bwMode="auto">
            <a:xfrm>
              <a:off x="5461001" y="5673725"/>
              <a:ext cx="147638" cy="68263"/>
            </a:xfrm>
            <a:custGeom>
              <a:avLst/>
              <a:gdLst>
                <a:gd name="T0" fmla="*/ 2147483647 w 188"/>
                <a:gd name="T1" fmla="*/ 2147483647 h 87"/>
                <a:gd name="T2" fmla="*/ 2147483647 w 188"/>
                <a:gd name="T3" fmla="*/ 2147483647 h 87"/>
                <a:gd name="T4" fmla="*/ 2147483647 w 188"/>
                <a:gd name="T5" fmla="*/ 2147483647 h 87"/>
                <a:gd name="T6" fmla="*/ 2147483647 w 188"/>
                <a:gd name="T7" fmla="*/ 2147483647 h 87"/>
                <a:gd name="T8" fmla="*/ 2147483647 w 188"/>
                <a:gd name="T9" fmla="*/ 2147483647 h 87"/>
                <a:gd name="T10" fmla="*/ 2147483647 w 188"/>
                <a:gd name="T11" fmla="*/ 2147483647 h 87"/>
                <a:gd name="T12" fmla="*/ 2147483647 w 188"/>
                <a:gd name="T13" fmla="*/ 2147483647 h 87"/>
                <a:gd name="T14" fmla="*/ 2147483647 w 188"/>
                <a:gd name="T15" fmla="*/ 2147483647 h 87"/>
                <a:gd name="T16" fmla="*/ 2147483647 w 188"/>
                <a:gd name="T17" fmla="*/ 2147483647 h 87"/>
                <a:gd name="T18" fmla="*/ 2147483647 w 188"/>
                <a:gd name="T19" fmla="*/ 2147483647 h 87"/>
                <a:gd name="T20" fmla="*/ 2147483647 w 188"/>
                <a:gd name="T21" fmla="*/ 2147483647 h 87"/>
                <a:gd name="T22" fmla="*/ 2147483647 w 188"/>
                <a:gd name="T23" fmla="*/ 2147483647 h 87"/>
                <a:gd name="T24" fmla="*/ 2147483647 w 188"/>
                <a:gd name="T25" fmla="*/ 2147483647 h 87"/>
                <a:gd name="T26" fmla="*/ 2147483647 w 188"/>
                <a:gd name="T27" fmla="*/ 2147483647 h 87"/>
                <a:gd name="T28" fmla="*/ 2147483647 w 188"/>
                <a:gd name="T29" fmla="*/ 2147483647 h 87"/>
                <a:gd name="T30" fmla="*/ 2147483647 w 188"/>
                <a:gd name="T31" fmla="*/ 2147483647 h 87"/>
                <a:gd name="T32" fmla="*/ 2147483647 w 188"/>
                <a:gd name="T33" fmla="*/ 2147483647 h 87"/>
                <a:gd name="T34" fmla="*/ 2147483647 w 188"/>
                <a:gd name="T35" fmla="*/ 2147483647 h 87"/>
                <a:gd name="T36" fmla="*/ 2147483647 w 188"/>
                <a:gd name="T37" fmla="*/ 2147483647 h 87"/>
                <a:gd name="T38" fmla="*/ 2147483647 w 188"/>
                <a:gd name="T39" fmla="*/ 2147483647 h 87"/>
                <a:gd name="T40" fmla="*/ 2147483647 w 188"/>
                <a:gd name="T41" fmla="*/ 2147483647 h 87"/>
                <a:gd name="T42" fmla="*/ 2147483647 w 188"/>
                <a:gd name="T43" fmla="*/ 2147483647 h 87"/>
                <a:gd name="T44" fmla="*/ 2147483647 w 188"/>
                <a:gd name="T45" fmla="*/ 2147483647 h 87"/>
                <a:gd name="T46" fmla="*/ 2147483647 w 188"/>
                <a:gd name="T47" fmla="*/ 2147483647 h 87"/>
                <a:gd name="T48" fmla="*/ 2147483647 w 188"/>
                <a:gd name="T49" fmla="*/ 2147483647 h 87"/>
                <a:gd name="T50" fmla="*/ 2147483647 w 188"/>
                <a:gd name="T51" fmla="*/ 2147483647 h 87"/>
                <a:gd name="T52" fmla="*/ 2147483647 w 188"/>
                <a:gd name="T53" fmla="*/ 2147483647 h 87"/>
                <a:gd name="T54" fmla="*/ 2147483647 w 188"/>
                <a:gd name="T55" fmla="*/ 2147483647 h 87"/>
                <a:gd name="T56" fmla="*/ 2147483647 w 188"/>
                <a:gd name="T57" fmla="*/ 2147483647 h 87"/>
                <a:gd name="T58" fmla="*/ 2147483647 w 188"/>
                <a:gd name="T59" fmla="*/ 2147483647 h 87"/>
                <a:gd name="T60" fmla="*/ 2147483647 w 188"/>
                <a:gd name="T61" fmla="*/ 2147483647 h 87"/>
                <a:gd name="T62" fmla="*/ 2147483647 w 188"/>
                <a:gd name="T63" fmla="*/ 2147483647 h 87"/>
                <a:gd name="T64" fmla="*/ 2147483647 w 188"/>
                <a:gd name="T65" fmla="*/ 2147483647 h 87"/>
                <a:gd name="T66" fmla="*/ 2147483647 w 188"/>
                <a:gd name="T67" fmla="*/ 2147483647 h 87"/>
                <a:gd name="T68" fmla="*/ 2147483647 w 188"/>
                <a:gd name="T69" fmla="*/ 2147483647 h 87"/>
                <a:gd name="T70" fmla="*/ 2147483647 w 188"/>
                <a:gd name="T71" fmla="*/ 2147483647 h 87"/>
                <a:gd name="T72" fmla="*/ 2147483647 w 188"/>
                <a:gd name="T73" fmla="*/ 2147483647 h 87"/>
                <a:gd name="T74" fmla="*/ 2147483647 w 188"/>
                <a:gd name="T75" fmla="*/ 2147483647 h 87"/>
                <a:gd name="T76" fmla="*/ 2147483647 w 188"/>
                <a:gd name="T77" fmla="*/ 2147483647 h 87"/>
                <a:gd name="T78" fmla="*/ 2147483647 w 188"/>
                <a:gd name="T79" fmla="*/ 2147483647 h 87"/>
                <a:gd name="T80" fmla="*/ 2147483647 w 188"/>
                <a:gd name="T81" fmla="*/ 2147483647 h 87"/>
                <a:gd name="T82" fmla="*/ 2147483647 w 188"/>
                <a:gd name="T83" fmla="*/ 2147483647 h 87"/>
                <a:gd name="T84" fmla="*/ 2147483647 w 188"/>
                <a:gd name="T85" fmla="*/ 2147483647 h 87"/>
                <a:gd name="T86" fmla="*/ 2147483647 w 188"/>
                <a:gd name="T87" fmla="*/ 2147483647 h 87"/>
                <a:gd name="T88" fmla="*/ 2147483647 w 188"/>
                <a:gd name="T89" fmla="*/ 2147483647 h 87"/>
                <a:gd name="T90" fmla="*/ 2147483647 w 188"/>
                <a:gd name="T91" fmla="*/ 2147483647 h 87"/>
                <a:gd name="T92" fmla="*/ 2147483647 w 188"/>
                <a:gd name="T93" fmla="*/ 2147483647 h 87"/>
                <a:gd name="T94" fmla="*/ 2147483647 w 188"/>
                <a:gd name="T95" fmla="*/ 2147483647 h 87"/>
                <a:gd name="T96" fmla="*/ 2147483647 w 188"/>
                <a:gd name="T97" fmla="*/ 2147483647 h 87"/>
                <a:gd name="T98" fmla="*/ 2147483647 w 188"/>
                <a:gd name="T99" fmla="*/ 2147483647 h 87"/>
                <a:gd name="T100" fmla="*/ 2147483647 w 188"/>
                <a:gd name="T101" fmla="*/ 2147483647 h 87"/>
                <a:gd name="T102" fmla="*/ 2147483647 w 188"/>
                <a:gd name="T103" fmla="*/ 2147483647 h 87"/>
                <a:gd name="T104" fmla="*/ 2147483647 w 188"/>
                <a:gd name="T105" fmla="*/ 2147483647 h 87"/>
                <a:gd name="T106" fmla="*/ 2147483647 w 188"/>
                <a:gd name="T107" fmla="*/ 2147483647 h 87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188" h="87">
                  <a:moveTo>
                    <a:pt x="0" y="71"/>
                  </a:moveTo>
                  <a:lnTo>
                    <a:pt x="0" y="71"/>
                  </a:lnTo>
                  <a:lnTo>
                    <a:pt x="2" y="73"/>
                  </a:lnTo>
                  <a:lnTo>
                    <a:pt x="3" y="73"/>
                  </a:lnTo>
                  <a:lnTo>
                    <a:pt x="4" y="75"/>
                  </a:lnTo>
                  <a:lnTo>
                    <a:pt x="6" y="76"/>
                  </a:lnTo>
                  <a:lnTo>
                    <a:pt x="8" y="76"/>
                  </a:lnTo>
                  <a:lnTo>
                    <a:pt x="10" y="78"/>
                  </a:lnTo>
                  <a:lnTo>
                    <a:pt x="13" y="79"/>
                  </a:lnTo>
                  <a:lnTo>
                    <a:pt x="15" y="79"/>
                  </a:lnTo>
                  <a:lnTo>
                    <a:pt x="18" y="81"/>
                  </a:lnTo>
                  <a:lnTo>
                    <a:pt x="21" y="82"/>
                  </a:lnTo>
                  <a:lnTo>
                    <a:pt x="25" y="82"/>
                  </a:lnTo>
                  <a:lnTo>
                    <a:pt x="27" y="84"/>
                  </a:lnTo>
                  <a:lnTo>
                    <a:pt x="31" y="84"/>
                  </a:lnTo>
                  <a:lnTo>
                    <a:pt x="35" y="85"/>
                  </a:lnTo>
                  <a:lnTo>
                    <a:pt x="41" y="85"/>
                  </a:lnTo>
                  <a:lnTo>
                    <a:pt x="45" y="87"/>
                  </a:lnTo>
                  <a:lnTo>
                    <a:pt x="50" y="87"/>
                  </a:lnTo>
                  <a:lnTo>
                    <a:pt x="56" y="87"/>
                  </a:lnTo>
                  <a:lnTo>
                    <a:pt x="61" y="87"/>
                  </a:lnTo>
                  <a:lnTo>
                    <a:pt x="68" y="85"/>
                  </a:lnTo>
                  <a:lnTo>
                    <a:pt x="73" y="85"/>
                  </a:lnTo>
                  <a:lnTo>
                    <a:pt x="80" y="84"/>
                  </a:lnTo>
                  <a:lnTo>
                    <a:pt x="88" y="82"/>
                  </a:lnTo>
                  <a:lnTo>
                    <a:pt x="95" y="81"/>
                  </a:lnTo>
                  <a:lnTo>
                    <a:pt x="103" y="79"/>
                  </a:lnTo>
                  <a:lnTo>
                    <a:pt x="111" y="78"/>
                  </a:lnTo>
                  <a:lnTo>
                    <a:pt x="119" y="75"/>
                  </a:lnTo>
                  <a:lnTo>
                    <a:pt x="127" y="71"/>
                  </a:lnTo>
                  <a:lnTo>
                    <a:pt x="137" y="67"/>
                  </a:lnTo>
                  <a:lnTo>
                    <a:pt x="138" y="67"/>
                  </a:lnTo>
                  <a:lnTo>
                    <a:pt x="139" y="67"/>
                  </a:lnTo>
                  <a:lnTo>
                    <a:pt x="141" y="67"/>
                  </a:lnTo>
                  <a:lnTo>
                    <a:pt x="142" y="67"/>
                  </a:lnTo>
                  <a:lnTo>
                    <a:pt x="145" y="67"/>
                  </a:lnTo>
                  <a:lnTo>
                    <a:pt x="146" y="67"/>
                  </a:lnTo>
                  <a:lnTo>
                    <a:pt x="147" y="67"/>
                  </a:lnTo>
                  <a:lnTo>
                    <a:pt x="150" y="67"/>
                  </a:lnTo>
                  <a:lnTo>
                    <a:pt x="151" y="67"/>
                  </a:lnTo>
                  <a:lnTo>
                    <a:pt x="153" y="68"/>
                  </a:lnTo>
                  <a:lnTo>
                    <a:pt x="154" y="68"/>
                  </a:lnTo>
                  <a:lnTo>
                    <a:pt x="157" y="70"/>
                  </a:lnTo>
                  <a:lnTo>
                    <a:pt x="158" y="70"/>
                  </a:lnTo>
                  <a:lnTo>
                    <a:pt x="162" y="73"/>
                  </a:lnTo>
                  <a:lnTo>
                    <a:pt x="165" y="75"/>
                  </a:lnTo>
                  <a:lnTo>
                    <a:pt x="166" y="75"/>
                  </a:lnTo>
                  <a:lnTo>
                    <a:pt x="168" y="76"/>
                  </a:lnTo>
                  <a:lnTo>
                    <a:pt x="170" y="76"/>
                  </a:lnTo>
                  <a:lnTo>
                    <a:pt x="172" y="76"/>
                  </a:lnTo>
                  <a:lnTo>
                    <a:pt x="173" y="76"/>
                  </a:lnTo>
                  <a:lnTo>
                    <a:pt x="174" y="76"/>
                  </a:lnTo>
                  <a:lnTo>
                    <a:pt x="176" y="76"/>
                  </a:lnTo>
                  <a:lnTo>
                    <a:pt x="177" y="76"/>
                  </a:lnTo>
                  <a:lnTo>
                    <a:pt x="178" y="75"/>
                  </a:lnTo>
                  <a:lnTo>
                    <a:pt x="180" y="75"/>
                  </a:lnTo>
                  <a:lnTo>
                    <a:pt x="180" y="73"/>
                  </a:lnTo>
                  <a:lnTo>
                    <a:pt x="181" y="73"/>
                  </a:lnTo>
                  <a:lnTo>
                    <a:pt x="182" y="71"/>
                  </a:lnTo>
                  <a:lnTo>
                    <a:pt x="182" y="70"/>
                  </a:lnTo>
                  <a:lnTo>
                    <a:pt x="184" y="70"/>
                  </a:lnTo>
                  <a:lnTo>
                    <a:pt x="184" y="68"/>
                  </a:lnTo>
                  <a:lnTo>
                    <a:pt x="185" y="67"/>
                  </a:lnTo>
                  <a:lnTo>
                    <a:pt x="185" y="65"/>
                  </a:lnTo>
                  <a:lnTo>
                    <a:pt x="187" y="64"/>
                  </a:lnTo>
                  <a:lnTo>
                    <a:pt x="187" y="62"/>
                  </a:lnTo>
                  <a:lnTo>
                    <a:pt x="187" y="61"/>
                  </a:lnTo>
                  <a:lnTo>
                    <a:pt x="187" y="59"/>
                  </a:lnTo>
                  <a:lnTo>
                    <a:pt x="187" y="58"/>
                  </a:lnTo>
                  <a:lnTo>
                    <a:pt x="188" y="56"/>
                  </a:lnTo>
                  <a:lnTo>
                    <a:pt x="188" y="53"/>
                  </a:lnTo>
                  <a:lnTo>
                    <a:pt x="188" y="51"/>
                  </a:lnTo>
                  <a:lnTo>
                    <a:pt x="188" y="48"/>
                  </a:lnTo>
                  <a:lnTo>
                    <a:pt x="187" y="45"/>
                  </a:lnTo>
                  <a:lnTo>
                    <a:pt x="187" y="44"/>
                  </a:lnTo>
                  <a:lnTo>
                    <a:pt x="187" y="42"/>
                  </a:lnTo>
                  <a:lnTo>
                    <a:pt x="187" y="41"/>
                  </a:lnTo>
                  <a:lnTo>
                    <a:pt x="185" y="39"/>
                  </a:lnTo>
                  <a:lnTo>
                    <a:pt x="185" y="37"/>
                  </a:lnTo>
                  <a:lnTo>
                    <a:pt x="185" y="36"/>
                  </a:lnTo>
                  <a:lnTo>
                    <a:pt x="184" y="34"/>
                  </a:lnTo>
                  <a:lnTo>
                    <a:pt x="184" y="33"/>
                  </a:lnTo>
                  <a:lnTo>
                    <a:pt x="182" y="31"/>
                  </a:lnTo>
                  <a:lnTo>
                    <a:pt x="182" y="30"/>
                  </a:lnTo>
                  <a:lnTo>
                    <a:pt x="181" y="30"/>
                  </a:lnTo>
                  <a:lnTo>
                    <a:pt x="180" y="28"/>
                  </a:lnTo>
                  <a:lnTo>
                    <a:pt x="180" y="27"/>
                  </a:lnTo>
                  <a:lnTo>
                    <a:pt x="178" y="27"/>
                  </a:lnTo>
                  <a:lnTo>
                    <a:pt x="178" y="25"/>
                  </a:lnTo>
                  <a:lnTo>
                    <a:pt x="177" y="25"/>
                  </a:lnTo>
                  <a:lnTo>
                    <a:pt x="176" y="25"/>
                  </a:lnTo>
                  <a:lnTo>
                    <a:pt x="174" y="25"/>
                  </a:lnTo>
                  <a:lnTo>
                    <a:pt x="173" y="25"/>
                  </a:lnTo>
                  <a:lnTo>
                    <a:pt x="172" y="25"/>
                  </a:lnTo>
                  <a:lnTo>
                    <a:pt x="172" y="27"/>
                  </a:lnTo>
                  <a:lnTo>
                    <a:pt x="170" y="27"/>
                  </a:lnTo>
                  <a:lnTo>
                    <a:pt x="169" y="28"/>
                  </a:lnTo>
                  <a:lnTo>
                    <a:pt x="168" y="28"/>
                  </a:lnTo>
                  <a:lnTo>
                    <a:pt x="165" y="28"/>
                  </a:lnTo>
                  <a:lnTo>
                    <a:pt x="162" y="28"/>
                  </a:lnTo>
                  <a:lnTo>
                    <a:pt x="161" y="30"/>
                  </a:lnTo>
                  <a:lnTo>
                    <a:pt x="160" y="30"/>
                  </a:lnTo>
                  <a:lnTo>
                    <a:pt x="157" y="30"/>
                  </a:lnTo>
                  <a:lnTo>
                    <a:pt x="155" y="30"/>
                  </a:lnTo>
                  <a:lnTo>
                    <a:pt x="153" y="30"/>
                  </a:lnTo>
                  <a:lnTo>
                    <a:pt x="151" y="30"/>
                  </a:lnTo>
                  <a:lnTo>
                    <a:pt x="149" y="28"/>
                  </a:lnTo>
                  <a:lnTo>
                    <a:pt x="146" y="28"/>
                  </a:lnTo>
                  <a:lnTo>
                    <a:pt x="143" y="28"/>
                  </a:lnTo>
                  <a:lnTo>
                    <a:pt x="142" y="28"/>
                  </a:lnTo>
                  <a:lnTo>
                    <a:pt x="139" y="27"/>
                  </a:lnTo>
                  <a:lnTo>
                    <a:pt x="137" y="27"/>
                  </a:lnTo>
                  <a:lnTo>
                    <a:pt x="134" y="25"/>
                  </a:lnTo>
                  <a:lnTo>
                    <a:pt x="133" y="24"/>
                  </a:lnTo>
                  <a:lnTo>
                    <a:pt x="130" y="22"/>
                  </a:lnTo>
                  <a:lnTo>
                    <a:pt x="127" y="20"/>
                  </a:lnTo>
                  <a:lnTo>
                    <a:pt x="124" y="19"/>
                  </a:lnTo>
                  <a:lnTo>
                    <a:pt x="123" y="17"/>
                  </a:lnTo>
                  <a:lnTo>
                    <a:pt x="120" y="16"/>
                  </a:lnTo>
                  <a:lnTo>
                    <a:pt x="119" y="13"/>
                  </a:lnTo>
                  <a:lnTo>
                    <a:pt x="116" y="11"/>
                  </a:lnTo>
                  <a:lnTo>
                    <a:pt x="115" y="8"/>
                  </a:lnTo>
                  <a:lnTo>
                    <a:pt x="112" y="5"/>
                  </a:lnTo>
                  <a:lnTo>
                    <a:pt x="111" y="0"/>
                  </a:lnTo>
                  <a:lnTo>
                    <a:pt x="111" y="2"/>
                  </a:lnTo>
                  <a:lnTo>
                    <a:pt x="110" y="5"/>
                  </a:lnTo>
                  <a:lnTo>
                    <a:pt x="108" y="7"/>
                  </a:lnTo>
                  <a:lnTo>
                    <a:pt x="108" y="8"/>
                  </a:lnTo>
                  <a:lnTo>
                    <a:pt x="107" y="10"/>
                  </a:lnTo>
                  <a:lnTo>
                    <a:pt x="104" y="13"/>
                  </a:lnTo>
                  <a:lnTo>
                    <a:pt x="103" y="14"/>
                  </a:lnTo>
                  <a:lnTo>
                    <a:pt x="102" y="16"/>
                  </a:lnTo>
                  <a:lnTo>
                    <a:pt x="100" y="17"/>
                  </a:lnTo>
                  <a:lnTo>
                    <a:pt x="99" y="17"/>
                  </a:lnTo>
                  <a:lnTo>
                    <a:pt x="98" y="19"/>
                  </a:lnTo>
                  <a:lnTo>
                    <a:pt x="96" y="20"/>
                  </a:lnTo>
                  <a:lnTo>
                    <a:pt x="95" y="20"/>
                  </a:lnTo>
                  <a:lnTo>
                    <a:pt x="92" y="22"/>
                  </a:lnTo>
                  <a:lnTo>
                    <a:pt x="91" y="24"/>
                  </a:lnTo>
                  <a:lnTo>
                    <a:pt x="89" y="24"/>
                  </a:lnTo>
                  <a:lnTo>
                    <a:pt x="87" y="25"/>
                  </a:lnTo>
                  <a:lnTo>
                    <a:pt x="85" y="25"/>
                  </a:lnTo>
                  <a:lnTo>
                    <a:pt x="83" y="27"/>
                  </a:lnTo>
                  <a:lnTo>
                    <a:pt x="80" y="27"/>
                  </a:lnTo>
                  <a:lnTo>
                    <a:pt x="79" y="28"/>
                  </a:lnTo>
                  <a:lnTo>
                    <a:pt x="80" y="28"/>
                  </a:lnTo>
                  <a:lnTo>
                    <a:pt x="84" y="28"/>
                  </a:lnTo>
                  <a:lnTo>
                    <a:pt x="87" y="28"/>
                  </a:lnTo>
                  <a:lnTo>
                    <a:pt x="89" y="30"/>
                  </a:lnTo>
                  <a:lnTo>
                    <a:pt x="92" y="30"/>
                  </a:lnTo>
                  <a:lnTo>
                    <a:pt x="93" y="30"/>
                  </a:lnTo>
                  <a:lnTo>
                    <a:pt x="95" y="31"/>
                  </a:lnTo>
                  <a:lnTo>
                    <a:pt x="98" y="31"/>
                  </a:lnTo>
                  <a:lnTo>
                    <a:pt x="99" y="33"/>
                  </a:lnTo>
                  <a:lnTo>
                    <a:pt x="100" y="33"/>
                  </a:lnTo>
                  <a:lnTo>
                    <a:pt x="102" y="34"/>
                  </a:lnTo>
                  <a:lnTo>
                    <a:pt x="103" y="36"/>
                  </a:lnTo>
                  <a:lnTo>
                    <a:pt x="104" y="36"/>
                  </a:lnTo>
                  <a:lnTo>
                    <a:pt x="107" y="37"/>
                  </a:lnTo>
                  <a:lnTo>
                    <a:pt x="107" y="39"/>
                  </a:lnTo>
                  <a:lnTo>
                    <a:pt x="108" y="41"/>
                  </a:lnTo>
                  <a:lnTo>
                    <a:pt x="110" y="42"/>
                  </a:lnTo>
                  <a:lnTo>
                    <a:pt x="111" y="45"/>
                  </a:lnTo>
                  <a:lnTo>
                    <a:pt x="111" y="47"/>
                  </a:lnTo>
                  <a:lnTo>
                    <a:pt x="112" y="48"/>
                  </a:lnTo>
                  <a:lnTo>
                    <a:pt x="112" y="51"/>
                  </a:lnTo>
                  <a:lnTo>
                    <a:pt x="112" y="53"/>
                  </a:lnTo>
                  <a:lnTo>
                    <a:pt x="112" y="56"/>
                  </a:lnTo>
                  <a:lnTo>
                    <a:pt x="112" y="59"/>
                  </a:lnTo>
                  <a:lnTo>
                    <a:pt x="111" y="61"/>
                  </a:lnTo>
                  <a:lnTo>
                    <a:pt x="110" y="61"/>
                  </a:lnTo>
                  <a:lnTo>
                    <a:pt x="108" y="62"/>
                  </a:lnTo>
                  <a:lnTo>
                    <a:pt x="107" y="64"/>
                  </a:lnTo>
                  <a:lnTo>
                    <a:pt x="104" y="65"/>
                  </a:lnTo>
                  <a:lnTo>
                    <a:pt x="103" y="67"/>
                  </a:lnTo>
                  <a:lnTo>
                    <a:pt x="102" y="67"/>
                  </a:lnTo>
                  <a:lnTo>
                    <a:pt x="99" y="68"/>
                  </a:lnTo>
                  <a:lnTo>
                    <a:pt x="96" y="70"/>
                  </a:lnTo>
                  <a:lnTo>
                    <a:pt x="93" y="71"/>
                  </a:lnTo>
                  <a:lnTo>
                    <a:pt x="91" y="73"/>
                  </a:lnTo>
                  <a:lnTo>
                    <a:pt x="88" y="73"/>
                  </a:lnTo>
                  <a:lnTo>
                    <a:pt x="84" y="75"/>
                  </a:lnTo>
                  <a:lnTo>
                    <a:pt x="80" y="76"/>
                  </a:lnTo>
                  <a:lnTo>
                    <a:pt x="76" y="76"/>
                  </a:lnTo>
                  <a:lnTo>
                    <a:pt x="72" y="78"/>
                  </a:lnTo>
                  <a:lnTo>
                    <a:pt x="68" y="78"/>
                  </a:lnTo>
                  <a:lnTo>
                    <a:pt x="64" y="79"/>
                  </a:lnTo>
                  <a:lnTo>
                    <a:pt x="58" y="79"/>
                  </a:lnTo>
                  <a:lnTo>
                    <a:pt x="53" y="79"/>
                  </a:lnTo>
                  <a:lnTo>
                    <a:pt x="48" y="79"/>
                  </a:lnTo>
                  <a:lnTo>
                    <a:pt x="42" y="79"/>
                  </a:lnTo>
                  <a:lnTo>
                    <a:pt x="35" y="78"/>
                  </a:lnTo>
                  <a:lnTo>
                    <a:pt x="29" y="78"/>
                  </a:lnTo>
                  <a:lnTo>
                    <a:pt x="22" y="76"/>
                  </a:lnTo>
                  <a:lnTo>
                    <a:pt x="15" y="75"/>
                  </a:lnTo>
                  <a:lnTo>
                    <a:pt x="8" y="73"/>
                  </a:lnTo>
                  <a:lnTo>
                    <a:pt x="0" y="71"/>
                  </a:lnTo>
                  <a:close/>
                </a:path>
              </a:pathLst>
            </a:custGeom>
            <a:solidFill>
              <a:srgbClr val="6456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55" name="Freeform 87"/>
            <p:cNvSpPr>
              <a:spLocks/>
            </p:cNvSpPr>
            <p:nvPr/>
          </p:nvSpPr>
          <p:spPr bwMode="auto">
            <a:xfrm>
              <a:off x="5589588" y="5641975"/>
              <a:ext cx="71438" cy="41275"/>
            </a:xfrm>
            <a:custGeom>
              <a:avLst/>
              <a:gdLst>
                <a:gd name="T0" fmla="*/ 0 w 91"/>
                <a:gd name="T1" fmla="*/ 2147483647 h 53"/>
                <a:gd name="T2" fmla="*/ 0 w 91"/>
                <a:gd name="T3" fmla="*/ 2147483647 h 53"/>
                <a:gd name="T4" fmla="*/ 2147483647 w 91"/>
                <a:gd name="T5" fmla="*/ 2147483647 h 53"/>
                <a:gd name="T6" fmla="*/ 2147483647 w 91"/>
                <a:gd name="T7" fmla="*/ 2147483647 h 53"/>
                <a:gd name="T8" fmla="*/ 2147483647 w 91"/>
                <a:gd name="T9" fmla="*/ 2147483647 h 53"/>
                <a:gd name="T10" fmla="*/ 2147483647 w 91"/>
                <a:gd name="T11" fmla="*/ 2147483647 h 53"/>
                <a:gd name="T12" fmla="*/ 2147483647 w 91"/>
                <a:gd name="T13" fmla="*/ 2147483647 h 53"/>
                <a:gd name="T14" fmla="*/ 2147483647 w 91"/>
                <a:gd name="T15" fmla="*/ 2147483647 h 53"/>
                <a:gd name="T16" fmla="*/ 2147483647 w 91"/>
                <a:gd name="T17" fmla="*/ 2147483647 h 53"/>
                <a:gd name="T18" fmla="*/ 2147483647 w 91"/>
                <a:gd name="T19" fmla="*/ 2147483647 h 53"/>
                <a:gd name="T20" fmla="*/ 2147483647 w 91"/>
                <a:gd name="T21" fmla="*/ 2147483647 h 53"/>
                <a:gd name="T22" fmla="*/ 2147483647 w 91"/>
                <a:gd name="T23" fmla="*/ 2147483647 h 53"/>
                <a:gd name="T24" fmla="*/ 2147483647 w 91"/>
                <a:gd name="T25" fmla="*/ 2147483647 h 53"/>
                <a:gd name="T26" fmla="*/ 2147483647 w 91"/>
                <a:gd name="T27" fmla="*/ 2147483647 h 53"/>
                <a:gd name="T28" fmla="*/ 2147483647 w 91"/>
                <a:gd name="T29" fmla="*/ 2147483647 h 53"/>
                <a:gd name="T30" fmla="*/ 2147483647 w 91"/>
                <a:gd name="T31" fmla="*/ 2147483647 h 53"/>
                <a:gd name="T32" fmla="*/ 2147483647 w 91"/>
                <a:gd name="T33" fmla="*/ 2147483647 h 53"/>
                <a:gd name="T34" fmla="*/ 2147483647 w 91"/>
                <a:gd name="T35" fmla="*/ 2147483647 h 53"/>
                <a:gd name="T36" fmla="*/ 2147483647 w 91"/>
                <a:gd name="T37" fmla="*/ 2147483647 h 53"/>
                <a:gd name="T38" fmla="*/ 2147483647 w 91"/>
                <a:gd name="T39" fmla="*/ 2147483647 h 53"/>
                <a:gd name="T40" fmla="*/ 2147483647 w 91"/>
                <a:gd name="T41" fmla="*/ 2147483647 h 53"/>
                <a:gd name="T42" fmla="*/ 2147483647 w 91"/>
                <a:gd name="T43" fmla="*/ 0 h 53"/>
                <a:gd name="T44" fmla="*/ 2147483647 w 91"/>
                <a:gd name="T45" fmla="*/ 2147483647 h 53"/>
                <a:gd name="T46" fmla="*/ 2147483647 w 91"/>
                <a:gd name="T47" fmla="*/ 2147483647 h 53"/>
                <a:gd name="T48" fmla="*/ 2147483647 w 91"/>
                <a:gd name="T49" fmla="*/ 2147483647 h 53"/>
                <a:gd name="T50" fmla="*/ 2147483647 w 91"/>
                <a:gd name="T51" fmla="*/ 2147483647 h 53"/>
                <a:gd name="T52" fmla="*/ 2147483647 w 91"/>
                <a:gd name="T53" fmla="*/ 2147483647 h 53"/>
                <a:gd name="T54" fmla="*/ 2147483647 w 91"/>
                <a:gd name="T55" fmla="*/ 2147483647 h 53"/>
                <a:gd name="T56" fmla="*/ 2147483647 w 91"/>
                <a:gd name="T57" fmla="*/ 2147483647 h 53"/>
                <a:gd name="T58" fmla="*/ 2147483647 w 91"/>
                <a:gd name="T59" fmla="*/ 2147483647 h 53"/>
                <a:gd name="T60" fmla="*/ 2147483647 w 91"/>
                <a:gd name="T61" fmla="*/ 2147483647 h 53"/>
                <a:gd name="T62" fmla="*/ 2147483647 w 91"/>
                <a:gd name="T63" fmla="*/ 2147483647 h 53"/>
                <a:gd name="T64" fmla="*/ 0 w 91"/>
                <a:gd name="T65" fmla="*/ 2147483647 h 53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91" h="53">
                  <a:moveTo>
                    <a:pt x="0" y="53"/>
                  </a:moveTo>
                  <a:lnTo>
                    <a:pt x="0" y="51"/>
                  </a:lnTo>
                  <a:lnTo>
                    <a:pt x="2" y="48"/>
                  </a:lnTo>
                  <a:lnTo>
                    <a:pt x="2" y="47"/>
                  </a:lnTo>
                  <a:lnTo>
                    <a:pt x="3" y="43"/>
                  </a:lnTo>
                  <a:lnTo>
                    <a:pt x="4" y="40"/>
                  </a:lnTo>
                  <a:lnTo>
                    <a:pt x="6" y="39"/>
                  </a:lnTo>
                  <a:lnTo>
                    <a:pt x="7" y="36"/>
                  </a:lnTo>
                  <a:lnTo>
                    <a:pt x="8" y="33"/>
                  </a:lnTo>
                  <a:lnTo>
                    <a:pt x="10" y="28"/>
                  </a:lnTo>
                  <a:lnTo>
                    <a:pt x="12" y="25"/>
                  </a:lnTo>
                  <a:lnTo>
                    <a:pt x="14" y="22"/>
                  </a:lnTo>
                  <a:lnTo>
                    <a:pt x="16" y="19"/>
                  </a:lnTo>
                  <a:lnTo>
                    <a:pt x="19" y="16"/>
                  </a:lnTo>
                  <a:lnTo>
                    <a:pt x="22" y="13"/>
                  </a:lnTo>
                  <a:lnTo>
                    <a:pt x="25" y="9"/>
                  </a:lnTo>
                  <a:lnTo>
                    <a:pt x="27" y="8"/>
                  </a:lnTo>
                  <a:lnTo>
                    <a:pt x="31" y="5"/>
                  </a:lnTo>
                  <a:lnTo>
                    <a:pt x="34" y="3"/>
                  </a:lnTo>
                  <a:lnTo>
                    <a:pt x="38" y="2"/>
                  </a:lnTo>
                  <a:lnTo>
                    <a:pt x="42" y="2"/>
                  </a:lnTo>
                  <a:lnTo>
                    <a:pt x="46" y="0"/>
                  </a:lnTo>
                  <a:lnTo>
                    <a:pt x="50" y="2"/>
                  </a:lnTo>
                  <a:lnTo>
                    <a:pt x="54" y="2"/>
                  </a:lnTo>
                  <a:lnTo>
                    <a:pt x="58" y="3"/>
                  </a:lnTo>
                  <a:lnTo>
                    <a:pt x="64" y="5"/>
                  </a:lnTo>
                  <a:lnTo>
                    <a:pt x="69" y="8"/>
                  </a:lnTo>
                  <a:lnTo>
                    <a:pt x="73" y="13"/>
                  </a:lnTo>
                  <a:lnTo>
                    <a:pt x="78" y="17"/>
                  </a:lnTo>
                  <a:lnTo>
                    <a:pt x="84" y="22"/>
                  </a:lnTo>
                  <a:lnTo>
                    <a:pt x="91" y="28"/>
                  </a:lnTo>
                  <a:lnTo>
                    <a:pt x="82" y="45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C799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56" name="Freeform 88"/>
            <p:cNvSpPr>
              <a:spLocks/>
            </p:cNvSpPr>
            <p:nvPr/>
          </p:nvSpPr>
          <p:spPr bwMode="auto">
            <a:xfrm>
              <a:off x="5580063" y="5649913"/>
              <a:ext cx="101600" cy="123825"/>
            </a:xfrm>
            <a:custGeom>
              <a:avLst/>
              <a:gdLst>
                <a:gd name="T0" fmla="*/ 2147483647 w 127"/>
                <a:gd name="T1" fmla="*/ 2147483647 h 156"/>
                <a:gd name="T2" fmla="*/ 2147483647 w 127"/>
                <a:gd name="T3" fmla="*/ 2147483647 h 156"/>
                <a:gd name="T4" fmla="*/ 2147483647 w 127"/>
                <a:gd name="T5" fmla="*/ 2147483647 h 156"/>
                <a:gd name="T6" fmla="*/ 2147483647 w 127"/>
                <a:gd name="T7" fmla="*/ 2147483647 h 156"/>
                <a:gd name="T8" fmla="*/ 2147483647 w 127"/>
                <a:gd name="T9" fmla="*/ 2147483647 h 156"/>
                <a:gd name="T10" fmla="*/ 2147483647 w 127"/>
                <a:gd name="T11" fmla="*/ 2147483647 h 156"/>
                <a:gd name="T12" fmla="*/ 2147483647 w 127"/>
                <a:gd name="T13" fmla="*/ 0 h 156"/>
                <a:gd name="T14" fmla="*/ 2147483647 w 127"/>
                <a:gd name="T15" fmla="*/ 2147483647 h 156"/>
                <a:gd name="T16" fmla="*/ 2147483647 w 127"/>
                <a:gd name="T17" fmla="*/ 2147483647 h 156"/>
                <a:gd name="T18" fmla="*/ 2147483647 w 127"/>
                <a:gd name="T19" fmla="*/ 2147483647 h 156"/>
                <a:gd name="T20" fmla="*/ 2147483647 w 127"/>
                <a:gd name="T21" fmla="*/ 2147483647 h 156"/>
                <a:gd name="T22" fmla="*/ 2147483647 w 127"/>
                <a:gd name="T23" fmla="*/ 2147483647 h 156"/>
                <a:gd name="T24" fmla="*/ 2147483647 w 127"/>
                <a:gd name="T25" fmla="*/ 2147483647 h 156"/>
                <a:gd name="T26" fmla="*/ 2147483647 w 127"/>
                <a:gd name="T27" fmla="*/ 2147483647 h 156"/>
                <a:gd name="T28" fmla="*/ 2147483647 w 127"/>
                <a:gd name="T29" fmla="*/ 2147483647 h 156"/>
                <a:gd name="T30" fmla="*/ 2147483647 w 127"/>
                <a:gd name="T31" fmla="*/ 2147483647 h 156"/>
                <a:gd name="T32" fmla="*/ 2147483647 w 127"/>
                <a:gd name="T33" fmla="*/ 2147483647 h 156"/>
                <a:gd name="T34" fmla="*/ 2147483647 w 127"/>
                <a:gd name="T35" fmla="*/ 2147483647 h 156"/>
                <a:gd name="T36" fmla="*/ 2147483647 w 127"/>
                <a:gd name="T37" fmla="*/ 2147483647 h 156"/>
                <a:gd name="T38" fmla="*/ 2147483647 w 127"/>
                <a:gd name="T39" fmla="*/ 2147483647 h 156"/>
                <a:gd name="T40" fmla="*/ 2147483647 w 127"/>
                <a:gd name="T41" fmla="*/ 2147483647 h 156"/>
                <a:gd name="T42" fmla="*/ 2147483647 w 127"/>
                <a:gd name="T43" fmla="*/ 2147483647 h 156"/>
                <a:gd name="T44" fmla="*/ 2147483647 w 127"/>
                <a:gd name="T45" fmla="*/ 2147483647 h 156"/>
                <a:gd name="T46" fmla="*/ 2147483647 w 127"/>
                <a:gd name="T47" fmla="*/ 2147483647 h 156"/>
                <a:gd name="T48" fmla="*/ 2147483647 w 127"/>
                <a:gd name="T49" fmla="*/ 2147483647 h 156"/>
                <a:gd name="T50" fmla="*/ 2147483647 w 127"/>
                <a:gd name="T51" fmla="*/ 2147483647 h 156"/>
                <a:gd name="T52" fmla="*/ 2147483647 w 127"/>
                <a:gd name="T53" fmla="*/ 2147483647 h 156"/>
                <a:gd name="T54" fmla="*/ 2147483647 w 127"/>
                <a:gd name="T55" fmla="*/ 2147483647 h 156"/>
                <a:gd name="T56" fmla="*/ 2147483647 w 127"/>
                <a:gd name="T57" fmla="*/ 2147483647 h 156"/>
                <a:gd name="T58" fmla="*/ 2147483647 w 127"/>
                <a:gd name="T59" fmla="*/ 2147483647 h 156"/>
                <a:gd name="T60" fmla="*/ 2147483647 w 127"/>
                <a:gd name="T61" fmla="*/ 2147483647 h 156"/>
                <a:gd name="T62" fmla="*/ 2147483647 w 127"/>
                <a:gd name="T63" fmla="*/ 2147483647 h 156"/>
                <a:gd name="T64" fmla="*/ 2147483647 w 127"/>
                <a:gd name="T65" fmla="*/ 2147483647 h 156"/>
                <a:gd name="T66" fmla="*/ 2147483647 w 127"/>
                <a:gd name="T67" fmla="*/ 2147483647 h 156"/>
                <a:gd name="T68" fmla="*/ 2147483647 w 127"/>
                <a:gd name="T69" fmla="*/ 2147483647 h 156"/>
                <a:gd name="T70" fmla="*/ 2147483647 w 127"/>
                <a:gd name="T71" fmla="*/ 2147483647 h 156"/>
                <a:gd name="T72" fmla="*/ 2147483647 w 127"/>
                <a:gd name="T73" fmla="*/ 2147483647 h 156"/>
                <a:gd name="T74" fmla="*/ 2147483647 w 127"/>
                <a:gd name="T75" fmla="*/ 2147483647 h 156"/>
                <a:gd name="T76" fmla="*/ 0 w 127"/>
                <a:gd name="T77" fmla="*/ 2147483647 h 156"/>
                <a:gd name="T78" fmla="*/ 0 w 127"/>
                <a:gd name="T79" fmla="*/ 2147483647 h 156"/>
                <a:gd name="T80" fmla="*/ 0 w 127"/>
                <a:gd name="T81" fmla="*/ 2147483647 h 156"/>
                <a:gd name="T82" fmla="*/ 2147483647 w 127"/>
                <a:gd name="T83" fmla="*/ 2147483647 h 156"/>
                <a:gd name="T84" fmla="*/ 2147483647 w 127"/>
                <a:gd name="T85" fmla="*/ 2147483647 h 156"/>
                <a:gd name="T86" fmla="*/ 2147483647 w 127"/>
                <a:gd name="T87" fmla="*/ 2147483647 h 15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127" h="156">
                  <a:moveTo>
                    <a:pt x="18" y="34"/>
                  </a:moveTo>
                  <a:lnTo>
                    <a:pt x="18" y="34"/>
                  </a:lnTo>
                  <a:lnTo>
                    <a:pt x="19" y="31"/>
                  </a:lnTo>
                  <a:lnTo>
                    <a:pt x="21" y="29"/>
                  </a:lnTo>
                  <a:lnTo>
                    <a:pt x="21" y="28"/>
                  </a:lnTo>
                  <a:lnTo>
                    <a:pt x="22" y="26"/>
                  </a:lnTo>
                  <a:lnTo>
                    <a:pt x="23" y="23"/>
                  </a:lnTo>
                  <a:lnTo>
                    <a:pt x="25" y="22"/>
                  </a:lnTo>
                  <a:lnTo>
                    <a:pt x="26" y="19"/>
                  </a:lnTo>
                  <a:lnTo>
                    <a:pt x="29" y="17"/>
                  </a:lnTo>
                  <a:lnTo>
                    <a:pt x="30" y="14"/>
                  </a:lnTo>
                  <a:lnTo>
                    <a:pt x="33" y="12"/>
                  </a:lnTo>
                  <a:lnTo>
                    <a:pt x="34" y="9"/>
                  </a:lnTo>
                  <a:lnTo>
                    <a:pt x="37" y="8"/>
                  </a:lnTo>
                  <a:lnTo>
                    <a:pt x="40" y="5"/>
                  </a:lnTo>
                  <a:lnTo>
                    <a:pt x="42" y="3"/>
                  </a:lnTo>
                  <a:lnTo>
                    <a:pt x="45" y="2"/>
                  </a:lnTo>
                  <a:lnTo>
                    <a:pt x="49" y="2"/>
                  </a:lnTo>
                  <a:lnTo>
                    <a:pt x="52" y="0"/>
                  </a:lnTo>
                  <a:lnTo>
                    <a:pt x="54" y="0"/>
                  </a:lnTo>
                  <a:lnTo>
                    <a:pt x="58" y="0"/>
                  </a:lnTo>
                  <a:lnTo>
                    <a:pt x="62" y="0"/>
                  </a:lnTo>
                  <a:lnTo>
                    <a:pt x="65" y="2"/>
                  </a:lnTo>
                  <a:lnTo>
                    <a:pt x="69" y="3"/>
                  </a:lnTo>
                  <a:lnTo>
                    <a:pt x="73" y="5"/>
                  </a:lnTo>
                  <a:lnTo>
                    <a:pt x="77" y="8"/>
                  </a:lnTo>
                  <a:lnTo>
                    <a:pt x="81" y="11"/>
                  </a:lnTo>
                  <a:lnTo>
                    <a:pt x="87" y="15"/>
                  </a:lnTo>
                  <a:lnTo>
                    <a:pt x="91" y="20"/>
                  </a:lnTo>
                  <a:lnTo>
                    <a:pt x="95" y="25"/>
                  </a:lnTo>
                  <a:lnTo>
                    <a:pt x="100" y="32"/>
                  </a:lnTo>
                  <a:lnTo>
                    <a:pt x="102" y="34"/>
                  </a:lnTo>
                  <a:lnTo>
                    <a:pt x="103" y="36"/>
                  </a:lnTo>
                  <a:lnTo>
                    <a:pt x="106" y="39"/>
                  </a:lnTo>
                  <a:lnTo>
                    <a:pt x="107" y="40"/>
                  </a:lnTo>
                  <a:lnTo>
                    <a:pt x="108" y="43"/>
                  </a:lnTo>
                  <a:lnTo>
                    <a:pt x="110" y="45"/>
                  </a:lnTo>
                  <a:lnTo>
                    <a:pt x="112" y="48"/>
                  </a:lnTo>
                  <a:lnTo>
                    <a:pt x="114" y="49"/>
                  </a:lnTo>
                  <a:lnTo>
                    <a:pt x="115" y="53"/>
                  </a:lnTo>
                  <a:lnTo>
                    <a:pt x="116" y="56"/>
                  </a:lnTo>
                  <a:lnTo>
                    <a:pt x="118" y="59"/>
                  </a:lnTo>
                  <a:lnTo>
                    <a:pt x="119" y="62"/>
                  </a:lnTo>
                  <a:lnTo>
                    <a:pt x="120" y="65"/>
                  </a:lnTo>
                  <a:lnTo>
                    <a:pt x="122" y="68"/>
                  </a:lnTo>
                  <a:lnTo>
                    <a:pt x="123" y="71"/>
                  </a:lnTo>
                  <a:lnTo>
                    <a:pt x="125" y="76"/>
                  </a:lnTo>
                  <a:lnTo>
                    <a:pt x="126" y="79"/>
                  </a:lnTo>
                  <a:lnTo>
                    <a:pt x="126" y="83"/>
                  </a:lnTo>
                  <a:lnTo>
                    <a:pt x="127" y="87"/>
                  </a:lnTo>
                  <a:lnTo>
                    <a:pt x="127" y="91"/>
                  </a:lnTo>
                  <a:lnTo>
                    <a:pt x="127" y="94"/>
                  </a:lnTo>
                  <a:lnTo>
                    <a:pt x="127" y="99"/>
                  </a:lnTo>
                  <a:lnTo>
                    <a:pt x="127" y="104"/>
                  </a:lnTo>
                  <a:lnTo>
                    <a:pt x="127" y="108"/>
                  </a:lnTo>
                  <a:lnTo>
                    <a:pt x="126" y="113"/>
                  </a:lnTo>
                  <a:lnTo>
                    <a:pt x="125" y="117"/>
                  </a:lnTo>
                  <a:lnTo>
                    <a:pt x="123" y="121"/>
                  </a:lnTo>
                  <a:lnTo>
                    <a:pt x="123" y="122"/>
                  </a:lnTo>
                  <a:lnTo>
                    <a:pt x="123" y="124"/>
                  </a:lnTo>
                  <a:lnTo>
                    <a:pt x="123" y="125"/>
                  </a:lnTo>
                  <a:lnTo>
                    <a:pt x="122" y="125"/>
                  </a:lnTo>
                  <a:lnTo>
                    <a:pt x="122" y="128"/>
                  </a:lnTo>
                  <a:lnTo>
                    <a:pt x="122" y="130"/>
                  </a:lnTo>
                  <a:lnTo>
                    <a:pt x="122" y="131"/>
                  </a:lnTo>
                  <a:lnTo>
                    <a:pt x="120" y="133"/>
                  </a:lnTo>
                  <a:lnTo>
                    <a:pt x="120" y="134"/>
                  </a:lnTo>
                  <a:lnTo>
                    <a:pt x="119" y="136"/>
                  </a:lnTo>
                  <a:lnTo>
                    <a:pt x="119" y="138"/>
                  </a:lnTo>
                  <a:lnTo>
                    <a:pt x="118" y="138"/>
                  </a:lnTo>
                  <a:lnTo>
                    <a:pt x="116" y="141"/>
                  </a:lnTo>
                  <a:lnTo>
                    <a:pt x="114" y="142"/>
                  </a:lnTo>
                  <a:lnTo>
                    <a:pt x="111" y="145"/>
                  </a:lnTo>
                  <a:lnTo>
                    <a:pt x="108" y="147"/>
                  </a:lnTo>
                  <a:lnTo>
                    <a:pt x="106" y="148"/>
                  </a:lnTo>
                  <a:lnTo>
                    <a:pt x="102" y="150"/>
                  </a:lnTo>
                  <a:lnTo>
                    <a:pt x="99" y="151"/>
                  </a:lnTo>
                  <a:lnTo>
                    <a:pt x="95" y="153"/>
                  </a:lnTo>
                  <a:lnTo>
                    <a:pt x="91" y="153"/>
                  </a:lnTo>
                  <a:lnTo>
                    <a:pt x="87" y="155"/>
                  </a:lnTo>
                  <a:lnTo>
                    <a:pt x="83" y="155"/>
                  </a:lnTo>
                  <a:lnTo>
                    <a:pt x="79" y="156"/>
                  </a:lnTo>
                  <a:lnTo>
                    <a:pt x="75" y="156"/>
                  </a:lnTo>
                  <a:lnTo>
                    <a:pt x="71" y="156"/>
                  </a:lnTo>
                  <a:lnTo>
                    <a:pt x="67" y="156"/>
                  </a:lnTo>
                  <a:lnTo>
                    <a:pt x="62" y="156"/>
                  </a:lnTo>
                  <a:lnTo>
                    <a:pt x="57" y="155"/>
                  </a:lnTo>
                  <a:lnTo>
                    <a:pt x="53" y="155"/>
                  </a:lnTo>
                  <a:lnTo>
                    <a:pt x="49" y="153"/>
                  </a:lnTo>
                  <a:lnTo>
                    <a:pt x="45" y="153"/>
                  </a:lnTo>
                  <a:lnTo>
                    <a:pt x="41" y="151"/>
                  </a:lnTo>
                  <a:lnTo>
                    <a:pt x="37" y="150"/>
                  </a:lnTo>
                  <a:lnTo>
                    <a:pt x="34" y="148"/>
                  </a:lnTo>
                  <a:lnTo>
                    <a:pt x="30" y="147"/>
                  </a:lnTo>
                  <a:lnTo>
                    <a:pt x="26" y="145"/>
                  </a:lnTo>
                  <a:lnTo>
                    <a:pt x="23" y="142"/>
                  </a:lnTo>
                  <a:lnTo>
                    <a:pt x="21" y="141"/>
                  </a:lnTo>
                  <a:lnTo>
                    <a:pt x="18" y="138"/>
                  </a:lnTo>
                  <a:lnTo>
                    <a:pt x="15" y="134"/>
                  </a:lnTo>
                  <a:lnTo>
                    <a:pt x="13" y="131"/>
                  </a:lnTo>
                  <a:lnTo>
                    <a:pt x="11" y="128"/>
                  </a:lnTo>
                  <a:lnTo>
                    <a:pt x="9" y="125"/>
                  </a:lnTo>
                  <a:lnTo>
                    <a:pt x="9" y="122"/>
                  </a:lnTo>
                  <a:lnTo>
                    <a:pt x="7" y="119"/>
                  </a:lnTo>
                  <a:lnTo>
                    <a:pt x="6" y="116"/>
                  </a:lnTo>
                  <a:lnTo>
                    <a:pt x="4" y="113"/>
                  </a:lnTo>
                  <a:lnTo>
                    <a:pt x="4" y="110"/>
                  </a:lnTo>
                  <a:lnTo>
                    <a:pt x="3" y="107"/>
                  </a:lnTo>
                  <a:lnTo>
                    <a:pt x="3" y="104"/>
                  </a:lnTo>
                  <a:lnTo>
                    <a:pt x="2" y="100"/>
                  </a:lnTo>
                  <a:lnTo>
                    <a:pt x="2" y="97"/>
                  </a:lnTo>
                  <a:lnTo>
                    <a:pt x="0" y="94"/>
                  </a:lnTo>
                  <a:lnTo>
                    <a:pt x="0" y="91"/>
                  </a:lnTo>
                  <a:lnTo>
                    <a:pt x="0" y="87"/>
                  </a:lnTo>
                  <a:lnTo>
                    <a:pt x="0" y="83"/>
                  </a:lnTo>
                  <a:lnTo>
                    <a:pt x="0" y="80"/>
                  </a:lnTo>
                  <a:lnTo>
                    <a:pt x="0" y="76"/>
                  </a:lnTo>
                  <a:lnTo>
                    <a:pt x="0" y="73"/>
                  </a:lnTo>
                  <a:lnTo>
                    <a:pt x="0" y="68"/>
                  </a:lnTo>
                  <a:lnTo>
                    <a:pt x="0" y="65"/>
                  </a:lnTo>
                  <a:lnTo>
                    <a:pt x="2" y="60"/>
                  </a:lnTo>
                  <a:lnTo>
                    <a:pt x="3" y="57"/>
                  </a:lnTo>
                  <a:lnTo>
                    <a:pt x="4" y="54"/>
                  </a:lnTo>
                  <a:lnTo>
                    <a:pt x="6" y="49"/>
                  </a:lnTo>
                  <a:lnTo>
                    <a:pt x="7" y="46"/>
                  </a:lnTo>
                  <a:lnTo>
                    <a:pt x="10" y="43"/>
                  </a:lnTo>
                  <a:lnTo>
                    <a:pt x="13" y="40"/>
                  </a:lnTo>
                  <a:lnTo>
                    <a:pt x="15" y="37"/>
                  </a:lnTo>
                  <a:lnTo>
                    <a:pt x="18" y="34"/>
                  </a:lnTo>
                  <a:close/>
                </a:path>
              </a:pathLst>
            </a:custGeom>
            <a:solidFill>
              <a:srgbClr val="8A74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57" name="Freeform 89"/>
            <p:cNvSpPr>
              <a:spLocks/>
            </p:cNvSpPr>
            <p:nvPr/>
          </p:nvSpPr>
          <p:spPr bwMode="auto">
            <a:xfrm>
              <a:off x="5594351" y="5649913"/>
              <a:ext cx="88900" cy="111125"/>
            </a:xfrm>
            <a:custGeom>
              <a:avLst/>
              <a:gdLst>
                <a:gd name="T0" fmla="*/ 2147483647 w 112"/>
                <a:gd name="T1" fmla="*/ 2147483647 h 141"/>
                <a:gd name="T2" fmla="*/ 2147483647 w 112"/>
                <a:gd name="T3" fmla="*/ 2147483647 h 141"/>
                <a:gd name="T4" fmla="*/ 2147483647 w 112"/>
                <a:gd name="T5" fmla="*/ 2147483647 h 141"/>
                <a:gd name="T6" fmla="*/ 2147483647 w 112"/>
                <a:gd name="T7" fmla="*/ 2147483647 h 141"/>
                <a:gd name="T8" fmla="*/ 2147483647 w 112"/>
                <a:gd name="T9" fmla="*/ 2147483647 h 141"/>
                <a:gd name="T10" fmla="*/ 2147483647 w 112"/>
                <a:gd name="T11" fmla="*/ 2147483647 h 141"/>
                <a:gd name="T12" fmla="*/ 2147483647 w 112"/>
                <a:gd name="T13" fmla="*/ 0 h 141"/>
                <a:gd name="T14" fmla="*/ 2147483647 w 112"/>
                <a:gd name="T15" fmla="*/ 2147483647 h 141"/>
                <a:gd name="T16" fmla="*/ 2147483647 w 112"/>
                <a:gd name="T17" fmla="*/ 2147483647 h 141"/>
                <a:gd name="T18" fmla="*/ 2147483647 w 112"/>
                <a:gd name="T19" fmla="*/ 2147483647 h 141"/>
                <a:gd name="T20" fmla="*/ 2147483647 w 112"/>
                <a:gd name="T21" fmla="*/ 2147483647 h 141"/>
                <a:gd name="T22" fmla="*/ 2147483647 w 112"/>
                <a:gd name="T23" fmla="*/ 2147483647 h 141"/>
                <a:gd name="T24" fmla="*/ 2147483647 w 112"/>
                <a:gd name="T25" fmla="*/ 2147483647 h 141"/>
                <a:gd name="T26" fmla="*/ 2147483647 w 112"/>
                <a:gd name="T27" fmla="*/ 2147483647 h 141"/>
                <a:gd name="T28" fmla="*/ 2147483647 w 112"/>
                <a:gd name="T29" fmla="*/ 2147483647 h 141"/>
                <a:gd name="T30" fmla="*/ 2147483647 w 112"/>
                <a:gd name="T31" fmla="*/ 2147483647 h 141"/>
                <a:gd name="T32" fmla="*/ 2147483647 w 112"/>
                <a:gd name="T33" fmla="*/ 2147483647 h 141"/>
                <a:gd name="T34" fmla="*/ 2147483647 w 112"/>
                <a:gd name="T35" fmla="*/ 2147483647 h 141"/>
                <a:gd name="T36" fmla="*/ 2147483647 w 112"/>
                <a:gd name="T37" fmla="*/ 2147483647 h 141"/>
                <a:gd name="T38" fmla="*/ 2147483647 w 112"/>
                <a:gd name="T39" fmla="*/ 2147483647 h 141"/>
                <a:gd name="T40" fmla="*/ 2147483647 w 112"/>
                <a:gd name="T41" fmla="*/ 2147483647 h 141"/>
                <a:gd name="T42" fmla="*/ 2147483647 w 112"/>
                <a:gd name="T43" fmla="*/ 2147483647 h 141"/>
                <a:gd name="T44" fmla="*/ 2147483647 w 112"/>
                <a:gd name="T45" fmla="*/ 2147483647 h 141"/>
                <a:gd name="T46" fmla="*/ 2147483647 w 112"/>
                <a:gd name="T47" fmla="*/ 2147483647 h 141"/>
                <a:gd name="T48" fmla="*/ 2147483647 w 112"/>
                <a:gd name="T49" fmla="*/ 2147483647 h 141"/>
                <a:gd name="T50" fmla="*/ 2147483647 w 112"/>
                <a:gd name="T51" fmla="*/ 2147483647 h 141"/>
                <a:gd name="T52" fmla="*/ 2147483647 w 112"/>
                <a:gd name="T53" fmla="*/ 2147483647 h 141"/>
                <a:gd name="T54" fmla="*/ 2147483647 w 112"/>
                <a:gd name="T55" fmla="*/ 2147483647 h 141"/>
                <a:gd name="T56" fmla="*/ 2147483647 w 112"/>
                <a:gd name="T57" fmla="*/ 2147483647 h 141"/>
                <a:gd name="T58" fmla="*/ 0 w 112"/>
                <a:gd name="T59" fmla="*/ 2147483647 h 141"/>
                <a:gd name="T60" fmla="*/ 2147483647 w 112"/>
                <a:gd name="T61" fmla="*/ 2147483647 h 141"/>
                <a:gd name="T62" fmla="*/ 2147483647 w 112"/>
                <a:gd name="T63" fmla="*/ 2147483647 h 141"/>
                <a:gd name="T64" fmla="*/ 2147483647 w 112"/>
                <a:gd name="T65" fmla="*/ 2147483647 h 141"/>
                <a:gd name="T66" fmla="*/ 2147483647 w 112"/>
                <a:gd name="T67" fmla="*/ 2147483647 h 141"/>
                <a:gd name="T68" fmla="*/ 2147483647 w 112"/>
                <a:gd name="T69" fmla="*/ 2147483647 h 141"/>
                <a:gd name="T70" fmla="*/ 2147483647 w 112"/>
                <a:gd name="T71" fmla="*/ 2147483647 h 141"/>
                <a:gd name="T72" fmla="*/ 2147483647 w 112"/>
                <a:gd name="T73" fmla="*/ 2147483647 h 141"/>
                <a:gd name="T74" fmla="*/ 2147483647 w 112"/>
                <a:gd name="T75" fmla="*/ 2147483647 h 141"/>
                <a:gd name="T76" fmla="*/ 2147483647 w 112"/>
                <a:gd name="T77" fmla="*/ 2147483647 h 141"/>
                <a:gd name="T78" fmla="*/ 2147483647 w 112"/>
                <a:gd name="T79" fmla="*/ 2147483647 h 141"/>
                <a:gd name="T80" fmla="*/ 2147483647 w 112"/>
                <a:gd name="T81" fmla="*/ 2147483647 h 141"/>
                <a:gd name="T82" fmla="*/ 2147483647 w 112"/>
                <a:gd name="T83" fmla="*/ 2147483647 h 141"/>
                <a:gd name="T84" fmla="*/ 2147483647 w 112"/>
                <a:gd name="T85" fmla="*/ 2147483647 h 141"/>
                <a:gd name="T86" fmla="*/ 2147483647 w 112"/>
                <a:gd name="T87" fmla="*/ 2147483647 h 141"/>
                <a:gd name="T88" fmla="*/ 2147483647 w 112"/>
                <a:gd name="T89" fmla="*/ 2147483647 h 141"/>
                <a:gd name="T90" fmla="*/ 2147483647 w 112"/>
                <a:gd name="T91" fmla="*/ 2147483647 h 141"/>
                <a:gd name="T92" fmla="*/ 2147483647 w 112"/>
                <a:gd name="T93" fmla="*/ 2147483647 h 141"/>
                <a:gd name="T94" fmla="*/ 2147483647 w 112"/>
                <a:gd name="T95" fmla="*/ 2147483647 h 141"/>
                <a:gd name="T96" fmla="*/ 2147483647 w 112"/>
                <a:gd name="T97" fmla="*/ 2147483647 h 141"/>
                <a:gd name="T98" fmla="*/ 2147483647 w 112"/>
                <a:gd name="T99" fmla="*/ 2147483647 h 141"/>
                <a:gd name="T100" fmla="*/ 2147483647 w 112"/>
                <a:gd name="T101" fmla="*/ 2147483647 h 141"/>
                <a:gd name="T102" fmla="*/ 2147483647 w 112"/>
                <a:gd name="T103" fmla="*/ 2147483647 h 141"/>
                <a:gd name="T104" fmla="*/ 2147483647 w 112"/>
                <a:gd name="T105" fmla="*/ 2147483647 h 141"/>
                <a:gd name="T106" fmla="*/ 2147483647 w 112"/>
                <a:gd name="T107" fmla="*/ 2147483647 h 141"/>
                <a:gd name="T108" fmla="*/ 2147483647 w 112"/>
                <a:gd name="T109" fmla="*/ 2147483647 h 141"/>
                <a:gd name="T110" fmla="*/ 2147483647 w 112"/>
                <a:gd name="T111" fmla="*/ 2147483647 h 141"/>
                <a:gd name="T112" fmla="*/ 2147483647 w 112"/>
                <a:gd name="T113" fmla="*/ 2147483647 h 141"/>
                <a:gd name="T114" fmla="*/ 2147483647 w 112"/>
                <a:gd name="T115" fmla="*/ 2147483647 h 141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112" h="141">
                  <a:moveTo>
                    <a:pt x="1" y="36"/>
                  </a:moveTo>
                  <a:lnTo>
                    <a:pt x="1" y="34"/>
                  </a:lnTo>
                  <a:lnTo>
                    <a:pt x="3" y="32"/>
                  </a:lnTo>
                  <a:lnTo>
                    <a:pt x="3" y="31"/>
                  </a:lnTo>
                  <a:lnTo>
                    <a:pt x="4" y="28"/>
                  </a:lnTo>
                  <a:lnTo>
                    <a:pt x="5" y="26"/>
                  </a:lnTo>
                  <a:lnTo>
                    <a:pt x="5" y="25"/>
                  </a:lnTo>
                  <a:lnTo>
                    <a:pt x="7" y="22"/>
                  </a:lnTo>
                  <a:lnTo>
                    <a:pt x="9" y="20"/>
                  </a:lnTo>
                  <a:lnTo>
                    <a:pt x="11" y="17"/>
                  </a:lnTo>
                  <a:lnTo>
                    <a:pt x="12" y="14"/>
                  </a:lnTo>
                  <a:lnTo>
                    <a:pt x="15" y="12"/>
                  </a:lnTo>
                  <a:lnTo>
                    <a:pt x="16" y="9"/>
                  </a:lnTo>
                  <a:lnTo>
                    <a:pt x="19" y="8"/>
                  </a:lnTo>
                  <a:lnTo>
                    <a:pt x="22" y="6"/>
                  </a:lnTo>
                  <a:lnTo>
                    <a:pt x="24" y="5"/>
                  </a:lnTo>
                  <a:lnTo>
                    <a:pt x="27" y="3"/>
                  </a:lnTo>
                  <a:lnTo>
                    <a:pt x="30" y="2"/>
                  </a:lnTo>
                  <a:lnTo>
                    <a:pt x="34" y="0"/>
                  </a:lnTo>
                  <a:lnTo>
                    <a:pt x="36" y="0"/>
                  </a:lnTo>
                  <a:lnTo>
                    <a:pt x="40" y="0"/>
                  </a:lnTo>
                  <a:lnTo>
                    <a:pt x="43" y="0"/>
                  </a:lnTo>
                  <a:lnTo>
                    <a:pt x="47" y="0"/>
                  </a:lnTo>
                  <a:lnTo>
                    <a:pt x="51" y="2"/>
                  </a:lnTo>
                  <a:lnTo>
                    <a:pt x="55" y="5"/>
                  </a:lnTo>
                  <a:lnTo>
                    <a:pt x="59" y="6"/>
                  </a:lnTo>
                  <a:lnTo>
                    <a:pt x="65" y="9"/>
                  </a:lnTo>
                  <a:lnTo>
                    <a:pt x="69" y="14"/>
                  </a:lnTo>
                  <a:lnTo>
                    <a:pt x="74" y="19"/>
                  </a:lnTo>
                  <a:lnTo>
                    <a:pt x="78" y="23"/>
                  </a:lnTo>
                  <a:lnTo>
                    <a:pt x="84" y="29"/>
                  </a:lnTo>
                  <a:lnTo>
                    <a:pt x="85" y="31"/>
                  </a:lnTo>
                  <a:lnTo>
                    <a:pt x="86" y="31"/>
                  </a:lnTo>
                  <a:lnTo>
                    <a:pt x="88" y="34"/>
                  </a:lnTo>
                  <a:lnTo>
                    <a:pt x="90" y="37"/>
                  </a:lnTo>
                  <a:lnTo>
                    <a:pt x="92" y="39"/>
                  </a:lnTo>
                  <a:lnTo>
                    <a:pt x="93" y="40"/>
                  </a:lnTo>
                  <a:lnTo>
                    <a:pt x="94" y="43"/>
                  </a:lnTo>
                  <a:lnTo>
                    <a:pt x="97" y="45"/>
                  </a:lnTo>
                  <a:lnTo>
                    <a:pt x="98" y="48"/>
                  </a:lnTo>
                  <a:lnTo>
                    <a:pt x="100" y="51"/>
                  </a:lnTo>
                  <a:lnTo>
                    <a:pt x="101" y="53"/>
                  </a:lnTo>
                  <a:lnTo>
                    <a:pt x="102" y="56"/>
                  </a:lnTo>
                  <a:lnTo>
                    <a:pt x="105" y="59"/>
                  </a:lnTo>
                  <a:lnTo>
                    <a:pt x="107" y="63"/>
                  </a:lnTo>
                  <a:lnTo>
                    <a:pt x="108" y="66"/>
                  </a:lnTo>
                  <a:lnTo>
                    <a:pt x="109" y="70"/>
                  </a:lnTo>
                  <a:lnTo>
                    <a:pt x="109" y="74"/>
                  </a:lnTo>
                  <a:lnTo>
                    <a:pt x="111" y="77"/>
                  </a:lnTo>
                  <a:lnTo>
                    <a:pt x="112" y="82"/>
                  </a:lnTo>
                  <a:lnTo>
                    <a:pt x="112" y="87"/>
                  </a:lnTo>
                  <a:lnTo>
                    <a:pt x="112" y="90"/>
                  </a:lnTo>
                  <a:lnTo>
                    <a:pt x="112" y="94"/>
                  </a:lnTo>
                  <a:lnTo>
                    <a:pt x="112" y="99"/>
                  </a:lnTo>
                  <a:lnTo>
                    <a:pt x="112" y="104"/>
                  </a:lnTo>
                  <a:lnTo>
                    <a:pt x="111" y="110"/>
                  </a:lnTo>
                  <a:lnTo>
                    <a:pt x="111" y="114"/>
                  </a:lnTo>
                  <a:lnTo>
                    <a:pt x="109" y="119"/>
                  </a:lnTo>
                  <a:lnTo>
                    <a:pt x="107" y="125"/>
                  </a:lnTo>
                  <a:lnTo>
                    <a:pt x="105" y="127"/>
                  </a:lnTo>
                  <a:lnTo>
                    <a:pt x="104" y="127"/>
                  </a:lnTo>
                  <a:lnTo>
                    <a:pt x="102" y="128"/>
                  </a:lnTo>
                  <a:lnTo>
                    <a:pt x="101" y="128"/>
                  </a:lnTo>
                  <a:lnTo>
                    <a:pt x="100" y="130"/>
                  </a:lnTo>
                  <a:lnTo>
                    <a:pt x="97" y="131"/>
                  </a:lnTo>
                  <a:lnTo>
                    <a:pt x="96" y="131"/>
                  </a:lnTo>
                  <a:lnTo>
                    <a:pt x="93" y="133"/>
                  </a:lnTo>
                  <a:lnTo>
                    <a:pt x="90" y="134"/>
                  </a:lnTo>
                  <a:lnTo>
                    <a:pt x="88" y="136"/>
                  </a:lnTo>
                  <a:lnTo>
                    <a:pt x="85" y="136"/>
                  </a:lnTo>
                  <a:lnTo>
                    <a:pt x="82" y="138"/>
                  </a:lnTo>
                  <a:lnTo>
                    <a:pt x="78" y="139"/>
                  </a:lnTo>
                  <a:lnTo>
                    <a:pt x="74" y="139"/>
                  </a:lnTo>
                  <a:lnTo>
                    <a:pt x="71" y="141"/>
                  </a:lnTo>
                  <a:lnTo>
                    <a:pt x="67" y="141"/>
                  </a:lnTo>
                  <a:lnTo>
                    <a:pt x="63" y="141"/>
                  </a:lnTo>
                  <a:lnTo>
                    <a:pt x="58" y="141"/>
                  </a:lnTo>
                  <a:lnTo>
                    <a:pt x="54" y="141"/>
                  </a:lnTo>
                  <a:lnTo>
                    <a:pt x="50" y="141"/>
                  </a:lnTo>
                  <a:lnTo>
                    <a:pt x="44" y="141"/>
                  </a:lnTo>
                  <a:lnTo>
                    <a:pt x="39" y="139"/>
                  </a:lnTo>
                  <a:lnTo>
                    <a:pt x="35" y="138"/>
                  </a:lnTo>
                  <a:lnTo>
                    <a:pt x="30" y="136"/>
                  </a:lnTo>
                  <a:lnTo>
                    <a:pt x="24" y="134"/>
                  </a:lnTo>
                  <a:lnTo>
                    <a:pt x="18" y="133"/>
                  </a:lnTo>
                  <a:lnTo>
                    <a:pt x="12" y="130"/>
                  </a:lnTo>
                  <a:lnTo>
                    <a:pt x="7" y="127"/>
                  </a:lnTo>
                  <a:lnTo>
                    <a:pt x="0" y="124"/>
                  </a:lnTo>
                  <a:lnTo>
                    <a:pt x="3" y="125"/>
                  </a:lnTo>
                  <a:lnTo>
                    <a:pt x="5" y="125"/>
                  </a:lnTo>
                  <a:lnTo>
                    <a:pt x="8" y="127"/>
                  </a:lnTo>
                  <a:lnTo>
                    <a:pt x="11" y="128"/>
                  </a:lnTo>
                  <a:lnTo>
                    <a:pt x="13" y="128"/>
                  </a:lnTo>
                  <a:lnTo>
                    <a:pt x="15" y="130"/>
                  </a:lnTo>
                  <a:lnTo>
                    <a:pt x="18" y="131"/>
                  </a:lnTo>
                  <a:lnTo>
                    <a:pt x="22" y="131"/>
                  </a:lnTo>
                  <a:lnTo>
                    <a:pt x="24" y="131"/>
                  </a:lnTo>
                  <a:lnTo>
                    <a:pt x="27" y="133"/>
                  </a:lnTo>
                  <a:lnTo>
                    <a:pt x="31" y="133"/>
                  </a:lnTo>
                  <a:lnTo>
                    <a:pt x="34" y="134"/>
                  </a:lnTo>
                  <a:lnTo>
                    <a:pt x="38" y="134"/>
                  </a:lnTo>
                  <a:lnTo>
                    <a:pt x="42" y="134"/>
                  </a:lnTo>
                  <a:lnTo>
                    <a:pt x="46" y="134"/>
                  </a:lnTo>
                  <a:lnTo>
                    <a:pt x="50" y="134"/>
                  </a:lnTo>
                  <a:lnTo>
                    <a:pt x="54" y="134"/>
                  </a:lnTo>
                  <a:lnTo>
                    <a:pt x="58" y="134"/>
                  </a:lnTo>
                  <a:lnTo>
                    <a:pt x="62" y="134"/>
                  </a:lnTo>
                  <a:lnTo>
                    <a:pt x="66" y="133"/>
                  </a:lnTo>
                  <a:lnTo>
                    <a:pt x="71" y="133"/>
                  </a:lnTo>
                  <a:lnTo>
                    <a:pt x="75" y="131"/>
                  </a:lnTo>
                  <a:lnTo>
                    <a:pt x="80" y="130"/>
                  </a:lnTo>
                  <a:lnTo>
                    <a:pt x="85" y="128"/>
                  </a:lnTo>
                  <a:lnTo>
                    <a:pt x="89" y="127"/>
                  </a:lnTo>
                  <a:lnTo>
                    <a:pt x="94" y="124"/>
                  </a:lnTo>
                  <a:lnTo>
                    <a:pt x="98" y="122"/>
                  </a:lnTo>
                  <a:lnTo>
                    <a:pt x="98" y="121"/>
                  </a:lnTo>
                  <a:lnTo>
                    <a:pt x="100" y="119"/>
                  </a:lnTo>
                  <a:lnTo>
                    <a:pt x="101" y="117"/>
                  </a:lnTo>
                  <a:lnTo>
                    <a:pt x="101" y="114"/>
                  </a:lnTo>
                  <a:lnTo>
                    <a:pt x="102" y="113"/>
                  </a:lnTo>
                  <a:lnTo>
                    <a:pt x="102" y="111"/>
                  </a:lnTo>
                  <a:lnTo>
                    <a:pt x="104" y="108"/>
                  </a:lnTo>
                  <a:lnTo>
                    <a:pt x="104" y="107"/>
                  </a:lnTo>
                  <a:lnTo>
                    <a:pt x="104" y="104"/>
                  </a:lnTo>
                  <a:lnTo>
                    <a:pt x="105" y="102"/>
                  </a:lnTo>
                  <a:lnTo>
                    <a:pt x="105" y="99"/>
                  </a:lnTo>
                  <a:lnTo>
                    <a:pt x="105" y="96"/>
                  </a:lnTo>
                  <a:lnTo>
                    <a:pt x="105" y="93"/>
                  </a:lnTo>
                  <a:lnTo>
                    <a:pt x="105" y="90"/>
                  </a:lnTo>
                  <a:lnTo>
                    <a:pt x="105" y="87"/>
                  </a:lnTo>
                  <a:lnTo>
                    <a:pt x="104" y="83"/>
                  </a:lnTo>
                  <a:lnTo>
                    <a:pt x="104" y="79"/>
                  </a:lnTo>
                  <a:lnTo>
                    <a:pt x="102" y="76"/>
                  </a:lnTo>
                  <a:lnTo>
                    <a:pt x="102" y="71"/>
                  </a:lnTo>
                  <a:lnTo>
                    <a:pt x="101" y="68"/>
                  </a:lnTo>
                  <a:lnTo>
                    <a:pt x="98" y="63"/>
                  </a:lnTo>
                  <a:lnTo>
                    <a:pt x="97" y="60"/>
                  </a:lnTo>
                  <a:lnTo>
                    <a:pt x="94" y="56"/>
                  </a:lnTo>
                  <a:lnTo>
                    <a:pt x="93" y="51"/>
                  </a:lnTo>
                  <a:lnTo>
                    <a:pt x="90" y="48"/>
                  </a:lnTo>
                  <a:lnTo>
                    <a:pt x="86" y="43"/>
                  </a:lnTo>
                  <a:lnTo>
                    <a:pt x="84" y="39"/>
                  </a:lnTo>
                  <a:lnTo>
                    <a:pt x="80" y="34"/>
                  </a:lnTo>
                  <a:lnTo>
                    <a:pt x="78" y="34"/>
                  </a:lnTo>
                  <a:lnTo>
                    <a:pt x="77" y="31"/>
                  </a:lnTo>
                  <a:lnTo>
                    <a:pt x="75" y="29"/>
                  </a:lnTo>
                  <a:lnTo>
                    <a:pt x="74" y="26"/>
                  </a:lnTo>
                  <a:lnTo>
                    <a:pt x="71" y="25"/>
                  </a:lnTo>
                  <a:lnTo>
                    <a:pt x="70" y="23"/>
                  </a:lnTo>
                  <a:lnTo>
                    <a:pt x="67" y="22"/>
                  </a:lnTo>
                  <a:lnTo>
                    <a:pt x="66" y="19"/>
                  </a:lnTo>
                  <a:lnTo>
                    <a:pt x="63" y="17"/>
                  </a:lnTo>
                  <a:lnTo>
                    <a:pt x="61" y="15"/>
                  </a:lnTo>
                  <a:lnTo>
                    <a:pt x="58" y="14"/>
                  </a:lnTo>
                  <a:lnTo>
                    <a:pt x="55" y="11"/>
                  </a:lnTo>
                  <a:lnTo>
                    <a:pt x="53" y="9"/>
                  </a:lnTo>
                  <a:lnTo>
                    <a:pt x="50" y="8"/>
                  </a:lnTo>
                  <a:lnTo>
                    <a:pt x="47" y="8"/>
                  </a:lnTo>
                  <a:lnTo>
                    <a:pt x="44" y="6"/>
                  </a:lnTo>
                  <a:lnTo>
                    <a:pt x="40" y="6"/>
                  </a:lnTo>
                  <a:lnTo>
                    <a:pt x="38" y="6"/>
                  </a:lnTo>
                  <a:lnTo>
                    <a:pt x="35" y="6"/>
                  </a:lnTo>
                  <a:lnTo>
                    <a:pt x="31" y="6"/>
                  </a:lnTo>
                  <a:lnTo>
                    <a:pt x="28" y="6"/>
                  </a:lnTo>
                  <a:lnTo>
                    <a:pt x="24" y="8"/>
                  </a:lnTo>
                  <a:lnTo>
                    <a:pt x="22" y="11"/>
                  </a:lnTo>
                  <a:lnTo>
                    <a:pt x="18" y="12"/>
                  </a:lnTo>
                  <a:lnTo>
                    <a:pt x="15" y="15"/>
                  </a:lnTo>
                  <a:lnTo>
                    <a:pt x="11" y="20"/>
                  </a:lnTo>
                  <a:lnTo>
                    <a:pt x="8" y="25"/>
                  </a:lnTo>
                  <a:lnTo>
                    <a:pt x="4" y="29"/>
                  </a:lnTo>
                  <a:lnTo>
                    <a:pt x="1" y="36"/>
                  </a:lnTo>
                  <a:close/>
                </a:path>
              </a:pathLst>
            </a:custGeom>
            <a:solidFill>
              <a:srgbClr val="6456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58" name="Freeform 90"/>
            <p:cNvSpPr>
              <a:spLocks/>
            </p:cNvSpPr>
            <p:nvPr/>
          </p:nvSpPr>
          <p:spPr bwMode="auto">
            <a:xfrm>
              <a:off x="5537201" y="5211763"/>
              <a:ext cx="127000" cy="203200"/>
            </a:xfrm>
            <a:custGeom>
              <a:avLst/>
              <a:gdLst>
                <a:gd name="T0" fmla="*/ 2147483647 w 162"/>
                <a:gd name="T1" fmla="*/ 0 h 257"/>
                <a:gd name="T2" fmla="*/ 2147483647 w 162"/>
                <a:gd name="T3" fmla="*/ 0 h 257"/>
                <a:gd name="T4" fmla="*/ 2147483647 w 162"/>
                <a:gd name="T5" fmla="*/ 2147483647 h 257"/>
                <a:gd name="T6" fmla="*/ 2147483647 w 162"/>
                <a:gd name="T7" fmla="*/ 2147483647 h 257"/>
                <a:gd name="T8" fmla="*/ 2147483647 w 162"/>
                <a:gd name="T9" fmla="*/ 2147483647 h 257"/>
                <a:gd name="T10" fmla="*/ 2147483647 w 162"/>
                <a:gd name="T11" fmla="*/ 2147483647 h 257"/>
                <a:gd name="T12" fmla="*/ 2147483647 w 162"/>
                <a:gd name="T13" fmla="*/ 2147483647 h 257"/>
                <a:gd name="T14" fmla="*/ 2147483647 w 162"/>
                <a:gd name="T15" fmla="*/ 2147483647 h 257"/>
                <a:gd name="T16" fmla="*/ 2147483647 w 162"/>
                <a:gd name="T17" fmla="*/ 2147483647 h 257"/>
                <a:gd name="T18" fmla="*/ 2147483647 w 162"/>
                <a:gd name="T19" fmla="*/ 2147483647 h 257"/>
                <a:gd name="T20" fmla="*/ 2147483647 w 162"/>
                <a:gd name="T21" fmla="*/ 2147483647 h 257"/>
                <a:gd name="T22" fmla="*/ 2147483647 w 162"/>
                <a:gd name="T23" fmla="*/ 2147483647 h 257"/>
                <a:gd name="T24" fmla="*/ 2147483647 w 162"/>
                <a:gd name="T25" fmla="*/ 2147483647 h 257"/>
                <a:gd name="T26" fmla="*/ 2147483647 w 162"/>
                <a:gd name="T27" fmla="*/ 2147483647 h 257"/>
                <a:gd name="T28" fmla="*/ 2147483647 w 162"/>
                <a:gd name="T29" fmla="*/ 2147483647 h 257"/>
                <a:gd name="T30" fmla="*/ 2147483647 w 162"/>
                <a:gd name="T31" fmla="*/ 2147483647 h 257"/>
                <a:gd name="T32" fmla="*/ 2147483647 w 162"/>
                <a:gd name="T33" fmla="*/ 2147483647 h 257"/>
                <a:gd name="T34" fmla="*/ 2147483647 w 162"/>
                <a:gd name="T35" fmla="*/ 2147483647 h 257"/>
                <a:gd name="T36" fmla="*/ 2147483647 w 162"/>
                <a:gd name="T37" fmla="*/ 2147483647 h 257"/>
                <a:gd name="T38" fmla="*/ 2147483647 w 162"/>
                <a:gd name="T39" fmla="*/ 2147483647 h 257"/>
                <a:gd name="T40" fmla="*/ 2147483647 w 162"/>
                <a:gd name="T41" fmla="*/ 2147483647 h 257"/>
                <a:gd name="T42" fmla="*/ 2147483647 w 162"/>
                <a:gd name="T43" fmla="*/ 2147483647 h 257"/>
                <a:gd name="T44" fmla="*/ 2147483647 w 162"/>
                <a:gd name="T45" fmla="*/ 2147483647 h 257"/>
                <a:gd name="T46" fmla="*/ 2147483647 w 162"/>
                <a:gd name="T47" fmla="*/ 2147483647 h 257"/>
                <a:gd name="T48" fmla="*/ 2147483647 w 162"/>
                <a:gd name="T49" fmla="*/ 2147483647 h 257"/>
                <a:gd name="T50" fmla="*/ 2147483647 w 162"/>
                <a:gd name="T51" fmla="*/ 2147483647 h 257"/>
                <a:gd name="T52" fmla="*/ 2147483647 w 162"/>
                <a:gd name="T53" fmla="*/ 2147483647 h 257"/>
                <a:gd name="T54" fmla="*/ 2147483647 w 162"/>
                <a:gd name="T55" fmla="*/ 2147483647 h 257"/>
                <a:gd name="T56" fmla="*/ 2147483647 w 162"/>
                <a:gd name="T57" fmla="*/ 2147483647 h 257"/>
                <a:gd name="T58" fmla="*/ 2147483647 w 162"/>
                <a:gd name="T59" fmla="*/ 2147483647 h 257"/>
                <a:gd name="T60" fmla="*/ 2147483647 w 162"/>
                <a:gd name="T61" fmla="*/ 2147483647 h 257"/>
                <a:gd name="T62" fmla="*/ 2147483647 w 162"/>
                <a:gd name="T63" fmla="*/ 2147483647 h 257"/>
                <a:gd name="T64" fmla="*/ 0 w 162"/>
                <a:gd name="T65" fmla="*/ 2147483647 h 257"/>
                <a:gd name="T66" fmla="*/ 2147483647 w 162"/>
                <a:gd name="T67" fmla="*/ 0 h 257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62" h="257">
                  <a:moveTo>
                    <a:pt x="23" y="0"/>
                  </a:moveTo>
                  <a:lnTo>
                    <a:pt x="138" y="0"/>
                  </a:lnTo>
                  <a:lnTo>
                    <a:pt x="162" y="226"/>
                  </a:lnTo>
                  <a:lnTo>
                    <a:pt x="161" y="226"/>
                  </a:lnTo>
                  <a:lnTo>
                    <a:pt x="158" y="229"/>
                  </a:lnTo>
                  <a:lnTo>
                    <a:pt x="157" y="230"/>
                  </a:lnTo>
                  <a:lnTo>
                    <a:pt x="155" y="232"/>
                  </a:lnTo>
                  <a:lnTo>
                    <a:pt x="153" y="234"/>
                  </a:lnTo>
                  <a:lnTo>
                    <a:pt x="150" y="235"/>
                  </a:lnTo>
                  <a:lnTo>
                    <a:pt x="146" y="238"/>
                  </a:lnTo>
                  <a:lnTo>
                    <a:pt x="143" y="240"/>
                  </a:lnTo>
                  <a:lnTo>
                    <a:pt x="139" y="241"/>
                  </a:lnTo>
                  <a:lnTo>
                    <a:pt x="135" y="244"/>
                  </a:lnTo>
                  <a:lnTo>
                    <a:pt x="130" y="246"/>
                  </a:lnTo>
                  <a:lnTo>
                    <a:pt x="126" y="249"/>
                  </a:lnTo>
                  <a:lnTo>
                    <a:pt x="120" y="251"/>
                  </a:lnTo>
                  <a:lnTo>
                    <a:pt x="115" y="252"/>
                  </a:lnTo>
                  <a:lnTo>
                    <a:pt x="109" y="254"/>
                  </a:lnTo>
                  <a:lnTo>
                    <a:pt x="104" y="255"/>
                  </a:lnTo>
                  <a:lnTo>
                    <a:pt x="97" y="255"/>
                  </a:lnTo>
                  <a:lnTo>
                    <a:pt x="92" y="257"/>
                  </a:lnTo>
                  <a:lnTo>
                    <a:pt x="85" y="257"/>
                  </a:lnTo>
                  <a:lnTo>
                    <a:pt x="78" y="257"/>
                  </a:lnTo>
                  <a:lnTo>
                    <a:pt x="72" y="257"/>
                  </a:lnTo>
                  <a:lnTo>
                    <a:pt x="64" y="255"/>
                  </a:lnTo>
                  <a:lnTo>
                    <a:pt x="57" y="254"/>
                  </a:lnTo>
                  <a:lnTo>
                    <a:pt x="49" y="252"/>
                  </a:lnTo>
                  <a:lnTo>
                    <a:pt x="41" y="249"/>
                  </a:lnTo>
                  <a:lnTo>
                    <a:pt x="34" y="246"/>
                  </a:lnTo>
                  <a:lnTo>
                    <a:pt x="26" y="241"/>
                  </a:lnTo>
                  <a:lnTo>
                    <a:pt x="16" y="237"/>
                  </a:lnTo>
                  <a:lnTo>
                    <a:pt x="8" y="232"/>
                  </a:lnTo>
                  <a:lnTo>
                    <a:pt x="0" y="226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EA9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59" name="Freeform 91"/>
            <p:cNvSpPr>
              <a:spLocks/>
            </p:cNvSpPr>
            <p:nvPr/>
          </p:nvSpPr>
          <p:spPr bwMode="auto">
            <a:xfrm>
              <a:off x="5410201" y="4848225"/>
              <a:ext cx="379413" cy="376238"/>
            </a:xfrm>
            <a:custGeom>
              <a:avLst/>
              <a:gdLst>
                <a:gd name="T0" fmla="*/ 2147483647 w 479"/>
                <a:gd name="T1" fmla="*/ 2147483647 h 473"/>
                <a:gd name="T2" fmla="*/ 2147483647 w 479"/>
                <a:gd name="T3" fmla="*/ 2147483647 h 473"/>
                <a:gd name="T4" fmla="*/ 2147483647 w 479"/>
                <a:gd name="T5" fmla="*/ 2147483647 h 473"/>
                <a:gd name="T6" fmla="*/ 2147483647 w 479"/>
                <a:gd name="T7" fmla="*/ 2147483647 h 473"/>
                <a:gd name="T8" fmla="*/ 2147483647 w 479"/>
                <a:gd name="T9" fmla="*/ 2147483647 h 473"/>
                <a:gd name="T10" fmla="*/ 2147483647 w 479"/>
                <a:gd name="T11" fmla="*/ 0 h 473"/>
                <a:gd name="T12" fmla="*/ 2147483647 w 479"/>
                <a:gd name="T13" fmla="*/ 2147483647 h 473"/>
                <a:gd name="T14" fmla="*/ 2147483647 w 479"/>
                <a:gd name="T15" fmla="*/ 2147483647 h 473"/>
                <a:gd name="T16" fmla="*/ 2147483647 w 479"/>
                <a:gd name="T17" fmla="*/ 2147483647 h 473"/>
                <a:gd name="T18" fmla="*/ 2147483647 w 479"/>
                <a:gd name="T19" fmla="*/ 2147483647 h 473"/>
                <a:gd name="T20" fmla="*/ 2147483647 w 479"/>
                <a:gd name="T21" fmla="*/ 2147483647 h 473"/>
                <a:gd name="T22" fmla="*/ 2147483647 w 479"/>
                <a:gd name="T23" fmla="*/ 2147483647 h 473"/>
                <a:gd name="T24" fmla="*/ 2147483647 w 479"/>
                <a:gd name="T25" fmla="*/ 2147483647 h 473"/>
                <a:gd name="T26" fmla="*/ 2147483647 w 479"/>
                <a:gd name="T27" fmla="*/ 2147483647 h 473"/>
                <a:gd name="T28" fmla="*/ 2147483647 w 479"/>
                <a:gd name="T29" fmla="*/ 2147483647 h 473"/>
                <a:gd name="T30" fmla="*/ 2147483647 w 479"/>
                <a:gd name="T31" fmla="*/ 2147483647 h 473"/>
                <a:gd name="T32" fmla="*/ 0 w 479"/>
                <a:gd name="T33" fmla="*/ 2147483647 h 473"/>
                <a:gd name="T34" fmla="*/ 2147483647 w 479"/>
                <a:gd name="T35" fmla="*/ 2147483647 h 473"/>
                <a:gd name="T36" fmla="*/ 2147483647 w 479"/>
                <a:gd name="T37" fmla="*/ 2147483647 h 473"/>
                <a:gd name="T38" fmla="*/ 2147483647 w 479"/>
                <a:gd name="T39" fmla="*/ 2147483647 h 473"/>
                <a:gd name="T40" fmla="*/ 2147483647 w 479"/>
                <a:gd name="T41" fmla="*/ 2147483647 h 473"/>
                <a:gd name="T42" fmla="*/ 2147483647 w 479"/>
                <a:gd name="T43" fmla="*/ 2147483647 h 473"/>
                <a:gd name="T44" fmla="*/ 2147483647 w 479"/>
                <a:gd name="T45" fmla="*/ 2147483647 h 473"/>
                <a:gd name="T46" fmla="*/ 2147483647 w 479"/>
                <a:gd name="T47" fmla="*/ 2147483647 h 473"/>
                <a:gd name="T48" fmla="*/ 2147483647 w 479"/>
                <a:gd name="T49" fmla="*/ 2147483647 h 473"/>
                <a:gd name="T50" fmla="*/ 2147483647 w 479"/>
                <a:gd name="T51" fmla="*/ 2147483647 h 473"/>
                <a:gd name="T52" fmla="*/ 2147483647 w 479"/>
                <a:gd name="T53" fmla="*/ 2147483647 h 473"/>
                <a:gd name="T54" fmla="*/ 2147483647 w 479"/>
                <a:gd name="T55" fmla="*/ 2147483647 h 473"/>
                <a:gd name="T56" fmla="*/ 2147483647 w 479"/>
                <a:gd name="T57" fmla="*/ 2147483647 h 473"/>
                <a:gd name="T58" fmla="*/ 2147483647 w 479"/>
                <a:gd name="T59" fmla="*/ 2147483647 h 473"/>
                <a:gd name="T60" fmla="*/ 2147483647 w 479"/>
                <a:gd name="T61" fmla="*/ 2147483647 h 473"/>
                <a:gd name="T62" fmla="*/ 2147483647 w 479"/>
                <a:gd name="T63" fmla="*/ 2147483647 h 473"/>
                <a:gd name="T64" fmla="*/ 2147483647 w 479"/>
                <a:gd name="T65" fmla="*/ 2147483647 h 473"/>
                <a:gd name="T66" fmla="*/ 2147483647 w 479"/>
                <a:gd name="T67" fmla="*/ 2147483647 h 473"/>
                <a:gd name="T68" fmla="*/ 2147483647 w 479"/>
                <a:gd name="T69" fmla="*/ 2147483647 h 473"/>
                <a:gd name="T70" fmla="*/ 2147483647 w 479"/>
                <a:gd name="T71" fmla="*/ 2147483647 h 473"/>
                <a:gd name="T72" fmla="*/ 2147483647 w 479"/>
                <a:gd name="T73" fmla="*/ 2147483647 h 473"/>
                <a:gd name="T74" fmla="*/ 2147483647 w 479"/>
                <a:gd name="T75" fmla="*/ 2147483647 h 473"/>
                <a:gd name="T76" fmla="*/ 2147483647 w 479"/>
                <a:gd name="T77" fmla="*/ 2147483647 h 473"/>
                <a:gd name="T78" fmla="*/ 2147483647 w 479"/>
                <a:gd name="T79" fmla="*/ 2147483647 h 473"/>
                <a:gd name="T80" fmla="*/ 2147483647 w 479"/>
                <a:gd name="T81" fmla="*/ 2147483647 h 473"/>
                <a:gd name="T82" fmla="*/ 2147483647 w 479"/>
                <a:gd name="T83" fmla="*/ 2147483647 h 473"/>
                <a:gd name="T84" fmla="*/ 2147483647 w 479"/>
                <a:gd name="T85" fmla="*/ 2147483647 h 473"/>
                <a:gd name="T86" fmla="*/ 2147483647 w 479"/>
                <a:gd name="T87" fmla="*/ 2147483647 h 473"/>
                <a:gd name="T88" fmla="*/ 2147483647 w 479"/>
                <a:gd name="T89" fmla="*/ 2147483647 h 473"/>
                <a:gd name="T90" fmla="*/ 2147483647 w 479"/>
                <a:gd name="T91" fmla="*/ 2147483647 h 473"/>
                <a:gd name="T92" fmla="*/ 2147483647 w 479"/>
                <a:gd name="T93" fmla="*/ 2147483647 h 473"/>
                <a:gd name="T94" fmla="*/ 2147483647 w 479"/>
                <a:gd name="T95" fmla="*/ 2147483647 h 473"/>
                <a:gd name="T96" fmla="*/ 2147483647 w 479"/>
                <a:gd name="T97" fmla="*/ 2147483647 h 473"/>
                <a:gd name="T98" fmla="*/ 2147483647 w 479"/>
                <a:gd name="T99" fmla="*/ 2147483647 h 473"/>
                <a:gd name="T100" fmla="*/ 2147483647 w 479"/>
                <a:gd name="T101" fmla="*/ 2147483647 h 473"/>
                <a:gd name="T102" fmla="*/ 2147483647 w 479"/>
                <a:gd name="T103" fmla="*/ 2147483647 h 473"/>
                <a:gd name="T104" fmla="*/ 2147483647 w 479"/>
                <a:gd name="T105" fmla="*/ 2147483647 h 473"/>
                <a:gd name="T106" fmla="*/ 2147483647 w 479"/>
                <a:gd name="T107" fmla="*/ 2147483647 h 473"/>
                <a:gd name="T108" fmla="*/ 2147483647 w 479"/>
                <a:gd name="T109" fmla="*/ 2147483647 h 473"/>
                <a:gd name="T110" fmla="*/ 2147483647 w 479"/>
                <a:gd name="T111" fmla="*/ 2147483647 h 473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479" h="473">
                  <a:moveTo>
                    <a:pt x="434" y="191"/>
                  </a:moveTo>
                  <a:lnTo>
                    <a:pt x="433" y="191"/>
                  </a:lnTo>
                  <a:lnTo>
                    <a:pt x="432" y="180"/>
                  </a:lnTo>
                  <a:lnTo>
                    <a:pt x="429" y="171"/>
                  </a:lnTo>
                  <a:lnTo>
                    <a:pt x="428" y="160"/>
                  </a:lnTo>
                  <a:lnTo>
                    <a:pt x="425" y="151"/>
                  </a:lnTo>
                  <a:lnTo>
                    <a:pt x="422" y="142"/>
                  </a:lnTo>
                  <a:lnTo>
                    <a:pt x="419" y="132"/>
                  </a:lnTo>
                  <a:lnTo>
                    <a:pt x="415" y="123"/>
                  </a:lnTo>
                  <a:lnTo>
                    <a:pt x="411" y="115"/>
                  </a:lnTo>
                  <a:lnTo>
                    <a:pt x="407" y="106"/>
                  </a:lnTo>
                  <a:lnTo>
                    <a:pt x="402" y="98"/>
                  </a:lnTo>
                  <a:lnTo>
                    <a:pt x="398" y="91"/>
                  </a:lnTo>
                  <a:lnTo>
                    <a:pt x="392" y="83"/>
                  </a:lnTo>
                  <a:lnTo>
                    <a:pt x="387" y="75"/>
                  </a:lnTo>
                  <a:lnTo>
                    <a:pt x="382" y="68"/>
                  </a:lnTo>
                  <a:lnTo>
                    <a:pt x="375" y="61"/>
                  </a:lnTo>
                  <a:lnTo>
                    <a:pt x="368" y="54"/>
                  </a:lnTo>
                  <a:lnTo>
                    <a:pt x="363" y="47"/>
                  </a:lnTo>
                  <a:lnTo>
                    <a:pt x="356" y="41"/>
                  </a:lnTo>
                  <a:lnTo>
                    <a:pt x="348" y="37"/>
                  </a:lnTo>
                  <a:lnTo>
                    <a:pt x="341" y="30"/>
                  </a:lnTo>
                  <a:lnTo>
                    <a:pt x="333" y="26"/>
                  </a:lnTo>
                  <a:lnTo>
                    <a:pt x="326" y="21"/>
                  </a:lnTo>
                  <a:lnTo>
                    <a:pt x="318" y="18"/>
                  </a:lnTo>
                  <a:lnTo>
                    <a:pt x="310" y="13"/>
                  </a:lnTo>
                  <a:lnTo>
                    <a:pt x="302" y="10"/>
                  </a:lnTo>
                  <a:lnTo>
                    <a:pt x="294" y="7"/>
                  </a:lnTo>
                  <a:lnTo>
                    <a:pt x="285" y="4"/>
                  </a:lnTo>
                  <a:lnTo>
                    <a:pt x="276" y="3"/>
                  </a:lnTo>
                  <a:lnTo>
                    <a:pt x="267" y="1"/>
                  </a:lnTo>
                  <a:lnTo>
                    <a:pt x="258" y="0"/>
                  </a:lnTo>
                  <a:lnTo>
                    <a:pt x="250" y="0"/>
                  </a:lnTo>
                  <a:lnTo>
                    <a:pt x="240" y="0"/>
                  </a:lnTo>
                  <a:lnTo>
                    <a:pt x="231" y="0"/>
                  </a:lnTo>
                  <a:lnTo>
                    <a:pt x="221" y="0"/>
                  </a:lnTo>
                  <a:lnTo>
                    <a:pt x="213" y="1"/>
                  </a:lnTo>
                  <a:lnTo>
                    <a:pt x="204" y="3"/>
                  </a:lnTo>
                  <a:lnTo>
                    <a:pt x="196" y="4"/>
                  </a:lnTo>
                  <a:lnTo>
                    <a:pt x="186" y="7"/>
                  </a:lnTo>
                  <a:lnTo>
                    <a:pt x="178" y="10"/>
                  </a:lnTo>
                  <a:lnTo>
                    <a:pt x="170" y="13"/>
                  </a:lnTo>
                  <a:lnTo>
                    <a:pt x="162" y="18"/>
                  </a:lnTo>
                  <a:lnTo>
                    <a:pt x="154" y="21"/>
                  </a:lnTo>
                  <a:lnTo>
                    <a:pt x="146" y="26"/>
                  </a:lnTo>
                  <a:lnTo>
                    <a:pt x="139" y="30"/>
                  </a:lnTo>
                  <a:lnTo>
                    <a:pt x="131" y="37"/>
                  </a:lnTo>
                  <a:lnTo>
                    <a:pt x="124" y="41"/>
                  </a:lnTo>
                  <a:lnTo>
                    <a:pt x="117" y="47"/>
                  </a:lnTo>
                  <a:lnTo>
                    <a:pt x="111" y="54"/>
                  </a:lnTo>
                  <a:lnTo>
                    <a:pt x="104" y="61"/>
                  </a:lnTo>
                  <a:lnTo>
                    <a:pt x="98" y="68"/>
                  </a:lnTo>
                  <a:lnTo>
                    <a:pt x="93" y="75"/>
                  </a:lnTo>
                  <a:lnTo>
                    <a:pt x="88" y="83"/>
                  </a:lnTo>
                  <a:lnTo>
                    <a:pt x="82" y="91"/>
                  </a:lnTo>
                  <a:lnTo>
                    <a:pt x="77" y="98"/>
                  </a:lnTo>
                  <a:lnTo>
                    <a:pt x="73" y="106"/>
                  </a:lnTo>
                  <a:lnTo>
                    <a:pt x="69" y="115"/>
                  </a:lnTo>
                  <a:lnTo>
                    <a:pt x="65" y="123"/>
                  </a:lnTo>
                  <a:lnTo>
                    <a:pt x="61" y="132"/>
                  </a:lnTo>
                  <a:lnTo>
                    <a:pt x="58" y="142"/>
                  </a:lnTo>
                  <a:lnTo>
                    <a:pt x="55" y="151"/>
                  </a:lnTo>
                  <a:lnTo>
                    <a:pt x="53" y="160"/>
                  </a:lnTo>
                  <a:lnTo>
                    <a:pt x="50" y="171"/>
                  </a:lnTo>
                  <a:lnTo>
                    <a:pt x="49" y="180"/>
                  </a:lnTo>
                  <a:lnTo>
                    <a:pt x="47" y="191"/>
                  </a:lnTo>
                  <a:lnTo>
                    <a:pt x="46" y="191"/>
                  </a:lnTo>
                  <a:lnTo>
                    <a:pt x="43" y="191"/>
                  </a:lnTo>
                  <a:lnTo>
                    <a:pt x="42" y="191"/>
                  </a:lnTo>
                  <a:lnTo>
                    <a:pt x="39" y="191"/>
                  </a:lnTo>
                  <a:lnTo>
                    <a:pt x="36" y="191"/>
                  </a:lnTo>
                  <a:lnTo>
                    <a:pt x="35" y="193"/>
                  </a:lnTo>
                  <a:lnTo>
                    <a:pt x="32" y="193"/>
                  </a:lnTo>
                  <a:lnTo>
                    <a:pt x="30" y="194"/>
                  </a:lnTo>
                  <a:lnTo>
                    <a:pt x="28" y="194"/>
                  </a:lnTo>
                  <a:lnTo>
                    <a:pt x="26" y="196"/>
                  </a:lnTo>
                  <a:lnTo>
                    <a:pt x="24" y="197"/>
                  </a:lnTo>
                  <a:lnTo>
                    <a:pt x="22" y="199"/>
                  </a:lnTo>
                  <a:lnTo>
                    <a:pt x="20" y="200"/>
                  </a:lnTo>
                  <a:lnTo>
                    <a:pt x="19" y="202"/>
                  </a:lnTo>
                  <a:lnTo>
                    <a:pt x="16" y="204"/>
                  </a:lnTo>
                  <a:lnTo>
                    <a:pt x="15" y="205"/>
                  </a:lnTo>
                  <a:lnTo>
                    <a:pt x="14" y="207"/>
                  </a:lnTo>
                  <a:lnTo>
                    <a:pt x="12" y="208"/>
                  </a:lnTo>
                  <a:lnTo>
                    <a:pt x="11" y="210"/>
                  </a:lnTo>
                  <a:lnTo>
                    <a:pt x="9" y="213"/>
                  </a:lnTo>
                  <a:lnTo>
                    <a:pt x="8" y="214"/>
                  </a:lnTo>
                  <a:lnTo>
                    <a:pt x="7" y="216"/>
                  </a:lnTo>
                  <a:lnTo>
                    <a:pt x="5" y="219"/>
                  </a:lnTo>
                  <a:lnTo>
                    <a:pt x="5" y="221"/>
                  </a:lnTo>
                  <a:lnTo>
                    <a:pt x="4" y="224"/>
                  </a:lnTo>
                  <a:lnTo>
                    <a:pt x="3" y="225"/>
                  </a:lnTo>
                  <a:lnTo>
                    <a:pt x="3" y="228"/>
                  </a:lnTo>
                  <a:lnTo>
                    <a:pt x="1" y="231"/>
                  </a:lnTo>
                  <a:lnTo>
                    <a:pt x="1" y="233"/>
                  </a:lnTo>
                  <a:lnTo>
                    <a:pt x="1" y="236"/>
                  </a:lnTo>
                  <a:lnTo>
                    <a:pt x="0" y="239"/>
                  </a:lnTo>
                  <a:lnTo>
                    <a:pt x="0" y="242"/>
                  </a:lnTo>
                  <a:lnTo>
                    <a:pt x="0" y="244"/>
                  </a:lnTo>
                  <a:lnTo>
                    <a:pt x="0" y="247"/>
                  </a:lnTo>
                  <a:lnTo>
                    <a:pt x="0" y="250"/>
                  </a:lnTo>
                  <a:lnTo>
                    <a:pt x="1" y="253"/>
                  </a:lnTo>
                  <a:lnTo>
                    <a:pt x="1" y="255"/>
                  </a:lnTo>
                  <a:lnTo>
                    <a:pt x="1" y="258"/>
                  </a:lnTo>
                  <a:lnTo>
                    <a:pt x="3" y="261"/>
                  </a:lnTo>
                  <a:lnTo>
                    <a:pt x="3" y="262"/>
                  </a:lnTo>
                  <a:lnTo>
                    <a:pt x="4" y="265"/>
                  </a:lnTo>
                  <a:lnTo>
                    <a:pt x="5" y="268"/>
                  </a:lnTo>
                  <a:lnTo>
                    <a:pt x="5" y="270"/>
                  </a:lnTo>
                  <a:lnTo>
                    <a:pt x="7" y="273"/>
                  </a:lnTo>
                  <a:lnTo>
                    <a:pt x="8" y="275"/>
                  </a:lnTo>
                  <a:lnTo>
                    <a:pt x="9" y="276"/>
                  </a:lnTo>
                  <a:lnTo>
                    <a:pt x="11" y="279"/>
                  </a:lnTo>
                  <a:lnTo>
                    <a:pt x="12" y="281"/>
                  </a:lnTo>
                  <a:lnTo>
                    <a:pt x="14" y="282"/>
                  </a:lnTo>
                  <a:lnTo>
                    <a:pt x="15" y="284"/>
                  </a:lnTo>
                  <a:lnTo>
                    <a:pt x="16" y="285"/>
                  </a:lnTo>
                  <a:lnTo>
                    <a:pt x="19" y="287"/>
                  </a:lnTo>
                  <a:lnTo>
                    <a:pt x="20" y="289"/>
                  </a:lnTo>
                  <a:lnTo>
                    <a:pt x="22" y="290"/>
                  </a:lnTo>
                  <a:lnTo>
                    <a:pt x="24" y="292"/>
                  </a:lnTo>
                  <a:lnTo>
                    <a:pt x="26" y="293"/>
                  </a:lnTo>
                  <a:lnTo>
                    <a:pt x="28" y="295"/>
                  </a:lnTo>
                  <a:lnTo>
                    <a:pt x="30" y="295"/>
                  </a:lnTo>
                  <a:lnTo>
                    <a:pt x="32" y="296"/>
                  </a:lnTo>
                  <a:lnTo>
                    <a:pt x="35" y="296"/>
                  </a:lnTo>
                  <a:lnTo>
                    <a:pt x="36" y="298"/>
                  </a:lnTo>
                  <a:lnTo>
                    <a:pt x="39" y="298"/>
                  </a:lnTo>
                  <a:lnTo>
                    <a:pt x="42" y="298"/>
                  </a:lnTo>
                  <a:lnTo>
                    <a:pt x="43" y="298"/>
                  </a:lnTo>
                  <a:lnTo>
                    <a:pt x="46" y="298"/>
                  </a:lnTo>
                  <a:lnTo>
                    <a:pt x="47" y="298"/>
                  </a:lnTo>
                  <a:lnTo>
                    <a:pt x="49" y="298"/>
                  </a:lnTo>
                  <a:lnTo>
                    <a:pt x="51" y="298"/>
                  </a:lnTo>
                  <a:lnTo>
                    <a:pt x="53" y="298"/>
                  </a:lnTo>
                  <a:lnTo>
                    <a:pt x="54" y="298"/>
                  </a:lnTo>
                  <a:lnTo>
                    <a:pt x="55" y="298"/>
                  </a:lnTo>
                  <a:lnTo>
                    <a:pt x="57" y="296"/>
                  </a:lnTo>
                  <a:lnTo>
                    <a:pt x="58" y="296"/>
                  </a:lnTo>
                  <a:lnTo>
                    <a:pt x="61" y="302"/>
                  </a:lnTo>
                  <a:lnTo>
                    <a:pt x="63" y="309"/>
                  </a:lnTo>
                  <a:lnTo>
                    <a:pt x="66" y="315"/>
                  </a:lnTo>
                  <a:lnTo>
                    <a:pt x="69" y="321"/>
                  </a:lnTo>
                  <a:lnTo>
                    <a:pt x="71" y="327"/>
                  </a:lnTo>
                  <a:lnTo>
                    <a:pt x="74" y="333"/>
                  </a:lnTo>
                  <a:lnTo>
                    <a:pt x="78" y="340"/>
                  </a:lnTo>
                  <a:lnTo>
                    <a:pt x="81" y="344"/>
                  </a:lnTo>
                  <a:lnTo>
                    <a:pt x="85" y="350"/>
                  </a:lnTo>
                  <a:lnTo>
                    <a:pt x="88" y="355"/>
                  </a:lnTo>
                  <a:lnTo>
                    <a:pt x="92" y="361"/>
                  </a:lnTo>
                  <a:lnTo>
                    <a:pt x="96" y="366"/>
                  </a:lnTo>
                  <a:lnTo>
                    <a:pt x="100" y="371"/>
                  </a:lnTo>
                  <a:lnTo>
                    <a:pt x="105" y="375"/>
                  </a:lnTo>
                  <a:lnTo>
                    <a:pt x="109" y="380"/>
                  </a:lnTo>
                  <a:lnTo>
                    <a:pt x="113" y="384"/>
                  </a:lnTo>
                  <a:lnTo>
                    <a:pt x="119" y="389"/>
                  </a:lnTo>
                  <a:lnTo>
                    <a:pt x="123" y="394"/>
                  </a:lnTo>
                  <a:lnTo>
                    <a:pt x="128" y="397"/>
                  </a:lnTo>
                  <a:lnTo>
                    <a:pt x="132" y="401"/>
                  </a:lnTo>
                  <a:lnTo>
                    <a:pt x="138" y="405"/>
                  </a:lnTo>
                  <a:lnTo>
                    <a:pt x="143" y="408"/>
                  </a:lnTo>
                  <a:lnTo>
                    <a:pt x="148" y="412"/>
                  </a:lnTo>
                  <a:lnTo>
                    <a:pt x="154" y="415"/>
                  </a:lnTo>
                  <a:lnTo>
                    <a:pt x="159" y="418"/>
                  </a:lnTo>
                  <a:lnTo>
                    <a:pt x="165" y="420"/>
                  </a:lnTo>
                  <a:lnTo>
                    <a:pt x="171" y="423"/>
                  </a:lnTo>
                  <a:lnTo>
                    <a:pt x="177" y="426"/>
                  </a:lnTo>
                  <a:lnTo>
                    <a:pt x="182" y="428"/>
                  </a:lnTo>
                  <a:lnTo>
                    <a:pt x="189" y="429"/>
                  </a:lnTo>
                  <a:lnTo>
                    <a:pt x="194" y="431"/>
                  </a:lnTo>
                  <a:lnTo>
                    <a:pt x="201" y="432"/>
                  </a:lnTo>
                  <a:lnTo>
                    <a:pt x="201" y="435"/>
                  </a:lnTo>
                  <a:lnTo>
                    <a:pt x="201" y="437"/>
                  </a:lnTo>
                  <a:lnTo>
                    <a:pt x="201" y="439"/>
                  </a:lnTo>
                  <a:lnTo>
                    <a:pt x="202" y="442"/>
                  </a:lnTo>
                  <a:lnTo>
                    <a:pt x="202" y="443"/>
                  </a:lnTo>
                  <a:lnTo>
                    <a:pt x="204" y="445"/>
                  </a:lnTo>
                  <a:lnTo>
                    <a:pt x="204" y="446"/>
                  </a:lnTo>
                  <a:lnTo>
                    <a:pt x="205" y="448"/>
                  </a:lnTo>
                  <a:lnTo>
                    <a:pt x="206" y="451"/>
                  </a:lnTo>
                  <a:lnTo>
                    <a:pt x="206" y="452"/>
                  </a:lnTo>
                  <a:lnTo>
                    <a:pt x="208" y="454"/>
                  </a:lnTo>
                  <a:lnTo>
                    <a:pt x="209" y="456"/>
                  </a:lnTo>
                  <a:lnTo>
                    <a:pt x="210" y="457"/>
                  </a:lnTo>
                  <a:lnTo>
                    <a:pt x="212" y="459"/>
                  </a:lnTo>
                  <a:lnTo>
                    <a:pt x="213" y="460"/>
                  </a:lnTo>
                  <a:lnTo>
                    <a:pt x="214" y="462"/>
                  </a:lnTo>
                  <a:lnTo>
                    <a:pt x="216" y="462"/>
                  </a:lnTo>
                  <a:lnTo>
                    <a:pt x="217" y="463"/>
                  </a:lnTo>
                  <a:lnTo>
                    <a:pt x="218" y="465"/>
                  </a:lnTo>
                  <a:lnTo>
                    <a:pt x="220" y="466"/>
                  </a:lnTo>
                  <a:lnTo>
                    <a:pt x="221" y="466"/>
                  </a:lnTo>
                  <a:lnTo>
                    <a:pt x="223" y="468"/>
                  </a:lnTo>
                  <a:lnTo>
                    <a:pt x="224" y="468"/>
                  </a:lnTo>
                  <a:lnTo>
                    <a:pt x="225" y="469"/>
                  </a:lnTo>
                  <a:lnTo>
                    <a:pt x="228" y="469"/>
                  </a:lnTo>
                  <a:lnTo>
                    <a:pt x="229" y="471"/>
                  </a:lnTo>
                  <a:lnTo>
                    <a:pt x="231" y="471"/>
                  </a:lnTo>
                  <a:lnTo>
                    <a:pt x="232" y="471"/>
                  </a:lnTo>
                  <a:lnTo>
                    <a:pt x="235" y="473"/>
                  </a:lnTo>
                  <a:lnTo>
                    <a:pt x="236" y="473"/>
                  </a:lnTo>
                  <a:lnTo>
                    <a:pt x="237" y="473"/>
                  </a:lnTo>
                  <a:lnTo>
                    <a:pt x="240" y="473"/>
                  </a:lnTo>
                  <a:lnTo>
                    <a:pt x="241" y="473"/>
                  </a:lnTo>
                  <a:lnTo>
                    <a:pt x="244" y="473"/>
                  </a:lnTo>
                  <a:lnTo>
                    <a:pt x="245" y="473"/>
                  </a:lnTo>
                  <a:lnTo>
                    <a:pt x="247" y="471"/>
                  </a:lnTo>
                  <a:lnTo>
                    <a:pt x="250" y="471"/>
                  </a:lnTo>
                  <a:lnTo>
                    <a:pt x="251" y="471"/>
                  </a:lnTo>
                  <a:lnTo>
                    <a:pt x="252" y="469"/>
                  </a:lnTo>
                  <a:lnTo>
                    <a:pt x="254" y="469"/>
                  </a:lnTo>
                  <a:lnTo>
                    <a:pt x="255" y="468"/>
                  </a:lnTo>
                  <a:lnTo>
                    <a:pt x="258" y="468"/>
                  </a:lnTo>
                  <a:lnTo>
                    <a:pt x="259" y="466"/>
                  </a:lnTo>
                  <a:lnTo>
                    <a:pt x="260" y="466"/>
                  </a:lnTo>
                  <a:lnTo>
                    <a:pt x="262" y="465"/>
                  </a:lnTo>
                  <a:lnTo>
                    <a:pt x="263" y="463"/>
                  </a:lnTo>
                  <a:lnTo>
                    <a:pt x="264" y="462"/>
                  </a:lnTo>
                  <a:lnTo>
                    <a:pt x="266" y="462"/>
                  </a:lnTo>
                  <a:lnTo>
                    <a:pt x="267" y="460"/>
                  </a:lnTo>
                  <a:lnTo>
                    <a:pt x="268" y="459"/>
                  </a:lnTo>
                  <a:lnTo>
                    <a:pt x="270" y="457"/>
                  </a:lnTo>
                  <a:lnTo>
                    <a:pt x="271" y="456"/>
                  </a:lnTo>
                  <a:lnTo>
                    <a:pt x="271" y="454"/>
                  </a:lnTo>
                  <a:lnTo>
                    <a:pt x="272" y="452"/>
                  </a:lnTo>
                  <a:lnTo>
                    <a:pt x="274" y="451"/>
                  </a:lnTo>
                  <a:lnTo>
                    <a:pt x="275" y="448"/>
                  </a:lnTo>
                  <a:lnTo>
                    <a:pt x="275" y="446"/>
                  </a:lnTo>
                  <a:lnTo>
                    <a:pt x="276" y="445"/>
                  </a:lnTo>
                  <a:lnTo>
                    <a:pt x="276" y="443"/>
                  </a:lnTo>
                  <a:lnTo>
                    <a:pt x="278" y="442"/>
                  </a:lnTo>
                  <a:lnTo>
                    <a:pt x="278" y="439"/>
                  </a:lnTo>
                  <a:lnTo>
                    <a:pt x="279" y="437"/>
                  </a:lnTo>
                  <a:lnTo>
                    <a:pt x="279" y="435"/>
                  </a:lnTo>
                  <a:lnTo>
                    <a:pt x="279" y="432"/>
                  </a:lnTo>
                  <a:lnTo>
                    <a:pt x="286" y="431"/>
                  </a:lnTo>
                  <a:lnTo>
                    <a:pt x="291" y="429"/>
                  </a:lnTo>
                  <a:lnTo>
                    <a:pt x="298" y="428"/>
                  </a:lnTo>
                  <a:lnTo>
                    <a:pt x="303" y="426"/>
                  </a:lnTo>
                  <a:lnTo>
                    <a:pt x="309" y="423"/>
                  </a:lnTo>
                  <a:lnTo>
                    <a:pt x="314" y="420"/>
                  </a:lnTo>
                  <a:lnTo>
                    <a:pt x="321" y="418"/>
                  </a:lnTo>
                  <a:lnTo>
                    <a:pt x="326" y="415"/>
                  </a:lnTo>
                  <a:lnTo>
                    <a:pt x="332" y="412"/>
                  </a:lnTo>
                  <a:lnTo>
                    <a:pt x="337" y="408"/>
                  </a:lnTo>
                  <a:lnTo>
                    <a:pt x="341" y="405"/>
                  </a:lnTo>
                  <a:lnTo>
                    <a:pt x="347" y="401"/>
                  </a:lnTo>
                  <a:lnTo>
                    <a:pt x="352" y="397"/>
                  </a:lnTo>
                  <a:lnTo>
                    <a:pt x="357" y="394"/>
                  </a:lnTo>
                  <a:lnTo>
                    <a:pt x="361" y="389"/>
                  </a:lnTo>
                  <a:lnTo>
                    <a:pt x="367" y="384"/>
                  </a:lnTo>
                  <a:lnTo>
                    <a:pt x="371" y="380"/>
                  </a:lnTo>
                  <a:lnTo>
                    <a:pt x="375" y="375"/>
                  </a:lnTo>
                  <a:lnTo>
                    <a:pt x="379" y="371"/>
                  </a:lnTo>
                  <a:lnTo>
                    <a:pt x="383" y="366"/>
                  </a:lnTo>
                  <a:lnTo>
                    <a:pt x="387" y="361"/>
                  </a:lnTo>
                  <a:lnTo>
                    <a:pt x="391" y="355"/>
                  </a:lnTo>
                  <a:lnTo>
                    <a:pt x="395" y="350"/>
                  </a:lnTo>
                  <a:lnTo>
                    <a:pt x="399" y="344"/>
                  </a:lnTo>
                  <a:lnTo>
                    <a:pt x="402" y="340"/>
                  </a:lnTo>
                  <a:lnTo>
                    <a:pt x="405" y="333"/>
                  </a:lnTo>
                  <a:lnTo>
                    <a:pt x="409" y="327"/>
                  </a:lnTo>
                  <a:lnTo>
                    <a:pt x="411" y="321"/>
                  </a:lnTo>
                  <a:lnTo>
                    <a:pt x="414" y="315"/>
                  </a:lnTo>
                  <a:lnTo>
                    <a:pt x="417" y="309"/>
                  </a:lnTo>
                  <a:lnTo>
                    <a:pt x="419" y="302"/>
                  </a:lnTo>
                  <a:lnTo>
                    <a:pt x="422" y="296"/>
                  </a:lnTo>
                  <a:lnTo>
                    <a:pt x="423" y="296"/>
                  </a:lnTo>
                  <a:lnTo>
                    <a:pt x="425" y="298"/>
                  </a:lnTo>
                  <a:lnTo>
                    <a:pt x="426" y="298"/>
                  </a:lnTo>
                  <a:lnTo>
                    <a:pt x="428" y="298"/>
                  </a:lnTo>
                  <a:lnTo>
                    <a:pt x="429" y="298"/>
                  </a:lnTo>
                  <a:lnTo>
                    <a:pt x="430" y="298"/>
                  </a:lnTo>
                  <a:lnTo>
                    <a:pt x="432" y="298"/>
                  </a:lnTo>
                  <a:lnTo>
                    <a:pt x="434" y="298"/>
                  </a:lnTo>
                  <a:lnTo>
                    <a:pt x="436" y="298"/>
                  </a:lnTo>
                  <a:lnTo>
                    <a:pt x="438" y="298"/>
                  </a:lnTo>
                  <a:lnTo>
                    <a:pt x="441" y="298"/>
                  </a:lnTo>
                  <a:lnTo>
                    <a:pt x="442" y="298"/>
                  </a:lnTo>
                  <a:lnTo>
                    <a:pt x="445" y="296"/>
                  </a:lnTo>
                  <a:lnTo>
                    <a:pt x="448" y="296"/>
                  </a:lnTo>
                  <a:lnTo>
                    <a:pt x="449" y="295"/>
                  </a:lnTo>
                  <a:lnTo>
                    <a:pt x="452" y="295"/>
                  </a:lnTo>
                  <a:lnTo>
                    <a:pt x="453" y="293"/>
                  </a:lnTo>
                  <a:lnTo>
                    <a:pt x="456" y="292"/>
                  </a:lnTo>
                  <a:lnTo>
                    <a:pt x="457" y="290"/>
                  </a:lnTo>
                  <a:lnTo>
                    <a:pt x="460" y="289"/>
                  </a:lnTo>
                  <a:lnTo>
                    <a:pt x="461" y="287"/>
                  </a:lnTo>
                  <a:lnTo>
                    <a:pt x="463" y="285"/>
                  </a:lnTo>
                  <a:lnTo>
                    <a:pt x="464" y="284"/>
                  </a:lnTo>
                  <a:lnTo>
                    <a:pt x="467" y="282"/>
                  </a:lnTo>
                  <a:lnTo>
                    <a:pt x="468" y="281"/>
                  </a:lnTo>
                  <a:lnTo>
                    <a:pt x="469" y="279"/>
                  </a:lnTo>
                  <a:lnTo>
                    <a:pt x="471" y="276"/>
                  </a:lnTo>
                  <a:lnTo>
                    <a:pt x="472" y="275"/>
                  </a:lnTo>
                  <a:lnTo>
                    <a:pt x="472" y="273"/>
                  </a:lnTo>
                  <a:lnTo>
                    <a:pt x="473" y="270"/>
                  </a:lnTo>
                  <a:lnTo>
                    <a:pt x="475" y="268"/>
                  </a:lnTo>
                  <a:lnTo>
                    <a:pt x="476" y="265"/>
                  </a:lnTo>
                  <a:lnTo>
                    <a:pt x="476" y="262"/>
                  </a:lnTo>
                  <a:lnTo>
                    <a:pt x="477" y="261"/>
                  </a:lnTo>
                  <a:lnTo>
                    <a:pt x="477" y="258"/>
                  </a:lnTo>
                  <a:lnTo>
                    <a:pt x="479" y="255"/>
                  </a:lnTo>
                  <a:lnTo>
                    <a:pt x="479" y="253"/>
                  </a:lnTo>
                  <a:lnTo>
                    <a:pt x="479" y="250"/>
                  </a:lnTo>
                  <a:lnTo>
                    <a:pt x="479" y="247"/>
                  </a:lnTo>
                  <a:lnTo>
                    <a:pt x="479" y="244"/>
                  </a:lnTo>
                  <a:lnTo>
                    <a:pt x="479" y="242"/>
                  </a:lnTo>
                  <a:lnTo>
                    <a:pt x="479" y="239"/>
                  </a:lnTo>
                  <a:lnTo>
                    <a:pt x="479" y="236"/>
                  </a:lnTo>
                  <a:lnTo>
                    <a:pt x="479" y="233"/>
                  </a:lnTo>
                  <a:lnTo>
                    <a:pt x="477" y="231"/>
                  </a:lnTo>
                  <a:lnTo>
                    <a:pt x="477" y="228"/>
                  </a:lnTo>
                  <a:lnTo>
                    <a:pt x="476" y="225"/>
                  </a:lnTo>
                  <a:lnTo>
                    <a:pt x="476" y="224"/>
                  </a:lnTo>
                  <a:lnTo>
                    <a:pt x="475" y="221"/>
                  </a:lnTo>
                  <a:lnTo>
                    <a:pt x="473" y="219"/>
                  </a:lnTo>
                  <a:lnTo>
                    <a:pt x="472" y="216"/>
                  </a:lnTo>
                  <a:lnTo>
                    <a:pt x="472" y="214"/>
                  </a:lnTo>
                  <a:lnTo>
                    <a:pt x="471" y="213"/>
                  </a:lnTo>
                  <a:lnTo>
                    <a:pt x="469" y="210"/>
                  </a:lnTo>
                  <a:lnTo>
                    <a:pt x="468" y="208"/>
                  </a:lnTo>
                  <a:lnTo>
                    <a:pt x="467" y="207"/>
                  </a:lnTo>
                  <a:lnTo>
                    <a:pt x="464" y="205"/>
                  </a:lnTo>
                  <a:lnTo>
                    <a:pt x="463" y="204"/>
                  </a:lnTo>
                  <a:lnTo>
                    <a:pt x="461" y="202"/>
                  </a:lnTo>
                  <a:lnTo>
                    <a:pt x="460" y="200"/>
                  </a:lnTo>
                  <a:lnTo>
                    <a:pt x="457" y="199"/>
                  </a:lnTo>
                  <a:lnTo>
                    <a:pt x="456" y="197"/>
                  </a:lnTo>
                  <a:lnTo>
                    <a:pt x="453" y="196"/>
                  </a:lnTo>
                  <a:lnTo>
                    <a:pt x="452" y="194"/>
                  </a:lnTo>
                  <a:lnTo>
                    <a:pt x="449" y="194"/>
                  </a:lnTo>
                  <a:lnTo>
                    <a:pt x="448" y="193"/>
                  </a:lnTo>
                  <a:lnTo>
                    <a:pt x="445" y="193"/>
                  </a:lnTo>
                  <a:lnTo>
                    <a:pt x="442" y="191"/>
                  </a:lnTo>
                  <a:lnTo>
                    <a:pt x="441" y="191"/>
                  </a:lnTo>
                  <a:lnTo>
                    <a:pt x="438" y="191"/>
                  </a:lnTo>
                  <a:lnTo>
                    <a:pt x="436" y="191"/>
                  </a:lnTo>
                  <a:lnTo>
                    <a:pt x="434" y="191"/>
                  </a:lnTo>
                  <a:close/>
                </a:path>
              </a:pathLst>
            </a:custGeom>
            <a:solidFill>
              <a:srgbClr val="F5E0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60" name="Freeform 92"/>
            <p:cNvSpPr>
              <a:spLocks/>
            </p:cNvSpPr>
            <p:nvPr/>
          </p:nvSpPr>
          <p:spPr bwMode="auto">
            <a:xfrm>
              <a:off x="5427663" y="5019675"/>
              <a:ext cx="23813" cy="46038"/>
            </a:xfrm>
            <a:custGeom>
              <a:avLst/>
              <a:gdLst>
                <a:gd name="T0" fmla="*/ 2147483647 w 30"/>
                <a:gd name="T1" fmla="*/ 0 h 57"/>
                <a:gd name="T2" fmla="*/ 2147483647 w 30"/>
                <a:gd name="T3" fmla="*/ 0 h 57"/>
                <a:gd name="T4" fmla="*/ 2147483647 w 30"/>
                <a:gd name="T5" fmla="*/ 2147483647 h 57"/>
                <a:gd name="T6" fmla="*/ 2147483647 w 30"/>
                <a:gd name="T7" fmla="*/ 2147483647 h 57"/>
                <a:gd name="T8" fmla="*/ 2147483647 w 30"/>
                <a:gd name="T9" fmla="*/ 2147483647 h 57"/>
                <a:gd name="T10" fmla="*/ 2147483647 w 30"/>
                <a:gd name="T11" fmla="*/ 2147483647 h 57"/>
                <a:gd name="T12" fmla="*/ 2147483647 w 30"/>
                <a:gd name="T13" fmla="*/ 2147483647 h 57"/>
                <a:gd name="T14" fmla="*/ 2147483647 w 30"/>
                <a:gd name="T15" fmla="*/ 2147483647 h 57"/>
                <a:gd name="T16" fmla="*/ 2147483647 w 30"/>
                <a:gd name="T17" fmla="*/ 2147483647 h 57"/>
                <a:gd name="T18" fmla="*/ 2147483647 w 30"/>
                <a:gd name="T19" fmla="*/ 2147483647 h 57"/>
                <a:gd name="T20" fmla="*/ 2147483647 w 30"/>
                <a:gd name="T21" fmla="*/ 2147483647 h 57"/>
                <a:gd name="T22" fmla="*/ 2147483647 w 30"/>
                <a:gd name="T23" fmla="*/ 2147483647 h 57"/>
                <a:gd name="T24" fmla="*/ 2147483647 w 30"/>
                <a:gd name="T25" fmla="*/ 2147483647 h 57"/>
                <a:gd name="T26" fmla="*/ 0 w 30"/>
                <a:gd name="T27" fmla="*/ 2147483647 h 57"/>
                <a:gd name="T28" fmla="*/ 0 w 30"/>
                <a:gd name="T29" fmla="*/ 2147483647 h 57"/>
                <a:gd name="T30" fmla="*/ 0 w 30"/>
                <a:gd name="T31" fmla="*/ 2147483647 h 57"/>
                <a:gd name="T32" fmla="*/ 0 w 30"/>
                <a:gd name="T33" fmla="*/ 2147483647 h 57"/>
                <a:gd name="T34" fmla="*/ 0 w 30"/>
                <a:gd name="T35" fmla="*/ 2147483647 h 57"/>
                <a:gd name="T36" fmla="*/ 0 w 30"/>
                <a:gd name="T37" fmla="*/ 2147483647 h 57"/>
                <a:gd name="T38" fmla="*/ 2147483647 w 30"/>
                <a:gd name="T39" fmla="*/ 2147483647 h 57"/>
                <a:gd name="T40" fmla="*/ 2147483647 w 30"/>
                <a:gd name="T41" fmla="*/ 2147483647 h 57"/>
                <a:gd name="T42" fmla="*/ 2147483647 w 30"/>
                <a:gd name="T43" fmla="*/ 2147483647 h 57"/>
                <a:gd name="T44" fmla="*/ 2147483647 w 30"/>
                <a:gd name="T45" fmla="*/ 2147483647 h 57"/>
                <a:gd name="T46" fmla="*/ 2147483647 w 30"/>
                <a:gd name="T47" fmla="*/ 2147483647 h 57"/>
                <a:gd name="T48" fmla="*/ 2147483647 w 30"/>
                <a:gd name="T49" fmla="*/ 2147483647 h 57"/>
                <a:gd name="T50" fmla="*/ 2147483647 w 30"/>
                <a:gd name="T51" fmla="*/ 2147483647 h 57"/>
                <a:gd name="T52" fmla="*/ 2147483647 w 30"/>
                <a:gd name="T53" fmla="*/ 2147483647 h 57"/>
                <a:gd name="T54" fmla="*/ 2147483647 w 30"/>
                <a:gd name="T55" fmla="*/ 2147483647 h 57"/>
                <a:gd name="T56" fmla="*/ 2147483647 w 30"/>
                <a:gd name="T57" fmla="*/ 2147483647 h 57"/>
                <a:gd name="T58" fmla="*/ 2147483647 w 30"/>
                <a:gd name="T59" fmla="*/ 2147483647 h 57"/>
                <a:gd name="T60" fmla="*/ 2147483647 w 30"/>
                <a:gd name="T61" fmla="*/ 2147483647 h 57"/>
                <a:gd name="T62" fmla="*/ 2147483647 w 30"/>
                <a:gd name="T63" fmla="*/ 2147483647 h 57"/>
                <a:gd name="T64" fmla="*/ 2147483647 w 30"/>
                <a:gd name="T65" fmla="*/ 2147483647 h 57"/>
                <a:gd name="T66" fmla="*/ 2147483647 w 30"/>
                <a:gd name="T67" fmla="*/ 2147483647 h 57"/>
                <a:gd name="T68" fmla="*/ 2147483647 w 30"/>
                <a:gd name="T69" fmla="*/ 2147483647 h 57"/>
                <a:gd name="T70" fmla="*/ 2147483647 w 30"/>
                <a:gd name="T71" fmla="*/ 2147483647 h 57"/>
                <a:gd name="T72" fmla="*/ 2147483647 w 30"/>
                <a:gd name="T73" fmla="*/ 2147483647 h 57"/>
                <a:gd name="T74" fmla="*/ 2147483647 w 30"/>
                <a:gd name="T75" fmla="*/ 2147483647 h 57"/>
                <a:gd name="T76" fmla="*/ 2147483647 w 30"/>
                <a:gd name="T77" fmla="*/ 2147483647 h 57"/>
                <a:gd name="T78" fmla="*/ 2147483647 w 30"/>
                <a:gd name="T79" fmla="*/ 2147483647 h 57"/>
                <a:gd name="T80" fmla="*/ 2147483647 w 30"/>
                <a:gd name="T81" fmla="*/ 2147483647 h 57"/>
                <a:gd name="T82" fmla="*/ 2147483647 w 30"/>
                <a:gd name="T83" fmla="*/ 2147483647 h 57"/>
                <a:gd name="T84" fmla="*/ 2147483647 w 30"/>
                <a:gd name="T85" fmla="*/ 2147483647 h 57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30" h="57">
                  <a:moveTo>
                    <a:pt x="23" y="0"/>
                  </a:moveTo>
                  <a:lnTo>
                    <a:pt x="22" y="0"/>
                  </a:lnTo>
                  <a:lnTo>
                    <a:pt x="20" y="0"/>
                  </a:lnTo>
                  <a:lnTo>
                    <a:pt x="19" y="1"/>
                  </a:lnTo>
                  <a:lnTo>
                    <a:pt x="17" y="1"/>
                  </a:lnTo>
                  <a:lnTo>
                    <a:pt x="16" y="1"/>
                  </a:lnTo>
                  <a:lnTo>
                    <a:pt x="15" y="1"/>
                  </a:lnTo>
                  <a:lnTo>
                    <a:pt x="15" y="3"/>
                  </a:lnTo>
                  <a:lnTo>
                    <a:pt x="13" y="3"/>
                  </a:lnTo>
                  <a:lnTo>
                    <a:pt x="12" y="3"/>
                  </a:lnTo>
                  <a:lnTo>
                    <a:pt x="11" y="5"/>
                  </a:lnTo>
                  <a:lnTo>
                    <a:pt x="9" y="6"/>
                  </a:lnTo>
                  <a:lnTo>
                    <a:pt x="8" y="6"/>
                  </a:lnTo>
                  <a:lnTo>
                    <a:pt x="8" y="8"/>
                  </a:lnTo>
                  <a:lnTo>
                    <a:pt x="7" y="9"/>
                  </a:lnTo>
                  <a:lnTo>
                    <a:pt x="5" y="9"/>
                  </a:lnTo>
                  <a:lnTo>
                    <a:pt x="5" y="11"/>
                  </a:lnTo>
                  <a:lnTo>
                    <a:pt x="4" y="12"/>
                  </a:lnTo>
                  <a:lnTo>
                    <a:pt x="3" y="14"/>
                  </a:lnTo>
                  <a:lnTo>
                    <a:pt x="3" y="15"/>
                  </a:lnTo>
                  <a:lnTo>
                    <a:pt x="3" y="17"/>
                  </a:lnTo>
                  <a:lnTo>
                    <a:pt x="1" y="17"/>
                  </a:lnTo>
                  <a:lnTo>
                    <a:pt x="1" y="18"/>
                  </a:lnTo>
                  <a:lnTo>
                    <a:pt x="1" y="20"/>
                  </a:lnTo>
                  <a:lnTo>
                    <a:pt x="0" y="22"/>
                  </a:lnTo>
                  <a:lnTo>
                    <a:pt x="0" y="23"/>
                  </a:lnTo>
                  <a:lnTo>
                    <a:pt x="0" y="25"/>
                  </a:lnTo>
                  <a:lnTo>
                    <a:pt x="0" y="26"/>
                  </a:lnTo>
                  <a:lnTo>
                    <a:pt x="0" y="28"/>
                  </a:lnTo>
                  <a:lnTo>
                    <a:pt x="0" y="29"/>
                  </a:lnTo>
                  <a:lnTo>
                    <a:pt x="0" y="31"/>
                  </a:lnTo>
                  <a:lnTo>
                    <a:pt x="0" y="32"/>
                  </a:lnTo>
                  <a:lnTo>
                    <a:pt x="0" y="34"/>
                  </a:lnTo>
                  <a:lnTo>
                    <a:pt x="0" y="35"/>
                  </a:lnTo>
                  <a:lnTo>
                    <a:pt x="1" y="37"/>
                  </a:lnTo>
                  <a:lnTo>
                    <a:pt x="1" y="39"/>
                  </a:lnTo>
                  <a:lnTo>
                    <a:pt x="1" y="40"/>
                  </a:lnTo>
                  <a:lnTo>
                    <a:pt x="3" y="40"/>
                  </a:lnTo>
                  <a:lnTo>
                    <a:pt x="3" y="42"/>
                  </a:lnTo>
                  <a:lnTo>
                    <a:pt x="3" y="43"/>
                  </a:lnTo>
                  <a:lnTo>
                    <a:pt x="4" y="45"/>
                  </a:lnTo>
                  <a:lnTo>
                    <a:pt x="5" y="46"/>
                  </a:lnTo>
                  <a:lnTo>
                    <a:pt x="5" y="48"/>
                  </a:lnTo>
                  <a:lnTo>
                    <a:pt x="7" y="48"/>
                  </a:lnTo>
                  <a:lnTo>
                    <a:pt x="8" y="49"/>
                  </a:lnTo>
                  <a:lnTo>
                    <a:pt x="9" y="51"/>
                  </a:lnTo>
                  <a:lnTo>
                    <a:pt x="11" y="51"/>
                  </a:lnTo>
                  <a:lnTo>
                    <a:pt x="11" y="52"/>
                  </a:lnTo>
                  <a:lnTo>
                    <a:pt x="12" y="52"/>
                  </a:lnTo>
                  <a:lnTo>
                    <a:pt x="13" y="54"/>
                  </a:lnTo>
                  <a:lnTo>
                    <a:pt x="15" y="54"/>
                  </a:lnTo>
                  <a:lnTo>
                    <a:pt x="16" y="56"/>
                  </a:lnTo>
                  <a:lnTo>
                    <a:pt x="17" y="56"/>
                  </a:lnTo>
                  <a:lnTo>
                    <a:pt x="19" y="56"/>
                  </a:lnTo>
                  <a:lnTo>
                    <a:pt x="20" y="56"/>
                  </a:lnTo>
                  <a:lnTo>
                    <a:pt x="22" y="57"/>
                  </a:lnTo>
                  <a:lnTo>
                    <a:pt x="23" y="57"/>
                  </a:lnTo>
                  <a:lnTo>
                    <a:pt x="24" y="57"/>
                  </a:lnTo>
                  <a:lnTo>
                    <a:pt x="26" y="57"/>
                  </a:lnTo>
                  <a:lnTo>
                    <a:pt x="27" y="56"/>
                  </a:lnTo>
                  <a:lnTo>
                    <a:pt x="28" y="56"/>
                  </a:lnTo>
                  <a:lnTo>
                    <a:pt x="30" y="56"/>
                  </a:lnTo>
                  <a:lnTo>
                    <a:pt x="28" y="52"/>
                  </a:lnTo>
                  <a:lnTo>
                    <a:pt x="28" y="49"/>
                  </a:lnTo>
                  <a:lnTo>
                    <a:pt x="27" y="46"/>
                  </a:lnTo>
                  <a:lnTo>
                    <a:pt x="27" y="43"/>
                  </a:lnTo>
                  <a:lnTo>
                    <a:pt x="26" y="40"/>
                  </a:lnTo>
                  <a:lnTo>
                    <a:pt x="26" y="35"/>
                  </a:lnTo>
                  <a:lnTo>
                    <a:pt x="26" y="32"/>
                  </a:lnTo>
                  <a:lnTo>
                    <a:pt x="24" y="29"/>
                  </a:lnTo>
                  <a:lnTo>
                    <a:pt x="24" y="26"/>
                  </a:lnTo>
                  <a:lnTo>
                    <a:pt x="24" y="23"/>
                  </a:lnTo>
                  <a:lnTo>
                    <a:pt x="24" y="18"/>
                  </a:lnTo>
                  <a:lnTo>
                    <a:pt x="24" y="15"/>
                  </a:lnTo>
                  <a:lnTo>
                    <a:pt x="23" y="12"/>
                  </a:lnTo>
                  <a:lnTo>
                    <a:pt x="23" y="9"/>
                  </a:lnTo>
                  <a:lnTo>
                    <a:pt x="23" y="5"/>
                  </a:lnTo>
                  <a:lnTo>
                    <a:pt x="23" y="1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C592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61" name="Freeform 93"/>
            <p:cNvSpPr>
              <a:spLocks/>
            </p:cNvSpPr>
            <p:nvPr/>
          </p:nvSpPr>
          <p:spPr bwMode="auto">
            <a:xfrm>
              <a:off x="5749926" y="5019675"/>
              <a:ext cx="23813" cy="46038"/>
            </a:xfrm>
            <a:custGeom>
              <a:avLst/>
              <a:gdLst>
                <a:gd name="T0" fmla="*/ 2147483647 w 30"/>
                <a:gd name="T1" fmla="*/ 2147483647 h 57"/>
                <a:gd name="T2" fmla="*/ 2147483647 w 30"/>
                <a:gd name="T3" fmla="*/ 2147483647 h 57"/>
                <a:gd name="T4" fmla="*/ 2147483647 w 30"/>
                <a:gd name="T5" fmla="*/ 2147483647 h 57"/>
                <a:gd name="T6" fmla="*/ 2147483647 w 30"/>
                <a:gd name="T7" fmla="*/ 2147483647 h 57"/>
                <a:gd name="T8" fmla="*/ 2147483647 w 30"/>
                <a:gd name="T9" fmla="*/ 2147483647 h 57"/>
                <a:gd name="T10" fmla="*/ 2147483647 w 30"/>
                <a:gd name="T11" fmla="*/ 2147483647 h 57"/>
                <a:gd name="T12" fmla="*/ 2147483647 w 30"/>
                <a:gd name="T13" fmla="*/ 2147483647 h 57"/>
                <a:gd name="T14" fmla="*/ 2147483647 w 30"/>
                <a:gd name="T15" fmla="*/ 2147483647 h 57"/>
                <a:gd name="T16" fmla="*/ 0 w 30"/>
                <a:gd name="T17" fmla="*/ 2147483647 h 57"/>
                <a:gd name="T18" fmla="*/ 2147483647 w 30"/>
                <a:gd name="T19" fmla="*/ 2147483647 h 57"/>
                <a:gd name="T20" fmla="*/ 2147483647 w 30"/>
                <a:gd name="T21" fmla="*/ 2147483647 h 57"/>
                <a:gd name="T22" fmla="*/ 2147483647 w 30"/>
                <a:gd name="T23" fmla="*/ 2147483647 h 57"/>
                <a:gd name="T24" fmla="*/ 2147483647 w 30"/>
                <a:gd name="T25" fmla="*/ 2147483647 h 57"/>
                <a:gd name="T26" fmla="*/ 2147483647 w 30"/>
                <a:gd name="T27" fmla="*/ 2147483647 h 57"/>
                <a:gd name="T28" fmla="*/ 2147483647 w 30"/>
                <a:gd name="T29" fmla="*/ 2147483647 h 57"/>
                <a:gd name="T30" fmla="*/ 2147483647 w 30"/>
                <a:gd name="T31" fmla="*/ 2147483647 h 57"/>
                <a:gd name="T32" fmla="*/ 2147483647 w 30"/>
                <a:gd name="T33" fmla="*/ 2147483647 h 57"/>
                <a:gd name="T34" fmla="*/ 2147483647 w 30"/>
                <a:gd name="T35" fmla="*/ 2147483647 h 57"/>
                <a:gd name="T36" fmla="*/ 2147483647 w 30"/>
                <a:gd name="T37" fmla="*/ 2147483647 h 57"/>
                <a:gd name="T38" fmla="*/ 2147483647 w 30"/>
                <a:gd name="T39" fmla="*/ 2147483647 h 57"/>
                <a:gd name="T40" fmla="*/ 2147483647 w 30"/>
                <a:gd name="T41" fmla="*/ 2147483647 h 57"/>
                <a:gd name="T42" fmla="*/ 2147483647 w 30"/>
                <a:gd name="T43" fmla="*/ 2147483647 h 57"/>
                <a:gd name="T44" fmla="*/ 2147483647 w 30"/>
                <a:gd name="T45" fmla="*/ 2147483647 h 57"/>
                <a:gd name="T46" fmla="*/ 2147483647 w 30"/>
                <a:gd name="T47" fmla="*/ 2147483647 h 57"/>
                <a:gd name="T48" fmla="*/ 2147483647 w 30"/>
                <a:gd name="T49" fmla="*/ 2147483647 h 57"/>
                <a:gd name="T50" fmla="*/ 2147483647 w 30"/>
                <a:gd name="T51" fmla="*/ 2147483647 h 57"/>
                <a:gd name="T52" fmla="*/ 2147483647 w 30"/>
                <a:gd name="T53" fmla="*/ 2147483647 h 57"/>
                <a:gd name="T54" fmla="*/ 2147483647 w 30"/>
                <a:gd name="T55" fmla="*/ 2147483647 h 57"/>
                <a:gd name="T56" fmla="*/ 2147483647 w 30"/>
                <a:gd name="T57" fmla="*/ 2147483647 h 57"/>
                <a:gd name="T58" fmla="*/ 2147483647 w 30"/>
                <a:gd name="T59" fmla="*/ 2147483647 h 57"/>
                <a:gd name="T60" fmla="*/ 2147483647 w 30"/>
                <a:gd name="T61" fmla="*/ 2147483647 h 57"/>
                <a:gd name="T62" fmla="*/ 2147483647 w 30"/>
                <a:gd name="T63" fmla="*/ 2147483647 h 57"/>
                <a:gd name="T64" fmla="*/ 2147483647 w 30"/>
                <a:gd name="T65" fmla="*/ 2147483647 h 57"/>
                <a:gd name="T66" fmla="*/ 2147483647 w 30"/>
                <a:gd name="T67" fmla="*/ 2147483647 h 57"/>
                <a:gd name="T68" fmla="*/ 2147483647 w 30"/>
                <a:gd name="T69" fmla="*/ 2147483647 h 57"/>
                <a:gd name="T70" fmla="*/ 2147483647 w 30"/>
                <a:gd name="T71" fmla="*/ 2147483647 h 57"/>
                <a:gd name="T72" fmla="*/ 2147483647 w 30"/>
                <a:gd name="T73" fmla="*/ 2147483647 h 57"/>
                <a:gd name="T74" fmla="*/ 2147483647 w 30"/>
                <a:gd name="T75" fmla="*/ 2147483647 h 57"/>
                <a:gd name="T76" fmla="*/ 2147483647 w 30"/>
                <a:gd name="T77" fmla="*/ 2147483647 h 57"/>
                <a:gd name="T78" fmla="*/ 2147483647 w 30"/>
                <a:gd name="T79" fmla="*/ 2147483647 h 57"/>
                <a:gd name="T80" fmla="*/ 2147483647 w 30"/>
                <a:gd name="T81" fmla="*/ 2147483647 h 57"/>
                <a:gd name="T82" fmla="*/ 2147483647 w 30"/>
                <a:gd name="T83" fmla="*/ 0 h 57"/>
                <a:gd name="T84" fmla="*/ 2147483647 w 30"/>
                <a:gd name="T85" fmla="*/ 0 h 57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30" h="57">
                  <a:moveTo>
                    <a:pt x="5" y="0"/>
                  </a:moveTo>
                  <a:lnTo>
                    <a:pt x="5" y="1"/>
                  </a:lnTo>
                  <a:lnTo>
                    <a:pt x="5" y="5"/>
                  </a:lnTo>
                  <a:lnTo>
                    <a:pt x="5" y="9"/>
                  </a:lnTo>
                  <a:lnTo>
                    <a:pt x="5" y="12"/>
                  </a:lnTo>
                  <a:lnTo>
                    <a:pt x="5" y="15"/>
                  </a:lnTo>
                  <a:lnTo>
                    <a:pt x="5" y="18"/>
                  </a:lnTo>
                  <a:lnTo>
                    <a:pt x="5" y="23"/>
                  </a:lnTo>
                  <a:lnTo>
                    <a:pt x="4" y="26"/>
                  </a:lnTo>
                  <a:lnTo>
                    <a:pt x="4" y="29"/>
                  </a:lnTo>
                  <a:lnTo>
                    <a:pt x="4" y="32"/>
                  </a:lnTo>
                  <a:lnTo>
                    <a:pt x="4" y="35"/>
                  </a:lnTo>
                  <a:lnTo>
                    <a:pt x="3" y="40"/>
                  </a:lnTo>
                  <a:lnTo>
                    <a:pt x="3" y="43"/>
                  </a:lnTo>
                  <a:lnTo>
                    <a:pt x="1" y="46"/>
                  </a:lnTo>
                  <a:lnTo>
                    <a:pt x="1" y="49"/>
                  </a:lnTo>
                  <a:lnTo>
                    <a:pt x="0" y="52"/>
                  </a:lnTo>
                  <a:lnTo>
                    <a:pt x="0" y="56"/>
                  </a:lnTo>
                  <a:lnTo>
                    <a:pt x="1" y="56"/>
                  </a:lnTo>
                  <a:lnTo>
                    <a:pt x="3" y="56"/>
                  </a:lnTo>
                  <a:lnTo>
                    <a:pt x="4" y="57"/>
                  </a:lnTo>
                  <a:lnTo>
                    <a:pt x="5" y="57"/>
                  </a:lnTo>
                  <a:lnTo>
                    <a:pt x="7" y="57"/>
                  </a:lnTo>
                  <a:lnTo>
                    <a:pt x="8" y="57"/>
                  </a:lnTo>
                  <a:lnTo>
                    <a:pt x="9" y="56"/>
                  </a:lnTo>
                  <a:lnTo>
                    <a:pt x="11" y="56"/>
                  </a:lnTo>
                  <a:lnTo>
                    <a:pt x="12" y="56"/>
                  </a:lnTo>
                  <a:lnTo>
                    <a:pt x="13" y="56"/>
                  </a:lnTo>
                  <a:lnTo>
                    <a:pt x="15" y="54"/>
                  </a:lnTo>
                  <a:lnTo>
                    <a:pt x="16" y="54"/>
                  </a:lnTo>
                  <a:lnTo>
                    <a:pt x="17" y="52"/>
                  </a:lnTo>
                  <a:lnTo>
                    <a:pt x="19" y="51"/>
                  </a:lnTo>
                  <a:lnTo>
                    <a:pt x="20" y="51"/>
                  </a:lnTo>
                  <a:lnTo>
                    <a:pt x="20" y="49"/>
                  </a:lnTo>
                  <a:lnTo>
                    <a:pt x="21" y="49"/>
                  </a:lnTo>
                  <a:lnTo>
                    <a:pt x="23" y="48"/>
                  </a:lnTo>
                  <a:lnTo>
                    <a:pt x="24" y="46"/>
                  </a:lnTo>
                  <a:lnTo>
                    <a:pt x="24" y="45"/>
                  </a:lnTo>
                  <a:lnTo>
                    <a:pt x="25" y="45"/>
                  </a:lnTo>
                  <a:lnTo>
                    <a:pt x="25" y="43"/>
                  </a:lnTo>
                  <a:lnTo>
                    <a:pt x="27" y="42"/>
                  </a:lnTo>
                  <a:lnTo>
                    <a:pt x="27" y="40"/>
                  </a:lnTo>
                  <a:lnTo>
                    <a:pt x="28" y="39"/>
                  </a:lnTo>
                  <a:lnTo>
                    <a:pt x="28" y="37"/>
                  </a:lnTo>
                  <a:lnTo>
                    <a:pt x="28" y="35"/>
                  </a:lnTo>
                  <a:lnTo>
                    <a:pt x="28" y="34"/>
                  </a:lnTo>
                  <a:lnTo>
                    <a:pt x="30" y="32"/>
                  </a:lnTo>
                  <a:lnTo>
                    <a:pt x="30" y="31"/>
                  </a:lnTo>
                  <a:lnTo>
                    <a:pt x="30" y="29"/>
                  </a:lnTo>
                  <a:lnTo>
                    <a:pt x="30" y="28"/>
                  </a:lnTo>
                  <a:lnTo>
                    <a:pt x="30" y="26"/>
                  </a:lnTo>
                  <a:lnTo>
                    <a:pt x="30" y="25"/>
                  </a:lnTo>
                  <a:lnTo>
                    <a:pt x="28" y="23"/>
                  </a:lnTo>
                  <a:lnTo>
                    <a:pt x="28" y="22"/>
                  </a:lnTo>
                  <a:lnTo>
                    <a:pt x="28" y="20"/>
                  </a:lnTo>
                  <a:lnTo>
                    <a:pt x="28" y="18"/>
                  </a:lnTo>
                  <a:lnTo>
                    <a:pt x="27" y="17"/>
                  </a:lnTo>
                  <a:lnTo>
                    <a:pt x="27" y="15"/>
                  </a:lnTo>
                  <a:lnTo>
                    <a:pt x="25" y="14"/>
                  </a:lnTo>
                  <a:lnTo>
                    <a:pt x="25" y="12"/>
                  </a:lnTo>
                  <a:lnTo>
                    <a:pt x="24" y="12"/>
                  </a:lnTo>
                  <a:lnTo>
                    <a:pt x="24" y="11"/>
                  </a:lnTo>
                  <a:lnTo>
                    <a:pt x="23" y="9"/>
                  </a:lnTo>
                  <a:lnTo>
                    <a:pt x="21" y="8"/>
                  </a:lnTo>
                  <a:lnTo>
                    <a:pt x="20" y="6"/>
                  </a:lnTo>
                  <a:lnTo>
                    <a:pt x="19" y="5"/>
                  </a:lnTo>
                  <a:lnTo>
                    <a:pt x="17" y="5"/>
                  </a:lnTo>
                  <a:lnTo>
                    <a:pt x="17" y="3"/>
                  </a:lnTo>
                  <a:lnTo>
                    <a:pt x="16" y="3"/>
                  </a:lnTo>
                  <a:lnTo>
                    <a:pt x="15" y="3"/>
                  </a:lnTo>
                  <a:lnTo>
                    <a:pt x="13" y="1"/>
                  </a:lnTo>
                  <a:lnTo>
                    <a:pt x="12" y="1"/>
                  </a:lnTo>
                  <a:lnTo>
                    <a:pt x="11" y="1"/>
                  </a:lnTo>
                  <a:lnTo>
                    <a:pt x="9" y="0"/>
                  </a:lnTo>
                  <a:lnTo>
                    <a:pt x="8" y="0"/>
                  </a:lnTo>
                  <a:lnTo>
                    <a:pt x="7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C592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62" name="Freeform 94"/>
            <p:cNvSpPr>
              <a:spLocks/>
            </p:cNvSpPr>
            <p:nvPr/>
          </p:nvSpPr>
          <p:spPr bwMode="auto">
            <a:xfrm>
              <a:off x="5502276" y="5091113"/>
              <a:ext cx="41275" cy="34925"/>
            </a:xfrm>
            <a:custGeom>
              <a:avLst/>
              <a:gdLst>
                <a:gd name="T0" fmla="*/ 2147483647 w 51"/>
                <a:gd name="T1" fmla="*/ 2147483647 h 45"/>
                <a:gd name="T2" fmla="*/ 2147483647 w 51"/>
                <a:gd name="T3" fmla="*/ 2147483647 h 45"/>
                <a:gd name="T4" fmla="*/ 2147483647 w 51"/>
                <a:gd name="T5" fmla="*/ 2147483647 h 45"/>
                <a:gd name="T6" fmla="*/ 2147483647 w 51"/>
                <a:gd name="T7" fmla="*/ 2147483647 h 45"/>
                <a:gd name="T8" fmla="*/ 2147483647 w 51"/>
                <a:gd name="T9" fmla="*/ 2147483647 h 45"/>
                <a:gd name="T10" fmla="*/ 2147483647 w 51"/>
                <a:gd name="T11" fmla="*/ 2147483647 h 45"/>
                <a:gd name="T12" fmla="*/ 2147483647 w 51"/>
                <a:gd name="T13" fmla="*/ 2147483647 h 45"/>
                <a:gd name="T14" fmla="*/ 2147483647 w 51"/>
                <a:gd name="T15" fmla="*/ 2147483647 h 45"/>
                <a:gd name="T16" fmla="*/ 2147483647 w 51"/>
                <a:gd name="T17" fmla="*/ 2147483647 h 45"/>
                <a:gd name="T18" fmla="*/ 2147483647 w 51"/>
                <a:gd name="T19" fmla="*/ 2147483647 h 45"/>
                <a:gd name="T20" fmla="*/ 2147483647 w 51"/>
                <a:gd name="T21" fmla="*/ 2147483647 h 45"/>
                <a:gd name="T22" fmla="*/ 2147483647 w 51"/>
                <a:gd name="T23" fmla="*/ 2147483647 h 45"/>
                <a:gd name="T24" fmla="*/ 2147483647 w 51"/>
                <a:gd name="T25" fmla="*/ 2147483647 h 45"/>
                <a:gd name="T26" fmla="*/ 2147483647 w 51"/>
                <a:gd name="T27" fmla="*/ 2147483647 h 45"/>
                <a:gd name="T28" fmla="*/ 2147483647 w 51"/>
                <a:gd name="T29" fmla="*/ 2147483647 h 45"/>
                <a:gd name="T30" fmla="*/ 2147483647 w 51"/>
                <a:gd name="T31" fmla="*/ 2147483647 h 45"/>
                <a:gd name="T32" fmla="*/ 2147483647 w 51"/>
                <a:gd name="T33" fmla="*/ 2147483647 h 45"/>
                <a:gd name="T34" fmla="*/ 2147483647 w 51"/>
                <a:gd name="T35" fmla="*/ 2147483647 h 45"/>
                <a:gd name="T36" fmla="*/ 2147483647 w 51"/>
                <a:gd name="T37" fmla="*/ 2147483647 h 45"/>
                <a:gd name="T38" fmla="*/ 0 w 51"/>
                <a:gd name="T39" fmla="*/ 2147483647 h 45"/>
                <a:gd name="T40" fmla="*/ 0 w 51"/>
                <a:gd name="T41" fmla="*/ 2147483647 h 45"/>
                <a:gd name="T42" fmla="*/ 0 w 51"/>
                <a:gd name="T43" fmla="*/ 2147483647 h 45"/>
                <a:gd name="T44" fmla="*/ 0 w 51"/>
                <a:gd name="T45" fmla="*/ 2147483647 h 45"/>
                <a:gd name="T46" fmla="*/ 2147483647 w 51"/>
                <a:gd name="T47" fmla="*/ 2147483647 h 45"/>
                <a:gd name="T48" fmla="*/ 2147483647 w 51"/>
                <a:gd name="T49" fmla="*/ 2147483647 h 45"/>
                <a:gd name="T50" fmla="*/ 2147483647 w 51"/>
                <a:gd name="T51" fmla="*/ 2147483647 h 45"/>
                <a:gd name="T52" fmla="*/ 2147483647 w 51"/>
                <a:gd name="T53" fmla="*/ 2147483647 h 45"/>
                <a:gd name="T54" fmla="*/ 2147483647 w 51"/>
                <a:gd name="T55" fmla="*/ 2147483647 h 45"/>
                <a:gd name="T56" fmla="*/ 2147483647 w 51"/>
                <a:gd name="T57" fmla="*/ 2147483647 h 45"/>
                <a:gd name="T58" fmla="*/ 2147483647 w 51"/>
                <a:gd name="T59" fmla="*/ 2147483647 h 45"/>
                <a:gd name="T60" fmla="*/ 2147483647 w 51"/>
                <a:gd name="T61" fmla="*/ 2147483647 h 45"/>
                <a:gd name="T62" fmla="*/ 2147483647 w 51"/>
                <a:gd name="T63" fmla="*/ 0 h 45"/>
                <a:gd name="T64" fmla="*/ 2147483647 w 51"/>
                <a:gd name="T65" fmla="*/ 2147483647 h 45"/>
                <a:gd name="T66" fmla="*/ 2147483647 w 51"/>
                <a:gd name="T67" fmla="*/ 2147483647 h 45"/>
                <a:gd name="T68" fmla="*/ 2147483647 w 51"/>
                <a:gd name="T69" fmla="*/ 2147483647 h 45"/>
                <a:gd name="T70" fmla="*/ 2147483647 w 51"/>
                <a:gd name="T71" fmla="*/ 2147483647 h 45"/>
                <a:gd name="T72" fmla="*/ 2147483647 w 51"/>
                <a:gd name="T73" fmla="*/ 2147483647 h 45"/>
                <a:gd name="T74" fmla="*/ 2147483647 w 51"/>
                <a:gd name="T75" fmla="*/ 2147483647 h 45"/>
                <a:gd name="T76" fmla="*/ 2147483647 w 51"/>
                <a:gd name="T77" fmla="*/ 2147483647 h 45"/>
                <a:gd name="T78" fmla="*/ 2147483647 w 51"/>
                <a:gd name="T79" fmla="*/ 2147483647 h 45"/>
                <a:gd name="T80" fmla="*/ 2147483647 w 51"/>
                <a:gd name="T81" fmla="*/ 2147483647 h 45"/>
                <a:gd name="T82" fmla="*/ 2147483647 w 51"/>
                <a:gd name="T83" fmla="*/ 2147483647 h 45"/>
                <a:gd name="T84" fmla="*/ 2147483647 w 51"/>
                <a:gd name="T85" fmla="*/ 2147483647 h 45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51" h="45">
                  <a:moveTo>
                    <a:pt x="51" y="23"/>
                  </a:moveTo>
                  <a:lnTo>
                    <a:pt x="51" y="23"/>
                  </a:lnTo>
                  <a:lnTo>
                    <a:pt x="51" y="25"/>
                  </a:lnTo>
                  <a:lnTo>
                    <a:pt x="51" y="26"/>
                  </a:lnTo>
                  <a:lnTo>
                    <a:pt x="51" y="28"/>
                  </a:lnTo>
                  <a:lnTo>
                    <a:pt x="50" y="29"/>
                  </a:lnTo>
                  <a:lnTo>
                    <a:pt x="50" y="31"/>
                  </a:lnTo>
                  <a:lnTo>
                    <a:pt x="49" y="33"/>
                  </a:lnTo>
                  <a:lnTo>
                    <a:pt x="47" y="34"/>
                  </a:lnTo>
                  <a:lnTo>
                    <a:pt x="46" y="36"/>
                  </a:lnTo>
                  <a:lnTo>
                    <a:pt x="46" y="37"/>
                  </a:lnTo>
                  <a:lnTo>
                    <a:pt x="45" y="37"/>
                  </a:lnTo>
                  <a:lnTo>
                    <a:pt x="45" y="39"/>
                  </a:lnTo>
                  <a:lnTo>
                    <a:pt x="43" y="39"/>
                  </a:lnTo>
                  <a:lnTo>
                    <a:pt x="42" y="39"/>
                  </a:lnTo>
                  <a:lnTo>
                    <a:pt x="40" y="40"/>
                  </a:lnTo>
                  <a:lnTo>
                    <a:pt x="39" y="42"/>
                  </a:lnTo>
                  <a:lnTo>
                    <a:pt x="38" y="42"/>
                  </a:lnTo>
                  <a:lnTo>
                    <a:pt x="36" y="42"/>
                  </a:lnTo>
                  <a:lnTo>
                    <a:pt x="35" y="43"/>
                  </a:lnTo>
                  <a:lnTo>
                    <a:pt x="34" y="43"/>
                  </a:lnTo>
                  <a:lnTo>
                    <a:pt x="32" y="43"/>
                  </a:lnTo>
                  <a:lnTo>
                    <a:pt x="31" y="43"/>
                  </a:lnTo>
                  <a:lnTo>
                    <a:pt x="30" y="45"/>
                  </a:lnTo>
                  <a:lnTo>
                    <a:pt x="28" y="45"/>
                  </a:lnTo>
                  <a:lnTo>
                    <a:pt x="27" y="45"/>
                  </a:lnTo>
                  <a:lnTo>
                    <a:pt x="26" y="45"/>
                  </a:lnTo>
                  <a:lnTo>
                    <a:pt x="24" y="45"/>
                  </a:lnTo>
                  <a:lnTo>
                    <a:pt x="23" y="45"/>
                  </a:lnTo>
                  <a:lnTo>
                    <a:pt x="22" y="45"/>
                  </a:lnTo>
                  <a:lnTo>
                    <a:pt x="20" y="43"/>
                  </a:lnTo>
                  <a:lnTo>
                    <a:pt x="19" y="43"/>
                  </a:lnTo>
                  <a:lnTo>
                    <a:pt x="18" y="43"/>
                  </a:lnTo>
                  <a:lnTo>
                    <a:pt x="16" y="43"/>
                  </a:lnTo>
                  <a:lnTo>
                    <a:pt x="15" y="43"/>
                  </a:lnTo>
                  <a:lnTo>
                    <a:pt x="15" y="42"/>
                  </a:lnTo>
                  <a:lnTo>
                    <a:pt x="13" y="42"/>
                  </a:lnTo>
                  <a:lnTo>
                    <a:pt x="12" y="42"/>
                  </a:lnTo>
                  <a:lnTo>
                    <a:pt x="11" y="40"/>
                  </a:lnTo>
                  <a:lnTo>
                    <a:pt x="9" y="40"/>
                  </a:lnTo>
                  <a:lnTo>
                    <a:pt x="9" y="39"/>
                  </a:lnTo>
                  <a:lnTo>
                    <a:pt x="8" y="39"/>
                  </a:lnTo>
                  <a:lnTo>
                    <a:pt x="7" y="39"/>
                  </a:lnTo>
                  <a:lnTo>
                    <a:pt x="7" y="37"/>
                  </a:lnTo>
                  <a:lnTo>
                    <a:pt x="5" y="37"/>
                  </a:lnTo>
                  <a:lnTo>
                    <a:pt x="4" y="36"/>
                  </a:lnTo>
                  <a:lnTo>
                    <a:pt x="4" y="34"/>
                  </a:lnTo>
                  <a:lnTo>
                    <a:pt x="3" y="34"/>
                  </a:lnTo>
                  <a:lnTo>
                    <a:pt x="3" y="33"/>
                  </a:lnTo>
                  <a:lnTo>
                    <a:pt x="1" y="33"/>
                  </a:lnTo>
                  <a:lnTo>
                    <a:pt x="1" y="31"/>
                  </a:lnTo>
                  <a:lnTo>
                    <a:pt x="1" y="29"/>
                  </a:lnTo>
                  <a:lnTo>
                    <a:pt x="0" y="29"/>
                  </a:lnTo>
                  <a:lnTo>
                    <a:pt x="0" y="28"/>
                  </a:lnTo>
                  <a:lnTo>
                    <a:pt x="0" y="26"/>
                  </a:lnTo>
                  <a:lnTo>
                    <a:pt x="0" y="25"/>
                  </a:lnTo>
                  <a:lnTo>
                    <a:pt x="0" y="23"/>
                  </a:lnTo>
                  <a:lnTo>
                    <a:pt x="0" y="22"/>
                  </a:lnTo>
                  <a:lnTo>
                    <a:pt x="0" y="20"/>
                  </a:lnTo>
                  <a:lnTo>
                    <a:pt x="0" y="19"/>
                  </a:lnTo>
                  <a:lnTo>
                    <a:pt x="0" y="17"/>
                  </a:lnTo>
                  <a:lnTo>
                    <a:pt x="0" y="15"/>
                  </a:lnTo>
                  <a:lnTo>
                    <a:pt x="1" y="15"/>
                  </a:lnTo>
                  <a:lnTo>
                    <a:pt x="1" y="14"/>
                  </a:lnTo>
                  <a:lnTo>
                    <a:pt x="1" y="12"/>
                  </a:lnTo>
                  <a:lnTo>
                    <a:pt x="3" y="12"/>
                  </a:lnTo>
                  <a:lnTo>
                    <a:pt x="3" y="11"/>
                  </a:lnTo>
                  <a:lnTo>
                    <a:pt x="4" y="11"/>
                  </a:lnTo>
                  <a:lnTo>
                    <a:pt x="4" y="9"/>
                  </a:lnTo>
                  <a:lnTo>
                    <a:pt x="5" y="9"/>
                  </a:lnTo>
                  <a:lnTo>
                    <a:pt x="7" y="8"/>
                  </a:lnTo>
                  <a:lnTo>
                    <a:pt x="8" y="6"/>
                  </a:lnTo>
                  <a:lnTo>
                    <a:pt x="9" y="6"/>
                  </a:lnTo>
                  <a:lnTo>
                    <a:pt x="9" y="5"/>
                  </a:lnTo>
                  <a:lnTo>
                    <a:pt x="11" y="5"/>
                  </a:lnTo>
                  <a:lnTo>
                    <a:pt x="12" y="5"/>
                  </a:lnTo>
                  <a:lnTo>
                    <a:pt x="13" y="3"/>
                  </a:lnTo>
                  <a:lnTo>
                    <a:pt x="15" y="3"/>
                  </a:lnTo>
                  <a:lnTo>
                    <a:pt x="16" y="2"/>
                  </a:lnTo>
                  <a:lnTo>
                    <a:pt x="18" y="2"/>
                  </a:lnTo>
                  <a:lnTo>
                    <a:pt x="19" y="2"/>
                  </a:lnTo>
                  <a:lnTo>
                    <a:pt x="20" y="2"/>
                  </a:lnTo>
                  <a:lnTo>
                    <a:pt x="22" y="2"/>
                  </a:lnTo>
                  <a:lnTo>
                    <a:pt x="23" y="2"/>
                  </a:lnTo>
                  <a:lnTo>
                    <a:pt x="24" y="0"/>
                  </a:lnTo>
                  <a:lnTo>
                    <a:pt x="26" y="0"/>
                  </a:lnTo>
                  <a:lnTo>
                    <a:pt x="27" y="0"/>
                  </a:lnTo>
                  <a:lnTo>
                    <a:pt x="28" y="2"/>
                  </a:lnTo>
                  <a:lnTo>
                    <a:pt x="30" y="2"/>
                  </a:lnTo>
                  <a:lnTo>
                    <a:pt x="31" y="2"/>
                  </a:lnTo>
                  <a:lnTo>
                    <a:pt x="32" y="2"/>
                  </a:lnTo>
                  <a:lnTo>
                    <a:pt x="34" y="2"/>
                  </a:lnTo>
                  <a:lnTo>
                    <a:pt x="35" y="3"/>
                  </a:lnTo>
                  <a:lnTo>
                    <a:pt x="36" y="3"/>
                  </a:lnTo>
                  <a:lnTo>
                    <a:pt x="38" y="3"/>
                  </a:lnTo>
                  <a:lnTo>
                    <a:pt x="39" y="5"/>
                  </a:lnTo>
                  <a:lnTo>
                    <a:pt x="40" y="5"/>
                  </a:lnTo>
                  <a:lnTo>
                    <a:pt x="42" y="6"/>
                  </a:lnTo>
                  <a:lnTo>
                    <a:pt x="43" y="6"/>
                  </a:lnTo>
                  <a:lnTo>
                    <a:pt x="45" y="8"/>
                  </a:lnTo>
                  <a:lnTo>
                    <a:pt x="46" y="9"/>
                  </a:lnTo>
                  <a:lnTo>
                    <a:pt x="47" y="11"/>
                  </a:lnTo>
                  <a:lnTo>
                    <a:pt x="49" y="12"/>
                  </a:lnTo>
                  <a:lnTo>
                    <a:pt x="50" y="14"/>
                  </a:lnTo>
                  <a:lnTo>
                    <a:pt x="50" y="15"/>
                  </a:lnTo>
                  <a:lnTo>
                    <a:pt x="51" y="17"/>
                  </a:lnTo>
                  <a:lnTo>
                    <a:pt x="51" y="19"/>
                  </a:lnTo>
                  <a:lnTo>
                    <a:pt x="51" y="20"/>
                  </a:lnTo>
                  <a:lnTo>
                    <a:pt x="51" y="22"/>
                  </a:lnTo>
                  <a:lnTo>
                    <a:pt x="51" y="23"/>
                  </a:lnTo>
                  <a:close/>
                </a:path>
              </a:pathLst>
            </a:custGeom>
            <a:solidFill>
              <a:srgbClr val="F4BA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63" name="Freeform 95"/>
            <p:cNvSpPr>
              <a:spLocks/>
            </p:cNvSpPr>
            <p:nvPr/>
          </p:nvSpPr>
          <p:spPr bwMode="auto">
            <a:xfrm>
              <a:off x="5657851" y="5091113"/>
              <a:ext cx="42863" cy="34925"/>
            </a:xfrm>
            <a:custGeom>
              <a:avLst/>
              <a:gdLst>
                <a:gd name="T0" fmla="*/ 2147483647 w 52"/>
                <a:gd name="T1" fmla="*/ 2147483647 h 45"/>
                <a:gd name="T2" fmla="*/ 2147483647 w 52"/>
                <a:gd name="T3" fmla="*/ 2147483647 h 45"/>
                <a:gd name="T4" fmla="*/ 2147483647 w 52"/>
                <a:gd name="T5" fmla="*/ 2147483647 h 45"/>
                <a:gd name="T6" fmla="*/ 2147483647 w 52"/>
                <a:gd name="T7" fmla="*/ 2147483647 h 45"/>
                <a:gd name="T8" fmla="*/ 2147483647 w 52"/>
                <a:gd name="T9" fmla="*/ 2147483647 h 45"/>
                <a:gd name="T10" fmla="*/ 2147483647 w 52"/>
                <a:gd name="T11" fmla="*/ 2147483647 h 45"/>
                <a:gd name="T12" fmla="*/ 2147483647 w 52"/>
                <a:gd name="T13" fmla="*/ 2147483647 h 45"/>
                <a:gd name="T14" fmla="*/ 2147483647 w 52"/>
                <a:gd name="T15" fmla="*/ 2147483647 h 45"/>
                <a:gd name="T16" fmla="*/ 2147483647 w 52"/>
                <a:gd name="T17" fmla="*/ 2147483647 h 45"/>
                <a:gd name="T18" fmla="*/ 2147483647 w 52"/>
                <a:gd name="T19" fmla="*/ 2147483647 h 45"/>
                <a:gd name="T20" fmla="*/ 2147483647 w 52"/>
                <a:gd name="T21" fmla="*/ 2147483647 h 45"/>
                <a:gd name="T22" fmla="*/ 2147483647 w 52"/>
                <a:gd name="T23" fmla="*/ 2147483647 h 45"/>
                <a:gd name="T24" fmla="*/ 2147483647 w 52"/>
                <a:gd name="T25" fmla="*/ 2147483647 h 45"/>
                <a:gd name="T26" fmla="*/ 2147483647 w 52"/>
                <a:gd name="T27" fmla="*/ 2147483647 h 45"/>
                <a:gd name="T28" fmla="*/ 2147483647 w 52"/>
                <a:gd name="T29" fmla="*/ 2147483647 h 45"/>
                <a:gd name="T30" fmla="*/ 2147483647 w 52"/>
                <a:gd name="T31" fmla="*/ 2147483647 h 45"/>
                <a:gd name="T32" fmla="*/ 2147483647 w 52"/>
                <a:gd name="T33" fmla="*/ 2147483647 h 45"/>
                <a:gd name="T34" fmla="*/ 2147483647 w 52"/>
                <a:gd name="T35" fmla="*/ 2147483647 h 45"/>
                <a:gd name="T36" fmla="*/ 2147483647 w 52"/>
                <a:gd name="T37" fmla="*/ 2147483647 h 45"/>
                <a:gd name="T38" fmla="*/ 2147483647 w 52"/>
                <a:gd name="T39" fmla="*/ 2147483647 h 45"/>
                <a:gd name="T40" fmla="*/ 2147483647 w 52"/>
                <a:gd name="T41" fmla="*/ 2147483647 h 45"/>
                <a:gd name="T42" fmla="*/ 2147483647 w 52"/>
                <a:gd name="T43" fmla="*/ 2147483647 h 45"/>
                <a:gd name="T44" fmla="*/ 2147483647 w 52"/>
                <a:gd name="T45" fmla="*/ 2147483647 h 45"/>
                <a:gd name="T46" fmla="*/ 2147483647 w 52"/>
                <a:gd name="T47" fmla="*/ 2147483647 h 45"/>
                <a:gd name="T48" fmla="*/ 2147483647 w 52"/>
                <a:gd name="T49" fmla="*/ 2147483647 h 45"/>
                <a:gd name="T50" fmla="*/ 2147483647 w 52"/>
                <a:gd name="T51" fmla="*/ 2147483647 h 45"/>
                <a:gd name="T52" fmla="*/ 2147483647 w 52"/>
                <a:gd name="T53" fmla="*/ 2147483647 h 45"/>
                <a:gd name="T54" fmla="*/ 2147483647 w 52"/>
                <a:gd name="T55" fmla="*/ 2147483647 h 45"/>
                <a:gd name="T56" fmla="*/ 2147483647 w 52"/>
                <a:gd name="T57" fmla="*/ 2147483647 h 45"/>
                <a:gd name="T58" fmla="*/ 2147483647 w 52"/>
                <a:gd name="T59" fmla="*/ 2147483647 h 45"/>
                <a:gd name="T60" fmla="*/ 2147483647 w 52"/>
                <a:gd name="T61" fmla="*/ 2147483647 h 45"/>
                <a:gd name="T62" fmla="*/ 2147483647 w 52"/>
                <a:gd name="T63" fmla="*/ 0 h 45"/>
                <a:gd name="T64" fmla="*/ 2147483647 w 52"/>
                <a:gd name="T65" fmla="*/ 2147483647 h 45"/>
                <a:gd name="T66" fmla="*/ 2147483647 w 52"/>
                <a:gd name="T67" fmla="*/ 2147483647 h 45"/>
                <a:gd name="T68" fmla="*/ 2147483647 w 52"/>
                <a:gd name="T69" fmla="*/ 2147483647 h 45"/>
                <a:gd name="T70" fmla="*/ 2147483647 w 52"/>
                <a:gd name="T71" fmla="*/ 2147483647 h 45"/>
                <a:gd name="T72" fmla="*/ 2147483647 w 52"/>
                <a:gd name="T73" fmla="*/ 2147483647 h 45"/>
                <a:gd name="T74" fmla="*/ 2147483647 w 52"/>
                <a:gd name="T75" fmla="*/ 2147483647 h 45"/>
                <a:gd name="T76" fmla="*/ 2147483647 w 52"/>
                <a:gd name="T77" fmla="*/ 2147483647 h 45"/>
                <a:gd name="T78" fmla="*/ 2147483647 w 52"/>
                <a:gd name="T79" fmla="*/ 2147483647 h 45"/>
                <a:gd name="T80" fmla="*/ 2147483647 w 52"/>
                <a:gd name="T81" fmla="*/ 2147483647 h 45"/>
                <a:gd name="T82" fmla="*/ 2147483647 w 52"/>
                <a:gd name="T83" fmla="*/ 2147483647 h 45"/>
                <a:gd name="T84" fmla="*/ 2147483647 w 52"/>
                <a:gd name="T85" fmla="*/ 2147483647 h 45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52" h="45">
                  <a:moveTo>
                    <a:pt x="52" y="23"/>
                  </a:moveTo>
                  <a:lnTo>
                    <a:pt x="52" y="23"/>
                  </a:lnTo>
                  <a:lnTo>
                    <a:pt x="52" y="25"/>
                  </a:lnTo>
                  <a:lnTo>
                    <a:pt x="52" y="26"/>
                  </a:lnTo>
                  <a:lnTo>
                    <a:pt x="51" y="28"/>
                  </a:lnTo>
                  <a:lnTo>
                    <a:pt x="51" y="29"/>
                  </a:lnTo>
                  <a:lnTo>
                    <a:pt x="50" y="31"/>
                  </a:lnTo>
                  <a:lnTo>
                    <a:pt x="50" y="33"/>
                  </a:lnTo>
                  <a:lnTo>
                    <a:pt x="48" y="34"/>
                  </a:lnTo>
                  <a:lnTo>
                    <a:pt x="47" y="36"/>
                  </a:lnTo>
                  <a:lnTo>
                    <a:pt x="47" y="37"/>
                  </a:lnTo>
                  <a:lnTo>
                    <a:pt x="46" y="37"/>
                  </a:lnTo>
                  <a:lnTo>
                    <a:pt x="44" y="39"/>
                  </a:lnTo>
                  <a:lnTo>
                    <a:pt x="43" y="39"/>
                  </a:lnTo>
                  <a:lnTo>
                    <a:pt x="42" y="40"/>
                  </a:lnTo>
                  <a:lnTo>
                    <a:pt x="40" y="40"/>
                  </a:lnTo>
                  <a:lnTo>
                    <a:pt x="40" y="42"/>
                  </a:lnTo>
                  <a:lnTo>
                    <a:pt x="39" y="42"/>
                  </a:lnTo>
                  <a:lnTo>
                    <a:pt x="38" y="42"/>
                  </a:lnTo>
                  <a:lnTo>
                    <a:pt x="36" y="43"/>
                  </a:lnTo>
                  <a:lnTo>
                    <a:pt x="35" y="43"/>
                  </a:lnTo>
                  <a:lnTo>
                    <a:pt x="34" y="43"/>
                  </a:lnTo>
                  <a:lnTo>
                    <a:pt x="32" y="43"/>
                  </a:lnTo>
                  <a:lnTo>
                    <a:pt x="31" y="45"/>
                  </a:lnTo>
                  <a:lnTo>
                    <a:pt x="30" y="45"/>
                  </a:lnTo>
                  <a:lnTo>
                    <a:pt x="28" y="45"/>
                  </a:lnTo>
                  <a:lnTo>
                    <a:pt x="27" y="45"/>
                  </a:lnTo>
                  <a:lnTo>
                    <a:pt x="26" y="45"/>
                  </a:lnTo>
                  <a:lnTo>
                    <a:pt x="24" y="45"/>
                  </a:lnTo>
                  <a:lnTo>
                    <a:pt x="23" y="45"/>
                  </a:lnTo>
                  <a:lnTo>
                    <a:pt x="21" y="43"/>
                  </a:lnTo>
                  <a:lnTo>
                    <a:pt x="20" y="43"/>
                  </a:lnTo>
                  <a:lnTo>
                    <a:pt x="19" y="43"/>
                  </a:lnTo>
                  <a:lnTo>
                    <a:pt x="17" y="43"/>
                  </a:lnTo>
                  <a:lnTo>
                    <a:pt x="16" y="43"/>
                  </a:lnTo>
                  <a:lnTo>
                    <a:pt x="15" y="42"/>
                  </a:lnTo>
                  <a:lnTo>
                    <a:pt x="13" y="42"/>
                  </a:lnTo>
                  <a:lnTo>
                    <a:pt x="12" y="40"/>
                  </a:lnTo>
                  <a:lnTo>
                    <a:pt x="11" y="40"/>
                  </a:lnTo>
                  <a:lnTo>
                    <a:pt x="9" y="39"/>
                  </a:lnTo>
                  <a:lnTo>
                    <a:pt x="8" y="39"/>
                  </a:lnTo>
                  <a:lnTo>
                    <a:pt x="7" y="37"/>
                  </a:lnTo>
                  <a:lnTo>
                    <a:pt x="5" y="36"/>
                  </a:lnTo>
                  <a:lnTo>
                    <a:pt x="5" y="34"/>
                  </a:lnTo>
                  <a:lnTo>
                    <a:pt x="4" y="34"/>
                  </a:lnTo>
                  <a:lnTo>
                    <a:pt x="4" y="33"/>
                  </a:lnTo>
                  <a:lnTo>
                    <a:pt x="3" y="33"/>
                  </a:lnTo>
                  <a:lnTo>
                    <a:pt x="3" y="31"/>
                  </a:lnTo>
                  <a:lnTo>
                    <a:pt x="3" y="29"/>
                  </a:lnTo>
                  <a:lnTo>
                    <a:pt x="1" y="29"/>
                  </a:lnTo>
                  <a:lnTo>
                    <a:pt x="1" y="28"/>
                  </a:lnTo>
                  <a:lnTo>
                    <a:pt x="1" y="26"/>
                  </a:lnTo>
                  <a:lnTo>
                    <a:pt x="1" y="25"/>
                  </a:lnTo>
                  <a:lnTo>
                    <a:pt x="1" y="23"/>
                  </a:lnTo>
                  <a:lnTo>
                    <a:pt x="0" y="23"/>
                  </a:lnTo>
                  <a:lnTo>
                    <a:pt x="1" y="22"/>
                  </a:lnTo>
                  <a:lnTo>
                    <a:pt x="1" y="20"/>
                  </a:lnTo>
                  <a:lnTo>
                    <a:pt x="1" y="19"/>
                  </a:lnTo>
                  <a:lnTo>
                    <a:pt x="1" y="17"/>
                  </a:lnTo>
                  <a:lnTo>
                    <a:pt x="1" y="15"/>
                  </a:lnTo>
                  <a:lnTo>
                    <a:pt x="3" y="15"/>
                  </a:lnTo>
                  <a:lnTo>
                    <a:pt x="3" y="14"/>
                  </a:lnTo>
                  <a:lnTo>
                    <a:pt x="3" y="12"/>
                  </a:lnTo>
                  <a:lnTo>
                    <a:pt x="4" y="12"/>
                  </a:lnTo>
                  <a:lnTo>
                    <a:pt x="4" y="11"/>
                  </a:lnTo>
                  <a:lnTo>
                    <a:pt x="5" y="11"/>
                  </a:lnTo>
                  <a:lnTo>
                    <a:pt x="5" y="9"/>
                  </a:lnTo>
                  <a:lnTo>
                    <a:pt x="7" y="9"/>
                  </a:lnTo>
                  <a:lnTo>
                    <a:pt x="7" y="8"/>
                  </a:lnTo>
                  <a:lnTo>
                    <a:pt x="8" y="8"/>
                  </a:lnTo>
                  <a:lnTo>
                    <a:pt x="9" y="6"/>
                  </a:lnTo>
                  <a:lnTo>
                    <a:pt x="11" y="5"/>
                  </a:lnTo>
                  <a:lnTo>
                    <a:pt x="12" y="5"/>
                  </a:lnTo>
                  <a:lnTo>
                    <a:pt x="13" y="5"/>
                  </a:lnTo>
                  <a:lnTo>
                    <a:pt x="15" y="3"/>
                  </a:lnTo>
                  <a:lnTo>
                    <a:pt x="16" y="3"/>
                  </a:lnTo>
                  <a:lnTo>
                    <a:pt x="17" y="2"/>
                  </a:lnTo>
                  <a:lnTo>
                    <a:pt x="19" y="2"/>
                  </a:lnTo>
                  <a:lnTo>
                    <a:pt x="20" y="2"/>
                  </a:lnTo>
                  <a:lnTo>
                    <a:pt x="21" y="2"/>
                  </a:lnTo>
                  <a:lnTo>
                    <a:pt x="23" y="2"/>
                  </a:lnTo>
                  <a:lnTo>
                    <a:pt x="24" y="2"/>
                  </a:lnTo>
                  <a:lnTo>
                    <a:pt x="26" y="0"/>
                  </a:lnTo>
                  <a:lnTo>
                    <a:pt x="27" y="0"/>
                  </a:lnTo>
                  <a:lnTo>
                    <a:pt x="28" y="0"/>
                  </a:lnTo>
                  <a:lnTo>
                    <a:pt x="30" y="2"/>
                  </a:lnTo>
                  <a:lnTo>
                    <a:pt x="31" y="2"/>
                  </a:lnTo>
                  <a:lnTo>
                    <a:pt x="32" y="2"/>
                  </a:lnTo>
                  <a:lnTo>
                    <a:pt x="34" y="2"/>
                  </a:lnTo>
                  <a:lnTo>
                    <a:pt x="35" y="2"/>
                  </a:lnTo>
                  <a:lnTo>
                    <a:pt x="36" y="3"/>
                  </a:lnTo>
                  <a:lnTo>
                    <a:pt x="38" y="3"/>
                  </a:lnTo>
                  <a:lnTo>
                    <a:pt x="39" y="3"/>
                  </a:lnTo>
                  <a:lnTo>
                    <a:pt x="40" y="5"/>
                  </a:lnTo>
                  <a:lnTo>
                    <a:pt x="42" y="5"/>
                  </a:lnTo>
                  <a:lnTo>
                    <a:pt x="43" y="6"/>
                  </a:lnTo>
                  <a:lnTo>
                    <a:pt x="44" y="6"/>
                  </a:lnTo>
                  <a:lnTo>
                    <a:pt x="44" y="8"/>
                  </a:lnTo>
                  <a:lnTo>
                    <a:pt x="46" y="8"/>
                  </a:lnTo>
                  <a:lnTo>
                    <a:pt x="47" y="9"/>
                  </a:lnTo>
                  <a:lnTo>
                    <a:pt x="48" y="11"/>
                  </a:lnTo>
                  <a:lnTo>
                    <a:pt x="50" y="12"/>
                  </a:lnTo>
                  <a:lnTo>
                    <a:pt x="50" y="14"/>
                  </a:lnTo>
                  <a:lnTo>
                    <a:pt x="51" y="15"/>
                  </a:lnTo>
                  <a:lnTo>
                    <a:pt x="51" y="17"/>
                  </a:lnTo>
                  <a:lnTo>
                    <a:pt x="52" y="19"/>
                  </a:lnTo>
                  <a:lnTo>
                    <a:pt x="52" y="20"/>
                  </a:lnTo>
                  <a:lnTo>
                    <a:pt x="52" y="22"/>
                  </a:lnTo>
                  <a:lnTo>
                    <a:pt x="52" y="23"/>
                  </a:lnTo>
                  <a:close/>
                </a:path>
              </a:pathLst>
            </a:custGeom>
            <a:solidFill>
              <a:srgbClr val="F4BA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64" name="Freeform 96"/>
            <p:cNvSpPr>
              <a:spLocks/>
            </p:cNvSpPr>
            <p:nvPr/>
          </p:nvSpPr>
          <p:spPr bwMode="auto">
            <a:xfrm>
              <a:off x="5502276" y="5019675"/>
              <a:ext cx="49213" cy="57150"/>
            </a:xfrm>
            <a:custGeom>
              <a:avLst/>
              <a:gdLst>
                <a:gd name="T0" fmla="*/ 2147483647 w 62"/>
                <a:gd name="T1" fmla="*/ 2147483647 h 73"/>
                <a:gd name="T2" fmla="*/ 2147483647 w 62"/>
                <a:gd name="T3" fmla="*/ 2147483647 h 73"/>
                <a:gd name="T4" fmla="*/ 2147483647 w 62"/>
                <a:gd name="T5" fmla="*/ 2147483647 h 73"/>
                <a:gd name="T6" fmla="*/ 2147483647 w 62"/>
                <a:gd name="T7" fmla="*/ 2147483647 h 73"/>
                <a:gd name="T8" fmla="*/ 2147483647 w 62"/>
                <a:gd name="T9" fmla="*/ 2147483647 h 73"/>
                <a:gd name="T10" fmla="*/ 2147483647 w 62"/>
                <a:gd name="T11" fmla="*/ 2147483647 h 73"/>
                <a:gd name="T12" fmla="*/ 2147483647 w 62"/>
                <a:gd name="T13" fmla="*/ 2147483647 h 73"/>
                <a:gd name="T14" fmla="*/ 2147483647 w 62"/>
                <a:gd name="T15" fmla="*/ 2147483647 h 73"/>
                <a:gd name="T16" fmla="*/ 2147483647 w 62"/>
                <a:gd name="T17" fmla="*/ 2147483647 h 73"/>
                <a:gd name="T18" fmla="*/ 2147483647 w 62"/>
                <a:gd name="T19" fmla="*/ 2147483647 h 73"/>
                <a:gd name="T20" fmla="*/ 2147483647 w 62"/>
                <a:gd name="T21" fmla="*/ 2147483647 h 73"/>
                <a:gd name="T22" fmla="*/ 2147483647 w 62"/>
                <a:gd name="T23" fmla="*/ 2147483647 h 73"/>
                <a:gd name="T24" fmla="*/ 2147483647 w 62"/>
                <a:gd name="T25" fmla="*/ 2147483647 h 73"/>
                <a:gd name="T26" fmla="*/ 2147483647 w 62"/>
                <a:gd name="T27" fmla="*/ 2147483647 h 73"/>
                <a:gd name="T28" fmla="*/ 2147483647 w 62"/>
                <a:gd name="T29" fmla="*/ 2147483647 h 73"/>
                <a:gd name="T30" fmla="*/ 2147483647 w 62"/>
                <a:gd name="T31" fmla="*/ 2147483647 h 73"/>
                <a:gd name="T32" fmla="*/ 2147483647 w 62"/>
                <a:gd name="T33" fmla="*/ 2147483647 h 73"/>
                <a:gd name="T34" fmla="*/ 2147483647 w 62"/>
                <a:gd name="T35" fmla="*/ 2147483647 h 73"/>
                <a:gd name="T36" fmla="*/ 2147483647 w 62"/>
                <a:gd name="T37" fmla="*/ 2147483647 h 73"/>
                <a:gd name="T38" fmla="*/ 0 w 62"/>
                <a:gd name="T39" fmla="*/ 2147483647 h 73"/>
                <a:gd name="T40" fmla="*/ 0 w 62"/>
                <a:gd name="T41" fmla="*/ 2147483647 h 73"/>
                <a:gd name="T42" fmla="*/ 0 w 62"/>
                <a:gd name="T43" fmla="*/ 2147483647 h 73"/>
                <a:gd name="T44" fmla="*/ 0 w 62"/>
                <a:gd name="T45" fmla="*/ 2147483647 h 73"/>
                <a:gd name="T46" fmla="*/ 2147483647 w 62"/>
                <a:gd name="T47" fmla="*/ 2147483647 h 73"/>
                <a:gd name="T48" fmla="*/ 2147483647 w 62"/>
                <a:gd name="T49" fmla="*/ 2147483647 h 73"/>
                <a:gd name="T50" fmla="*/ 2147483647 w 62"/>
                <a:gd name="T51" fmla="*/ 2147483647 h 73"/>
                <a:gd name="T52" fmla="*/ 2147483647 w 62"/>
                <a:gd name="T53" fmla="*/ 2147483647 h 73"/>
                <a:gd name="T54" fmla="*/ 2147483647 w 62"/>
                <a:gd name="T55" fmla="*/ 2147483647 h 73"/>
                <a:gd name="T56" fmla="*/ 2147483647 w 62"/>
                <a:gd name="T57" fmla="*/ 2147483647 h 73"/>
                <a:gd name="T58" fmla="*/ 2147483647 w 62"/>
                <a:gd name="T59" fmla="*/ 2147483647 h 73"/>
                <a:gd name="T60" fmla="*/ 2147483647 w 62"/>
                <a:gd name="T61" fmla="*/ 2147483647 h 73"/>
                <a:gd name="T62" fmla="*/ 2147483647 w 62"/>
                <a:gd name="T63" fmla="*/ 0 h 73"/>
                <a:gd name="T64" fmla="*/ 2147483647 w 62"/>
                <a:gd name="T65" fmla="*/ 0 h 73"/>
                <a:gd name="T66" fmla="*/ 2147483647 w 62"/>
                <a:gd name="T67" fmla="*/ 2147483647 h 73"/>
                <a:gd name="T68" fmla="*/ 2147483647 w 62"/>
                <a:gd name="T69" fmla="*/ 2147483647 h 73"/>
                <a:gd name="T70" fmla="*/ 2147483647 w 62"/>
                <a:gd name="T71" fmla="*/ 2147483647 h 73"/>
                <a:gd name="T72" fmla="*/ 2147483647 w 62"/>
                <a:gd name="T73" fmla="*/ 2147483647 h 73"/>
                <a:gd name="T74" fmla="*/ 2147483647 w 62"/>
                <a:gd name="T75" fmla="*/ 2147483647 h 73"/>
                <a:gd name="T76" fmla="*/ 2147483647 w 62"/>
                <a:gd name="T77" fmla="*/ 2147483647 h 73"/>
                <a:gd name="T78" fmla="*/ 2147483647 w 62"/>
                <a:gd name="T79" fmla="*/ 2147483647 h 73"/>
                <a:gd name="T80" fmla="*/ 2147483647 w 62"/>
                <a:gd name="T81" fmla="*/ 2147483647 h 73"/>
                <a:gd name="T82" fmla="*/ 2147483647 w 62"/>
                <a:gd name="T83" fmla="*/ 2147483647 h 73"/>
                <a:gd name="T84" fmla="*/ 2147483647 w 62"/>
                <a:gd name="T85" fmla="*/ 2147483647 h 73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2" h="73">
                  <a:moveTo>
                    <a:pt x="62" y="36"/>
                  </a:moveTo>
                  <a:lnTo>
                    <a:pt x="62" y="37"/>
                  </a:lnTo>
                  <a:lnTo>
                    <a:pt x="62" y="41"/>
                  </a:lnTo>
                  <a:lnTo>
                    <a:pt x="62" y="42"/>
                  </a:lnTo>
                  <a:lnTo>
                    <a:pt x="62" y="44"/>
                  </a:lnTo>
                  <a:lnTo>
                    <a:pt x="62" y="45"/>
                  </a:lnTo>
                  <a:lnTo>
                    <a:pt x="62" y="47"/>
                  </a:lnTo>
                  <a:lnTo>
                    <a:pt x="61" y="48"/>
                  </a:lnTo>
                  <a:lnTo>
                    <a:pt x="61" y="50"/>
                  </a:lnTo>
                  <a:lnTo>
                    <a:pt x="59" y="51"/>
                  </a:lnTo>
                  <a:lnTo>
                    <a:pt x="59" y="53"/>
                  </a:lnTo>
                  <a:lnTo>
                    <a:pt x="58" y="54"/>
                  </a:lnTo>
                  <a:lnTo>
                    <a:pt x="58" y="56"/>
                  </a:lnTo>
                  <a:lnTo>
                    <a:pt x="57" y="58"/>
                  </a:lnTo>
                  <a:lnTo>
                    <a:pt x="55" y="59"/>
                  </a:lnTo>
                  <a:lnTo>
                    <a:pt x="55" y="61"/>
                  </a:lnTo>
                  <a:lnTo>
                    <a:pt x="54" y="62"/>
                  </a:lnTo>
                  <a:lnTo>
                    <a:pt x="53" y="64"/>
                  </a:lnTo>
                  <a:lnTo>
                    <a:pt x="51" y="64"/>
                  </a:lnTo>
                  <a:lnTo>
                    <a:pt x="50" y="65"/>
                  </a:lnTo>
                  <a:lnTo>
                    <a:pt x="49" y="67"/>
                  </a:lnTo>
                  <a:lnTo>
                    <a:pt x="47" y="68"/>
                  </a:lnTo>
                  <a:lnTo>
                    <a:pt x="46" y="70"/>
                  </a:lnTo>
                  <a:lnTo>
                    <a:pt x="45" y="70"/>
                  </a:lnTo>
                  <a:lnTo>
                    <a:pt x="43" y="70"/>
                  </a:lnTo>
                  <a:lnTo>
                    <a:pt x="40" y="71"/>
                  </a:lnTo>
                  <a:lnTo>
                    <a:pt x="39" y="71"/>
                  </a:lnTo>
                  <a:lnTo>
                    <a:pt x="38" y="73"/>
                  </a:lnTo>
                  <a:lnTo>
                    <a:pt x="36" y="73"/>
                  </a:lnTo>
                  <a:lnTo>
                    <a:pt x="35" y="73"/>
                  </a:lnTo>
                  <a:lnTo>
                    <a:pt x="34" y="73"/>
                  </a:lnTo>
                  <a:lnTo>
                    <a:pt x="32" y="73"/>
                  </a:lnTo>
                  <a:lnTo>
                    <a:pt x="30" y="73"/>
                  </a:lnTo>
                  <a:lnTo>
                    <a:pt x="28" y="73"/>
                  </a:lnTo>
                  <a:lnTo>
                    <a:pt x="27" y="73"/>
                  </a:lnTo>
                  <a:lnTo>
                    <a:pt x="26" y="73"/>
                  </a:lnTo>
                  <a:lnTo>
                    <a:pt x="24" y="71"/>
                  </a:lnTo>
                  <a:lnTo>
                    <a:pt x="23" y="71"/>
                  </a:lnTo>
                  <a:lnTo>
                    <a:pt x="20" y="71"/>
                  </a:lnTo>
                  <a:lnTo>
                    <a:pt x="19" y="70"/>
                  </a:lnTo>
                  <a:lnTo>
                    <a:pt x="18" y="70"/>
                  </a:lnTo>
                  <a:lnTo>
                    <a:pt x="16" y="68"/>
                  </a:lnTo>
                  <a:lnTo>
                    <a:pt x="15" y="68"/>
                  </a:lnTo>
                  <a:lnTo>
                    <a:pt x="13" y="67"/>
                  </a:lnTo>
                  <a:lnTo>
                    <a:pt x="12" y="67"/>
                  </a:lnTo>
                  <a:lnTo>
                    <a:pt x="11" y="65"/>
                  </a:lnTo>
                  <a:lnTo>
                    <a:pt x="11" y="64"/>
                  </a:lnTo>
                  <a:lnTo>
                    <a:pt x="9" y="62"/>
                  </a:lnTo>
                  <a:lnTo>
                    <a:pt x="8" y="62"/>
                  </a:lnTo>
                  <a:lnTo>
                    <a:pt x="7" y="61"/>
                  </a:lnTo>
                  <a:lnTo>
                    <a:pt x="7" y="59"/>
                  </a:lnTo>
                  <a:lnTo>
                    <a:pt x="5" y="58"/>
                  </a:lnTo>
                  <a:lnTo>
                    <a:pt x="4" y="56"/>
                  </a:lnTo>
                  <a:lnTo>
                    <a:pt x="4" y="54"/>
                  </a:lnTo>
                  <a:lnTo>
                    <a:pt x="3" y="53"/>
                  </a:lnTo>
                  <a:lnTo>
                    <a:pt x="3" y="51"/>
                  </a:lnTo>
                  <a:lnTo>
                    <a:pt x="1" y="50"/>
                  </a:lnTo>
                  <a:lnTo>
                    <a:pt x="1" y="48"/>
                  </a:lnTo>
                  <a:lnTo>
                    <a:pt x="0" y="47"/>
                  </a:lnTo>
                  <a:lnTo>
                    <a:pt x="0" y="45"/>
                  </a:lnTo>
                  <a:lnTo>
                    <a:pt x="0" y="44"/>
                  </a:lnTo>
                  <a:lnTo>
                    <a:pt x="0" y="41"/>
                  </a:lnTo>
                  <a:lnTo>
                    <a:pt x="0" y="39"/>
                  </a:lnTo>
                  <a:lnTo>
                    <a:pt x="0" y="37"/>
                  </a:lnTo>
                  <a:lnTo>
                    <a:pt x="0" y="36"/>
                  </a:lnTo>
                  <a:lnTo>
                    <a:pt x="0" y="34"/>
                  </a:lnTo>
                  <a:lnTo>
                    <a:pt x="0" y="31"/>
                  </a:lnTo>
                  <a:lnTo>
                    <a:pt x="0" y="30"/>
                  </a:lnTo>
                  <a:lnTo>
                    <a:pt x="0" y="28"/>
                  </a:lnTo>
                  <a:lnTo>
                    <a:pt x="0" y="27"/>
                  </a:lnTo>
                  <a:lnTo>
                    <a:pt x="1" y="25"/>
                  </a:lnTo>
                  <a:lnTo>
                    <a:pt x="1" y="24"/>
                  </a:lnTo>
                  <a:lnTo>
                    <a:pt x="3" y="22"/>
                  </a:lnTo>
                  <a:lnTo>
                    <a:pt x="3" y="20"/>
                  </a:lnTo>
                  <a:lnTo>
                    <a:pt x="4" y="19"/>
                  </a:lnTo>
                  <a:lnTo>
                    <a:pt x="4" y="17"/>
                  </a:lnTo>
                  <a:lnTo>
                    <a:pt x="5" y="16"/>
                  </a:lnTo>
                  <a:lnTo>
                    <a:pt x="7" y="14"/>
                  </a:lnTo>
                  <a:lnTo>
                    <a:pt x="7" y="13"/>
                  </a:lnTo>
                  <a:lnTo>
                    <a:pt x="8" y="11"/>
                  </a:lnTo>
                  <a:lnTo>
                    <a:pt x="9" y="11"/>
                  </a:lnTo>
                  <a:lnTo>
                    <a:pt x="11" y="10"/>
                  </a:lnTo>
                  <a:lnTo>
                    <a:pt x="12" y="8"/>
                  </a:lnTo>
                  <a:lnTo>
                    <a:pt x="12" y="7"/>
                  </a:lnTo>
                  <a:lnTo>
                    <a:pt x="13" y="7"/>
                  </a:lnTo>
                  <a:lnTo>
                    <a:pt x="15" y="5"/>
                  </a:lnTo>
                  <a:lnTo>
                    <a:pt x="16" y="5"/>
                  </a:lnTo>
                  <a:lnTo>
                    <a:pt x="18" y="3"/>
                  </a:lnTo>
                  <a:lnTo>
                    <a:pt x="19" y="3"/>
                  </a:lnTo>
                  <a:lnTo>
                    <a:pt x="22" y="2"/>
                  </a:lnTo>
                  <a:lnTo>
                    <a:pt x="23" y="2"/>
                  </a:lnTo>
                  <a:lnTo>
                    <a:pt x="24" y="2"/>
                  </a:lnTo>
                  <a:lnTo>
                    <a:pt x="26" y="2"/>
                  </a:lnTo>
                  <a:lnTo>
                    <a:pt x="27" y="0"/>
                  </a:lnTo>
                  <a:lnTo>
                    <a:pt x="28" y="0"/>
                  </a:lnTo>
                  <a:lnTo>
                    <a:pt x="31" y="0"/>
                  </a:lnTo>
                  <a:lnTo>
                    <a:pt x="32" y="0"/>
                  </a:lnTo>
                  <a:lnTo>
                    <a:pt x="34" y="0"/>
                  </a:lnTo>
                  <a:lnTo>
                    <a:pt x="35" y="0"/>
                  </a:lnTo>
                  <a:lnTo>
                    <a:pt x="36" y="2"/>
                  </a:lnTo>
                  <a:lnTo>
                    <a:pt x="38" y="2"/>
                  </a:lnTo>
                  <a:lnTo>
                    <a:pt x="40" y="2"/>
                  </a:lnTo>
                  <a:lnTo>
                    <a:pt x="42" y="2"/>
                  </a:lnTo>
                  <a:lnTo>
                    <a:pt x="43" y="3"/>
                  </a:lnTo>
                  <a:lnTo>
                    <a:pt x="45" y="3"/>
                  </a:lnTo>
                  <a:lnTo>
                    <a:pt x="46" y="5"/>
                  </a:lnTo>
                  <a:lnTo>
                    <a:pt x="47" y="5"/>
                  </a:lnTo>
                  <a:lnTo>
                    <a:pt x="49" y="7"/>
                  </a:lnTo>
                  <a:lnTo>
                    <a:pt x="50" y="8"/>
                  </a:lnTo>
                  <a:lnTo>
                    <a:pt x="51" y="8"/>
                  </a:lnTo>
                  <a:lnTo>
                    <a:pt x="53" y="10"/>
                  </a:lnTo>
                  <a:lnTo>
                    <a:pt x="53" y="11"/>
                  </a:lnTo>
                  <a:lnTo>
                    <a:pt x="54" y="13"/>
                  </a:lnTo>
                  <a:lnTo>
                    <a:pt x="55" y="13"/>
                  </a:lnTo>
                  <a:lnTo>
                    <a:pt x="57" y="14"/>
                  </a:lnTo>
                  <a:lnTo>
                    <a:pt x="57" y="16"/>
                  </a:lnTo>
                  <a:lnTo>
                    <a:pt x="58" y="17"/>
                  </a:lnTo>
                  <a:lnTo>
                    <a:pt x="58" y="19"/>
                  </a:lnTo>
                  <a:lnTo>
                    <a:pt x="59" y="20"/>
                  </a:lnTo>
                  <a:lnTo>
                    <a:pt x="59" y="22"/>
                  </a:lnTo>
                  <a:lnTo>
                    <a:pt x="61" y="24"/>
                  </a:lnTo>
                  <a:lnTo>
                    <a:pt x="61" y="25"/>
                  </a:lnTo>
                  <a:lnTo>
                    <a:pt x="62" y="27"/>
                  </a:lnTo>
                  <a:lnTo>
                    <a:pt x="62" y="28"/>
                  </a:lnTo>
                  <a:lnTo>
                    <a:pt x="62" y="31"/>
                  </a:lnTo>
                  <a:lnTo>
                    <a:pt x="62" y="33"/>
                  </a:lnTo>
                  <a:lnTo>
                    <a:pt x="62" y="34"/>
                  </a:lnTo>
                  <a:lnTo>
                    <a:pt x="62" y="36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65" name="Freeform 97"/>
            <p:cNvSpPr>
              <a:spLocks/>
            </p:cNvSpPr>
            <p:nvPr/>
          </p:nvSpPr>
          <p:spPr bwMode="auto">
            <a:xfrm>
              <a:off x="5513388" y="5029200"/>
              <a:ext cx="22225" cy="23813"/>
            </a:xfrm>
            <a:custGeom>
              <a:avLst/>
              <a:gdLst>
                <a:gd name="T0" fmla="*/ 2147483647 w 27"/>
                <a:gd name="T1" fmla="*/ 2147483647 h 31"/>
                <a:gd name="T2" fmla="*/ 2147483647 w 27"/>
                <a:gd name="T3" fmla="*/ 2147483647 h 31"/>
                <a:gd name="T4" fmla="*/ 2147483647 w 27"/>
                <a:gd name="T5" fmla="*/ 2147483647 h 31"/>
                <a:gd name="T6" fmla="*/ 2147483647 w 27"/>
                <a:gd name="T7" fmla="*/ 2147483647 h 31"/>
                <a:gd name="T8" fmla="*/ 2147483647 w 27"/>
                <a:gd name="T9" fmla="*/ 2147483647 h 31"/>
                <a:gd name="T10" fmla="*/ 2147483647 w 27"/>
                <a:gd name="T11" fmla="*/ 2147483647 h 31"/>
                <a:gd name="T12" fmla="*/ 2147483647 w 27"/>
                <a:gd name="T13" fmla="*/ 2147483647 h 31"/>
                <a:gd name="T14" fmla="*/ 2147483647 w 27"/>
                <a:gd name="T15" fmla="*/ 2147483647 h 31"/>
                <a:gd name="T16" fmla="*/ 2147483647 w 27"/>
                <a:gd name="T17" fmla="*/ 2147483647 h 31"/>
                <a:gd name="T18" fmla="*/ 2147483647 w 27"/>
                <a:gd name="T19" fmla="*/ 2147483647 h 31"/>
                <a:gd name="T20" fmla="*/ 2147483647 w 27"/>
                <a:gd name="T21" fmla="*/ 2147483647 h 31"/>
                <a:gd name="T22" fmla="*/ 2147483647 w 27"/>
                <a:gd name="T23" fmla="*/ 2147483647 h 31"/>
                <a:gd name="T24" fmla="*/ 2147483647 w 27"/>
                <a:gd name="T25" fmla="*/ 2147483647 h 31"/>
                <a:gd name="T26" fmla="*/ 2147483647 w 27"/>
                <a:gd name="T27" fmla="*/ 2147483647 h 31"/>
                <a:gd name="T28" fmla="*/ 2147483647 w 27"/>
                <a:gd name="T29" fmla="*/ 2147483647 h 31"/>
                <a:gd name="T30" fmla="*/ 0 w 27"/>
                <a:gd name="T31" fmla="*/ 2147483647 h 31"/>
                <a:gd name="T32" fmla="*/ 0 w 27"/>
                <a:gd name="T33" fmla="*/ 2147483647 h 31"/>
                <a:gd name="T34" fmla="*/ 0 w 27"/>
                <a:gd name="T35" fmla="*/ 2147483647 h 31"/>
                <a:gd name="T36" fmla="*/ 2147483647 w 27"/>
                <a:gd name="T37" fmla="*/ 2147483647 h 31"/>
                <a:gd name="T38" fmla="*/ 2147483647 w 27"/>
                <a:gd name="T39" fmla="*/ 2147483647 h 31"/>
                <a:gd name="T40" fmla="*/ 2147483647 w 27"/>
                <a:gd name="T41" fmla="*/ 2147483647 h 31"/>
                <a:gd name="T42" fmla="*/ 2147483647 w 27"/>
                <a:gd name="T43" fmla="*/ 2147483647 h 31"/>
                <a:gd name="T44" fmla="*/ 2147483647 w 27"/>
                <a:gd name="T45" fmla="*/ 2147483647 h 31"/>
                <a:gd name="T46" fmla="*/ 2147483647 w 27"/>
                <a:gd name="T47" fmla="*/ 2147483647 h 31"/>
                <a:gd name="T48" fmla="*/ 2147483647 w 27"/>
                <a:gd name="T49" fmla="*/ 2147483647 h 31"/>
                <a:gd name="T50" fmla="*/ 2147483647 w 27"/>
                <a:gd name="T51" fmla="*/ 2147483647 h 31"/>
                <a:gd name="T52" fmla="*/ 2147483647 w 27"/>
                <a:gd name="T53" fmla="*/ 2147483647 h 31"/>
                <a:gd name="T54" fmla="*/ 2147483647 w 27"/>
                <a:gd name="T55" fmla="*/ 2147483647 h 31"/>
                <a:gd name="T56" fmla="*/ 2147483647 w 27"/>
                <a:gd name="T57" fmla="*/ 2147483647 h 31"/>
                <a:gd name="T58" fmla="*/ 2147483647 w 27"/>
                <a:gd name="T59" fmla="*/ 2147483647 h 31"/>
                <a:gd name="T60" fmla="*/ 2147483647 w 27"/>
                <a:gd name="T61" fmla="*/ 2147483647 h 31"/>
                <a:gd name="T62" fmla="*/ 2147483647 w 27"/>
                <a:gd name="T63" fmla="*/ 2147483647 h 31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27" h="31">
                  <a:moveTo>
                    <a:pt x="27" y="15"/>
                  </a:moveTo>
                  <a:lnTo>
                    <a:pt x="27" y="17"/>
                  </a:lnTo>
                  <a:lnTo>
                    <a:pt x="27" y="18"/>
                  </a:lnTo>
                  <a:lnTo>
                    <a:pt x="25" y="20"/>
                  </a:lnTo>
                  <a:lnTo>
                    <a:pt x="25" y="21"/>
                  </a:lnTo>
                  <a:lnTo>
                    <a:pt x="25" y="23"/>
                  </a:lnTo>
                  <a:lnTo>
                    <a:pt x="24" y="24"/>
                  </a:lnTo>
                  <a:lnTo>
                    <a:pt x="23" y="26"/>
                  </a:lnTo>
                  <a:lnTo>
                    <a:pt x="21" y="28"/>
                  </a:lnTo>
                  <a:lnTo>
                    <a:pt x="20" y="29"/>
                  </a:lnTo>
                  <a:lnTo>
                    <a:pt x="19" y="29"/>
                  </a:lnTo>
                  <a:lnTo>
                    <a:pt x="17" y="31"/>
                  </a:lnTo>
                  <a:lnTo>
                    <a:pt x="16" y="31"/>
                  </a:lnTo>
                  <a:lnTo>
                    <a:pt x="15" y="31"/>
                  </a:lnTo>
                  <a:lnTo>
                    <a:pt x="13" y="31"/>
                  </a:lnTo>
                  <a:lnTo>
                    <a:pt x="12" y="31"/>
                  </a:lnTo>
                  <a:lnTo>
                    <a:pt x="11" y="31"/>
                  </a:lnTo>
                  <a:lnTo>
                    <a:pt x="9" y="31"/>
                  </a:lnTo>
                  <a:lnTo>
                    <a:pt x="8" y="31"/>
                  </a:lnTo>
                  <a:lnTo>
                    <a:pt x="7" y="29"/>
                  </a:lnTo>
                  <a:lnTo>
                    <a:pt x="5" y="28"/>
                  </a:lnTo>
                  <a:lnTo>
                    <a:pt x="4" y="26"/>
                  </a:lnTo>
                  <a:lnTo>
                    <a:pt x="3" y="26"/>
                  </a:lnTo>
                  <a:lnTo>
                    <a:pt x="3" y="24"/>
                  </a:lnTo>
                  <a:lnTo>
                    <a:pt x="1" y="23"/>
                  </a:lnTo>
                  <a:lnTo>
                    <a:pt x="1" y="21"/>
                  </a:lnTo>
                  <a:lnTo>
                    <a:pt x="0" y="20"/>
                  </a:lnTo>
                  <a:lnTo>
                    <a:pt x="0" y="18"/>
                  </a:lnTo>
                  <a:lnTo>
                    <a:pt x="0" y="17"/>
                  </a:lnTo>
                  <a:lnTo>
                    <a:pt x="0" y="15"/>
                  </a:lnTo>
                  <a:lnTo>
                    <a:pt x="0" y="14"/>
                  </a:lnTo>
                  <a:lnTo>
                    <a:pt x="0" y="12"/>
                  </a:lnTo>
                  <a:lnTo>
                    <a:pt x="1" y="11"/>
                  </a:lnTo>
                  <a:lnTo>
                    <a:pt x="1" y="9"/>
                  </a:lnTo>
                  <a:lnTo>
                    <a:pt x="3" y="7"/>
                  </a:lnTo>
                  <a:lnTo>
                    <a:pt x="3" y="6"/>
                  </a:lnTo>
                  <a:lnTo>
                    <a:pt x="4" y="6"/>
                  </a:lnTo>
                  <a:lnTo>
                    <a:pt x="4" y="4"/>
                  </a:lnTo>
                  <a:lnTo>
                    <a:pt x="5" y="3"/>
                  </a:lnTo>
                  <a:lnTo>
                    <a:pt x="7" y="3"/>
                  </a:lnTo>
                  <a:lnTo>
                    <a:pt x="8" y="1"/>
                  </a:lnTo>
                  <a:lnTo>
                    <a:pt x="9" y="1"/>
                  </a:lnTo>
                  <a:lnTo>
                    <a:pt x="11" y="1"/>
                  </a:lnTo>
                  <a:lnTo>
                    <a:pt x="12" y="1"/>
                  </a:lnTo>
                  <a:lnTo>
                    <a:pt x="13" y="0"/>
                  </a:lnTo>
                  <a:lnTo>
                    <a:pt x="15" y="1"/>
                  </a:lnTo>
                  <a:lnTo>
                    <a:pt x="16" y="1"/>
                  </a:lnTo>
                  <a:lnTo>
                    <a:pt x="17" y="1"/>
                  </a:lnTo>
                  <a:lnTo>
                    <a:pt x="19" y="1"/>
                  </a:lnTo>
                  <a:lnTo>
                    <a:pt x="19" y="3"/>
                  </a:lnTo>
                  <a:lnTo>
                    <a:pt x="20" y="3"/>
                  </a:lnTo>
                  <a:lnTo>
                    <a:pt x="21" y="4"/>
                  </a:lnTo>
                  <a:lnTo>
                    <a:pt x="23" y="4"/>
                  </a:lnTo>
                  <a:lnTo>
                    <a:pt x="23" y="6"/>
                  </a:lnTo>
                  <a:lnTo>
                    <a:pt x="24" y="7"/>
                  </a:lnTo>
                  <a:lnTo>
                    <a:pt x="25" y="9"/>
                  </a:lnTo>
                  <a:lnTo>
                    <a:pt x="25" y="11"/>
                  </a:lnTo>
                  <a:lnTo>
                    <a:pt x="27" y="12"/>
                  </a:lnTo>
                  <a:lnTo>
                    <a:pt x="27" y="14"/>
                  </a:lnTo>
                  <a:lnTo>
                    <a:pt x="27" y="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66" name="Freeform 98"/>
            <p:cNvSpPr>
              <a:spLocks/>
            </p:cNvSpPr>
            <p:nvPr/>
          </p:nvSpPr>
          <p:spPr bwMode="auto">
            <a:xfrm>
              <a:off x="5527676" y="5056188"/>
              <a:ext cx="9525" cy="12700"/>
            </a:xfrm>
            <a:custGeom>
              <a:avLst/>
              <a:gdLst>
                <a:gd name="T0" fmla="*/ 2147483647 w 13"/>
                <a:gd name="T1" fmla="*/ 2147483647 h 15"/>
                <a:gd name="T2" fmla="*/ 2147483647 w 13"/>
                <a:gd name="T3" fmla="*/ 2147483647 h 15"/>
                <a:gd name="T4" fmla="*/ 2147483647 w 13"/>
                <a:gd name="T5" fmla="*/ 2147483647 h 15"/>
                <a:gd name="T6" fmla="*/ 2147483647 w 13"/>
                <a:gd name="T7" fmla="*/ 2147483647 h 15"/>
                <a:gd name="T8" fmla="*/ 2147483647 w 13"/>
                <a:gd name="T9" fmla="*/ 2147483647 h 15"/>
                <a:gd name="T10" fmla="*/ 2147483647 w 13"/>
                <a:gd name="T11" fmla="*/ 2147483647 h 15"/>
                <a:gd name="T12" fmla="*/ 2147483647 w 13"/>
                <a:gd name="T13" fmla="*/ 2147483647 h 15"/>
                <a:gd name="T14" fmla="*/ 2147483647 w 13"/>
                <a:gd name="T15" fmla="*/ 2147483647 h 15"/>
                <a:gd name="T16" fmla="*/ 2147483647 w 13"/>
                <a:gd name="T17" fmla="*/ 2147483647 h 15"/>
                <a:gd name="T18" fmla="*/ 2147483647 w 13"/>
                <a:gd name="T19" fmla="*/ 2147483647 h 15"/>
                <a:gd name="T20" fmla="*/ 2147483647 w 13"/>
                <a:gd name="T21" fmla="*/ 2147483647 h 15"/>
                <a:gd name="T22" fmla="*/ 2147483647 w 13"/>
                <a:gd name="T23" fmla="*/ 2147483647 h 15"/>
                <a:gd name="T24" fmla="*/ 2147483647 w 13"/>
                <a:gd name="T25" fmla="*/ 2147483647 h 15"/>
                <a:gd name="T26" fmla="*/ 0 w 13"/>
                <a:gd name="T27" fmla="*/ 2147483647 h 15"/>
                <a:gd name="T28" fmla="*/ 0 w 13"/>
                <a:gd name="T29" fmla="*/ 2147483647 h 15"/>
                <a:gd name="T30" fmla="*/ 0 w 13"/>
                <a:gd name="T31" fmla="*/ 2147483647 h 15"/>
                <a:gd name="T32" fmla="*/ 0 w 13"/>
                <a:gd name="T33" fmla="*/ 2147483647 h 15"/>
                <a:gd name="T34" fmla="*/ 0 w 13"/>
                <a:gd name="T35" fmla="*/ 2147483647 h 15"/>
                <a:gd name="T36" fmla="*/ 0 w 13"/>
                <a:gd name="T37" fmla="*/ 2147483647 h 15"/>
                <a:gd name="T38" fmla="*/ 2147483647 w 13"/>
                <a:gd name="T39" fmla="*/ 2147483647 h 15"/>
                <a:gd name="T40" fmla="*/ 2147483647 w 13"/>
                <a:gd name="T41" fmla="*/ 2147483647 h 15"/>
                <a:gd name="T42" fmla="*/ 2147483647 w 13"/>
                <a:gd name="T43" fmla="*/ 2147483647 h 15"/>
                <a:gd name="T44" fmla="*/ 2147483647 w 13"/>
                <a:gd name="T45" fmla="*/ 2147483647 h 15"/>
                <a:gd name="T46" fmla="*/ 2147483647 w 13"/>
                <a:gd name="T47" fmla="*/ 0 h 15"/>
                <a:gd name="T48" fmla="*/ 2147483647 w 13"/>
                <a:gd name="T49" fmla="*/ 0 h 15"/>
                <a:gd name="T50" fmla="*/ 2147483647 w 13"/>
                <a:gd name="T51" fmla="*/ 2147483647 h 15"/>
                <a:gd name="T52" fmla="*/ 2147483647 w 13"/>
                <a:gd name="T53" fmla="*/ 2147483647 h 15"/>
                <a:gd name="T54" fmla="*/ 2147483647 w 13"/>
                <a:gd name="T55" fmla="*/ 2147483647 h 15"/>
                <a:gd name="T56" fmla="*/ 2147483647 w 13"/>
                <a:gd name="T57" fmla="*/ 2147483647 h 15"/>
                <a:gd name="T58" fmla="*/ 2147483647 w 13"/>
                <a:gd name="T59" fmla="*/ 2147483647 h 15"/>
                <a:gd name="T60" fmla="*/ 2147483647 w 13"/>
                <a:gd name="T61" fmla="*/ 2147483647 h 15"/>
                <a:gd name="T62" fmla="*/ 2147483647 w 13"/>
                <a:gd name="T63" fmla="*/ 2147483647 h 15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13" h="15">
                  <a:moveTo>
                    <a:pt x="13" y="7"/>
                  </a:moveTo>
                  <a:lnTo>
                    <a:pt x="13" y="7"/>
                  </a:lnTo>
                  <a:lnTo>
                    <a:pt x="13" y="9"/>
                  </a:lnTo>
                  <a:lnTo>
                    <a:pt x="13" y="11"/>
                  </a:lnTo>
                  <a:lnTo>
                    <a:pt x="11" y="11"/>
                  </a:lnTo>
                  <a:lnTo>
                    <a:pt x="11" y="12"/>
                  </a:lnTo>
                  <a:lnTo>
                    <a:pt x="10" y="14"/>
                  </a:lnTo>
                  <a:lnTo>
                    <a:pt x="8" y="14"/>
                  </a:lnTo>
                  <a:lnTo>
                    <a:pt x="8" y="15"/>
                  </a:lnTo>
                  <a:lnTo>
                    <a:pt x="7" y="15"/>
                  </a:lnTo>
                  <a:lnTo>
                    <a:pt x="6" y="15"/>
                  </a:lnTo>
                  <a:lnTo>
                    <a:pt x="4" y="15"/>
                  </a:lnTo>
                  <a:lnTo>
                    <a:pt x="4" y="14"/>
                  </a:lnTo>
                  <a:lnTo>
                    <a:pt x="3" y="14"/>
                  </a:lnTo>
                  <a:lnTo>
                    <a:pt x="2" y="14"/>
                  </a:lnTo>
                  <a:lnTo>
                    <a:pt x="2" y="12"/>
                  </a:lnTo>
                  <a:lnTo>
                    <a:pt x="0" y="12"/>
                  </a:lnTo>
                  <a:lnTo>
                    <a:pt x="0" y="11"/>
                  </a:lnTo>
                  <a:lnTo>
                    <a:pt x="0" y="9"/>
                  </a:lnTo>
                  <a:lnTo>
                    <a:pt x="0" y="7"/>
                  </a:lnTo>
                  <a:lnTo>
                    <a:pt x="0" y="6"/>
                  </a:lnTo>
                  <a:lnTo>
                    <a:pt x="0" y="4"/>
                  </a:lnTo>
                  <a:lnTo>
                    <a:pt x="2" y="3"/>
                  </a:lnTo>
                  <a:lnTo>
                    <a:pt x="3" y="1"/>
                  </a:lnTo>
                  <a:lnTo>
                    <a:pt x="4" y="1"/>
                  </a:lnTo>
                  <a:lnTo>
                    <a:pt x="4" y="0"/>
                  </a:lnTo>
                  <a:lnTo>
                    <a:pt x="6" y="0"/>
                  </a:lnTo>
                  <a:lnTo>
                    <a:pt x="7" y="0"/>
                  </a:lnTo>
                  <a:lnTo>
                    <a:pt x="8" y="1"/>
                  </a:lnTo>
                  <a:lnTo>
                    <a:pt x="10" y="1"/>
                  </a:lnTo>
                  <a:lnTo>
                    <a:pt x="11" y="3"/>
                  </a:lnTo>
                  <a:lnTo>
                    <a:pt x="11" y="4"/>
                  </a:lnTo>
                  <a:lnTo>
                    <a:pt x="13" y="4"/>
                  </a:lnTo>
                  <a:lnTo>
                    <a:pt x="13" y="6"/>
                  </a:lnTo>
                  <a:lnTo>
                    <a:pt x="13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67" name="Freeform 99"/>
            <p:cNvSpPr>
              <a:spLocks/>
            </p:cNvSpPr>
            <p:nvPr/>
          </p:nvSpPr>
          <p:spPr bwMode="auto">
            <a:xfrm>
              <a:off x="5649913" y="5019675"/>
              <a:ext cx="50800" cy="57150"/>
            </a:xfrm>
            <a:custGeom>
              <a:avLst/>
              <a:gdLst>
                <a:gd name="T0" fmla="*/ 2147483647 w 63"/>
                <a:gd name="T1" fmla="*/ 2147483647 h 73"/>
                <a:gd name="T2" fmla="*/ 2147483647 w 63"/>
                <a:gd name="T3" fmla="*/ 2147483647 h 73"/>
                <a:gd name="T4" fmla="*/ 2147483647 w 63"/>
                <a:gd name="T5" fmla="*/ 2147483647 h 73"/>
                <a:gd name="T6" fmla="*/ 2147483647 w 63"/>
                <a:gd name="T7" fmla="*/ 2147483647 h 73"/>
                <a:gd name="T8" fmla="*/ 2147483647 w 63"/>
                <a:gd name="T9" fmla="*/ 2147483647 h 73"/>
                <a:gd name="T10" fmla="*/ 2147483647 w 63"/>
                <a:gd name="T11" fmla="*/ 2147483647 h 73"/>
                <a:gd name="T12" fmla="*/ 2147483647 w 63"/>
                <a:gd name="T13" fmla="*/ 2147483647 h 73"/>
                <a:gd name="T14" fmla="*/ 2147483647 w 63"/>
                <a:gd name="T15" fmla="*/ 2147483647 h 73"/>
                <a:gd name="T16" fmla="*/ 2147483647 w 63"/>
                <a:gd name="T17" fmla="*/ 2147483647 h 73"/>
                <a:gd name="T18" fmla="*/ 2147483647 w 63"/>
                <a:gd name="T19" fmla="*/ 2147483647 h 73"/>
                <a:gd name="T20" fmla="*/ 2147483647 w 63"/>
                <a:gd name="T21" fmla="*/ 2147483647 h 73"/>
                <a:gd name="T22" fmla="*/ 2147483647 w 63"/>
                <a:gd name="T23" fmla="*/ 2147483647 h 73"/>
                <a:gd name="T24" fmla="*/ 2147483647 w 63"/>
                <a:gd name="T25" fmla="*/ 2147483647 h 73"/>
                <a:gd name="T26" fmla="*/ 2147483647 w 63"/>
                <a:gd name="T27" fmla="*/ 2147483647 h 73"/>
                <a:gd name="T28" fmla="*/ 2147483647 w 63"/>
                <a:gd name="T29" fmla="*/ 2147483647 h 73"/>
                <a:gd name="T30" fmla="*/ 2147483647 w 63"/>
                <a:gd name="T31" fmla="*/ 2147483647 h 73"/>
                <a:gd name="T32" fmla="*/ 2147483647 w 63"/>
                <a:gd name="T33" fmla="*/ 2147483647 h 73"/>
                <a:gd name="T34" fmla="*/ 2147483647 w 63"/>
                <a:gd name="T35" fmla="*/ 2147483647 h 73"/>
                <a:gd name="T36" fmla="*/ 2147483647 w 63"/>
                <a:gd name="T37" fmla="*/ 2147483647 h 73"/>
                <a:gd name="T38" fmla="*/ 2147483647 w 63"/>
                <a:gd name="T39" fmla="*/ 2147483647 h 73"/>
                <a:gd name="T40" fmla="*/ 0 w 63"/>
                <a:gd name="T41" fmla="*/ 2147483647 h 73"/>
                <a:gd name="T42" fmla="*/ 0 w 63"/>
                <a:gd name="T43" fmla="*/ 2147483647 h 73"/>
                <a:gd name="T44" fmla="*/ 2147483647 w 63"/>
                <a:gd name="T45" fmla="*/ 2147483647 h 73"/>
                <a:gd name="T46" fmla="*/ 2147483647 w 63"/>
                <a:gd name="T47" fmla="*/ 2147483647 h 73"/>
                <a:gd name="T48" fmla="*/ 2147483647 w 63"/>
                <a:gd name="T49" fmla="*/ 2147483647 h 73"/>
                <a:gd name="T50" fmla="*/ 2147483647 w 63"/>
                <a:gd name="T51" fmla="*/ 2147483647 h 73"/>
                <a:gd name="T52" fmla="*/ 2147483647 w 63"/>
                <a:gd name="T53" fmla="*/ 2147483647 h 73"/>
                <a:gd name="T54" fmla="*/ 2147483647 w 63"/>
                <a:gd name="T55" fmla="*/ 2147483647 h 73"/>
                <a:gd name="T56" fmla="*/ 2147483647 w 63"/>
                <a:gd name="T57" fmla="*/ 2147483647 h 73"/>
                <a:gd name="T58" fmla="*/ 2147483647 w 63"/>
                <a:gd name="T59" fmla="*/ 2147483647 h 73"/>
                <a:gd name="T60" fmla="*/ 2147483647 w 63"/>
                <a:gd name="T61" fmla="*/ 2147483647 h 73"/>
                <a:gd name="T62" fmla="*/ 2147483647 w 63"/>
                <a:gd name="T63" fmla="*/ 0 h 73"/>
                <a:gd name="T64" fmla="*/ 2147483647 w 63"/>
                <a:gd name="T65" fmla="*/ 0 h 73"/>
                <a:gd name="T66" fmla="*/ 2147483647 w 63"/>
                <a:gd name="T67" fmla="*/ 2147483647 h 73"/>
                <a:gd name="T68" fmla="*/ 2147483647 w 63"/>
                <a:gd name="T69" fmla="*/ 2147483647 h 73"/>
                <a:gd name="T70" fmla="*/ 2147483647 w 63"/>
                <a:gd name="T71" fmla="*/ 2147483647 h 73"/>
                <a:gd name="T72" fmla="*/ 2147483647 w 63"/>
                <a:gd name="T73" fmla="*/ 2147483647 h 73"/>
                <a:gd name="T74" fmla="*/ 2147483647 w 63"/>
                <a:gd name="T75" fmla="*/ 2147483647 h 73"/>
                <a:gd name="T76" fmla="*/ 2147483647 w 63"/>
                <a:gd name="T77" fmla="*/ 2147483647 h 73"/>
                <a:gd name="T78" fmla="*/ 2147483647 w 63"/>
                <a:gd name="T79" fmla="*/ 2147483647 h 73"/>
                <a:gd name="T80" fmla="*/ 2147483647 w 63"/>
                <a:gd name="T81" fmla="*/ 2147483647 h 73"/>
                <a:gd name="T82" fmla="*/ 2147483647 w 63"/>
                <a:gd name="T83" fmla="*/ 2147483647 h 73"/>
                <a:gd name="T84" fmla="*/ 2147483647 w 63"/>
                <a:gd name="T85" fmla="*/ 2147483647 h 73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3" h="73">
                  <a:moveTo>
                    <a:pt x="63" y="37"/>
                  </a:moveTo>
                  <a:lnTo>
                    <a:pt x="63" y="39"/>
                  </a:lnTo>
                  <a:lnTo>
                    <a:pt x="63" y="41"/>
                  </a:lnTo>
                  <a:lnTo>
                    <a:pt x="63" y="42"/>
                  </a:lnTo>
                  <a:lnTo>
                    <a:pt x="63" y="44"/>
                  </a:lnTo>
                  <a:lnTo>
                    <a:pt x="62" y="45"/>
                  </a:lnTo>
                  <a:lnTo>
                    <a:pt x="62" y="48"/>
                  </a:lnTo>
                  <a:lnTo>
                    <a:pt x="62" y="50"/>
                  </a:lnTo>
                  <a:lnTo>
                    <a:pt x="61" y="51"/>
                  </a:lnTo>
                  <a:lnTo>
                    <a:pt x="61" y="53"/>
                  </a:lnTo>
                  <a:lnTo>
                    <a:pt x="59" y="54"/>
                  </a:lnTo>
                  <a:lnTo>
                    <a:pt x="59" y="56"/>
                  </a:lnTo>
                  <a:lnTo>
                    <a:pt x="58" y="58"/>
                  </a:lnTo>
                  <a:lnTo>
                    <a:pt x="57" y="59"/>
                  </a:lnTo>
                  <a:lnTo>
                    <a:pt x="55" y="61"/>
                  </a:lnTo>
                  <a:lnTo>
                    <a:pt x="54" y="62"/>
                  </a:lnTo>
                  <a:lnTo>
                    <a:pt x="53" y="64"/>
                  </a:lnTo>
                  <a:lnTo>
                    <a:pt x="51" y="65"/>
                  </a:lnTo>
                  <a:lnTo>
                    <a:pt x="50" y="67"/>
                  </a:lnTo>
                  <a:lnTo>
                    <a:pt x="49" y="68"/>
                  </a:lnTo>
                  <a:lnTo>
                    <a:pt x="47" y="68"/>
                  </a:lnTo>
                  <a:lnTo>
                    <a:pt x="46" y="70"/>
                  </a:lnTo>
                  <a:lnTo>
                    <a:pt x="45" y="70"/>
                  </a:lnTo>
                  <a:lnTo>
                    <a:pt x="43" y="71"/>
                  </a:lnTo>
                  <a:lnTo>
                    <a:pt x="42" y="71"/>
                  </a:lnTo>
                  <a:lnTo>
                    <a:pt x="39" y="71"/>
                  </a:lnTo>
                  <a:lnTo>
                    <a:pt x="38" y="73"/>
                  </a:lnTo>
                  <a:lnTo>
                    <a:pt x="37" y="73"/>
                  </a:lnTo>
                  <a:lnTo>
                    <a:pt x="35" y="73"/>
                  </a:lnTo>
                  <a:lnTo>
                    <a:pt x="34" y="73"/>
                  </a:lnTo>
                  <a:lnTo>
                    <a:pt x="32" y="73"/>
                  </a:lnTo>
                  <a:lnTo>
                    <a:pt x="30" y="73"/>
                  </a:lnTo>
                  <a:lnTo>
                    <a:pt x="28" y="73"/>
                  </a:lnTo>
                  <a:lnTo>
                    <a:pt x="27" y="73"/>
                  </a:lnTo>
                  <a:lnTo>
                    <a:pt x="26" y="73"/>
                  </a:lnTo>
                  <a:lnTo>
                    <a:pt x="24" y="71"/>
                  </a:lnTo>
                  <a:lnTo>
                    <a:pt x="23" y="71"/>
                  </a:lnTo>
                  <a:lnTo>
                    <a:pt x="22" y="71"/>
                  </a:lnTo>
                  <a:lnTo>
                    <a:pt x="19" y="70"/>
                  </a:lnTo>
                  <a:lnTo>
                    <a:pt x="18" y="70"/>
                  </a:lnTo>
                  <a:lnTo>
                    <a:pt x="16" y="68"/>
                  </a:lnTo>
                  <a:lnTo>
                    <a:pt x="15" y="68"/>
                  </a:lnTo>
                  <a:lnTo>
                    <a:pt x="14" y="67"/>
                  </a:lnTo>
                  <a:lnTo>
                    <a:pt x="14" y="65"/>
                  </a:lnTo>
                  <a:lnTo>
                    <a:pt x="12" y="65"/>
                  </a:lnTo>
                  <a:lnTo>
                    <a:pt x="11" y="64"/>
                  </a:lnTo>
                  <a:lnTo>
                    <a:pt x="10" y="62"/>
                  </a:lnTo>
                  <a:lnTo>
                    <a:pt x="8" y="61"/>
                  </a:lnTo>
                  <a:lnTo>
                    <a:pt x="7" y="59"/>
                  </a:lnTo>
                  <a:lnTo>
                    <a:pt x="5" y="58"/>
                  </a:lnTo>
                  <a:lnTo>
                    <a:pt x="5" y="56"/>
                  </a:lnTo>
                  <a:lnTo>
                    <a:pt x="4" y="54"/>
                  </a:lnTo>
                  <a:lnTo>
                    <a:pt x="3" y="53"/>
                  </a:lnTo>
                  <a:lnTo>
                    <a:pt x="3" y="51"/>
                  </a:lnTo>
                  <a:lnTo>
                    <a:pt x="3" y="50"/>
                  </a:lnTo>
                  <a:lnTo>
                    <a:pt x="1" y="48"/>
                  </a:lnTo>
                  <a:lnTo>
                    <a:pt x="1" y="45"/>
                  </a:lnTo>
                  <a:lnTo>
                    <a:pt x="1" y="44"/>
                  </a:lnTo>
                  <a:lnTo>
                    <a:pt x="0" y="42"/>
                  </a:lnTo>
                  <a:lnTo>
                    <a:pt x="0" y="41"/>
                  </a:lnTo>
                  <a:lnTo>
                    <a:pt x="0" y="39"/>
                  </a:lnTo>
                  <a:lnTo>
                    <a:pt x="0" y="37"/>
                  </a:lnTo>
                  <a:lnTo>
                    <a:pt x="0" y="34"/>
                  </a:lnTo>
                  <a:lnTo>
                    <a:pt x="0" y="33"/>
                  </a:lnTo>
                  <a:lnTo>
                    <a:pt x="0" y="31"/>
                  </a:lnTo>
                  <a:lnTo>
                    <a:pt x="1" y="30"/>
                  </a:lnTo>
                  <a:lnTo>
                    <a:pt x="1" y="28"/>
                  </a:lnTo>
                  <a:lnTo>
                    <a:pt x="1" y="27"/>
                  </a:lnTo>
                  <a:lnTo>
                    <a:pt x="3" y="25"/>
                  </a:lnTo>
                  <a:lnTo>
                    <a:pt x="3" y="22"/>
                  </a:lnTo>
                  <a:lnTo>
                    <a:pt x="3" y="20"/>
                  </a:lnTo>
                  <a:lnTo>
                    <a:pt x="4" y="19"/>
                  </a:lnTo>
                  <a:lnTo>
                    <a:pt x="5" y="17"/>
                  </a:lnTo>
                  <a:lnTo>
                    <a:pt x="5" y="16"/>
                  </a:lnTo>
                  <a:lnTo>
                    <a:pt x="7" y="16"/>
                  </a:lnTo>
                  <a:lnTo>
                    <a:pt x="7" y="14"/>
                  </a:lnTo>
                  <a:lnTo>
                    <a:pt x="8" y="13"/>
                  </a:lnTo>
                  <a:lnTo>
                    <a:pt x="10" y="11"/>
                  </a:lnTo>
                  <a:lnTo>
                    <a:pt x="11" y="10"/>
                  </a:lnTo>
                  <a:lnTo>
                    <a:pt x="12" y="8"/>
                  </a:lnTo>
                  <a:lnTo>
                    <a:pt x="14" y="8"/>
                  </a:lnTo>
                  <a:lnTo>
                    <a:pt x="14" y="7"/>
                  </a:lnTo>
                  <a:lnTo>
                    <a:pt x="15" y="7"/>
                  </a:lnTo>
                  <a:lnTo>
                    <a:pt x="16" y="5"/>
                  </a:lnTo>
                  <a:lnTo>
                    <a:pt x="18" y="3"/>
                  </a:lnTo>
                  <a:lnTo>
                    <a:pt x="19" y="3"/>
                  </a:lnTo>
                  <a:lnTo>
                    <a:pt x="22" y="3"/>
                  </a:lnTo>
                  <a:lnTo>
                    <a:pt x="23" y="2"/>
                  </a:lnTo>
                  <a:lnTo>
                    <a:pt x="24" y="2"/>
                  </a:lnTo>
                  <a:lnTo>
                    <a:pt x="26" y="2"/>
                  </a:lnTo>
                  <a:lnTo>
                    <a:pt x="27" y="0"/>
                  </a:lnTo>
                  <a:lnTo>
                    <a:pt x="28" y="0"/>
                  </a:lnTo>
                  <a:lnTo>
                    <a:pt x="30" y="0"/>
                  </a:lnTo>
                  <a:lnTo>
                    <a:pt x="32" y="0"/>
                  </a:lnTo>
                  <a:lnTo>
                    <a:pt x="34" y="0"/>
                  </a:lnTo>
                  <a:lnTo>
                    <a:pt x="35" y="0"/>
                  </a:lnTo>
                  <a:lnTo>
                    <a:pt x="37" y="0"/>
                  </a:lnTo>
                  <a:lnTo>
                    <a:pt x="38" y="2"/>
                  </a:lnTo>
                  <a:lnTo>
                    <a:pt x="39" y="2"/>
                  </a:lnTo>
                  <a:lnTo>
                    <a:pt x="42" y="2"/>
                  </a:lnTo>
                  <a:lnTo>
                    <a:pt x="43" y="3"/>
                  </a:lnTo>
                  <a:lnTo>
                    <a:pt x="45" y="3"/>
                  </a:lnTo>
                  <a:lnTo>
                    <a:pt x="46" y="3"/>
                  </a:lnTo>
                  <a:lnTo>
                    <a:pt x="47" y="5"/>
                  </a:lnTo>
                  <a:lnTo>
                    <a:pt x="49" y="7"/>
                  </a:lnTo>
                  <a:lnTo>
                    <a:pt x="50" y="7"/>
                  </a:lnTo>
                  <a:lnTo>
                    <a:pt x="51" y="8"/>
                  </a:lnTo>
                  <a:lnTo>
                    <a:pt x="53" y="10"/>
                  </a:lnTo>
                  <a:lnTo>
                    <a:pt x="54" y="11"/>
                  </a:lnTo>
                  <a:lnTo>
                    <a:pt x="55" y="13"/>
                  </a:lnTo>
                  <a:lnTo>
                    <a:pt x="57" y="14"/>
                  </a:lnTo>
                  <a:lnTo>
                    <a:pt x="57" y="16"/>
                  </a:lnTo>
                  <a:lnTo>
                    <a:pt x="58" y="16"/>
                  </a:lnTo>
                  <a:lnTo>
                    <a:pt x="59" y="17"/>
                  </a:lnTo>
                  <a:lnTo>
                    <a:pt x="59" y="19"/>
                  </a:lnTo>
                  <a:lnTo>
                    <a:pt x="61" y="20"/>
                  </a:lnTo>
                  <a:lnTo>
                    <a:pt x="61" y="22"/>
                  </a:lnTo>
                  <a:lnTo>
                    <a:pt x="62" y="25"/>
                  </a:lnTo>
                  <a:lnTo>
                    <a:pt x="62" y="27"/>
                  </a:lnTo>
                  <a:lnTo>
                    <a:pt x="62" y="28"/>
                  </a:lnTo>
                  <a:lnTo>
                    <a:pt x="63" y="30"/>
                  </a:lnTo>
                  <a:lnTo>
                    <a:pt x="63" y="31"/>
                  </a:lnTo>
                  <a:lnTo>
                    <a:pt x="63" y="33"/>
                  </a:lnTo>
                  <a:lnTo>
                    <a:pt x="63" y="34"/>
                  </a:lnTo>
                  <a:lnTo>
                    <a:pt x="63" y="37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68" name="Freeform 100"/>
            <p:cNvSpPr>
              <a:spLocks/>
            </p:cNvSpPr>
            <p:nvPr/>
          </p:nvSpPr>
          <p:spPr bwMode="auto">
            <a:xfrm>
              <a:off x="5662613" y="5029200"/>
              <a:ext cx="20638" cy="23813"/>
            </a:xfrm>
            <a:custGeom>
              <a:avLst/>
              <a:gdLst>
                <a:gd name="T0" fmla="*/ 2147483647 w 26"/>
                <a:gd name="T1" fmla="*/ 2147483647 h 31"/>
                <a:gd name="T2" fmla="*/ 2147483647 w 26"/>
                <a:gd name="T3" fmla="*/ 2147483647 h 31"/>
                <a:gd name="T4" fmla="*/ 2147483647 w 26"/>
                <a:gd name="T5" fmla="*/ 2147483647 h 31"/>
                <a:gd name="T6" fmla="*/ 2147483647 w 26"/>
                <a:gd name="T7" fmla="*/ 2147483647 h 31"/>
                <a:gd name="T8" fmla="*/ 2147483647 w 26"/>
                <a:gd name="T9" fmla="*/ 2147483647 h 31"/>
                <a:gd name="T10" fmla="*/ 2147483647 w 26"/>
                <a:gd name="T11" fmla="*/ 2147483647 h 31"/>
                <a:gd name="T12" fmla="*/ 2147483647 w 26"/>
                <a:gd name="T13" fmla="*/ 2147483647 h 31"/>
                <a:gd name="T14" fmla="*/ 2147483647 w 26"/>
                <a:gd name="T15" fmla="*/ 2147483647 h 31"/>
                <a:gd name="T16" fmla="*/ 2147483647 w 26"/>
                <a:gd name="T17" fmla="*/ 2147483647 h 31"/>
                <a:gd name="T18" fmla="*/ 2147483647 w 26"/>
                <a:gd name="T19" fmla="*/ 2147483647 h 31"/>
                <a:gd name="T20" fmla="*/ 2147483647 w 26"/>
                <a:gd name="T21" fmla="*/ 2147483647 h 31"/>
                <a:gd name="T22" fmla="*/ 2147483647 w 26"/>
                <a:gd name="T23" fmla="*/ 2147483647 h 31"/>
                <a:gd name="T24" fmla="*/ 2147483647 w 26"/>
                <a:gd name="T25" fmla="*/ 2147483647 h 31"/>
                <a:gd name="T26" fmla="*/ 2147483647 w 26"/>
                <a:gd name="T27" fmla="*/ 2147483647 h 31"/>
                <a:gd name="T28" fmla="*/ 0 w 26"/>
                <a:gd name="T29" fmla="*/ 2147483647 h 31"/>
                <a:gd name="T30" fmla="*/ 0 w 26"/>
                <a:gd name="T31" fmla="*/ 2147483647 h 31"/>
                <a:gd name="T32" fmla="*/ 0 w 26"/>
                <a:gd name="T33" fmla="*/ 2147483647 h 31"/>
                <a:gd name="T34" fmla="*/ 0 w 26"/>
                <a:gd name="T35" fmla="*/ 2147483647 h 31"/>
                <a:gd name="T36" fmla="*/ 2147483647 w 26"/>
                <a:gd name="T37" fmla="*/ 2147483647 h 31"/>
                <a:gd name="T38" fmla="*/ 2147483647 w 26"/>
                <a:gd name="T39" fmla="*/ 2147483647 h 31"/>
                <a:gd name="T40" fmla="*/ 2147483647 w 26"/>
                <a:gd name="T41" fmla="*/ 2147483647 h 31"/>
                <a:gd name="T42" fmla="*/ 2147483647 w 26"/>
                <a:gd name="T43" fmla="*/ 2147483647 h 31"/>
                <a:gd name="T44" fmla="*/ 2147483647 w 26"/>
                <a:gd name="T45" fmla="*/ 2147483647 h 31"/>
                <a:gd name="T46" fmla="*/ 2147483647 w 26"/>
                <a:gd name="T47" fmla="*/ 2147483647 h 31"/>
                <a:gd name="T48" fmla="*/ 2147483647 w 26"/>
                <a:gd name="T49" fmla="*/ 2147483647 h 31"/>
                <a:gd name="T50" fmla="*/ 2147483647 w 26"/>
                <a:gd name="T51" fmla="*/ 2147483647 h 31"/>
                <a:gd name="T52" fmla="*/ 2147483647 w 26"/>
                <a:gd name="T53" fmla="*/ 2147483647 h 31"/>
                <a:gd name="T54" fmla="*/ 2147483647 w 26"/>
                <a:gd name="T55" fmla="*/ 2147483647 h 31"/>
                <a:gd name="T56" fmla="*/ 2147483647 w 26"/>
                <a:gd name="T57" fmla="*/ 2147483647 h 31"/>
                <a:gd name="T58" fmla="*/ 2147483647 w 26"/>
                <a:gd name="T59" fmla="*/ 2147483647 h 31"/>
                <a:gd name="T60" fmla="*/ 2147483647 w 26"/>
                <a:gd name="T61" fmla="*/ 2147483647 h 31"/>
                <a:gd name="T62" fmla="*/ 2147483647 w 26"/>
                <a:gd name="T63" fmla="*/ 2147483647 h 31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26" h="31">
                  <a:moveTo>
                    <a:pt x="26" y="15"/>
                  </a:moveTo>
                  <a:lnTo>
                    <a:pt x="26" y="17"/>
                  </a:lnTo>
                  <a:lnTo>
                    <a:pt x="26" y="18"/>
                  </a:lnTo>
                  <a:lnTo>
                    <a:pt x="26" y="20"/>
                  </a:lnTo>
                  <a:lnTo>
                    <a:pt x="26" y="21"/>
                  </a:lnTo>
                  <a:lnTo>
                    <a:pt x="25" y="23"/>
                  </a:lnTo>
                  <a:lnTo>
                    <a:pt x="25" y="24"/>
                  </a:lnTo>
                  <a:lnTo>
                    <a:pt x="23" y="26"/>
                  </a:lnTo>
                  <a:lnTo>
                    <a:pt x="22" y="26"/>
                  </a:lnTo>
                  <a:lnTo>
                    <a:pt x="22" y="28"/>
                  </a:lnTo>
                  <a:lnTo>
                    <a:pt x="21" y="29"/>
                  </a:lnTo>
                  <a:lnTo>
                    <a:pt x="19" y="29"/>
                  </a:lnTo>
                  <a:lnTo>
                    <a:pt x="18" y="31"/>
                  </a:lnTo>
                  <a:lnTo>
                    <a:pt x="16" y="31"/>
                  </a:lnTo>
                  <a:lnTo>
                    <a:pt x="15" y="31"/>
                  </a:lnTo>
                  <a:lnTo>
                    <a:pt x="14" y="31"/>
                  </a:lnTo>
                  <a:lnTo>
                    <a:pt x="11" y="31"/>
                  </a:lnTo>
                  <a:lnTo>
                    <a:pt x="10" y="31"/>
                  </a:lnTo>
                  <a:lnTo>
                    <a:pt x="8" y="31"/>
                  </a:lnTo>
                  <a:lnTo>
                    <a:pt x="7" y="29"/>
                  </a:lnTo>
                  <a:lnTo>
                    <a:pt x="6" y="29"/>
                  </a:lnTo>
                  <a:lnTo>
                    <a:pt x="4" y="28"/>
                  </a:lnTo>
                  <a:lnTo>
                    <a:pt x="4" y="26"/>
                  </a:lnTo>
                  <a:lnTo>
                    <a:pt x="3" y="26"/>
                  </a:lnTo>
                  <a:lnTo>
                    <a:pt x="2" y="24"/>
                  </a:lnTo>
                  <a:lnTo>
                    <a:pt x="2" y="23"/>
                  </a:lnTo>
                  <a:lnTo>
                    <a:pt x="0" y="21"/>
                  </a:lnTo>
                  <a:lnTo>
                    <a:pt x="0" y="20"/>
                  </a:lnTo>
                  <a:lnTo>
                    <a:pt x="0" y="18"/>
                  </a:lnTo>
                  <a:lnTo>
                    <a:pt x="0" y="17"/>
                  </a:lnTo>
                  <a:lnTo>
                    <a:pt x="0" y="15"/>
                  </a:lnTo>
                  <a:lnTo>
                    <a:pt x="0" y="14"/>
                  </a:lnTo>
                  <a:lnTo>
                    <a:pt x="0" y="12"/>
                  </a:lnTo>
                  <a:lnTo>
                    <a:pt x="0" y="11"/>
                  </a:lnTo>
                  <a:lnTo>
                    <a:pt x="2" y="9"/>
                  </a:lnTo>
                  <a:lnTo>
                    <a:pt x="2" y="7"/>
                  </a:lnTo>
                  <a:lnTo>
                    <a:pt x="3" y="6"/>
                  </a:lnTo>
                  <a:lnTo>
                    <a:pt x="4" y="4"/>
                  </a:lnTo>
                  <a:lnTo>
                    <a:pt x="6" y="3"/>
                  </a:lnTo>
                  <a:lnTo>
                    <a:pt x="7" y="3"/>
                  </a:lnTo>
                  <a:lnTo>
                    <a:pt x="8" y="1"/>
                  </a:lnTo>
                  <a:lnTo>
                    <a:pt x="10" y="1"/>
                  </a:lnTo>
                  <a:lnTo>
                    <a:pt x="11" y="1"/>
                  </a:lnTo>
                  <a:lnTo>
                    <a:pt x="14" y="0"/>
                  </a:lnTo>
                  <a:lnTo>
                    <a:pt x="15" y="1"/>
                  </a:lnTo>
                  <a:lnTo>
                    <a:pt x="16" y="1"/>
                  </a:lnTo>
                  <a:lnTo>
                    <a:pt x="18" y="1"/>
                  </a:lnTo>
                  <a:lnTo>
                    <a:pt x="19" y="3"/>
                  </a:lnTo>
                  <a:lnTo>
                    <a:pt x="21" y="3"/>
                  </a:lnTo>
                  <a:lnTo>
                    <a:pt x="22" y="4"/>
                  </a:lnTo>
                  <a:lnTo>
                    <a:pt x="23" y="6"/>
                  </a:lnTo>
                  <a:lnTo>
                    <a:pt x="25" y="7"/>
                  </a:lnTo>
                  <a:lnTo>
                    <a:pt x="25" y="9"/>
                  </a:lnTo>
                  <a:lnTo>
                    <a:pt x="26" y="11"/>
                  </a:lnTo>
                  <a:lnTo>
                    <a:pt x="26" y="12"/>
                  </a:lnTo>
                  <a:lnTo>
                    <a:pt x="26" y="14"/>
                  </a:lnTo>
                  <a:lnTo>
                    <a:pt x="26" y="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69" name="Freeform 101"/>
            <p:cNvSpPr>
              <a:spLocks/>
            </p:cNvSpPr>
            <p:nvPr/>
          </p:nvSpPr>
          <p:spPr bwMode="auto">
            <a:xfrm>
              <a:off x="5675313" y="5056188"/>
              <a:ext cx="9525" cy="12700"/>
            </a:xfrm>
            <a:custGeom>
              <a:avLst/>
              <a:gdLst>
                <a:gd name="T0" fmla="*/ 2147483647 w 14"/>
                <a:gd name="T1" fmla="*/ 2147483647 h 15"/>
                <a:gd name="T2" fmla="*/ 2147483647 w 14"/>
                <a:gd name="T3" fmla="*/ 2147483647 h 15"/>
                <a:gd name="T4" fmla="*/ 2147483647 w 14"/>
                <a:gd name="T5" fmla="*/ 2147483647 h 15"/>
                <a:gd name="T6" fmla="*/ 2147483647 w 14"/>
                <a:gd name="T7" fmla="*/ 2147483647 h 15"/>
                <a:gd name="T8" fmla="*/ 2147483647 w 14"/>
                <a:gd name="T9" fmla="*/ 2147483647 h 15"/>
                <a:gd name="T10" fmla="*/ 2147483647 w 14"/>
                <a:gd name="T11" fmla="*/ 2147483647 h 15"/>
                <a:gd name="T12" fmla="*/ 2147483647 w 14"/>
                <a:gd name="T13" fmla="*/ 2147483647 h 15"/>
                <a:gd name="T14" fmla="*/ 2147483647 w 14"/>
                <a:gd name="T15" fmla="*/ 2147483647 h 15"/>
                <a:gd name="T16" fmla="*/ 2147483647 w 14"/>
                <a:gd name="T17" fmla="*/ 2147483647 h 15"/>
                <a:gd name="T18" fmla="*/ 2147483647 w 14"/>
                <a:gd name="T19" fmla="*/ 2147483647 h 15"/>
                <a:gd name="T20" fmla="*/ 2147483647 w 14"/>
                <a:gd name="T21" fmla="*/ 2147483647 h 15"/>
                <a:gd name="T22" fmla="*/ 2147483647 w 14"/>
                <a:gd name="T23" fmla="*/ 2147483647 h 15"/>
                <a:gd name="T24" fmla="*/ 2147483647 w 14"/>
                <a:gd name="T25" fmla="*/ 2147483647 h 15"/>
                <a:gd name="T26" fmla="*/ 2147483647 w 14"/>
                <a:gd name="T27" fmla="*/ 2147483647 h 15"/>
                <a:gd name="T28" fmla="*/ 0 w 14"/>
                <a:gd name="T29" fmla="*/ 2147483647 h 15"/>
                <a:gd name="T30" fmla="*/ 0 w 14"/>
                <a:gd name="T31" fmla="*/ 2147483647 h 15"/>
                <a:gd name="T32" fmla="*/ 0 w 14"/>
                <a:gd name="T33" fmla="*/ 2147483647 h 15"/>
                <a:gd name="T34" fmla="*/ 0 w 14"/>
                <a:gd name="T35" fmla="*/ 2147483647 h 15"/>
                <a:gd name="T36" fmla="*/ 2147483647 w 14"/>
                <a:gd name="T37" fmla="*/ 2147483647 h 15"/>
                <a:gd name="T38" fmla="*/ 2147483647 w 14"/>
                <a:gd name="T39" fmla="*/ 2147483647 h 15"/>
                <a:gd name="T40" fmla="*/ 2147483647 w 14"/>
                <a:gd name="T41" fmla="*/ 2147483647 h 15"/>
                <a:gd name="T42" fmla="*/ 2147483647 w 14"/>
                <a:gd name="T43" fmla="*/ 2147483647 h 15"/>
                <a:gd name="T44" fmla="*/ 2147483647 w 14"/>
                <a:gd name="T45" fmla="*/ 2147483647 h 15"/>
                <a:gd name="T46" fmla="*/ 2147483647 w 14"/>
                <a:gd name="T47" fmla="*/ 0 h 15"/>
                <a:gd name="T48" fmla="*/ 2147483647 w 14"/>
                <a:gd name="T49" fmla="*/ 0 h 15"/>
                <a:gd name="T50" fmla="*/ 2147483647 w 14"/>
                <a:gd name="T51" fmla="*/ 2147483647 h 15"/>
                <a:gd name="T52" fmla="*/ 2147483647 w 14"/>
                <a:gd name="T53" fmla="*/ 2147483647 h 15"/>
                <a:gd name="T54" fmla="*/ 2147483647 w 14"/>
                <a:gd name="T55" fmla="*/ 2147483647 h 15"/>
                <a:gd name="T56" fmla="*/ 2147483647 w 14"/>
                <a:gd name="T57" fmla="*/ 2147483647 h 15"/>
                <a:gd name="T58" fmla="*/ 2147483647 w 14"/>
                <a:gd name="T59" fmla="*/ 2147483647 h 15"/>
                <a:gd name="T60" fmla="*/ 2147483647 w 14"/>
                <a:gd name="T61" fmla="*/ 2147483647 h 15"/>
                <a:gd name="T62" fmla="*/ 2147483647 w 14"/>
                <a:gd name="T63" fmla="*/ 2147483647 h 15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14" h="15">
                  <a:moveTo>
                    <a:pt x="14" y="7"/>
                  </a:moveTo>
                  <a:lnTo>
                    <a:pt x="14" y="9"/>
                  </a:lnTo>
                  <a:lnTo>
                    <a:pt x="14" y="11"/>
                  </a:lnTo>
                  <a:lnTo>
                    <a:pt x="14" y="12"/>
                  </a:lnTo>
                  <a:lnTo>
                    <a:pt x="12" y="12"/>
                  </a:lnTo>
                  <a:lnTo>
                    <a:pt x="12" y="14"/>
                  </a:lnTo>
                  <a:lnTo>
                    <a:pt x="11" y="14"/>
                  </a:lnTo>
                  <a:lnTo>
                    <a:pt x="10" y="14"/>
                  </a:lnTo>
                  <a:lnTo>
                    <a:pt x="10" y="15"/>
                  </a:lnTo>
                  <a:lnTo>
                    <a:pt x="8" y="15"/>
                  </a:lnTo>
                  <a:lnTo>
                    <a:pt x="7" y="15"/>
                  </a:lnTo>
                  <a:lnTo>
                    <a:pt x="6" y="15"/>
                  </a:lnTo>
                  <a:lnTo>
                    <a:pt x="4" y="14"/>
                  </a:lnTo>
                  <a:lnTo>
                    <a:pt x="3" y="14"/>
                  </a:lnTo>
                  <a:lnTo>
                    <a:pt x="3" y="12"/>
                  </a:lnTo>
                  <a:lnTo>
                    <a:pt x="1" y="12"/>
                  </a:lnTo>
                  <a:lnTo>
                    <a:pt x="1" y="11"/>
                  </a:lnTo>
                  <a:lnTo>
                    <a:pt x="0" y="11"/>
                  </a:lnTo>
                  <a:lnTo>
                    <a:pt x="0" y="9"/>
                  </a:lnTo>
                  <a:lnTo>
                    <a:pt x="0" y="7"/>
                  </a:lnTo>
                  <a:lnTo>
                    <a:pt x="0" y="6"/>
                  </a:lnTo>
                  <a:lnTo>
                    <a:pt x="0" y="4"/>
                  </a:lnTo>
                  <a:lnTo>
                    <a:pt x="1" y="4"/>
                  </a:lnTo>
                  <a:lnTo>
                    <a:pt x="1" y="3"/>
                  </a:lnTo>
                  <a:lnTo>
                    <a:pt x="3" y="3"/>
                  </a:lnTo>
                  <a:lnTo>
                    <a:pt x="3" y="1"/>
                  </a:lnTo>
                  <a:lnTo>
                    <a:pt x="4" y="1"/>
                  </a:lnTo>
                  <a:lnTo>
                    <a:pt x="6" y="1"/>
                  </a:lnTo>
                  <a:lnTo>
                    <a:pt x="6" y="0"/>
                  </a:lnTo>
                  <a:lnTo>
                    <a:pt x="7" y="0"/>
                  </a:lnTo>
                  <a:lnTo>
                    <a:pt x="8" y="0"/>
                  </a:lnTo>
                  <a:lnTo>
                    <a:pt x="10" y="1"/>
                  </a:lnTo>
                  <a:lnTo>
                    <a:pt x="11" y="1"/>
                  </a:lnTo>
                  <a:lnTo>
                    <a:pt x="12" y="1"/>
                  </a:lnTo>
                  <a:lnTo>
                    <a:pt x="12" y="3"/>
                  </a:lnTo>
                  <a:lnTo>
                    <a:pt x="14" y="3"/>
                  </a:lnTo>
                  <a:lnTo>
                    <a:pt x="14" y="4"/>
                  </a:lnTo>
                  <a:lnTo>
                    <a:pt x="14" y="6"/>
                  </a:lnTo>
                  <a:lnTo>
                    <a:pt x="14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70" name="Freeform 102"/>
            <p:cNvSpPr>
              <a:spLocks/>
            </p:cNvSpPr>
            <p:nvPr/>
          </p:nvSpPr>
          <p:spPr bwMode="auto">
            <a:xfrm>
              <a:off x="5570538" y="5126038"/>
              <a:ext cx="60325" cy="41275"/>
            </a:xfrm>
            <a:custGeom>
              <a:avLst/>
              <a:gdLst>
                <a:gd name="T0" fmla="*/ 0 w 76"/>
                <a:gd name="T1" fmla="*/ 2147483647 h 52"/>
                <a:gd name="T2" fmla="*/ 2147483647 w 76"/>
                <a:gd name="T3" fmla="*/ 2147483647 h 52"/>
                <a:gd name="T4" fmla="*/ 2147483647 w 76"/>
                <a:gd name="T5" fmla="*/ 2147483647 h 52"/>
                <a:gd name="T6" fmla="*/ 2147483647 w 76"/>
                <a:gd name="T7" fmla="*/ 2147483647 h 52"/>
                <a:gd name="T8" fmla="*/ 2147483647 w 76"/>
                <a:gd name="T9" fmla="*/ 2147483647 h 52"/>
                <a:gd name="T10" fmla="*/ 2147483647 w 76"/>
                <a:gd name="T11" fmla="*/ 2147483647 h 52"/>
                <a:gd name="T12" fmla="*/ 2147483647 w 76"/>
                <a:gd name="T13" fmla="*/ 2147483647 h 52"/>
                <a:gd name="T14" fmla="*/ 2147483647 w 76"/>
                <a:gd name="T15" fmla="*/ 2147483647 h 52"/>
                <a:gd name="T16" fmla="*/ 2147483647 w 76"/>
                <a:gd name="T17" fmla="*/ 2147483647 h 52"/>
                <a:gd name="T18" fmla="*/ 2147483647 w 76"/>
                <a:gd name="T19" fmla="*/ 2147483647 h 52"/>
                <a:gd name="T20" fmla="*/ 2147483647 w 76"/>
                <a:gd name="T21" fmla="*/ 2147483647 h 52"/>
                <a:gd name="T22" fmla="*/ 2147483647 w 76"/>
                <a:gd name="T23" fmla="*/ 2147483647 h 52"/>
                <a:gd name="T24" fmla="*/ 2147483647 w 76"/>
                <a:gd name="T25" fmla="*/ 2147483647 h 52"/>
                <a:gd name="T26" fmla="*/ 2147483647 w 76"/>
                <a:gd name="T27" fmla="*/ 2147483647 h 52"/>
                <a:gd name="T28" fmla="*/ 2147483647 w 76"/>
                <a:gd name="T29" fmla="*/ 2147483647 h 52"/>
                <a:gd name="T30" fmla="*/ 2147483647 w 76"/>
                <a:gd name="T31" fmla="*/ 2147483647 h 52"/>
                <a:gd name="T32" fmla="*/ 2147483647 w 76"/>
                <a:gd name="T33" fmla="*/ 2147483647 h 52"/>
                <a:gd name="T34" fmla="*/ 2147483647 w 76"/>
                <a:gd name="T35" fmla="*/ 2147483647 h 52"/>
                <a:gd name="T36" fmla="*/ 2147483647 w 76"/>
                <a:gd name="T37" fmla="*/ 2147483647 h 52"/>
                <a:gd name="T38" fmla="*/ 2147483647 w 76"/>
                <a:gd name="T39" fmla="*/ 2147483647 h 52"/>
                <a:gd name="T40" fmla="*/ 2147483647 w 76"/>
                <a:gd name="T41" fmla="*/ 2147483647 h 52"/>
                <a:gd name="T42" fmla="*/ 2147483647 w 76"/>
                <a:gd name="T43" fmla="*/ 2147483647 h 52"/>
                <a:gd name="T44" fmla="*/ 2147483647 w 76"/>
                <a:gd name="T45" fmla="*/ 2147483647 h 52"/>
                <a:gd name="T46" fmla="*/ 2147483647 w 76"/>
                <a:gd name="T47" fmla="*/ 2147483647 h 52"/>
                <a:gd name="T48" fmla="*/ 2147483647 w 76"/>
                <a:gd name="T49" fmla="*/ 2147483647 h 52"/>
                <a:gd name="T50" fmla="*/ 2147483647 w 76"/>
                <a:gd name="T51" fmla="*/ 2147483647 h 52"/>
                <a:gd name="T52" fmla="*/ 2147483647 w 76"/>
                <a:gd name="T53" fmla="*/ 2147483647 h 52"/>
                <a:gd name="T54" fmla="*/ 2147483647 w 76"/>
                <a:gd name="T55" fmla="*/ 2147483647 h 52"/>
                <a:gd name="T56" fmla="*/ 2147483647 w 76"/>
                <a:gd name="T57" fmla="*/ 2147483647 h 52"/>
                <a:gd name="T58" fmla="*/ 2147483647 w 76"/>
                <a:gd name="T59" fmla="*/ 2147483647 h 52"/>
                <a:gd name="T60" fmla="*/ 2147483647 w 76"/>
                <a:gd name="T61" fmla="*/ 2147483647 h 52"/>
                <a:gd name="T62" fmla="*/ 2147483647 w 76"/>
                <a:gd name="T63" fmla="*/ 2147483647 h 52"/>
                <a:gd name="T64" fmla="*/ 2147483647 w 76"/>
                <a:gd name="T65" fmla="*/ 0 h 52"/>
                <a:gd name="T66" fmla="*/ 2147483647 w 76"/>
                <a:gd name="T67" fmla="*/ 2147483647 h 52"/>
                <a:gd name="T68" fmla="*/ 2147483647 w 76"/>
                <a:gd name="T69" fmla="*/ 2147483647 h 52"/>
                <a:gd name="T70" fmla="*/ 2147483647 w 76"/>
                <a:gd name="T71" fmla="*/ 2147483647 h 52"/>
                <a:gd name="T72" fmla="*/ 2147483647 w 76"/>
                <a:gd name="T73" fmla="*/ 2147483647 h 52"/>
                <a:gd name="T74" fmla="*/ 2147483647 w 76"/>
                <a:gd name="T75" fmla="*/ 2147483647 h 52"/>
                <a:gd name="T76" fmla="*/ 2147483647 w 76"/>
                <a:gd name="T77" fmla="*/ 2147483647 h 52"/>
                <a:gd name="T78" fmla="*/ 2147483647 w 76"/>
                <a:gd name="T79" fmla="*/ 0 h 52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76" h="52">
                  <a:moveTo>
                    <a:pt x="0" y="0"/>
                  </a:moveTo>
                  <a:lnTo>
                    <a:pt x="0" y="1"/>
                  </a:lnTo>
                  <a:lnTo>
                    <a:pt x="2" y="5"/>
                  </a:lnTo>
                  <a:lnTo>
                    <a:pt x="2" y="6"/>
                  </a:lnTo>
                  <a:lnTo>
                    <a:pt x="2" y="9"/>
                  </a:lnTo>
                  <a:lnTo>
                    <a:pt x="3" y="12"/>
                  </a:lnTo>
                  <a:lnTo>
                    <a:pt x="3" y="14"/>
                  </a:lnTo>
                  <a:lnTo>
                    <a:pt x="3" y="17"/>
                  </a:lnTo>
                  <a:lnTo>
                    <a:pt x="4" y="18"/>
                  </a:lnTo>
                  <a:lnTo>
                    <a:pt x="6" y="22"/>
                  </a:lnTo>
                  <a:lnTo>
                    <a:pt x="6" y="23"/>
                  </a:lnTo>
                  <a:lnTo>
                    <a:pt x="7" y="26"/>
                  </a:lnTo>
                  <a:lnTo>
                    <a:pt x="8" y="28"/>
                  </a:lnTo>
                  <a:lnTo>
                    <a:pt x="10" y="29"/>
                  </a:lnTo>
                  <a:lnTo>
                    <a:pt x="10" y="32"/>
                  </a:lnTo>
                  <a:lnTo>
                    <a:pt x="11" y="34"/>
                  </a:lnTo>
                  <a:lnTo>
                    <a:pt x="12" y="35"/>
                  </a:lnTo>
                  <a:lnTo>
                    <a:pt x="14" y="37"/>
                  </a:lnTo>
                  <a:lnTo>
                    <a:pt x="15" y="39"/>
                  </a:lnTo>
                  <a:lnTo>
                    <a:pt x="16" y="42"/>
                  </a:lnTo>
                  <a:lnTo>
                    <a:pt x="18" y="43"/>
                  </a:lnTo>
                  <a:lnTo>
                    <a:pt x="19" y="45"/>
                  </a:lnTo>
                  <a:lnTo>
                    <a:pt x="22" y="45"/>
                  </a:lnTo>
                  <a:lnTo>
                    <a:pt x="23" y="46"/>
                  </a:lnTo>
                  <a:lnTo>
                    <a:pt x="25" y="48"/>
                  </a:lnTo>
                  <a:lnTo>
                    <a:pt x="26" y="49"/>
                  </a:lnTo>
                  <a:lnTo>
                    <a:pt x="27" y="49"/>
                  </a:lnTo>
                  <a:lnTo>
                    <a:pt x="30" y="51"/>
                  </a:lnTo>
                  <a:lnTo>
                    <a:pt x="31" y="51"/>
                  </a:lnTo>
                  <a:lnTo>
                    <a:pt x="33" y="52"/>
                  </a:lnTo>
                  <a:lnTo>
                    <a:pt x="35" y="52"/>
                  </a:lnTo>
                  <a:lnTo>
                    <a:pt x="37" y="52"/>
                  </a:lnTo>
                  <a:lnTo>
                    <a:pt x="38" y="52"/>
                  </a:lnTo>
                  <a:lnTo>
                    <a:pt x="41" y="52"/>
                  </a:lnTo>
                  <a:lnTo>
                    <a:pt x="42" y="52"/>
                  </a:lnTo>
                  <a:lnTo>
                    <a:pt x="43" y="52"/>
                  </a:lnTo>
                  <a:lnTo>
                    <a:pt x="46" y="51"/>
                  </a:lnTo>
                  <a:lnTo>
                    <a:pt x="48" y="51"/>
                  </a:lnTo>
                  <a:lnTo>
                    <a:pt x="49" y="49"/>
                  </a:lnTo>
                  <a:lnTo>
                    <a:pt x="50" y="49"/>
                  </a:lnTo>
                  <a:lnTo>
                    <a:pt x="53" y="48"/>
                  </a:lnTo>
                  <a:lnTo>
                    <a:pt x="54" y="46"/>
                  </a:lnTo>
                  <a:lnTo>
                    <a:pt x="56" y="45"/>
                  </a:lnTo>
                  <a:lnTo>
                    <a:pt x="57" y="45"/>
                  </a:lnTo>
                  <a:lnTo>
                    <a:pt x="58" y="43"/>
                  </a:lnTo>
                  <a:lnTo>
                    <a:pt x="60" y="42"/>
                  </a:lnTo>
                  <a:lnTo>
                    <a:pt x="61" y="39"/>
                  </a:lnTo>
                  <a:lnTo>
                    <a:pt x="62" y="37"/>
                  </a:lnTo>
                  <a:lnTo>
                    <a:pt x="64" y="35"/>
                  </a:lnTo>
                  <a:lnTo>
                    <a:pt x="65" y="34"/>
                  </a:lnTo>
                  <a:lnTo>
                    <a:pt x="66" y="32"/>
                  </a:lnTo>
                  <a:lnTo>
                    <a:pt x="68" y="29"/>
                  </a:lnTo>
                  <a:lnTo>
                    <a:pt x="69" y="28"/>
                  </a:lnTo>
                  <a:lnTo>
                    <a:pt x="70" y="26"/>
                  </a:lnTo>
                  <a:lnTo>
                    <a:pt x="70" y="23"/>
                  </a:lnTo>
                  <a:lnTo>
                    <a:pt x="72" y="22"/>
                  </a:lnTo>
                  <a:lnTo>
                    <a:pt x="73" y="18"/>
                  </a:lnTo>
                  <a:lnTo>
                    <a:pt x="73" y="17"/>
                  </a:lnTo>
                  <a:lnTo>
                    <a:pt x="74" y="14"/>
                  </a:lnTo>
                  <a:lnTo>
                    <a:pt x="74" y="12"/>
                  </a:lnTo>
                  <a:lnTo>
                    <a:pt x="76" y="9"/>
                  </a:lnTo>
                  <a:lnTo>
                    <a:pt x="76" y="6"/>
                  </a:lnTo>
                  <a:lnTo>
                    <a:pt x="76" y="5"/>
                  </a:lnTo>
                  <a:lnTo>
                    <a:pt x="76" y="1"/>
                  </a:lnTo>
                  <a:lnTo>
                    <a:pt x="76" y="0"/>
                  </a:lnTo>
                  <a:lnTo>
                    <a:pt x="72" y="0"/>
                  </a:lnTo>
                  <a:lnTo>
                    <a:pt x="68" y="1"/>
                  </a:lnTo>
                  <a:lnTo>
                    <a:pt x="62" y="1"/>
                  </a:lnTo>
                  <a:lnTo>
                    <a:pt x="58" y="1"/>
                  </a:lnTo>
                  <a:lnTo>
                    <a:pt x="53" y="1"/>
                  </a:lnTo>
                  <a:lnTo>
                    <a:pt x="48" y="3"/>
                  </a:lnTo>
                  <a:lnTo>
                    <a:pt x="43" y="3"/>
                  </a:lnTo>
                  <a:lnTo>
                    <a:pt x="38" y="3"/>
                  </a:lnTo>
                  <a:lnTo>
                    <a:pt x="34" y="3"/>
                  </a:lnTo>
                  <a:lnTo>
                    <a:pt x="29" y="3"/>
                  </a:lnTo>
                  <a:lnTo>
                    <a:pt x="25" y="1"/>
                  </a:lnTo>
                  <a:lnTo>
                    <a:pt x="19" y="1"/>
                  </a:lnTo>
                  <a:lnTo>
                    <a:pt x="15" y="1"/>
                  </a:lnTo>
                  <a:lnTo>
                    <a:pt x="10" y="1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2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71" name="Freeform 103"/>
            <p:cNvSpPr>
              <a:spLocks/>
            </p:cNvSpPr>
            <p:nvPr/>
          </p:nvSpPr>
          <p:spPr bwMode="auto">
            <a:xfrm>
              <a:off x="5576888" y="5137150"/>
              <a:ext cx="46038" cy="26988"/>
            </a:xfrm>
            <a:custGeom>
              <a:avLst/>
              <a:gdLst>
                <a:gd name="T0" fmla="*/ 2147483647 w 58"/>
                <a:gd name="T1" fmla="*/ 2147483647 h 34"/>
                <a:gd name="T2" fmla="*/ 2147483647 w 58"/>
                <a:gd name="T3" fmla="*/ 2147483647 h 34"/>
                <a:gd name="T4" fmla="*/ 2147483647 w 58"/>
                <a:gd name="T5" fmla="*/ 2147483647 h 34"/>
                <a:gd name="T6" fmla="*/ 2147483647 w 58"/>
                <a:gd name="T7" fmla="*/ 2147483647 h 34"/>
                <a:gd name="T8" fmla="*/ 2147483647 w 58"/>
                <a:gd name="T9" fmla="*/ 2147483647 h 34"/>
                <a:gd name="T10" fmla="*/ 2147483647 w 58"/>
                <a:gd name="T11" fmla="*/ 2147483647 h 34"/>
                <a:gd name="T12" fmla="*/ 2147483647 w 58"/>
                <a:gd name="T13" fmla="*/ 2147483647 h 34"/>
                <a:gd name="T14" fmla="*/ 2147483647 w 58"/>
                <a:gd name="T15" fmla="*/ 2147483647 h 34"/>
                <a:gd name="T16" fmla="*/ 2147483647 w 58"/>
                <a:gd name="T17" fmla="*/ 2147483647 h 34"/>
                <a:gd name="T18" fmla="*/ 2147483647 w 58"/>
                <a:gd name="T19" fmla="*/ 2147483647 h 34"/>
                <a:gd name="T20" fmla="*/ 2147483647 w 58"/>
                <a:gd name="T21" fmla="*/ 2147483647 h 34"/>
                <a:gd name="T22" fmla="*/ 2147483647 w 58"/>
                <a:gd name="T23" fmla="*/ 2147483647 h 34"/>
                <a:gd name="T24" fmla="*/ 2147483647 w 58"/>
                <a:gd name="T25" fmla="*/ 2147483647 h 34"/>
                <a:gd name="T26" fmla="*/ 2147483647 w 58"/>
                <a:gd name="T27" fmla="*/ 2147483647 h 34"/>
                <a:gd name="T28" fmla="*/ 2147483647 w 58"/>
                <a:gd name="T29" fmla="*/ 2147483647 h 34"/>
                <a:gd name="T30" fmla="*/ 2147483647 w 58"/>
                <a:gd name="T31" fmla="*/ 2147483647 h 34"/>
                <a:gd name="T32" fmla="*/ 2147483647 w 58"/>
                <a:gd name="T33" fmla="*/ 2147483647 h 34"/>
                <a:gd name="T34" fmla="*/ 2147483647 w 58"/>
                <a:gd name="T35" fmla="*/ 2147483647 h 34"/>
                <a:gd name="T36" fmla="*/ 2147483647 w 58"/>
                <a:gd name="T37" fmla="*/ 0 h 34"/>
                <a:gd name="T38" fmla="*/ 2147483647 w 58"/>
                <a:gd name="T39" fmla="*/ 0 h 34"/>
                <a:gd name="T40" fmla="*/ 2147483647 w 58"/>
                <a:gd name="T41" fmla="*/ 0 h 34"/>
                <a:gd name="T42" fmla="*/ 2147483647 w 58"/>
                <a:gd name="T43" fmla="*/ 0 h 34"/>
                <a:gd name="T44" fmla="*/ 2147483647 w 58"/>
                <a:gd name="T45" fmla="*/ 0 h 34"/>
                <a:gd name="T46" fmla="*/ 2147483647 w 58"/>
                <a:gd name="T47" fmla="*/ 0 h 34"/>
                <a:gd name="T48" fmla="*/ 2147483647 w 58"/>
                <a:gd name="T49" fmla="*/ 2147483647 h 34"/>
                <a:gd name="T50" fmla="*/ 2147483647 w 58"/>
                <a:gd name="T51" fmla="*/ 2147483647 h 34"/>
                <a:gd name="T52" fmla="*/ 2147483647 w 58"/>
                <a:gd name="T53" fmla="*/ 2147483647 h 34"/>
                <a:gd name="T54" fmla="*/ 2147483647 w 58"/>
                <a:gd name="T55" fmla="*/ 2147483647 h 34"/>
                <a:gd name="T56" fmla="*/ 2147483647 w 58"/>
                <a:gd name="T57" fmla="*/ 2147483647 h 34"/>
                <a:gd name="T58" fmla="*/ 2147483647 w 58"/>
                <a:gd name="T59" fmla="*/ 2147483647 h 34"/>
                <a:gd name="T60" fmla="*/ 2147483647 w 58"/>
                <a:gd name="T61" fmla="*/ 2147483647 h 34"/>
                <a:gd name="T62" fmla="*/ 2147483647 w 58"/>
                <a:gd name="T63" fmla="*/ 2147483647 h 34"/>
                <a:gd name="T64" fmla="*/ 2147483647 w 58"/>
                <a:gd name="T65" fmla="*/ 2147483647 h 34"/>
                <a:gd name="T66" fmla="*/ 2147483647 w 58"/>
                <a:gd name="T67" fmla="*/ 2147483647 h 34"/>
                <a:gd name="T68" fmla="*/ 2147483647 w 58"/>
                <a:gd name="T69" fmla="*/ 2147483647 h 34"/>
                <a:gd name="T70" fmla="*/ 2147483647 w 58"/>
                <a:gd name="T71" fmla="*/ 2147483647 h 34"/>
                <a:gd name="T72" fmla="*/ 2147483647 w 58"/>
                <a:gd name="T73" fmla="*/ 2147483647 h 34"/>
                <a:gd name="T74" fmla="*/ 2147483647 w 58"/>
                <a:gd name="T75" fmla="*/ 2147483647 h 34"/>
                <a:gd name="T76" fmla="*/ 2147483647 w 58"/>
                <a:gd name="T77" fmla="*/ 2147483647 h 34"/>
                <a:gd name="T78" fmla="*/ 2147483647 w 58"/>
                <a:gd name="T79" fmla="*/ 2147483647 h 34"/>
                <a:gd name="T80" fmla="*/ 2147483647 w 58"/>
                <a:gd name="T81" fmla="*/ 2147483647 h 34"/>
                <a:gd name="T82" fmla="*/ 2147483647 w 58"/>
                <a:gd name="T83" fmla="*/ 2147483647 h 34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58" h="34">
                  <a:moveTo>
                    <a:pt x="30" y="34"/>
                  </a:moveTo>
                  <a:lnTo>
                    <a:pt x="31" y="34"/>
                  </a:lnTo>
                  <a:lnTo>
                    <a:pt x="33" y="34"/>
                  </a:lnTo>
                  <a:lnTo>
                    <a:pt x="34" y="34"/>
                  </a:lnTo>
                  <a:lnTo>
                    <a:pt x="35" y="32"/>
                  </a:lnTo>
                  <a:lnTo>
                    <a:pt x="37" y="32"/>
                  </a:lnTo>
                  <a:lnTo>
                    <a:pt x="38" y="32"/>
                  </a:lnTo>
                  <a:lnTo>
                    <a:pt x="38" y="31"/>
                  </a:lnTo>
                  <a:lnTo>
                    <a:pt x="40" y="31"/>
                  </a:lnTo>
                  <a:lnTo>
                    <a:pt x="41" y="31"/>
                  </a:lnTo>
                  <a:lnTo>
                    <a:pt x="42" y="29"/>
                  </a:lnTo>
                  <a:lnTo>
                    <a:pt x="44" y="29"/>
                  </a:lnTo>
                  <a:lnTo>
                    <a:pt x="44" y="28"/>
                  </a:lnTo>
                  <a:lnTo>
                    <a:pt x="45" y="28"/>
                  </a:lnTo>
                  <a:lnTo>
                    <a:pt x="46" y="26"/>
                  </a:lnTo>
                  <a:lnTo>
                    <a:pt x="48" y="25"/>
                  </a:lnTo>
                  <a:lnTo>
                    <a:pt x="49" y="23"/>
                  </a:lnTo>
                  <a:lnTo>
                    <a:pt x="50" y="21"/>
                  </a:lnTo>
                  <a:lnTo>
                    <a:pt x="52" y="20"/>
                  </a:lnTo>
                  <a:lnTo>
                    <a:pt x="53" y="17"/>
                  </a:lnTo>
                  <a:lnTo>
                    <a:pt x="54" y="14"/>
                  </a:lnTo>
                  <a:lnTo>
                    <a:pt x="56" y="12"/>
                  </a:lnTo>
                  <a:lnTo>
                    <a:pt x="57" y="9"/>
                  </a:lnTo>
                  <a:lnTo>
                    <a:pt x="58" y="6"/>
                  </a:lnTo>
                  <a:lnTo>
                    <a:pt x="57" y="6"/>
                  </a:lnTo>
                  <a:lnTo>
                    <a:pt x="56" y="4"/>
                  </a:lnTo>
                  <a:lnTo>
                    <a:pt x="53" y="4"/>
                  </a:lnTo>
                  <a:lnTo>
                    <a:pt x="52" y="3"/>
                  </a:lnTo>
                  <a:lnTo>
                    <a:pt x="50" y="3"/>
                  </a:lnTo>
                  <a:lnTo>
                    <a:pt x="48" y="3"/>
                  </a:lnTo>
                  <a:lnTo>
                    <a:pt x="46" y="1"/>
                  </a:lnTo>
                  <a:lnTo>
                    <a:pt x="45" y="1"/>
                  </a:lnTo>
                  <a:lnTo>
                    <a:pt x="42" y="1"/>
                  </a:lnTo>
                  <a:lnTo>
                    <a:pt x="41" y="1"/>
                  </a:lnTo>
                  <a:lnTo>
                    <a:pt x="40" y="0"/>
                  </a:lnTo>
                  <a:lnTo>
                    <a:pt x="37" y="0"/>
                  </a:lnTo>
                  <a:lnTo>
                    <a:pt x="35" y="0"/>
                  </a:lnTo>
                  <a:lnTo>
                    <a:pt x="34" y="0"/>
                  </a:lnTo>
                  <a:lnTo>
                    <a:pt x="31" y="0"/>
                  </a:lnTo>
                  <a:lnTo>
                    <a:pt x="30" y="0"/>
                  </a:lnTo>
                  <a:lnTo>
                    <a:pt x="27" y="0"/>
                  </a:lnTo>
                  <a:lnTo>
                    <a:pt x="26" y="0"/>
                  </a:lnTo>
                  <a:lnTo>
                    <a:pt x="25" y="0"/>
                  </a:lnTo>
                  <a:lnTo>
                    <a:pt x="22" y="0"/>
                  </a:lnTo>
                  <a:lnTo>
                    <a:pt x="21" y="0"/>
                  </a:lnTo>
                  <a:lnTo>
                    <a:pt x="18" y="1"/>
                  </a:lnTo>
                  <a:lnTo>
                    <a:pt x="17" y="1"/>
                  </a:lnTo>
                  <a:lnTo>
                    <a:pt x="15" y="1"/>
                  </a:lnTo>
                  <a:lnTo>
                    <a:pt x="13" y="1"/>
                  </a:lnTo>
                  <a:lnTo>
                    <a:pt x="11" y="3"/>
                  </a:lnTo>
                  <a:lnTo>
                    <a:pt x="10" y="3"/>
                  </a:lnTo>
                  <a:lnTo>
                    <a:pt x="8" y="3"/>
                  </a:lnTo>
                  <a:lnTo>
                    <a:pt x="6" y="4"/>
                  </a:lnTo>
                  <a:lnTo>
                    <a:pt x="4" y="4"/>
                  </a:lnTo>
                  <a:lnTo>
                    <a:pt x="3" y="6"/>
                  </a:lnTo>
                  <a:lnTo>
                    <a:pt x="0" y="6"/>
                  </a:lnTo>
                  <a:lnTo>
                    <a:pt x="2" y="9"/>
                  </a:lnTo>
                  <a:lnTo>
                    <a:pt x="3" y="12"/>
                  </a:lnTo>
                  <a:lnTo>
                    <a:pt x="4" y="14"/>
                  </a:lnTo>
                  <a:lnTo>
                    <a:pt x="6" y="17"/>
                  </a:lnTo>
                  <a:lnTo>
                    <a:pt x="7" y="20"/>
                  </a:lnTo>
                  <a:lnTo>
                    <a:pt x="10" y="21"/>
                  </a:lnTo>
                  <a:lnTo>
                    <a:pt x="10" y="23"/>
                  </a:lnTo>
                  <a:lnTo>
                    <a:pt x="11" y="23"/>
                  </a:lnTo>
                  <a:lnTo>
                    <a:pt x="11" y="25"/>
                  </a:lnTo>
                  <a:lnTo>
                    <a:pt x="13" y="26"/>
                  </a:lnTo>
                  <a:lnTo>
                    <a:pt x="14" y="26"/>
                  </a:lnTo>
                  <a:lnTo>
                    <a:pt x="15" y="28"/>
                  </a:lnTo>
                  <a:lnTo>
                    <a:pt x="17" y="29"/>
                  </a:lnTo>
                  <a:lnTo>
                    <a:pt x="18" y="29"/>
                  </a:lnTo>
                  <a:lnTo>
                    <a:pt x="19" y="31"/>
                  </a:lnTo>
                  <a:lnTo>
                    <a:pt x="21" y="31"/>
                  </a:lnTo>
                  <a:lnTo>
                    <a:pt x="22" y="32"/>
                  </a:lnTo>
                  <a:lnTo>
                    <a:pt x="23" y="32"/>
                  </a:lnTo>
                  <a:lnTo>
                    <a:pt x="25" y="32"/>
                  </a:lnTo>
                  <a:lnTo>
                    <a:pt x="25" y="34"/>
                  </a:lnTo>
                  <a:lnTo>
                    <a:pt x="26" y="34"/>
                  </a:lnTo>
                  <a:lnTo>
                    <a:pt x="27" y="34"/>
                  </a:lnTo>
                  <a:lnTo>
                    <a:pt x="29" y="34"/>
                  </a:lnTo>
                  <a:lnTo>
                    <a:pt x="30" y="34"/>
                  </a:lnTo>
                  <a:close/>
                </a:path>
              </a:pathLst>
            </a:custGeom>
            <a:solidFill>
              <a:srgbClr val="BB28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72" name="Freeform 104"/>
            <p:cNvSpPr>
              <a:spLocks/>
            </p:cNvSpPr>
            <p:nvPr/>
          </p:nvSpPr>
          <p:spPr bwMode="auto">
            <a:xfrm>
              <a:off x="5537201" y="5230813"/>
              <a:ext cx="127000" cy="184150"/>
            </a:xfrm>
            <a:custGeom>
              <a:avLst/>
              <a:gdLst>
                <a:gd name="T0" fmla="*/ 2147483647 w 162"/>
                <a:gd name="T1" fmla="*/ 0 h 234"/>
                <a:gd name="T2" fmla="*/ 2147483647 w 162"/>
                <a:gd name="T3" fmla="*/ 2147483647 h 234"/>
                <a:gd name="T4" fmla="*/ 2147483647 w 162"/>
                <a:gd name="T5" fmla="*/ 2147483647 h 234"/>
                <a:gd name="T6" fmla="*/ 2147483647 w 162"/>
                <a:gd name="T7" fmla="*/ 2147483647 h 234"/>
                <a:gd name="T8" fmla="*/ 2147483647 w 162"/>
                <a:gd name="T9" fmla="*/ 2147483647 h 234"/>
                <a:gd name="T10" fmla="*/ 2147483647 w 162"/>
                <a:gd name="T11" fmla="*/ 2147483647 h 234"/>
                <a:gd name="T12" fmla="*/ 2147483647 w 162"/>
                <a:gd name="T13" fmla="*/ 2147483647 h 234"/>
                <a:gd name="T14" fmla="*/ 2147483647 w 162"/>
                <a:gd name="T15" fmla="*/ 2147483647 h 234"/>
                <a:gd name="T16" fmla="*/ 2147483647 w 162"/>
                <a:gd name="T17" fmla="*/ 2147483647 h 234"/>
                <a:gd name="T18" fmla="*/ 2147483647 w 162"/>
                <a:gd name="T19" fmla="*/ 2147483647 h 234"/>
                <a:gd name="T20" fmla="*/ 2147483647 w 162"/>
                <a:gd name="T21" fmla="*/ 2147483647 h 234"/>
                <a:gd name="T22" fmla="*/ 2147483647 w 162"/>
                <a:gd name="T23" fmla="*/ 2147483647 h 234"/>
                <a:gd name="T24" fmla="*/ 2147483647 w 162"/>
                <a:gd name="T25" fmla="*/ 2147483647 h 234"/>
                <a:gd name="T26" fmla="*/ 2147483647 w 162"/>
                <a:gd name="T27" fmla="*/ 2147483647 h 234"/>
                <a:gd name="T28" fmla="*/ 2147483647 w 162"/>
                <a:gd name="T29" fmla="*/ 2147483647 h 234"/>
                <a:gd name="T30" fmla="*/ 2147483647 w 162"/>
                <a:gd name="T31" fmla="*/ 2147483647 h 234"/>
                <a:gd name="T32" fmla="*/ 2147483647 w 162"/>
                <a:gd name="T33" fmla="*/ 2147483647 h 234"/>
                <a:gd name="T34" fmla="*/ 2147483647 w 162"/>
                <a:gd name="T35" fmla="*/ 2147483647 h 234"/>
                <a:gd name="T36" fmla="*/ 2147483647 w 162"/>
                <a:gd name="T37" fmla="*/ 2147483647 h 234"/>
                <a:gd name="T38" fmla="*/ 2147483647 w 162"/>
                <a:gd name="T39" fmla="*/ 2147483647 h 234"/>
                <a:gd name="T40" fmla="*/ 2147483647 w 162"/>
                <a:gd name="T41" fmla="*/ 2147483647 h 234"/>
                <a:gd name="T42" fmla="*/ 2147483647 w 162"/>
                <a:gd name="T43" fmla="*/ 2147483647 h 234"/>
                <a:gd name="T44" fmla="*/ 2147483647 w 162"/>
                <a:gd name="T45" fmla="*/ 2147483647 h 234"/>
                <a:gd name="T46" fmla="*/ 2147483647 w 162"/>
                <a:gd name="T47" fmla="*/ 2147483647 h 234"/>
                <a:gd name="T48" fmla="*/ 2147483647 w 162"/>
                <a:gd name="T49" fmla="*/ 2147483647 h 234"/>
                <a:gd name="T50" fmla="*/ 2147483647 w 162"/>
                <a:gd name="T51" fmla="*/ 2147483647 h 234"/>
                <a:gd name="T52" fmla="*/ 2147483647 w 162"/>
                <a:gd name="T53" fmla="*/ 2147483647 h 234"/>
                <a:gd name="T54" fmla="*/ 2147483647 w 162"/>
                <a:gd name="T55" fmla="*/ 2147483647 h 234"/>
                <a:gd name="T56" fmla="*/ 2147483647 w 162"/>
                <a:gd name="T57" fmla="*/ 2147483647 h 234"/>
                <a:gd name="T58" fmla="*/ 2147483647 w 162"/>
                <a:gd name="T59" fmla="*/ 2147483647 h 234"/>
                <a:gd name="T60" fmla="*/ 2147483647 w 162"/>
                <a:gd name="T61" fmla="*/ 2147483647 h 234"/>
                <a:gd name="T62" fmla="*/ 0 w 162"/>
                <a:gd name="T63" fmla="*/ 2147483647 h 234"/>
                <a:gd name="T64" fmla="*/ 2147483647 w 162"/>
                <a:gd name="T65" fmla="*/ 2147483647 h 234"/>
                <a:gd name="T66" fmla="*/ 2147483647 w 162"/>
                <a:gd name="T67" fmla="*/ 2147483647 h 234"/>
                <a:gd name="T68" fmla="*/ 2147483647 w 162"/>
                <a:gd name="T69" fmla="*/ 2147483647 h 234"/>
                <a:gd name="T70" fmla="*/ 2147483647 w 162"/>
                <a:gd name="T71" fmla="*/ 2147483647 h 234"/>
                <a:gd name="T72" fmla="*/ 2147483647 w 162"/>
                <a:gd name="T73" fmla="*/ 2147483647 h 234"/>
                <a:gd name="T74" fmla="*/ 2147483647 w 162"/>
                <a:gd name="T75" fmla="*/ 2147483647 h 234"/>
                <a:gd name="T76" fmla="*/ 2147483647 w 162"/>
                <a:gd name="T77" fmla="*/ 2147483647 h 234"/>
                <a:gd name="T78" fmla="*/ 2147483647 w 162"/>
                <a:gd name="T79" fmla="*/ 2147483647 h 234"/>
                <a:gd name="T80" fmla="*/ 2147483647 w 162"/>
                <a:gd name="T81" fmla="*/ 2147483647 h 234"/>
                <a:gd name="T82" fmla="*/ 2147483647 w 162"/>
                <a:gd name="T83" fmla="*/ 2147483647 h 234"/>
                <a:gd name="T84" fmla="*/ 2147483647 w 162"/>
                <a:gd name="T85" fmla="*/ 2147483647 h 234"/>
                <a:gd name="T86" fmla="*/ 2147483647 w 162"/>
                <a:gd name="T87" fmla="*/ 2147483647 h 234"/>
                <a:gd name="T88" fmla="*/ 2147483647 w 162"/>
                <a:gd name="T89" fmla="*/ 2147483647 h 234"/>
                <a:gd name="T90" fmla="*/ 2147483647 w 162"/>
                <a:gd name="T91" fmla="*/ 2147483647 h 234"/>
                <a:gd name="T92" fmla="*/ 2147483647 w 162"/>
                <a:gd name="T93" fmla="*/ 2147483647 h 234"/>
                <a:gd name="T94" fmla="*/ 2147483647 w 162"/>
                <a:gd name="T95" fmla="*/ 2147483647 h 234"/>
                <a:gd name="T96" fmla="*/ 2147483647 w 162"/>
                <a:gd name="T97" fmla="*/ 2147483647 h 234"/>
                <a:gd name="T98" fmla="*/ 2147483647 w 162"/>
                <a:gd name="T99" fmla="*/ 2147483647 h 234"/>
                <a:gd name="T100" fmla="*/ 2147483647 w 162"/>
                <a:gd name="T101" fmla="*/ 2147483647 h 234"/>
                <a:gd name="T102" fmla="*/ 2147483647 w 162"/>
                <a:gd name="T103" fmla="*/ 2147483647 h 234"/>
                <a:gd name="T104" fmla="*/ 2147483647 w 162"/>
                <a:gd name="T105" fmla="*/ 2147483647 h 234"/>
                <a:gd name="T106" fmla="*/ 2147483647 w 162"/>
                <a:gd name="T107" fmla="*/ 2147483647 h 234"/>
                <a:gd name="T108" fmla="*/ 2147483647 w 162"/>
                <a:gd name="T109" fmla="*/ 2147483647 h 234"/>
                <a:gd name="T110" fmla="*/ 2147483647 w 162"/>
                <a:gd name="T111" fmla="*/ 2147483647 h 234"/>
                <a:gd name="T112" fmla="*/ 2147483647 w 162"/>
                <a:gd name="T113" fmla="*/ 2147483647 h 234"/>
                <a:gd name="T114" fmla="*/ 2147483647 w 162"/>
                <a:gd name="T115" fmla="*/ 2147483647 h 234"/>
                <a:gd name="T116" fmla="*/ 2147483647 w 162"/>
                <a:gd name="T117" fmla="*/ 2147483647 h 234"/>
                <a:gd name="T118" fmla="*/ 2147483647 w 162"/>
                <a:gd name="T119" fmla="*/ 2147483647 h 234"/>
                <a:gd name="T120" fmla="*/ 2147483647 w 162"/>
                <a:gd name="T121" fmla="*/ 2147483647 h 234"/>
                <a:gd name="T122" fmla="*/ 2147483647 w 162"/>
                <a:gd name="T123" fmla="*/ 2147483647 h 234"/>
                <a:gd name="T124" fmla="*/ 2147483647 w 162"/>
                <a:gd name="T125" fmla="*/ 0 h 234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162" h="234">
                  <a:moveTo>
                    <a:pt x="140" y="0"/>
                  </a:moveTo>
                  <a:lnTo>
                    <a:pt x="162" y="201"/>
                  </a:lnTo>
                  <a:lnTo>
                    <a:pt x="161" y="203"/>
                  </a:lnTo>
                  <a:lnTo>
                    <a:pt x="159" y="204"/>
                  </a:lnTo>
                  <a:lnTo>
                    <a:pt x="157" y="206"/>
                  </a:lnTo>
                  <a:lnTo>
                    <a:pt x="155" y="207"/>
                  </a:lnTo>
                  <a:lnTo>
                    <a:pt x="153" y="211"/>
                  </a:lnTo>
                  <a:lnTo>
                    <a:pt x="150" y="212"/>
                  </a:lnTo>
                  <a:lnTo>
                    <a:pt x="147" y="214"/>
                  </a:lnTo>
                  <a:lnTo>
                    <a:pt x="143" y="217"/>
                  </a:lnTo>
                  <a:lnTo>
                    <a:pt x="140" y="218"/>
                  </a:lnTo>
                  <a:lnTo>
                    <a:pt x="136" y="221"/>
                  </a:lnTo>
                  <a:lnTo>
                    <a:pt x="132" y="223"/>
                  </a:lnTo>
                  <a:lnTo>
                    <a:pt x="127" y="224"/>
                  </a:lnTo>
                  <a:lnTo>
                    <a:pt x="123" y="228"/>
                  </a:lnTo>
                  <a:lnTo>
                    <a:pt x="117" y="229"/>
                  </a:lnTo>
                  <a:lnTo>
                    <a:pt x="112" y="231"/>
                  </a:lnTo>
                  <a:lnTo>
                    <a:pt x="107" y="232"/>
                  </a:lnTo>
                  <a:lnTo>
                    <a:pt x="100" y="232"/>
                  </a:lnTo>
                  <a:lnTo>
                    <a:pt x="95" y="234"/>
                  </a:lnTo>
                  <a:lnTo>
                    <a:pt x="88" y="234"/>
                  </a:lnTo>
                  <a:lnTo>
                    <a:pt x="81" y="234"/>
                  </a:lnTo>
                  <a:lnTo>
                    <a:pt x="73" y="234"/>
                  </a:lnTo>
                  <a:lnTo>
                    <a:pt x="66" y="232"/>
                  </a:lnTo>
                  <a:lnTo>
                    <a:pt x="59" y="231"/>
                  </a:lnTo>
                  <a:lnTo>
                    <a:pt x="51" y="229"/>
                  </a:lnTo>
                  <a:lnTo>
                    <a:pt x="43" y="226"/>
                  </a:lnTo>
                  <a:lnTo>
                    <a:pt x="35" y="223"/>
                  </a:lnTo>
                  <a:lnTo>
                    <a:pt x="27" y="218"/>
                  </a:lnTo>
                  <a:lnTo>
                    <a:pt x="18" y="214"/>
                  </a:lnTo>
                  <a:lnTo>
                    <a:pt x="10" y="207"/>
                  </a:lnTo>
                  <a:lnTo>
                    <a:pt x="0" y="201"/>
                  </a:lnTo>
                  <a:lnTo>
                    <a:pt x="2" y="203"/>
                  </a:lnTo>
                  <a:lnTo>
                    <a:pt x="3" y="204"/>
                  </a:lnTo>
                  <a:lnTo>
                    <a:pt x="6" y="204"/>
                  </a:lnTo>
                  <a:lnTo>
                    <a:pt x="8" y="206"/>
                  </a:lnTo>
                  <a:lnTo>
                    <a:pt x="11" y="207"/>
                  </a:lnTo>
                  <a:lnTo>
                    <a:pt x="14" y="209"/>
                  </a:lnTo>
                  <a:lnTo>
                    <a:pt x="16" y="211"/>
                  </a:lnTo>
                  <a:lnTo>
                    <a:pt x="20" y="211"/>
                  </a:lnTo>
                  <a:lnTo>
                    <a:pt x="24" y="212"/>
                  </a:lnTo>
                  <a:lnTo>
                    <a:pt x="28" y="214"/>
                  </a:lnTo>
                  <a:lnTo>
                    <a:pt x="33" y="215"/>
                  </a:lnTo>
                  <a:lnTo>
                    <a:pt x="38" y="217"/>
                  </a:lnTo>
                  <a:lnTo>
                    <a:pt x="42" y="218"/>
                  </a:lnTo>
                  <a:lnTo>
                    <a:pt x="47" y="220"/>
                  </a:lnTo>
                  <a:lnTo>
                    <a:pt x="53" y="220"/>
                  </a:lnTo>
                  <a:lnTo>
                    <a:pt x="59" y="221"/>
                  </a:lnTo>
                  <a:lnTo>
                    <a:pt x="65" y="221"/>
                  </a:lnTo>
                  <a:lnTo>
                    <a:pt x="70" y="223"/>
                  </a:lnTo>
                  <a:lnTo>
                    <a:pt x="77" y="223"/>
                  </a:lnTo>
                  <a:lnTo>
                    <a:pt x="82" y="223"/>
                  </a:lnTo>
                  <a:lnTo>
                    <a:pt x="89" y="223"/>
                  </a:lnTo>
                  <a:lnTo>
                    <a:pt x="96" y="221"/>
                  </a:lnTo>
                  <a:lnTo>
                    <a:pt x="103" y="220"/>
                  </a:lnTo>
                  <a:lnTo>
                    <a:pt x="109" y="220"/>
                  </a:lnTo>
                  <a:lnTo>
                    <a:pt x="116" y="217"/>
                  </a:lnTo>
                  <a:lnTo>
                    <a:pt x="123" y="215"/>
                  </a:lnTo>
                  <a:lnTo>
                    <a:pt x="128" y="212"/>
                  </a:lnTo>
                  <a:lnTo>
                    <a:pt x="135" y="209"/>
                  </a:lnTo>
                  <a:lnTo>
                    <a:pt x="142" y="206"/>
                  </a:lnTo>
                  <a:lnTo>
                    <a:pt x="148" y="201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E57D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73" name="Freeform 105"/>
            <p:cNvSpPr>
              <a:spLocks/>
            </p:cNvSpPr>
            <p:nvPr/>
          </p:nvSpPr>
          <p:spPr bwMode="auto">
            <a:xfrm>
              <a:off x="5562601" y="5221288"/>
              <a:ext cx="73025" cy="42863"/>
            </a:xfrm>
            <a:custGeom>
              <a:avLst/>
              <a:gdLst>
                <a:gd name="T0" fmla="*/ 0 w 91"/>
                <a:gd name="T1" fmla="*/ 0 h 55"/>
                <a:gd name="T2" fmla="*/ 2147483647 w 91"/>
                <a:gd name="T3" fmla="*/ 2147483647 h 55"/>
                <a:gd name="T4" fmla="*/ 2147483647 w 91"/>
                <a:gd name="T5" fmla="*/ 2147483647 h 55"/>
                <a:gd name="T6" fmla="*/ 2147483647 w 91"/>
                <a:gd name="T7" fmla="*/ 2147483647 h 55"/>
                <a:gd name="T8" fmla="*/ 2147483647 w 91"/>
                <a:gd name="T9" fmla="*/ 2147483647 h 55"/>
                <a:gd name="T10" fmla="*/ 2147483647 w 91"/>
                <a:gd name="T11" fmla="*/ 2147483647 h 55"/>
                <a:gd name="T12" fmla="*/ 0 w 91"/>
                <a:gd name="T13" fmla="*/ 0 h 5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1" h="55">
                  <a:moveTo>
                    <a:pt x="0" y="0"/>
                  </a:moveTo>
                  <a:lnTo>
                    <a:pt x="36" y="53"/>
                  </a:lnTo>
                  <a:lnTo>
                    <a:pt x="49" y="55"/>
                  </a:lnTo>
                  <a:lnTo>
                    <a:pt x="72" y="39"/>
                  </a:lnTo>
                  <a:lnTo>
                    <a:pt x="91" y="8"/>
                  </a:lnTo>
                  <a:lnTo>
                    <a:pt x="8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A9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74" name="Freeform 106"/>
            <p:cNvSpPr>
              <a:spLocks/>
            </p:cNvSpPr>
            <p:nvPr/>
          </p:nvSpPr>
          <p:spPr bwMode="auto">
            <a:xfrm>
              <a:off x="5562601" y="5194300"/>
              <a:ext cx="77788" cy="44450"/>
            </a:xfrm>
            <a:custGeom>
              <a:avLst/>
              <a:gdLst>
                <a:gd name="T0" fmla="*/ 0 w 98"/>
                <a:gd name="T1" fmla="*/ 2147483647 h 56"/>
                <a:gd name="T2" fmla="*/ 2147483647 w 98"/>
                <a:gd name="T3" fmla="*/ 0 h 56"/>
                <a:gd name="T4" fmla="*/ 2147483647 w 98"/>
                <a:gd name="T5" fmla="*/ 0 h 56"/>
                <a:gd name="T6" fmla="*/ 2147483647 w 98"/>
                <a:gd name="T7" fmla="*/ 2147483647 h 56"/>
                <a:gd name="T8" fmla="*/ 2147483647 w 98"/>
                <a:gd name="T9" fmla="*/ 2147483647 h 56"/>
                <a:gd name="T10" fmla="*/ 2147483647 w 98"/>
                <a:gd name="T11" fmla="*/ 2147483647 h 56"/>
                <a:gd name="T12" fmla="*/ 2147483647 w 98"/>
                <a:gd name="T13" fmla="*/ 2147483647 h 56"/>
                <a:gd name="T14" fmla="*/ 2147483647 w 98"/>
                <a:gd name="T15" fmla="*/ 2147483647 h 56"/>
                <a:gd name="T16" fmla="*/ 2147483647 w 98"/>
                <a:gd name="T17" fmla="*/ 2147483647 h 56"/>
                <a:gd name="T18" fmla="*/ 2147483647 w 98"/>
                <a:gd name="T19" fmla="*/ 2147483647 h 56"/>
                <a:gd name="T20" fmla="*/ 2147483647 w 98"/>
                <a:gd name="T21" fmla="*/ 2147483647 h 56"/>
                <a:gd name="T22" fmla="*/ 2147483647 w 98"/>
                <a:gd name="T23" fmla="*/ 2147483647 h 56"/>
                <a:gd name="T24" fmla="*/ 2147483647 w 98"/>
                <a:gd name="T25" fmla="*/ 2147483647 h 56"/>
                <a:gd name="T26" fmla="*/ 2147483647 w 98"/>
                <a:gd name="T27" fmla="*/ 2147483647 h 56"/>
                <a:gd name="T28" fmla="*/ 2147483647 w 98"/>
                <a:gd name="T29" fmla="*/ 2147483647 h 56"/>
                <a:gd name="T30" fmla="*/ 2147483647 w 98"/>
                <a:gd name="T31" fmla="*/ 2147483647 h 56"/>
                <a:gd name="T32" fmla="*/ 2147483647 w 98"/>
                <a:gd name="T33" fmla="*/ 2147483647 h 56"/>
                <a:gd name="T34" fmla="*/ 2147483647 w 98"/>
                <a:gd name="T35" fmla="*/ 2147483647 h 56"/>
                <a:gd name="T36" fmla="*/ 2147483647 w 98"/>
                <a:gd name="T37" fmla="*/ 2147483647 h 56"/>
                <a:gd name="T38" fmla="*/ 2147483647 w 98"/>
                <a:gd name="T39" fmla="*/ 2147483647 h 56"/>
                <a:gd name="T40" fmla="*/ 2147483647 w 98"/>
                <a:gd name="T41" fmla="*/ 2147483647 h 56"/>
                <a:gd name="T42" fmla="*/ 2147483647 w 98"/>
                <a:gd name="T43" fmla="*/ 2147483647 h 56"/>
                <a:gd name="T44" fmla="*/ 2147483647 w 98"/>
                <a:gd name="T45" fmla="*/ 2147483647 h 56"/>
                <a:gd name="T46" fmla="*/ 2147483647 w 98"/>
                <a:gd name="T47" fmla="*/ 2147483647 h 56"/>
                <a:gd name="T48" fmla="*/ 2147483647 w 98"/>
                <a:gd name="T49" fmla="*/ 2147483647 h 56"/>
                <a:gd name="T50" fmla="*/ 2147483647 w 98"/>
                <a:gd name="T51" fmla="*/ 2147483647 h 56"/>
                <a:gd name="T52" fmla="*/ 2147483647 w 98"/>
                <a:gd name="T53" fmla="*/ 2147483647 h 56"/>
                <a:gd name="T54" fmla="*/ 2147483647 w 98"/>
                <a:gd name="T55" fmla="*/ 2147483647 h 56"/>
                <a:gd name="T56" fmla="*/ 2147483647 w 98"/>
                <a:gd name="T57" fmla="*/ 2147483647 h 56"/>
                <a:gd name="T58" fmla="*/ 2147483647 w 98"/>
                <a:gd name="T59" fmla="*/ 0 h 56"/>
                <a:gd name="T60" fmla="*/ 2147483647 w 98"/>
                <a:gd name="T61" fmla="*/ 2147483647 h 56"/>
                <a:gd name="T62" fmla="*/ 2147483647 w 98"/>
                <a:gd name="T63" fmla="*/ 2147483647 h 56"/>
                <a:gd name="T64" fmla="*/ 2147483647 w 98"/>
                <a:gd name="T65" fmla="*/ 2147483647 h 56"/>
                <a:gd name="T66" fmla="*/ 2147483647 w 98"/>
                <a:gd name="T67" fmla="*/ 2147483647 h 56"/>
                <a:gd name="T68" fmla="*/ 2147483647 w 98"/>
                <a:gd name="T69" fmla="*/ 2147483647 h 56"/>
                <a:gd name="T70" fmla="*/ 2147483647 w 98"/>
                <a:gd name="T71" fmla="*/ 2147483647 h 56"/>
                <a:gd name="T72" fmla="*/ 2147483647 w 98"/>
                <a:gd name="T73" fmla="*/ 2147483647 h 56"/>
                <a:gd name="T74" fmla="*/ 2147483647 w 98"/>
                <a:gd name="T75" fmla="*/ 2147483647 h 56"/>
                <a:gd name="T76" fmla="*/ 2147483647 w 98"/>
                <a:gd name="T77" fmla="*/ 2147483647 h 56"/>
                <a:gd name="T78" fmla="*/ 2147483647 w 98"/>
                <a:gd name="T79" fmla="*/ 2147483647 h 56"/>
                <a:gd name="T80" fmla="*/ 2147483647 w 98"/>
                <a:gd name="T81" fmla="*/ 2147483647 h 56"/>
                <a:gd name="T82" fmla="*/ 2147483647 w 98"/>
                <a:gd name="T83" fmla="*/ 2147483647 h 56"/>
                <a:gd name="T84" fmla="*/ 2147483647 w 98"/>
                <a:gd name="T85" fmla="*/ 2147483647 h 56"/>
                <a:gd name="T86" fmla="*/ 2147483647 w 98"/>
                <a:gd name="T87" fmla="*/ 2147483647 h 56"/>
                <a:gd name="T88" fmla="*/ 2147483647 w 98"/>
                <a:gd name="T89" fmla="*/ 2147483647 h 56"/>
                <a:gd name="T90" fmla="*/ 2147483647 w 98"/>
                <a:gd name="T91" fmla="*/ 2147483647 h 56"/>
                <a:gd name="T92" fmla="*/ 2147483647 w 98"/>
                <a:gd name="T93" fmla="*/ 2147483647 h 56"/>
                <a:gd name="T94" fmla="*/ 2147483647 w 98"/>
                <a:gd name="T95" fmla="*/ 2147483647 h 56"/>
                <a:gd name="T96" fmla="*/ 2147483647 w 98"/>
                <a:gd name="T97" fmla="*/ 2147483647 h 56"/>
                <a:gd name="T98" fmla="*/ 2147483647 w 98"/>
                <a:gd name="T99" fmla="*/ 2147483647 h 56"/>
                <a:gd name="T100" fmla="*/ 2147483647 w 98"/>
                <a:gd name="T101" fmla="*/ 2147483647 h 56"/>
                <a:gd name="T102" fmla="*/ 2147483647 w 98"/>
                <a:gd name="T103" fmla="*/ 2147483647 h 56"/>
                <a:gd name="T104" fmla="*/ 2147483647 w 98"/>
                <a:gd name="T105" fmla="*/ 2147483647 h 56"/>
                <a:gd name="T106" fmla="*/ 2147483647 w 98"/>
                <a:gd name="T107" fmla="*/ 2147483647 h 56"/>
                <a:gd name="T108" fmla="*/ 2147483647 w 98"/>
                <a:gd name="T109" fmla="*/ 2147483647 h 56"/>
                <a:gd name="T110" fmla="*/ 2147483647 w 98"/>
                <a:gd name="T111" fmla="*/ 2147483647 h 56"/>
                <a:gd name="T112" fmla="*/ 2147483647 w 98"/>
                <a:gd name="T113" fmla="*/ 2147483647 h 56"/>
                <a:gd name="T114" fmla="*/ 2147483647 w 98"/>
                <a:gd name="T115" fmla="*/ 2147483647 h 56"/>
                <a:gd name="T116" fmla="*/ 2147483647 w 98"/>
                <a:gd name="T117" fmla="*/ 2147483647 h 56"/>
                <a:gd name="T118" fmla="*/ 2147483647 w 98"/>
                <a:gd name="T119" fmla="*/ 2147483647 h 56"/>
                <a:gd name="T120" fmla="*/ 0 w 98"/>
                <a:gd name="T121" fmla="*/ 2147483647 h 5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98" h="56">
                  <a:moveTo>
                    <a:pt x="0" y="31"/>
                  </a:moveTo>
                  <a:lnTo>
                    <a:pt x="9" y="0"/>
                  </a:lnTo>
                  <a:lnTo>
                    <a:pt x="10" y="2"/>
                  </a:lnTo>
                  <a:lnTo>
                    <a:pt x="13" y="4"/>
                  </a:lnTo>
                  <a:lnTo>
                    <a:pt x="16" y="5"/>
                  </a:lnTo>
                  <a:lnTo>
                    <a:pt x="17" y="5"/>
                  </a:lnTo>
                  <a:lnTo>
                    <a:pt x="18" y="7"/>
                  </a:lnTo>
                  <a:lnTo>
                    <a:pt x="20" y="8"/>
                  </a:lnTo>
                  <a:lnTo>
                    <a:pt x="22" y="8"/>
                  </a:lnTo>
                  <a:lnTo>
                    <a:pt x="24" y="10"/>
                  </a:lnTo>
                  <a:lnTo>
                    <a:pt x="26" y="11"/>
                  </a:lnTo>
                  <a:lnTo>
                    <a:pt x="29" y="11"/>
                  </a:lnTo>
                  <a:lnTo>
                    <a:pt x="32" y="13"/>
                  </a:lnTo>
                  <a:lnTo>
                    <a:pt x="35" y="13"/>
                  </a:lnTo>
                  <a:lnTo>
                    <a:pt x="37" y="14"/>
                  </a:lnTo>
                  <a:lnTo>
                    <a:pt x="40" y="14"/>
                  </a:lnTo>
                  <a:lnTo>
                    <a:pt x="43" y="14"/>
                  </a:lnTo>
                  <a:lnTo>
                    <a:pt x="45" y="14"/>
                  </a:lnTo>
                  <a:lnTo>
                    <a:pt x="49" y="14"/>
                  </a:lnTo>
                  <a:lnTo>
                    <a:pt x="52" y="14"/>
                  </a:lnTo>
                  <a:lnTo>
                    <a:pt x="56" y="14"/>
                  </a:lnTo>
                  <a:lnTo>
                    <a:pt x="59" y="13"/>
                  </a:lnTo>
                  <a:lnTo>
                    <a:pt x="63" y="13"/>
                  </a:lnTo>
                  <a:lnTo>
                    <a:pt x="67" y="11"/>
                  </a:lnTo>
                  <a:lnTo>
                    <a:pt x="71" y="10"/>
                  </a:lnTo>
                  <a:lnTo>
                    <a:pt x="74" y="8"/>
                  </a:lnTo>
                  <a:lnTo>
                    <a:pt x="78" y="5"/>
                  </a:lnTo>
                  <a:lnTo>
                    <a:pt x="82" y="4"/>
                  </a:lnTo>
                  <a:lnTo>
                    <a:pt x="86" y="0"/>
                  </a:lnTo>
                  <a:lnTo>
                    <a:pt x="98" y="31"/>
                  </a:lnTo>
                  <a:lnTo>
                    <a:pt x="97" y="33"/>
                  </a:lnTo>
                  <a:lnTo>
                    <a:pt x="95" y="34"/>
                  </a:lnTo>
                  <a:lnTo>
                    <a:pt x="94" y="34"/>
                  </a:lnTo>
                  <a:lnTo>
                    <a:pt x="93" y="36"/>
                  </a:lnTo>
                  <a:lnTo>
                    <a:pt x="91" y="38"/>
                  </a:lnTo>
                  <a:lnTo>
                    <a:pt x="90" y="39"/>
                  </a:lnTo>
                  <a:lnTo>
                    <a:pt x="87" y="41"/>
                  </a:lnTo>
                  <a:lnTo>
                    <a:pt x="86" y="44"/>
                  </a:lnTo>
                  <a:lnTo>
                    <a:pt x="83" y="45"/>
                  </a:lnTo>
                  <a:lnTo>
                    <a:pt x="80" y="47"/>
                  </a:lnTo>
                  <a:lnTo>
                    <a:pt x="78" y="48"/>
                  </a:lnTo>
                  <a:lnTo>
                    <a:pt x="75" y="50"/>
                  </a:lnTo>
                  <a:lnTo>
                    <a:pt x="72" y="51"/>
                  </a:lnTo>
                  <a:lnTo>
                    <a:pt x="68" y="53"/>
                  </a:lnTo>
                  <a:lnTo>
                    <a:pt x="66" y="55"/>
                  </a:lnTo>
                  <a:lnTo>
                    <a:pt x="62" y="55"/>
                  </a:lnTo>
                  <a:lnTo>
                    <a:pt x="58" y="56"/>
                  </a:lnTo>
                  <a:lnTo>
                    <a:pt x="53" y="56"/>
                  </a:lnTo>
                  <a:lnTo>
                    <a:pt x="49" y="56"/>
                  </a:lnTo>
                  <a:lnTo>
                    <a:pt x="45" y="56"/>
                  </a:lnTo>
                  <a:lnTo>
                    <a:pt x="41" y="56"/>
                  </a:lnTo>
                  <a:lnTo>
                    <a:pt x="37" y="56"/>
                  </a:lnTo>
                  <a:lnTo>
                    <a:pt x="33" y="55"/>
                  </a:lnTo>
                  <a:lnTo>
                    <a:pt x="28" y="53"/>
                  </a:lnTo>
                  <a:lnTo>
                    <a:pt x="24" y="50"/>
                  </a:lnTo>
                  <a:lnTo>
                    <a:pt x="18" y="48"/>
                  </a:lnTo>
                  <a:lnTo>
                    <a:pt x="14" y="45"/>
                  </a:lnTo>
                  <a:lnTo>
                    <a:pt x="9" y="41"/>
                  </a:lnTo>
                  <a:lnTo>
                    <a:pt x="5" y="36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75" name="Freeform 107"/>
            <p:cNvSpPr>
              <a:spLocks/>
            </p:cNvSpPr>
            <p:nvPr/>
          </p:nvSpPr>
          <p:spPr bwMode="auto">
            <a:xfrm>
              <a:off x="5586413" y="5208588"/>
              <a:ext cx="28575" cy="38100"/>
            </a:xfrm>
            <a:custGeom>
              <a:avLst/>
              <a:gdLst>
                <a:gd name="T0" fmla="*/ 2147483647 w 38"/>
                <a:gd name="T1" fmla="*/ 0 h 48"/>
                <a:gd name="T2" fmla="*/ 0 w 38"/>
                <a:gd name="T3" fmla="*/ 2147483647 h 48"/>
                <a:gd name="T4" fmla="*/ 2147483647 w 38"/>
                <a:gd name="T5" fmla="*/ 2147483647 h 48"/>
                <a:gd name="T6" fmla="*/ 2147483647 w 38"/>
                <a:gd name="T7" fmla="*/ 0 h 4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8" h="48">
                  <a:moveTo>
                    <a:pt x="19" y="0"/>
                  </a:moveTo>
                  <a:lnTo>
                    <a:pt x="0" y="48"/>
                  </a:lnTo>
                  <a:lnTo>
                    <a:pt x="38" y="48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EA9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76" name="Freeform 108"/>
            <p:cNvSpPr>
              <a:spLocks/>
            </p:cNvSpPr>
            <p:nvPr/>
          </p:nvSpPr>
          <p:spPr bwMode="auto">
            <a:xfrm>
              <a:off x="5449888" y="4865688"/>
              <a:ext cx="293688" cy="161925"/>
            </a:xfrm>
            <a:custGeom>
              <a:avLst/>
              <a:gdLst>
                <a:gd name="T0" fmla="*/ 2147483647 w 369"/>
                <a:gd name="T1" fmla="*/ 2147483647 h 204"/>
                <a:gd name="T2" fmla="*/ 2147483647 w 369"/>
                <a:gd name="T3" fmla="*/ 2147483647 h 204"/>
                <a:gd name="T4" fmla="*/ 2147483647 w 369"/>
                <a:gd name="T5" fmla="*/ 2147483647 h 204"/>
                <a:gd name="T6" fmla="*/ 2147483647 w 369"/>
                <a:gd name="T7" fmla="*/ 2147483647 h 204"/>
                <a:gd name="T8" fmla="*/ 2147483647 w 369"/>
                <a:gd name="T9" fmla="*/ 2147483647 h 204"/>
                <a:gd name="T10" fmla="*/ 2147483647 w 369"/>
                <a:gd name="T11" fmla="*/ 2147483647 h 204"/>
                <a:gd name="T12" fmla="*/ 2147483647 w 369"/>
                <a:gd name="T13" fmla="*/ 2147483647 h 204"/>
                <a:gd name="T14" fmla="*/ 2147483647 w 369"/>
                <a:gd name="T15" fmla="*/ 2147483647 h 204"/>
                <a:gd name="T16" fmla="*/ 2147483647 w 369"/>
                <a:gd name="T17" fmla="*/ 2147483647 h 204"/>
                <a:gd name="T18" fmla="*/ 2147483647 w 369"/>
                <a:gd name="T19" fmla="*/ 2147483647 h 204"/>
                <a:gd name="T20" fmla="*/ 2147483647 w 369"/>
                <a:gd name="T21" fmla="*/ 2147483647 h 204"/>
                <a:gd name="T22" fmla="*/ 2147483647 w 369"/>
                <a:gd name="T23" fmla="*/ 2147483647 h 204"/>
                <a:gd name="T24" fmla="*/ 2147483647 w 369"/>
                <a:gd name="T25" fmla="*/ 2147483647 h 204"/>
                <a:gd name="T26" fmla="*/ 2147483647 w 369"/>
                <a:gd name="T27" fmla="*/ 2147483647 h 204"/>
                <a:gd name="T28" fmla="*/ 2147483647 w 369"/>
                <a:gd name="T29" fmla="*/ 2147483647 h 204"/>
                <a:gd name="T30" fmla="*/ 2147483647 w 369"/>
                <a:gd name="T31" fmla="*/ 2147483647 h 204"/>
                <a:gd name="T32" fmla="*/ 2147483647 w 369"/>
                <a:gd name="T33" fmla="*/ 2147483647 h 204"/>
                <a:gd name="T34" fmla="*/ 2147483647 w 369"/>
                <a:gd name="T35" fmla="*/ 2147483647 h 204"/>
                <a:gd name="T36" fmla="*/ 2147483647 w 369"/>
                <a:gd name="T37" fmla="*/ 2147483647 h 204"/>
                <a:gd name="T38" fmla="*/ 2147483647 w 369"/>
                <a:gd name="T39" fmla="*/ 2147483647 h 204"/>
                <a:gd name="T40" fmla="*/ 2147483647 w 369"/>
                <a:gd name="T41" fmla="*/ 2147483647 h 204"/>
                <a:gd name="T42" fmla="*/ 2147483647 w 369"/>
                <a:gd name="T43" fmla="*/ 2147483647 h 204"/>
                <a:gd name="T44" fmla="*/ 2147483647 w 369"/>
                <a:gd name="T45" fmla="*/ 2147483647 h 204"/>
                <a:gd name="T46" fmla="*/ 2147483647 w 369"/>
                <a:gd name="T47" fmla="*/ 2147483647 h 204"/>
                <a:gd name="T48" fmla="*/ 2147483647 w 369"/>
                <a:gd name="T49" fmla="*/ 2147483647 h 204"/>
                <a:gd name="T50" fmla="*/ 2147483647 w 369"/>
                <a:gd name="T51" fmla="*/ 2147483647 h 204"/>
                <a:gd name="T52" fmla="*/ 2147483647 w 369"/>
                <a:gd name="T53" fmla="*/ 2147483647 h 204"/>
                <a:gd name="T54" fmla="*/ 2147483647 w 369"/>
                <a:gd name="T55" fmla="*/ 2147483647 h 204"/>
                <a:gd name="T56" fmla="*/ 2147483647 w 369"/>
                <a:gd name="T57" fmla="*/ 2147483647 h 204"/>
                <a:gd name="T58" fmla="*/ 2147483647 w 369"/>
                <a:gd name="T59" fmla="*/ 2147483647 h 204"/>
                <a:gd name="T60" fmla="*/ 2147483647 w 369"/>
                <a:gd name="T61" fmla="*/ 2147483647 h 204"/>
                <a:gd name="T62" fmla="*/ 2147483647 w 369"/>
                <a:gd name="T63" fmla="*/ 2147483647 h 204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369" h="204">
                  <a:moveTo>
                    <a:pt x="0" y="204"/>
                  </a:moveTo>
                  <a:lnTo>
                    <a:pt x="1" y="204"/>
                  </a:lnTo>
                  <a:lnTo>
                    <a:pt x="4" y="204"/>
                  </a:lnTo>
                  <a:lnTo>
                    <a:pt x="8" y="204"/>
                  </a:lnTo>
                  <a:lnTo>
                    <a:pt x="11" y="203"/>
                  </a:lnTo>
                  <a:lnTo>
                    <a:pt x="15" y="203"/>
                  </a:lnTo>
                  <a:lnTo>
                    <a:pt x="20" y="201"/>
                  </a:lnTo>
                  <a:lnTo>
                    <a:pt x="24" y="200"/>
                  </a:lnTo>
                  <a:lnTo>
                    <a:pt x="30" y="198"/>
                  </a:lnTo>
                  <a:lnTo>
                    <a:pt x="36" y="195"/>
                  </a:lnTo>
                  <a:lnTo>
                    <a:pt x="43" y="193"/>
                  </a:lnTo>
                  <a:lnTo>
                    <a:pt x="50" y="190"/>
                  </a:lnTo>
                  <a:lnTo>
                    <a:pt x="57" y="187"/>
                  </a:lnTo>
                  <a:lnTo>
                    <a:pt x="65" y="183"/>
                  </a:lnTo>
                  <a:lnTo>
                    <a:pt x="73" y="179"/>
                  </a:lnTo>
                  <a:lnTo>
                    <a:pt x="81" y="175"/>
                  </a:lnTo>
                  <a:lnTo>
                    <a:pt x="89" y="169"/>
                  </a:lnTo>
                  <a:lnTo>
                    <a:pt x="98" y="164"/>
                  </a:lnTo>
                  <a:lnTo>
                    <a:pt x="106" y="156"/>
                  </a:lnTo>
                  <a:lnTo>
                    <a:pt x="116" y="150"/>
                  </a:lnTo>
                  <a:lnTo>
                    <a:pt x="127" y="142"/>
                  </a:lnTo>
                  <a:lnTo>
                    <a:pt x="136" y="135"/>
                  </a:lnTo>
                  <a:lnTo>
                    <a:pt x="146" y="125"/>
                  </a:lnTo>
                  <a:lnTo>
                    <a:pt x="156" y="115"/>
                  </a:lnTo>
                  <a:lnTo>
                    <a:pt x="166" y="105"/>
                  </a:lnTo>
                  <a:lnTo>
                    <a:pt x="177" y="93"/>
                  </a:lnTo>
                  <a:lnTo>
                    <a:pt x="187" y="81"/>
                  </a:lnTo>
                  <a:lnTo>
                    <a:pt x="197" y="68"/>
                  </a:lnTo>
                  <a:lnTo>
                    <a:pt x="208" y="54"/>
                  </a:lnTo>
                  <a:lnTo>
                    <a:pt x="218" y="39"/>
                  </a:lnTo>
                  <a:lnTo>
                    <a:pt x="229" y="23"/>
                  </a:lnTo>
                  <a:lnTo>
                    <a:pt x="231" y="23"/>
                  </a:lnTo>
                  <a:lnTo>
                    <a:pt x="233" y="23"/>
                  </a:lnTo>
                  <a:lnTo>
                    <a:pt x="236" y="25"/>
                  </a:lnTo>
                  <a:lnTo>
                    <a:pt x="237" y="25"/>
                  </a:lnTo>
                  <a:lnTo>
                    <a:pt x="241" y="25"/>
                  </a:lnTo>
                  <a:lnTo>
                    <a:pt x="244" y="25"/>
                  </a:lnTo>
                  <a:lnTo>
                    <a:pt x="248" y="26"/>
                  </a:lnTo>
                  <a:lnTo>
                    <a:pt x="252" y="26"/>
                  </a:lnTo>
                  <a:lnTo>
                    <a:pt x="256" y="28"/>
                  </a:lnTo>
                  <a:lnTo>
                    <a:pt x="262" y="30"/>
                  </a:lnTo>
                  <a:lnTo>
                    <a:pt x="266" y="31"/>
                  </a:lnTo>
                  <a:lnTo>
                    <a:pt x="271" y="33"/>
                  </a:lnTo>
                  <a:lnTo>
                    <a:pt x="276" y="36"/>
                  </a:lnTo>
                  <a:lnTo>
                    <a:pt x="282" y="37"/>
                  </a:lnTo>
                  <a:lnTo>
                    <a:pt x="287" y="40"/>
                  </a:lnTo>
                  <a:lnTo>
                    <a:pt x="293" y="43"/>
                  </a:lnTo>
                  <a:lnTo>
                    <a:pt x="298" y="47"/>
                  </a:lnTo>
                  <a:lnTo>
                    <a:pt x="305" y="51"/>
                  </a:lnTo>
                  <a:lnTo>
                    <a:pt x="310" y="56"/>
                  </a:lnTo>
                  <a:lnTo>
                    <a:pt x="315" y="60"/>
                  </a:lnTo>
                  <a:lnTo>
                    <a:pt x="322" y="65"/>
                  </a:lnTo>
                  <a:lnTo>
                    <a:pt x="328" y="71"/>
                  </a:lnTo>
                  <a:lnTo>
                    <a:pt x="333" y="77"/>
                  </a:lnTo>
                  <a:lnTo>
                    <a:pt x="338" y="85"/>
                  </a:lnTo>
                  <a:lnTo>
                    <a:pt x="344" y="93"/>
                  </a:lnTo>
                  <a:lnTo>
                    <a:pt x="349" y="101"/>
                  </a:lnTo>
                  <a:lnTo>
                    <a:pt x="355" y="108"/>
                  </a:lnTo>
                  <a:lnTo>
                    <a:pt x="360" y="118"/>
                  </a:lnTo>
                  <a:lnTo>
                    <a:pt x="364" y="128"/>
                  </a:lnTo>
                  <a:lnTo>
                    <a:pt x="369" y="139"/>
                  </a:lnTo>
                  <a:lnTo>
                    <a:pt x="340" y="11"/>
                  </a:lnTo>
                  <a:lnTo>
                    <a:pt x="175" y="0"/>
                  </a:lnTo>
                  <a:lnTo>
                    <a:pt x="3" y="179"/>
                  </a:lnTo>
                  <a:lnTo>
                    <a:pt x="0" y="204"/>
                  </a:lnTo>
                  <a:close/>
                </a:path>
              </a:pathLst>
            </a:custGeom>
            <a:solidFill>
              <a:srgbClr val="EDB1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77" name="Freeform 109"/>
            <p:cNvSpPr>
              <a:spLocks/>
            </p:cNvSpPr>
            <p:nvPr/>
          </p:nvSpPr>
          <p:spPr bwMode="auto">
            <a:xfrm>
              <a:off x="5554663" y="4870450"/>
              <a:ext cx="92075" cy="157163"/>
            </a:xfrm>
            <a:custGeom>
              <a:avLst/>
              <a:gdLst>
                <a:gd name="T0" fmla="*/ 2147483647 w 116"/>
                <a:gd name="T1" fmla="*/ 2147483647 h 198"/>
                <a:gd name="T2" fmla="*/ 2147483647 w 116"/>
                <a:gd name="T3" fmla="*/ 2147483647 h 198"/>
                <a:gd name="T4" fmla="*/ 2147483647 w 116"/>
                <a:gd name="T5" fmla="*/ 2147483647 h 198"/>
                <a:gd name="T6" fmla="*/ 2147483647 w 116"/>
                <a:gd name="T7" fmla="*/ 2147483647 h 198"/>
                <a:gd name="T8" fmla="*/ 2147483647 w 116"/>
                <a:gd name="T9" fmla="*/ 2147483647 h 198"/>
                <a:gd name="T10" fmla="*/ 2147483647 w 116"/>
                <a:gd name="T11" fmla="*/ 2147483647 h 198"/>
                <a:gd name="T12" fmla="*/ 2147483647 w 116"/>
                <a:gd name="T13" fmla="*/ 2147483647 h 198"/>
                <a:gd name="T14" fmla="*/ 2147483647 w 116"/>
                <a:gd name="T15" fmla="*/ 2147483647 h 198"/>
                <a:gd name="T16" fmla="*/ 2147483647 w 116"/>
                <a:gd name="T17" fmla="*/ 2147483647 h 198"/>
                <a:gd name="T18" fmla="*/ 2147483647 w 116"/>
                <a:gd name="T19" fmla="*/ 2147483647 h 198"/>
                <a:gd name="T20" fmla="*/ 2147483647 w 116"/>
                <a:gd name="T21" fmla="*/ 2147483647 h 198"/>
                <a:gd name="T22" fmla="*/ 2147483647 w 116"/>
                <a:gd name="T23" fmla="*/ 2147483647 h 198"/>
                <a:gd name="T24" fmla="*/ 2147483647 w 116"/>
                <a:gd name="T25" fmla="*/ 2147483647 h 198"/>
                <a:gd name="T26" fmla="*/ 2147483647 w 116"/>
                <a:gd name="T27" fmla="*/ 2147483647 h 198"/>
                <a:gd name="T28" fmla="*/ 2147483647 w 116"/>
                <a:gd name="T29" fmla="*/ 2147483647 h 198"/>
                <a:gd name="T30" fmla="*/ 2147483647 w 116"/>
                <a:gd name="T31" fmla="*/ 2147483647 h 198"/>
                <a:gd name="T32" fmla="*/ 2147483647 w 116"/>
                <a:gd name="T33" fmla="*/ 2147483647 h 198"/>
                <a:gd name="T34" fmla="*/ 2147483647 w 116"/>
                <a:gd name="T35" fmla="*/ 2147483647 h 198"/>
                <a:gd name="T36" fmla="*/ 2147483647 w 116"/>
                <a:gd name="T37" fmla="*/ 2147483647 h 198"/>
                <a:gd name="T38" fmla="*/ 2147483647 w 116"/>
                <a:gd name="T39" fmla="*/ 2147483647 h 198"/>
                <a:gd name="T40" fmla="*/ 2147483647 w 116"/>
                <a:gd name="T41" fmla="*/ 2147483647 h 198"/>
                <a:gd name="T42" fmla="*/ 2147483647 w 116"/>
                <a:gd name="T43" fmla="*/ 2147483647 h 198"/>
                <a:gd name="T44" fmla="*/ 2147483647 w 116"/>
                <a:gd name="T45" fmla="*/ 2147483647 h 198"/>
                <a:gd name="T46" fmla="*/ 2147483647 w 116"/>
                <a:gd name="T47" fmla="*/ 2147483647 h 198"/>
                <a:gd name="T48" fmla="*/ 2147483647 w 116"/>
                <a:gd name="T49" fmla="*/ 2147483647 h 198"/>
                <a:gd name="T50" fmla="*/ 2147483647 w 116"/>
                <a:gd name="T51" fmla="*/ 2147483647 h 198"/>
                <a:gd name="T52" fmla="*/ 2147483647 w 116"/>
                <a:gd name="T53" fmla="*/ 2147483647 h 198"/>
                <a:gd name="T54" fmla="*/ 2147483647 w 116"/>
                <a:gd name="T55" fmla="*/ 2147483647 h 198"/>
                <a:gd name="T56" fmla="*/ 0 w 116"/>
                <a:gd name="T57" fmla="*/ 2147483647 h 198"/>
                <a:gd name="T58" fmla="*/ 0 w 116"/>
                <a:gd name="T59" fmla="*/ 2147483647 h 198"/>
                <a:gd name="T60" fmla="*/ 2147483647 w 116"/>
                <a:gd name="T61" fmla="*/ 2147483647 h 198"/>
                <a:gd name="T62" fmla="*/ 2147483647 w 116"/>
                <a:gd name="T63" fmla="*/ 2147483647 h 198"/>
                <a:gd name="T64" fmla="*/ 2147483647 w 116"/>
                <a:gd name="T65" fmla="*/ 2147483647 h 198"/>
                <a:gd name="T66" fmla="*/ 2147483647 w 116"/>
                <a:gd name="T67" fmla="*/ 2147483647 h 198"/>
                <a:gd name="T68" fmla="*/ 2147483647 w 116"/>
                <a:gd name="T69" fmla="*/ 2147483647 h 198"/>
                <a:gd name="T70" fmla="*/ 2147483647 w 116"/>
                <a:gd name="T71" fmla="*/ 2147483647 h 198"/>
                <a:gd name="T72" fmla="*/ 2147483647 w 116"/>
                <a:gd name="T73" fmla="*/ 2147483647 h 198"/>
                <a:gd name="T74" fmla="*/ 2147483647 w 116"/>
                <a:gd name="T75" fmla="*/ 2147483647 h 198"/>
                <a:gd name="T76" fmla="*/ 2147483647 w 116"/>
                <a:gd name="T77" fmla="*/ 2147483647 h 198"/>
                <a:gd name="T78" fmla="*/ 2147483647 w 116"/>
                <a:gd name="T79" fmla="*/ 2147483647 h 198"/>
                <a:gd name="T80" fmla="*/ 2147483647 w 116"/>
                <a:gd name="T81" fmla="*/ 2147483647 h 198"/>
                <a:gd name="T82" fmla="*/ 2147483647 w 116"/>
                <a:gd name="T83" fmla="*/ 2147483647 h 198"/>
                <a:gd name="T84" fmla="*/ 2147483647 w 116"/>
                <a:gd name="T85" fmla="*/ 2147483647 h 198"/>
                <a:gd name="T86" fmla="*/ 2147483647 w 116"/>
                <a:gd name="T87" fmla="*/ 2147483647 h 198"/>
                <a:gd name="T88" fmla="*/ 2147483647 w 116"/>
                <a:gd name="T89" fmla="*/ 2147483647 h 198"/>
                <a:gd name="T90" fmla="*/ 2147483647 w 116"/>
                <a:gd name="T91" fmla="*/ 2147483647 h 198"/>
                <a:gd name="T92" fmla="*/ 2147483647 w 116"/>
                <a:gd name="T93" fmla="*/ 2147483647 h 198"/>
                <a:gd name="T94" fmla="*/ 2147483647 w 116"/>
                <a:gd name="T95" fmla="*/ 2147483647 h 198"/>
                <a:gd name="T96" fmla="*/ 2147483647 w 116"/>
                <a:gd name="T97" fmla="*/ 2147483647 h 198"/>
                <a:gd name="T98" fmla="*/ 2147483647 w 116"/>
                <a:gd name="T99" fmla="*/ 2147483647 h 198"/>
                <a:gd name="T100" fmla="*/ 2147483647 w 116"/>
                <a:gd name="T101" fmla="*/ 2147483647 h 198"/>
                <a:gd name="T102" fmla="*/ 2147483647 w 116"/>
                <a:gd name="T103" fmla="*/ 2147483647 h 198"/>
                <a:gd name="T104" fmla="*/ 2147483647 w 116"/>
                <a:gd name="T105" fmla="*/ 2147483647 h 198"/>
                <a:gd name="T106" fmla="*/ 2147483647 w 116"/>
                <a:gd name="T107" fmla="*/ 2147483647 h 198"/>
                <a:gd name="T108" fmla="*/ 2147483647 w 116"/>
                <a:gd name="T109" fmla="*/ 2147483647 h 198"/>
                <a:gd name="T110" fmla="*/ 2147483647 w 116"/>
                <a:gd name="T111" fmla="*/ 2147483647 h 198"/>
                <a:gd name="T112" fmla="*/ 2147483647 w 116"/>
                <a:gd name="T113" fmla="*/ 2147483647 h 198"/>
                <a:gd name="T114" fmla="*/ 2147483647 w 116"/>
                <a:gd name="T115" fmla="*/ 2147483647 h 198"/>
                <a:gd name="T116" fmla="*/ 2147483647 w 116"/>
                <a:gd name="T117" fmla="*/ 0 h 198"/>
                <a:gd name="T118" fmla="*/ 2147483647 w 116"/>
                <a:gd name="T119" fmla="*/ 2147483647 h 198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16" h="198">
                  <a:moveTo>
                    <a:pt x="77" y="7"/>
                  </a:moveTo>
                  <a:lnTo>
                    <a:pt x="77" y="8"/>
                  </a:lnTo>
                  <a:lnTo>
                    <a:pt x="76" y="13"/>
                  </a:lnTo>
                  <a:lnTo>
                    <a:pt x="74" y="20"/>
                  </a:lnTo>
                  <a:lnTo>
                    <a:pt x="73" y="30"/>
                  </a:lnTo>
                  <a:lnTo>
                    <a:pt x="72" y="34"/>
                  </a:lnTo>
                  <a:lnTo>
                    <a:pt x="70" y="41"/>
                  </a:lnTo>
                  <a:lnTo>
                    <a:pt x="69" y="47"/>
                  </a:lnTo>
                  <a:lnTo>
                    <a:pt x="68" y="53"/>
                  </a:lnTo>
                  <a:lnTo>
                    <a:pt x="66" y="61"/>
                  </a:lnTo>
                  <a:lnTo>
                    <a:pt x="63" y="67"/>
                  </a:lnTo>
                  <a:lnTo>
                    <a:pt x="62" y="75"/>
                  </a:lnTo>
                  <a:lnTo>
                    <a:pt x="59" y="82"/>
                  </a:lnTo>
                  <a:lnTo>
                    <a:pt x="58" y="90"/>
                  </a:lnTo>
                  <a:lnTo>
                    <a:pt x="55" y="98"/>
                  </a:lnTo>
                  <a:lnTo>
                    <a:pt x="53" y="105"/>
                  </a:lnTo>
                  <a:lnTo>
                    <a:pt x="50" y="113"/>
                  </a:lnTo>
                  <a:lnTo>
                    <a:pt x="46" y="122"/>
                  </a:lnTo>
                  <a:lnTo>
                    <a:pt x="43" y="130"/>
                  </a:lnTo>
                  <a:lnTo>
                    <a:pt x="39" y="138"/>
                  </a:lnTo>
                  <a:lnTo>
                    <a:pt x="36" y="146"/>
                  </a:lnTo>
                  <a:lnTo>
                    <a:pt x="32" y="153"/>
                  </a:lnTo>
                  <a:lnTo>
                    <a:pt x="28" y="161"/>
                  </a:lnTo>
                  <a:lnTo>
                    <a:pt x="24" y="167"/>
                  </a:lnTo>
                  <a:lnTo>
                    <a:pt x="19" y="175"/>
                  </a:lnTo>
                  <a:lnTo>
                    <a:pt x="15" y="181"/>
                  </a:lnTo>
                  <a:lnTo>
                    <a:pt x="10" y="187"/>
                  </a:lnTo>
                  <a:lnTo>
                    <a:pt x="4" y="194"/>
                  </a:lnTo>
                  <a:lnTo>
                    <a:pt x="0" y="198"/>
                  </a:lnTo>
                  <a:lnTo>
                    <a:pt x="3" y="197"/>
                  </a:lnTo>
                  <a:lnTo>
                    <a:pt x="5" y="195"/>
                  </a:lnTo>
                  <a:lnTo>
                    <a:pt x="8" y="194"/>
                  </a:lnTo>
                  <a:lnTo>
                    <a:pt x="11" y="192"/>
                  </a:lnTo>
                  <a:lnTo>
                    <a:pt x="14" y="190"/>
                  </a:lnTo>
                  <a:lnTo>
                    <a:pt x="16" y="187"/>
                  </a:lnTo>
                  <a:lnTo>
                    <a:pt x="20" y="184"/>
                  </a:lnTo>
                  <a:lnTo>
                    <a:pt x="24" y="181"/>
                  </a:lnTo>
                  <a:lnTo>
                    <a:pt x="28" y="178"/>
                  </a:lnTo>
                  <a:lnTo>
                    <a:pt x="32" y="173"/>
                  </a:lnTo>
                  <a:lnTo>
                    <a:pt x="38" y="169"/>
                  </a:lnTo>
                  <a:lnTo>
                    <a:pt x="42" y="164"/>
                  </a:lnTo>
                  <a:lnTo>
                    <a:pt x="46" y="160"/>
                  </a:lnTo>
                  <a:lnTo>
                    <a:pt x="51" y="153"/>
                  </a:lnTo>
                  <a:lnTo>
                    <a:pt x="57" y="147"/>
                  </a:lnTo>
                  <a:lnTo>
                    <a:pt x="61" y="139"/>
                  </a:lnTo>
                  <a:lnTo>
                    <a:pt x="66" y="133"/>
                  </a:lnTo>
                  <a:lnTo>
                    <a:pt x="70" y="126"/>
                  </a:lnTo>
                  <a:lnTo>
                    <a:pt x="76" y="116"/>
                  </a:lnTo>
                  <a:lnTo>
                    <a:pt x="81" y="107"/>
                  </a:lnTo>
                  <a:lnTo>
                    <a:pt x="85" y="98"/>
                  </a:lnTo>
                  <a:lnTo>
                    <a:pt x="90" y="88"/>
                  </a:lnTo>
                  <a:lnTo>
                    <a:pt x="94" y="78"/>
                  </a:lnTo>
                  <a:lnTo>
                    <a:pt x="99" y="67"/>
                  </a:lnTo>
                  <a:lnTo>
                    <a:pt x="103" y="54"/>
                  </a:lnTo>
                  <a:lnTo>
                    <a:pt x="107" y="42"/>
                  </a:lnTo>
                  <a:lnTo>
                    <a:pt x="109" y="30"/>
                  </a:lnTo>
                  <a:lnTo>
                    <a:pt x="113" y="16"/>
                  </a:lnTo>
                  <a:lnTo>
                    <a:pt x="116" y="0"/>
                  </a:lnTo>
                  <a:lnTo>
                    <a:pt x="77" y="7"/>
                  </a:lnTo>
                  <a:close/>
                </a:path>
              </a:pathLst>
            </a:custGeom>
            <a:solidFill>
              <a:srgbClr val="EDB1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78" name="Freeform 110"/>
            <p:cNvSpPr>
              <a:spLocks/>
            </p:cNvSpPr>
            <p:nvPr/>
          </p:nvSpPr>
          <p:spPr bwMode="auto">
            <a:xfrm>
              <a:off x="5432426" y="5070475"/>
              <a:ext cx="23813" cy="28575"/>
            </a:xfrm>
            <a:custGeom>
              <a:avLst/>
              <a:gdLst>
                <a:gd name="T0" fmla="*/ 2147483647 w 30"/>
                <a:gd name="T1" fmla="*/ 2147483647 h 36"/>
                <a:gd name="T2" fmla="*/ 2147483647 w 30"/>
                <a:gd name="T3" fmla="*/ 2147483647 h 36"/>
                <a:gd name="T4" fmla="*/ 2147483647 w 30"/>
                <a:gd name="T5" fmla="*/ 2147483647 h 36"/>
                <a:gd name="T6" fmla="*/ 2147483647 w 30"/>
                <a:gd name="T7" fmla="*/ 2147483647 h 36"/>
                <a:gd name="T8" fmla="*/ 2147483647 w 30"/>
                <a:gd name="T9" fmla="*/ 2147483647 h 36"/>
                <a:gd name="T10" fmla="*/ 2147483647 w 30"/>
                <a:gd name="T11" fmla="*/ 2147483647 h 36"/>
                <a:gd name="T12" fmla="*/ 2147483647 w 30"/>
                <a:gd name="T13" fmla="*/ 2147483647 h 36"/>
                <a:gd name="T14" fmla="*/ 2147483647 w 30"/>
                <a:gd name="T15" fmla="*/ 2147483647 h 36"/>
                <a:gd name="T16" fmla="*/ 2147483647 w 30"/>
                <a:gd name="T17" fmla="*/ 2147483647 h 36"/>
                <a:gd name="T18" fmla="*/ 2147483647 w 30"/>
                <a:gd name="T19" fmla="*/ 2147483647 h 36"/>
                <a:gd name="T20" fmla="*/ 2147483647 w 30"/>
                <a:gd name="T21" fmla="*/ 2147483647 h 36"/>
                <a:gd name="T22" fmla="*/ 2147483647 w 30"/>
                <a:gd name="T23" fmla="*/ 2147483647 h 36"/>
                <a:gd name="T24" fmla="*/ 2147483647 w 30"/>
                <a:gd name="T25" fmla="*/ 2147483647 h 36"/>
                <a:gd name="T26" fmla="*/ 2147483647 w 30"/>
                <a:gd name="T27" fmla="*/ 2147483647 h 36"/>
                <a:gd name="T28" fmla="*/ 2147483647 w 30"/>
                <a:gd name="T29" fmla="*/ 2147483647 h 36"/>
                <a:gd name="T30" fmla="*/ 2147483647 w 30"/>
                <a:gd name="T31" fmla="*/ 2147483647 h 36"/>
                <a:gd name="T32" fmla="*/ 0 w 30"/>
                <a:gd name="T33" fmla="*/ 2147483647 h 36"/>
                <a:gd name="T34" fmla="*/ 0 w 30"/>
                <a:gd name="T35" fmla="*/ 2147483647 h 36"/>
                <a:gd name="T36" fmla="*/ 0 w 30"/>
                <a:gd name="T37" fmla="*/ 2147483647 h 36"/>
                <a:gd name="T38" fmla="*/ 0 w 30"/>
                <a:gd name="T39" fmla="*/ 2147483647 h 36"/>
                <a:gd name="T40" fmla="*/ 2147483647 w 30"/>
                <a:gd name="T41" fmla="*/ 2147483647 h 36"/>
                <a:gd name="T42" fmla="*/ 2147483647 w 30"/>
                <a:gd name="T43" fmla="*/ 2147483647 h 36"/>
                <a:gd name="T44" fmla="*/ 2147483647 w 30"/>
                <a:gd name="T45" fmla="*/ 2147483647 h 36"/>
                <a:gd name="T46" fmla="*/ 2147483647 w 30"/>
                <a:gd name="T47" fmla="*/ 2147483647 h 36"/>
                <a:gd name="T48" fmla="*/ 2147483647 w 30"/>
                <a:gd name="T49" fmla="*/ 2147483647 h 36"/>
                <a:gd name="T50" fmla="*/ 2147483647 w 30"/>
                <a:gd name="T51" fmla="*/ 0 h 36"/>
                <a:gd name="T52" fmla="*/ 2147483647 w 30"/>
                <a:gd name="T53" fmla="*/ 0 h 36"/>
                <a:gd name="T54" fmla="*/ 2147483647 w 30"/>
                <a:gd name="T55" fmla="*/ 0 h 36"/>
                <a:gd name="T56" fmla="*/ 2147483647 w 30"/>
                <a:gd name="T57" fmla="*/ 0 h 36"/>
                <a:gd name="T58" fmla="*/ 2147483647 w 30"/>
                <a:gd name="T59" fmla="*/ 2147483647 h 36"/>
                <a:gd name="T60" fmla="*/ 2147483647 w 30"/>
                <a:gd name="T61" fmla="*/ 2147483647 h 36"/>
                <a:gd name="T62" fmla="*/ 2147483647 w 30"/>
                <a:gd name="T63" fmla="*/ 2147483647 h 36"/>
                <a:gd name="T64" fmla="*/ 2147483647 w 30"/>
                <a:gd name="T65" fmla="*/ 2147483647 h 36"/>
                <a:gd name="T66" fmla="*/ 2147483647 w 30"/>
                <a:gd name="T67" fmla="*/ 2147483647 h 36"/>
                <a:gd name="T68" fmla="*/ 2147483647 w 30"/>
                <a:gd name="T69" fmla="*/ 2147483647 h 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30" h="36">
                  <a:moveTo>
                    <a:pt x="30" y="17"/>
                  </a:moveTo>
                  <a:lnTo>
                    <a:pt x="30" y="19"/>
                  </a:lnTo>
                  <a:lnTo>
                    <a:pt x="30" y="22"/>
                  </a:lnTo>
                  <a:lnTo>
                    <a:pt x="29" y="23"/>
                  </a:lnTo>
                  <a:lnTo>
                    <a:pt x="29" y="25"/>
                  </a:lnTo>
                  <a:lnTo>
                    <a:pt x="29" y="27"/>
                  </a:lnTo>
                  <a:lnTo>
                    <a:pt x="27" y="28"/>
                  </a:lnTo>
                  <a:lnTo>
                    <a:pt x="26" y="30"/>
                  </a:lnTo>
                  <a:lnTo>
                    <a:pt x="25" y="31"/>
                  </a:lnTo>
                  <a:lnTo>
                    <a:pt x="23" y="33"/>
                  </a:lnTo>
                  <a:lnTo>
                    <a:pt x="22" y="33"/>
                  </a:lnTo>
                  <a:lnTo>
                    <a:pt x="21" y="34"/>
                  </a:lnTo>
                  <a:lnTo>
                    <a:pt x="19" y="34"/>
                  </a:lnTo>
                  <a:lnTo>
                    <a:pt x="18" y="36"/>
                  </a:lnTo>
                  <a:lnTo>
                    <a:pt x="17" y="36"/>
                  </a:lnTo>
                  <a:lnTo>
                    <a:pt x="15" y="36"/>
                  </a:lnTo>
                  <a:lnTo>
                    <a:pt x="14" y="36"/>
                  </a:lnTo>
                  <a:lnTo>
                    <a:pt x="12" y="36"/>
                  </a:lnTo>
                  <a:lnTo>
                    <a:pt x="11" y="34"/>
                  </a:lnTo>
                  <a:lnTo>
                    <a:pt x="10" y="34"/>
                  </a:lnTo>
                  <a:lnTo>
                    <a:pt x="8" y="33"/>
                  </a:lnTo>
                  <a:lnTo>
                    <a:pt x="7" y="33"/>
                  </a:lnTo>
                  <a:lnTo>
                    <a:pt x="6" y="31"/>
                  </a:lnTo>
                  <a:lnTo>
                    <a:pt x="4" y="30"/>
                  </a:lnTo>
                  <a:lnTo>
                    <a:pt x="3" y="28"/>
                  </a:lnTo>
                  <a:lnTo>
                    <a:pt x="2" y="27"/>
                  </a:lnTo>
                  <a:lnTo>
                    <a:pt x="2" y="25"/>
                  </a:lnTo>
                  <a:lnTo>
                    <a:pt x="2" y="23"/>
                  </a:lnTo>
                  <a:lnTo>
                    <a:pt x="0" y="22"/>
                  </a:lnTo>
                  <a:lnTo>
                    <a:pt x="0" y="20"/>
                  </a:lnTo>
                  <a:lnTo>
                    <a:pt x="0" y="19"/>
                  </a:lnTo>
                  <a:lnTo>
                    <a:pt x="0" y="17"/>
                  </a:lnTo>
                  <a:lnTo>
                    <a:pt x="0" y="16"/>
                  </a:lnTo>
                  <a:lnTo>
                    <a:pt x="0" y="14"/>
                  </a:lnTo>
                  <a:lnTo>
                    <a:pt x="2" y="13"/>
                  </a:lnTo>
                  <a:lnTo>
                    <a:pt x="2" y="11"/>
                  </a:lnTo>
                  <a:lnTo>
                    <a:pt x="2" y="10"/>
                  </a:lnTo>
                  <a:lnTo>
                    <a:pt x="3" y="8"/>
                  </a:lnTo>
                  <a:lnTo>
                    <a:pt x="4" y="6"/>
                  </a:lnTo>
                  <a:lnTo>
                    <a:pt x="4" y="5"/>
                  </a:lnTo>
                  <a:lnTo>
                    <a:pt x="6" y="3"/>
                  </a:lnTo>
                  <a:lnTo>
                    <a:pt x="7" y="3"/>
                  </a:lnTo>
                  <a:lnTo>
                    <a:pt x="8" y="2"/>
                  </a:lnTo>
                  <a:lnTo>
                    <a:pt x="10" y="2"/>
                  </a:lnTo>
                  <a:lnTo>
                    <a:pt x="11" y="0"/>
                  </a:lnTo>
                  <a:lnTo>
                    <a:pt x="12" y="0"/>
                  </a:lnTo>
                  <a:lnTo>
                    <a:pt x="14" y="0"/>
                  </a:lnTo>
                  <a:lnTo>
                    <a:pt x="15" y="0"/>
                  </a:lnTo>
                  <a:lnTo>
                    <a:pt x="17" y="0"/>
                  </a:lnTo>
                  <a:lnTo>
                    <a:pt x="18" y="0"/>
                  </a:lnTo>
                  <a:lnTo>
                    <a:pt x="19" y="0"/>
                  </a:lnTo>
                  <a:lnTo>
                    <a:pt x="21" y="2"/>
                  </a:lnTo>
                  <a:lnTo>
                    <a:pt x="22" y="2"/>
                  </a:lnTo>
                  <a:lnTo>
                    <a:pt x="23" y="3"/>
                  </a:lnTo>
                  <a:lnTo>
                    <a:pt x="25" y="3"/>
                  </a:lnTo>
                  <a:lnTo>
                    <a:pt x="26" y="5"/>
                  </a:lnTo>
                  <a:lnTo>
                    <a:pt x="26" y="6"/>
                  </a:lnTo>
                  <a:lnTo>
                    <a:pt x="27" y="8"/>
                  </a:lnTo>
                  <a:lnTo>
                    <a:pt x="29" y="10"/>
                  </a:lnTo>
                  <a:lnTo>
                    <a:pt x="29" y="11"/>
                  </a:lnTo>
                  <a:lnTo>
                    <a:pt x="29" y="13"/>
                  </a:lnTo>
                  <a:lnTo>
                    <a:pt x="30" y="14"/>
                  </a:lnTo>
                  <a:lnTo>
                    <a:pt x="30" y="16"/>
                  </a:lnTo>
                  <a:lnTo>
                    <a:pt x="30" y="17"/>
                  </a:lnTo>
                  <a:close/>
                </a:path>
              </a:pathLst>
            </a:custGeom>
            <a:solidFill>
              <a:srgbClr val="E3E3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79" name="Freeform 111"/>
            <p:cNvSpPr>
              <a:spLocks/>
            </p:cNvSpPr>
            <p:nvPr/>
          </p:nvSpPr>
          <p:spPr bwMode="auto">
            <a:xfrm>
              <a:off x="5435601" y="5075238"/>
              <a:ext cx="11113" cy="9525"/>
            </a:xfrm>
            <a:custGeom>
              <a:avLst/>
              <a:gdLst>
                <a:gd name="T0" fmla="*/ 2147483647 w 14"/>
                <a:gd name="T1" fmla="*/ 2147483647 h 13"/>
                <a:gd name="T2" fmla="*/ 2147483647 w 14"/>
                <a:gd name="T3" fmla="*/ 2147483647 h 13"/>
                <a:gd name="T4" fmla="*/ 2147483647 w 14"/>
                <a:gd name="T5" fmla="*/ 2147483647 h 13"/>
                <a:gd name="T6" fmla="*/ 2147483647 w 14"/>
                <a:gd name="T7" fmla="*/ 2147483647 h 13"/>
                <a:gd name="T8" fmla="*/ 2147483647 w 14"/>
                <a:gd name="T9" fmla="*/ 2147483647 h 13"/>
                <a:gd name="T10" fmla="*/ 2147483647 w 14"/>
                <a:gd name="T11" fmla="*/ 2147483647 h 13"/>
                <a:gd name="T12" fmla="*/ 2147483647 w 14"/>
                <a:gd name="T13" fmla="*/ 2147483647 h 13"/>
                <a:gd name="T14" fmla="*/ 2147483647 w 14"/>
                <a:gd name="T15" fmla="*/ 2147483647 h 13"/>
                <a:gd name="T16" fmla="*/ 2147483647 w 14"/>
                <a:gd name="T17" fmla="*/ 2147483647 h 13"/>
                <a:gd name="T18" fmla="*/ 2147483647 w 14"/>
                <a:gd name="T19" fmla="*/ 2147483647 h 13"/>
                <a:gd name="T20" fmla="*/ 2147483647 w 14"/>
                <a:gd name="T21" fmla="*/ 2147483647 h 13"/>
                <a:gd name="T22" fmla="*/ 2147483647 w 14"/>
                <a:gd name="T23" fmla="*/ 2147483647 h 13"/>
                <a:gd name="T24" fmla="*/ 2147483647 w 14"/>
                <a:gd name="T25" fmla="*/ 2147483647 h 13"/>
                <a:gd name="T26" fmla="*/ 2147483647 w 14"/>
                <a:gd name="T27" fmla="*/ 2147483647 h 13"/>
                <a:gd name="T28" fmla="*/ 0 w 14"/>
                <a:gd name="T29" fmla="*/ 2147483647 h 13"/>
                <a:gd name="T30" fmla="*/ 0 w 14"/>
                <a:gd name="T31" fmla="*/ 2147483647 h 13"/>
                <a:gd name="T32" fmla="*/ 0 w 14"/>
                <a:gd name="T33" fmla="*/ 2147483647 h 13"/>
                <a:gd name="T34" fmla="*/ 0 w 14"/>
                <a:gd name="T35" fmla="*/ 2147483647 h 13"/>
                <a:gd name="T36" fmla="*/ 2147483647 w 14"/>
                <a:gd name="T37" fmla="*/ 2147483647 h 13"/>
                <a:gd name="T38" fmla="*/ 2147483647 w 14"/>
                <a:gd name="T39" fmla="*/ 2147483647 h 13"/>
                <a:gd name="T40" fmla="*/ 2147483647 w 14"/>
                <a:gd name="T41" fmla="*/ 2147483647 h 13"/>
                <a:gd name="T42" fmla="*/ 2147483647 w 14"/>
                <a:gd name="T43" fmla="*/ 2147483647 h 13"/>
                <a:gd name="T44" fmla="*/ 2147483647 w 14"/>
                <a:gd name="T45" fmla="*/ 0 h 13"/>
                <a:gd name="T46" fmla="*/ 2147483647 w 14"/>
                <a:gd name="T47" fmla="*/ 0 h 13"/>
                <a:gd name="T48" fmla="*/ 2147483647 w 14"/>
                <a:gd name="T49" fmla="*/ 0 h 13"/>
                <a:gd name="T50" fmla="*/ 2147483647 w 14"/>
                <a:gd name="T51" fmla="*/ 0 h 13"/>
                <a:gd name="T52" fmla="*/ 2147483647 w 14"/>
                <a:gd name="T53" fmla="*/ 2147483647 h 13"/>
                <a:gd name="T54" fmla="*/ 2147483647 w 14"/>
                <a:gd name="T55" fmla="*/ 2147483647 h 13"/>
                <a:gd name="T56" fmla="*/ 2147483647 w 14"/>
                <a:gd name="T57" fmla="*/ 2147483647 h 13"/>
                <a:gd name="T58" fmla="*/ 2147483647 w 14"/>
                <a:gd name="T59" fmla="*/ 2147483647 h 13"/>
                <a:gd name="T60" fmla="*/ 2147483647 w 14"/>
                <a:gd name="T61" fmla="*/ 2147483647 h 13"/>
                <a:gd name="T62" fmla="*/ 2147483647 w 14"/>
                <a:gd name="T63" fmla="*/ 2147483647 h 13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14" h="13">
                  <a:moveTo>
                    <a:pt x="14" y="7"/>
                  </a:moveTo>
                  <a:lnTo>
                    <a:pt x="14" y="8"/>
                  </a:lnTo>
                  <a:lnTo>
                    <a:pt x="13" y="8"/>
                  </a:lnTo>
                  <a:lnTo>
                    <a:pt x="13" y="10"/>
                  </a:lnTo>
                  <a:lnTo>
                    <a:pt x="13" y="11"/>
                  </a:lnTo>
                  <a:lnTo>
                    <a:pt x="11" y="11"/>
                  </a:lnTo>
                  <a:lnTo>
                    <a:pt x="11" y="13"/>
                  </a:lnTo>
                  <a:lnTo>
                    <a:pt x="10" y="13"/>
                  </a:lnTo>
                  <a:lnTo>
                    <a:pt x="8" y="13"/>
                  </a:lnTo>
                  <a:lnTo>
                    <a:pt x="7" y="13"/>
                  </a:lnTo>
                  <a:lnTo>
                    <a:pt x="6" y="13"/>
                  </a:lnTo>
                  <a:lnTo>
                    <a:pt x="4" y="13"/>
                  </a:lnTo>
                  <a:lnTo>
                    <a:pt x="3" y="13"/>
                  </a:lnTo>
                  <a:lnTo>
                    <a:pt x="3" y="11"/>
                  </a:lnTo>
                  <a:lnTo>
                    <a:pt x="2" y="11"/>
                  </a:lnTo>
                  <a:lnTo>
                    <a:pt x="2" y="10"/>
                  </a:lnTo>
                  <a:lnTo>
                    <a:pt x="0" y="8"/>
                  </a:lnTo>
                  <a:lnTo>
                    <a:pt x="0" y="7"/>
                  </a:lnTo>
                  <a:lnTo>
                    <a:pt x="0" y="5"/>
                  </a:lnTo>
                  <a:lnTo>
                    <a:pt x="2" y="5"/>
                  </a:lnTo>
                  <a:lnTo>
                    <a:pt x="2" y="4"/>
                  </a:lnTo>
                  <a:lnTo>
                    <a:pt x="3" y="2"/>
                  </a:lnTo>
                  <a:lnTo>
                    <a:pt x="4" y="2"/>
                  </a:lnTo>
                  <a:lnTo>
                    <a:pt x="4" y="0"/>
                  </a:lnTo>
                  <a:lnTo>
                    <a:pt x="6" y="0"/>
                  </a:lnTo>
                  <a:lnTo>
                    <a:pt x="7" y="0"/>
                  </a:lnTo>
                  <a:lnTo>
                    <a:pt x="8" y="0"/>
                  </a:lnTo>
                  <a:lnTo>
                    <a:pt x="10" y="0"/>
                  </a:lnTo>
                  <a:lnTo>
                    <a:pt x="10" y="2"/>
                  </a:lnTo>
                  <a:lnTo>
                    <a:pt x="11" y="2"/>
                  </a:lnTo>
                  <a:lnTo>
                    <a:pt x="11" y="4"/>
                  </a:lnTo>
                  <a:lnTo>
                    <a:pt x="13" y="4"/>
                  </a:lnTo>
                  <a:lnTo>
                    <a:pt x="13" y="5"/>
                  </a:lnTo>
                  <a:lnTo>
                    <a:pt x="14" y="7"/>
                  </a:lnTo>
                  <a:close/>
                </a:path>
              </a:pathLst>
            </a:custGeom>
            <a:solidFill>
              <a:srgbClr val="B7B6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80" name="Freeform 112"/>
            <p:cNvSpPr>
              <a:spLocks/>
            </p:cNvSpPr>
            <p:nvPr/>
          </p:nvSpPr>
          <p:spPr bwMode="auto">
            <a:xfrm>
              <a:off x="5445126" y="5086350"/>
              <a:ext cx="6350" cy="6350"/>
            </a:xfrm>
            <a:custGeom>
              <a:avLst/>
              <a:gdLst>
                <a:gd name="T0" fmla="*/ 2147483647 w 8"/>
                <a:gd name="T1" fmla="*/ 2147483647 h 8"/>
                <a:gd name="T2" fmla="*/ 2147483647 w 8"/>
                <a:gd name="T3" fmla="*/ 2147483647 h 8"/>
                <a:gd name="T4" fmla="*/ 2147483647 w 8"/>
                <a:gd name="T5" fmla="*/ 2147483647 h 8"/>
                <a:gd name="T6" fmla="*/ 2147483647 w 8"/>
                <a:gd name="T7" fmla="*/ 2147483647 h 8"/>
                <a:gd name="T8" fmla="*/ 2147483647 w 8"/>
                <a:gd name="T9" fmla="*/ 2147483647 h 8"/>
                <a:gd name="T10" fmla="*/ 2147483647 w 8"/>
                <a:gd name="T11" fmla="*/ 2147483647 h 8"/>
                <a:gd name="T12" fmla="*/ 2147483647 w 8"/>
                <a:gd name="T13" fmla="*/ 2147483647 h 8"/>
                <a:gd name="T14" fmla="*/ 2147483647 w 8"/>
                <a:gd name="T15" fmla="*/ 2147483647 h 8"/>
                <a:gd name="T16" fmla="*/ 2147483647 w 8"/>
                <a:gd name="T17" fmla="*/ 2147483647 h 8"/>
                <a:gd name="T18" fmla="*/ 2147483647 w 8"/>
                <a:gd name="T19" fmla="*/ 2147483647 h 8"/>
                <a:gd name="T20" fmla="*/ 2147483647 w 8"/>
                <a:gd name="T21" fmla="*/ 2147483647 h 8"/>
                <a:gd name="T22" fmla="*/ 2147483647 w 8"/>
                <a:gd name="T23" fmla="*/ 2147483647 h 8"/>
                <a:gd name="T24" fmla="*/ 2147483647 w 8"/>
                <a:gd name="T25" fmla="*/ 2147483647 h 8"/>
                <a:gd name="T26" fmla="*/ 2147483647 w 8"/>
                <a:gd name="T27" fmla="*/ 2147483647 h 8"/>
                <a:gd name="T28" fmla="*/ 2147483647 w 8"/>
                <a:gd name="T29" fmla="*/ 2147483647 h 8"/>
                <a:gd name="T30" fmla="*/ 2147483647 w 8"/>
                <a:gd name="T31" fmla="*/ 2147483647 h 8"/>
                <a:gd name="T32" fmla="*/ 0 w 8"/>
                <a:gd name="T33" fmla="*/ 2147483647 h 8"/>
                <a:gd name="T34" fmla="*/ 2147483647 w 8"/>
                <a:gd name="T35" fmla="*/ 2147483647 h 8"/>
                <a:gd name="T36" fmla="*/ 2147483647 w 8"/>
                <a:gd name="T37" fmla="*/ 2147483647 h 8"/>
                <a:gd name="T38" fmla="*/ 2147483647 w 8"/>
                <a:gd name="T39" fmla="*/ 2147483647 h 8"/>
                <a:gd name="T40" fmla="*/ 2147483647 w 8"/>
                <a:gd name="T41" fmla="*/ 2147483647 h 8"/>
                <a:gd name="T42" fmla="*/ 2147483647 w 8"/>
                <a:gd name="T43" fmla="*/ 2147483647 h 8"/>
                <a:gd name="T44" fmla="*/ 2147483647 w 8"/>
                <a:gd name="T45" fmla="*/ 2147483647 h 8"/>
                <a:gd name="T46" fmla="*/ 2147483647 w 8"/>
                <a:gd name="T47" fmla="*/ 0 h 8"/>
                <a:gd name="T48" fmla="*/ 2147483647 w 8"/>
                <a:gd name="T49" fmla="*/ 0 h 8"/>
                <a:gd name="T50" fmla="*/ 2147483647 w 8"/>
                <a:gd name="T51" fmla="*/ 0 h 8"/>
                <a:gd name="T52" fmla="*/ 2147483647 w 8"/>
                <a:gd name="T53" fmla="*/ 2147483647 h 8"/>
                <a:gd name="T54" fmla="*/ 2147483647 w 8"/>
                <a:gd name="T55" fmla="*/ 2147483647 h 8"/>
                <a:gd name="T56" fmla="*/ 2147483647 w 8"/>
                <a:gd name="T57" fmla="*/ 2147483647 h 8"/>
                <a:gd name="T58" fmla="*/ 2147483647 w 8"/>
                <a:gd name="T59" fmla="*/ 2147483647 h 8"/>
                <a:gd name="T60" fmla="*/ 2147483647 w 8"/>
                <a:gd name="T61" fmla="*/ 2147483647 h 8"/>
                <a:gd name="T62" fmla="*/ 2147483647 w 8"/>
                <a:gd name="T63" fmla="*/ 2147483647 h 8"/>
                <a:gd name="T64" fmla="*/ 2147483647 w 8"/>
                <a:gd name="T65" fmla="*/ 2147483647 h 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8" h="8">
                  <a:moveTo>
                    <a:pt x="8" y="3"/>
                  </a:moveTo>
                  <a:lnTo>
                    <a:pt x="8" y="5"/>
                  </a:lnTo>
                  <a:lnTo>
                    <a:pt x="7" y="5"/>
                  </a:lnTo>
                  <a:lnTo>
                    <a:pt x="7" y="7"/>
                  </a:lnTo>
                  <a:lnTo>
                    <a:pt x="6" y="7"/>
                  </a:lnTo>
                  <a:lnTo>
                    <a:pt x="6" y="8"/>
                  </a:lnTo>
                  <a:lnTo>
                    <a:pt x="4" y="8"/>
                  </a:lnTo>
                  <a:lnTo>
                    <a:pt x="3" y="7"/>
                  </a:lnTo>
                  <a:lnTo>
                    <a:pt x="2" y="7"/>
                  </a:lnTo>
                  <a:lnTo>
                    <a:pt x="2" y="5"/>
                  </a:lnTo>
                  <a:lnTo>
                    <a:pt x="0" y="3"/>
                  </a:lnTo>
                  <a:lnTo>
                    <a:pt x="2" y="3"/>
                  </a:lnTo>
                  <a:lnTo>
                    <a:pt x="2" y="2"/>
                  </a:lnTo>
                  <a:lnTo>
                    <a:pt x="3" y="2"/>
                  </a:lnTo>
                  <a:lnTo>
                    <a:pt x="4" y="0"/>
                  </a:lnTo>
                  <a:lnTo>
                    <a:pt x="6" y="0"/>
                  </a:lnTo>
                  <a:lnTo>
                    <a:pt x="6" y="2"/>
                  </a:lnTo>
                  <a:lnTo>
                    <a:pt x="7" y="2"/>
                  </a:lnTo>
                  <a:lnTo>
                    <a:pt x="7" y="3"/>
                  </a:lnTo>
                  <a:lnTo>
                    <a:pt x="8" y="3"/>
                  </a:lnTo>
                  <a:close/>
                </a:path>
              </a:pathLst>
            </a:custGeom>
            <a:solidFill>
              <a:srgbClr val="B7B6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81" name="Freeform 113"/>
            <p:cNvSpPr>
              <a:spLocks/>
            </p:cNvSpPr>
            <p:nvPr/>
          </p:nvSpPr>
          <p:spPr bwMode="auto">
            <a:xfrm>
              <a:off x="5743576" y="5070475"/>
              <a:ext cx="23813" cy="28575"/>
            </a:xfrm>
            <a:custGeom>
              <a:avLst/>
              <a:gdLst>
                <a:gd name="T0" fmla="*/ 2147483647 w 31"/>
                <a:gd name="T1" fmla="*/ 2147483647 h 36"/>
                <a:gd name="T2" fmla="*/ 2147483647 w 31"/>
                <a:gd name="T3" fmla="*/ 2147483647 h 36"/>
                <a:gd name="T4" fmla="*/ 2147483647 w 31"/>
                <a:gd name="T5" fmla="*/ 2147483647 h 36"/>
                <a:gd name="T6" fmla="*/ 2147483647 w 31"/>
                <a:gd name="T7" fmla="*/ 2147483647 h 36"/>
                <a:gd name="T8" fmla="*/ 2147483647 w 31"/>
                <a:gd name="T9" fmla="*/ 2147483647 h 36"/>
                <a:gd name="T10" fmla="*/ 2147483647 w 31"/>
                <a:gd name="T11" fmla="*/ 2147483647 h 36"/>
                <a:gd name="T12" fmla="*/ 2147483647 w 31"/>
                <a:gd name="T13" fmla="*/ 2147483647 h 36"/>
                <a:gd name="T14" fmla="*/ 2147483647 w 31"/>
                <a:gd name="T15" fmla="*/ 2147483647 h 36"/>
                <a:gd name="T16" fmla="*/ 2147483647 w 31"/>
                <a:gd name="T17" fmla="*/ 2147483647 h 36"/>
                <a:gd name="T18" fmla="*/ 2147483647 w 31"/>
                <a:gd name="T19" fmla="*/ 2147483647 h 36"/>
                <a:gd name="T20" fmla="*/ 2147483647 w 31"/>
                <a:gd name="T21" fmla="*/ 2147483647 h 36"/>
                <a:gd name="T22" fmla="*/ 2147483647 w 31"/>
                <a:gd name="T23" fmla="*/ 2147483647 h 36"/>
                <a:gd name="T24" fmla="*/ 2147483647 w 31"/>
                <a:gd name="T25" fmla="*/ 2147483647 h 36"/>
                <a:gd name="T26" fmla="*/ 2147483647 w 31"/>
                <a:gd name="T27" fmla="*/ 2147483647 h 36"/>
                <a:gd name="T28" fmla="*/ 2147483647 w 31"/>
                <a:gd name="T29" fmla="*/ 2147483647 h 36"/>
                <a:gd name="T30" fmla="*/ 0 w 31"/>
                <a:gd name="T31" fmla="*/ 2147483647 h 36"/>
                <a:gd name="T32" fmla="*/ 0 w 31"/>
                <a:gd name="T33" fmla="*/ 2147483647 h 36"/>
                <a:gd name="T34" fmla="*/ 0 w 31"/>
                <a:gd name="T35" fmla="*/ 2147483647 h 36"/>
                <a:gd name="T36" fmla="*/ 0 w 31"/>
                <a:gd name="T37" fmla="*/ 2147483647 h 36"/>
                <a:gd name="T38" fmla="*/ 0 w 31"/>
                <a:gd name="T39" fmla="*/ 2147483647 h 36"/>
                <a:gd name="T40" fmla="*/ 0 w 31"/>
                <a:gd name="T41" fmla="*/ 2147483647 h 36"/>
                <a:gd name="T42" fmla="*/ 2147483647 w 31"/>
                <a:gd name="T43" fmla="*/ 2147483647 h 36"/>
                <a:gd name="T44" fmla="*/ 2147483647 w 31"/>
                <a:gd name="T45" fmla="*/ 2147483647 h 36"/>
                <a:gd name="T46" fmla="*/ 2147483647 w 31"/>
                <a:gd name="T47" fmla="*/ 2147483647 h 36"/>
                <a:gd name="T48" fmla="*/ 2147483647 w 31"/>
                <a:gd name="T49" fmla="*/ 2147483647 h 36"/>
                <a:gd name="T50" fmla="*/ 2147483647 w 31"/>
                <a:gd name="T51" fmla="*/ 0 h 36"/>
                <a:gd name="T52" fmla="*/ 2147483647 w 31"/>
                <a:gd name="T53" fmla="*/ 0 h 36"/>
                <a:gd name="T54" fmla="*/ 2147483647 w 31"/>
                <a:gd name="T55" fmla="*/ 0 h 36"/>
                <a:gd name="T56" fmla="*/ 2147483647 w 31"/>
                <a:gd name="T57" fmla="*/ 0 h 36"/>
                <a:gd name="T58" fmla="*/ 2147483647 w 31"/>
                <a:gd name="T59" fmla="*/ 2147483647 h 36"/>
                <a:gd name="T60" fmla="*/ 2147483647 w 31"/>
                <a:gd name="T61" fmla="*/ 2147483647 h 36"/>
                <a:gd name="T62" fmla="*/ 2147483647 w 31"/>
                <a:gd name="T63" fmla="*/ 2147483647 h 36"/>
                <a:gd name="T64" fmla="*/ 2147483647 w 31"/>
                <a:gd name="T65" fmla="*/ 2147483647 h 36"/>
                <a:gd name="T66" fmla="*/ 2147483647 w 31"/>
                <a:gd name="T67" fmla="*/ 2147483647 h 36"/>
                <a:gd name="T68" fmla="*/ 2147483647 w 31"/>
                <a:gd name="T69" fmla="*/ 2147483647 h 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31" h="36">
                  <a:moveTo>
                    <a:pt x="31" y="17"/>
                  </a:moveTo>
                  <a:lnTo>
                    <a:pt x="30" y="19"/>
                  </a:lnTo>
                  <a:lnTo>
                    <a:pt x="30" y="22"/>
                  </a:lnTo>
                  <a:lnTo>
                    <a:pt x="30" y="23"/>
                  </a:lnTo>
                  <a:lnTo>
                    <a:pt x="30" y="25"/>
                  </a:lnTo>
                  <a:lnTo>
                    <a:pt x="29" y="27"/>
                  </a:lnTo>
                  <a:lnTo>
                    <a:pt x="29" y="28"/>
                  </a:lnTo>
                  <a:lnTo>
                    <a:pt x="27" y="30"/>
                  </a:lnTo>
                  <a:lnTo>
                    <a:pt x="26" y="30"/>
                  </a:lnTo>
                  <a:lnTo>
                    <a:pt x="25" y="31"/>
                  </a:lnTo>
                  <a:lnTo>
                    <a:pt x="23" y="33"/>
                  </a:lnTo>
                  <a:lnTo>
                    <a:pt x="22" y="34"/>
                  </a:lnTo>
                  <a:lnTo>
                    <a:pt x="21" y="34"/>
                  </a:lnTo>
                  <a:lnTo>
                    <a:pt x="18" y="36"/>
                  </a:lnTo>
                  <a:lnTo>
                    <a:pt x="17" y="36"/>
                  </a:lnTo>
                  <a:lnTo>
                    <a:pt x="15" y="36"/>
                  </a:lnTo>
                  <a:lnTo>
                    <a:pt x="14" y="36"/>
                  </a:lnTo>
                  <a:lnTo>
                    <a:pt x="13" y="36"/>
                  </a:lnTo>
                  <a:lnTo>
                    <a:pt x="11" y="34"/>
                  </a:lnTo>
                  <a:lnTo>
                    <a:pt x="10" y="34"/>
                  </a:lnTo>
                  <a:lnTo>
                    <a:pt x="9" y="33"/>
                  </a:lnTo>
                  <a:lnTo>
                    <a:pt x="7" y="33"/>
                  </a:lnTo>
                  <a:lnTo>
                    <a:pt x="6" y="31"/>
                  </a:lnTo>
                  <a:lnTo>
                    <a:pt x="4" y="30"/>
                  </a:lnTo>
                  <a:lnTo>
                    <a:pt x="3" y="30"/>
                  </a:lnTo>
                  <a:lnTo>
                    <a:pt x="3" y="28"/>
                  </a:lnTo>
                  <a:lnTo>
                    <a:pt x="2" y="27"/>
                  </a:lnTo>
                  <a:lnTo>
                    <a:pt x="2" y="25"/>
                  </a:lnTo>
                  <a:lnTo>
                    <a:pt x="0" y="23"/>
                  </a:lnTo>
                  <a:lnTo>
                    <a:pt x="0" y="22"/>
                  </a:lnTo>
                  <a:lnTo>
                    <a:pt x="0" y="20"/>
                  </a:lnTo>
                  <a:lnTo>
                    <a:pt x="0" y="19"/>
                  </a:lnTo>
                  <a:lnTo>
                    <a:pt x="0" y="17"/>
                  </a:lnTo>
                  <a:lnTo>
                    <a:pt x="0" y="16"/>
                  </a:lnTo>
                  <a:lnTo>
                    <a:pt x="0" y="14"/>
                  </a:lnTo>
                  <a:lnTo>
                    <a:pt x="0" y="13"/>
                  </a:lnTo>
                  <a:lnTo>
                    <a:pt x="2" y="11"/>
                  </a:lnTo>
                  <a:lnTo>
                    <a:pt x="2" y="10"/>
                  </a:lnTo>
                  <a:lnTo>
                    <a:pt x="3" y="8"/>
                  </a:lnTo>
                  <a:lnTo>
                    <a:pt x="3" y="6"/>
                  </a:lnTo>
                  <a:lnTo>
                    <a:pt x="4" y="5"/>
                  </a:lnTo>
                  <a:lnTo>
                    <a:pt x="6" y="3"/>
                  </a:lnTo>
                  <a:lnTo>
                    <a:pt x="7" y="3"/>
                  </a:lnTo>
                  <a:lnTo>
                    <a:pt x="9" y="2"/>
                  </a:lnTo>
                  <a:lnTo>
                    <a:pt x="10" y="2"/>
                  </a:lnTo>
                  <a:lnTo>
                    <a:pt x="11" y="0"/>
                  </a:lnTo>
                  <a:lnTo>
                    <a:pt x="13" y="0"/>
                  </a:lnTo>
                  <a:lnTo>
                    <a:pt x="14" y="0"/>
                  </a:lnTo>
                  <a:lnTo>
                    <a:pt x="15" y="0"/>
                  </a:lnTo>
                  <a:lnTo>
                    <a:pt x="17" y="0"/>
                  </a:lnTo>
                  <a:lnTo>
                    <a:pt x="18" y="0"/>
                  </a:lnTo>
                  <a:lnTo>
                    <a:pt x="21" y="0"/>
                  </a:lnTo>
                  <a:lnTo>
                    <a:pt x="22" y="2"/>
                  </a:lnTo>
                  <a:lnTo>
                    <a:pt x="23" y="2"/>
                  </a:lnTo>
                  <a:lnTo>
                    <a:pt x="23" y="3"/>
                  </a:lnTo>
                  <a:lnTo>
                    <a:pt x="25" y="3"/>
                  </a:lnTo>
                  <a:lnTo>
                    <a:pt x="26" y="5"/>
                  </a:lnTo>
                  <a:lnTo>
                    <a:pt x="27" y="6"/>
                  </a:lnTo>
                  <a:lnTo>
                    <a:pt x="29" y="8"/>
                  </a:lnTo>
                  <a:lnTo>
                    <a:pt x="29" y="10"/>
                  </a:lnTo>
                  <a:lnTo>
                    <a:pt x="30" y="11"/>
                  </a:lnTo>
                  <a:lnTo>
                    <a:pt x="30" y="13"/>
                  </a:lnTo>
                  <a:lnTo>
                    <a:pt x="30" y="14"/>
                  </a:lnTo>
                  <a:lnTo>
                    <a:pt x="30" y="16"/>
                  </a:lnTo>
                  <a:lnTo>
                    <a:pt x="31" y="17"/>
                  </a:lnTo>
                  <a:close/>
                </a:path>
              </a:pathLst>
            </a:custGeom>
            <a:solidFill>
              <a:srgbClr val="E3E3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82" name="Freeform 114"/>
            <p:cNvSpPr>
              <a:spLocks/>
            </p:cNvSpPr>
            <p:nvPr/>
          </p:nvSpPr>
          <p:spPr bwMode="auto">
            <a:xfrm>
              <a:off x="5746751" y="5075238"/>
              <a:ext cx="9525" cy="9525"/>
            </a:xfrm>
            <a:custGeom>
              <a:avLst/>
              <a:gdLst>
                <a:gd name="T0" fmla="*/ 2147483647 w 11"/>
                <a:gd name="T1" fmla="*/ 2147483647 h 13"/>
                <a:gd name="T2" fmla="*/ 2147483647 w 11"/>
                <a:gd name="T3" fmla="*/ 2147483647 h 13"/>
                <a:gd name="T4" fmla="*/ 2147483647 w 11"/>
                <a:gd name="T5" fmla="*/ 2147483647 h 13"/>
                <a:gd name="T6" fmla="*/ 2147483647 w 11"/>
                <a:gd name="T7" fmla="*/ 2147483647 h 13"/>
                <a:gd name="T8" fmla="*/ 2147483647 w 11"/>
                <a:gd name="T9" fmla="*/ 2147483647 h 13"/>
                <a:gd name="T10" fmla="*/ 2147483647 w 11"/>
                <a:gd name="T11" fmla="*/ 2147483647 h 13"/>
                <a:gd name="T12" fmla="*/ 2147483647 w 11"/>
                <a:gd name="T13" fmla="*/ 2147483647 h 13"/>
                <a:gd name="T14" fmla="*/ 2147483647 w 11"/>
                <a:gd name="T15" fmla="*/ 2147483647 h 13"/>
                <a:gd name="T16" fmla="*/ 2147483647 w 11"/>
                <a:gd name="T17" fmla="*/ 2147483647 h 13"/>
                <a:gd name="T18" fmla="*/ 2147483647 w 11"/>
                <a:gd name="T19" fmla="*/ 2147483647 h 13"/>
                <a:gd name="T20" fmla="*/ 2147483647 w 11"/>
                <a:gd name="T21" fmla="*/ 2147483647 h 13"/>
                <a:gd name="T22" fmla="*/ 2147483647 w 11"/>
                <a:gd name="T23" fmla="*/ 2147483647 h 13"/>
                <a:gd name="T24" fmla="*/ 2147483647 w 11"/>
                <a:gd name="T25" fmla="*/ 2147483647 h 13"/>
                <a:gd name="T26" fmla="*/ 0 w 11"/>
                <a:gd name="T27" fmla="*/ 2147483647 h 13"/>
                <a:gd name="T28" fmla="*/ 0 w 11"/>
                <a:gd name="T29" fmla="*/ 2147483647 h 13"/>
                <a:gd name="T30" fmla="*/ 0 w 11"/>
                <a:gd name="T31" fmla="*/ 2147483647 h 13"/>
                <a:gd name="T32" fmla="*/ 0 w 11"/>
                <a:gd name="T33" fmla="*/ 2147483647 h 13"/>
                <a:gd name="T34" fmla="*/ 0 w 11"/>
                <a:gd name="T35" fmla="*/ 2147483647 h 13"/>
                <a:gd name="T36" fmla="*/ 0 w 11"/>
                <a:gd name="T37" fmla="*/ 2147483647 h 13"/>
                <a:gd name="T38" fmla="*/ 2147483647 w 11"/>
                <a:gd name="T39" fmla="*/ 2147483647 h 13"/>
                <a:gd name="T40" fmla="*/ 2147483647 w 11"/>
                <a:gd name="T41" fmla="*/ 2147483647 h 13"/>
                <a:gd name="T42" fmla="*/ 2147483647 w 11"/>
                <a:gd name="T43" fmla="*/ 2147483647 h 13"/>
                <a:gd name="T44" fmla="*/ 2147483647 w 11"/>
                <a:gd name="T45" fmla="*/ 0 h 13"/>
                <a:gd name="T46" fmla="*/ 2147483647 w 11"/>
                <a:gd name="T47" fmla="*/ 0 h 13"/>
                <a:gd name="T48" fmla="*/ 2147483647 w 11"/>
                <a:gd name="T49" fmla="*/ 0 h 13"/>
                <a:gd name="T50" fmla="*/ 2147483647 w 11"/>
                <a:gd name="T51" fmla="*/ 0 h 13"/>
                <a:gd name="T52" fmla="*/ 2147483647 w 11"/>
                <a:gd name="T53" fmla="*/ 2147483647 h 13"/>
                <a:gd name="T54" fmla="*/ 2147483647 w 11"/>
                <a:gd name="T55" fmla="*/ 2147483647 h 13"/>
                <a:gd name="T56" fmla="*/ 2147483647 w 11"/>
                <a:gd name="T57" fmla="*/ 2147483647 h 13"/>
                <a:gd name="T58" fmla="*/ 2147483647 w 11"/>
                <a:gd name="T59" fmla="*/ 2147483647 h 13"/>
                <a:gd name="T60" fmla="*/ 2147483647 w 11"/>
                <a:gd name="T61" fmla="*/ 2147483647 h 13"/>
                <a:gd name="T62" fmla="*/ 2147483647 w 11"/>
                <a:gd name="T63" fmla="*/ 2147483647 h 13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11" h="13">
                  <a:moveTo>
                    <a:pt x="11" y="7"/>
                  </a:moveTo>
                  <a:lnTo>
                    <a:pt x="11" y="8"/>
                  </a:lnTo>
                  <a:lnTo>
                    <a:pt x="11" y="10"/>
                  </a:lnTo>
                  <a:lnTo>
                    <a:pt x="9" y="11"/>
                  </a:lnTo>
                  <a:lnTo>
                    <a:pt x="8" y="13"/>
                  </a:lnTo>
                  <a:lnTo>
                    <a:pt x="7" y="13"/>
                  </a:lnTo>
                  <a:lnTo>
                    <a:pt x="5" y="13"/>
                  </a:lnTo>
                  <a:lnTo>
                    <a:pt x="4" y="13"/>
                  </a:lnTo>
                  <a:lnTo>
                    <a:pt x="3" y="13"/>
                  </a:lnTo>
                  <a:lnTo>
                    <a:pt x="1" y="11"/>
                  </a:lnTo>
                  <a:lnTo>
                    <a:pt x="0" y="11"/>
                  </a:lnTo>
                  <a:lnTo>
                    <a:pt x="0" y="10"/>
                  </a:lnTo>
                  <a:lnTo>
                    <a:pt x="0" y="8"/>
                  </a:lnTo>
                  <a:lnTo>
                    <a:pt x="0" y="7"/>
                  </a:lnTo>
                  <a:lnTo>
                    <a:pt x="0" y="5"/>
                  </a:lnTo>
                  <a:lnTo>
                    <a:pt x="0" y="4"/>
                  </a:lnTo>
                  <a:lnTo>
                    <a:pt x="1" y="4"/>
                  </a:lnTo>
                  <a:lnTo>
                    <a:pt x="1" y="2"/>
                  </a:lnTo>
                  <a:lnTo>
                    <a:pt x="3" y="2"/>
                  </a:lnTo>
                  <a:lnTo>
                    <a:pt x="3" y="0"/>
                  </a:lnTo>
                  <a:lnTo>
                    <a:pt x="4" y="0"/>
                  </a:lnTo>
                  <a:lnTo>
                    <a:pt x="5" y="0"/>
                  </a:lnTo>
                  <a:lnTo>
                    <a:pt x="7" y="0"/>
                  </a:lnTo>
                  <a:lnTo>
                    <a:pt x="8" y="0"/>
                  </a:lnTo>
                  <a:lnTo>
                    <a:pt x="8" y="2"/>
                  </a:lnTo>
                  <a:lnTo>
                    <a:pt x="9" y="2"/>
                  </a:lnTo>
                  <a:lnTo>
                    <a:pt x="9" y="4"/>
                  </a:lnTo>
                  <a:lnTo>
                    <a:pt x="11" y="4"/>
                  </a:lnTo>
                  <a:lnTo>
                    <a:pt x="11" y="5"/>
                  </a:lnTo>
                  <a:lnTo>
                    <a:pt x="11" y="7"/>
                  </a:lnTo>
                  <a:close/>
                </a:path>
              </a:pathLst>
            </a:custGeom>
            <a:solidFill>
              <a:srgbClr val="B7B6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83" name="Freeform 115"/>
            <p:cNvSpPr>
              <a:spLocks/>
            </p:cNvSpPr>
            <p:nvPr/>
          </p:nvSpPr>
          <p:spPr bwMode="auto">
            <a:xfrm>
              <a:off x="5756276" y="5086350"/>
              <a:ext cx="3175" cy="6350"/>
            </a:xfrm>
            <a:custGeom>
              <a:avLst/>
              <a:gdLst>
                <a:gd name="T0" fmla="*/ 2147483647 w 5"/>
                <a:gd name="T1" fmla="*/ 2147483647 h 8"/>
                <a:gd name="T2" fmla="*/ 2147483647 w 5"/>
                <a:gd name="T3" fmla="*/ 2147483647 h 8"/>
                <a:gd name="T4" fmla="*/ 2147483647 w 5"/>
                <a:gd name="T5" fmla="*/ 2147483647 h 8"/>
                <a:gd name="T6" fmla="*/ 2147483647 w 5"/>
                <a:gd name="T7" fmla="*/ 2147483647 h 8"/>
                <a:gd name="T8" fmla="*/ 2147483647 w 5"/>
                <a:gd name="T9" fmla="*/ 2147483647 h 8"/>
                <a:gd name="T10" fmla="*/ 2147483647 w 5"/>
                <a:gd name="T11" fmla="*/ 2147483647 h 8"/>
                <a:gd name="T12" fmla="*/ 2147483647 w 5"/>
                <a:gd name="T13" fmla="*/ 2147483647 h 8"/>
                <a:gd name="T14" fmla="*/ 2147483647 w 5"/>
                <a:gd name="T15" fmla="*/ 2147483647 h 8"/>
                <a:gd name="T16" fmla="*/ 2147483647 w 5"/>
                <a:gd name="T17" fmla="*/ 2147483647 h 8"/>
                <a:gd name="T18" fmla="*/ 2147483647 w 5"/>
                <a:gd name="T19" fmla="*/ 2147483647 h 8"/>
                <a:gd name="T20" fmla="*/ 2147483647 w 5"/>
                <a:gd name="T21" fmla="*/ 2147483647 h 8"/>
                <a:gd name="T22" fmla="*/ 2147483647 w 5"/>
                <a:gd name="T23" fmla="*/ 2147483647 h 8"/>
                <a:gd name="T24" fmla="*/ 2147483647 w 5"/>
                <a:gd name="T25" fmla="*/ 2147483647 h 8"/>
                <a:gd name="T26" fmla="*/ 0 w 5"/>
                <a:gd name="T27" fmla="*/ 2147483647 h 8"/>
                <a:gd name="T28" fmla="*/ 0 w 5"/>
                <a:gd name="T29" fmla="*/ 2147483647 h 8"/>
                <a:gd name="T30" fmla="*/ 0 w 5"/>
                <a:gd name="T31" fmla="*/ 2147483647 h 8"/>
                <a:gd name="T32" fmla="*/ 0 w 5"/>
                <a:gd name="T33" fmla="*/ 2147483647 h 8"/>
                <a:gd name="T34" fmla="*/ 0 w 5"/>
                <a:gd name="T35" fmla="*/ 2147483647 h 8"/>
                <a:gd name="T36" fmla="*/ 0 w 5"/>
                <a:gd name="T37" fmla="*/ 2147483647 h 8"/>
                <a:gd name="T38" fmla="*/ 0 w 5"/>
                <a:gd name="T39" fmla="*/ 2147483647 h 8"/>
                <a:gd name="T40" fmla="*/ 2147483647 w 5"/>
                <a:gd name="T41" fmla="*/ 2147483647 h 8"/>
                <a:gd name="T42" fmla="*/ 2147483647 w 5"/>
                <a:gd name="T43" fmla="*/ 2147483647 h 8"/>
                <a:gd name="T44" fmla="*/ 2147483647 w 5"/>
                <a:gd name="T45" fmla="*/ 2147483647 h 8"/>
                <a:gd name="T46" fmla="*/ 2147483647 w 5"/>
                <a:gd name="T47" fmla="*/ 0 h 8"/>
                <a:gd name="T48" fmla="*/ 2147483647 w 5"/>
                <a:gd name="T49" fmla="*/ 0 h 8"/>
                <a:gd name="T50" fmla="*/ 2147483647 w 5"/>
                <a:gd name="T51" fmla="*/ 0 h 8"/>
                <a:gd name="T52" fmla="*/ 2147483647 w 5"/>
                <a:gd name="T53" fmla="*/ 2147483647 h 8"/>
                <a:gd name="T54" fmla="*/ 2147483647 w 5"/>
                <a:gd name="T55" fmla="*/ 2147483647 h 8"/>
                <a:gd name="T56" fmla="*/ 2147483647 w 5"/>
                <a:gd name="T57" fmla="*/ 2147483647 h 8"/>
                <a:gd name="T58" fmla="*/ 2147483647 w 5"/>
                <a:gd name="T59" fmla="*/ 2147483647 h 8"/>
                <a:gd name="T60" fmla="*/ 2147483647 w 5"/>
                <a:gd name="T61" fmla="*/ 2147483647 h 8"/>
                <a:gd name="T62" fmla="*/ 2147483647 w 5"/>
                <a:gd name="T63" fmla="*/ 2147483647 h 8"/>
                <a:gd name="T64" fmla="*/ 2147483647 w 5"/>
                <a:gd name="T65" fmla="*/ 2147483647 h 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5" h="8">
                  <a:moveTo>
                    <a:pt x="5" y="3"/>
                  </a:moveTo>
                  <a:lnTo>
                    <a:pt x="5" y="5"/>
                  </a:lnTo>
                  <a:lnTo>
                    <a:pt x="5" y="7"/>
                  </a:lnTo>
                  <a:lnTo>
                    <a:pt x="4" y="7"/>
                  </a:lnTo>
                  <a:lnTo>
                    <a:pt x="4" y="8"/>
                  </a:lnTo>
                  <a:lnTo>
                    <a:pt x="2" y="8"/>
                  </a:lnTo>
                  <a:lnTo>
                    <a:pt x="1" y="7"/>
                  </a:lnTo>
                  <a:lnTo>
                    <a:pt x="0" y="7"/>
                  </a:lnTo>
                  <a:lnTo>
                    <a:pt x="0" y="5"/>
                  </a:lnTo>
                  <a:lnTo>
                    <a:pt x="0" y="3"/>
                  </a:lnTo>
                  <a:lnTo>
                    <a:pt x="0" y="2"/>
                  </a:lnTo>
                  <a:lnTo>
                    <a:pt x="1" y="2"/>
                  </a:lnTo>
                  <a:lnTo>
                    <a:pt x="2" y="0"/>
                  </a:lnTo>
                  <a:lnTo>
                    <a:pt x="4" y="0"/>
                  </a:lnTo>
                  <a:lnTo>
                    <a:pt x="4" y="2"/>
                  </a:lnTo>
                  <a:lnTo>
                    <a:pt x="5" y="2"/>
                  </a:lnTo>
                  <a:lnTo>
                    <a:pt x="5" y="3"/>
                  </a:lnTo>
                  <a:close/>
                </a:path>
              </a:pathLst>
            </a:custGeom>
            <a:solidFill>
              <a:srgbClr val="B7B6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84" name="Freeform 116"/>
            <p:cNvSpPr>
              <a:spLocks/>
            </p:cNvSpPr>
            <p:nvPr/>
          </p:nvSpPr>
          <p:spPr bwMode="auto">
            <a:xfrm>
              <a:off x="5630863" y="4870450"/>
              <a:ext cx="104775" cy="106363"/>
            </a:xfrm>
            <a:custGeom>
              <a:avLst/>
              <a:gdLst>
                <a:gd name="T0" fmla="*/ 2147483647 w 132"/>
                <a:gd name="T1" fmla="*/ 0 h 133"/>
                <a:gd name="T2" fmla="*/ 2147483647 w 132"/>
                <a:gd name="T3" fmla="*/ 0 h 133"/>
                <a:gd name="T4" fmla="*/ 2147483647 w 132"/>
                <a:gd name="T5" fmla="*/ 0 h 133"/>
                <a:gd name="T6" fmla="*/ 2147483647 w 132"/>
                <a:gd name="T7" fmla="*/ 2147483647 h 133"/>
                <a:gd name="T8" fmla="*/ 2147483647 w 132"/>
                <a:gd name="T9" fmla="*/ 2147483647 h 133"/>
                <a:gd name="T10" fmla="*/ 2147483647 w 132"/>
                <a:gd name="T11" fmla="*/ 2147483647 h 133"/>
                <a:gd name="T12" fmla="*/ 2147483647 w 132"/>
                <a:gd name="T13" fmla="*/ 2147483647 h 133"/>
                <a:gd name="T14" fmla="*/ 2147483647 w 132"/>
                <a:gd name="T15" fmla="*/ 2147483647 h 133"/>
                <a:gd name="T16" fmla="*/ 2147483647 w 132"/>
                <a:gd name="T17" fmla="*/ 2147483647 h 133"/>
                <a:gd name="T18" fmla="*/ 2147483647 w 132"/>
                <a:gd name="T19" fmla="*/ 2147483647 h 133"/>
                <a:gd name="T20" fmla="*/ 2147483647 w 132"/>
                <a:gd name="T21" fmla="*/ 2147483647 h 133"/>
                <a:gd name="T22" fmla="*/ 2147483647 w 132"/>
                <a:gd name="T23" fmla="*/ 2147483647 h 133"/>
                <a:gd name="T24" fmla="*/ 2147483647 w 132"/>
                <a:gd name="T25" fmla="*/ 2147483647 h 133"/>
                <a:gd name="T26" fmla="*/ 2147483647 w 132"/>
                <a:gd name="T27" fmla="*/ 2147483647 h 133"/>
                <a:gd name="T28" fmla="*/ 2147483647 w 132"/>
                <a:gd name="T29" fmla="*/ 2147483647 h 133"/>
                <a:gd name="T30" fmla="*/ 2147483647 w 132"/>
                <a:gd name="T31" fmla="*/ 2147483647 h 133"/>
                <a:gd name="T32" fmla="*/ 2147483647 w 132"/>
                <a:gd name="T33" fmla="*/ 2147483647 h 133"/>
                <a:gd name="T34" fmla="*/ 2147483647 w 132"/>
                <a:gd name="T35" fmla="*/ 2147483647 h 133"/>
                <a:gd name="T36" fmla="*/ 2147483647 w 132"/>
                <a:gd name="T37" fmla="*/ 2147483647 h 133"/>
                <a:gd name="T38" fmla="*/ 2147483647 w 132"/>
                <a:gd name="T39" fmla="*/ 2147483647 h 133"/>
                <a:gd name="T40" fmla="*/ 2147483647 w 132"/>
                <a:gd name="T41" fmla="*/ 2147483647 h 133"/>
                <a:gd name="T42" fmla="*/ 2147483647 w 132"/>
                <a:gd name="T43" fmla="*/ 2147483647 h 133"/>
                <a:gd name="T44" fmla="*/ 2147483647 w 132"/>
                <a:gd name="T45" fmla="*/ 2147483647 h 133"/>
                <a:gd name="T46" fmla="*/ 2147483647 w 132"/>
                <a:gd name="T47" fmla="*/ 2147483647 h 133"/>
                <a:gd name="T48" fmla="*/ 2147483647 w 132"/>
                <a:gd name="T49" fmla="*/ 2147483647 h 133"/>
                <a:gd name="T50" fmla="*/ 2147483647 w 132"/>
                <a:gd name="T51" fmla="*/ 2147483647 h 133"/>
                <a:gd name="T52" fmla="*/ 2147483647 w 132"/>
                <a:gd name="T53" fmla="*/ 2147483647 h 133"/>
                <a:gd name="T54" fmla="*/ 2147483647 w 132"/>
                <a:gd name="T55" fmla="*/ 2147483647 h 133"/>
                <a:gd name="T56" fmla="*/ 2147483647 w 132"/>
                <a:gd name="T57" fmla="*/ 2147483647 h 133"/>
                <a:gd name="T58" fmla="*/ 2147483647 w 132"/>
                <a:gd name="T59" fmla="*/ 2147483647 h 133"/>
                <a:gd name="T60" fmla="*/ 2147483647 w 132"/>
                <a:gd name="T61" fmla="*/ 2147483647 h 133"/>
                <a:gd name="T62" fmla="*/ 2147483647 w 132"/>
                <a:gd name="T63" fmla="*/ 2147483647 h 133"/>
                <a:gd name="T64" fmla="*/ 2147483647 w 132"/>
                <a:gd name="T65" fmla="*/ 2147483647 h 133"/>
                <a:gd name="T66" fmla="*/ 2147483647 w 132"/>
                <a:gd name="T67" fmla="*/ 2147483647 h 133"/>
                <a:gd name="T68" fmla="*/ 2147483647 w 132"/>
                <a:gd name="T69" fmla="*/ 2147483647 h 133"/>
                <a:gd name="T70" fmla="*/ 2147483647 w 132"/>
                <a:gd name="T71" fmla="*/ 2147483647 h 133"/>
                <a:gd name="T72" fmla="*/ 2147483647 w 132"/>
                <a:gd name="T73" fmla="*/ 2147483647 h 133"/>
                <a:gd name="T74" fmla="*/ 2147483647 w 132"/>
                <a:gd name="T75" fmla="*/ 2147483647 h 133"/>
                <a:gd name="T76" fmla="*/ 2147483647 w 132"/>
                <a:gd name="T77" fmla="*/ 2147483647 h 133"/>
                <a:gd name="T78" fmla="*/ 2147483647 w 132"/>
                <a:gd name="T79" fmla="*/ 2147483647 h 133"/>
                <a:gd name="T80" fmla="*/ 2147483647 w 132"/>
                <a:gd name="T81" fmla="*/ 2147483647 h 133"/>
                <a:gd name="T82" fmla="*/ 2147483647 w 132"/>
                <a:gd name="T83" fmla="*/ 2147483647 h 133"/>
                <a:gd name="T84" fmla="*/ 2147483647 w 132"/>
                <a:gd name="T85" fmla="*/ 2147483647 h 133"/>
                <a:gd name="T86" fmla="*/ 2147483647 w 132"/>
                <a:gd name="T87" fmla="*/ 2147483647 h 133"/>
                <a:gd name="T88" fmla="*/ 2147483647 w 132"/>
                <a:gd name="T89" fmla="*/ 2147483647 h 133"/>
                <a:gd name="T90" fmla="*/ 2147483647 w 132"/>
                <a:gd name="T91" fmla="*/ 2147483647 h 133"/>
                <a:gd name="T92" fmla="*/ 2147483647 w 132"/>
                <a:gd name="T93" fmla="*/ 2147483647 h 133"/>
                <a:gd name="T94" fmla="*/ 2147483647 w 132"/>
                <a:gd name="T95" fmla="*/ 2147483647 h 133"/>
                <a:gd name="T96" fmla="*/ 2147483647 w 132"/>
                <a:gd name="T97" fmla="*/ 2147483647 h 133"/>
                <a:gd name="T98" fmla="*/ 2147483647 w 132"/>
                <a:gd name="T99" fmla="*/ 2147483647 h 133"/>
                <a:gd name="T100" fmla="*/ 2147483647 w 132"/>
                <a:gd name="T101" fmla="*/ 2147483647 h 133"/>
                <a:gd name="T102" fmla="*/ 2147483647 w 132"/>
                <a:gd name="T103" fmla="*/ 2147483647 h 133"/>
                <a:gd name="T104" fmla="*/ 2147483647 w 132"/>
                <a:gd name="T105" fmla="*/ 2147483647 h 133"/>
                <a:gd name="T106" fmla="*/ 2147483647 w 132"/>
                <a:gd name="T107" fmla="*/ 2147483647 h 133"/>
                <a:gd name="T108" fmla="*/ 2147483647 w 132"/>
                <a:gd name="T109" fmla="*/ 2147483647 h 133"/>
                <a:gd name="T110" fmla="*/ 2147483647 w 132"/>
                <a:gd name="T111" fmla="*/ 2147483647 h 133"/>
                <a:gd name="T112" fmla="*/ 2147483647 w 132"/>
                <a:gd name="T113" fmla="*/ 2147483647 h 133"/>
                <a:gd name="T114" fmla="*/ 2147483647 w 132"/>
                <a:gd name="T115" fmla="*/ 2147483647 h 133"/>
                <a:gd name="T116" fmla="*/ 2147483647 w 132"/>
                <a:gd name="T117" fmla="*/ 2147483647 h 133"/>
                <a:gd name="T118" fmla="*/ 2147483647 w 132"/>
                <a:gd name="T119" fmla="*/ 2147483647 h 133"/>
                <a:gd name="T120" fmla="*/ 0 w 132"/>
                <a:gd name="T121" fmla="*/ 2147483647 h 133"/>
                <a:gd name="T122" fmla="*/ 2147483647 w 132"/>
                <a:gd name="T123" fmla="*/ 0 h 133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132" h="133">
                  <a:moveTo>
                    <a:pt x="1" y="0"/>
                  </a:moveTo>
                  <a:lnTo>
                    <a:pt x="3" y="0"/>
                  </a:lnTo>
                  <a:lnTo>
                    <a:pt x="7" y="0"/>
                  </a:lnTo>
                  <a:lnTo>
                    <a:pt x="9" y="2"/>
                  </a:lnTo>
                  <a:lnTo>
                    <a:pt x="12" y="2"/>
                  </a:lnTo>
                  <a:lnTo>
                    <a:pt x="16" y="2"/>
                  </a:lnTo>
                  <a:lnTo>
                    <a:pt x="20" y="3"/>
                  </a:lnTo>
                  <a:lnTo>
                    <a:pt x="24" y="3"/>
                  </a:lnTo>
                  <a:lnTo>
                    <a:pt x="29" y="5"/>
                  </a:lnTo>
                  <a:lnTo>
                    <a:pt x="34" y="7"/>
                  </a:lnTo>
                  <a:lnTo>
                    <a:pt x="39" y="8"/>
                  </a:lnTo>
                  <a:lnTo>
                    <a:pt x="44" y="10"/>
                  </a:lnTo>
                  <a:lnTo>
                    <a:pt x="50" y="11"/>
                  </a:lnTo>
                  <a:lnTo>
                    <a:pt x="56" y="14"/>
                  </a:lnTo>
                  <a:lnTo>
                    <a:pt x="62" y="17"/>
                  </a:lnTo>
                  <a:lnTo>
                    <a:pt x="67" y="20"/>
                  </a:lnTo>
                  <a:lnTo>
                    <a:pt x="74" y="25"/>
                  </a:lnTo>
                  <a:lnTo>
                    <a:pt x="79" y="28"/>
                  </a:lnTo>
                  <a:lnTo>
                    <a:pt x="85" y="33"/>
                  </a:lnTo>
                  <a:lnTo>
                    <a:pt x="90" y="39"/>
                  </a:lnTo>
                  <a:lnTo>
                    <a:pt x="96" y="44"/>
                  </a:lnTo>
                  <a:lnTo>
                    <a:pt x="101" y="50"/>
                  </a:lnTo>
                  <a:lnTo>
                    <a:pt x="106" y="56"/>
                  </a:lnTo>
                  <a:lnTo>
                    <a:pt x="110" y="64"/>
                  </a:lnTo>
                  <a:lnTo>
                    <a:pt x="116" y="71"/>
                  </a:lnTo>
                  <a:lnTo>
                    <a:pt x="120" y="81"/>
                  </a:lnTo>
                  <a:lnTo>
                    <a:pt x="123" y="90"/>
                  </a:lnTo>
                  <a:lnTo>
                    <a:pt x="127" y="99"/>
                  </a:lnTo>
                  <a:lnTo>
                    <a:pt x="129" y="110"/>
                  </a:lnTo>
                  <a:lnTo>
                    <a:pt x="131" y="121"/>
                  </a:lnTo>
                  <a:lnTo>
                    <a:pt x="132" y="133"/>
                  </a:lnTo>
                  <a:lnTo>
                    <a:pt x="132" y="132"/>
                  </a:lnTo>
                  <a:lnTo>
                    <a:pt x="131" y="129"/>
                  </a:lnTo>
                  <a:lnTo>
                    <a:pt x="131" y="127"/>
                  </a:lnTo>
                  <a:lnTo>
                    <a:pt x="129" y="124"/>
                  </a:lnTo>
                  <a:lnTo>
                    <a:pt x="128" y="121"/>
                  </a:lnTo>
                  <a:lnTo>
                    <a:pt x="127" y="118"/>
                  </a:lnTo>
                  <a:lnTo>
                    <a:pt x="125" y="115"/>
                  </a:lnTo>
                  <a:lnTo>
                    <a:pt x="124" y="110"/>
                  </a:lnTo>
                  <a:lnTo>
                    <a:pt x="121" y="105"/>
                  </a:lnTo>
                  <a:lnTo>
                    <a:pt x="118" y="102"/>
                  </a:lnTo>
                  <a:lnTo>
                    <a:pt x="117" y="98"/>
                  </a:lnTo>
                  <a:lnTo>
                    <a:pt x="113" y="93"/>
                  </a:lnTo>
                  <a:lnTo>
                    <a:pt x="110" y="88"/>
                  </a:lnTo>
                  <a:lnTo>
                    <a:pt x="106" y="82"/>
                  </a:lnTo>
                  <a:lnTo>
                    <a:pt x="104" y="78"/>
                  </a:lnTo>
                  <a:lnTo>
                    <a:pt x="100" y="73"/>
                  </a:lnTo>
                  <a:lnTo>
                    <a:pt x="94" y="68"/>
                  </a:lnTo>
                  <a:lnTo>
                    <a:pt x="90" y="64"/>
                  </a:lnTo>
                  <a:lnTo>
                    <a:pt x="85" y="58"/>
                  </a:lnTo>
                  <a:lnTo>
                    <a:pt x="79" y="53"/>
                  </a:lnTo>
                  <a:lnTo>
                    <a:pt x="73" y="48"/>
                  </a:lnTo>
                  <a:lnTo>
                    <a:pt x="67" y="44"/>
                  </a:lnTo>
                  <a:lnTo>
                    <a:pt x="61" y="41"/>
                  </a:lnTo>
                  <a:lnTo>
                    <a:pt x="52" y="36"/>
                  </a:lnTo>
                  <a:lnTo>
                    <a:pt x="46" y="33"/>
                  </a:lnTo>
                  <a:lnTo>
                    <a:pt x="38" y="28"/>
                  </a:lnTo>
                  <a:lnTo>
                    <a:pt x="28" y="25"/>
                  </a:lnTo>
                  <a:lnTo>
                    <a:pt x="20" y="22"/>
                  </a:lnTo>
                  <a:lnTo>
                    <a:pt x="11" y="20"/>
                  </a:lnTo>
                  <a:lnTo>
                    <a:pt x="0" y="1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DB1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85" name="Freeform 117"/>
            <p:cNvSpPr>
              <a:spLocks/>
            </p:cNvSpPr>
            <p:nvPr/>
          </p:nvSpPr>
          <p:spPr bwMode="auto">
            <a:xfrm>
              <a:off x="5567363" y="4868863"/>
              <a:ext cx="71438" cy="149225"/>
            </a:xfrm>
            <a:custGeom>
              <a:avLst/>
              <a:gdLst>
                <a:gd name="T0" fmla="*/ 2147483647 w 91"/>
                <a:gd name="T1" fmla="*/ 0 h 189"/>
                <a:gd name="T2" fmla="*/ 2147483647 w 91"/>
                <a:gd name="T3" fmla="*/ 2147483647 h 189"/>
                <a:gd name="T4" fmla="*/ 2147483647 w 91"/>
                <a:gd name="T5" fmla="*/ 2147483647 h 189"/>
                <a:gd name="T6" fmla="*/ 2147483647 w 91"/>
                <a:gd name="T7" fmla="*/ 2147483647 h 189"/>
                <a:gd name="T8" fmla="*/ 2147483647 w 91"/>
                <a:gd name="T9" fmla="*/ 2147483647 h 189"/>
                <a:gd name="T10" fmla="*/ 2147483647 w 91"/>
                <a:gd name="T11" fmla="*/ 2147483647 h 189"/>
                <a:gd name="T12" fmla="*/ 2147483647 w 91"/>
                <a:gd name="T13" fmla="*/ 2147483647 h 189"/>
                <a:gd name="T14" fmla="*/ 2147483647 w 91"/>
                <a:gd name="T15" fmla="*/ 2147483647 h 189"/>
                <a:gd name="T16" fmla="*/ 2147483647 w 91"/>
                <a:gd name="T17" fmla="*/ 2147483647 h 189"/>
                <a:gd name="T18" fmla="*/ 2147483647 w 91"/>
                <a:gd name="T19" fmla="*/ 2147483647 h 189"/>
                <a:gd name="T20" fmla="*/ 2147483647 w 91"/>
                <a:gd name="T21" fmla="*/ 2147483647 h 189"/>
                <a:gd name="T22" fmla="*/ 2147483647 w 91"/>
                <a:gd name="T23" fmla="*/ 2147483647 h 189"/>
                <a:gd name="T24" fmla="*/ 2147483647 w 91"/>
                <a:gd name="T25" fmla="*/ 2147483647 h 189"/>
                <a:gd name="T26" fmla="*/ 2147483647 w 91"/>
                <a:gd name="T27" fmla="*/ 2147483647 h 189"/>
                <a:gd name="T28" fmla="*/ 2147483647 w 91"/>
                <a:gd name="T29" fmla="*/ 2147483647 h 189"/>
                <a:gd name="T30" fmla="*/ 2147483647 w 91"/>
                <a:gd name="T31" fmla="*/ 2147483647 h 189"/>
                <a:gd name="T32" fmla="*/ 2147483647 w 91"/>
                <a:gd name="T33" fmla="*/ 2147483647 h 189"/>
                <a:gd name="T34" fmla="*/ 2147483647 w 91"/>
                <a:gd name="T35" fmla="*/ 2147483647 h 189"/>
                <a:gd name="T36" fmla="*/ 2147483647 w 91"/>
                <a:gd name="T37" fmla="*/ 2147483647 h 189"/>
                <a:gd name="T38" fmla="*/ 2147483647 w 91"/>
                <a:gd name="T39" fmla="*/ 2147483647 h 189"/>
                <a:gd name="T40" fmla="*/ 2147483647 w 91"/>
                <a:gd name="T41" fmla="*/ 2147483647 h 189"/>
                <a:gd name="T42" fmla="*/ 2147483647 w 91"/>
                <a:gd name="T43" fmla="*/ 2147483647 h 189"/>
                <a:gd name="T44" fmla="*/ 2147483647 w 91"/>
                <a:gd name="T45" fmla="*/ 2147483647 h 189"/>
                <a:gd name="T46" fmla="*/ 2147483647 w 91"/>
                <a:gd name="T47" fmla="*/ 2147483647 h 189"/>
                <a:gd name="T48" fmla="*/ 2147483647 w 91"/>
                <a:gd name="T49" fmla="*/ 2147483647 h 189"/>
                <a:gd name="T50" fmla="*/ 2147483647 w 91"/>
                <a:gd name="T51" fmla="*/ 2147483647 h 189"/>
                <a:gd name="T52" fmla="*/ 2147483647 w 91"/>
                <a:gd name="T53" fmla="*/ 2147483647 h 189"/>
                <a:gd name="T54" fmla="*/ 2147483647 w 91"/>
                <a:gd name="T55" fmla="*/ 2147483647 h 189"/>
                <a:gd name="T56" fmla="*/ 0 w 91"/>
                <a:gd name="T57" fmla="*/ 2147483647 h 189"/>
                <a:gd name="T58" fmla="*/ 2147483647 w 91"/>
                <a:gd name="T59" fmla="*/ 2147483647 h 189"/>
                <a:gd name="T60" fmla="*/ 2147483647 w 91"/>
                <a:gd name="T61" fmla="*/ 2147483647 h 189"/>
                <a:gd name="T62" fmla="*/ 2147483647 w 91"/>
                <a:gd name="T63" fmla="*/ 2147483647 h 189"/>
                <a:gd name="T64" fmla="*/ 2147483647 w 91"/>
                <a:gd name="T65" fmla="*/ 2147483647 h 189"/>
                <a:gd name="T66" fmla="*/ 2147483647 w 91"/>
                <a:gd name="T67" fmla="*/ 2147483647 h 189"/>
                <a:gd name="T68" fmla="*/ 2147483647 w 91"/>
                <a:gd name="T69" fmla="*/ 2147483647 h 189"/>
                <a:gd name="T70" fmla="*/ 2147483647 w 91"/>
                <a:gd name="T71" fmla="*/ 2147483647 h 189"/>
                <a:gd name="T72" fmla="*/ 2147483647 w 91"/>
                <a:gd name="T73" fmla="*/ 2147483647 h 189"/>
                <a:gd name="T74" fmla="*/ 2147483647 w 91"/>
                <a:gd name="T75" fmla="*/ 2147483647 h 189"/>
                <a:gd name="T76" fmla="*/ 2147483647 w 91"/>
                <a:gd name="T77" fmla="*/ 2147483647 h 189"/>
                <a:gd name="T78" fmla="*/ 2147483647 w 91"/>
                <a:gd name="T79" fmla="*/ 2147483647 h 189"/>
                <a:gd name="T80" fmla="*/ 2147483647 w 91"/>
                <a:gd name="T81" fmla="*/ 2147483647 h 189"/>
                <a:gd name="T82" fmla="*/ 2147483647 w 91"/>
                <a:gd name="T83" fmla="*/ 2147483647 h 189"/>
                <a:gd name="T84" fmla="*/ 2147483647 w 91"/>
                <a:gd name="T85" fmla="*/ 2147483647 h 189"/>
                <a:gd name="T86" fmla="*/ 2147483647 w 91"/>
                <a:gd name="T87" fmla="*/ 2147483647 h 189"/>
                <a:gd name="T88" fmla="*/ 2147483647 w 91"/>
                <a:gd name="T89" fmla="*/ 2147483647 h 189"/>
                <a:gd name="T90" fmla="*/ 2147483647 w 91"/>
                <a:gd name="T91" fmla="*/ 2147483647 h 189"/>
                <a:gd name="T92" fmla="*/ 2147483647 w 91"/>
                <a:gd name="T93" fmla="*/ 2147483647 h 189"/>
                <a:gd name="T94" fmla="*/ 2147483647 w 91"/>
                <a:gd name="T95" fmla="*/ 2147483647 h 189"/>
                <a:gd name="T96" fmla="*/ 2147483647 w 91"/>
                <a:gd name="T97" fmla="*/ 2147483647 h 189"/>
                <a:gd name="T98" fmla="*/ 2147483647 w 91"/>
                <a:gd name="T99" fmla="*/ 2147483647 h 189"/>
                <a:gd name="T100" fmla="*/ 2147483647 w 91"/>
                <a:gd name="T101" fmla="*/ 2147483647 h 189"/>
                <a:gd name="T102" fmla="*/ 2147483647 w 91"/>
                <a:gd name="T103" fmla="*/ 2147483647 h 189"/>
                <a:gd name="T104" fmla="*/ 2147483647 w 91"/>
                <a:gd name="T105" fmla="*/ 2147483647 h 189"/>
                <a:gd name="T106" fmla="*/ 2147483647 w 91"/>
                <a:gd name="T107" fmla="*/ 2147483647 h 189"/>
                <a:gd name="T108" fmla="*/ 2147483647 w 91"/>
                <a:gd name="T109" fmla="*/ 2147483647 h 189"/>
                <a:gd name="T110" fmla="*/ 2147483647 w 91"/>
                <a:gd name="T111" fmla="*/ 2147483647 h 189"/>
                <a:gd name="T112" fmla="*/ 2147483647 w 91"/>
                <a:gd name="T113" fmla="*/ 2147483647 h 189"/>
                <a:gd name="T114" fmla="*/ 2147483647 w 91"/>
                <a:gd name="T115" fmla="*/ 2147483647 h 189"/>
                <a:gd name="T116" fmla="*/ 2147483647 w 91"/>
                <a:gd name="T117" fmla="*/ 2147483647 h 189"/>
                <a:gd name="T118" fmla="*/ 2147483647 w 91"/>
                <a:gd name="T119" fmla="*/ 0 h 189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91" h="189">
                  <a:moveTo>
                    <a:pt x="72" y="0"/>
                  </a:moveTo>
                  <a:lnTo>
                    <a:pt x="72" y="2"/>
                  </a:lnTo>
                  <a:lnTo>
                    <a:pt x="70" y="6"/>
                  </a:lnTo>
                  <a:lnTo>
                    <a:pt x="69" y="13"/>
                  </a:lnTo>
                  <a:lnTo>
                    <a:pt x="68" y="22"/>
                  </a:lnTo>
                  <a:lnTo>
                    <a:pt x="68" y="27"/>
                  </a:lnTo>
                  <a:lnTo>
                    <a:pt x="66" y="31"/>
                  </a:lnTo>
                  <a:lnTo>
                    <a:pt x="65" y="37"/>
                  </a:lnTo>
                  <a:lnTo>
                    <a:pt x="64" y="44"/>
                  </a:lnTo>
                  <a:lnTo>
                    <a:pt x="62" y="50"/>
                  </a:lnTo>
                  <a:lnTo>
                    <a:pt x="60" y="57"/>
                  </a:lnTo>
                  <a:lnTo>
                    <a:pt x="58" y="64"/>
                  </a:lnTo>
                  <a:lnTo>
                    <a:pt x="57" y="71"/>
                  </a:lnTo>
                  <a:lnTo>
                    <a:pt x="54" y="79"/>
                  </a:lnTo>
                  <a:lnTo>
                    <a:pt x="52" y="87"/>
                  </a:lnTo>
                  <a:lnTo>
                    <a:pt x="49" y="95"/>
                  </a:lnTo>
                  <a:lnTo>
                    <a:pt x="46" y="102"/>
                  </a:lnTo>
                  <a:lnTo>
                    <a:pt x="43" y="110"/>
                  </a:lnTo>
                  <a:lnTo>
                    <a:pt x="41" y="118"/>
                  </a:lnTo>
                  <a:lnTo>
                    <a:pt x="38" y="125"/>
                  </a:lnTo>
                  <a:lnTo>
                    <a:pt x="34" y="133"/>
                  </a:lnTo>
                  <a:lnTo>
                    <a:pt x="31" y="141"/>
                  </a:lnTo>
                  <a:lnTo>
                    <a:pt x="27" y="149"/>
                  </a:lnTo>
                  <a:lnTo>
                    <a:pt x="23" y="156"/>
                  </a:lnTo>
                  <a:lnTo>
                    <a:pt x="19" y="163"/>
                  </a:lnTo>
                  <a:lnTo>
                    <a:pt x="15" y="170"/>
                  </a:lnTo>
                  <a:lnTo>
                    <a:pt x="10" y="176"/>
                  </a:lnTo>
                  <a:lnTo>
                    <a:pt x="6" y="183"/>
                  </a:lnTo>
                  <a:lnTo>
                    <a:pt x="0" y="189"/>
                  </a:lnTo>
                  <a:lnTo>
                    <a:pt x="2" y="189"/>
                  </a:lnTo>
                  <a:lnTo>
                    <a:pt x="3" y="186"/>
                  </a:lnTo>
                  <a:lnTo>
                    <a:pt x="6" y="184"/>
                  </a:lnTo>
                  <a:lnTo>
                    <a:pt x="7" y="181"/>
                  </a:lnTo>
                  <a:lnTo>
                    <a:pt x="10" y="180"/>
                  </a:lnTo>
                  <a:lnTo>
                    <a:pt x="12" y="176"/>
                  </a:lnTo>
                  <a:lnTo>
                    <a:pt x="15" y="173"/>
                  </a:lnTo>
                  <a:lnTo>
                    <a:pt x="18" y="170"/>
                  </a:lnTo>
                  <a:lnTo>
                    <a:pt x="20" y="166"/>
                  </a:lnTo>
                  <a:lnTo>
                    <a:pt x="25" y="161"/>
                  </a:lnTo>
                  <a:lnTo>
                    <a:pt x="27" y="156"/>
                  </a:lnTo>
                  <a:lnTo>
                    <a:pt x="31" y="152"/>
                  </a:lnTo>
                  <a:lnTo>
                    <a:pt x="35" y="146"/>
                  </a:lnTo>
                  <a:lnTo>
                    <a:pt x="39" y="139"/>
                  </a:lnTo>
                  <a:lnTo>
                    <a:pt x="43" y="133"/>
                  </a:lnTo>
                  <a:lnTo>
                    <a:pt x="46" y="127"/>
                  </a:lnTo>
                  <a:lnTo>
                    <a:pt x="50" y="121"/>
                  </a:lnTo>
                  <a:lnTo>
                    <a:pt x="54" y="113"/>
                  </a:lnTo>
                  <a:lnTo>
                    <a:pt x="58" y="105"/>
                  </a:lnTo>
                  <a:lnTo>
                    <a:pt x="62" y="98"/>
                  </a:lnTo>
                  <a:lnTo>
                    <a:pt x="65" y="90"/>
                  </a:lnTo>
                  <a:lnTo>
                    <a:pt x="69" y="82"/>
                  </a:lnTo>
                  <a:lnTo>
                    <a:pt x="73" y="73"/>
                  </a:lnTo>
                  <a:lnTo>
                    <a:pt x="76" y="64"/>
                  </a:lnTo>
                  <a:lnTo>
                    <a:pt x="78" y="54"/>
                  </a:lnTo>
                  <a:lnTo>
                    <a:pt x="81" y="45"/>
                  </a:lnTo>
                  <a:lnTo>
                    <a:pt x="84" y="34"/>
                  </a:lnTo>
                  <a:lnTo>
                    <a:pt x="87" y="25"/>
                  </a:lnTo>
                  <a:lnTo>
                    <a:pt x="88" y="14"/>
                  </a:lnTo>
                  <a:lnTo>
                    <a:pt x="91" y="3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743F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86" name="Freeform 118"/>
            <p:cNvSpPr>
              <a:spLocks/>
            </p:cNvSpPr>
            <p:nvPr/>
          </p:nvSpPr>
          <p:spPr bwMode="auto">
            <a:xfrm>
              <a:off x="5443538" y="4794250"/>
              <a:ext cx="314325" cy="269875"/>
            </a:xfrm>
            <a:custGeom>
              <a:avLst/>
              <a:gdLst>
                <a:gd name="T0" fmla="*/ 2147483647 w 396"/>
                <a:gd name="T1" fmla="*/ 2147483647 h 341"/>
                <a:gd name="T2" fmla="*/ 2147483647 w 396"/>
                <a:gd name="T3" fmla="*/ 2147483647 h 341"/>
                <a:gd name="T4" fmla="*/ 2147483647 w 396"/>
                <a:gd name="T5" fmla="*/ 2147483647 h 341"/>
                <a:gd name="T6" fmla="*/ 2147483647 w 396"/>
                <a:gd name="T7" fmla="*/ 2147483647 h 341"/>
                <a:gd name="T8" fmla="*/ 2147483647 w 396"/>
                <a:gd name="T9" fmla="*/ 2147483647 h 341"/>
                <a:gd name="T10" fmla="*/ 2147483647 w 396"/>
                <a:gd name="T11" fmla="*/ 2147483647 h 341"/>
                <a:gd name="T12" fmla="*/ 2147483647 w 396"/>
                <a:gd name="T13" fmla="*/ 2147483647 h 341"/>
                <a:gd name="T14" fmla="*/ 2147483647 w 396"/>
                <a:gd name="T15" fmla="*/ 2147483647 h 341"/>
                <a:gd name="T16" fmla="*/ 2147483647 w 396"/>
                <a:gd name="T17" fmla="*/ 2147483647 h 341"/>
                <a:gd name="T18" fmla="*/ 2147483647 w 396"/>
                <a:gd name="T19" fmla="*/ 0 h 341"/>
                <a:gd name="T20" fmla="*/ 2147483647 w 396"/>
                <a:gd name="T21" fmla="*/ 2147483647 h 341"/>
                <a:gd name="T22" fmla="*/ 2147483647 w 396"/>
                <a:gd name="T23" fmla="*/ 2147483647 h 341"/>
                <a:gd name="T24" fmla="*/ 2147483647 w 396"/>
                <a:gd name="T25" fmla="*/ 2147483647 h 341"/>
                <a:gd name="T26" fmla="*/ 2147483647 w 396"/>
                <a:gd name="T27" fmla="*/ 2147483647 h 341"/>
                <a:gd name="T28" fmla="*/ 2147483647 w 396"/>
                <a:gd name="T29" fmla="*/ 2147483647 h 341"/>
                <a:gd name="T30" fmla="*/ 2147483647 w 396"/>
                <a:gd name="T31" fmla="*/ 2147483647 h 341"/>
                <a:gd name="T32" fmla="*/ 2147483647 w 396"/>
                <a:gd name="T33" fmla="*/ 2147483647 h 341"/>
                <a:gd name="T34" fmla="*/ 2147483647 w 396"/>
                <a:gd name="T35" fmla="*/ 2147483647 h 341"/>
                <a:gd name="T36" fmla="*/ 2147483647 w 396"/>
                <a:gd name="T37" fmla="*/ 2147483647 h 341"/>
                <a:gd name="T38" fmla="*/ 2147483647 w 396"/>
                <a:gd name="T39" fmla="*/ 2147483647 h 341"/>
                <a:gd name="T40" fmla="*/ 2147483647 w 396"/>
                <a:gd name="T41" fmla="*/ 2147483647 h 341"/>
                <a:gd name="T42" fmla="*/ 2147483647 w 396"/>
                <a:gd name="T43" fmla="*/ 2147483647 h 341"/>
                <a:gd name="T44" fmla="*/ 2147483647 w 396"/>
                <a:gd name="T45" fmla="*/ 2147483647 h 341"/>
                <a:gd name="T46" fmla="*/ 2147483647 w 396"/>
                <a:gd name="T47" fmla="*/ 2147483647 h 341"/>
                <a:gd name="T48" fmla="*/ 2147483647 w 396"/>
                <a:gd name="T49" fmla="*/ 2147483647 h 341"/>
                <a:gd name="T50" fmla="*/ 2147483647 w 396"/>
                <a:gd name="T51" fmla="*/ 2147483647 h 341"/>
                <a:gd name="T52" fmla="*/ 2147483647 w 396"/>
                <a:gd name="T53" fmla="*/ 2147483647 h 341"/>
                <a:gd name="T54" fmla="*/ 2147483647 w 396"/>
                <a:gd name="T55" fmla="*/ 2147483647 h 341"/>
                <a:gd name="T56" fmla="*/ 2147483647 w 396"/>
                <a:gd name="T57" fmla="*/ 2147483647 h 341"/>
                <a:gd name="T58" fmla="*/ 2147483647 w 396"/>
                <a:gd name="T59" fmla="*/ 2147483647 h 341"/>
                <a:gd name="T60" fmla="*/ 2147483647 w 396"/>
                <a:gd name="T61" fmla="*/ 2147483647 h 341"/>
                <a:gd name="T62" fmla="*/ 2147483647 w 396"/>
                <a:gd name="T63" fmla="*/ 2147483647 h 341"/>
                <a:gd name="T64" fmla="*/ 2147483647 w 396"/>
                <a:gd name="T65" fmla="*/ 2147483647 h 341"/>
                <a:gd name="T66" fmla="*/ 2147483647 w 396"/>
                <a:gd name="T67" fmla="*/ 2147483647 h 341"/>
                <a:gd name="T68" fmla="*/ 2147483647 w 396"/>
                <a:gd name="T69" fmla="*/ 2147483647 h 341"/>
                <a:gd name="T70" fmla="*/ 2147483647 w 396"/>
                <a:gd name="T71" fmla="*/ 2147483647 h 341"/>
                <a:gd name="T72" fmla="*/ 2147483647 w 396"/>
                <a:gd name="T73" fmla="*/ 2147483647 h 341"/>
                <a:gd name="T74" fmla="*/ 2147483647 w 396"/>
                <a:gd name="T75" fmla="*/ 2147483647 h 341"/>
                <a:gd name="T76" fmla="*/ 2147483647 w 396"/>
                <a:gd name="T77" fmla="*/ 2147483647 h 341"/>
                <a:gd name="T78" fmla="*/ 2147483647 w 396"/>
                <a:gd name="T79" fmla="*/ 2147483647 h 341"/>
                <a:gd name="T80" fmla="*/ 2147483647 w 396"/>
                <a:gd name="T81" fmla="*/ 2147483647 h 341"/>
                <a:gd name="T82" fmla="*/ 2147483647 w 396"/>
                <a:gd name="T83" fmla="*/ 2147483647 h 341"/>
                <a:gd name="T84" fmla="*/ 2147483647 w 396"/>
                <a:gd name="T85" fmla="*/ 2147483647 h 341"/>
                <a:gd name="T86" fmla="*/ 2147483647 w 396"/>
                <a:gd name="T87" fmla="*/ 2147483647 h 341"/>
                <a:gd name="T88" fmla="*/ 2147483647 w 396"/>
                <a:gd name="T89" fmla="*/ 2147483647 h 341"/>
                <a:gd name="T90" fmla="*/ 2147483647 w 396"/>
                <a:gd name="T91" fmla="*/ 2147483647 h 341"/>
                <a:gd name="T92" fmla="*/ 2147483647 w 396"/>
                <a:gd name="T93" fmla="*/ 2147483647 h 341"/>
                <a:gd name="T94" fmla="*/ 2147483647 w 396"/>
                <a:gd name="T95" fmla="*/ 2147483647 h 341"/>
                <a:gd name="T96" fmla="*/ 2147483647 w 396"/>
                <a:gd name="T97" fmla="*/ 2147483647 h 341"/>
                <a:gd name="T98" fmla="*/ 2147483647 w 396"/>
                <a:gd name="T99" fmla="*/ 2147483647 h 341"/>
                <a:gd name="T100" fmla="*/ 2147483647 w 396"/>
                <a:gd name="T101" fmla="*/ 2147483647 h 341"/>
                <a:gd name="T102" fmla="*/ 2147483647 w 396"/>
                <a:gd name="T103" fmla="*/ 2147483647 h 341"/>
                <a:gd name="T104" fmla="*/ 2147483647 w 396"/>
                <a:gd name="T105" fmla="*/ 2147483647 h 341"/>
                <a:gd name="T106" fmla="*/ 2147483647 w 396"/>
                <a:gd name="T107" fmla="*/ 2147483647 h 341"/>
                <a:gd name="T108" fmla="*/ 2147483647 w 396"/>
                <a:gd name="T109" fmla="*/ 2147483647 h 341"/>
                <a:gd name="T110" fmla="*/ 2147483647 w 396"/>
                <a:gd name="T111" fmla="*/ 2147483647 h 341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396" h="341">
                  <a:moveTo>
                    <a:pt x="384" y="320"/>
                  </a:moveTo>
                  <a:lnTo>
                    <a:pt x="386" y="317"/>
                  </a:lnTo>
                  <a:lnTo>
                    <a:pt x="386" y="313"/>
                  </a:lnTo>
                  <a:lnTo>
                    <a:pt x="387" y="308"/>
                  </a:lnTo>
                  <a:lnTo>
                    <a:pt x="387" y="305"/>
                  </a:lnTo>
                  <a:lnTo>
                    <a:pt x="388" y="300"/>
                  </a:lnTo>
                  <a:lnTo>
                    <a:pt x="390" y="297"/>
                  </a:lnTo>
                  <a:lnTo>
                    <a:pt x="390" y="293"/>
                  </a:lnTo>
                  <a:lnTo>
                    <a:pt x="390" y="290"/>
                  </a:lnTo>
                  <a:lnTo>
                    <a:pt x="391" y="280"/>
                  </a:lnTo>
                  <a:lnTo>
                    <a:pt x="392" y="271"/>
                  </a:lnTo>
                  <a:lnTo>
                    <a:pt x="394" y="260"/>
                  </a:lnTo>
                  <a:lnTo>
                    <a:pt x="395" y="249"/>
                  </a:lnTo>
                  <a:lnTo>
                    <a:pt x="396" y="239"/>
                  </a:lnTo>
                  <a:lnTo>
                    <a:pt x="396" y="226"/>
                  </a:lnTo>
                  <a:lnTo>
                    <a:pt x="396" y="215"/>
                  </a:lnTo>
                  <a:lnTo>
                    <a:pt x="396" y="203"/>
                  </a:lnTo>
                  <a:lnTo>
                    <a:pt x="396" y="191"/>
                  </a:lnTo>
                  <a:lnTo>
                    <a:pt x="395" y="178"/>
                  </a:lnTo>
                  <a:lnTo>
                    <a:pt x="394" y="166"/>
                  </a:lnTo>
                  <a:lnTo>
                    <a:pt x="392" y="154"/>
                  </a:lnTo>
                  <a:lnTo>
                    <a:pt x="390" y="143"/>
                  </a:lnTo>
                  <a:lnTo>
                    <a:pt x="387" y="130"/>
                  </a:lnTo>
                  <a:lnTo>
                    <a:pt x="384" y="118"/>
                  </a:lnTo>
                  <a:lnTo>
                    <a:pt x="380" y="107"/>
                  </a:lnTo>
                  <a:lnTo>
                    <a:pt x="375" y="95"/>
                  </a:lnTo>
                  <a:lnTo>
                    <a:pt x="369" y="84"/>
                  </a:lnTo>
                  <a:lnTo>
                    <a:pt x="364" y="75"/>
                  </a:lnTo>
                  <a:lnTo>
                    <a:pt x="357" y="64"/>
                  </a:lnTo>
                  <a:lnTo>
                    <a:pt x="349" y="55"/>
                  </a:lnTo>
                  <a:lnTo>
                    <a:pt x="341" y="45"/>
                  </a:lnTo>
                  <a:lnTo>
                    <a:pt x="332" y="38"/>
                  </a:lnTo>
                  <a:lnTo>
                    <a:pt x="321" y="30"/>
                  </a:lnTo>
                  <a:lnTo>
                    <a:pt x="309" y="22"/>
                  </a:lnTo>
                  <a:lnTo>
                    <a:pt x="297" y="16"/>
                  </a:lnTo>
                  <a:lnTo>
                    <a:pt x="283" y="11"/>
                  </a:lnTo>
                  <a:lnTo>
                    <a:pt x="268" y="7"/>
                  </a:lnTo>
                  <a:lnTo>
                    <a:pt x="253" y="4"/>
                  </a:lnTo>
                  <a:lnTo>
                    <a:pt x="236" y="2"/>
                  </a:lnTo>
                  <a:lnTo>
                    <a:pt x="218" y="0"/>
                  </a:lnTo>
                  <a:lnTo>
                    <a:pt x="198" y="0"/>
                  </a:lnTo>
                  <a:lnTo>
                    <a:pt x="181" y="0"/>
                  </a:lnTo>
                  <a:lnTo>
                    <a:pt x="163" y="2"/>
                  </a:lnTo>
                  <a:lnTo>
                    <a:pt x="147" y="4"/>
                  </a:lnTo>
                  <a:lnTo>
                    <a:pt x="132" y="7"/>
                  </a:lnTo>
                  <a:lnTo>
                    <a:pt x="119" y="10"/>
                  </a:lnTo>
                  <a:lnTo>
                    <a:pt x="105" y="14"/>
                  </a:lnTo>
                  <a:lnTo>
                    <a:pt x="93" y="19"/>
                  </a:lnTo>
                  <a:lnTo>
                    <a:pt x="82" y="25"/>
                  </a:lnTo>
                  <a:lnTo>
                    <a:pt x="71" y="33"/>
                  </a:lnTo>
                  <a:lnTo>
                    <a:pt x="62" y="41"/>
                  </a:lnTo>
                  <a:lnTo>
                    <a:pt x="54" y="48"/>
                  </a:lnTo>
                  <a:lnTo>
                    <a:pt x="46" y="56"/>
                  </a:lnTo>
                  <a:lnTo>
                    <a:pt x="39" y="65"/>
                  </a:lnTo>
                  <a:lnTo>
                    <a:pt x="32" y="75"/>
                  </a:lnTo>
                  <a:lnTo>
                    <a:pt x="27" y="86"/>
                  </a:lnTo>
                  <a:lnTo>
                    <a:pt x="21" y="95"/>
                  </a:lnTo>
                  <a:lnTo>
                    <a:pt x="17" y="106"/>
                  </a:lnTo>
                  <a:lnTo>
                    <a:pt x="13" y="116"/>
                  </a:lnTo>
                  <a:lnTo>
                    <a:pt x="11" y="127"/>
                  </a:lnTo>
                  <a:lnTo>
                    <a:pt x="8" y="138"/>
                  </a:lnTo>
                  <a:lnTo>
                    <a:pt x="5" y="150"/>
                  </a:lnTo>
                  <a:lnTo>
                    <a:pt x="4" y="161"/>
                  </a:lnTo>
                  <a:lnTo>
                    <a:pt x="3" y="174"/>
                  </a:lnTo>
                  <a:lnTo>
                    <a:pt x="1" y="184"/>
                  </a:lnTo>
                  <a:lnTo>
                    <a:pt x="1" y="195"/>
                  </a:lnTo>
                  <a:lnTo>
                    <a:pt x="0" y="208"/>
                  </a:lnTo>
                  <a:lnTo>
                    <a:pt x="1" y="218"/>
                  </a:lnTo>
                  <a:lnTo>
                    <a:pt x="1" y="229"/>
                  </a:lnTo>
                  <a:lnTo>
                    <a:pt x="1" y="240"/>
                  </a:lnTo>
                  <a:lnTo>
                    <a:pt x="3" y="251"/>
                  </a:lnTo>
                  <a:lnTo>
                    <a:pt x="3" y="260"/>
                  </a:lnTo>
                  <a:lnTo>
                    <a:pt x="4" y="269"/>
                  </a:lnTo>
                  <a:lnTo>
                    <a:pt x="4" y="274"/>
                  </a:lnTo>
                  <a:lnTo>
                    <a:pt x="5" y="277"/>
                  </a:lnTo>
                  <a:lnTo>
                    <a:pt x="5" y="282"/>
                  </a:lnTo>
                  <a:lnTo>
                    <a:pt x="5" y="285"/>
                  </a:lnTo>
                  <a:lnTo>
                    <a:pt x="7" y="290"/>
                  </a:lnTo>
                  <a:lnTo>
                    <a:pt x="7" y="294"/>
                  </a:lnTo>
                  <a:lnTo>
                    <a:pt x="8" y="297"/>
                  </a:lnTo>
                  <a:lnTo>
                    <a:pt x="8" y="302"/>
                  </a:lnTo>
                  <a:lnTo>
                    <a:pt x="9" y="307"/>
                  </a:lnTo>
                  <a:lnTo>
                    <a:pt x="11" y="311"/>
                  </a:lnTo>
                  <a:lnTo>
                    <a:pt x="11" y="316"/>
                  </a:lnTo>
                  <a:lnTo>
                    <a:pt x="12" y="320"/>
                  </a:lnTo>
                  <a:lnTo>
                    <a:pt x="13" y="325"/>
                  </a:lnTo>
                  <a:lnTo>
                    <a:pt x="15" y="330"/>
                  </a:lnTo>
                  <a:lnTo>
                    <a:pt x="16" y="334"/>
                  </a:lnTo>
                  <a:lnTo>
                    <a:pt x="17" y="341"/>
                  </a:lnTo>
                  <a:lnTo>
                    <a:pt x="17" y="339"/>
                  </a:lnTo>
                  <a:lnTo>
                    <a:pt x="17" y="337"/>
                  </a:lnTo>
                  <a:lnTo>
                    <a:pt x="16" y="334"/>
                  </a:lnTo>
                  <a:lnTo>
                    <a:pt x="16" y="330"/>
                  </a:lnTo>
                  <a:lnTo>
                    <a:pt x="16" y="325"/>
                  </a:lnTo>
                  <a:lnTo>
                    <a:pt x="15" y="320"/>
                  </a:lnTo>
                  <a:lnTo>
                    <a:pt x="15" y="314"/>
                  </a:lnTo>
                  <a:lnTo>
                    <a:pt x="15" y="308"/>
                  </a:lnTo>
                  <a:lnTo>
                    <a:pt x="15" y="305"/>
                  </a:lnTo>
                  <a:lnTo>
                    <a:pt x="15" y="302"/>
                  </a:lnTo>
                  <a:lnTo>
                    <a:pt x="15" y="299"/>
                  </a:lnTo>
                  <a:lnTo>
                    <a:pt x="15" y="294"/>
                  </a:lnTo>
                  <a:lnTo>
                    <a:pt x="15" y="291"/>
                  </a:lnTo>
                  <a:lnTo>
                    <a:pt x="15" y="286"/>
                  </a:lnTo>
                  <a:lnTo>
                    <a:pt x="15" y="283"/>
                  </a:lnTo>
                  <a:lnTo>
                    <a:pt x="15" y="279"/>
                  </a:lnTo>
                  <a:lnTo>
                    <a:pt x="16" y="276"/>
                  </a:lnTo>
                  <a:lnTo>
                    <a:pt x="16" y="271"/>
                  </a:lnTo>
                  <a:lnTo>
                    <a:pt x="16" y="268"/>
                  </a:lnTo>
                  <a:lnTo>
                    <a:pt x="17" y="263"/>
                  </a:lnTo>
                  <a:lnTo>
                    <a:pt x="17" y="260"/>
                  </a:lnTo>
                  <a:lnTo>
                    <a:pt x="19" y="256"/>
                  </a:lnTo>
                  <a:lnTo>
                    <a:pt x="20" y="251"/>
                  </a:lnTo>
                  <a:lnTo>
                    <a:pt x="21" y="248"/>
                  </a:lnTo>
                  <a:lnTo>
                    <a:pt x="23" y="243"/>
                  </a:lnTo>
                  <a:lnTo>
                    <a:pt x="24" y="240"/>
                  </a:lnTo>
                  <a:lnTo>
                    <a:pt x="25" y="235"/>
                  </a:lnTo>
                  <a:lnTo>
                    <a:pt x="27" y="232"/>
                  </a:lnTo>
                  <a:lnTo>
                    <a:pt x="27" y="231"/>
                  </a:lnTo>
                  <a:lnTo>
                    <a:pt x="28" y="225"/>
                  </a:lnTo>
                  <a:lnTo>
                    <a:pt x="28" y="222"/>
                  </a:lnTo>
                  <a:lnTo>
                    <a:pt x="29" y="218"/>
                  </a:lnTo>
                  <a:lnTo>
                    <a:pt x="31" y="214"/>
                  </a:lnTo>
                  <a:lnTo>
                    <a:pt x="32" y="208"/>
                  </a:lnTo>
                  <a:lnTo>
                    <a:pt x="34" y="203"/>
                  </a:lnTo>
                  <a:lnTo>
                    <a:pt x="35" y="197"/>
                  </a:lnTo>
                  <a:lnTo>
                    <a:pt x="38" y="191"/>
                  </a:lnTo>
                  <a:lnTo>
                    <a:pt x="40" y="184"/>
                  </a:lnTo>
                  <a:lnTo>
                    <a:pt x="43" y="178"/>
                  </a:lnTo>
                  <a:lnTo>
                    <a:pt x="47" y="172"/>
                  </a:lnTo>
                  <a:lnTo>
                    <a:pt x="51" y="164"/>
                  </a:lnTo>
                  <a:lnTo>
                    <a:pt x="55" y="158"/>
                  </a:lnTo>
                  <a:lnTo>
                    <a:pt x="59" y="152"/>
                  </a:lnTo>
                  <a:lnTo>
                    <a:pt x="65" y="146"/>
                  </a:lnTo>
                  <a:lnTo>
                    <a:pt x="70" y="140"/>
                  </a:lnTo>
                  <a:lnTo>
                    <a:pt x="77" y="133"/>
                  </a:lnTo>
                  <a:lnTo>
                    <a:pt x="83" y="129"/>
                  </a:lnTo>
                  <a:lnTo>
                    <a:pt x="90" y="124"/>
                  </a:lnTo>
                  <a:lnTo>
                    <a:pt x="98" y="120"/>
                  </a:lnTo>
                  <a:lnTo>
                    <a:pt x="106" y="115"/>
                  </a:lnTo>
                  <a:lnTo>
                    <a:pt x="114" y="112"/>
                  </a:lnTo>
                  <a:lnTo>
                    <a:pt x="125" y="109"/>
                  </a:lnTo>
                  <a:lnTo>
                    <a:pt x="135" y="107"/>
                  </a:lnTo>
                  <a:lnTo>
                    <a:pt x="145" y="106"/>
                  </a:lnTo>
                  <a:lnTo>
                    <a:pt x="158" y="106"/>
                  </a:lnTo>
                  <a:lnTo>
                    <a:pt x="170" y="107"/>
                  </a:lnTo>
                  <a:lnTo>
                    <a:pt x="183" y="109"/>
                  </a:lnTo>
                  <a:lnTo>
                    <a:pt x="197" y="110"/>
                  </a:lnTo>
                  <a:lnTo>
                    <a:pt x="212" y="107"/>
                  </a:lnTo>
                  <a:lnTo>
                    <a:pt x="224" y="106"/>
                  </a:lnTo>
                  <a:lnTo>
                    <a:pt x="237" y="106"/>
                  </a:lnTo>
                  <a:lnTo>
                    <a:pt x="248" y="106"/>
                  </a:lnTo>
                  <a:lnTo>
                    <a:pt x="259" y="106"/>
                  </a:lnTo>
                  <a:lnTo>
                    <a:pt x="270" y="107"/>
                  </a:lnTo>
                  <a:lnTo>
                    <a:pt x="279" y="110"/>
                  </a:lnTo>
                  <a:lnTo>
                    <a:pt x="288" y="113"/>
                  </a:lnTo>
                  <a:lnTo>
                    <a:pt x="297" y="118"/>
                  </a:lnTo>
                  <a:lnTo>
                    <a:pt x="305" y="121"/>
                  </a:lnTo>
                  <a:lnTo>
                    <a:pt x="311" y="126"/>
                  </a:lnTo>
                  <a:lnTo>
                    <a:pt x="318" y="132"/>
                  </a:lnTo>
                  <a:lnTo>
                    <a:pt x="325" y="138"/>
                  </a:lnTo>
                  <a:lnTo>
                    <a:pt x="330" y="143"/>
                  </a:lnTo>
                  <a:lnTo>
                    <a:pt x="336" y="149"/>
                  </a:lnTo>
                  <a:lnTo>
                    <a:pt x="340" y="155"/>
                  </a:lnTo>
                  <a:lnTo>
                    <a:pt x="345" y="163"/>
                  </a:lnTo>
                  <a:lnTo>
                    <a:pt x="348" y="169"/>
                  </a:lnTo>
                  <a:lnTo>
                    <a:pt x="352" y="175"/>
                  </a:lnTo>
                  <a:lnTo>
                    <a:pt x="354" y="181"/>
                  </a:lnTo>
                  <a:lnTo>
                    <a:pt x="357" y="188"/>
                  </a:lnTo>
                  <a:lnTo>
                    <a:pt x="360" y="194"/>
                  </a:lnTo>
                  <a:lnTo>
                    <a:pt x="363" y="200"/>
                  </a:lnTo>
                  <a:lnTo>
                    <a:pt x="364" y="205"/>
                  </a:lnTo>
                  <a:lnTo>
                    <a:pt x="365" y="209"/>
                  </a:lnTo>
                  <a:lnTo>
                    <a:pt x="367" y="214"/>
                  </a:lnTo>
                  <a:lnTo>
                    <a:pt x="368" y="218"/>
                  </a:lnTo>
                  <a:lnTo>
                    <a:pt x="368" y="222"/>
                  </a:lnTo>
                  <a:lnTo>
                    <a:pt x="369" y="226"/>
                  </a:lnTo>
                  <a:lnTo>
                    <a:pt x="369" y="229"/>
                  </a:lnTo>
                  <a:lnTo>
                    <a:pt x="371" y="232"/>
                  </a:lnTo>
                  <a:lnTo>
                    <a:pt x="373" y="237"/>
                  </a:lnTo>
                  <a:lnTo>
                    <a:pt x="375" y="242"/>
                  </a:lnTo>
                  <a:lnTo>
                    <a:pt x="376" y="246"/>
                  </a:lnTo>
                  <a:lnTo>
                    <a:pt x="377" y="251"/>
                  </a:lnTo>
                  <a:lnTo>
                    <a:pt x="379" y="256"/>
                  </a:lnTo>
                  <a:lnTo>
                    <a:pt x="379" y="260"/>
                  </a:lnTo>
                  <a:lnTo>
                    <a:pt x="380" y="265"/>
                  </a:lnTo>
                  <a:lnTo>
                    <a:pt x="380" y="269"/>
                  </a:lnTo>
                  <a:lnTo>
                    <a:pt x="381" y="274"/>
                  </a:lnTo>
                  <a:lnTo>
                    <a:pt x="381" y="279"/>
                  </a:lnTo>
                  <a:lnTo>
                    <a:pt x="381" y="283"/>
                  </a:lnTo>
                  <a:lnTo>
                    <a:pt x="383" y="286"/>
                  </a:lnTo>
                  <a:lnTo>
                    <a:pt x="383" y="291"/>
                  </a:lnTo>
                  <a:lnTo>
                    <a:pt x="383" y="296"/>
                  </a:lnTo>
                  <a:lnTo>
                    <a:pt x="383" y="299"/>
                  </a:lnTo>
                  <a:lnTo>
                    <a:pt x="383" y="303"/>
                  </a:lnTo>
                  <a:lnTo>
                    <a:pt x="383" y="307"/>
                  </a:lnTo>
                  <a:lnTo>
                    <a:pt x="383" y="311"/>
                  </a:lnTo>
                  <a:lnTo>
                    <a:pt x="381" y="314"/>
                  </a:lnTo>
                  <a:lnTo>
                    <a:pt x="381" y="320"/>
                  </a:lnTo>
                  <a:lnTo>
                    <a:pt x="381" y="325"/>
                  </a:lnTo>
                  <a:lnTo>
                    <a:pt x="380" y="330"/>
                  </a:lnTo>
                  <a:lnTo>
                    <a:pt x="380" y="333"/>
                  </a:lnTo>
                  <a:lnTo>
                    <a:pt x="380" y="336"/>
                  </a:lnTo>
                  <a:lnTo>
                    <a:pt x="380" y="334"/>
                  </a:lnTo>
                  <a:lnTo>
                    <a:pt x="380" y="336"/>
                  </a:lnTo>
                  <a:lnTo>
                    <a:pt x="380" y="337"/>
                  </a:lnTo>
                  <a:lnTo>
                    <a:pt x="380" y="339"/>
                  </a:lnTo>
                  <a:lnTo>
                    <a:pt x="379" y="341"/>
                  </a:lnTo>
                  <a:lnTo>
                    <a:pt x="379" y="339"/>
                  </a:lnTo>
                  <a:lnTo>
                    <a:pt x="380" y="339"/>
                  </a:lnTo>
                  <a:lnTo>
                    <a:pt x="380" y="337"/>
                  </a:lnTo>
                  <a:lnTo>
                    <a:pt x="380" y="334"/>
                  </a:lnTo>
                  <a:lnTo>
                    <a:pt x="381" y="333"/>
                  </a:lnTo>
                  <a:lnTo>
                    <a:pt x="381" y="330"/>
                  </a:lnTo>
                  <a:lnTo>
                    <a:pt x="383" y="325"/>
                  </a:lnTo>
                  <a:lnTo>
                    <a:pt x="384" y="320"/>
                  </a:lnTo>
                  <a:close/>
                </a:path>
              </a:pathLst>
            </a:custGeom>
            <a:solidFill>
              <a:srgbClr val="743F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87" name="Freeform 119"/>
            <p:cNvSpPr>
              <a:spLocks/>
            </p:cNvSpPr>
            <p:nvPr/>
          </p:nvSpPr>
          <p:spPr bwMode="auto">
            <a:xfrm>
              <a:off x="5434013" y="4840288"/>
              <a:ext cx="204788" cy="193675"/>
            </a:xfrm>
            <a:custGeom>
              <a:avLst/>
              <a:gdLst>
                <a:gd name="T0" fmla="*/ 2147483647 w 259"/>
                <a:gd name="T1" fmla="*/ 2147483647 h 244"/>
                <a:gd name="T2" fmla="*/ 2147483647 w 259"/>
                <a:gd name="T3" fmla="*/ 2147483647 h 244"/>
                <a:gd name="T4" fmla="*/ 2147483647 w 259"/>
                <a:gd name="T5" fmla="*/ 2147483647 h 244"/>
                <a:gd name="T6" fmla="*/ 2147483647 w 259"/>
                <a:gd name="T7" fmla="*/ 2147483647 h 244"/>
                <a:gd name="T8" fmla="*/ 2147483647 w 259"/>
                <a:gd name="T9" fmla="*/ 2147483647 h 244"/>
                <a:gd name="T10" fmla="*/ 2147483647 w 259"/>
                <a:gd name="T11" fmla="*/ 2147483647 h 244"/>
                <a:gd name="T12" fmla="*/ 2147483647 w 259"/>
                <a:gd name="T13" fmla="*/ 2147483647 h 244"/>
                <a:gd name="T14" fmla="*/ 2147483647 w 259"/>
                <a:gd name="T15" fmla="*/ 2147483647 h 244"/>
                <a:gd name="T16" fmla="*/ 2147483647 w 259"/>
                <a:gd name="T17" fmla="*/ 2147483647 h 244"/>
                <a:gd name="T18" fmla="*/ 2147483647 w 259"/>
                <a:gd name="T19" fmla="*/ 2147483647 h 244"/>
                <a:gd name="T20" fmla="*/ 2147483647 w 259"/>
                <a:gd name="T21" fmla="*/ 2147483647 h 244"/>
                <a:gd name="T22" fmla="*/ 2147483647 w 259"/>
                <a:gd name="T23" fmla="*/ 2147483647 h 244"/>
                <a:gd name="T24" fmla="*/ 2147483647 w 259"/>
                <a:gd name="T25" fmla="*/ 2147483647 h 244"/>
                <a:gd name="T26" fmla="*/ 2147483647 w 259"/>
                <a:gd name="T27" fmla="*/ 2147483647 h 244"/>
                <a:gd name="T28" fmla="*/ 2147483647 w 259"/>
                <a:gd name="T29" fmla="*/ 2147483647 h 244"/>
                <a:gd name="T30" fmla="*/ 2147483647 w 259"/>
                <a:gd name="T31" fmla="*/ 2147483647 h 244"/>
                <a:gd name="T32" fmla="*/ 2147483647 w 259"/>
                <a:gd name="T33" fmla="*/ 2147483647 h 244"/>
                <a:gd name="T34" fmla="*/ 2147483647 w 259"/>
                <a:gd name="T35" fmla="*/ 2147483647 h 244"/>
                <a:gd name="T36" fmla="*/ 2147483647 w 259"/>
                <a:gd name="T37" fmla="*/ 2147483647 h 244"/>
                <a:gd name="T38" fmla="*/ 2147483647 w 259"/>
                <a:gd name="T39" fmla="*/ 2147483647 h 244"/>
                <a:gd name="T40" fmla="*/ 2147483647 w 259"/>
                <a:gd name="T41" fmla="*/ 2147483647 h 244"/>
                <a:gd name="T42" fmla="*/ 2147483647 w 259"/>
                <a:gd name="T43" fmla="*/ 2147483647 h 244"/>
                <a:gd name="T44" fmla="*/ 2147483647 w 259"/>
                <a:gd name="T45" fmla="*/ 2147483647 h 244"/>
                <a:gd name="T46" fmla="*/ 2147483647 w 259"/>
                <a:gd name="T47" fmla="*/ 2147483647 h 244"/>
                <a:gd name="T48" fmla="*/ 2147483647 w 259"/>
                <a:gd name="T49" fmla="*/ 2147483647 h 244"/>
                <a:gd name="T50" fmla="*/ 2147483647 w 259"/>
                <a:gd name="T51" fmla="*/ 2147483647 h 244"/>
                <a:gd name="T52" fmla="*/ 2147483647 w 259"/>
                <a:gd name="T53" fmla="*/ 2147483647 h 244"/>
                <a:gd name="T54" fmla="*/ 2147483647 w 259"/>
                <a:gd name="T55" fmla="*/ 2147483647 h 244"/>
                <a:gd name="T56" fmla="*/ 2147483647 w 259"/>
                <a:gd name="T57" fmla="*/ 2147483647 h 244"/>
                <a:gd name="T58" fmla="*/ 2147483647 w 259"/>
                <a:gd name="T59" fmla="*/ 2147483647 h 244"/>
                <a:gd name="T60" fmla="*/ 2147483647 w 259"/>
                <a:gd name="T61" fmla="*/ 2147483647 h 244"/>
                <a:gd name="T62" fmla="*/ 2147483647 w 259"/>
                <a:gd name="T63" fmla="*/ 2147483647 h 244"/>
                <a:gd name="T64" fmla="*/ 2147483647 w 259"/>
                <a:gd name="T65" fmla="*/ 2147483647 h 244"/>
                <a:gd name="T66" fmla="*/ 2147483647 w 259"/>
                <a:gd name="T67" fmla="*/ 2147483647 h 244"/>
                <a:gd name="T68" fmla="*/ 2147483647 w 259"/>
                <a:gd name="T69" fmla="*/ 2147483647 h 244"/>
                <a:gd name="T70" fmla="*/ 2147483647 w 259"/>
                <a:gd name="T71" fmla="*/ 2147483647 h 244"/>
                <a:gd name="T72" fmla="*/ 2147483647 w 259"/>
                <a:gd name="T73" fmla="*/ 2147483647 h 244"/>
                <a:gd name="T74" fmla="*/ 2147483647 w 259"/>
                <a:gd name="T75" fmla="*/ 2147483647 h 244"/>
                <a:gd name="T76" fmla="*/ 2147483647 w 259"/>
                <a:gd name="T77" fmla="*/ 2147483647 h 244"/>
                <a:gd name="T78" fmla="*/ 2147483647 w 259"/>
                <a:gd name="T79" fmla="*/ 2147483647 h 244"/>
                <a:gd name="T80" fmla="*/ 0 w 259"/>
                <a:gd name="T81" fmla="*/ 2147483647 h 244"/>
                <a:gd name="T82" fmla="*/ 0 w 259"/>
                <a:gd name="T83" fmla="*/ 2147483647 h 244"/>
                <a:gd name="T84" fmla="*/ 0 w 259"/>
                <a:gd name="T85" fmla="*/ 2147483647 h 244"/>
                <a:gd name="T86" fmla="*/ 2147483647 w 259"/>
                <a:gd name="T87" fmla="*/ 2147483647 h 244"/>
                <a:gd name="T88" fmla="*/ 2147483647 w 259"/>
                <a:gd name="T89" fmla="*/ 2147483647 h 244"/>
                <a:gd name="T90" fmla="*/ 2147483647 w 259"/>
                <a:gd name="T91" fmla="*/ 2147483647 h 244"/>
                <a:gd name="T92" fmla="*/ 2147483647 w 259"/>
                <a:gd name="T93" fmla="*/ 2147483647 h 244"/>
                <a:gd name="T94" fmla="*/ 2147483647 w 259"/>
                <a:gd name="T95" fmla="*/ 2147483647 h 244"/>
                <a:gd name="T96" fmla="*/ 2147483647 w 259"/>
                <a:gd name="T97" fmla="*/ 2147483647 h 244"/>
                <a:gd name="T98" fmla="*/ 2147483647 w 259"/>
                <a:gd name="T99" fmla="*/ 2147483647 h 244"/>
                <a:gd name="T100" fmla="*/ 2147483647 w 259"/>
                <a:gd name="T101" fmla="*/ 2147483647 h 244"/>
                <a:gd name="T102" fmla="*/ 2147483647 w 259"/>
                <a:gd name="T103" fmla="*/ 2147483647 h 244"/>
                <a:gd name="T104" fmla="*/ 2147483647 w 259"/>
                <a:gd name="T105" fmla="*/ 2147483647 h 244"/>
                <a:gd name="T106" fmla="*/ 2147483647 w 259"/>
                <a:gd name="T107" fmla="*/ 2147483647 h 244"/>
                <a:gd name="T108" fmla="*/ 2147483647 w 259"/>
                <a:gd name="T109" fmla="*/ 2147483647 h 244"/>
                <a:gd name="T110" fmla="*/ 2147483647 w 259"/>
                <a:gd name="T111" fmla="*/ 2147483647 h 244"/>
                <a:gd name="T112" fmla="*/ 2147483647 w 259"/>
                <a:gd name="T113" fmla="*/ 2147483647 h 244"/>
                <a:gd name="T114" fmla="*/ 2147483647 w 259"/>
                <a:gd name="T115" fmla="*/ 2147483647 h 244"/>
                <a:gd name="T116" fmla="*/ 2147483647 w 259"/>
                <a:gd name="T117" fmla="*/ 0 h 244"/>
                <a:gd name="T118" fmla="*/ 2147483647 w 259"/>
                <a:gd name="T119" fmla="*/ 2147483647 h 244"/>
                <a:gd name="T120" fmla="*/ 2147483647 w 259"/>
                <a:gd name="T121" fmla="*/ 2147483647 h 244"/>
                <a:gd name="T122" fmla="*/ 2147483647 w 259"/>
                <a:gd name="T123" fmla="*/ 2147483647 h 244"/>
                <a:gd name="T124" fmla="*/ 2147483647 w 259"/>
                <a:gd name="T125" fmla="*/ 2147483647 h 244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259" h="244">
                  <a:moveTo>
                    <a:pt x="259" y="17"/>
                  </a:moveTo>
                  <a:lnTo>
                    <a:pt x="257" y="18"/>
                  </a:lnTo>
                  <a:lnTo>
                    <a:pt x="255" y="24"/>
                  </a:lnTo>
                  <a:lnTo>
                    <a:pt x="252" y="29"/>
                  </a:lnTo>
                  <a:lnTo>
                    <a:pt x="249" y="34"/>
                  </a:lnTo>
                  <a:lnTo>
                    <a:pt x="246" y="40"/>
                  </a:lnTo>
                  <a:lnTo>
                    <a:pt x="242" y="46"/>
                  </a:lnTo>
                  <a:lnTo>
                    <a:pt x="238" y="52"/>
                  </a:lnTo>
                  <a:lnTo>
                    <a:pt x="234" y="60"/>
                  </a:lnTo>
                  <a:lnTo>
                    <a:pt x="229" y="68"/>
                  </a:lnTo>
                  <a:lnTo>
                    <a:pt x="224" y="75"/>
                  </a:lnTo>
                  <a:lnTo>
                    <a:pt x="217" y="85"/>
                  </a:lnTo>
                  <a:lnTo>
                    <a:pt x="210" y="94"/>
                  </a:lnTo>
                  <a:lnTo>
                    <a:pt x="203" y="103"/>
                  </a:lnTo>
                  <a:lnTo>
                    <a:pt x="197" y="113"/>
                  </a:lnTo>
                  <a:lnTo>
                    <a:pt x="188" y="122"/>
                  </a:lnTo>
                  <a:lnTo>
                    <a:pt x="179" y="131"/>
                  </a:lnTo>
                  <a:lnTo>
                    <a:pt x="171" y="140"/>
                  </a:lnTo>
                  <a:lnTo>
                    <a:pt x="162" y="151"/>
                  </a:lnTo>
                  <a:lnTo>
                    <a:pt x="151" y="160"/>
                  </a:lnTo>
                  <a:lnTo>
                    <a:pt x="141" y="170"/>
                  </a:lnTo>
                  <a:lnTo>
                    <a:pt x="131" y="179"/>
                  </a:lnTo>
                  <a:lnTo>
                    <a:pt x="118" y="188"/>
                  </a:lnTo>
                  <a:lnTo>
                    <a:pt x="106" y="196"/>
                  </a:lnTo>
                  <a:lnTo>
                    <a:pt x="94" y="205"/>
                  </a:lnTo>
                  <a:lnTo>
                    <a:pt x="82" y="213"/>
                  </a:lnTo>
                  <a:lnTo>
                    <a:pt x="68" y="219"/>
                  </a:lnTo>
                  <a:lnTo>
                    <a:pt x="54" y="227"/>
                  </a:lnTo>
                  <a:lnTo>
                    <a:pt x="40" y="233"/>
                  </a:lnTo>
                  <a:lnTo>
                    <a:pt x="25" y="238"/>
                  </a:lnTo>
                  <a:lnTo>
                    <a:pt x="10" y="244"/>
                  </a:lnTo>
                  <a:lnTo>
                    <a:pt x="9" y="242"/>
                  </a:lnTo>
                  <a:lnTo>
                    <a:pt x="9" y="239"/>
                  </a:lnTo>
                  <a:lnTo>
                    <a:pt x="8" y="236"/>
                  </a:lnTo>
                  <a:lnTo>
                    <a:pt x="6" y="230"/>
                  </a:lnTo>
                  <a:lnTo>
                    <a:pt x="5" y="222"/>
                  </a:lnTo>
                  <a:lnTo>
                    <a:pt x="4" y="215"/>
                  </a:lnTo>
                  <a:lnTo>
                    <a:pt x="2" y="205"/>
                  </a:lnTo>
                  <a:lnTo>
                    <a:pt x="1" y="194"/>
                  </a:lnTo>
                  <a:lnTo>
                    <a:pt x="1" y="184"/>
                  </a:lnTo>
                  <a:lnTo>
                    <a:pt x="0" y="173"/>
                  </a:lnTo>
                  <a:lnTo>
                    <a:pt x="0" y="160"/>
                  </a:lnTo>
                  <a:lnTo>
                    <a:pt x="0" y="148"/>
                  </a:lnTo>
                  <a:lnTo>
                    <a:pt x="1" y="134"/>
                  </a:lnTo>
                  <a:lnTo>
                    <a:pt x="2" y="122"/>
                  </a:lnTo>
                  <a:lnTo>
                    <a:pt x="5" y="108"/>
                  </a:lnTo>
                  <a:lnTo>
                    <a:pt x="8" y="96"/>
                  </a:lnTo>
                  <a:lnTo>
                    <a:pt x="13" y="83"/>
                  </a:lnTo>
                  <a:lnTo>
                    <a:pt x="19" y="71"/>
                  </a:lnTo>
                  <a:lnTo>
                    <a:pt x="24" y="60"/>
                  </a:lnTo>
                  <a:lnTo>
                    <a:pt x="32" y="48"/>
                  </a:lnTo>
                  <a:lnTo>
                    <a:pt x="41" y="38"/>
                  </a:lnTo>
                  <a:lnTo>
                    <a:pt x="52" y="29"/>
                  </a:lnTo>
                  <a:lnTo>
                    <a:pt x="64" y="21"/>
                  </a:lnTo>
                  <a:lnTo>
                    <a:pt x="78" y="14"/>
                  </a:lnTo>
                  <a:lnTo>
                    <a:pt x="94" y="7"/>
                  </a:lnTo>
                  <a:lnTo>
                    <a:pt x="110" y="4"/>
                  </a:lnTo>
                  <a:lnTo>
                    <a:pt x="131" y="1"/>
                  </a:lnTo>
                  <a:lnTo>
                    <a:pt x="151" y="0"/>
                  </a:lnTo>
                  <a:lnTo>
                    <a:pt x="175" y="1"/>
                  </a:lnTo>
                  <a:lnTo>
                    <a:pt x="201" y="4"/>
                  </a:lnTo>
                  <a:lnTo>
                    <a:pt x="228" y="9"/>
                  </a:lnTo>
                  <a:lnTo>
                    <a:pt x="259" y="17"/>
                  </a:lnTo>
                  <a:close/>
                </a:path>
              </a:pathLst>
            </a:custGeom>
            <a:solidFill>
              <a:srgbClr val="743F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88" name="Freeform 120"/>
            <p:cNvSpPr>
              <a:spLocks/>
            </p:cNvSpPr>
            <p:nvPr/>
          </p:nvSpPr>
          <p:spPr bwMode="auto">
            <a:xfrm>
              <a:off x="5438776" y="4848225"/>
              <a:ext cx="188913" cy="177800"/>
            </a:xfrm>
            <a:custGeom>
              <a:avLst/>
              <a:gdLst>
                <a:gd name="T0" fmla="*/ 2147483647 w 239"/>
                <a:gd name="T1" fmla="*/ 2147483647 h 224"/>
                <a:gd name="T2" fmla="*/ 2147483647 w 239"/>
                <a:gd name="T3" fmla="*/ 2147483647 h 224"/>
                <a:gd name="T4" fmla="*/ 2147483647 w 239"/>
                <a:gd name="T5" fmla="*/ 2147483647 h 224"/>
                <a:gd name="T6" fmla="*/ 2147483647 w 239"/>
                <a:gd name="T7" fmla="*/ 2147483647 h 224"/>
                <a:gd name="T8" fmla="*/ 2147483647 w 239"/>
                <a:gd name="T9" fmla="*/ 0 h 224"/>
                <a:gd name="T10" fmla="*/ 2147483647 w 239"/>
                <a:gd name="T11" fmla="*/ 0 h 224"/>
                <a:gd name="T12" fmla="*/ 2147483647 w 239"/>
                <a:gd name="T13" fmla="*/ 2147483647 h 224"/>
                <a:gd name="T14" fmla="*/ 2147483647 w 239"/>
                <a:gd name="T15" fmla="*/ 2147483647 h 224"/>
                <a:gd name="T16" fmla="*/ 2147483647 w 239"/>
                <a:gd name="T17" fmla="*/ 2147483647 h 224"/>
                <a:gd name="T18" fmla="*/ 2147483647 w 239"/>
                <a:gd name="T19" fmla="*/ 2147483647 h 224"/>
                <a:gd name="T20" fmla="*/ 2147483647 w 239"/>
                <a:gd name="T21" fmla="*/ 2147483647 h 224"/>
                <a:gd name="T22" fmla="*/ 2147483647 w 239"/>
                <a:gd name="T23" fmla="*/ 2147483647 h 224"/>
                <a:gd name="T24" fmla="*/ 2147483647 w 239"/>
                <a:gd name="T25" fmla="*/ 2147483647 h 224"/>
                <a:gd name="T26" fmla="*/ 0 w 239"/>
                <a:gd name="T27" fmla="*/ 2147483647 h 224"/>
                <a:gd name="T28" fmla="*/ 2147483647 w 239"/>
                <a:gd name="T29" fmla="*/ 2147483647 h 224"/>
                <a:gd name="T30" fmla="*/ 2147483647 w 239"/>
                <a:gd name="T31" fmla="*/ 2147483647 h 224"/>
                <a:gd name="T32" fmla="*/ 2147483647 w 239"/>
                <a:gd name="T33" fmla="*/ 2147483647 h 224"/>
                <a:gd name="T34" fmla="*/ 2147483647 w 239"/>
                <a:gd name="T35" fmla="*/ 2147483647 h 224"/>
                <a:gd name="T36" fmla="*/ 2147483647 w 239"/>
                <a:gd name="T37" fmla="*/ 2147483647 h 224"/>
                <a:gd name="T38" fmla="*/ 2147483647 w 239"/>
                <a:gd name="T39" fmla="*/ 2147483647 h 224"/>
                <a:gd name="T40" fmla="*/ 2147483647 w 239"/>
                <a:gd name="T41" fmla="*/ 2147483647 h 224"/>
                <a:gd name="T42" fmla="*/ 2147483647 w 239"/>
                <a:gd name="T43" fmla="*/ 2147483647 h 224"/>
                <a:gd name="T44" fmla="*/ 2147483647 w 239"/>
                <a:gd name="T45" fmla="*/ 2147483647 h 224"/>
                <a:gd name="T46" fmla="*/ 2147483647 w 239"/>
                <a:gd name="T47" fmla="*/ 2147483647 h 224"/>
                <a:gd name="T48" fmla="*/ 2147483647 w 239"/>
                <a:gd name="T49" fmla="*/ 2147483647 h 224"/>
                <a:gd name="T50" fmla="*/ 2147483647 w 239"/>
                <a:gd name="T51" fmla="*/ 2147483647 h 224"/>
                <a:gd name="T52" fmla="*/ 2147483647 w 239"/>
                <a:gd name="T53" fmla="*/ 2147483647 h 224"/>
                <a:gd name="T54" fmla="*/ 2147483647 w 239"/>
                <a:gd name="T55" fmla="*/ 2147483647 h 224"/>
                <a:gd name="T56" fmla="*/ 2147483647 w 239"/>
                <a:gd name="T57" fmla="*/ 2147483647 h 224"/>
                <a:gd name="T58" fmla="*/ 2147483647 w 239"/>
                <a:gd name="T59" fmla="*/ 2147483647 h 224"/>
                <a:gd name="T60" fmla="*/ 2147483647 w 239"/>
                <a:gd name="T61" fmla="*/ 2147483647 h 224"/>
                <a:gd name="T62" fmla="*/ 2147483647 w 239"/>
                <a:gd name="T63" fmla="*/ 2147483647 h 224"/>
                <a:gd name="T64" fmla="*/ 2147483647 w 239"/>
                <a:gd name="T65" fmla="*/ 2147483647 h 224"/>
                <a:gd name="T66" fmla="*/ 2147483647 w 239"/>
                <a:gd name="T67" fmla="*/ 2147483647 h 224"/>
                <a:gd name="T68" fmla="*/ 2147483647 w 239"/>
                <a:gd name="T69" fmla="*/ 2147483647 h 224"/>
                <a:gd name="T70" fmla="*/ 2147483647 w 239"/>
                <a:gd name="T71" fmla="*/ 2147483647 h 224"/>
                <a:gd name="T72" fmla="*/ 2147483647 w 239"/>
                <a:gd name="T73" fmla="*/ 2147483647 h 224"/>
                <a:gd name="T74" fmla="*/ 2147483647 w 239"/>
                <a:gd name="T75" fmla="*/ 2147483647 h 224"/>
                <a:gd name="T76" fmla="*/ 2147483647 w 239"/>
                <a:gd name="T77" fmla="*/ 2147483647 h 224"/>
                <a:gd name="T78" fmla="*/ 2147483647 w 239"/>
                <a:gd name="T79" fmla="*/ 2147483647 h 224"/>
                <a:gd name="T80" fmla="*/ 2147483647 w 239"/>
                <a:gd name="T81" fmla="*/ 2147483647 h 224"/>
                <a:gd name="T82" fmla="*/ 2147483647 w 239"/>
                <a:gd name="T83" fmla="*/ 2147483647 h 224"/>
                <a:gd name="T84" fmla="*/ 2147483647 w 239"/>
                <a:gd name="T85" fmla="*/ 2147483647 h 224"/>
                <a:gd name="T86" fmla="*/ 2147483647 w 239"/>
                <a:gd name="T87" fmla="*/ 2147483647 h 224"/>
                <a:gd name="T88" fmla="*/ 2147483647 w 239"/>
                <a:gd name="T89" fmla="*/ 2147483647 h 224"/>
                <a:gd name="T90" fmla="*/ 2147483647 w 239"/>
                <a:gd name="T91" fmla="*/ 2147483647 h 224"/>
                <a:gd name="T92" fmla="*/ 2147483647 w 239"/>
                <a:gd name="T93" fmla="*/ 2147483647 h 224"/>
                <a:gd name="T94" fmla="*/ 2147483647 w 239"/>
                <a:gd name="T95" fmla="*/ 2147483647 h 224"/>
                <a:gd name="T96" fmla="*/ 2147483647 w 239"/>
                <a:gd name="T97" fmla="*/ 2147483647 h 224"/>
                <a:gd name="T98" fmla="*/ 2147483647 w 239"/>
                <a:gd name="T99" fmla="*/ 2147483647 h 224"/>
                <a:gd name="T100" fmla="*/ 2147483647 w 239"/>
                <a:gd name="T101" fmla="*/ 2147483647 h 224"/>
                <a:gd name="T102" fmla="*/ 2147483647 w 239"/>
                <a:gd name="T103" fmla="*/ 2147483647 h 224"/>
                <a:gd name="T104" fmla="*/ 2147483647 w 239"/>
                <a:gd name="T105" fmla="*/ 2147483647 h 224"/>
                <a:gd name="T106" fmla="*/ 2147483647 w 239"/>
                <a:gd name="T107" fmla="*/ 2147483647 h 224"/>
                <a:gd name="T108" fmla="*/ 2147483647 w 239"/>
                <a:gd name="T109" fmla="*/ 2147483647 h 224"/>
                <a:gd name="T110" fmla="*/ 2147483647 w 239"/>
                <a:gd name="T111" fmla="*/ 2147483647 h 224"/>
                <a:gd name="T112" fmla="*/ 2147483647 w 239"/>
                <a:gd name="T113" fmla="*/ 2147483647 h 224"/>
                <a:gd name="T114" fmla="*/ 2147483647 w 239"/>
                <a:gd name="T115" fmla="*/ 2147483647 h 224"/>
                <a:gd name="T116" fmla="*/ 2147483647 w 239"/>
                <a:gd name="T117" fmla="*/ 2147483647 h 224"/>
                <a:gd name="T118" fmla="*/ 2147483647 w 239"/>
                <a:gd name="T119" fmla="*/ 2147483647 h 22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239" h="224">
                  <a:moveTo>
                    <a:pt x="239" y="13"/>
                  </a:moveTo>
                  <a:lnTo>
                    <a:pt x="236" y="12"/>
                  </a:lnTo>
                  <a:lnTo>
                    <a:pt x="227" y="10"/>
                  </a:lnTo>
                  <a:lnTo>
                    <a:pt x="220" y="9"/>
                  </a:lnTo>
                  <a:lnTo>
                    <a:pt x="213" y="7"/>
                  </a:lnTo>
                  <a:lnTo>
                    <a:pt x="204" y="4"/>
                  </a:lnTo>
                  <a:lnTo>
                    <a:pt x="194" y="3"/>
                  </a:lnTo>
                  <a:lnTo>
                    <a:pt x="183" y="1"/>
                  </a:lnTo>
                  <a:lnTo>
                    <a:pt x="173" y="1"/>
                  </a:lnTo>
                  <a:lnTo>
                    <a:pt x="162" y="0"/>
                  </a:lnTo>
                  <a:lnTo>
                    <a:pt x="150" y="0"/>
                  </a:lnTo>
                  <a:lnTo>
                    <a:pt x="138" y="0"/>
                  </a:lnTo>
                  <a:lnTo>
                    <a:pt x="126" y="0"/>
                  </a:lnTo>
                  <a:lnTo>
                    <a:pt x="112" y="1"/>
                  </a:lnTo>
                  <a:lnTo>
                    <a:pt x="100" y="3"/>
                  </a:lnTo>
                  <a:lnTo>
                    <a:pt x="88" y="6"/>
                  </a:lnTo>
                  <a:lnTo>
                    <a:pt x="76" y="10"/>
                  </a:lnTo>
                  <a:lnTo>
                    <a:pt x="65" y="15"/>
                  </a:lnTo>
                  <a:lnTo>
                    <a:pt x="54" y="23"/>
                  </a:lnTo>
                  <a:lnTo>
                    <a:pt x="43" y="29"/>
                  </a:lnTo>
                  <a:lnTo>
                    <a:pt x="34" y="38"/>
                  </a:lnTo>
                  <a:lnTo>
                    <a:pt x="26" y="49"/>
                  </a:lnTo>
                  <a:lnTo>
                    <a:pt x="18" y="61"/>
                  </a:lnTo>
                  <a:lnTo>
                    <a:pt x="12" y="75"/>
                  </a:lnTo>
                  <a:lnTo>
                    <a:pt x="7" y="91"/>
                  </a:lnTo>
                  <a:lnTo>
                    <a:pt x="3" y="108"/>
                  </a:lnTo>
                  <a:lnTo>
                    <a:pt x="1" y="126"/>
                  </a:lnTo>
                  <a:lnTo>
                    <a:pt x="0" y="148"/>
                  </a:lnTo>
                  <a:lnTo>
                    <a:pt x="1" y="171"/>
                  </a:lnTo>
                  <a:lnTo>
                    <a:pt x="4" y="196"/>
                  </a:lnTo>
                  <a:lnTo>
                    <a:pt x="10" y="224"/>
                  </a:lnTo>
                  <a:lnTo>
                    <a:pt x="11" y="224"/>
                  </a:lnTo>
                  <a:lnTo>
                    <a:pt x="15" y="224"/>
                  </a:lnTo>
                  <a:lnTo>
                    <a:pt x="18" y="222"/>
                  </a:lnTo>
                  <a:lnTo>
                    <a:pt x="22" y="221"/>
                  </a:lnTo>
                  <a:lnTo>
                    <a:pt x="24" y="221"/>
                  </a:lnTo>
                  <a:lnTo>
                    <a:pt x="30" y="217"/>
                  </a:lnTo>
                  <a:lnTo>
                    <a:pt x="34" y="216"/>
                  </a:lnTo>
                  <a:lnTo>
                    <a:pt x="39" y="214"/>
                  </a:lnTo>
                  <a:lnTo>
                    <a:pt x="46" y="211"/>
                  </a:lnTo>
                  <a:lnTo>
                    <a:pt x="51" y="208"/>
                  </a:lnTo>
                  <a:lnTo>
                    <a:pt x="58" y="205"/>
                  </a:lnTo>
                  <a:lnTo>
                    <a:pt x="65" y="202"/>
                  </a:lnTo>
                  <a:lnTo>
                    <a:pt x="73" y="197"/>
                  </a:lnTo>
                  <a:lnTo>
                    <a:pt x="80" y="193"/>
                  </a:lnTo>
                  <a:lnTo>
                    <a:pt x="88" y="188"/>
                  </a:lnTo>
                  <a:lnTo>
                    <a:pt x="96" y="182"/>
                  </a:lnTo>
                  <a:lnTo>
                    <a:pt x="105" y="176"/>
                  </a:lnTo>
                  <a:lnTo>
                    <a:pt x="113" y="170"/>
                  </a:lnTo>
                  <a:lnTo>
                    <a:pt x="121" y="162"/>
                  </a:lnTo>
                  <a:lnTo>
                    <a:pt x="131" y="154"/>
                  </a:lnTo>
                  <a:lnTo>
                    <a:pt x="140" y="146"/>
                  </a:lnTo>
                  <a:lnTo>
                    <a:pt x="150" y="137"/>
                  </a:lnTo>
                  <a:lnTo>
                    <a:pt x="159" y="126"/>
                  </a:lnTo>
                  <a:lnTo>
                    <a:pt x="169" y="117"/>
                  </a:lnTo>
                  <a:lnTo>
                    <a:pt x="178" y="106"/>
                  </a:lnTo>
                  <a:lnTo>
                    <a:pt x="188" y="94"/>
                  </a:lnTo>
                  <a:lnTo>
                    <a:pt x="197" y="81"/>
                  </a:lnTo>
                  <a:lnTo>
                    <a:pt x="206" y="68"/>
                  </a:lnTo>
                  <a:lnTo>
                    <a:pt x="216" y="54"/>
                  </a:lnTo>
                  <a:lnTo>
                    <a:pt x="224" y="40"/>
                  </a:lnTo>
                  <a:lnTo>
                    <a:pt x="221" y="44"/>
                  </a:lnTo>
                  <a:lnTo>
                    <a:pt x="220" y="47"/>
                  </a:lnTo>
                  <a:lnTo>
                    <a:pt x="217" y="51"/>
                  </a:lnTo>
                  <a:lnTo>
                    <a:pt x="215" y="54"/>
                  </a:lnTo>
                  <a:lnTo>
                    <a:pt x="212" y="58"/>
                  </a:lnTo>
                  <a:lnTo>
                    <a:pt x="208" y="63"/>
                  </a:lnTo>
                  <a:lnTo>
                    <a:pt x="204" y="68"/>
                  </a:lnTo>
                  <a:lnTo>
                    <a:pt x="200" y="72"/>
                  </a:lnTo>
                  <a:lnTo>
                    <a:pt x="196" y="78"/>
                  </a:lnTo>
                  <a:lnTo>
                    <a:pt x="190" y="85"/>
                  </a:lnTo>
                  <a:lnTo>
                    <a:pt x="185" y="89"/>
                  </a:lnTo>
                  <a:lnTo>
                    <a:pt x="179" y="95"/>
                  </a:lnTo>
                  <a:lnTo>
                    <a:pt x="173" y="103"/>
                  </a:lnTo>
                  <a:lnTo>
                    <a:pt x="167" y="109"/>
                  </a:lnTo>
                  <a:lnTo>
                    <a:pt x="161" y="115"/>
                  </a:lnTo>
                  <a:lnTo>
                    <a:pt x="154" y="122"/>
                  </a:lnTo>
                  <a:lnTo>
                    <a:pt x="146" y="129"/>
                  </a:lnTo>
                  <a:lnTo>
                    <a:pt x="138" y="136"/>
                  </a:lnTo>
                  <a:lnTo>
                    <a:pt x="131" y="142"/>
                  </a:lnTo>
                  <a:lnTo>
                    <a:pt x="121" y="148"/>
                  </a:lnTo>
                  <a:lnTo>
                    <a:pt x="113" y="154"/>
                  </a:lnTo>
                  <a:lnTo>
                    <a:pt x="104" y="162"/>
                  </a:lnTo>
                  <a:lnTo>
                    <a:pt x="96" y="166"/>
                  </a:lnTo>
                  <a:lnTo>
                    <a:pt x="86" y="173"/>
                  </a:lnTo>
                  <a:lnTo>
                    <a:pt x="76" y="179"/>
                  </a:lnTo>
                  <a:lnTo>
                    <a:pt x="66" y="183"/>
                  </a:lnTo>
                  <a:lnTo>
                    <a:pt x="55" y="188"/>
                  </a:lnTo>
                  <a:lnTo>
                    <a:pt x="45" y="193"/>
                  </a:lnTo>
                  <a:lnTo>
                    <a:pt x="34" y="197"/>
                  </a:lnTo>
                  <a:lnTo>
                    <a:pt x="34" y="194"/>
                  </a:lnTo>
                  <a:lnTo>
                    <a:pt x="32" y="187"/>
                  </a:lnTo>
                  <a:lnTo>
                    <a:pt x="31" y="182"/>
                  </a:lnTo>
                  <a:lnTo>
                    <a:pt x="30" y="176"/>
                  </a:lnTo>
                  <a:lnTo>
                    <a:pt x="28" y="168"/>
                  </a:lnTo>
                  <a:lnTo>
                    <a:pt x="28" y="160"/>
                  </a:lnTo>
                  <a:lnTo>
                    <a:pt x="27" y="153"/>
                  </a:lnTo>
                  <a:lnTo>
                    <a:pt x="27" y="143"/>
                  </a:lnTo>
                  <a:lnTo>
                    <a:pt x="27" y="134"/>
                  </a:lnTo>
                  <a:lnTo>
                    <a:pt x="27" y="123"/>
                  </a:lnTo>
                  <a:lnTo>
                    <a:pt x="27" y="114"/>
                  </a:lnTo>
                  <a:lnTo>
                    <a:pt x="30" y="103"/>
                  </a:lnTo>
                  <a:lnTo>
                    <a:pt x="31" y="94"/>
                  </a:lnTo>
                  <a:lnTo>
                    <a:pt x="34" y="83"/>
                  </a:lnTo>
                  <a:lnTo>
                    <a:pt x="38" y="74"/>
                  </a:lnTo>
                  <a:lnTo>
                    <a:pt x="42" y="63"/>
                  </a:lnTo>
                  <a:lnTo>
                    <a:pt x="47" y="54"/>
                  </a:lnTo>
                  <a:lnTo>
                    <a:pt x="54" y="46"/>
                  </a:lnTo>
                  <a:lnTo>
                    <a:pt x="61" y="37"/>
                  </a:lnTo>
                  <a:lnTo>
                    <a:pt x="70" y="29"/>
                  </a:lnTo>
                  <a:lnTo>
                    <a:pt x="80" y="23"/>
                  </a:lnTo>
                  <a:lnTo>
                    <a:pt x="92" y="17"/>
                  </a:lnTo>
                  <a:lnTo>
                    <a:pt x="104" y="12"/>
                  </a:lnTo>
                  <a:lnTo>
                    <a:pt x="119" y="9"/>
                  </a:lnTo>
                  <a:lnTo>
                    <a:pt x="135" y="6"/>
                  </a:lnTo>
                  <a:lnTo>
                    <a:pt x="151" y="4"/>
                  </a:lnTo>
                  <a:lnTo>
                    <a:pt x="171" y="4"/>
                  </a:lnTo>
                  <a:lnTo>
                    <a:pt x="192" y="6"/>
                  </a:lnTo>
                  <a:lnTo>
                    <a:pt x="215" y="9"/>
                  </a:lnTo>
                  <a:lnTo>
                    <a:pt x="239" y="13"/>
                  </a:lnTo>
                  <a:close/>
                </a:path>
              </a:pathLst>
            </a:custGeom>
            <a:solidFill>
              <a:srgbClr val="4D2C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89" name="Freeform 121"/>
            <p:cNvSpPr>
              <a:spLocks/>
            </p:cNvSpPr>
            <p:nvPr/>
          </p:nvSpPr>
          <p:spPr bwMode="auto">
            <a:xfrm>
              <a:off x="5467351" y="4859338"/>
              <a:ext cx="144463" cy="133350"/>
            </a:xfrm>
            <a:custGeom>
              <a:avLst/>
              <a:gdLst>
                <a:gd name="T0" fmla="*/ 2147483647 w 181"/>
                <a:gd name="T1" fmla="*/ 2147483647 h 169"/>
                <a:gd name="T2" fmla="*/ 2147483647 w 181"/>
                <a:gd name="T3" fmla="*/ 2147483647 h 169"/>
                <a:gd name="T4" fmla="*/ 2147483647 w 181"/>
                <a:gd name="T5" fmla="*/ 2147483647 h 169"/>
                <a:gd name="T6" fmla="*/ 2147483647 w 181"/>
                <a:gd name="T7" fmla="*/ 2147483647 h 169"/>
                <a:gd name="T8" fmla="*/ 2147483647 w 181"/>
                <a:gd name="T9" fmla="*/ 2147483647 h 169"/>
                <a:gd name="T10" fmla="*/ 2147483647 w 181"/>
                <a:gd name="T11" fmla="*/ 2147483647 h 169"/>
                <a:gd name="T12" fmla="*/ 0 w 181"/>
                <a:gd name="T13" fmla="*/ 2147483647 h 169"/>
                <a:gd name="T14" fmla="*/ 0 w 181"/>
                <a:gd name="T15" fmla="*/ 2147483647 h 169"/>
                <a:gd name="T16" fmla="*/ 0 w 181"/>
                <a:gd name="T17" fmla="*/ 2147483647 h 169"/>
                <a:gd name="T18" fmla="*/ 2147483647 w 181"/>
                <a:gd name="T19" fmla="*/ 2147483647 h 169"/>
                <a:gd name="T20" fmla="*/ 2147483647 w 181"/>
                <a:gd name="T21" fmla="*/ 2147483647 h 169"/>
                <a:gd name="T22" fmla="*/ 2147483647 w 181"/>
                <a:gd name="T23" fmla="*/ 2147483647 h 169"/>
                <a:gd name="T24" fmla="*/ 2147483647 w 181"/>
                <a:gd name="T25" fmla="*/ 2147483647 h 169"/>
                <a:gd name="T26" fmla="*/ 2147483647 w 181"/>
                <a:gd name="T27" fmla="*/ 2147483647 h 169"/>
                <a:gd name="T28" fmla="*/ 2147483647 w 181"/>
                <a:gd name="T29" fmla="*/ 2147483647 h 169"/>
                <a:gd name="T30" fmla="*/ 2147483647 w 181"/>
                <a:gd name="T31" fmla="*/ 2147483647 h 169"/>
                <a:gd name="T32" fmla="*/ 2147483647 w 181"/>
                <a:gd name="T33" fmla="*/ 2147483647 h 169"/>
                <a:gd name="T34" fmla="*/ 2147483647 w 181"/>
                <a:gd name="T35" fmla="*/ 2147483647 h 169"/>
                <a:gd name="T36" fmla="*/ 2147483647 w 181"/>
                <a:gd name="T37" fmla="*/ 2147483647 h 169"/>
                <a:gd name="T38" fmla="*/ 2147483647 w 181"/>
                <a:gd name="T39" fmla="*/ 2147483647 h 169"/>
                <a:gd name="T40" fmla="*/ 2147483647 w 181"/>
                <a:gd name="T41" fmla="*/ 2147483647 h 169"/>
                <a:gd name="T42" fmla="*/ 2147483647 w 181"/>
                <a:gd name="T43" fmla="*/ 2147483647 h 169"/>
                <a:gd name="T44" fmla="*/ 2147483647 w 181"/>
                <a:gd name="T45" fmla="*/ 2147483647 h 169"/>
                <a:gd name="T46" fmla="*/ 2147483647 w 181"/>
                <a:gd name="T47" fmla="*/ 2147483647 h 169"/>
                <a:gd name="T48" fmla="*/ 2147483647 w 181"/>
                <a:gd name="T49" fmla="*/ 2147483647 h 169"/>
                <a:gd name="T50" fmla="*/ 2147483647 w 181"/>
                <a:gd name="T51" fmla="*/ 2147483647 h 169"/>
                <a:gd name="T52" fmla="*/ 2147483647 w 181"/>
                <a:gd name="T53" fmla="*/ 0 h 169"/>
                <a:gd name="T54" fmla="*/ 2147483647 w 181"/>
                <a:gd name="T55" fmla="*/ 0 h 169"/>
                <a:gd name="T56" fmla="*/ 2147483647 w 181"/>
                <a:gd name="T57" fmla="*/ 0 h 169"/>
                <a:gd name="T58" fmla="*/ 2147483647 w 181"/>
                <a:gd name="T59" fmla="*/ 2147483647 h 169"/>
                <a:gd name="T60" fmla="*/ 2147483647 w 181"/>
                <a:gd name="T61" fmla="*/ 2147483647 h 169"/>
                <a:gd name="T62" fmla="*/ 2147483647 w 181"/>
                <a:gd name="T63" fmla="*/ 2147483647 h 169"/>
                <a:gd name="T64" fmla="*/ 2147483647 w 181"/>
                <a:gd name="T65" fmla="*/ 2147483647 h 169"/>
                <a:gd name="T66" fmla="*/ 2147483647 w 181"/>
                <a:gd name="T67" fmla="*/ 2147483647 h 169"/>
                <a:gd name="T68" fmla="*/ 2147483647 w 181"/>
                <a:gd name="T69" fmla="*/ 2147483647 h 169"/>
                <a:gd name="T70" fmla="*/ 2147483647 w 181"/>
                <a:gd name="T71" fmla="*/ 2147483647 h 169"/>
                <a:gd name="T72" fmla="*/ 2147483647 w 181"/>
                <a:gd name="T73" fmla="*/ 2147483647 h 169"/>
                <a:gd name="T74" fmla="*/ 2147483647 w 181"/>
                <a:gd name="T75" fmla="*/ 2147483647 h 169"/>
                <a:gd name="T76" fmla="*/ 2147483647 w 181"/>
                <a:gd name="T77" fmla="*/ 2147483647 h 169"/>
                <a:gd name="T78" fmla="*/ 2147483647 w 181"/>
                <a:gd name="T79" fmla="*/ 2147483647 h 169"/>
                <a:gd name="T80" fmla="*/ 2147483647 w 181"/>
                <a:gd name="T81" fmla="*/ 2147483647 h 169"/>
                <a:gd name="T82" fmla="*/ 2147483647 w 181"/>
                <a:gd name="T83" fmla="*/ 2147483647 h 169"/>
                <a:gd name="T84" fmla="*/ 2147483647 w 181"/>
                <a:gd name="T85" fmla="*/ 2147483647 h 169"/>
                <a:gd name="T86" fmla="*/ 2147483647 w 181"/>
                <a:gd name="T87" fmla="*/ 2147483647 h 169"/>
                <a:gd name="T88" fmla="*/ 2147483647 w 181"/>
                <a:gd name="T89" fmla="*/ 2147483647 h 169"/>
                <a:gd name="T90" fmla="*/ 2147483647 w 181"/>
                <a:gd name="T91" fmla="*/ 2147483647 h 169"/>
                <a:gd name="T92" fmla="*/ 2147483647 w 181"/>
                <a:gd name="T93" fmla="*/ 2147483647 h 169"/>
                <a:gd name="T94" fmla="*/ 2147483647 w 181"/>
                <a:gd name="T95" fmla="*/ 2147483647 h 169"/>
                <a:gd name="T96" fmla="*/ 2147483647 w 181"/>
                <a:gd name="T97" fmla="*/ 2147483647 h 169"/>
                <a:gd name="T98" fmla="*/ 2147483647 w 181"/>
                <a:gd name="T99" fmla="*/ 2147483647 h 169"/>
                <a:gd name="T100" fmla="*/ 2147483647 w 181"/>
                <a:gd name="T101" fmla="*/ 2147483647 h 169"/>
                <a:gd name="T102" fmla="*/ 2147483647 w 181"/>
                <a:gd name="T103" fmla="*/ 2147483647 h 169"/>
                <a:gd name="T104" fmla="*/ 2147483647 w 181"/>
                <a:gd name="T105" fmla="*/ 2147483647 h 169"/>
                <a:gd name="T106" fmla="*/ 2147483647 w 181"/>
                <a:gd name="T107" fmla="*/ 2147483647 h 169"/>
                <a:gd name="T108" fmla="*/ 2147483647 w 181"/>
                <a:gd name="T109" fmla="*/ 2147483647 h 169"/>
                <a:gd name="T110" fmla="*/ 2147483647 w 181"/>
                <a:gd name="T111" fmla="*/ 2147483647 h 169"/>
                <a:gd name="T112" fmla="*/ 2147483647 w 181"/>
                <a:gd name="T113" fmla="*/ 2147483647 h 169"/>
                <a:gd name="T114" fmla="*/ 2147483647 w 181"/>
                <a:gd name="T115" fmla="*/ 2147483647 h 169"/>
                <a:gd name="T116" fmla="*/ 2147483647 w 181"/>
                <a:gd name="T117" fmla="*/ 2147483647 h 169"/>
                <a:gd name="T118" fmla="*/ 2147483647 w 181"/>
                <a:gd name="T119" fmla="*/ 2147483647 h 169"/>
                <a:gd name="T120" fmla="*/ 2147483647 w 181"/>
                <a:gd name="T121" fmla="*/ 2147483647 h 169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181" h="169">
                  <a:moveTo>
                    <a:pt x="4" y="169"/>
                  </a:moveTo>
                  <a:lnTo>
                    <a:pt x="4" y="167"/>
                  </a:lnTo>
                  <a:lnTo>
                    <a:pt x="3" y="161"/>
                  </a:lnTo>
                  <a:lnTo>
                    <a:pt x="1" y="157"/>
                  </a:lnTo>
                  <a:lnTo>
                    <a:pt x="1" y="150"/>
                  </a:lnTo>
                  <a:lnTo>
                    <a:pt x="1" y="144"/>
                  </a:lnTo>
                  <a:lnTo>
                    <a:pt x="0" y="138"/>
                  </a:lnTo>
                  <a:lnTo>
                    <a:pt x="0" y="130"/>
                  </a:lnTo>
                  <a:lnTo>
                    <a:pt x="0" y="123"/>
                  </a:lnTo>
                  <a:lnTo>
                    <a:pt x="1" y="115"/>
                  </a:lnTo>
                  <a:lnTo>
                    <a:pt x="1" y="106"/>
                  </a:lnTo>
                  <a:lnTo>
                    <a:pt x="3" y="98"/>
                  </a:lnTo>
                  <a:lnTo>
                    <a:pt x="4" y="89"/>
                  </a:lnTo>
                  <a:lnTo>
                    <a:pt x="7" y="79"/>
                  </a:lnTo>
                  <a:lnTo>
                    <a:pt x="9" y="72"/>
                  </a:lnTo>
                  <a:lnTo>
                    <a:pt x="13" y="62"/>
                  </a:lnTo>
                  <a:lnTo>
                    <a:pt x="17" y="55"/>
                  </a:lnTo>
                  <a:lnTo>
                    <a:pt x="21" y="47"/>
                  </a:lnTo>
                  <a:lnTo>
                    <a:pt x="28" y="39"/>
                  </a:lnTo>
                  <a:lnTo>
                    <a:pt x="35" y="31"/>
                  </a:lnTo>
                  <a:lnTo>
                    <a:pt x="42" y="25"/>
                  </a:lnTo>
                  <a:lnTo>
                    <a:pt x="50" y="19"/>
                  </a:lnTo>
                  <a:lnTo>
                    <a:pt x="59" y="13"/>
                  </a:lnTo>
                  <a:lnTo>
                    <a:pt x="70" y="8"/>
                  </a:lnTo>
                  <a:lnTo>
                    <a:pt x="82" y="5"/>
                  </a:lnTo>
                  <a:lnTo>
                    <a:pt x="96" y="2"/>
                  </a:lnTo>
                  <a:lnTo>
                    <a:pt x="109" y="0"/>
                  </a:lnTo>
                  <a:lnTo>
                    <a:pt x="125" y="0"/>
                  </a:lnTo>
                  <a:lnTo>
                    <a:pt x="141" y="0"/>
                  </a:lnTo>
                  <a:lnTo>
                    <a:pt x="160" y="4"/>
                  </a:lnTo>
                  <a:lnTo>
                    <a:pt x="181" y="7"/>
                  </a:lnTo>
                  <a:lnTo>
                    <a:pt x="178" y="7"/>
                  </a:lnTo>
                  <a:lnTo>
                    <a:pt x="172" y="5"/>
                  </a:lnTo>
                  <a:lnTo>
                    <a:pt x="167" y="5"/>
                  </a:lnTo>
                  <a:lnTo>
                    <a:pt x="163" y="4"/>
                  </a:lnTo>
                  <a:lnTo>
                    <a:pt x="156" y="4"/>
                  </a:lnTo>
                  <a:lnTo>
                    <a:pt x="151" y="4"/>
                  </a:lnTo>
                  <a:lnTo>
                    <a:pt x="144" y="2"/>
                  </a:lnTo>
                  <a:lnTo>
                    <a:pt x="136" y="2"/>
                  </a:lnTo>
                  <a:lnTo>
                    <a:pt x="128" y="2"/>
                  </a:lnTo>
                  <a:lnTo>
                    <a:pt x="120" y="4"/>
                  </a:lnTo>
                  <a:lnTo>
                    <a:pt x="112" y="4"/>
                  </a:lnTo>
                  <a:lnTo>
                    <a:pt x="104" y="5"/>
                  </a:lnTo>
                  <a:lnTo>
                    <a:pt x="94" y="8"/>
                  </a:lnTo>
                  <a:lnTo>
                    <a:pt x="86" y="10"/>
                  </a:lnTo>
                  <a:lnTo>
                    <a:pt x="78" y="13"/>
                  </a:lnTo>
                  <a:lnTo>
                    <a:pt x="69" y="17"/>
                  </a:lnTo>
                  <a:lnTo>
                    <a:pt x="61" y="21"/>
                  </a:lnTo>
                  <a:lnTo>
                    <a:pt x="52" y="27"/>
                  </a:lnTo>
                  <a:lnTo>
                    <a:pt x="44" y="33"/>
                  </a:lnTo>
                  <a:lnTo>
                    <a:pt x="38" y="39"/>
                  </a:lnTo>
                  <a:lnTo>
                    <a:pt x="31" y="47"/>
                  </a:lnTo>
                  <a:lnTo>
                    <a:pt x="24" y="56"/>
                  </a:lnTo>
                  <a:lnTo>
                    <a:pt x="19" y="65"/>
                  </a:lnTo>
                  <a:lnTo>
                    <a:pt x="15" y="78"/>
                  </a:lnTo>
                  <a:lnTo>
                    <a:pt x="11" y="89"/>
                  </a:lnTo>
                  <a:lnTo>
                    <a:pt x="7" y="102"/>
                  </a:lnTo>
                  <a:lnTo>
                    <a:pt x="4" y="118"/>
                  </a:lnTo>
                  <a:lnTo>
                    <a:pt x="3" y="133"/>
                  </a:lnTo>
                  <a:lnTo>
                    <a:pt x="3" y="150"/>
                  </a:lnTo>
                  <a:lnTo>
                    <a:pt x="4" y="169"/>
                  </a:lnTo>
                  <a:close/>
                </a:path>
              </a:pathLst>
            </a:custGeom>
            <a:solidFill>
              <a:srgbClr val="4D2C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90" name="Freeform 122"/>
            <p:cNvSpPr>
              <a:spLocks/>
            </p:cNvSpPr>
            <p:nvPr/>
          </p:nvSpPr>
          <p:spPr bwMode="auto">
            <a:xfrm>
              <a:off x="5638801" y="4962525"/>
              <a:ext cx="58738" cy="25400"/>
            </a:xfrm>
            <a:custGeom>
              <a:avLst/>
              <a:gdLst>
                <a:gd name="T0" fmla="*/ 0 w 74"/>
                <a:gd name="T1" fmla="*/ 2147483647 h 31"/>
                <a:gd name="T2" fmla="*/ 0 w 74"/>
                <a:gd name="T3" fmla="*/ 2147483647 h 31"/>
                <a:gd name="T4" fmla="*/ 2147483647 w 74"/>
                <a:gd name="T5" fmla="*/ 2147483647 h 31"/>
                <a:gd name="T6" fmla="*/ 2147483647 w 74"/>
                <a:gd name="T7" fmla="*/ 2147483647 h 31"/>
                <a:gd name="T8" fmla="*/ 2147483647 w 74"/>
                <a:gd name="T9" fmla="*/ 2147483647 h 31"/>
                <a:gd name="T10" fmla="*/ 2147483647 w 74"/>
                <a:gd name="T11" fmla="*/ 2147483647 h 31"/>
                <a:gd name="T12" fmla="*/ 2147483647 w 74"/>
                <a:gd name="T13" fmla="*/ 2147483647 h 31"/>
                <a:gd name="T14" fmla="*/ 2147483647 w 74"/>
                <a:gd name="T15" fmla="*/ 2147483647 h 31"/>
                <a:gd name="T16" fmla="*/ 2147483647 w 74"/>
                <a:gd name="T17" fmla="*/ 2147483647 h 31"/>
                <a:gd name="T18" fmla="*/ 2147483647 w 74"/>
                <a:gd name="T19" fmla="*/ 2147483647 h 31"/>
                <a:gd name="T20" fmla="*/ 2147483647 w 74"/>
                <a:gd name="T21" fmla="*/ 2147483647 h 31"/>
                <a:gd name="T22" fmla="*/ 2147483647 w 74"/>
                <a:gd name="T23" fmla="*/ 2147483647 h 31"/>
                <a:gd name="T24" fmla="*/ 2147483647 w 74"/>
                <a:gd name="T25" fmla="*/ 2147483647 h 31"/>
                <a:gd name="T26" fmla="*/ 2147483647 w 74"/>
                <a:gd name="T27" fmla="*/ 2147483647 h 31"/>
                <a:gd name="T28" fmla="*/ 2147483647 w 74"/>
                <a:gd name="T29" fmla="*/ 2147483647 h 31"/>
                <a:gd name="T30" fmla="*/ 2147483647 w 74"/>
                <a:gd name="T31" fmla="*/ 2147483647 h 31"/>
                <a:gd name="T32" fmla="*/ 2147483647 w 74"/>
                <a:gd name="T33" fmla="*/ 2147483647 h 31"/>
                <a:gd name="T34" fmla="*/ 2147483647 w 74"/>
                <a:gd name="T35" fmla="*/ 2147483647 h 31"/>
                <a:gd name="T36" fmla="*/ 2147483647 w 74"/>
                <a:gd name="T37" fmla="*/ 0 h 31"/>
                <a:gd name="T38" fmla="*/ 2147483647 w 74"/>
                <a:gd name="T39" fmla="*/ 0 h 31"/>
                <a:gd name="T40" fmla="*/ 2147483647 w 74"/>
                <a:gd name="T41" fmla="*/ 2147483647 h 31"/>
                <a:gd name="T42" fmla="*/ 2147483647 w 74"/>
                <a:gd name="T43" fmla="*/ 2147483647 h 31"/>
                <a:gd name="T44" fmla="*/ 2147483647 w 74"/>
                <a:gd name="T45" fmla="*/ 2147483647 h 31"/>
                <a:gd name="T46" fmla="*/ 2147483647 w 74"/>
                <a:gd name="T47" fmla="*/ 2147483647 h 31"/>
                <a:gd name="T48" fmla="*/ 2147483647 w 74"/>
                <a:gd name="T49" fmla="*/ 2147483647 h 31"/>
                <a:gd name="T50" fmla="*/ 2147483647 w 74"/>
                <a:gd name="T51" fmla="*/ 2147483647 h 31"/>
                <a:gd name="T52" fmla="*/ 2147483647 w 74"/>
                <a:gd name="T53" fmla="*/ 2147483647 h 31"/>
                <a:gd name="T54" fmla="*/ 2147483647 w 74"/>
                <a:gd name="T55" fmla="*/ 2147483647 h 31"/>
                <a:gd name="T56" fmla="*/ 2147483647 w 74"/>
                <a:gd name="T57" fmla="*/ 2147483647 h 31"/>
                <a:gd name="T58" fmla="*/ 2147483647 w 74"/>
                <a:gd name="T59" fmla="*/ 2147483647 h 31"/>
                <a:gd name="T60" fmla="*/ 2147483647 w 74"/>
                <a:gd name="T61" fmla="*/ 2147483647 h 31"/>
                <a:gd name="T62" fmla="*/ 2147483647 w 74"/>
                <a:gd name="T63" fmla="*/ 2147483647 h 31"/>
                <a:gd name="T64" fmla="*/ 2147483647 w 74"/>
                <a:gd name="T65" fmla="*/ 2147483647 h 31"/>
                <a:gd name="T66" fmla="*/ 2147483647 w 74"/>
                <a:gd name="T67" fmla="*/ 2147483647 h 31"/>
                <a:gd name="T68" fmla="*/ 2147483647 w 74"/>
                <a:gd name="T69" fmla="*/ 2147483647 h 31"/>
                <a:gd name="T70" fmla="*/ 2147483647 w 74"/>
                <a:gd name="T71" fmla="*/ 2147483647 h 31"/>
                <a:gd name="T72" fmla="*/ 2147483647 w 74"/>
                <a:gd name="T73" fmla="*/ 2147483647 h 31"/>
                <a:gd name="T74" fmla="*/ 2147483647 w 74"/>
                <a:gd name="T75" fmla="*/ 2147483647 h 31"/>
                <a:gd name="T76" fmla="*/ 2147483647 w 74"/>
                <a:gd name="T77" fmla="*/ 2147483647 h 31"/>
                <a:gd name="T78" fmla="*/ 2147483647 w 74"/>
                <a:gd name="T79" fmla="*/ 2147483647 h 31"/>
                <a:gd name="T80" fmla="*/ 2147483647 w 74"/>
                <a:gd name="T81" fmla="*/ 2147483647 h 31"/>
                <a:gd name="T82" fmla="*/ 2147483647 w 74"/>
                <a:gd name="T83" fmla="*/ 2147483647 h 31"/>
                <a:gd name="T84" fmla="*/ 2147483647 w 74"/>
                <a:gd name="T85" fmla="*/ 2147483647 h 31"/>
                <a:gd name="T86" fmla="*/ 2147483647 w 74"/>
                <a:gd name="T87" fmla="*/ 2147483647 h 31"/>
                <a:gd name="T88" fmla="*/ 2147483647 w 74"/>
                <a:gd name="T89" fmla="*/ 2147483647 h 31"/>
                <a:gd name="T90" fmla="*/ 2147483647 w 74"/>
                <a:gd name="T91" fmla="*/ 2147483647 h 31"/>
                <a:gd name="T92" fmla="*/ 2147483647 w 74"/>
                <a:gd name="T93" fmla="*/ 2147483647 h 31"/>
                <a:gd name="T94" fmla="*/ 2147483647 w 74"/>
                <a:gd name="T95" fmla="*/ 2147483647 h 31"/>
                <a:gd name="T96" fmla="*/ 2147483647 w 74"/>
                <a:gd name="T97" fmla="*/ 2147483647 h 31"/>
                <a:gd name="T98" fmla="*/ 2147483647 w 74"/>
                <a:gd name="T99" fmla="*/ 2147483647 h 31"/>
                <a:gd name="T100" fmla="*/ 2147483647 w 74"/>
                <a:gd name="T101" fmla="*/ 2147483647 h 31"/>
                <a:gd name="T102" fmla="*/ 2147483647 w 74"/>
                <a:gd name="T103" fmla="*/ 2147483647 h 31"/>
                <a:gd name="T104" fmla="*/ 2147483647 w 74"/>
                <a:gd name="T105" fmla="*/ 2147483647 h 31"/>
                <a:gd name="T106" fmla="*/ 2147483647 w 74"/>
                <a:gd name="T107" fmla="*/ 2147483647 h 31"/>
                <a:gd name="T108" fmla="*/ 2147483647 w 74"/>
                <a:gd name="T109" fmla="*/ 2147483647 h 31"/>
                <a:gd name="T110" fmla="*/ 2147483647 w 74"/>
                <a:gd name="T111" fmla="*/ 2147483647 h 31"/>
                <a:gd name="T112" fmla="*/ 2147483647 w 74"/>
                <a:gd name="T113" fmla="*/ 2147483647 h 31"/>
                <a:gd name="T114" fmla="*/ 2147483647 w 74"/>
                <a:gd name="T115" fmla="*/ 2147483647 h 31"/>
                <a:gd name="T116" fmla="*/ 0 w 74"/>
                <a:gd name="T117" fmla="*/ 2147483647 h 31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74" h="31">
                  <a:moveTo>
                    <a:pt x="0" y="23"/>
                  </a:moveTo>
                  <a:lnTo>
                    <a:pt x="0" y="23"/>
                  </a:lnTo>
                  <a:lnTo>
                    <a:pt x="1" y="22"/>
                  </a:lnTo>
                  <a:lnTo>
                    <a:pt x="2" y="20"/>
                  </a:lnTo>
                  <a:lnTo>
                    <a:pt x="4" y="19"/>
                  </a:lnTo>
                  <a:lnTo>
                    <a:pt x="5" y="17"/>
                  </a:lnTo>
                  <a:lnTo>
                    <a:pt x="6" y="16"/>
                  </a:lnTo>
                  <a:lnTo>
                    <a:pt x="8" y="14"/>
                  </a:lnTo>
                  <a:lnTo>
                    <a:pt x="9" y="13"/>
                  </a:lnTo>
                  <a:lnTo>
                    <a:pt x="12" y="11"/>
                  </a:lnTo>
                  <a:lnTo>
                    <a:pt x="13" y="10"/>
                  </a:lnTo>
                  <a:lnTo>
                    <a:pt x="16" y="8"/>
                  </a:lnTo>
                  <a:lnTo>
                    <a:pt x="18" y="6"/>
                  </a:lnTo>
                  <a:lnTo>
                    <a:pt x="21" y="5"/>
                  </a:lnTo>
                  <a:lnTo>
                    <a:pt x="24" y="3"/>
                  </a:lnTo>
                  <a:lnTo>
                    <a:pt x="27" y="2"/>
                  </a:lnTo>
                  <a:lnTo>
                    <a:pt x="29" y="2"/>
                  </a:lnTo>
                  <a:lnTo>
                    <a:pt x="32" y="2"/>
                  </a:lnTo>
                  <a:lnTo>
                    <a:pt x="35" y="0"/>
                  </a:lnTo>
                  <a:lnTo>
                    <a:pt x="37" y="0"/>
                  </a:lnTo>
                  <a:lnTo>
                    <a:pt x="41" y="2"/>
                  </a:lnTo>
                  <a:lnTo>
                    <a:pt x="44" y="2"/>
                  </a:lnTo>
                  <a:lnTo>
                    <a:pt x="47" y="3"/>
                  </a:lnTo>
                  <a:lnTo>
                    <a:pt x="51" y="5"/>
                  </a:lnTo>
                  <a:lnTo>
                    <a:pt x="54" y="6"/>
                  </a:lnTo>
                  <a:lnTo>
                    <a:pt x="58" y="10"/>
                  </a:lnTo>
                  <a:lnTo>
                    <a:pt x="60" y="13"/>
                  </a:lnTo>
                  <a:lnTo>
                    <a:pt x="64" y="16"/>
                  </a:lnTo>
                  <a:lnTo>
                    <a:pt x="67" y="20"/>
                  </a:lnTo>
                  <a:lnTo>
                    <a:pt x="71" y="27"/>
                  </a:lnTo>
                  <a:lnTo>
                    <a:pt x="74" y="31"/>
                  </a:lnTo>
                  <a:lnTo>
                    <a:pt x="72" y="30"/>
                  </a:lnTo>
                  <a:lnTo>
                    <a:pt x="71" y="28"/>
                  </a:lnTo>
                  <a:lnTo>
                    <a:pt x="68" y="25"/>
                  </a:lnTo>
                  <a:lnTo>
                    <a:pt x="67" y="23"/>
                  </a:lnTo>
                  <a:lnTo>
                    <a:pt x="66" y="23"/>
                  </a:lnTo>
                  <a:lnTo>
                    <a:pt x="64" y="22"/>
                  </a:lnTo>
                  <a:lnTo>
                    <a:pt x="63" y="20"/>
                  </a:lnTo>
                  <a:lnTo>
                    <a:pt x="60" y="19"/>
                  </a:lnTo>
                  <a:lnTo>
                    <a:pt x="59" y="17"/>
                  </a:lnTo>
                  <a:lnTo>
                    <a:pt x="56" y="16"/>
                  </a:lnTo>
                  <a:lnTo>
                    <a:pt x="55" y="14"/>
                  </a:lnTo>
                  <a:lnTo>
                    <a:pt x="52" y="14"/>
                  </a:lnTo>
                  <a:lnTo>
                    <a:pt x="50" y="13"/>
                  </a:lnTo>
                  <a:lnTo>
                    <a:pt x="47" y="11"/>
                  </a:lnTo>
                  <a:lnTo>
                    <a:pt x="44" y="11"/>
                  </a:lnTo>
                  <a:lnTo>
                    <a:pt x="41" y="11"/>
                  </a:lnTo>
                  <a:lnTo>
                    <a:pt x="37" y="11"/>
                  </a:lnTo>
                  <a:lnTo>
                    <a:pt x="35" y="11"/>
                  </a:lnTo>
                  <a:lnTo>
                    <a:pt x="31" y="11"/>
                  </a:lnTo>
                  <a:lnTo>
                    <a:pt x="28" y="11"/>
                  </a:lnTo>
                  <a:lnTo>
                    <a:pt x="24" y="11"/>
                  </a:lnTo>
                  <a:lnTo>
                    <a:pt x="20" y="13"/>
                  </a:lnTo>
                  <a:lnTo>
                    <a:pt x="16" y="14"/>
                  </a:lnTo>
                  <a:lnTo>
                    <a:pt x="12" y="16"/>
                  </a:lnTo>
                  <a:lnTo>
                    <a:pt x="8" y="19"/>
                  </a:lnTo>
                  <a:lnTo>
                    <a:pt x="4" y="20"/>
                  </a:lnTo>
                  <a:lnTo>
                    <a:pt x="0" y="23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91" name="Freeform 123"/>
            <p:cNvSpPr>
              <a:spLocks/>
            </p:cNvSpPr>
            <p:nvPr/>
          </p:nvSpPr>
          <p:spPr bwMode="auto">
            <a:xfrm>
              <a:off x="5503863" y="4962525"/>
              <a:ext cx="58738" cy="25400"/>
            </a:xfrm>
            <a:custGeom>
              <a:avLst/>
              <a:gdLst>
                <a:gd name="T0" fmla="*/ 2147483647 w 73"/>
                <a:gd name="T1" fmla="*/ 2147483647 h 31"/>
                <a:gd name="T2" fmla="*/ 2147483647 w 73"/>
                <a:gd name="T3" fmla="*/ 2147483647 h 31"/>
                <a:gd name="T4" fmla="*/ 2147483647 w 73"/>
                <a:gd name="T5" fmla="*/ 2147483647 h 31"/>
                <a:gd name="T6" fmla="*/ 2147483647 w 73"/>
                <a:gd name="T7" fmla="*/ 2147483647 h 31"/>
                <a:gd name="T8" fmla="*/ 2147483647 w 73"/>
                <a:gd name="T9" fmla="*/ 2147483647 h 31"/>
                <a:gd name="T10" fmla="*/ 2147483647 w 73"/>
                <a:gd name="T11" fmla="*/ 2147483647 h 31"/>
                <a:gd name="T12" fmla="*/ 2147483647 w 73"/>
                <a:gd name="T13" fmla="*/ 2147483647 h 31"/>
                <a:gd name="T14" fmla="*/ 2147483647 w 73"/>
                <a:gd name="T15" fmla="*/ 2147483647 h 31"/>
                <a:gd name="T16" fmla="*/ 2147483647 w 73"/>
                <a:gd name="T17" fmla="*/ 2147483647 h 31"/>
                <a:gd name="T18" fmla="*/ 2147483647 w 73"/>
                <a:gd name="T19" fmla="*/ 2147483647 h 31"/>
                <a:gd name="T20" fmla="*/ 2147483647 w 73"/>
                <a:gd name="T21" fmla="*/ 2147483647 h 31"/>
                <a:gd name="T22" fmla="*/ 2147483647 w 73"/>
                <a:gd name="T23" fmla="*/ 2147483647 h 31"/>
                <a:gd name="T24" fmla="*/ 2147483647 w 73"/>
                <a:gd name="T25" fmla="*/ 2147483647 h 31"/>
                <a:gd name="T26" fmla="*/ 2147483647 w 73"/>
                <a:gd name="T27" fmla="*/ 2147483647 h 31"/>
                <a:gd name="T28" fmla="*/ 2147483647 w 73"/>
                <a:gd name="T29" fmla="*/ 2147483647 h 31"/>
                <a:gd name="T30" fmla="*/ 2147483647 w 73"/>
                <a:gd name="T31" fmla="*/ 2147483647 h 31"/>
                <a:gd name="T32" fmla="*/ 2147483647 w 73"/>
                <a:gd name="T33" fmla="*/ 2147483647 h 31"/>
                <a:gd name="T34" fmla="*/ 2147483647 w 73"/>
                <a:gd name="T35" fmla="*/ 2147483647 h 31"/>
                <a:gd name="T36" fmla="*/ 2147483647 w 73"/>
                <a:gd name="T37" fmla="*/ 0 h 31"/>
                <a:gd name="T38" fmla="*/ 2147483647 w 73"/>
                <a:gd name="T39" fmla="*/ 0 h 31"/>
                <a:gd name="T40" fmla="*/ 2147483647 w 73"/>
                <a:gd name="T41" fmla="*/ 2147483647 h 31"/>
                <a:gd name="T42" fmla="*/ 2147483647 w 73"/>
                <a:gd name="T43" fmla="*/ 2147483647 h 31"/>
                <a:gd name="T44" fmla="*/ 2147483647 w 73"/>
                <a:gd name="T45" fmla="*/ 2147483647 h 31"/>
                <a:gd name="T46" fmla="*/ 2147483647 w 73"/>
                <a:gd name="T47" fmla="*/ 2147483647 h 31"/>
                <a:gd name="T48" fmla="*/ 2147483647 w 73"/>
                <a:gd name="T49" fmla="*/ 2147483647 h 31"/>
                <a:gd name="T50" fmla="*/ 2147483647 w 73"/>
                <a:gd name="T51" fmla="*/ 2147483647 h 31"/>
                <a:gd name="T52" fmla="*/ 2147483647 w 73"/>
                <a:gd name="T53" fmla="*/ 2147483647 h 31"/>
                <a:gd name="T54" fmla="*/ 2147483647 w 73"/>
                <a:gd name="T55" fmla="*/ 2147483647 h 31"/>
                <a:gd name="T56" fmla="*/ 2147483647 w 73"/>
                <a:gd name="T57" fmla="*/ 2147483647 h 31"/>
                <a:gd name="T58" fmla="*/ 2147483647 w 73"/>
                <a:gd name="T59" fmla="*/ 2147483647 h 31"/>
                <a:gd name="T60" fmla="*/ 0 w 73"/>
                <a:gd name="T61" fmla="*/ 2147483647 h 31"/>
                <a:gd name="T62" fmla="*/ 0 w 73"/>
                <a:gd name="T63" fmla="*/ 2147483647 h 31"/>
                <a:gd name="T64" fmla="*/ 2147483647 w 73"/>
                <a:gd name="T65" fmla="*/ 2147483647 h 31"/>
                <a:gd name="T66" fmla="*/ 2147483647 w 73"/>
                <a:gd name="T67" fmla="*/ 2147483647 h 31"/>
                <a:gd name="T68" fmla="*/ 2147483647 w 73"/>
                <a:gd name="T69" fmla="*/ 2147483647 h 31"/>
                <a:gd name="T70" fmla="*/ 2147483647 w 73"/>
                <a:gd name="T71" fmla="*/ 2147483647 h 31"/>
                <a:gd name="T72" fmla="*/ 2147483647 w 73"/>
                <a:gd name="T73" fmla="*/ 2147483647 h 31"/>
                <a:gd name="T74" fmla="*/ 2147483647 w 73"/>
                <a:gd name="T75" fmla="*/ 2147483647 h 31"/>
                <a:gd name="T76" fmla="*/ 2147483647 w 73"/>
                <a:gd name="T77" fmla="*/ 2147483647 h 31"/>
                <a:gd name="T78" fmla="*/ 2147483647 w 73"/>
                <a:gd name="T79" fmla="*/ 2147483647 h 31"/>
                <a:gd name="T80" fmla="*/ 2147483647 w 73"/>
                <a:gd name="T81" fmla="*/ 2147483647 h 31"/>
                <a:gd name="T82" fmla="*/ 2147483647 w 73"/>
                <a:gd name="T83" fmla="*/ 2147483647 h 31"/>
                <a:gd name="T84" fmla="*/ 2147483647 w 73"/>
                <a:gd name="T85" fmla="*/ 2147483647 h 31"/>
                <a:gd name="T86" fmla="*/ 2147483647 w 73"/>
                <a:gd name="T87" fmla="*/ 2147483647 h 31"/>
                <a:gd name="T88" fmla="*/ 2147483647 w 73"/>
                <a:gd name="T89" fmla="*/ 2147483647 h 31"/>
                <a:gd name="T90" fmla="*/ 2147483647 w 73"/>
                <a:gd name="T91" fmla="*/ 2147483647 h 31"/>
                <a:gd name="T92" fmla="*/ 2147483647 w 73"/>
                <a:gd name="T93" fmla="*/ 2147483647 h 31"/>
                <a:gd name="T94" fmla="*/ 2147483647 w 73"/>
                <a:gd name="T95" fmla="*/ 2147483647 h 31"/>
                <a:gd name="T96" fmla="*/ 2147483647 w 73"/>
                <a:gd name="T97" fmla="*/ 2147483647 h 31"/>
                <a:gd name="T98" fmla="*/ 2147483647 w 73"/>
                <a:gd name="T99" fmla="*/ 2147483647 h 31"/>
                <a:gd name="T100" fmla="*/ 2147483647 w 73"/>
                <a:gd name="T101" fmla="*/ 2147483647 h 31"/>
                <a:gd name="T102" fmla="*/ 2147483647 w 73"/>
                <a:gd name="T103" fmla="*/ 2147483647 h 31"/>
                <a:gd name="T104" fmla="*/ 2147483647 w 73"/>
                <a:gd name="T105" fmla="*/ 2147483647 h 31"/>
                <a:gd name="T106" fmla="*/ 2147483647 w 73"/>
                <a:gd name="T107" fmla="*/ 2147483647 h 31"/>
                <a:gd name="T108" fmla="*/ 2147483647 w 73"/>
                <a:gd name="T109" fmla="*/ 2147483647 h 31"/>
                <a:gd name="T110" fmla="*/ 2147483647 w 73"/>
                <a:gd name="T111" fmla="*/ 2147483647 h 31"/>
                <a:gd name="T112" fmla="*/ 2147483647 w 73"/>
                <a:gd name="T113" fmla="*/ 2147483647 h 31"/>
                <a:gd name="T114" fmla="*/ 2147483647 w 73"/>
                <a:gd name="T115" fmla="*/ 2147483647 h 31"/>
                <a:gd name="T116" fmla="*/ 2147483647 w 73"/>
                <a:gd name="T117" fmla="*/ 2147483647 h 31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73" h="31">
                  <a:moveTo>
                    <a:pt x="73" y="23"/>
                  </a:moveTo>
                  <a:lnTo>
                    <a:pt x="73" y="23"/>
                  </a:lnTo>
                  <a:lnTo>
                    <a:pt x="71" y="22"/>
                  </a:lnTo>
                  <a:lnTo>
                    <a:pt x="70" y="20"/>
                  </a:lnTo>
                  <a:lnTo>
                    <a:pt x="68" y="19"/>
                  </a:lnTo>
                  <a:lnTo>
                    <a:pt x="67" y="17"/>
                  </a:lnTo>
                  <a:lnTo>
                    <a:pt x="66" y="16"/>
                  </a:lnTo>
                  <a:lnTo>
                    <a:pt x="64" y="14"/>
                  </a:lnTo>
                  <a:lnTo>
                    <a:pt x="62" y="13"/>
                  </a:lnTo>
                  <a:lnTo>
                    <a:pt x="60" y="11"/>
                  </a:lnTo>
                  <a:lnTo>
                    <a:pt x="58" y="10"/>
                  </a:lnTo>
                  <a:lnTo>
                    <a:pt x="56" y="8"/>
                  </a:lnTo>
                  <a:lnTo>
                    <a:pt x="54" y="6"/>
                  </a:lnTo>
                  <a:lnTo>
                    <a:pt x="51" y="5"/>
                  </a:lnTo>
                  <a:lnTo>
                    <a:pt x="48" y="3"/>
                  </a:lnTo>
                  <a:lnTo>
                    <a:pt x="46" y="2"/>
                  </a:lnTo>
                  <a:lnTo>
                    <a:pt x="43" y="2"/>
                  </a:lnTo>
                  <a:lnTo>
                    <a:pt x="40" y="2"/>
                  </a:lnTo>
                  <a:lnTo>
                    <a:pt x="37" y="0"/>
                  </a:lnTo>
                  <a:lnTo>
                    <a:pt x="35" y="0"/>
                  </a:lnTo>
                  <a:lnTo>
                    <a:pt x="31" y="2"/>
                  </a:lnTo>
                  <a:lnTo>
                    <a:pt x="28" y="2"/>
                  </a:lnTo>
                  <a:lnTo>
                    <a:pt x="25" y="3"/>
                  </a:lnTo>
                  <a:lnTo>
                    <a:pt x="21" y="5"/>
                  </a:lnTo>
                  <a:lnTo>
                    <a:pt x="19" y="6"/>
                  </a:lnTo>
                  <a:lnTo>
                    <a:pt x="16" y="10"/>
                  </a:lnTo>
                  <a:lnTo>
                    <a:pt x="12" y="13"/>
                  </a:lnTo>
                  <a:lnTo>
                    <a:pt x="9" y="16"/>
                  </a:lnTo>
                  <a:lnTo>
                    <a:pt x="5" y="20"/>
                  </a:lnTo>
                  <a:lnTo>
                    <a:pt x="2" y="27"/>
                  </a:lnTo>
                  <a:lnTo>
                    <a:pt x="0" y="31"/>
                  </a:lnTo>
                  <a:lnTo>
                    <a:pt x="1" y="30"/>
                  </a:lnTo>
                  <a:lnTo>
                    <a:pt x="2" y="28"/>
                  </a:lnTo>
                  <a:lnTo>
                    <a:pt x="4" y="25"/>
                  </a:lnTo>
                  <a:lnTo>
                    <a:pt x="5" y="23"/>
                  </a:lnTo>
                  <a:lnTo>
                    <a:pt x="6" y="23"/>
                  </a:lnTo>
                  <a:lnTo>
                    <a:pt x="8" y="22"/>
                  </a:lnTo>
                  <a:lnTo>
                    <a:pt x="10" y="20"/>
                  </a:lnTo>
                  <a:lnTo>
                    <a:pt x="12" y="19"/>
                  </a:lnTo>
                  <a:lnTo>
                    <a:pt x="13" y="17"/>
                  </a:lnTo>
                  <a:lnTo>
                    <a:pt x="16" y="16"/>
                  </a:lnTo>
                  <a:lnTo>
                    <a:pt x="19" y="14"/>
                  </a:lnTo>
                  <a:lnTo>
                    <a:pt x="20" y="14"/>
                  </a:lnTo>
                  <a:lnTo>
                    <a:pt x="23" y="13"/>
                  </a:lnTo>
                  <a:lnTo>
                    <a:pt x="25" y="11"/>
                  </a:lnTo>
                  <a:lnTo>
                    <a:pt x="28" y="11"/>
                  </a:lnTo>
                  <a:lnTo>
                    <a:pt x="32" y="11"/>
                  </a:lnTo>
                  <a:lnTo>
                    <a:pt x="35" y="11"/>
                  </a:lnTo>
                  <a:lnTo>
                    <a:pt x="37" y="11"/>
                  </a:lnTo>
                  <a:lnTo>
                    <a:pt x="42" y="11"/>
                  </a:lnTo>
                  <a:lnTo>
                    <a:pt x="44" y="11"/>
                  </a:lnTo>
                  <a:lnTo>
                    <a:pt x="48" y="11"/>
                  </a:lnTo>
                  <a:lnTo>
                    <a:pt x="52" y="13"/>
                  </a:lnTo>
                  <a:lnTo>
                    <a:pt x="56" y="14"/>
                  </a:lnTo>
                  <a:lnTo>
                    <a:pt x="59" y="16"/>
                  </a:lnTo>
                  <a:lnTo>
                    <a:pt x="64" y="19"/>
                  </a:lnTo>
                  <a:lnTo>
                    <a:pt x="68" y="20"/>
                  </a:lnTo>
                  <a:lnTo>
                    <a:pt x="73" y="23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92" name="Freeform 124"/>
            <p:cNvSpPr>
              <a:spLocks/>
            </p:cNvSpPr>
            <p:nvPr/>
          </p:nvSpPr>
          <p:spPr bwMode="auto">
            <a:xfrm>
              <a:off x="5643563" y="4762500"/>
              <a:ext cx="47625" cy="53975"/>
            </a:xfrm>
            <a:custGeom>
              <a:avLst/>
              <a:gdLst>
                <a:gd name="T0" fmla="*/ 2147483647 w 59"/>
                <a:gd name="T1" fmla="*/ 2147483647 h 68"/>
                <a:gd name="T2" fmla="*/ 2147483647 w 59"/>
                <a:gd name="T3" fmla="*/ 2147483647 h 68"/>
                <a:gd name="T4" fmla="*/ 2147483647 w 59"/>
                <a:gd name="T5" fmla="*/ 2147483647 h 68"/>
                <a:gd name="T6" fmla="*/ 2147483647 w 59"/>
                <a:gd name="T7" fmla="*/ 2147483647 h 68"/>
                <a:gd name="T8" fmla="*/ 2147483647 w 59"/>
                <a:gd name="T9" fmla="*/ 2147483647 h 68"/>
                <a:gd name="T10" fmla="*/ 2147483647 w 59"/>
                <a:gd name="T11" fmla="*/ 2147483647 h 68"/>
                <a:gd name="T12" fmla="*/ 2147483647 w 59"/>
                <a:gd name="T13" fmla="*/ 2147483647 h 68"/>
                <a:gd name="T14" fmla="*/ 2147483647 w 59"/>
                <a:gd name="T15" fmla="*/ 2147483647 h 68"/>
                <a:gd name="T16" fmla="*/ 2147483647 w 59"/>
                <a:gd name="T17" fmla="*/ 2147483647 h 68"/>
                <a:gd name="T18" fmla="*/ 2147483647 w 59"/>
                <a:gd name="T19" fmla="*/ 2147483647 h 68"/>
                <a:gd name="T20" fmla="*/ 2147483647 w 59"/>
                <a:gd name="T21" fmla="*/ 2147483647 h 68"/>
                <a:gd name="T22" fmla="*/ 2147483647 w 59"/>
                <a:gd name="T23" fmla="*/ 2147483647 h 68"/>
                <a:gd name="T24" fmla="*/ 2147483647 w 59"/>
                <a:gd name="T25" fmla="*/ 2147483647 h 68"/>
                <a:gd name="T26" fmla="*/ 2147483647 w 59"/>
                <a:gd name="T27" fmla="*/ 2147483647 h 68"/>
                <a:gd name="T28" fmla="*/ 2147483647 w 59"/>
                <a:gd name="T29" fmla="*/ 2147483647 h 68"/>
                <a:gd name="T30" fmla="*/ 2147483647 w 59"/>
                <a:gd name="T31" fmla="*/ 2147483647 h 68"/>
                <a:gd name="T32" fmla="*/ 0 w 59"/>
                <a:gd name="T33" fmla="*/ 2147483647 h 68"/>
                <a:gd name="T34" fmla="*/ 0 w 59"/>
                <a:gd name="T35" fmla="*/ 2147483647 h 68"/>
                <a:gd name="T36" fmla="*/ 0 w 59"/>
                <a:gd name="T37" fmla="*/ 2147483647 h 68"/>
                <a:gd name="T38" fmla="*/ 0 w 59"/>
                <a:gd name="T39" fmla="*/ 2147483647 h 68"/>
                <a:gd name="T40" fmla="*/ 2147483647 w 59"/>
                <a:gd name="T41" fmla="*/ 2147483647 h 68"/>
                <a:gd name="T42" fmla="*/ 2147483647 w 59"/>
                <a:gd name="T43" fmla="*/ 2147483647 h 68"/>
                <a:gd name="T44" fmla="*/ 2147483647 w 59"/>
                <a:gd name="T45" fmla="*/ 2147483647 h 68"/>
                <a:gd name="T46" fmla="*/ 2147483647 w 59"/>
                <a:gd name="T47" fmla="*/ 2147483647 h 68"/>
                <a:gd name="T48" fmla="*/ 2147483647 w 59"/>
                <a:gd name="T49" fmla="*/ 2147483647 h 68"/>
                <a:gd name="T50" fmla="*/ 2147483647 w 59"/>
                <a:gd name="T51" fmla="*/ 2147483647 h 68"/>
                <a:gd name="T52" fmla="*/ 2147483647 w 59"/>
                <a:gd name="T53" fmla="*/ 2147483647 h 68"/>
                <a:gd name="T54" fmla="*/ 2147483647 w 59"/>
                <a:gd name="T55" fmla="*/ 0 h 68"/>
                <a:gd name="T56" fmla="*/ 2147483647 w 59"/>
                <a:gd name="T57" fmla="*/ 0 h 68"/>
                <a:gd name="T58" fmla="*/ 2147483647 w 59"/>
                <a:gd name="T59" fmla="*/ 0 h 68"/>
                <a:gd name="T60" fmla="*/ 2147483647 w 59"/>
                <a:gd name="T61" fmla="*/ 2147483647 h 68"/>
                <a:gd name="T62" fmla="*/ 2147483647 w 59"/>
                <a:gd name="T63" fmla="*/ 2147483647 h 68"/>
                <a:gd name="T64" fmla="*/ 2147483647 w 59"/>
                <a:gd name="T65" fmla="*/ 2147483647 h 68"/>
                <a:gd name="T66" fmla="*/ 2147483647 w 59"/>
                <a:gd name="T67" fmla="*/ 2147483647 h 68"/>
                <a:gd name="T68" fmla="*/ 2147483647 w 59"/>
                <a:gd name="T69" fmla="*/ 2147483647 h 68"/>
                <a:gd name="T70" fmla="*/ 2147483647 w 59"/>
                <a:gd name="T71" fmla="*/ 2147483647 h 68"/>
                <a:gd name="T72" fmla="*/ 2147483647 w 59"/>
                <a:gd name="T73" fmla="*/ 2147483647 h 68"/>
                <a:gd name="T74" fmla="*/ 2147483647 w 59"/>
                <a:gd name="T75" fmla="*/ 2147483647 h 68"/>
                <a:gd name="T76" fmla="*/ 2147483647 w 59"/>
                <a:gd name="T77" fmla="*/ 2147483647 h 68"/>
                <a:gd name="T78" fmla="*/ 2147483647 w 59"/>
                <a:gd name="T79" fmla="*/ 2147483647 h 68"/>
                <a:gd name="T80" fmla="*/ 2147483647 w 59"/>
                <a:gd name="T81" fmla="*/ 2147483647 h 68"/>
                <a:gd name="T82" fmla="*/ 2147483647 w 59"/>
                <a:gd name="T83" fmla="*/ 2147483647 h 68"/>
                <a:gd name="T84" fmla="*/ 2147483647 w 59"/>
                <a:gd name="T85" fmla="*/ 2147483647 h 68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59" h="68">
                  <a:moveTo>
                    <a:pt x="55" y="48"/>
                  </a:moveTo>
                  <a:lnTo>
                    <a:pt x="55" y="50"/>
                  </a:lnTo>
                  <a:lnTo>
                    <a:pt x="54" y="51"/>
                  </a:lnTo>
                  <a:lnTo>
                    <a:pt x="54" y="53"/>
                  </a:lnTo>
                  <a:lnTo>
                    <a:pt x="53" y="54"/>
                  </a:lnTo>
                  <a:lnTo>
                    <a:pt x="51" y="56"/>
                  </a:lnTo>
                  <a:lnTo>
                    <a:pt x="51" y="57"/>
                  </a:lnTo>
                  <a:lnTo>
                    <a:pt x="50" y="59"/>
                  </a:lnTo>
                  <a:lnTo>
                    <a:pt x="49" y="59"/>
                  </a:lnTo>
                  <a:lnTo>
                    <a:pt x="47" y="61"/>
                  </a:lnTo>
                  <a:lnTo>
                    <a:pt x="46" y="62"/>
                  </a:lnTo>
                  <a:lnTo>
                    <a:pt x="45" y="62"/>
                  </a:lnTo>
                  <a:lnTo>
                    <a:pt x="45" y="64"/>
                  </a:lnTo>
                  <a:lnTo>
                    <a:pt x="43" y="64"/>
                  </a:lnTo>
                  <a:lnTo>
                    <a:pt x="42" y="65"/>
                  </a:lnTo>
                  <a:lnTo>
                    <a:pt x="40" y="65"/>
                  </a:lnTo>
                  <a:lnTo>
                    <a:pt x="39" y="65"/>
                  </a:lnTo>
                  <a:lnTo>
                    <a:pt x="38" y="67"/>
                  </a:lnTo>
                  <a:lnTo>
                    <a:pt x="36" y="67"/>
                  </a:lnTo>
                  <a:lnTo>
                    <a:pt x="35" y="67"/>
                  </a:lnTo>
                  <a:lnTo>
                    <a:pt x="34" y="67"/>
                  </a:lnTo>
                  <a:lnTo>
                    <a:pt x="32" y="67"/>
                  </a:lnTo>
                  <a:lnTo>
                    <a:pt x="31" y="68"/>
                  </a:lnTo>
                  <a:lnTo>
                    <a:pt x="28" y="68"/>
                  </a:lnTo>
                  <a:lnTo>
                    <a:pt x="27" y="68"/>
                  </a:lnTo>
                  <a:lnTo>
                    <a:pt x="26" y="67"/>
                  </a:lnTo>
                  <a:lnTo>
                    <a:pt x="24" y="67"/>
                  </a:lnTo>
                  <a:lnTo>
                    <a:pt x="23" y="67"/>
                  </a:lnTo>
                  <a:lnTo>
                    <a:pt x="22" y="67"/>
                  </a:lnTo>
                  <a:lnTo>
                    <a:pt x="20" y="67"/>
                  </a:lnTo>
                  <a:lnTo>
                    <a:pt x="19" y="65"/>
                  </a:lnTo>
                  <a:lnTo>
                    <a:pt x="18" y="65"/>
                  </a:lnTo>
                  <a:lnTo>
                    <a:pt x="16" y="64"/>
                  </a:lnTo>
                  <a:lnTo>
                    <a:pt x="15" y="64"/>
                  </a:lnTo>
                  <a:lnTo>
                    <a:pt x="13" y="62"/>
                  </a:lnTo>
                  <a:lnTo>
                    <a:pt x="12" y="62"/>
                  </a:lnTo>
                  <a:lnTo>
                    <a:pt x="11" y="61"/>
                  </a:lnTo>
                  <a:lnTo>
                    <a:pt x="9" y="59"/>
                  </a:lnTo>
                  <a:lnTo>
                    <a:pt x="9" y="57"/>
                  </a:lnTo>
                  <a:lnTo>
                    <a:pt x="8" y="57"/>
                  </a:lnTo>
                  <a:lnTo>
                    <a:pt x="7" y="56"/>
                  </a:lnTo>
                  <a:lnTo>
                    <a:pt x="7" y="54"/>
                  </a:lnTo>
                  <a:lnTo>
                    <a:pt x="5" y="53"/>
                  </a:lnTo>
                  <a:lnTo>
                    <a:pt x="4" y="51"/>
                  </a:lnTo>
                  <a:lnTo>
                    <a:pt x="4" y="50"/>
                  </a:lnTo>
                  <a:lnTo>
                    <a:pt x="3" y="50"/>
                  </a:lnTo>
                  <a:lnTo>
                    <a:pt x="3" y="48"/>
                  </a:lnTo>
                  <a:lnTo>
                    <a:pt x="1" y="47"/>
                  </a:lnTo>
                  <a:lnTo>
                    <a:pt x="1" y="45"/>
                  </a:lnTo>
                  <a:lnTo>
                    <a:pt x="1" y="44"/>
                  </a:lnTo>
                  <a:lnTo>
                    <a:pt x="0" y="42"/>
                  </a:lnTo>
                  <a:lnTo>
                    <a:pt x="0" y="40"/>
                  </a:lnTo>
                  <a:lnTo>
                    <a:pt x="0" y="39"/>
                  </a:lnTo>
                  <a:lnTo>
                    <a:pt x="0" y="37"/>
                  </a:lnTo>
                  <a:lnTo>
                    <a:pt x="0" y="34"/>
                  </a:lnTo>
                  <a:lnTo>
                    <a:pt x="0" y="33"/>
                  </a:lnTo>
                  <a:lnTo>
                    <a:pt x="0" y="31"/>
                  </a:lnTo>
                  <a:lnTo>
                    <a:pt x="0" y="30"/>
                  </a:lnTo>
                  <a:lnTo>
                    <a:pt x="0" y="28"/>
                  </a:lnTo>
                  <a:lnTo>
                    <a:pt x="0" y="27"/>
                  </a:lnTo>
                  <a:lnTo>
                    <a:pt x="1" y="25"/>
                  </a:lnTo>
                  <a:lnTo>
                    <a:pt x="1" y="23"/>
                  </a:lnTo>
                  <a:lnTo>
                    <a:pt x="1" y="22"/>
                  </a:lnTo>
                  <a:lnTo>
                    <a:pt x="3" y="20"/>
                  </a:lnTo>
                  <a:lnTo>
                    <a:pt x="3" y="19"/>
                  </a:lnTo>
                  <a:lnTo>
                    <a:pt x="4" y="17"/>
                  </a:lnTo>
                  <a:lnTo>
                    <a:pt x="4" y="16"/>
                  </a:lnTo>
                  <a:lnTo>
                    <a:pt x="5" y="14"/>
                  </a:lnTo>
                  <a:lnTo>
                    <a:pt x="7" y="13"/>
                  </a:lnTo>
                  <a:lnTo>
                    <a:pt x="7" y="11"/>
                  </a:lnTo>
                  <a:lnTo>
                    <a:pt x="8" y="11"/>
                  </a:lnTo>
                  <a:lnTo>
                    <a:pt x="9" y="10"/>
                  </a:lnTo>
                  <a:lnTo>
                    <a:pt x="11" y="8"/>
                  </a:lnTo>
                  <a:lnTo>
                    <a:pt x="11" y="6"/>
                  </a:lnTo>
                  <a:lnTo>
                    <a:pt x="12" y="6"/>
                  </a:lnTo>
                  <a:lnTo>
                    <a:pt x="13" y="5"/>
                  </a:lnTo>
                  <a:lnTo>
                    <a:pt x="15" y="5"/>
                  </a:lnTo>
                  <a:lnTo>
                    <a:pt x="16" y="3"/>
                  </a:lnTo>
                  <a:lnTo>
                    <a:pt x="18" y="3"/>
                  </a:lnTo>
                  <a:lnTo>
                    <a:pt x="19" y="2"/>
                  </a:lnTo>
                  <a:lnTo>
                    <a:pt x="20" y="2"/>
                  </a:lnTo>
                  <a:lnTo>
                    <a:pt x="22" y="2"/>
                  </a:lnTo>
                  <a:lnTo>
                    <a:pt x="23" y="0"/>
                  </a:lnTo>
                  <a:lnTo>
                    <a:pt x="24" y="0"/>
                  </a:lnTo>
                  <a:lnTo>
                    <a:pt x="26" y="0"/>
                  </a:lnTo>
                  <a:lnTo>
                    <a:pt x="27" y="0"/>
                  </a:lnTo>
                  <a:lnTo>
                    <a:pt x="28" y="0"/>
                  </a:lnTo>
                  <a:lnTo>
                    <a:pt x="30" y="0"/>
                  </a:lnTo>
                  <a:lnTo>
                    <a:pt x="31" y="0"/>
                  </a:lnTo>
                  <a:lnTo>
                    <a:pt x="32" y="0"/>
                  </a:lnTo>
                  <a:lnTo>
                    <a:pt x="34" y="0"/>
                  </a:lnTo>
                  <a:lnTo>
                    <a:pt x="35" y="0"/>
                  </a:lnTo>
                  <a:lnTo>
                    <a:pt x="36" y="2"/>
                  </a:lnTo>
                  <a:lnTo>
                    <a:pt x="38" y="2"/>
                  </a:lnTo>
                  <a:lnTo>
                    <a:pt x="39" y="2"/>
                  </a:lnTo>
                  <a:lnTo>
                    <a:pt x="42" y="3"/>
                  </a:lnTo>
                  <a:lnTo>
                    <a:pt x="43" y="3"/>
                  </a:lnTo>
                  <a:lnTo>
                    <a:pt x="45" y="5"/>
                  </a:lnTo>
                  <a:lnTo>
                    <a:pt x="46" y="6"/>
                  </a:lnTo>
                  <a:lnTo>
                    <a:pt x="47" y="6"/>
                  </a:lnTo>
                  <a:lnTo>
                    <a:pt x="49" y="8"/>
                  </a:lnTo>
                  <a:lnTo>
                    <a:pt x="50" y="10"/>
                  </a:lnTo>
                  <a:lnTo>
                    <a:pt x="51" y="11"/>
                  </a:lnTo>
                  <a:lnTo>
                    <a:pt x="53" y="13"/>
                  </a:lnTo>
                  <a:lnTo>
                    <a:pt x="54" y="14"/>
                  </a:lnTo>
                  <a:lnTo>
                    <a:pt x="54" y="16"/>
                  </a:lnTo>
                  <a:lnTo>
                    <a:pt x="55" y="17"/>
                  </a:lnTo>
                  <a:lnTo>
                    <a:pt x="55" y="19"/>
                  </a:lnTo>
                  <a:lnTo>
                    <a:pt x="57" y="20"/>
                  </a:lnTo>
                  <a:lnTo>
                    <a:pt x="57" y="22"/>
                  </a:lnTo>
                  <a:lnTo>
                    <a:pt x="58" y="23"/>
                  </a:lnTo>
                  <a:lnTo>
                    <a:pt x="58" y="25"/>
                  </a:lnTo>
                  <a:lnTo>
                    <a:pt x="58" y="27"/>
                  </a:lnTo>
                  <a:lnTo>
                    <a:pt x="58" y="28"/>
                  </a:lnTo>
                  <a:lnTo>
                    <a:pt x="58" y="30"/>
                  </a:lnTo>
                  <a:lnTo>
                    <a:pt x="59" y="31"/>
                  </a:lnTo>
                  <a:lnTo>
                    <a:pt x="59" y="33"/>
                  </a:lnTo>
                  <a:lnTo>
                    <a:pt x="59" y="34"/>
                  </a:lnTo>
                  <a:lnTo>
                    <a:pt x="59" y="36"/>
                  </a:lnTo>
                  <a:lnTo>
                    <a:pt x="59" y="37"/>
                  </a:lnTo>
                  <a:lnTo>
                    <a:pt x="58" y="39"/>
                  </a:lnTo>
                  <a:lnTo>
                    <a:pt x="58" y="40"/>
                  </a:lnTo>
                  <a:lnTo>
                    <a:pt x="58" y="42"/>
                  </a:lnTo>
                  <a:lnTo>
                    <a:pt x="58" y="44"/>
                  </a:lnTo>
                  <a:lnTo>
                    <a:pt x="57" y="45"/>
                  </a:lnTo>
                  <a:lnTo>
                    <a:pt x="57" y="47"/>
                  </a:lnTo>
                  <a:lnTo>
                    <a:pt x="55" y="48"/>
                  </a:lnTo>
                  <a:close/>
                </a:path>
              </a:pathLst>
            </a:custGeom>
            <a:solidFill>
              <a:srgbClr val="C128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93" name="Freeform 125"/>
            <p:cNvSpPr>
              <a:spLocks/>
            </p:cNvSpPr>
            <p:nvPr/>
          </p:nvSpPr>
          <p:spPr bwMode="auto">
            <a:xfrm>
              <a:off x="5676901" y="4783138"/>
              <a:ext cx="30163" cy="36513"/>
            </a:xfrm>
            <a:custGeom>
              <a:avLst/>
              <a:gdLst>
                <a:gd name="T0" fmla="*/ 2147483647 w 38"/>
                <a:gd name="T1" fmla="*/ 2147483647 h 46"/>
                <a:gd name="T2" fmla="*/ 2147483647 w 38"/>
                <a:gd name="T3" fmla="*/ 2147483647 h 46"/>
                <a:gd name="T4" fmla="*/ 2147483647 w 38"/>
                <a:gd name="T5" fmla="*/ 2147483647 h 46"/>
                <a:gd name="T6" fmla="*/ 2147483647 w 38"/>
                <a:gd name="T7" fmla="*/ 2147483647 h 46"/>
                <a:gd name="T8" fmla="*/ 2147483647 w 38"/>
                <a:gd name="T9" fmla="*/ 2147483647 h 46"/>
                <a:gd name="T10" fmla="*/ 2147483647 w 38"/>
                <a:gd name="T11" fmla="*/ 2147483647 h 46"/>
                <a:gd name="T12" fmla="*/ 2147483647 w 38"/>
                <a:gd name="T13" fmla="*/ 2147483647 h 46"/>
                <a:gd name="T14" fmla="*/ 2147483647 w 38"/>
                <a:gd name="T15" fmla="*/ 2147483647 h 46"/>
                <a:gd name="T16" fmla="*/ 2147483647 w 38"/>
                <a:gd name="T17" fmla="*/ 2147483647 h 46"/>
                <a:gd name="T18" fmla="*/ 2147483647 w 38"/>
                <a:gd name="T19" fmla="*/ 2147483647 h 46"/>
                <a:gd name="T20" fmla="*/ 2147483647 w 38"/>
                <a:gd name="T21" fmla="*/ 2147483647 h 46"/>
                <a:gd name="T22" fmla="*/ 2147483647 w 38"/>
                <a:gd name="T23" fmla="*/ 2147483647 h 46"/>
                <a:gd name="T24" fmla="*/ 2147483647 w 38"/>
                <a:gd name="T25" fmla="*/ 2147483647 h 46"/>
                <a:gd name="T26" fmla="*/ 2147483647 w 38"/>
                <a:gd name="T27" fmla="*/ 2147483647 h 46"/>
                <a:gd name="T28" fmla="*/ 2147483647 w 38"/>
                <a:gd name="T29" fmla="*/ 2147483647 h 46"/>
                <a:gd name="T30" fmla="*/ 2147483647 w 38"/>
                <a:gd name="T31" fmla="*/ 2147483647 h 46"/>
                <a:gd name="T32" fmla="*/ 0 w 38"/>
                <a:gd name="T33" fmla="*/ 2147483647 h 46"/>
                <a:gd name="T34" fmla="*/ 0 w 38"/>
                <a:gd name="T35" fmla="*/ 2147483647 h 46"/>
                <a:gd name="T36" fmla="*/ 0 w 38"/>
                <a:gd name="T37" fmla="*/ 2147483647 h 46"/>
                <a:gd name="T38" fmla="*/ 0 w 38"/>
                <a:gd name="T39" fmla="*/ 2147483647 h 46"/>
                <a:gd name="T40" fmla="*/ 2147483647 w 38"/>
                <a:gd name="T41" fmla="*/ 2147483647 h 46"/>
                <a:gd name="T42" fmla="*/ 2147483647 w 38"/>
                <a:gd name="T43" fmla="*/ 2147483647 h 46"/>
                <a:gd name="T44" fmla="*/ 2147483647 w 38"/>
                <a:gd name="T45" fmla="*/ 2147483647 h 46"/>
                <a:gd name="T46" fmla="*/ 2147483647 w 38"/>
                <a:gd name="T47" fmla="*/ 2147483647 h 46"/>
                <a:gd name="T48" fmla="*/ 2147483647 w 38"/>
                <a:gd name="T49" fmla="*/ 2147483647 h 46"/>
                <a:gd name="T50" fmla="*/ 2147483647 w 38"/>
                <a:gd name="T51" fmla="*/ 2147483647 h 46"/>
                <a:gd name="T52" fmla="*/ 2147483647 w 38"/>
                <a:gd name="T53" fmla="*/ 2147483647 h 46"/>
                <a:gd name="T54" fmla="*/ 2147483647 w 38"/>
                <a:gd name="T55" fmla="*/ 2147483647 h 46"/>
                <a:gd name="T56" fmla="*/ 2147483647 w 38"/>
                <a:gd name="T57" fmla="*/ 0 h 46"/>
                <a:gd name="T58" fmla="*/ 2147483647 w 38"/>
                <a:gd name="T59" fmla="*/ 2147483647 h 46"/>
                <a:gd name="T60" fmla="*/ 2147483647 w 38"/>
                <a:gd name="T61" fmla="*/ 2147483647 h 46"/>
                <a:gd name="T62" fmla="*/ 2147483647 w 38"/>
                <a:gd name="T63" fmla="*/ 2147483647 h 46"/>
                <a:gd name="T64" fmla="*/ 2147483647 w 38"/>
                <a:gd name="T65" fmla="*/ 2147483647 h 46"/>
                <a:gd name="T66" fmla="*/ 2147483647 w 38"/>
                <a:gd name="T67" fmla="*/ 2147483647 h 46"/>
                <a:gd name="T68" fmla="*/ 2147483647 w 38"/>
                <a:gd name="T69" fmla="*/ 2147483647 h 46"/>
                <a:gd name="T70" fmla="*/ 2147483647 w 38"/>
                <a:gd name="T71" fmla="*/ 2147483647 h 46"/>
                <a:gd name="T72" fmla="*/ 2147483647 w 38"/>
                <a:gd name="T73" fmla="*/ 2147483647 h 46"/>
                <a:gd name="T74" fmla="*/ 2147483647 w 38"/>
                <a:gd name="T75" fmla="*/ 2147483647 h 46"/>
                <a:gd name="T76" fmla="*/ 2147483647 w 38"/>
                <a:gd name="T77" fmla="*/ 2147483647 h 46"/>
                <a:gd name="T78" fmla="*/ 2147483647 w 38"/>
                <a:gd name="T79" fmla="*/ 2147483647 h 46"/>
                <a:gd name="T80" fmla="*/ 2147483647 w 38"/>
                <a:gd name="T81" fmla="*/ 2147483647 h 46"/>
                <a:gd name="T82" fmla="*/ 2147483647 w 38"/>
                <a:gd name="T83" fmla="*/ 2147483647 h 46"/>
                <a:gd name="T84" fmla="*/ 2147483647 w 38"/>
                <a:gd name="T85" fmla="*/ 2147483647 h 4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38" h="46">
                  <a:moveTo>
                    <a:pt x="36" y="32"/>
                  </a:moveTo>
                  <a:lnTo>
                    <a:pt x="35" y="34"/>
                  </a:lnTo>
                  <a:lnTo>
                    <a:pt x="35" y="36"/>
                  </a:lnTo>
                  <a:lnTo>
                    <a:pt x="34" y="37"/>
                  </a:lnTo>
                  <a:lnTo>
                    <a:pt x="34" y="39"/>
                  </a:lnTo>
                  <a:lnTo>
                    <a:pt x="32" y="39"/>
                  </a:lnTo>
                  <a:lnTo>
                    <a:pt x="32" y="40"/>
                  </a:lnTo>
                  <a:lnTo>
                    <a:pt x="31" y="40"/>
                  </a:lnTo>
                  <a:lnTo>
                    <a:pt x="31" y="42"/>
                  </a:lnTo>
                  <a:lnTo>
                    <a:pt x="29" y="42"/>
                  </a:lnTo>
                  <a:lnTo>
                    <a:pt x="28" y="43"/>
                  </a:lnTo>
                  <a:lnTo>
                    <a:pt x="27" y="43"/>
                  </a:lnTo>
                  <a:lnTo>
                    <a:pt x="25" y="45"/>
                  </a:lnTo>
                  <a:lnTo>
                    <a:pt x="24" y="45"/>
                  </a:lnTo>
                  <a:lnTo>
                    <a:pt x="23" y="45"/>
                  </a:lnTo>
                  <a:lnTo>
                    <a:pt x="21" y="46"/>
                  </a:lnTo>
                  <a:lnTo>
                    <a:pt x="20" y="46"/>
                  </a:lnTo>
                  <a:lnTo>
                    <a:pt x="19" y="46"/>
                  </a:lnTo>
                  <a:lnTo>
                    <a:pt x="17" y="46"/>
                  </a:lnTo>
                  <a:lnTo>
                    <a:pt x="16" y="45"/>
                  </a:lnTo>
                  <a:lnTo>
                    <a:pt x="15" y="45"/>
                  </a:lnTo>
                  <a:lnTo>
                    <a:pt x="13" y="45"/>
                  </a:lnTo>
                  <a:lnTo>
                    <a:pt x="12" y="45"/>
                  </a:lnTo>
                  <a:lnTo>
                    <a:pt x="12" y="43"/>
                  </a:lnTo>
                  <a:lnTo>
                    <a:pt x="11" y="43"/>
                  </a:lnTo>
                  <a:lnTo>
                    <a:pt x="9" y="43"/>
                  </a:lnTo>
                  <a:lnTo>
                    <a:pt x="9" y="42"/>
                  </a:lnTo>
                  <a:lnTo>
                    <a:pt x="8" y="42"/>
                  </a:lnTo>
                  <a:lnTo>
                    <a:pt x="8" y="40"/>
                  </a:lnTo>
                  <a:lnTo>
                    <a:pt x="7" y="40"/>
                  </a:lnTo>
                  <a:lnTo>
                    <a:pt x="5" y="40"/>
                  </a:lnTo>
                  <a:lnTo>
                    <a:pt x="5" y="39"/>
                  </a:lnTo>
                  <a:lnTo>
                    <a:pt x="4" y="39"/>
                  </a:lnTo>
                  <a:lnTo>
                    <a:pt x="4" y="37"/>
                  </a:lnTo>
                  <a:lnTo>
                    <a:pt x="4" y="36"/>
                  </a:lnTo>
                  <a:lnTo>
                    <a:pt x="3" y="36"/>
                  </a:lnTo>
                  <a:lnTo>
                    <a:pt x="3" y="34"/>
                  </a:lnTo>
                  <a:lnTo>
                    <a:pt x="1" y="32"/>
                  </a:lnTo>
                  <a:lnTo>
                    <a:pt x="1" y="31"/>
                  </a:lnTo>
                  <a:lnTo>
                    <a:pt x="1" y="29"/>
                  </a:lnTo>
                  <a:lnTo>
                    <a:pt x="0" y="28"/>
                  </a:lnTo>
                  <a:lnTo>
                    <a:pt x="0" y="26"/>
                  </a:lnTo>
                  <a:lnTo>
                    <a:pt x="0" y="25"/>
                  </a:lnTo>
                  <a:lnTo>
                    <a:pt x="0" y="23"/>
                  </a:lnTo>
                  <a:lnTo>
                    <a:pt x="0" y="22"/>
                  </a:lnTo>
                  <a:lnTo>
                    <a:pt x="0" y="20"/>
                  </a:lnTo>
                  <a:lnTo>
                    <a:pt x="0" y="19"/>
                  </a:lnTo>
                  <a:lnTo>
                    <a:pt x="1" y="17"/>
                  </a:lnTo>
                  <a:lnTo>
                    <a:pt x="1" y="15"/>
                  </a:lnTo>
                  <a:lnTo>
                    <a:pt x="1" y="14"/>
                  </a:lnTo>
                  <a:lnTo>
                    <a:pt x="3" y="14"/>
                  </a:lnTo>
                  <a:lnTo>
                    <a:pt x="3" y="12"/>
                  </a:lnTo>
                  <a:lnTo>
                    <a:pt x="3" y="11"/>
                  </a:lnTo>
                  <a:lnTo>
                    <a:pt x="4" y="11"/>
                  </a:lnTo>
                  <a:lnTo>
                    <a:pt x="4" y="9"/>
                  </a:lnTo>
                  <a:lnTo>
                    <a:pt x="5" y="9"/>
                  </a:lnTo>
                  <a:lnTo>
                    <a:pt x="5" y="8"/>
                  </a:lnTo>
                  <a:lnTo>
                    <a:pt x="5" y="6"/>
                  </a:lnTo>
                  <a:lnTo>
                    <a:pt x="7" y="6"/>
                  </a:lnTo>
                  <a:lnTo>
                    <a:pt x="8" y="6"/>
                  </a:lnTo>
                  <a:lnTo>
                    <a:pt x="8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11" y="3"/>
                  </a:lnTo>
                  <a:lnTo>
                    <a:pt x="12" y="2"/>
                  </a:lnTo>
                  <a:lnTo>
                    <a:pt x="13" y="2"/>
                  </a:lnTo>
                  <a:lnTo>
                    <a:pt x="15" y="2"/>
                  </a:lnTo>
                  <a:lnTo>
                    <a:pt x="16" y="2"/>
                  </a:lnTo>
                  <a:lnTo>
                    <a:pt x="17" y="2"/>
                  </a:lnTo>
                  <a:lnTo>
                    <a:pt x="19" y="0"/>
                  </a:lnTo>
                  <a:lnTo>
                    <a:pt x="20" y="2"/>
                  </a:lnTo>
                  <a:lnTo>
                    <a:pt x="21" y="2"/>
                  </a:lnTo>
                  <a:lnTo>
                    <a:pt x="23" y="2"/>
                  </a:lnTo>
                  <a:lnTo>
                    <a:pt x="24" y="2"/>
                  </a:lnTo>
                  <a:lnTo>
                    <a:pt x="25" y="2"/>
                  </a:lnTo>
                  <a:lnTo>
                    <a:pt x="27" y="3"/>
                  </a:lnTo>
                  <a:lnTo>
                    <a:pt x="28" y="3"/>
                  </a:lnTo>
                  <a:lnTo>
                    <a:pt x="29" y="5"/>
                  </a:lnTo>
                  <a:lnTo>
                    <a:pt x="31" y="6"/>
                  </a:lnTo>
                  <a:lnTo>
                    <a:pt x="32" y="8"/>
                  </a:lnTo>
                  <a:lnTo>
                    <a:pt x="34" y="9"/>
                  </a:lnTo>
                  <a:lnTo>
                    <a:pt x="35" y="11"/>
                  </a:lnTo>
                  <a:lnTo>
                    <a:pt x="35" y="12"/>
                  </a:lnTo>
                  <a:lnTo>
                    <a:pt x="36" y="12"/>
                  </a:lnTo>
                  <a:lnTo>
                    <a:pt x="36" y="14"/>
                  </a:lnTo>
                  <a:lnTo>
                    <a:pt x="36" y="15"/>
                  </a:lnTo>
                  <a:lnTo>
                    <a:pt x="38" y="15"/>
                  </a:lnTo>
                  <a:lnTo>
                    <a:pt x="38" y="17"/>
                  </a:lnTo>
                  <a:lnTo>
                    <a:pt x="38" y="19"/>
                  </a:lnTo>
                  <a:lnTo>
                    <a:pt x="38" y="20"/>
                  </a:lnTo>
                  <a:lnTo>
                    <a:pt x="38" y="22"/>
                  </a:lnTo>
                  <a:lnTo>
                    <a:pt x="38" y="23"/>
                  </a:lnTo>
                  <a:lnTo>
                    <a:pt x="38" y="25"/>
                  </a:lnTo>
                  <a:lnTo>
                    <a:pt x="38" y="26"/>
                  </a:lnTo>
                  <a:lnTo>
                    <a:pt x="38" y="28"/>
                  </a:lnTo>
                  <a:lnTo>
                    <a:pt x="38" y="29"/>
                  </a:lnTo>
                  <a:lnTo>
                    <a:pt x="36" y="31"/>
                  </a:lnTo>
                  <a:lnTo>
                    <a:pt x="36" y="32"/>
                  </a:lnTo>
                  <a:close/>
                </a:path>
              </a:pathLst>
            </a:custGeom>
            <a:solidFill>
              <a:srgbClr val="C128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94" name="Freeform 126"/>
            <p:cNvSpPr>
              <a:spLocks/>
            </p:cNvSpPr>
            <p:nvPr/>
          </p:nvSpPr>
          <p:spPr bwMode="auto">
            <a:xfrm>
              <a:off x="5616576" y="5199063"/>
              <a:ext cx="84138" cy="395288"/>
            </a:xfrm>
            <a:custGeom>
              <a:avLst/>
              <a:gdLst>
                <a:gd name="T0" fmla="*/ 2147483647 w 105"/>
                <a:gd name="T1" fmla="*/ 0 h 499"/>
                <a:gd name="T2" fmla="*/ 0 w 105"/>
                <a:gd name="T3" fmla="*/ 2147483647 h 499"/>
                <a:gd name="T4" fmla="*/ 0 w 105"/>
                <a:gd name="T5" fmla="*/ 2147483647 h 499"/>
                <a:gd name="T6" fmla="*/ 2147483647 w 105"/>
                <a:gd name="T7" fmla="*/ 2147483647 h 499"/>
                <a:gd name="T8" fmla="*/ 2147483647 w 105"/>
                <a:gd name="T9" fmla="*/ 2147483647 h 499"/>
                <a:gd name="T10" fmla="*/ 2147483647 w 105"/>
                <a:gd name="T11" fmla="*/ 2147483647 h 499"/>
                <a:gd name="T12" fmla="*/ 2147483647 w 105"/>
                <a:gd name="T13" fmla="*/ 2147483647 h 499"/>
                <a:gd name="T14" fmla="*/ 2147483647 w 105"/>
                <a:gd name="T15" fmla="*/ 2147483647 h 499"/>
                <a:gd name="T16" fmla="*/ 2147483647 w 105"/>
                <a:gd name="T17" fmla="*/ 2147483647 h 499"/>
                <a:gd name="T18" fmla="*/ 2147483647 w 105"/>
                <a:gd name="T19" fmla="*/ 2147483647 h 499"/>
                <a:gd name="T20" fmla="*/ 2147483647 w 105"/>
                <a:gd name="T21" fmla="*/ 2147483647 h 499"/>
                <a:gd name="T22" fmla="*/ 2147483647 w 105"/>
                <a:gd name="T23" fmla="*/ 2147483647 h 499"/>
                <a:gd name="T24" fmla="*/ 2147483647 w 105"/>
                <a:gd name="T25" fmla="*/ 2147483647 h 499"/>
                <a:gd name="T26" fmla="*/ 2147483647 w 105"/>
                <a:gd name="T27" fmla="*/ 2147483647 h 499"/>
                <a:gd name="T28" fmla="*/ 2147483647 w 105"/>
                <a:gd name="T29" fmla="*/ 2147483647 h 499"/>
                <a:gd name="T30" fmla="*/ 2147483647 w 105"/>
                <a:gd name="T31" fmla="*/ 2147483647 h 499"/>
                <a:gd name="T32" fmla="*/ 2147483647 w 105"/>
                <a:gd name="T33" fmla="*/ 2147483647 h 499"/>
                <a:gd name="T34" fmla="*/ 2147483647 w 105"/>
                <a:gd name="T35" fmla="*/ 2147483647 h 499"/>
                <a:gd name="T36" fmla="*/ 2147483647 w 105"/>
                <a:gd name="T37" fmla="*/ 2147483647 h 499"/>
                <a:gd name="T38" fmla="*/ 2147483647 w 105"/>
                <a:gd name="T39" fmla="*/ 2147483647 h 499"/>
                <a:gd name="T40" fmla="*/ 2147483647 w 105"/>
                <a:gd name="T41" fmla="*/ 2147483647 h 499"/>
                <a:gd name="T42" fmla="*/ 2147483647 w 105"/>
                <a:gd name="T43" fmla="*/ 2147483647 h 499"/>
                <a:gd name="T44" fmla="*/ 2147483647 w 105"/>
                <a:gd name="T45" fmla="*/ 2147483647 h 499"/>
                <a:gd name="T46" fmla="*/ 2147483647 w 105"/>
                <a:gd name="T47" fmla="*/ 2147483647 h 499"/>
                <a:gd name="T48" fmla="*/ 2147483647 w 105"/>
                <a:gd name="T49" fmla="*/ 2147483647 h 499"/>
                <a:gd name="T50" fmla="*/ 2147483647 w 105"/>
                <a:gd name="T51" fmla="*/ 2147483647 h 499"/>
                <a:gd name="T52" fmla="*/ 2147483647 w 105"/>
                <a:gd name="T53" fmla="*/ 2147483647 h 499"/>
                <a:gd name="T54" fmla="*/ 2147483647 w 105"/>
                <a:gd name="T55" fmla="*/ 2147483647 h 499"/>
                <a:gd name="T56" fmla="*/ 2147483647 w 105"/>
                <a:gd name="T57" fmla="*/ 2147483647 h 499"/>
                <a:gd name="T58" fmla="*/ 2147483647 w 105"/>
                <a:gd name="T59" fmla="*/ 2147483647 h 499"/>
                <a:gd name="T60" fmla="*/ 2147483647 w 105"/>
                <a:gd name="T61" fmla="*/ 2147483647 h 499"/>
                <a:gd name="T62" fmla="*/ 2147483647 w 105"/>
                <a:gd name="T63" fmla="*/ 2147483647 h 499"/>
                <a:gd name="T64" fmla="*/ 2147483647 w 105"/>
                <a:gd name="T65" fmla="*/ 2147483647 h 499"/>
                <a:gd name="T66" fmla="*/ 2147483647 w 105"/>
                <a:gd name="T67" fmla="*/ 2147483647 h 499"/>
                <a:gd name="T68" fmla="*/ 2147483647 w 105"/>
                <a:gd name="T69" fmla="*/ 2147483647 h 499"/>
                <a:gd name="T70" fmla="*/ 2147483647 w 105"/>
                <a:gd name="T71" fmla="*/ 2147483647 h 499"/>
                <a:gd name="T72" fmla="*/ 2147483647 w 105"/>
                <a:gd name="T73" fmla="*/ 2147483647 h 499"/>
                <a:gd name="T74" fmla="*/ 2147483647 w 105"/>
                <a:gd name="T75" fmla="*/ 2147483647 h 499"/>
                <a:gd name="T76" fmla="*/ 2147483647 w 105"/>
                <a:gd name="T77" fmla="*/ 2147483647 h 499"/>
                <a:gd name="T78" fmla="*/ 2147483647 w 105"/>
                <a:gd name="T79" fmla="*/ 2147483647 h 499"/>
                <a:gd name="T80" fmla="*/ 2147483647 w 105"/>
                <a:gd name="T81" fmla="*/ 2147483647 h 499"/>
                <a:gd name="T82" fmla="*/ 2147483647 w 105"/>
                <a:gd name="T83" fmla="*/ 2147483647 h 499"/>
                <a:gd name="T84" fmla="*/ 2147483647 w 105"/>
                <a:gd name="T85" fmla="*/ 2147483647 h 499"/>
                <a:gd name="T86" fmla="*/ 2147483647 w 105"/>
                <a:gd name="T87" fmla="*/ 2147483647 h 499"/>
                <a:gd name="T88" fmla="*/ 2147483647 w 105"/>
                <a:gd name="T89" fmla="*/ 2147483647 h 499"/>
                <a:gd name="T90" fmla="*/ 2147483647 w 105"/>
                <a:gd name="T91" fmla="*/ 2147483647 h 499"/>
                <a:gd name="T92" fmla="*/ 2147483647 w 105"/>
                <a:gd name="T93" fmla="*/ 2147483647 h 499"/>
                <a:gd name="T94" fmla="*/ 2147483647 w 105"/>
                <a:gd name="T95" fmla="*/ 2147483647 h 499"/>
                <a:gd name="T96" fmla="*/ 2147483647 w 105"/>
                <a:gd name="T97" fmla="*/ 2147483647 h 499"/>
                <a:gd name="T98" fmla="*/ 2147483647 w 105"/>
                <a:gd name="T99" fmla="*/ 0 h 499"/>
                <a:gd name="T100" fmla="*/ 2147483647 w 105"/>
                <a:gd name="T101" fmla="*/ 0 h 499"/>
                <a:gd name="T102" fmla="*/ 2147483647 w 105"/>
                <a:gd name="T103" fmla="*/ 0 h 499"/>
                <a:gd name="T104" fmla="*/ 2147483647 w 105"/>
                <a:gd name="T105" fmla="*/ 0 h 499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105" h="499">
                  <a:moveTo>
                    <a:pt x="30" y="0"/>
                  </a:moveTo>
                  <a:lnTo>
                    <a:pt x="0" y="498"/>
                  </a:lnTo>
                  <a:lnTo>
                    <a:pt x="3" y="498"/>
                  </a:lnTo>
                  <a:lnTo>
                    <a:pt x="7" y="499"/>
                  </a:lnTo>
                  <a:lnTo>
                    <a:pt x="12" y="499"/>
                  </a:lnTo>
                  <a:lnTo>
                    <a:pt x="15" y="499"/>
                  </a:lnTo>
                  <a:lnTo>
                    <a:pt x="18" y="499"/>
                  </a:lnTo>
                  <a:lnTo>
                    <a:pt x="22" y="499"/>
                  </a:lnTo>
                  <a:lnTo>
                    <a:pt x="25" y="499"/>
                  </a:lnTo>
                  <a:lnTo>
                    <a:pt x="29" y="499"/>
                  </a:lnTo>
                  <a:lnTo>
                    <a:pt x="33" y="499"/>
                  </a:lnTo>
                  <a:lnTo>
                    <a:pt x="37" y="498"/>
                  </a:lnTo>
                  <a:lnTo>
                    <a:pt x="41" y="498"/>
                  </a:lnTo>
                  <a:lnTo>
                    <a:pt x="45" y="498"/>
                  </a:lnTo>
                  <a:lnTo>
                    <a:pt x="49" y="496"/>
                  </a:lnTo>
                  <a:lnTo>
                    <a:pt x="53" y="496"/>
                  </a:lnTo>
                  <a:lnTo>
                    <a:pt x="57" y="495"/>
                  </a:lnTo>
                  <a:lnTo>
                    <a:pt x="62" y="493"/>
                  </a:lnTo>
                  <a:lnTo>
                    <a:pt x="66" y="492"/>
                  </a:lnTo>
                  <a:lnTo>
                    <a:pt x="70" y="490"/>
                  </a:lnTo>
                  <a:lnTo>
                    <a:pt x="74" y="489"/>
                  </a:lnTo>
                  <a:lnTo>
                    <a:pt x="80" y="485"/>
                  </a:lnTo>
                  <a:lnTo>
                    <a:pt x="84" y="482"/>
                  </a:lnTo>
                  <a:lnTo>
                    <a:pt x="88" y="481"/>
                  </a:lnTo>
                  <a:lnTo>
                    <a:pt x="92" y="478"/>
                  </a:lnTo>
                  <a:lnTo>
                    <a:pt x="95" y="473"/>
                  </a:lnTo>
                  <a:lnTo>
                    <a:pt x="99" y="470"/>
                  </a:lnTo>
                  <a:lnTo>
                    <a:pt x="103" y="465"/>
                  </a:lnTo>
                  <a:lnTo>
                    <a:pt x="105" y="461"/>
                  </a:lnTo>
                  <a:lnTo>
                    <a:pt x="50" y="23"/>
                  </a:lnTo>
                  <a:lnTo>
                    <a:pt x="49" y="20"/>
                  </a:lnTo>
                  <a:lnTo>
                    <a:pt x="49" y="19"/>
                  </a:lnTo>
                  <a:lnTo>
                    <a:pt x="47" y="16"/>
                  </a:lnTo>
                  <a:lnTo>
                    <a:pt x="46" y="14"/>
                  </a:lnTo>
                  <a:lnTo>
                    <a:pt x="45" y="12"/>
                  </a:lnTo>
                  <a:lnTo>
                    <a:pt x="45" y="11"/>
                  </a:lnTo>
                  <a:lnTo>
                    <a:pt x="45" y="9"/>
                  </a:lnTo>
                  <a:lnTo>
                    <a:pt x="43" y="8"/>
                  </a:lnTo>
                  <a:lnTo>
                    <a:pt x="42" y="8"/>
                  </a:lnTo>
                  <a:lnTo>
                    <a:pt x="42" y="6"/>
                  </a:lnTo>
                  <a:lnTo>
                    <a:pt x="41" y="6"/>
                  </a:lnTo>
                  <a:lnTo>
                    <a:pt x="41" y="5"/>
                  </a:lnTo>
                  <a:lnTo>
                    <a:pt x="39" y="3"/>
                  </a:lnTo>
                  <a:lnTo>
                    <a:pt x="38" y="3"/>
                  </a:lnTo>
                  <a:lnTo>
                    <a:pt x="37" y="2"/>
                  </a:lnTo>
                  <a:lnTo>
                    <a:pt x="35" y="2"/>
                  </a:lnTo>
                  <a:lnTo>
                    <a:pt x="34" y="0"/>
                  </a:lnTo>
                  <a:lnTo>
                    <a:pt x="33" y="0"/>
                  </a:lnTo>
                  <a:lnTo>
                    <a:pt x="31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BB28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95" name="Freeform 127"/>
            <p:cNvSpPr>
              <a:spLocks/>
            </p:cNvSpPr>
            <p:nvPr/>
          </p:nvSpPr>
          <p:spPr bwMode="auto">
            <a:xfrm>
              <a:off x="5616576" y="5226050"/>
              <a:ext cx="84138" cy="369888"/>
            </a:xfrm>
            <a:custGeom>
              <a:avLst/>
              <a:gdLst>
                <a:gd name="T0" fmla="*/ 2147483647 w 105"/>
                <a:gd name="T1" fmla="*/ 0 h 465"/>
                <a:gd name="T2" fmla="*/ 2147483647 w 105"/>
                <a:gd name="T3" fmla="*/ 2147483647 h 465"/>
                <a:gd name="T4" fmla="*/ 2147483647 w 105"/>
                <a:gd name="T5" fmla="*/ 2147483647 h 465"/>
                <a:gd name="T6" fmla="*/ 2147483647 w 105"/>
                <a:gd name="T7" fmla="*/ 2147483647 h 465"/>
                <a:gd name="T8" fmla="*/ 2147483647 w 105"/>
                <a:gd name="T9" fmla="*/ 2147483647 h 465"/>
                <a:gd name="T10" fmla="*/ 2147483647 w 105"/>
                <a:gd name="T11" fmla="*/ 2147483647 h 465"/>
                <a:gd name="T12" fmla="*/ 2147483647 w 105"/>
                <a:gd name="T13" fmla="*/ 2147483647 h 465"/>
                <a:gd name="T14" fmla="*/ 2147483647 w 105"/>
                <a:gd name="T15" fmla="*/ 2147483647 h 465"/>
                <a:gd name="T16" fmla="*/ 2147483647 w 105"/>
                <a:gd name="T17" fmla="*/ 2147483647 h 465"/>
                <a:gd name="T18" fmla="*/ 2147483647 w 105"/>
                <a:gd name="T19" fmla="*/ 2147483647 h 465"/>
                <a:gd name="T20" fmla="*/ 2147483647 w 105"/>
                <a:gd name="T21" fmla="*/ 2147483647 h 465"/>
                <a:gd name="T22" fmla="*/ 2147483647 w 105"/>
                <a:gd name="T23" fmla="*/ 2147483647 h 465"/>
                <a:gd name="T24" fmla="*/ 2147483647 w 105"/>
                <a:gd name="T25" fmla="*/ 2147483647 h 465"/>
                <a:gd name="T26" fmla="*/ 2147483647 w 105"/>
                <a:gd name="T27" fmla="*/ 2147483647 h 465"/>
                <a:gd name="T28" fmla="*/ 2147483647 w 105"/>
                <a:gd name="T29" fmla="*/ 2147483647 h 465"/>
                <a:gd name="T30" fmla="*/ 2147483647 w 105"/>
                <a:gd name="T31" fmla="*/ 2147483647 h 465"/>
                <a:gd name="T32" fmla="*/ 2147483647 w 105"/>
                <a:gd name="T33" fmla="*/ 2147483647 h 465"/>
                <a:gd name="T34" fmla="*/ 2147483647 w 105"/>
                <a:gd name="T35" fmla="*/ 2147483647 h 465"/>
                <a:gd name="T36" fmla="*/ 2147483647 w 105"/>
                <a:gd name="T37" fmla="*/ 2147483647 h 465"/>
                <a:gd name="T38" fmla="*/ 2147483647 w 105"/>
                <a:gd name="T39" fmla="*/ 2147483647 h 465"/>
                <a:gd name="T40" fmla="*/ 2147483647 w 105"/>
                <a:gd name="T41" fmla="*/ 2147483647 h 465"/>
                <a:gd name="T42" fmla="*/ 2147483647 w 105"/>
                <a:gd name="T43" fmla="*/ 2147483647 h 465"/>
                <a:gd name="T44" fmla="*/ 2147483647 w 105"/>
                <a:gd name="T45" fmla="*/ 2147483647 h 465"/>
                <a:gd name="T46" fmla="*/ 2147483647 w 105"/>
                <a:gd name="T47" fmla="*/ 2147483647 h 465"/>
                <a:gd name="T48" fmla="*/ 2147483647 w 105"/>
                <a:gd name="T49" fmla="*/ 2147483647 h 465"/>
                <a:gd name="T50" fmla="*/ 2147483647 w 105"/>
                <a:gd name="T51" fmla="*/ 2147483647 h 465"/>
                <a:gd name="T52" fmla="*/ 2147483647 w 105"/>
                <a:gd name="T53" fmla="*/ 2147483647 h 465"/>
                <a:gd name="T54" fmla="*/ 2147483647 w 105"/>
                <a:gd name="T55" fmla="*/ 2147483647 h 465"/>
                <a:gd name="T56" fmla="*/ 2147483647 w 105"/>
                <a:gd name="T57" fmla="*/ 2147483647 h 465"/>
                <a:gd name="T58" fmla="*/ 2147483647 w 105"/>
                <a:gd name="T59" fmla="*/ 2147483647 h 465"/>
                <a:gd name="T60" fmla="*/ 2147483647 w 105"/>
                <a:gd name="T61" fmla="*/ 2147483647 h 465"/>
                <a:gd name="T62" fmla="*/ 0 w 105"/>
                <a:gd name="T63" fmla="*/ 2147483647 h 465"/>
                <a:gd name="T64" fmla="*/ 0 w 105"/>
                <a:gd name="T65" fmla="*/ 2147483647 h 465"/>
                <a:gd name="T66" fmla="*/ 2147483647 w 105"/>
                <a:gd name="T67" fmla="*/ 2147483647 h 465"/>
                <a:gd name="T68" fmla="*/ 2147483647 w 105"/>
                <a:gd name="T69" fmla="*/ 2147483647 h 465"/>
                <a:gd name="T70" fmla="*/ 2147483647 w 105"/>
                <a:gd name="T71" fmla="*/ 2147483647 h 465"/>
                <a:gd name="T72" fmla="*/ 2147483647 w 105"/>
                <a:gd name="T73" fmla="*/ 2147483647 h 465"/>
                <a:gd name="T74" fmla="*/ 2147483647 w 105"/>
                <a:gd name="T75" fmla="*/ 2147483647 h 465"/>
                <a:gd name="T76" fmla="*/ 2147483647 w 105"/>
                <a:gd name="T77" fmla="*/ 2147483647 h 465"/>
                <a:gd name="T78" fmla="*/ 2147483647 w 105"/>
                <a:gd name="T79" fmla="*/ 2147483647 h 465"/>
                <a:gd name="T80" fmla="*/ 2147483647 w 105"/>
                <a:gd name="T81" fmla="*/ 2147483647 h 465"/>
                <a:gd name="T82" fmla="*/ 2147483647 w 105"/>
                <a:gd name="T83" fmla="*/ 2147483647 h 465"/>
                <a:gd name="T84" fmla="*/ 2147483647 w 105"/>
                <a:gd name="T85" fmla="*/ 2147483647 h 465"/>
                <a:gd name="T86" fmla="*/ 2147483647 w 105"/>
                <a:gd name="T87" fmla="*/ 2147483647 h 465"/>
                <a:gd name="T88" fmla="*/ 2147483647 w 105"/>
                <a:gd name="T89" fmla="*/ 2147483647 h 465"/>
                <a:gd name="T90" fmla="*/ 2147483647 w 105"/>
                <a:gd name="T91" fmla="*/ 2147483647 h 465"/>
                <a:gd name="T92" fmla="*/ 2147483647 w 105"/>
                <a:gd name="T93" fmla="*/ 2147483647 h 465"/>
                <a:gd name="T94" fmla="*/ 2147483647 w 105"/>
                <a:gd name="T95" fmla="*/ 2147483647 h 465"/>
                <a:gd name="T96" fmla="*/ 2147483647 w 105"/>
                <a:gd name="T97" fmla="*/ 2147483647 h 465"/>
                <a:gd name="T98" fmla="*/ 2147483647 w 105"/>
                <a:gd name="T99" fmla="*/ 2147483647 h 465"/>
                <a:gd name="T100" fmla="*/ 2147483647 w 105"/>
                <a:gd name="T101" fmla="*/ 2147483647 h 465"/>
                <a:gd name="T102" fmla="*/ 2147483647 w 105"/>
                <a:gd name="T103" fmla="*/ 2147483647 h 465"/>
                <a:gd name="T104" fmla="*/ 2147483647 w 105"/>
                <a:gd name="T105" fmla="*/ 2147483647 h 465"/>
                <a:gd name="T106" fmla="*/ 2147483647 w 105"/>
                <a:gd name="T107" fmla="*/ 2147483647 h 465"/>
                <a:gd name="T108" fmla="*/ 2147483647 w 105"/>
                <a:gd name="T109" fmla="*/ 2147483647 h 465"/>
                <a:gd name="T110" fmla="*/ 2147483647 w 105"/>
                <a:gd name="T111" fmla="*/ 2147483647 h 465"/>
                <a:gd name="T112" fmla="*/ 2147483647 w 105"/>
                <a:gd name="T113" fmla="*/ 2147483647 h 465"/>
                <a:gd name="T114" fmla="*/ 2147483647 w 105"/>
                <a:gd name="T115" fmla="*/ 2147483647 h 465"/>
                <a:gd name="T116" fmla="*/ 2147483647 w 105"/>
                <a:gd name="T117" fmla="*/ 2147483647 h 465"/>
                <a:gd name="T118" fmla="*/ 2147483647 w 105"/>
                <a:gd name="T119" fmla="*/ 2147483647 h 465"/>
                <a:gd name="T120" fmla="*/ 2147483647 w 105"/>
                <a:gd name="T121" fmla="*/ 0 h 465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105" h="465">
                  <a:moveTo>
                    <a:pt x="52" y="0"/>
                  </a:moveTo>
                  <a:lnTo>
                    <a:pt x="105" y="425"/>
                  </a:lnTo>
                  <a:lnTo>
                    <a:pt x="105" y="426"/>
                  </a:lnTo>
                  <a:lnTo>
                    <a:pt x="104" y="428"/>
                  </a:lnTo>
                  <a:lnTo>
                    <a:pt x="103" y="428"/>
                  </a:lnTo>
                  <a:lnTo>
                    <a:pt x="101" y="429"/>
                  </a:lnTo>
                  <a:lnTo>
                    <a:pt x="101" y="431"/>
                  </a:lnTo>
                  <a:lnTo>
                    <a:pt x="99" y="432"/>
                  </a:lnTo>
                  <a:lnTo>
                    <a:pt x="97" y="436"/>
                  </a:lnTo>
                  <a:lnTo>
                    <a:pt x="96" y="437"/>
                  </a:lnTo>
                  <a:lnTo>
                    <a:pt x="93" y="439"/>
                  </a:lnTo>
                  <a:lnTo>
                    <a:pt x="92" y="442"/>
                  </a:lnTo>
                  <a:lnTo>
                    <a:pt x="89" y="443"/>
                  </a:lnTo>
                  <a:lnTo>
                    <a:pt x="87" y="445"/>
                  </a:lnTo>
                  <a:lnTo>
                    <a:pt x="84" y="448"/>
                  </a:lnTo>
                  <a:lnTo>
                    <a:pt x="80" y="449"/>
                  </a:lnTo>
                  <a:lnTo>
                    <a:pt x="77" y="451"/>
                  </a:lnTo>
                  <a:lnTo>
                    <a:pt x="73" y="454"/>
                  </a:lnTo>
                  <a:lnTo>
                    <a:pt x="70" y="456"/>
                  </a:lnTo>
                  <a:lnTo>
                    <a:pt x="66" y="457"/>
                  </a:lnTo>
                  <a:lnTo>
                    <a:pt x="62" y="459"/>
                  </a:lnTo>
                  <a:lnTo>
                    <a:pt x="57" y="460"/>
                  </a:lnTo>
                  <a:lnTo>
                    <a:pt x="53" y="462"/>
                  </a:lnTo>
                  <a:lnTo>
                    <a:pt x="47" y="463"/>
                  </a:lnTo>
                  <a:lnTo>
                    <a:pt x="42" y="463"/>
                  </a:lnTo>
                  <a:lnTo>
                    <a:pt x="37" y="465"/>
                  </a:lnTo>
                  <a:lnTo>
                    <a:pt x="31" y="465"/>
                  </a:lnTo>
                  <a:lnTo>
                    <a:pt x="26" y="465"/>
                  </a:lnTo>
                  <a:lnTo>
                    <a:pt x="19" y="465"/>
                  </a:lnTo>
                  <a:lnTo>
                    <a:pt x="14" y="463"/>
                  </a:lnTo>
                  <a:lnTo>
                    <a:pt x="7" y="463"/>
                  </a:lnTo>
                  <a:lnTo>
                    <a:pt x="0" y="462"/>
                  </a:lnTo>
                  <a:lnTo>
                    <a:pt x="3" y="462"/>
                  </a:lnTo>
                  <a:lnTo>
                    <a:pt x="6" y="462"/>
                  </a:lnTo>
                  <a:lnTo>
                    <a:pt x="10" y="462"/>
                  </a:lnTo>
                  <a:lnTo>
                    <a:pt x="11" y="462"/>
                  </a:lnTo>
                  <a:lnTo>
                    <a:pt x="14" y="462"/>
                  </a:lnTo>
                  <a:lnTo>
                    <a:pt x="16" y="462"/>
                  </a:lnTo>
                  <a:lnTo>
                    <a:pt x="19" y="462"/>
                  </a:lnTo>
                  <a:lnTo>
                    <a:pt x="22" y="462"/>
                  </a:lnTo>
                  <a:lnTo>
                    <a:pt x="25" y="462"/>
                  </a:lnTo>
                  <a:lnTo>
                    <a:pt x="29" y="460"/>
                  </a:lnTo>
                  <a:lnTo>
                    <a:pt x="31" y="460"/>
                  </a:lnTo>
                  <a:lnTo>
                    <a:pt x="35" y="459"/>
                  </a:lnTo>
                  <a:lnTo>
                    <a:pt x="38" y="459"/>
                  </a:lnTo>
                  <a:lnTo>
                    <a:pt x="42" y="457"/>
                  </a:lnTo>
                  <a:lnTo>
                    <a:pt x="45" y="456"/>
                  </a:lnTo>
                  <a:lnTo>
                    <a:pt x="49" y="454"/>
                  </a:lnTo>
                  <a:lnTo>
                    <a:pt x="53" y="453"/>
                  </a:lnTo>
                  <a:lnTo>
                    <a:pt x="57" y="451"/>
                  </a:lnTo>
                  <a:lnTo>
                    <a:pt x="60" y="448"/>
                  </a:lnTo>
                  <a:lnTo>
                    <a:pt x="64" y="445"/>
                  </a:lnTo>
                  <a:lnTo>
                    <a:pt x="68" y="443"/>
                  </a:lnTo>
                  <a:lnTo>
                    <a:pt x="72" y="439"/>
                  </a:lnTo>
                  <a:lnTo>
                    <a:pt x="74" y="436"/>
                  </a:lnTo>
                  <a:lnTo>
                    <a:pt x="79" y="432"/>
                  </a:lnTo>
                  <a:lnTo>
                    <a:pt x="83" y="428"/>
                  </a:lnTo>
                  <a:lnTo>
                    <a:pt x="85" y="423"/>
                  </a:lnTo>
                  <a:lnTo>
                    <a:pt x="89" y="419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7822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96" name="Freeform 128"/>
            <p:cNvSpPr>
              <a:spLocks/>
            </p:cNvSpPr>
            <p:nvPr/>
          </p:nvSpPr>
          <p:spPr bwMode="auto">
            <a:xfrm>
              <a:off x="5503863" y="5199063"/>
              <a:ext cx="82550" cy="395288"/>
            </a:xfrm>
            <a:custGeom>
              <a:avLst/>
              <a:gdLst>
                <a:gd name="T0" fmla="*/ 2147483647 w 106"/>
                <a:gd name="T1" fmla="*/ 0 h 499"/>
                <a:gd name="T2" fmla="*/ 2147483647 w 106"/>
                <a:gd name="T3" fmla="*/ 2147483647 h 499"/>
                <a:gd name="T4" fmla="*/ 2147483647 w 106"/>
                <a:gd name="T5" fmla="*/ 2147483647 h 499"/>
                <a:gd name="T6" fmla="*/ 2147483647 w 106"/>
                <a:gd name="T7" fmla="*/ 2147483647 h 499"/>
                <a:gd name="T8" fmla="*/ 2147483647 w 106"/>
                <a:gd name="T9" fmla="*/ 2147483647 h 499"/>
                <a:gd name="T10" fmla="*/ 2147483647 w 106"/>
                <a:gd name="T11" fmla="*/ 2147483647 h 499"/>
                <a:gd name="T12" fmla="*/ 2147483647 w 106"/>
                <a:gd name="T13" fmla="*/ 2147483647 h 499"/>
                <a:gd name="T14" fmla="*/ 2147483647 w 106"/>
                <a:gd name="T15" fmla="*/ 2147483647 h 499"/>
                <a:gd name="T16" fmla="*/ 2147483647 w 106"/>
                <a:gd name="T17" fmla="*/ 2147483647 h 499"/>
                <a:gd name="T18" fmla="*/ 2147483647 w 106"/>
                <a:gd name="T19" fmla="*/ 2147483647 h 499"/>
                <a:gd name="T20" fmla="*/ 2147483647 w 106"/>
                <a:gd name="T21" fmla="*/ 2147483647 h 499"/>
                <a:gd name="T22" fmla="*/ 2147483647 w 106"/>
                <a:gd name="T23" fmla="*/ 2147483647 h 499"/>
                <a:gd name="T24" fmla="*/ 2147483647 w 106"/>
                <a:gd name="T25" fmla="*/ 2147483647 h 499"/>
                <a:gd name="T26" fmla="*/ 2147483647 w 106"/>
                <a:gd name="T27" fmla="*/ 2147483647 h 499"/>
                <a:gd name="T28" fmla="*/ 2147483647 w 106"/>
                <a:gd name="T29" fmla="*/ 2147483647 h 499"/>
                <a:gd name="T30" fmla="*/ 2147483647 w 106"/>
                <a:gd name="T31" fmla="*/ 2147483647 h 499"/>
                <a:gd name="T32" fmla="*/ 2147483647 w 106"/>
                <a:gd name="T33" fmla="*/ 2147483647 h 499"/>
                <a:gd name="T34" fmla="*/ 2147483647 w 106"/>
                <a:gd name="T35" fmla="*/ 2147483647 h 499"/>
                <a:gd name="T36" fmla="*/ 2147483647 w 106"/>
                <a:gd name="T37" fmla="*/ 2147483647 h 499"/>
                <a:gd name="T38" fmla="*/ 2147483647 w 106"/>
                <a:gd name="T39" fmla="*/ 2147483647 h 499"/>
                <a:gd name="T40" fmla="*/ 2147483647 w 106"/>
                <a:gd name="T41" fmla="*/ 2147483647 h 499"/>
                <a:gd name="T42" fmla="*/ 2147483647 w 106"/>
                <a:gd name="T43" fmla="*/ 2147483647 h 499"/>
                <a:gd name="T44" fmla="*/ 2147483647 w 106"/>
                <a:gd name="T45" fmla="*/ 2147483647 h 499"/>
                <a:gd name="T46" fmla="*/ 2147483647 w 106"/>
                <a:gd name="T47" fmla="*/ 2147483647 h 499"/>
                <a:gd name="T48" fmla="*/ 2147483647 w 106"/>
                <a:gd name="T49" fmla="*/ 2147483647 h 499"/>
                <a:gd name="T50" fmla="*/ 2147483647 w 106"/>
                <a:gd name="T51" fmla="*/ 2147483647 h 499"/>
                <a:gd name="T52" fmla="*/ 2147483647 w 106"/>
                <a:gd name="T53" fmla="*/ 2147483647 h 499"/>
                <a:gd name="T54" fmla="*/ 2147483647 w 106"/>
                <a:gd name="T55" fmla="*/ 2147483647 h 499"/>
                <a:gd name="T56" fmla="*/ 2147483647 w 106"/>
                <a:gd name="T57" fmla="*/ 2147483647 h 499"/>
                <a:gd name="T58" fmla="*/ 0 w 106"/>
                <a:gd name="T59" fmla="*/ 2147483647 h 499"/>
                <a:gd name="T60" fmla="*/ 2147483647 w 106"/>
                <a:gd name="T61" fmla="*/ 2147483647 h 499"/>
                <a:gd name="T62" fmla="*/ 2147483647 w 106"/>
                <a:gd name="T63" fmla="*/ 2147483647 h 499"/>
                <a:gd name="T64" fmla="*/ 2147483647 w 106"/>
                <a:gd name="T65" fmla="*/ 2147483647 h 499"/>
                <a:gd name="T66" fmla="*/ 2147483647 w 106"/>
                <a:gd name="T67" fmla="*/ 2147483647 h 499"/>
                <a:gd name="T68" fmla="*/ 2147483647 w 106"/>
                <a:gd name="T69" fmla="*/ 2147483647 h 499"/>
                <a:gd name="T70" fmla="*/ 2147483647 w 106"/>
                <a:gd name="T71" fmla="*/ 2147483647 h 499"/>
                <a:gd name="T72" fmla="*/ 2147483647 w 106"/>
                <a:gd name="T73" fmla="*/ 2147483647 h 499"/>
                <a:gd name="T74" fmla="*/ 2147483647 w 106"/>
                <a:gd name="T75" fmla="*/ 2147483647 h 499"/>
                <a:gd name="T76" fmla="*/ 2147483647 w 106"/>
                <a:gd name="T77" fmla="*/ 2147483647 h 499"/>
                <a:gd name="T78" fmla="*/ 2147483647 w 106"/>
                <a:gd name="T79" fmla="*/ 2147483647 h 499"/>
                <a:gd name="T80" fmla="*/ 2147483647 w 106"/>
                <a:gd name="T81" fmla="*/ 2147483647 h 499"/>
                <a:gd name="T82" fmla="*/ 2147483647 w 106"/>
                <a:gd name="T83" fmla="*/ 2147483647 h 499"/>
                <a:gd name="T84" fmla="*/ 2147483647 w 106"/>
                <a:gd name="T85" fmla="*/ 2147483647 h 499"/>
                <a:gd name="T86" fmla="*/ 2147483647 w 106"/>
                <a:gd name="T87" fmla="*/ 2147483647 h 499"/>
                <a:gd name="T88" fmla="*/ 2147483647 w 106"/>
                <a:gd name="T89" fmla="*/ 2147483647 h 499"/>
                <a:gd name="T90" fmla="*/ 2147483647 w 106"/>
                <a:gd name="T91" fmla="*/ 2147483647 h 499"/>
                <a:gd name="T92" fmla="*/ 2147483647 w 106"/>
                <a:gd name="T93" fmla="*/ 2147483647 h 499"/>
                <a:gd name="T94" fmla="*/ 2147483647 w 106"/>
                <a:gd name="T95" fmla="*/ 2147483647 h 499"/>
                <a:gd name="T96" fmla="*/ 2147483647 w 106"/>
                <a:gd name="T97" fmla="*/ 2147483647 h 499"/>
                <a:gd name="T98" fmla="*/ 2147483647 w 106"/>
                <a:gd name="T99" fmla="*/ 0 h 499"/>
                <a:gd name="T100" fmla="*/ 2147483647 w 106"/>
                <a:gd name="T101" fmla="*/ 0 h 499"/>
                <a:gd name="T102" fmla="*/ 2147483647 w 106"/>
                <a:gd name="T103" fmla="*/ 0 h 499"/>
                <a:gd name="T104" fmla="*/ 2147483647 w 106"/>
                <a:gd name="T105" fmla="*/ 0 h 499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106" h="499">
                  <a:moveTo>
                    <a:pt x="76" y="0"/>
                  </a:moveTo>
                  <a:lnTo>
                    <a:pt x="106" y="498"/>
                  </a:lnTo>
                  <a:lnTo>
                    <a:pt x="104" y="498"/>
                  </a:lnTo>
                  <a:lnTo>
                    <a:pt x="101" y="498"/>
                  </a:lnTo>
                  <a:lnTo>
                    <a:pt x="99" y="499"/>
                  </a:lnTo>
                  <a:lnTo>
                    <a:pt x="93" y="499"/>
                  </a:lnTo>
                  <a:lnTo>
                    <a:pt x="91" y="499"/>
                  </a:lnTo>
                  <a:lnTo>
                    <a:pt x="88" y="499"/>
                  </a:lnTo>
                  <a:lnTo>
                    <a:pt x="84" y="499"/>
                  </a:lnTo>
                  <a:lnTo>
                    <a:pt x="81" y="499"/>
                  </a:lnTo>
                  <a:lnTo>
                    <a:pt x="77" y="499"/>
                  </a:lnTo>
                  <a:lnTo>
                    <a:pt x="73" y="499"/>
                  </a:lnTo>
                  <a:lnTo>
                    <a:pt x="69" y="498"/>
                  </a:lnTo>
                  <a:lnTo>
                    <a:pt x="65" y="498"/>
                  </a:lnTo>
                  <a:lnTo>
                    <a:pt x="61" y="498"/>
                  </a:lnTo>
                  <a:lnTo>
                    <a:pt x="57" y="496"/>
                  </a:lnTo>
                  <a:lnTo>
                    <a:pt x="52" y="496"/>
                  </a:lnTo>
                  <a:lnTo>
                    <a:pt x="48" y="495"/>
                  </a:lnTo>
                  <a:lnTo>
                    <a:pt x="44" y="493"/>
                  </a:lnTo>
                  <a:lnTo>
                    <a:pt x="39" y="492"/>
                  </a:lnTo>
                  <a:lnTo>
                    <a:pt x="35" y="490"/>
                  </a:lnTo>
                  <a:lnTo>
                    <a:pt x="30" y="489"/>
                  </a:lnTo>
                  <a:lnTo>
                    <a:pt x="26" y="485"/>
                  </a:lnTo>
                  <a:lnTo>
                    <a:pt x="22" y="482"/>
                  </a:lnTo>
                  <a:lnTo>
                    <a:pt x="18" y="481"/>
                  </a:lnTo>
                  <a:lnTo>
                    <a:pt x="14" y="478"/>
                  </a:lnTo>
                  <a:lnTo>
                    <a:pt x="10" y="473"/>
                  </a:lnTo>
                  <a:lnTo>
                    <a:pt x="7" y="470"/>
                  </a:lnTo>
                  <a:lnTo>
                    <a:pt x="3" y="465"/>
                  </a:lnTo>
                  <a:lnTo>
                    <a:pt x="0" y="461"/>
                  </a:lnTo>
                  <a:lnTo>
                    <a:pt x="56" y="23"/>
                  </a:lnTo>
                  <a:lnTo>
                    <a:pt x="57" y="20"/>
                  </a:lnTo>
                  <a:lnTo>
                    <a:pt x="57" y="19"/>
                  </a:lnTo>
                  <a:lnTo>
                    <a:pt x="58" y="16"/>
                  </a:lnTo>
                  <a:lnTo>
                    <a:pt x="58" y="14"/>
                  </a:lnTo>
                  <a:lnTo>
                    <a:pt x="60" y="12"/>
                  </a:lnTo>
                  <a:lnTo>
                    <a:pt x="61" y="11"/>
                  </a:lnTo>
                  <a:lnTo>
                    <a:pt x="61" y="9"/>
                  </a:lnTo>
                  <a:lnTo>
                    <a:pt x="62" y="8"/>
                  </a:lnTo>
                  <a:lnTo>
                    <a:pt x="64" y="6"/>
                  </a:lnTo>
                  <a:lnTo>
                    <a:pt x="65" y="6"/>
                  </a:lnTo>
                  <a:lnTo>
                    <a:pt x="65" y="5"/>
                  </a:lnTo>
                  <a:lnTo>
                    <a:pt x="66" y="3"/>
                  </a:lnTo>
                  <a:lnTo>
                    <a:pt x="68" y="3"/>
                  </a:lnTo>
                  <a:lnTo>
                    <a:pt x="68" y="2"/>
                  </a:lnTo>
                  <a:lnTo>
                    <a:pt x="69" y="2"/>
                  </a:lnTo>
                  <a:lnTo>
                    <a:pt x="70" y="2"/>
                  </a:lnTo>
                  <a:lnTo>
                    <a:pt x="72" y="0"/>
                  </a:lnTo>
                  <a:lnTo>
                    <a:pt x="73" y="0"/>
                  </a:lnTo>
                  <a:lnTo>
                    <a:pt x="75" y="0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BB28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97" name="Freeform 129"/>
            <p:cNvSpPr>
              <a:spLocks/>
            </p:cNvSpPr>
            <p:nvPr/>
          </p:nvSpPr>
          <p:spPr bwMode="auto">
            <a:xfrm>
              <a:off x="5503863" y="5203825"/>
              <a:ext cx="82550" cy="390525"/>
            </a:xfrm>
            <a:custGeom>
              <a:avLst/>
              <a:gdLst>
                <a:gd name="T0" fmla="*/ 2147483647 w 106"/>
                <a:gd name="T1" fmla="*/ 0 h 493"/>
                <a:gd name="T2" fmla="*/ 2147483647 w 106"/>
                <a:gd name="T3" fmla="*/ 2147483647 h 493"/>
                <a:gd name="T4" fmla="*/ 2147483647 w 106"/>
                <a:gd name="T5" fmla="*/ 2147483647 h 493"/>
                <a:gd name="T6" fmla="*/ 2147483647 w 106"/>
                <a:gd name="T7" fmla="*/ 2147483647 h 493"/>
                <a:gd name="T8" fmla="*/ 2147483647 w 106"/>
                <a:gd name="T9" fmla="*/ 2147483647 h 493"/>
                <a:gd name="T10" fmla="*/ 2147483647 w 106"/>
                <a:gd name="T11" fmla="*/ 2147483647 h 493"/>
                <a:gd name="T12" fmla="*/ 2147483647 w 106"/>
                <a:gd name="T13" fmla="*/ 2147483647 h 493"/>
                <a:gd name="T14" fmla="*/ 2147483647 w 106"/>
                <a:gd name="T15" fmla="*/ 2147483647 h 493"/>
                <a:gd name="T16" fmla="*/ 2147483647 w 106"/>
                <a:gd name="T17" fmla="*/ 2147483647 h 493"/>
                <a:gd name="T18" fmla="*/ 2147483647 w 106"/>
                <a:gd name="T19" fmla="*/ 2147483647 h 493"/>
                <a:gd name="T20" fmla="*/ 2147483647 w 106"/>
                <a:gd name="T21" fmla="*/ 2147483647 h 493"/>
                <a:gd name="T22" fmla="*/ 2147483647 w 106"/>
                <a:gd name="T23" fmla="*/ 2147483647 h 493"/>
                <a:gd name="T24" fmla="*/ 2147483647 w 106"/>
                <a:gd name="T25" fmla="*/ 2147483647 h 493"/>
                <a:gd name="T26" fmla="*/ 2147483647 w 106"/>
                <a:gd name="T27" fmla="*/ 2147483647 h 493"/>
                <a:gd name="T28" fmla="*/ 2147483647 w 106"/>
                <a:gd name="T29" fmla="*/ 2147483647 h 493"/>
                <a:gd name="T30" fmla="*/ 2147483647 w 106"/>
                <a:gd name="T31" fmla="*/ 2147483647 h 493"/>
                <a:gd name="T32" fmla="*/ 2147483647 w 106"/>
                <a:gd name="T33" fmla="*/ 2147483647 h 493"/>
                <a:gd name="T34" fmla="*/ 2147483647 w 106"/>
                <a:gd name="T35" fmla="*/ 2147483647 h 493"/>
                <a:gd name="T36" fmla="*/ 2147483647 w 106"/>
                <a:gd name="T37" fmla="*/ 2147483647 h 493"/>
                <a:gd name="T38" fmla="*/ 2147483647 w 106"/>
                <a:gd name="T39" fmla="*/ 2147483647 h 493"/>
                <a:gd name="T40" fmla="*/ 2147483647 w 106"/>
                <a:gd name="T41" fmla="*/ 2147483647 h 493"/>
                <a:gd name="T42" fmla="*/ 2147483647 w 106"/>
                <a:gd name="T43" fmla="*/ 2147483647 h 493"/>
                <a:gd name="T44" fmla="*/ 2147483647 w 106"/>
                <a:gd name="T45" fmla="*/ 2147483647 h 493"/>
                <a:gd name="T46" fmla="*/ 2147483647 w 106"/>
                <a:gd name="T47" fmla="*/ 2147483647 h 493"/>
                <a:gd name="T48" fmla="*/ 2147483647 w 106"/>
                <a:gd name="T49" fmla="*/ 2147483647 h 493"/>
                <a:gd name="T50" fmla="*/ 2147483647 w 106"/>
                <a:gd name="T51" fmla="*/ 2147483647 h 493"/>
                <a:gd name="T52" fmla="*/ 2147483647 w 106"/>
                <a:gd name="T53" fmla="*/ 2147483647 h 493"/>
                <a:gd name="T54" fmla="*/ 2147483647 w 106"/>
                <a:gd name="T55" fmla="*/ 2147483647 h 493"/>
                <a:gd name="T56" fmla="*/ 2147483647 w 106"/>
                <a:gd name="T57" fmla="*/ 2147483647 h 493"/>
                <a:gd name="T58" fmla="*/ 0 w 106"/>
                <a:gd name="T59" fmla="*/ 2147483647 h 493"/>
                <a:gd name="T60" fmla="*/ 0 w 106"/>
                <a:gd name="T61" fmla="*/ 2147483647 h 493"/>
                <a:gd name="T62" fmla="*/ 2147483647 w 106"/>
                <a:gd name="T63" fmla="*/ 2147483647 h 493"/>
                <a:gd name="T64" fmla="*/ 2147483647 w 106"/>
                <a:gd name="T65" fmla="*/ 2147483647 h 493"/>
                <a:gd name="T66" fmla="*/ 2147483647 w 106"/>
                <a:gd name="T67" fmla="*/ 2147483647 h 493"/>
                <a:gd name="T68" fmla="*/ 2147483647 w 106"/>
                <a:gd name="T69" fmla="*/ 2147483647 h 493"/>
                <a:gd name="T70" fmla="*/ 2147483647 w 106"/>
                <a:gd name="T71" fmla="*/ 2147483647 h 493"/>
                <a:gd name="T72" fmla="*/ 2147483647 w 106"/>
                <a:gd name="T73" fmla="*/ 2147483647 h 493"/>
                <a:gd name="T74" fmla="*/ 2147483647 w 106"/>
                <a:gd name="T75" fmla="*/ 2147483647 h 493"/>
                <a:gd name="T76" fmla="*/ 2147483647 w 106"/>
                <a:gd name="T77" fmla="*/ 2147483647 h 493"/>
                <a:gd name="T78" fmla="*/ 2147483647 w 106"/>
                <a:gd name="T79" fmla="*/ 2147483647 h 493"/>
                <a:gd name="T80" fmla="*/ 2147483647 w 106"/>
                <a:gd name="T81" fmla="*/ 2147483647 h 493"/>
                <a:gd name="T82" fmla="*/ 2147483647 w 106"/>
                <a:gd name="T83" fmla="*/ 2147483647 h 493"/>
                <a:gd name="T84" fmla="*/ 2147483647 w 106"/>
                <a:gd name="T85" fmla="*/ 2147483647 h 493"/>
                <a:gd name="T86" fmla="*/ 2147483647 w 106"/>
                <a:gd name="T87" fmla="*/ 2147483647 h 493"/>
                <a:gd name="T88" fmla="*/ 2147483647 w 106"/>
                <a:gd name="T89" fmla="*/ 2147483647 h 493"/>
                <a:gd name="T90" fmla="*/ 2147483647 w 106"/>
                <a:gd name="T91" fmla="*/ 2147483647 h 493"/>
                <a:gd name="T92" fmla="*/ 2147483647 w 106"/>
                <a:gd name="T93" fmla="*/ 2147483647 h 493"/>
                <a:gd name="T94" fmla="*/ 2147483647 w 106"/>
                <a:gd name="T95" fmla="*/ 2147483647 h 493"/>
                <a:gd name="T96" fmla="*/ 2147483647 w 106"/>
                <a:gd name="T97" fmla="*/ 2147483647 h 493"/>
                <a:gd name="T98" fmla="*/ 2147483647 w 106"/>
                <a:gd name="T99" fmla="*/ 2147483647 h 493"/>
                <a:gd name="T100" fmla="*/ 2147483647 w 106"/>
                <a:gd name="T101" fmla="*/ 2147483647 h 493"/>
                <a:gd name="T102" fmla="*/ 2147483647 w 106"/>
                <a:gd name="T103" fmla="*/ 2147483647 h 493"/>
                <a:gd name="T104" fmla="*/ 2147483647 w 106"/>
                <a:gd name="T105" fmla="*/ 2147483647 h 493"/>
                <a:gd name="T106" fmla="*/ 2147483647 w 106"/>
                <a:gd name="T107" fmla="*/ 2147483647 h 493"/>
                <a:gd name="T108" fmla="*/ 2147483647 w 106"/>
                <a:gd name="T109" fmla="*/ 2147483647 h 493"/>
                <a:gd name="T110" fmla="*/ 2147483647 w 106"/>
                <a:gd name="T111" fmla="*/ 2147483647 h 493"/>
                <a:gd name="T112" fmla="*/ 2147483647 w 106"/>
                <a:gd name="T113" fmla="*/ 2147483647 h 493"/>
                <a:gd name="T114" fmla="*/ 2147483647 w 106"/>
                <a:gd name="T115" fmla="*/ 2147483647 h 493"/>
                <a:gd name="T116" fmla="*/ 2147483647 w 106"/>
                <a:gd name="T117" fmla="*/ 0 h 4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06" h="493">
                  <a:moveTo>
                    <a:pt x="76" y="0"/>
                  </a:moveTo>
                  <a:lnTo>
                    <a:pt x="106" y="490"/>
                  </a:lnTo>
                  <a:lnTo>
                    <a:pt x="104" y="490"/>
                  </a:lnTo>
                  <a:lnTo>
                    <a:pt x="103" y="492"/>
                  </a:lnTo>
                  <a:lnTo>
                    <a:pt x="99" y="492"/>
                  </a:lnTo>
                  <a:lnTo>
                    <a:pt x="95" y="492"/>
                  </a:lnTo>
                  <a:lnTo>
                    <a:pt x="92" y="493"/>
                  </a:lnTo>
                  <a:lnTo>
                    <a:pt x="88" y="493"/>
                  </a:lnTo>
                  <a:lnTo>
                    <a:pt x="85" y="493"/>
                  </a:lnTo>
                  <a:lnTo>
                    <a:pt x="81" y="493"/>
                  </a:lnTo>
                  <a:lnTo>
                    <a:pt x="79" y="493"/>
                  </a:lnTo>
                  <a:lnTo>
                    <a:pt x="75" y="493"/>
                  </a:lnTo>
                  <a:lnTo>
                    <a:pt x="70" y="493"/>
                  </a:lnTo>
                  <a:lnTo>
                    <a:pt x="66" y="492"/>
                  </a:lnTo>
                  <a:lnTo>
                    <a:pt x="62" y="492"/>
                  </a:lnTo>
                  <a:lnTo>
                    <a:pt x="58" y="492"/>
                  </a:lnTo>
                  <a:lnTo>
                    <a:pt x="54" y="490"/>
                  </a:lnTo>
                  <a:lnTo>
                    <a:pt x="50" y="489"/>
                  </a:lnTo>
                  <a:lnTo>
                    <a:pt x="45" y="487"/>
                  </a:lnTo>
                  <a:lnTo>
                    <a:pt x="41" y="486"/>
                  </a:lnTo>
                  <a:lnTo>
                    <a:pt x="37" y="484"/>
                  </a:lnTo>
                  <a:lnTo>
                    <a:pt x="33" y="483"/>
                  </a:lnTo>
                  <a:lnTo>
                    <a:pt x="29" y="479"/>
                  </a:lnTo>
                  <a:lnTo>
                    <a:pt x="23" y="478"/>
                  </a:lnTo>
                  <a:lnTo>
                    <a:pt x="19" y="475"/>
                  </a:lnTo>
                  <a:lnTo>
                    <a:pt x="15" y="472"/>
                  </a:lnTo>
                  <a:lnTo>
                    <a:pt x="11" y="467"/>
                  </a:lnTo>
                  <a:lnTo>
                    <a:pt x="7" y="464"/>
                  </a:lnTo>
                  <a:lnTo>
                    <a:pt x="3" y="459"/>
                  </a:lnTo>
                  <a:lnTo>
                    <a:pt x="0" y="455"/>
                  </a:lnTo>
                  <a:lnTo>
                    <a:pt x="2" y="456"/>
                  </a:lnTo>
                  <a:lnTo>
                    <a:pt x="4" y="458"/>
                  </a:lnTo>
                  <a:lnTo>
                    <a:pt x="7" y="461"/>
                  </a:lnTo>
                  <a:lnTo>
                    <a:pt x="8" y="462"/>
                  </a:lnTo>
                  <a:lnTo>
                    <a:pt x="11" y="464"/>
                  </a:lnTo>
                  <a:lnTo>
                    <a:pt x="14" y="466"/>
                  </a:lnTo>
                  <a:lnTo>
                    <a:pt x="15" y="467"/>
                  </a:lnTo>
                  <a:lnTo>
                    <a:pt x="18" y="469"/>
                  </a:lnTo>
                  <a:lnTo>
                    <a:pt x="22" y="470"/>
                  </a:lnTo>
                  <a:lnTo>
                    <a:pt x="25" y="472"/>
                  </a:lnTo>
                  <a:lnTo>
                    <a:pt x="27" y="473"/>
                  </a:lnTo>
                  <a:lnTo>
                    <a:pt x="30" y="475"/>
                  </a:lnTo>
                  <a:lnTo>
                    <a:pt x="34" y="476"/>
                  </a:lnTo>
                  <a:lnTo>
                    <a:pt x="38" y="478"/>
                  </a:lnTo>
                  <a:lnTo>
                    <a:pt x="41" y="479"/>
                  </a:lnTo>
                  <a:lnTo>
                    <a:pt x="45" y="481"/>
                  </a:lnTo>
                  <a:lnTo>
                    <a:pt x="49" y="481"/>
                  </a:lnTo>
                  <a:lnTo>
                    <a:pt x="53" y="483"/>
                  </a:lnTo>
                  <a:lnTo>
                    <a:pt x="57" y="483"/>
                  </a:lnTo>
                  <a:lnTo>
                    <a:pt x="62" y="484"/>
                  </a:lnTo>
                  <a:lnTo>
                    <a:pt x="66" y="484"/>
                  </a:lnTo>
                  <a:lnTo>
                    <a:pt x="70" y="484"/>
                  </a:lnTo>
                  <a:lnTo>
                    <a:pt x="76" y="484"/>
                  </a:lnTo>
                  <a:lnTo>
                    <a:pt x="80" y="483"/>
                  </a:lnTo>
                  <a:lnTo>
                    <a:pt x="85" y="483"/>
                  </a:lnTo>
                  <a:lnTo>
                    <a:pt x="91" y="481"/>
                  </a:lnTo>
                  <a:lnTo>
                    <a:pt x="95" y="479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7822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98" name="Freeform 130"/>
            <p:cNvSpPr>
              <a:spLocks/>
            </p:cNvSpPr>
            <p:nvPr/>
          </p:nvSpPr>
          <p:spPr bwMode="auto">
            <a:xfrm>
              <a:off x="5637213" y="5403850"/>
              <a:ext cx="39688" cy="15875"/>
            </a:xfrm>
            <a:custGeom>
              <a:avLst/>
              <a:gdLst>
                <a:gd name="T0" fmla="*/ 0 w 50"/>
                <a:gd name="T1" fmla="*/ 2147483647 h 20"/>
                <a:gd name="T2" fmla="*/ 2147483647 w 50"/>
                <a:gd name="T3" fmla="*/ 2147483647 h 20"/>
                <a:gd name="T4" fmla="*/ 2147483647 w 50"/>
                <a:gd name="T5" fmla="*/ 2147483647 h 20"/>
                <a:gd name="T6" fmla="*/ 2147483647 w 50"/>
                <a:gd name="T7" fmla="*/ 2147483647 h 20"/>
                <a:gd name="T8" fmla="*/ 2147483647 w 50"/>
                <a:gd name="T9" fmla="*/ 2147483647 h 20"/>
                <a:gd name="T10" fmla="*/ 2147483647 w 50"/>
                <a:gd name="T11" fmla="*/ 2147483647 h 20"/>
                <a:gd name="T12" fmla="*/ 2147483647 w 50"/>
                <a:gd name="T13" fmla="*/ 2147483647 h 20"/>
                <a:gd name="T14" fmla="*/ 2147483647 w 50"/>
                <a:gd name="T15" fmla="*/ 2147483647 h 20"/>
                <a:gd name="T16" fmla="*/ 2147483647 w 50"/>
                <a:gd name="T17" fmla="*/ 2147483647 h 20"/>
                <a:gd name="T18" fmla="*/ 2147483647 w 50"/>
                <a:gd name="T19" fmla="*/ 2147483647 h 20"/>
                <a:gd name="T20" fmla="*/ 2147483647 w 50"/>
                <a:gd name="T21" fmla="*/ 2147483647 h 20"/>
                <a:gd name="T22" fmla="*/ 2147483647 w 50"/>
                <a:gd name="T23" fmla="*/ 2147483647 h 20"/>
                <a:gd name="T24" fmla="*/ 2147483647 w 50"/>
                <a:gd name="T25" fmla="*/ 2147483647 h 20"/>
                <a:gd name="T26" fmla="*/ 2147483647 w 50"/>
                <a:gd name="T27" fmla="*/ 2147483647 h 20"/>
                <a:gd name="T28" fmla="*/ 2147483647 w 50"/>
                <a:gd name="T29" fmla="*/ 2147483647 h 20"/>
                <a:gd name="T30" fmla="*/ 2147483647 w 50"/>
                <a:gd name="T31" fmla="*/ 2147483647 h 20"/>
                <a:gd name="T32" fmla="*/ 2147483647 w 50"/>
                <a:gd name="T33" fmla="*/ 2147483647 h 20"/>
                <a:gd name="T34" fmla="*/ 2147483647 w 50"/>
                <a:gd name="T35" fmla="*/ 2147483647 h 20"/>
                <a:gd name="T36" fmla="*/ 2147483647 w 50"/>
                <a:gd name="T37" fmla="*/ 2147483647 h 20"/>
                <a:gd name="T38" fmla="*/ 2147483647 w 50"/>
                <a:gd name="T39" fmla="*/ 2147483647 h 20"/>
                <a:gd name="T40" fmla="*/ 2147483647 w 50"/>
                <a:gd name="T41" fmla="*/ 2147483647 h 20"/>
                <a:gd name="T42" fmla="*/ 2147483647 w 50"/>
                <a:gd name="T43" fmla="*/ 2147483647 h 20"/>
                <a:gd name="T44" fmla="*/ 2147483647 w 50"/>
                <a:gd name="T45" fmla="*/ 0 h 20"/>
                <a:gd name="T46" fmla="*/ 2147483647 w 50"/>
                <a:gd name="T47" fmla="*/ 2147483647 h 20"/>
                <a:gd name="T48" fmla="*/ 2147483647 w 50"/>
                <a:gd name="T49" fmla="*/ 2147483647 h 20"/>
                <a:gd name="T50" fmla="*/ 2147483647 w 50"/>
                <a:gd name="T51" fmla="*/ 2147483647 h 20"/>
                <a:gd name="T52" fmla="*/ 2147483647 w 50"/>
                <a:gd name="T53" fmla="*/ 2147483647 h 20"/>
                <a:gd name="T54" fmla="*/ 2147483647 w 50"/>
                <a:gd name="T55" fmla="*/ 2147483647 h 20"/>
                <a:gd name="T56" fmla="*/ 2147483647 w 50"/>
                <a:gd name="T57" fmla="*/ 2147483647 h 20"/>
                <a:gd name="T58" fmla="*/ 2147483647 w 50"/>
                <a:gd name="T59" fmla="*/ 2147483647 h 20"/>
                <a:gd name="T60" fmla="*/ 2147483647 w 50"/>
                <a:gd name="T61" fmla="*/ 2147483647 h 20"/>
                <a:gd name="T62" fmla="*/ 2147483647 w 50"/>
                <a:gd name="T63" fmla="*/ 2147483647 h 20"/>
                <a:gd name="T64" fmla="*/ 2147483647 w 50"/>
                <a:gd name="T65" fmla="*/ 2147483647 h 20"/>
                <a:gd name="T66" fmla="*/ 2147483647 w 50"/>
                <a:gd name="T67" fmla="*/ 2147483647 h 20"/>
                <a:gd name="T68" fmla="*/ 2147483647 w 50"/>
                <a:gd name="T69" fmla="*/ 2147483647 h 20"/>
                <a:gd name="T70" fmla="*/ 2147483647 w 50"/>
                <a:gd name="T71" fmla="*/ 2147483647 h 20"/>
                <a:gd name="T72" fmla="*/ 2147483647 w 50"/>
                <a:gd name="T73" fmla="*/ 2147483647 h 20"/>
                <a:gd name="T74" fmla="*/ 2147483647 w 50"/>
                <a:gd name="T75" fmla="*/ 2147483647 h 20"/>
                <a:gd name="T76" fmla="*/ 2147483647 w 50"/>
                <a:gd name="T77" fmla="*/ 2147483647 h 20"/>
                <a:gd name="T78" fmla="*/ 2147483647 w 50"/>
                <a:gd name="T79" fmla="*/ 2147483647 h 20"/>
                <a:gd name="T80" fmla="*/ 2147483647 w 50"/>
                <a:gd name="T81" fmla="*/ 2147483647 h 20"/>
                <a:gd name="T82" fmla="*/ 2147483647 w 50"/>
                <a:gd name="T83" fmla="*/ 2147483647 h 20"/>
                <a:gd name="T84" fmla="*/ 2147483647 w 50"/>
                <a:gd name="T85" fmla="*/ 2147483647 h 20"/>
                <a:gd name="T86" fmla="*/ 2147483647 w 50"/>
                <a:gd name="T87" fmla="*/ 2147483647 h 20"/>
                <a:gd name="T88" fmla="*/ 2147483647 w 50"/>
                <a:gd name="T89" fmla="*/ 2147483647 h 20"/>
                <a:gd name="T90" fmla="*/ 2147483647 w 50"/>
                <a:gd name="T91" fmla="*/ 2147483647 h 20"/>
                <a:gd name="T92" fmla="*/ 2147483647 w 50"/>
                <a:gd name="T93" fmla="*/ 2147483647 h 20"/>
                <a:gd name="T94" fmla="*/ 2147483647 w 50"/>
                <a:gd name="T95" fmla="*/ 2147483647 h 20"/>
                <a:gd name="T96" fmla="*/ 2147483647 w 50"/>
                <a:gd name="T97" fmla="*/ 2147483647 h 20"/>
                <a:gd name="T98" fmla="*/ 0 w 50"/>
                <a:gd name="T99" fmla="*/ 2147483647 h 20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0" h="20">
                  <a:moveTo>
                    <a:pt x="0" y="8"/>
                  </a:moveTo>
                  <a:lnTo>
                    <a:pt x="1" y="8"/>
                  </a:lnTo>
                  <a:lnTo>
                    <a:pt x="4" y="10"/>
                  </a:lnTo>
                  <a:lnTo>
                    <a:pt x="7" y="10"/>
                  </a:lnTo>
                  <a:lnTo>
                    <a:pt x="9" y="10"/>
                  </a:lnTo>
                  <a:lnTo>
                    <a:pt x="12" y="11"/>
                  </a:lnTo>
                  <a:lnTo>
                    <a:pt x="16" y="11"/>
                  </a:lnTo>
                  <a:lnTo>
                    <a:pt x="19" y="11"/>
                  </a:lnTo>
                  <a:lnTo>
                    <a:pt x="20" y="11"/>
                  </a:lnTo>
                  <a:lnTo>
                    <a:pt x="21" y="11"/>
                  </a:lnTo>
                  <a:lnTo>
                    <a:pt x="24" y="10"/>
                  </a:lnTo>
                  <a:lnTo>
                    <a:pt x="26" y="10"/>
                  </a:lnTo>
                  <a:lnTo>
                    <a:pt x="28" y="10"/>
                  </a:lnTo>
                  <a:lnTo>
                    <a:pt x="31" y="10"/>
                  </a:lnTo>
                  <a:lnTo>
                    <a:pt x="32" y="8"/>
                  </a:lnTo>
                  <a:lnTo>
                    <a:pt x="35" y="8"/>
                  </a:lnTo>
                  <a:lnTo>
                    <a:pt x="36" y="6"/>
                  </a:lnTo>
                  <a:lnTo>
                    <a:pt x="39" y="6"/>
                  </a:lnTo>
                  <a:lnTo>
                    <a:pt x="42" y="5"/>
                  </a:lnTo>
                  <a:lnTo>
                    <a:pt x="43" y="3"/>
                  </a:lnTo>
                  <a:lnTo>
                    <a:pt x="46" y="3"/>
                  </a:lnTo>
                  <a:lnTo>
                    <a:pt x="48" y="2"/>
                  </a:lnTo>
                  <a:lnTo>
                    <a:pt x="50" y="0"/>
                  </a:lnTo>
                  <a:lnTo>
                    <a:pt x="50" y="14"/>
                  </a:lnTo>
                  <a:lnTo>
                    <a:pt x="48" y="16"/>
                  </a:lnTo>
                  <a:lnTo>
                    <a:pt x="46" y="17"/>
                  </a:lnTo>
                  <a:lnTo>
                    <a:pt x="44" y="17"/>
                  </a:lnTo>
                  <a:lnTo>
                    <a:pt x="43" y="19"/>
                  </a:lnTo>
                  <a:lnTo>
                    <a:pt x="42" y="19"/>
                  </a:lnTo>
                  <a:lnTo>
                    <a:pt x="40" y="19"/>
                  </a:lnTo>
                  <a:lnTo>
                    <a:pt x="39" y="19"/>
                  </a:lnTo>
                  <a:lnTo>
                    <a:pt x="38" y="20"/>
                  </a:lnTo>
                  <a:lnTo>
                    <a:pt x="36" y="20"/>
                  </a:lnTo>
                  <a:lnTo>
                    <a:pt x="34" y="20"/>
                  </a:lnTo>
                  <a:lnTo>
                    <a:pt x="32" y="20"/>
                  </a:lnTo>
                  <a:lnTo>
                    <a:pt x="31" y="20"/>
                  </a:lnTo>
                  <a:lnTo>
                    <a:pt x="28" y="20"/>
                  </a:lnTo>
                  <a:lnTo>
                    <a:pt x="27" y="20"/>
                  </a:lnTo>
                  <a:lnTo>
                    <a:pt x="24" y="20"/>
                  </a:lnTo>
                  <a:lnTo>
                    <a:pt x="21" y="20"/>
                  </a:lnTo>
                  <a:lnTo>
                    <a:pt x="20" y="19"/>
                  </a:lnTo>
                  <a:lnTo>
                    <a:pt x="17" y="19"/>
                  </a:lnTo>
                  <a:lnTo>
                    <a:pt x="15" y="17"/>
                  </a:lnTo>
                  <a:lnTo>
                    <a:pt x="12" y="16"/>
                  </a:lnTo>
                  <a:lnTo>
                    <a:pt x="11" y="16"/>
                  </a:lnTo>
                  <a:lnTo>
                    <a:pt x="8" y="14"/>
                  </a:lnTo>
                  <a:lnTo>
                    <a:pt x="5" y="13"/>
                  </a:lnTo>
                  <a:lnTo>
                    <a:pt x="3" y="1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7822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99" name="Freeform 131"/>
            <p:cNvSpPr>
              <a:spLocks/>
            </p:cNvSpPr>
            <p:nvPr/>
          </p:nvSpPr>
          <p:spPr bwMode="auto">
            <a:xfrm>
              <a:off x="5645151" y="5194300"/>
              <a:ext cx="92075" cy="212725"/>
            </a:xfrm>
            <a:custGeom>
              <a:avLst/>
              <a:gdLst>
                <a:gd name="T0" fmla="*/ 2147483647 w 116"/>
                <a:gd name="T1" fmla="*/ 2147483647 h 268"/>
                <a:gd name="T2" fmla="*/ 2147483647 w 116"/>
                <a:gd name="T3" fmla="*/ 2147483647 h 268"/>
                <a:gd name="T4" fmla="*/ 2147483647 w 116"/>
                <a:gd name="T5" fmla="*/ 0 h 268"/>
                <a:gd name="T6" fmla="*/ 2147483647 w 116"/>
                <a:gd name="T7" fmla="*/ 0 h 268"/>
                <a:gd name="T8" fmla="*/ 2147483647 w 116"/>
                <a:gd name="T9" fmla="*/ 2147483647 h 268"/>
                <a:gd name="T10" fmla="*/ 2147483647 w 116"/>
                <a:gd name="T11" fmla="*/ 2147483647 h 268"/>
                <a:gd name="T12" fmla="*/ 2147483647 w 116"/>
                <a:gd name="T13" fmla="*/ 2147483647 h 268"/>
                <a:gd name="T14" fmla="*/ 2147483647 w 116"/>
                <a:gd name="T15" fmla="*/ 2147483647 h 268"/>
                <a:gd name="T16" fmla="*/ 2147483647 w 116"/>
                <a:gd name="T17" fmla="*/ 2147483647 h 268"/>
                <a:gd name="T18" fmla="*/ 2147483647 w 116"/>
                <a:gd name="T19" fmla="*/ 2147483647 h 268"/>
                <a:gd name="T20" fmla="*/ 2147483647 w 116"/>
                <a:gd name="T21" fmla="*/ 2147483647 h 268"/>
                <a:gd name="T22" fmla="*/ 2147483647 w 116"/>
                <a:gd name="T23" fmla="*/ 2147483647 h 268"/>
                <a:gd name="T24" fmla="*/ 2147483647 w 116"/>
                <a:gd name="T25" fmla="*/ 2147483647 h 268"/>
                <a:gd name="T26" fmla="*/ 2147483647 w 116"/>
                <a:gd name="T27" fmla="*/ 2147483647 h 268"/>
                <a:gd name="T28" fmla="*/ 2147483647 w 116"/>
                <a:gd name="T29" fmla="*/ 2147483647 h 268"/>
                <a:gd name="T30" fmla="*/ 2147483647 w 116"/>
                <a:gd name="T31" fmla="*/ 2147483647 h 268"/>
                <a:gd name="T32" fmla="*/ 2147483647 w 116"/>
                <a:gd name="T33" fmla="*/ 2147483647 h 268"/>
                <a:gd name="T34" fmla="*/ 2147483647 w 116"/>
                <a:gd name="T35" fmla="*/ 2147483647 h 268"/>
                <a:gd name="T36" fmla="*/ 2147483647 w 116"/>
                <a:gd name="T37" fmla="*/ 2147483647 h 268"/>
                <a:gd name="T38" fmla="*/ 2147483647 w 116"/>
                <a:gd name="T39" fmla="*/ 2147483647 h 268"/>
                <a:gd name="T40" fmla="*/ 2147483647 w 116"/>
                <a:gd name="T41" fmla="*/ 2147483647 h 268"/>
                <a:gd name="T42" fmla="*/ 2147483647 w 116"/>
                <a:gd name="T43" fmla="*/ 2147483647 h 268"/>
                <a:gd name="T44" fmla="*/ 2147483647 w 116"/>
                <a:gd name="T45" fmla="*/ 2147483647 h 268"/>
                <a:gd name="T46" fmla="*/ 2147483647 w 116"/>
                <a:gd name="T47" fmla="*/ 2147483647 h 268"/>
                <a:gd name="T48" fmla="*/ 2147483647 w 116"/>
                <a:gd name="T49" fmla="*/ 2147483647 h 268"/>
                <a:gd name="T50" fmla="*/ 2147483647 w 116"/>
                <a:gd name="T51" fmla="*/ 2147483647 h 268"/>
                <a:gd name="T52" fmla="*/ 2147483647 w 116"/>
                <a:gd name="T53" fmla="*/ 2147483647 h 268"/>
                <a:gd name="T54" fmla="*/ 2147483647 w 116"/>
                <a:gd name="T55" fmla="*/ 2147483647 h 268"/>
                <a:gd name="T56" fmla="*/ 2147483647 w 116"/>
                <a:gd name="T57" fmla="*/ 2147483647 h 268"/>
                <a:gd name="T58" fmla="*/ 2147483647 w 116"/>
                <a:gd name="T59" fmla="*/ 2147483647 h 268"/>
                <a:gd name="T60" fmla="*/ 2147483647 w 116"/>
                <a:gd name="T61" fmla="*/ 2147483647 h 268"/>
                <a:gd name="T62" fmla="*/ 2147483647 w 116"/>
                <a:gd name="T63" fmla="*/ 2147483647 h 268"/>
                <a:gd name="T64" fmla="*/ 2147483647 w 116"/>
                <a:gd name="T65" fmla="*/ 2147483647 h 268"/>
                <a:gd name="T66" fmla="*/ 2147483647 w 116"/>
                <a:gd name="T67" fmla="*/ 2147483647 h 268"/>
                <a:gd name="T68" fmla="*/ 2147483647 w 116"/>
                <a:gd name="T69" fmla="*/ 2147483647 h 268"/>
                <a:gd name="T70" fmla="*/ 2147483647 w 116"/>
                <a:gd name="T71" fmla="*/ 2147483647 h 268"/>
                <a:gd name="T72" fmla="*/ 2147483647 w 116"/>
                <a:gd name="T73" fmla="*/ 2147483647 h 268"/>
                <a:gd name="T74" fmla="*/ 2147483647 w 116"/>
                <a:gd name="T75" fmla="*/ 2147483647 h 268"/>
                <a:gd name="T76" fmla="*/ 2147483647 w 116"/>
                <a:gd name="T77" fmla="*/ 2147483647 h 268"/>
                <a:gd name="T78" fmla="*/ 2147483647 w 116"/>
                <a:gd name="T79" fmla="*/ 2147483647 h 268"/>
                <a:gd name="T80" fmla="*/ 2147483647 w 116"/>
                <a:gd name="T81" fmla="*/ 2147483647 h 268"/>
                <a:gd name="T82" fmla="*/ 2147483647 w 116"/>
                <a:gd name="T83" fmla="*/ 2147483647 h 268"/>
                <a:gd name="T84" fmla="*/ 2147483647 w 116"/>
                <a:gd name="T85" fmla="*/ 2147483647 h 268"/>
                <a:gd name="T86" fmla="*/ 2147483647 w 116"/>
                <a:gd name="T87" fmla="*/ 2147483647 h 268"/>
                <a:gd name="T88" fmla="*/ 2147483647 w 116"/>
                <a:gd name="T89" fmla="*/ 2147483647 h 268"/>
                <a:gd name="T90" fmla="*/ 2147483647 w 116"/>
                <a:gd name="T91" fmla="*/ 2147483647 h 268"/>
                <a:gd name="T92" fmla="*/ 2147483647 w 116"/>
                <a:gd name="T93" fmla="*/ 2147483647 h 268"/>
                <a:gd name="T94" fmla="*/ 2147483647 w 116"/>
                <a:gd name="T95" fmla="*/ 2147483647 h 268"/>
                <a:gd name="T96" fmla="*/ 2147483647 w 116"/>
                <a:gd name="T97" fmla="*/ 2147483647 h 268"/>
                <a:gd name="T98" fmla="*/ 2147483647 w 116"/>
                <a:gd name="T99" fmla="*/ 2147483647 h 268"/>
                <a:gd name="T100" fmla="*/ 2147483647 w 116"/>
                <a:gd name="T101" fmla="*/ 2147483647 h 268"/>
                <a:gd name="T102" fmla="*/ 2147483647 w 116"/>
                <a:gd name="T103" fmla="*/ 2147483647 h 268"/>
                <a:gd name="T104" fmla="*/ 2147483647 w 116"/>
                <a:gd name="T105" fmla="*/ 2147483647 h 268"/>
                <a:gd name="T106" fmla="*/ 2147483647 w 116"/>
                <a:gd name="T107" fmla="*/ 2147483647 h 268"/>
                <a:gd name="T108" fmla="*/ 2147483647 w 116"/>
                <a:gd name="T109" fmla="*/ 2147483647 h 268"/>
                <a:gd name="T110" fmla="*/ 2147483647 w 116"/>
                <a:gd name="T111" fmla="*/ 2147483647 h 268"/>
                <a:gd name="T112" fmla="*/ 2147483647 w 116"/>
                <a:gd name="T113" fmla="*/ 2147483647 h 268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116" h="268">
                  <a:moveTo>
                    <a:pt x="0" y="8"/>
                  </a:moveTo>
                  <a:lnTo>
                    <a:pt x="0" y="8"/>
                  </a:lnTo>
                  <a:lnTo>
                    <a:pt x="1" y="7"/>
                  </a:lnTo>
                  <a:lnTo>
                    <a:pt x="2" y="5"/>
                  </a:lnTo>
                  <a:lnTo>
                    <a:pt x="4" y="5"/>
                  </a:lnTo>
                  <a:lnTo>
                    <a:pt x="5" y="4"/>
                  </a:lnTo>
                  <a:lnTo>
                    <a:pt x="6" y="2"/>
                  </a:lnTo>
                  <a:lnTo>
                    <a:pt x="9" y="2"/>
                  </a:lnTo>
                  <a:lnTo>
                    <a:pt x="10" y="0"/>
                  </a:lnTo>
                  <a:lnTo>
                    <a:pt x="13" y="0"/>
                  </a:lnTo>
                  <a:lnTo>
                    <a:pt x="15" y="0"/>
                  </a:lnTo>
                  <a:lnTo>
                    <a:pt x="17" y="0"/>
                  </a:lnTo>
                  <a:lnTo>
                    <a:pt x="20" y="0"/>
                  </a:lnTo>
                  <a:lnTo>
                    <a:pt x="23" y="2"/>
                  </a:lnTo>
                  <a:lnTo>
                    <a:pt x="25" y="2"/>
                  </a:lnTo>
                  <a:lnTo>
                    <a:pt x="29" y="5"/>
                  </a:lnTo>
                  <a:lnTo>
                    <a:pt x="32" y="7"/>
                  </a:lnTo>
                  <a:lnTo>
                    <a:pt x="36" y="10"/>
                  </a:lnTo>
                  <a:lnTo>
                    <a:pt x="39" y="13"/>
                  </a:lnTo>
                  <a:lnTo>
                    <a:pt x="43" y="17"/>
                  </a:lnTo>
                  <a:lnTo>
                    <a:pt x="47" y="22"/>
                  </a:lnTo>
                  <a:lnTo>
                    <a:pt x="51" y="28"/>
                  </a:lnTo>
                  <a:lnTo>
                    <a:pt x="55" y="34"/>
                  </a:lnTo>
                  <a:lnTo>
                    <a:pt x="59" y="42"/>
                  </a:lnTo>
                  <a:lnTo>
                    <a:pt x="63" y="50"/>
                  </a:lnTo>
                  <a:lnTo>
                    <a:pt x="67" y="61"/>
                  </a:lnTo>
                  <a:lnTo>
                    <a:pt x="71" y="70"/>
                  </a:lnTo>
                  <a:lnTo>
                    <a:pt x="77" y="82"/>
                  </a:lnTo>
                  <a:lnTo>
                    <a:pt x="81" y="95"/>
                  </a:lnTo>
                  <a:lnTo>
                    <a:pt x="86" y="109"/>
                  </a:lnTo>
                  <a:lnTo>
                    <a:pt x="90" y="124"/>
                  </a:lnTo>
                  <a:lnTo>
                    <a:pt x="91" y="126"/>
                  </a:lnTo>
                  <a:lnTo>
                    <a:pt x="94" y="129"/>
                  </a:lnTo>
                  <a:lnTo>
                    <a:pt x="97" y="133"/>
                  </a:lnTo>
                  <a:lnTo>
                    <a:pt x="98" y="135"/>
                  </a:lnTo>
                  <a:lnTo>
                    <a:pt x="99" y="136"/>
                  </a:lnTo>
                  <a:lnTo>
                    <a:pt x="101" y="140"/>
                  </a:lnTo>
                  <a:lnTo>
                    <a:pt x="102" y="143"/>
                  </a:lnTo>
                  <a:lnTo>
                    <a:pt x="104" y="146"/>
                  </a:lnTo>
                  <a:lnTo>
                    <a:pt x="105" y="149"/>
                  </a:lnTo>
                  <a:lnTo>
                    <a:pt x="106" y="152"/>
                  </a:lnTo>
                  <a:lnTo>
                    <a:pt x="108" y="157"/>
                  </a:lnTo>
                  <a:lnTo>
                    <a:pt x="109" y="160"/>
                  </a:lnTo>
                  <a:lnTo>
                    <a:pt x="110" y="164"/>
                  </a:lnTo>
                  <a:lnTo>
                    <a:pt x="112" y="169"/>
                  </a:lnTo>
                  <a:lnTo>
                    <a:pt x="113" y="174"/>
                  </a:lnTo>
                  <a:lnTo>
                    <a:pt x="114" y="178"/>
                  </a:lnTo>
                  <a:lnTo>
                    <a:pt x="114" y="183"/>
                  </a:lnTo>
                  <a:lnTo>
                    <a:pt x="116" y="187"/>
                  </a:lnTo>
                  <a:lnTo>
                    <a:pt x="116" y="192"/>
                  </a:lnTo>
                  <a:lnTo>
                    <a:pt x="116" y="197"/>
                  </a:lnTo>
                  <a:lnTo>
                    <a:pt x="116" y="203"/>
                  </a:lnTo>
                  <a:lnTo>
                    <a:pt x="116" y="208"/>
                  </a:lnTo>
                  <a:lnTo>
                    <a:pt x="116" y="214"/>
                  </a:lnTo>
                  <a:lnTo>
                    <a:pt x="114" y="220"/>
                  </a:lnTo>
                  <a:lnTo>
                    <a:pt x="114" y="225"/>
                  </a:lnTo>
                  <a:lnTo>
                    <a:pt x="113" y="231"/>
                  </a:lnTo>
                  <a:lnTo>
                    <a:pt x="112" y="237"/>
                  </a:lnTo>
                  <a:lnTo>
                    <a:pt x="110" y="237"/>
                  </a:lnTo>
                  <a:lnTo>
                    <a:pt x="109" y="239"/>
                  </a:lnTo>
                  <a:lnTo>
                    <a:pt x="108" y="242"/>
                  </a:lnTo>
                  <a:lnTo>
                    <a:pt x="105" y="243"/>
                  </a:lnTo>
                  <a:lnTo>
                    <a:pt x="104" y="245"/>
                  </a:lnTo>
                  <a:lnTo>
                    <a:pt x="102" y="246"/>
                  </a:lnTo>
                  <a:lnTo>
                    <a:pt x="99" y="248"/>
                  </a:lnTo>
                  <a:lnTo>
                    <a:pt x="98" y="251"/>
                  </a:lnTo>
                  <a:lnTo>
                    <a:pt x="95" y="252"/>
                  </a:lnTo>
                  <a:lnTo>
                    <a:pt x="94" y="254"/>
                  </a:lnTo>
                  <a:lnTo>
                    <a:pt x="91" y="256"/>
                  </a:lnTo>
                  <a:lnTo>
                    <a:pt x="89" y="257"/>
                  </a:lnTo>
                  <a:lnTo>
                    <a:pt x="86" y="259"/>
                  </a:lnTo>
                  <a:lnTo>
                    <a:pt x="83" y="260"/>
                  </a:lnTo>
                  <a:lnTo>
                    <a:pt x="81" y="262"/>
                  </a:lnTo>
                  <a:lnTo>
                    <a:pt x="78" y="263"/>
                  </a:lnTo>
                  <a:lnTo>
                    <a:pt x="75" y="265"/>
                  </a:lnTo>
                  <a:lnTo>
                    <a:pt x="73" y="265"/>
                  </a:lnTo>
                  <a:lnTo>
                    <a:pt x="68" y="266"/>
                  </a:lnTo>
                  <a:lnTo>
                    <a:pt x="66" y="266"/>
                  </a:lnTo>
                  <a:lnTo>
                    <a:pt x="63" y="268"/>
                  </a:lnTo>
                  <a:lnTo>
                    <a:pt x="59" y="268"/>
                  </a:lnTo>
                  <a:lnTo>
                    <a:pt x="56" y="268"/>
                  </a:lnTo>
                  <a:lnTo>
                    <a:pt x="52" y="268"/>
                  </a:lnTo>
                  <a:lnTo>
                    <a:pt x="48" y="266"/>
                  </a:lnTo>
                  <a:lnTo>
                    <a:pt x="46" y="266"/>
                  </a:lnTo>
                  <a:lnTo>
                    <a:pt x="42" y="265"/>
                  </a:lnTo>
                  <a:lnTo>
                    <a:pt x="39" y="263"/>
                  </a:lnTo>
                  <a:lnTo>
                    <a:pt x="36" y="251"/>
                  </a:lnTo>
                  <a:lnTo>
                    <a:pt x="37" y="252"/>
                  </a:lnTo>
                  <a:lnTo>
                    <a:pt x="39" y="252"/>
                  </a:lnTo>
                  <a:lnTo>
                    <a:pt x="42" y="254"/>
                  </a:lnTo>
                  <a:lnTo>
                    <a:pt x="43" y="254"/>
                  </a:lnTo>
                  <a:lnTo>
                    <a:pt x="44" y="254"/>
                  </a:lnTo>
                  <a:lnTo>
                    <a:pt x="47" y="254"/>
                  </a:lnTo>
                  <a:lnTo>
                    <a:pt x="48" y="256"/>
                  </a:lnTo>
                  <a:lnTo>
                    <a:pt x="51" y="256"/>
                  </a:lnTo>
                  <a:lnTo>
                    <a:pt x="52" y="256"/>
                  </a:lnTo>
                  <a:lnTo>
                    <a:pt x="55" y="256"/>
                  </a:lnTo>
                  <a:lnTo>
                    <a:pt x="56" y="256"/>
                  </a:lnTo>
                  <a:lnTo>
                    <a:pt x="59" y="256"/>
                  </a:lnTo>
                  <a:lnTo>
                    <a:pt x="62" y="256"/>
                  </a:lnTo>
                  <a:lnTo>
                    <a:pt x="64" y="254"/>
                  </a:lnTo>
                  <a:lnTo>
                    <a:pt x="67" y="254"/>
                  </a:lnTo>
                  <a:lnTo>
                    <a:pt x="70" y="254"/>
                  </a:lnTo>
                  <a:lnTo>
                    <a:pt x="73" y="252"/>
                  </a:lnTo>
                  <a:lnTo>
                    <a:pt x="75" y="251"/>
                  </a:lnTo>
                  <a:lnTo>
                    <a:pt x="79" y="249"/>
                  </a:lnTo>
                  <a:lnTo>
                    <a:pt x="82" y="248"/>
                  </a:lnTo>
                  <a:lnTo>
                    <a:pt x="85" y="246"/>
                  </a:lnTo>
                  <a:lnTo>
                    <a:pt x="87" y="245"/>
                  </a:lnTo>
                  <a:lnTo>
                    <a:pt x="91" y="243"/>
                  </a:lnTo>
                  <a:lnTo>
                    <a:pt x="94" y="240"/>
                  </a:lnTo>
                  <a:lnTo>
                    <a:pt x="98" y="237"/>
                  </a:lnTo>
                  <a:lnTo>
                    <a:pt x="101" y="234"/>
                  </a:lnTo>
                  <a:lnTo>
                    <a:pt x="104" y="231"/>
                  </a:lnTo>
                  <a:lnTo>
                    <a:pt x="105" y="231"/>
                  </a:lnTo>
                  <a:lnTo>
                    <a:pt x="105" y="229"/>
                  </a:lnTo>
                  <a:lnTo>
                    <a:pt x="106" y="226"/>
                  </a:lnTo>
                  <a:lnTo>
                    <a:pt x="106" y="223"/>
                  </a:lnTo>
                  <a:lnTo>
                    <a:pt x="108" y="221"/>
                  </a:lnTo>
                  <a:lnTo>
                    <a:pt x="108" y="218"/>
                  </a:lnTo>
                  <a:lnTo>
                    <a:pt x="108" y="217"/>
                  </a:lnTo>
                  <a:lnTo>
                    <a:pt x="109" y="214"/>
                  </a:lnTo>
                  <a:lnTo>
                    <a:pt x="109" y="211"/>
                  </a:lnTo>
                  <a:lnTo>
                    <a:pt x="109" y="208"/>
                  </a:lnTo>
                  <a:lnTo>
                    <a:pt x="109" y="204"/>
                  </a:lnTo>
                  <a:lnTo>
                    <a:pt x="109" y="201"/>
                  </a:lnTo>
                  <a:lnTo>
                    <a:pt x="109" y="198"/>
                  </a:lnTo>
                  <a:lnTo>
                    <a:pt x="109" y="195"/>
                  </a:lnTo>
                  <a:lnTo>
                    <a:pt x="109" y="191"/>
                  </a:lnTo>
                  <a:lnTo>
                    <a:pt x="108" y="186"/>
                  </a:lnTo>
                  <a:lnTo>
                    <a:pt x="108" y="183"/>
                  </a:lnTo>
                  <a:lnTo>
                    <a:pt x="106" y="178"/>
                  </a:lnTo>
                  <a:lnTo>
                    <a:pt x="105" y="174"/>
                  </a:lnTo>
                  <a:lnTo>
                    <a:pt x="104" y="169"/>
                  </a:lnTo>
                  <a:lnTo>
                    <a:pt x="102" y="163"/>
                  </a:lnTo>
                  <a:lnTo>
                    <a:pt x="99" y="158"/>
                  </a:lnTo>
                  <a:lnTo>
                    <a:pt x="98" y="153"/>
                  </a:lnTo>
                  <a:lnTo>
                    <a:pt x="95" y="147"/>
                  </a:lnTo>
                  <a:lnTo>
                    <a:pt x="93" y="143"/>
                  </a:lnTo>
                  <a:lnTo>
                    <a:pt x="89" y="136"/>
                  </a:lnTo>
                  <a:lnTo>
                    <a:pt x="86" y="130"/>
                  </a:lnTo>
                  <a:lnTo>
                    <a:pt x="82" y="126"/>
                  </a:lnTo>
                  <a:lnTo>
                    <a:pt x="82" y="123"/>
                  </a:lnTo>
                  <a:lnTo>
                    <a:pt x="81" y="118"/>
                  </a:lnTo>
                  <a:lnTo>
                    <a:pt x="78" y="112"/>
                  </a:lnTo>
                  <a:lnTo>
                    <a:pt x="75" y="102"/>
                  </a:lnTo>
                  <a:lnTo>
                    <a:pt x="74" y="98"/>
                  </a:lnTo>
                  <a:lnTo>
                    <a:pt x="73" y="92"/>
                  </a:lnTo>
                  <a:lnTo>
                    <a:pt x="71" y="85"/>
                  </a:lnTo>
                  <a:lnTo>
                    <a:pt x="68" y="79"/>
                  </a:lnTo>
                  <a:lnTo>
                    <a:pt x="67" y="73"/>
                  </a:lnTo>
                  <a:lnTo>
                    <a:pt x="64" y="67"/>
                  </a:lnTo>
                  <a:lnTo>
                    <a:pt x="62" y="61"/>
                  </a:lnTo>
                  <a:lnTo>
                    <a:pt x="59" y="55"/>
                  </a:lnTo>
                  <a:lnTo>
                    <a:pt x="56" y="48"/>
                  </a:lnTo>
                  <a:lnTo>
                    <a:pt x="54" y="44"/>
                  </a:lnTo>
                  <a:lnTo>
                    <a:pt x="51" y="38"/>
                  </a:lnTo>
                  <a:lnTo>
                    <a:pt x="47" y="31"/>
                  </a:lnTo>
                  <a:lnTo>
                    <a:pt x="44" y="27"/>
                  </a:lnTo>
                  <a:lnTo>
                    <a:pt x="40" y="22"/>
                  </a:lnTo>
                  <a:lnTo>
                    <a:pt x="36" y="17"/>
                  </a:lnTo>
                  <a:lnTo>
                    <a:pt x="33" y="13"/>
                  </a:lnTo>
                  <a:lnTo>
                    <a:pt x="29" y="10"/>
                  </a:lnTo>
                  <a:lnTo>
                    <a:pt x="25" y="8"/>
                  </a:lnTo>
                  <a:lnTo>
                    <a:pt x="21" y="5"/>
                  </a:lnTo>
                  <a:lnTo>
                    <a:pt x="17" y="5"/>
                  </a:lnTo>
                  <a:lnTo>
                    <a:pt x="13" y="4"/>
                  </a:lnTo>
                  <a:lnTo>
                    <a:pt x="9" y="5"/>
                  </a:lnTo>
                  <a:lnTo>
                    <a:pt x="4" y="5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7822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400" name="Freeform 132"/>
            <p:cNvSpPr>
              <a:spLocks/>
            </p:cNvSpPr>
            <p:nvPr/>
          </p:nvSpPr>
          <p:spPr bwMode="auto">
            <a:xfrm>
              <a:off x="5359401" y="5192713"/>
              <a:ext cx="85725" cy="98425"/>
            </a:xfrm>
            <a:custGeom>
              <a:avLst/>
              <a:gdLst>
                <a:gd name="T0" fmla="*/ 2147483647 w 108"/>
                <a:gd name="T1" fmla="*/ 2147483647 h 122"/>
                <a:gd name="T2" fmla="*/ 2147483647 w 108"/>
                <a:gd name="T3" fmla="*/ 2147483647 h 122"/>
                <a:gd name="T4" fmla="*/ 2147483647 w 108"/>
                <a:gd name="T5" fmla="*/ 2147483647 h 122"/>
                <a:gd name="T6" fmla="*/ 2147483647 w 108"/>
                <a:gd name="T7" fmla="*/ 2147483647 h 122"/>
                <a:gd name="T8" fmla="*/ 2147483647 w 108"/>
                <a:gd name="T9" fmla="*/ 2147483647 h 122"/>
                <a:gd name="T10" fmla="*/ 2147483647 w 108"/>
                <a:gd name="T11" fmla="*/ 2147483647 h 122"/>
                <a:gd name="T12" fmla="*/ 2147483647 w 108"/>
                <a:gd name="T13" fmla="*/ 2147483647 h 122"/>
                <a:gd name="T14" fmla="*/ 2147483647 w 108"/>
                <a:gd name="T15" fmla="*/ 0 h 122"/>
                <a:gd name="T16" fmla="*/ 2147483647 w 108"/>
                <a:gd name="T17" fmla="*/ 2147483647 h 122"/>
                <a:gd name="T18" fmla="*/ 2147483647 w 108"/>
                <a:gd name="T19" fmla="*/ 2147483647 h 122"/>
                <a:gd name="T20" fmla="*/ 2147483647 w 108"/>
                <a:gd name="T21" fmla="*/ 2147483647 h 122"/>
                <a:gd name="T22" fmla="*/ 2147483647 w 108"/>
                <a:gd name="T23" fmla="*/ 2147483647 h 122"/>
                <a:gd name="T24" fmla="*/ 2147483647 w 108"/>
                <a:gd name="T25" fmla="*/ 2147483647 h 122"/>
                <a:gd name="T26" fmla="*/ 2147483647 w 108"/>
                <a:gd name="T27" fmla="*/ 2147483647 h 122"/>
                <a:gd name="T28" fmla="*/ 2147483647 w 108"/>
                <a:gd name="T29" fmla="*/ 2147483647 h 122"/>
                <a:gd name="T30" fmla="*/ 2147483647 w 108"/>
                <a:gd name="T31" fmla="*/ 2147483647 h 122"/>
                <a:gd name="T32" fmla="*/ 2147483647 w 108"/>
                <a:gd name="T33" fmla="*/ 2147483647 h 122"/>
                <a:gd name="T34" fmla="*/ 2147483647 w 108"/>
                <a:gd name="T35" fmla="*/ 2147483647 h 122"/>
                <a:gd name="T36" fmla="*/ 2147483647 w 108"/>
                <a:gd name="T37" fmla="*/ 2147483647 h 122"/>
                <a:gd name="T38" fmla="*/ 2147483647 w 108"/>
                <a:gd name="T39" fmla="*/ 2147483647 h 122"/>
                <a:gd name="T40" fmla="*/ 2147483647 w 108"/>
                <a:gd name="T41" fmla="*/ 2147483647 h 122"/>
                <a:gd name="T42" fmla="*/ 2147483647 w 108"/>
                <a:gd name="T43" fmla="*/ 2147483647 h 122"/>
                <a:gd name="T44" fmla="*/ 2147483647 w 108"/>
                <a:gd name="T45" fmla="*/ 2147483647 h 122"/>
                <a:gd name="T46" fmla="*/ 2147483647 w 108"/>
                <a:gd name="T47" fmla="*/ 2147483647 h 122"/>
                <a:gd name="T48" fmla="*/ 2147483647 w 108"/>
                <a:gd name="T49" fmla="*/ 2147483647 h 122"/>
                <a:gd name="T50" fmla="*/ 2147483647 w 108"/>
                <a:gd name="T51" fmla="*/ 2147483647 h 122"/>
                <a:gd name="T52" fmla="*/ 2147483647 w 108"/>
                <a:gd name="T53" fmla="*/ 2147483647 h 122"/>
                <a:gd name="T54" fmla="*/ 2147483647 w 108"/>
                <a:gd name="T55" fmla="*/ 2147483647 h 122"/>
                <a:gd name="T56" fmla="*/ 2147483647 w 108"/>
                <a:gd name="T57" fmla="*/ 2147483647 h 122"/>
                <a:gd name="T58" fmla="*/ 2147483647 w 108"/>
                <a:gd name="T59" fmla="*/ 2147483647 h 122"/>
                <a:gd name="T60" fmla="*/ 2147483647 w 108"/>
                <a:gd name="T61" fmla="*/ 2147483647 h 122"/>
                <a:gd name="T62" fmla="*/ 2147483647 w 108"/>
                <a:gd name="T63" fmla="*/ 2147483647 h 122"/>
                <a:gd name="T64" fmla="*/ 2147483647 w 108"/>
                <a:gd name="T65" fmla="*/ 2147483647 h 122"/>
                <a:gd name="T66" fmla="*/ 2147483647 w 108"/>
                <a:gd name="T67" fmla="*/ 2147483647 h 122"/>
                <a:gd name="T68" fmla="*/ 2147483647 w 108"/>
                <a:gd name="T69" fmla="*/ 2147483647 h 122"/>
                <a:gd name="T70" fmla="*/ 2147483647 w 108"/>
                <a:gd name="T71" fmla="*/ 2147483647 h 122"/>
                <a:gd name="T72" fmla="*/ 2147483647 w 108"/>
                <a:gd name="T73" fmla="*/ 2147483647 h 122"/>
                <a:gd name="T74" fmla="*/ 2147483647 w 108"/>
                <a:gd name="T75" fmla="*/ 2147483647 h 122"/>
                <a:gd name="T76" fmla="*/ 2147483647 w 108"/>
                <a:gd name="T77" fmla="*/ 2147483647 h 122"/>
                <a:gd name="T78" fmla="*/ 2147483647 w 108"/>
                <a:gd name="T79" fmla="*/ 2147483647 h 122"/>
                <a:gd name="T80" fmla="*/ 2147483647 w 108"/>
                <a:gd name="T81" fmla="*/ 2147483647 h 122"/>
                <a:gd name="T82" fmla="*/ 0 w 108"/>
                <a:gd name="T83" fmla="*/ 2147483647 h 122"/>
                <a:gd name="T84" fmla="*/ 2147483647 w 108"/>
                <a:gd name="T85" fmla="*/ 2147483647 h 122"/>
                <a:gd name="T86" fmla="*/ 2147483647 w 108"/>
                <a:gd name="T87" fmla="*/ 2147483647 h 122"/>
                <a:gd name="T88" fmla="*/ 2147483647 w 108"/>
                <a:gd name="T89" fmla="*/ 2147483647 h 122"/>
                <a:gd name="T90" fmla="*/ 2147483647 w 108"/>
                <a:gd name="T91" fmla="*/ 2147483647 h 122"/>
                <a:gd name="T92" fmla="*/ 2147483647 w 108"/>
                <a:gd name="T93" fmla="*/ 2147483647 h 122"/>
                <a:gd name="T94" fmla="*/ 2147483647 w 108"/>
                <a:gd name="T95" fmla="*/ 2147483647 h 122"/>
                <a:gd name="T96" fmla="*/ 2147483647 w 108"/>
                <a:gd name="T97" fmla="*/ 2147483647 h 122"/>
                <a:gd name="T98" fmla="*/ 2147483647 w 108"/>
                <a:gd name="T99" fmla="*/ 2147483647 h 122"/>
                <a:gd name="T100" fmla="*/ 2147483647 w 108"/>
                <a:gd name="T101" fmla="*/ 2147483647 h 122"/>
                <a:gd name="T102" fmla="*/ 2147483647 w 108"/>
                <a:gd name="T103" fmla="*/ 2147483647 h 122"/>
                <a:gd name="T104" fmla="*/ 2147483647 w 108"/>
                <a:gd name="T105" fmla="*/ 2147483647 h 122"/>
                <a:gd name="T106" fmla="*/ 2147483647 w 108"/>
                <a:gd name="T107" fmla="*/ 2147483647 h 122"/>
                <a:gd name="T108" fmla="*/ 2147483647 w 108"/>
                <a:gd name="T109" fmla="*/ 2147483647 h 122"/>
                <a:gd name="T110" fmla="*/ 2147483647 w 108"/>
                <a:gd name="T111" fmla="*/ 2147483647 h 122"/>
                <a:gd name="T112" fmla="*/ 2147483647 w 108"/>
                <a:gd name="T113" fmla="*/ 2147483647 h 122"/>
                <a:gd name="T114" fmla="*/ 2147483647 w 108"/>
                <a:gd name="T115" fmla="*/ 2147483647 h 122"/>
                <a:gd name="T116" fmla="*/ 2147483647 w 108"/>
                <a:gd name="T117" fmla="*/ 2147483647 h 122"/>
                <a:gd name="T118" fmla="*/ 2147483647 w 108"/>
                <a:gd name="T119" fmla="*/ 2147483647 h 122"/>
                <a:gd name="T120" fmla="*/ 2147483647 w 108"/>
                <a:gd name="T121" fmla="*/ 2147483647 h 122"/>
                <a:gd name="T122" fmla="*/ 2147483647 w 108"/>
                <a:gd name="T123" fmla="*/ 2147483647 h 122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108" h="122">
                  <a:moveTo>
                    <a:pt x="89" y="8"/>
                  </a:moveTo>
                  <a:lnTo>
                    <a:pt x="89" y="8"/>
                  </a:lnTo>
                  <a:lnTo>
                    <a:pt x="88" y="8"/>
                  </a:lnTo>
                  <a:lnTo>
                    <a:pt x="87" y="8"/>
                  </a:lnTo>
                  <a:lnTo>
                    <a:pt x="85" y="9"/>
                  </a:lnTo>
                  <a:lnTo>
                    <a:pt x="84" y="9"/>
                  </a:lnTo>
                  <a:lnTo>
                    <a:pt x="84" y="11"/>
                  </a:lnTo>
                  <a:lnTo>
                    <a:pt x="83" y="11"/>
                  </a:lnTo>
                  <a:lnTo>
                    <a:pt x="83" y="12"/>
                  </a:lnTo>
                  <a:lnTo>
                    <a:pt x="81" y="14"/>
                  </a:lnTo>
                  <a:lnTo>
                    <a:pt x="80" y="15"/>
                  </a:lnTo>
                  <a:lnTo>
                    <a:pt x="79" y="18"/>
                  </a:lnTo>
                  <a:lnTo>
                    <a:pt x="79" y="20"/>
                  </a:lnTo>
                  <a:lnTo>
                    <a:pt x="77" y="23"/>
                  </a:lnTo>
                  <a:lnTo>
                    <a:pt x="77" y="25"/>
                  </a:lnTo>
                  <a:lnTo>
                    <a:pt x="76" y="28"/>
                  </a:lnTo>
                  <a:lnTo>
                    <a:pt x="76" y="31"/>
                  </a:lnTo>
                  <a:lnTo>
                    <a:pt x="74" y="34"/>
                  </a:lnTo>
                  <a:lnTo>
                    <a:pt x="74" y="37"/>
                  </a:lnTo>
                  <a:lnTo>
                    <a:pt x="72" y="34"/>
                  </a:lnTo>
                  <a:lnTo>
                    <a:pt x="70" y="29"/>
                  </a:lnTo>
                  <a:lnTo>
                    <a:pt x="68" y="25"/>
                  </a:lnTo>
                  <a:lnTo>
                    <a:pt x="65" y="22"/>
                  </a:lnTo>
                  <a:lnTo>
                    <a:pt x="62" y="17"/>
                  </a:lnTo>
                  <a:lnTo>
                    <a:pt x="60" y="12"/>
                  </a:lnTo>
                  <a:lnTo>
                    <a:pt x="58" y="11"/>
                  </a:lnTo>
                  <a:lnTo>
                    <a:pt x="57" y="9"/>
                  </a:lnTo>
                  <a:lnTo>
                    <a:pt x="56" y="8"/>
                  </a:lnTo>
                  <a:lnTo>
                    <a:pt x="54" y="6"/>
                  </a:lnTo>
                  <a:lnTo>
                    <a:pt x="53" y="5"/>
                  </a:lnTo>
                  <a:lnTo>
                    <a:pt x="52" y="3"/>
                  </a:lnTo>
                  <a:lnTo>
                    <a:pt x="50" y="1"/>
                  </a:lnTo>
                  <a:lnTo>
                    <a:pt x="49" y="1"/>
                  </a:lnTo>
                  <a:lnTo>
                    <a:pt x="47" y="0"/>
                  </a:lnTo>
                  <a:lnTo>
                    <a:pt x="46" y="0"/>
                  </a:lnTo>
                  <a:lnTo>
                    <a:pt x="45" y="0"/>
                  </a:lnTo>
                  <a:lnTo>
                    <a:pt x="43" y="0"/>
                  </a:lnTo>
                  <a:lnTo>
                    <a:pt x="42" y="0"/>
                  </a:lnTo>
                  <a:lnTo>
                    <a:pt x="42" y="1"/>
                  </a:lnTo>
                  <a:lnTo>
                    <a:pt x="41" y="3"/>
                  </a:lnTo>
                  <a:lnTo>
                    <a:pt x="41" y="5"/>
                  </a:lnTo>
                  <a:lnTo>
                    <a:pt x="39" y="6"/>
                  </a:lnTo>
                  <a:lnTo>
                    <a:pt x="39" y="8"/>
                  </a:lnTo>
                  <a:lnTo>
                    <a:pt x="39" y="11"/>
                  </a:lnTo>
                  <a:lnTo>
                    <a:pt x="39" y="12"/>
                  </a:lnTo>
                  <a:lnTo>
                    <a:pt x="39" y="14"/>
                  </a:lnTo>
                  <a:lnTo>
                    <a:pt x="41" y="17"/>
                  </a:lnTo>
                  <a:lnTo>
                    <a:pt x="42" y="20"/>
                  </a:lnTo>
                  <a:lnTo>
                    <a:pt x="43" y="22"/>
                  </a:lnTo>
                  <a:lnTo>
                    <a:pt x="43" y="25"/>
                  </a:lnTo>
                  <a:lnTo>
                    <a:pt x="45" y="28"/>
                  </a:lnTo>
                  <a:lnTo>
                    <a:pt x="46" y="31"/>
                  </a:lnTo>
                  <a:lnTo>
                    <a:pt x="49" y="37"/>
                  </a:lnTo>
                  <a:lnTo>
                    <a:pt x="52" y="42"/>
                  </a:lnTo>
                  <a:lnTo>
                    <a:pt x="53" y="43"/>
                  </a:lnTo>
                  <a:lnTo>
                    <a:pt x="53" y="45"/>
                  </a:lnTo>
                  <a:lnTo>
                    <a:pt x="53" y="46"/>
                  </a:lnTo>
                  <a:lnTo>
                    <a:pt x="52" y="45"/>
                  </a:lnTo>
                  <a:lnTo>
                    <a:pt x="52" y="43"/>
                  </a:lnTo>
                  <a:lnTo>
                    <a:pt x="50" y="42"/>
                  </a:lnTo>
                  <a:lnTo>
                    <a:pt x="47" y="39"/>
                  </a:lnTo>
                  <a:lnTo>
                    <a:pt x="43" y="32"/>
                  </a:lnTo>
                  <a:lnTo>
                    <a:pt x="42" y="31"/>
                  </a:lnTo>
                  <a:lnTo>
                    <a:pt x="39" y="28"/>
                  </a:lnTo>
                  <a:lnTo>
                    <a:pt x="38" y="26"/>
                  </a:lnTo>
                  <a:lnTo>
                    <a:pt x="35" y="23"/>
                  </a:lnTo>
                  <a:lnTo>
                    <a:pt x="34" y="23"/>
                  </a:lnTo>
                  <a:lnTo>
                    <a:pt x="34" y="22"/>
                  </a:lnTo>
                  <a:lnTo>
                    <a:pt x="33" y="22"/>
                  </a:lnTo>
                  <a:lnTo>
                    <a:pt x="31" y="20"/>
                  </a:lnTo>
                  <a:lnTo>
                    <a:pt x="30" y="20"/>
                  </a:lnTo>
                  <a:lnTo>
                    <a:pt x="29" y="18"/>
                  </a:lnTo>
                  <a:lnTo>
                    <a:pt x="27" y="18"/>
                  </a:lnTo>
                  <a:lnTo>
                    <a:pt x="26" y="18"/>
                  </a:lnTo>
                  <a:lnTo>
                    <a:pt x="25" y="18"/>
                  </a:lnTo>
                  <a:lnTo>
                    <a:pt x="23" y="18"/>
                  </a:lnTo>
                  <a:lnTo>
                    <a:pt x="22" y="20"/>
                  </a:lnTo>
                  <a:lnTo>
                    <a:pt x="21" y="20"/>
                  </a:lnTo>
                  <a:lnTo>
                    <a:pt x="21" y="22"/>
                  </a:lnTo>
                  <a:lnTo>
                    <a:pt x="19" y="23"/>
                  </a:lnTo>
                  <a:lnTo>
                    <a:pt x="19" y="25"/>
                  </a:lnTo>
                  <a:lnTo>
                    <a:pt x="19" y="26"/>
                  </a:lnTo>
                  <a:lnTo>
                    <a:pt x="19" y="28"/>
                  </a:lnTo>
                  <a:lnTo>
                    <a:pt x="19" y="29"/>
                  </a:lnTo>
                  <a:lnTo>
                    <a:pt x="19" y="31"/>
                  </a:lnTo>
                  <a:lnTo>
                    <a:pt x="21" y="32"/>
                  </a:lnTo>
                  <a:lnTo>
                    <a:pt x="21" y="34"/>
                  </a:lnTo>
                  <a:lnTo>
                    <a:pt x="22" y="35"/>
                  </a:lnTo>
                  <a:lnTo>
                    <a:pt x="22" y="37"/>
                  </a:lnTo>
                  <a:lnTo>
                    <a:pt x="23" y="39"/>
                  </a:lnTo>
                  <a:lnTo>
                    <a:pt x="25" y="40"/>
                  </a:lnTo>
                  <a:lnTo>
                    <a:pt x="27" y="43"/>
                  </a:lnTo>
                  <a:lnTo>
                    <a:pt x="29" y="46"/>
                  </a:lnTo>
                  <a:lnTo>
                    <a:pt x="31" y="49"/>
                  </a:lnTo>
                  <a:lnTo>
                    <a:pt x="34" y="51"/>
                  </a:lnTo>
                  <a:lnTo>
                    <a:pt x="35" y="54"/>
                  </a:lnTo>
                  <a:lnTo>
                    <a:pt x="37" y="56"/>
                  </a:lnTo>
                  <a:lnTo>
                    <a:pt x="38" y="57"/>
                  </a:lnTo>
                  <a:lnTo>
                    <a:pt x="39" y="59"/>
                  </a:lnTo>
                  <a:lnTo>
                    <a:pt x="41" y="59"/>
                  </a:lnTo>
                  <a:lnTo>
                    <a:pt x="39" y="59"/>
                  </a:lnTo>
                  <a:lnTo>
                    <a:pt x="38" y="57"/>
                  </a:lnTo>
                  <a:lnTo>
                    <a:pt x="37" y="56"/>
                  </a:lnTo>
                  <a:lnTo>
                    <a:pt x="33" y="52"/>
                  </a:lnTo>
                  <a:lnTo>
                    <a:pt x="29" y="48"/>
                  </a:lnTo>
                  <a:lnTo>
                    <a:pt x="26" y="46"/>
                  </a:lnTo>
                  <a:lnTo>
                    <a:pt x="25" y="43"/>
                  </a:lnTo>
                  <a:lnTo>
                    <a:pt x="22" y="42"/>
                  </a:lnTo>
                  <a:lnTo>
                    <a:pt x="19" y="40"/>
                  </a:lnTo>
                  <a:lnTo>
                    <a:pt x="19" y="39"/>
                  </a:lnTo>
                  <a:lnTo>
                    <a:pt x="18" y="39"/>
                  </a:lnTo>
                  <a:lnTo>
                    <a:pt x="16" y="37"/>
                  </a:lnTo>
                  <a:lnTo>
                    <a:pt x="15" y="37"/>
                  </a:lnTo>
                  <a:lnTo>
                    <a:pt x="14" y="37"/>
                  </a:lnTo>
                  <a:lnTo>
                    <a:pt x="12" y="37"/>
                  </a:lnTo>
                  <a:lnTo>
                    <a:pt x="11" y="37"/>
                  </a:lnTo>
                  <a:lnTo>
                    <a:pt x="10" y="39"/>
                  </a:lnTo>
                  <a:lnTo>
                    <a:pt x="8" y="39"/>
                  </a:lnTo>
                  <a:lnTo>
                    <a:pt x="8" y="40"/>
                  </a:lnTo>
                  <a:lnTo>
                    <a:pt x="8" y="42"/>
                  </a:lnTo>
                  <a:lnTo>
                    <a:pt x="7" y="42"/>
                  </a:lnTo>
                  <a:lnTo>
                    <a:pt x="7" y="43"/>
                  </a:lnTo>
                  <a:lnTo>
                    <a:pt x="7" y="45"/>
                  </a:lnTo>
                  <a:lnTo>
                    <a:pt x="7" y="46"/>
                  </a:lnTo>
                  <a:lnTo>
                    <a:pt x="7" y="48"/>
                  </a:lnTo>
                  <a:lnTo>
                    <a:pt x="7" y="49"/>
                  </a:lnTo>
                  <a:lnTo>
                    <a:pt x="7" y="51"/>
                  </a:lnTo>
                  <a:lnTo>
                    <a:pt x="8" y="51"/>
                  </a:lnTo>
                  <a:lnTo>
                    <a:pt x="8" y="52"/>
                  </a:lnTo>
                  <a:lnTo>
                    <a:pt x="8" y="54"/>
                  </a:lnTo>
                  <a:lnTo>
                    <a:pt x="10" y="54"/>
                  </a:lnTo>
                  <a:lnTo>
                    <a:pt x="11" y="56"/>
                  </a:lnTo>
                  <a:lnTo>
                    <a:pt x="11" y="57"/>
                  </a:lnTo>
                  <a:lnTo>
                    <a:pt x="12" y="57"/>
                  </a:lnTo>
                  <a:lnTo>
                    <a:pt x="14" y="60"/>
                  </a:lnTo>
                  <a:lnTo>
                    <a:pt x="15" y="62"/>
                  </a:lnTo>
                  <a:lnTo>
                    <a:pt x="18" y="63"/>
                  </a:lnTo>
                  <a:lnTo>
                    <a:pt x="19" y="65"/>
                  </a:lnTo>
                  <a:lnTo>
                    <a:pt x="23" y="68"/>
                  </a:lnTo>
                  <a:lnTo>
                    <a:pt x="26" y="71"/>
                  </a:lnTo>
                  <a:lnTo>
                    <a:pt x="27" y="71"/>
                  </a:lnTo>
                  <a:lnTo>
                    <a:pt x="29" y="73"/>
                  </a:lnTo>
                  <a:lnTo>
                    <a:pt x="27" y="73"/>
                  </a:lnTo>
                  <a:lnTo>
                    <a:pt x="26" y="71"/>
                  </a:lnTo>
                  <a:lnTo>
                    <a:pt x="22" y="69"/>
                  </a:lnTo>
                  <a:lnTo>
                    <a:pt x="18" y="68"/>
                  </a:lnTo>
                  <a:lnTo>
                    <a:pt x="15" y="66"/>
                  </a:lnTo>
                  <a:lnTo>
                    <a:pt x="14" y="66"/>
                  </a:lnTo>
                  <a:lnTo>
                    <a:pt x="11" y="65"/>
                  </a:lnTo>
                  <a:lnTo>
                    <a:pt x="10" y="65"/>
                  </a:lnTo>
                  <a:lnTo>
                    <a:pt x="7" y="63"/>
                  </a:lnTo>
                  <a:lnTo>
                    <a:pt x="6" y="63"/>
                  </a:lnTo>
                  <a:lnTo>
                    <a:pt x="4" y="63"/>
                  </a:lnTo>
                  <a:lnTo>
                    <a:pt x="3" y="65"/>
                  </a:lnTo>
                  <a:lnTo>
                    <a:pt x="2" y="66"/>
                  </a:lnTo>
                  <a:lnTo>
                    <a:pt x="2" y="68"/>
                  </a:lnTo>
                  <a:lnTo>
                    <a:pt x="0" y="68"/>
                  </a:lnTo>
                  <a:lnTo>
                    <a:pt x="0" y="69"/>
                  </a:lnTo>
                  <a:lnTo>
                    <a:pt x="0" y="71"/>
                  </a:lnTo>
                  <a:lnTo>
                    <a:pt x="0" y="73"/>
                  </a:lnTo>
                  <a:lnTo>
                    <a:pt x="2" y="73"/>
                  </a:lnTo>
                  <a:lnTo>
                    <a:pt x="2" y="74"/>
                  </a:lnTo>
                  <a:lnTo>
                    <a:pt x="3" y="76"/>
                  </a:lnTo>
                  <a:lnTo>
                    <a:pt x="6" y="79"/>
                  </a:lnTo>
                  <a:lnTo>
                    <a:pt x="8" y="82"/>
                  </a:lnTo>
                  <a:lnTo>
                    <a:pt x="10" y="85"/>
                  </a:lnTo>
                  <a:lnTo>
                    <a:pt x="11" y="86"/>
                  </a:lnTo>
                  <a:lnTo>
                    <a:pt x="14" y="90"/>
                  </a:lnTo>
                  <a:lnTo>
                    <a:pt x="15" y="91"/>
                  </a:lnTo>
                  <a:lnTo>
                    <a:pt x="16" y="94"/>
                  </a:lnTo>
                  <a:lnTo>
                    <a:pt x="16" y="96"/>
                  </a:lnTo>
                  <a:lnTo>
                    <a:pt x="18" y="97"/>
                  </a:lnTo>
                  <a:lnTo>
                    <a:pt x="19" y="99"/>
                  </a:lnTo>
                  <a:lnTo>
                    <a:pt x="21" y="100"/>
                  </a:lnTo>
                  <a:lnTo>
                    <a:pt x="22" y="102"/>
                  </a:lnTo>
                  <a:lnTo>
                    <a:pt x="23" y="103"/>
                  </a:lnTo>
                  <a:lnTo>
                    <a:pt x="25" y="105"/>
                  </a:lnTo>
                  <a:lnTo>
                    <a:pt x="26" y="107"/>
                  </a:lnTo>
                  <a:lnTo>
                    <a:pt x="27" y="108"/>
                  </a:lnTo>
                  <a:lnTo>
                    <a:pt x="30" y="110"/>
                  </a:lnTo>
                  <a:lnTo>
                    <a:pt x="31" y="111"/>
                  </a:lnTo>
                  <a:lnTo>
                    <a:pt x="33" y="111"/>
                  </a:lnTo>
                  <a:lnTo>
                    <a:pt x="34" y="113"/>
                  </a:lnTo>
                  <a:lnTo>
                    <a:pt x="35" y="114"/>
                  </a:lnTo>
                  <a:lnTo>
                    <a:pt x="38" y="116"/>
                  </a:lnTo>
                  <a:lnTo>
                    <a:pt x="39" y="116"/>
                  </a:lnTo>
                  <a:lnTo>
                    <a:pt x="42" y="117"/>
                  </a:lnTo>
                  <a:lnTo>
                    <a:pt x="43" y="119"/>
                  </a:lnTo>
                  <a:lnTo>
                    <a:pt x="46" y="119"/>
                  </a:lnTo>
                  <a:lnTo>
                    <a:pt x="49" y="120"/>
                  </a:lnTo>
                  <a:lnTo>
                    <a:pt x="50" y="120"/>
                  </a:lnTo>
                  <a:lnTo>
                    <a:pt x="53" y="122"/>
                  </a:lnTo>
                  <a:lnTo>
                    <a:pt x="56" y="122"/>
                  </a:lnTo>
                  <a:lnTo>
                    <a:pt x="58" y="122"/>
                  </a:lnTo>
                  <a:lnTo>
                    <a:pt x="61" y="122"/>
                  </a:lnTo>
                  <a:lnTo>
                    <a:pt x="64" y="122"/>
                  </a:lnTo>
                  <a:lnTo>
                    <a:pt x="66" y="122"/>
                  </a:lnTo>
                  <a:lnTo>
                    <a:pt x="69" y="120"/>
                  </a:lnTo>
                  <a:lnTo>
                    <a:pt x="72" y="120"/>
                  </a:lnTo>
                  <a:lnTo>
                    <a:pt x="74" y="119"/>
                  </a:lnTo>
                  <a:lnTo>
                    <a:pt x="77" y="117"/>
                  </a:lnTo>
                  <a:lnTo>
                    <a:pt x="80" y="116"/>
                  </a:lnTo>
                  <a:lnTo>
                    <a:pt x="83" y="114"/>
                  </a:lnTo>
                  <a:lnTo>
                    <a:pt x="85" y="111"/>
                  </a:lnTo>
                  <a:lnTo>
                    <a:pt x="87" y="111"/>
                  </a:lnTo>
                  <a:lnTo>
                    <a:pt x="88" y="110"/>
                  </a:lnTo>
                  <a:lnTo>
                    <a:pt x="89" y="110"/>
                  </a:lnTo>
                  <a:lnTo>
                    <a:pt x="91" y="108"/>
                  </a:lnTo>
                  <a:lnTo>
                    <a:pt x="92" y="108"/>
                  </a:lnTo>
                  <a:lnTo>
                    <a:pt x="93" y="107"/>
                  </a:lnTo>
                  <a:lnTo>
                    <a:pt x="95" y="105"/>
                  </a:lnTo>
                  <a:lnTo>
                    <a:pt x="95" y="103"/>
                  </a:lnTo>
                  <a:lnTo>
                    <a:pt x="96" y="102"/>
                  </a:lnTo>
                  <a:lnTo>
                    <a:pt x="97" y="100"/>
                  </a:lnTo>
                  <a:lnTo>
                    <a:pt x="99" y="99"/>
                  </a:lnTo>
                  <a:lnTo>
                    <a:pt x="100" y="97"/>
                  </a:lnTo>
                  <a:lnTo>
                    <a:pt x="101" y="96"/>
                  </a:lnTo>
                  <a:lnTo>
                    <a:pt x="103" y="94"/>
                  </a:lnTo>
                  <a:lnTo>
                    <a:pt x="103" y="91"/>
                  </a:lnTo>
                  <a:lnTo>
                    <a:pt x="104" y="90"/>
                  </a:lnTo>
                  <a:lnTo>
                    <a:pt x="105" y="86"/>
                  </a:lnTo>
                  <a:lnTo>
                    <a:pt x="105" y="85"/>
                  </a:lnTo>
                  <a:lnTo>
                    <a:pt x="107" y="82"/>
                  </a:lnTo>
                  <a:lnTo>
                    <a:pt x="108" y="79"/>
                  </a:lnTo>
                  <a:lnTo>
                    <a:pt x="108" y="76"/>
                  </a:lnTo>
                  <a:lnTo>
                    <a:pt x="108" y="73"/>
                  </a:lnTo>
                  <a:lnTo>
                    <a:pt x="108" y="69"/>
                  </a:lnTo>
                  <a:lnTo>
                    <a:pt x="108" y="65"/>
                  </a:lnTo>
                  <a:lnTo>
                    <a:pt x="108" y="62"/>
                  </a:lnTo>
                  <a:lnTo>
                    <a:pt x="108" y="59"/>
                  </a:lnTo>
                  <a:lnTo>
                    <a:pt x="108" y="54"/>
                  </a:lnTo>
                  <a:lnTo>
                    <a:pt x="108" y="49"/>
                  </a:lnTo>
                  <a:lnTo>
                    <a:pt x="107" y="45"/>
                  </a:lnTo>
                  <a:lnTo>
                    <a:pt x="105" y="40"/>
                  </a:lnTo>
                  <a:lnTo>
                    <a:pt x="105" y="35"/>
                  </a:lnTo>
                  <a:lnTo>
                    <a:pt x="104" y="31"/>
                  </a:lnTo>
                  <a:lnTo>
                    <a:pt x="103" y="28"/>
                  </a:lnTo>
                  <a:lnTo>
                    <a:pt x="103" y="25"/>
                  </a:lnTo>
                  <a:lnTo>
                    <a:pt x="101" y="22"/>
                  </a:lnTo>
                  <a:lnTo>
                    <a:pt x="100" y="20"/>
                  </a:lnTo>
                  <a:lnTo>
                    <a:pt x="100" y="18"/>
                  </a:lnTo>
                  <a:lnTo>
                    <a:pt x="100" y="17"/>
                  </a:lnTo>
                  <a:lnTo>
                    <a:pt x="99" y="15"/>
                  </a:lnTo>
                  <a:lnTo>
                    <a:pt x="99" y="14"/>
                  </a:lnTo>
                  <a:lnTo>
                    <a:pt x="97" y="12"/>
                  </a:lnTo>
                  <a:lnTo>
                    <a:pt x="96" y="11"/>
                  </a:lnTo>
                  <a:lnTo>
                    <a:pt x="95" y="11"/>
                  </a:lnTo>
                  <a:lnTo>
                    <a:pt x="95" y="9"/>
                  </a:lnTo>
                  <a:lnTo>
                    <a:pt x="93" y="9"/>
                  </a:lnTo>
                  <a:lnTo>
                    <a:pt x="93" y="8"/>
                  </a:lnTo>
                  <a:lnTo>
                    <a:pt x="92" y="8"/>
                  </a:lnTo>
                  <a:lnTo>
                    <a:pt x="91" y="8"/>
                  </a:lnTo>
                  <a:lnTo>
                    <a:pt x="89" y="8"/>
                  </a:lnTo>
                  <a:close/>
                </a:path>
              </a:pathLst>
            </a:custGeom>
            <a:solidFill>
              <a:srgbClr val="EDCF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401" name="Freeform 133"/>
            <p:cNvSpPr>
              <a:spLocks noEditPoints="1"/>
            </p:cNvSpPr>
            <p:nvPr/>
          </p:nvSpPr>
          <p:spPr bwMode="auto">
            <a:xfrm>
              <a:off x="5357813" y="5192713"/>
              <a:ext cx="88900" cy="98425"/>
            </a:xfrm>
            <a:custGeom>
              <a:avLst/>
              <a:gdLst>
                <a:gd name="T0" fmla="*/ 2147483647 w 112"/>
                <a:gd name="T1" fmla="*/ 2147483647 h 126"/>
                <a:gd name="T2" fmla="*/ 2147483647 w 112"/>
                <a:gd name="T3" fmla="*/ 2147483647 h 126"/>
                <a:gd name="T4" fmla="*/ 2147483647 w 112"/>
                <a:gd name="T5" fmla="*/ 2147483647 h 126"/>
                <a:gd name="T6" fmla="*/ 2147483647 w 112"/>
                <a:gd name="T7" fmla="*/ 2147483647 h 126"/>
                <a:gd name="T8" fmla="*/ 2147483647 w 112"/>
                <a:gd name="T9" fmla="*/ 2147483647 h 126"/>
                <a:gd name="T10" fmla="*/ 2147483647 w 112"/>
                <a:gd name="T11" fmla="*/ 2147483647 h 126"/>
                <a:gd name="T12" fmla="*/ 2147483647 w 112"/>
                <a:gd name="T13" fmla="*/ 2147483647 h 126"/>
                <a:gd name="T14" fmla="*/ 2147483647 w 112"/>
                <a:gd name="T15" fmla="*/ 2147483647 h 126"/>
                <a:gd name="T16" fmla="*/ 2147483647 w 112"/>
                <a:gd name="T17" fmla="*/ 2147483647 h 126"/>
                <a:gd name="T18" fmla="*/ 2147483647 w 112"/>
                <a:gd name="T19" fmla="*/ 2147483647 h 126"/>
                <a:gd name="T20" fmla="*/ 2147483647 w 112"/>
                <a:gd name="T21" fmla="*/ 2147483647 h 126"/>
                <a:gd name="T22" fmla="*/ 0 w 112"/>
                <a:gd name="T23" fmla="*/ 2147483647 h 126"/>
                <a:gd name="T24" fmla="*/ 2147483647 w 112"/>
                <a:gd name="T25" fmla="*/ 2147483647 h 126"/>
                <a:gd name="T26" fmla="*/ 2147483647 w 112"/>
                <a:gd name="T27" fmla="*/ 2147483647 h 126"/>
                <a:gd name="T28" fmla="*/ 2147483647 w 112"/>
                <a:gd name="T29" fmla="*/ 2147483647 h 126"/>
                <a:gd name="T30" fmla="*/ 2147483647 w 112"/>
                <a:gd name="T31" fmla="*/ 2147483647 h 126"/>
                <a:gd name="T32" fmla="*/ 2147483647 w 112"/>
                <a:gd name="T33" fmla="*/ 2147483647 h 126"/>
                <a:gd name="T34" fmla="*/ 2147483647 w 112"/>
                <a:gd name="T35" fmla="*/ 2147483647 h 126"/>
                <a:gd name="T36" fmla="*/ 2147483647 w 112"/>
                <a:gd name="T37" fmla="*/ 2147483647 h 126"/>
                <a:gd name="T38" fmla="*/ 2147483647 w 112"/>
                <a:gd name="T39" fmla="*/ 2147483647 h 126"/>
                <a:gd name="T40" fmla="*/ 2147483647 w 112"/>
                <a:gd name="T41" fmla="*/ 2147483647 h 126"/>
                <a:gd name="T42" fmla="*/ 2147483647 w 112"/>
                <a:gd name="T43" fmla="*/ 2147483647 h 126"/>
                <a:gd name="T44" fmla="*/ 2147483647 w 112"/>
                <a:gd name="T45" fmla="*/ 2147483647 h 126"/>
                <a:gd name="T46" fmla="*/ 2147483647 w 112"/>
                <a:gd name="T47" fmla="*/ 2147483647 h 126"/>
                <a:gd name="T48" fmla="*/ 2147483647 w 112"/>
                <a:gd name="T49" fmla="*/ 2147483647 h 126"/>
                <a:gd name="T50" fmla="*/ 2147483647 w 112"/>
                <a:gd name="T51" fmla="*/ 2147483647 h 126"/>
                <a:gd name="T52" fmla="*/ 2147483647 w 112"/>
                <a:gd name="T53" fmla="*/ 0 h 126"/>
                <a:gd name="T54" fmla="*/ 2147483647 w 112"/>
                <a:gd name="T55" fmla="*/ 2147483647 h 126"/>
                <a:gd name="T56" fmla="*/ 2147483647 w 112"/>
                <a:gd name="T57" fmla="*/ 2147483647 h 126"/>
                <a:gd name="T58" fmla="*/ 2147483647 w 112"/>
                <a:gd name="T59" fmla="*/ 2147483647 h 126"/>
                <a:gd name="T60" fmla="*/ 2147483647 w 112"/>
                <a:gd name="T61" fmla="*/ 2147483647 h 126"/>
                <a:gd name="T62" fmla="*/ 2147483647 w 112"/>
                <a:gd name="T63" fmla="*/ 2147483647 h 126"/>
                <a:gd name="T64" fmla="*/ 2147483647 w 112"/>
                <a:gd name="T65" fmla="*/ 2147483647 h 126"/>
                <a:gd name="T66" fmla="*/ 2147483647 w 112"/>
                <a:gd name="T67" fmla="*/ 2147483647 h 126"/>
                <a:gd name="T68" fmla="*/ 2147483647 w 112"/>
                <a:gd name="T69" fmla="*/ 2147483647 h 126"/>
                <a:gd name="T70" fmla="*/ 2147483647 w 112"/>
                <a:gd name="T71" fmla="*/ 2147483647 h 126"/>
                <a:gd name="T72" fmla="*/ 2147483647 w 112"/>
                <a:gd name="T73" fmla="*/ 2147483647 h 126"/>
                <a:gd name="T74" fmla="*/ 2147483647 w 112"/>
                <a:gd name="T75" fmla="*/ 2147483647 h 126"/>
                <a:gd name="T76" fmla="*/ 2147483647 w 112"/>
                <a:gd name="T77" fmla="*/ 2147483647 h 126"/>
                <a:gd name="T78" fmla="*/ 2147483647 w 112"/>
                <a:gd name="T79" fmla="*/ 2147483647 h 126"/>
                <a:gd name="T80" fmla="*/ 2147483647 w 112"/>
                <a:gd name="T81" fmla="*/ 2147483647 h 126"/>
                <a:gd name="T82" fmla="*/ 2147483647 w 112"/>
                <a:gd name="T83" fmla="*/ 2147483647 h 126"/>
                <a:gd name="T84" fmla="*/ 2147483647 w 112"/>
                <a:gd name="T85" fmla="*/ 2147483647 h 126"/>
                <a:gd name="T86" fmla="*/ 2147483647 w 112"/>
                <a:gd name="T87" fmla="*/ 2147483647 h 126"/>
                <a:gd name="T88" fmla="*/ 2147483647 w 112"/>
                <a:gd name="T89" fmla="*/ 2147483647 h 126"/>
                <a:gd name="T90" fmla="*/ 2147483647 w 112"/>
                <a:gd name="T91" fmla="*/ 2147483647 h 126"/>
                <a:gd name="T92" fmla="*/ 2147483647 w 112"/>
                <a:gd name="T93" fmla="*/ 2147483647 h 126"/>
                <a:gd name="T94" fmla="*/ 2147483647 w 112"/>
                <a:gd name="T95" fmla="*/ 2147483647 h 126"/>
                <a:gd name="T96" fmla="*/ 2147483647 w 112"/>
                <a:gd name="T97" fmla="*/ 2147483647 h 126"/>
                <a:gd name="T98" fmla="*/ 2147483647 w 112"/>
                <a:gd name="T99" fmla="*/ 2147483647 h 126"/>
                <a:gd name="T100" fmla="*/ 2147483647 w 112"/>
                <a:gd name="T101" fmla="*/ 2147483647 h 126"/>
                <a:gd name="T102" fmla="*/ 2147483647 w 112"/>
                <a:gd name="T103" fmla="*/ 2147483647 h 126"/>
                <a:gd name="T104" fmla="*/ 2147483647 w 112"/>
                <a:gd name="T105" fmla="*/ 2147483647 h 126"/>
                <a:gd name="T106" fmla="*/ 2147483647 w 112"/>
                <a:gd name="T107" fmla="*/ 2147483647 h 126"/>
                <a:gd name="T108" fmla="*/ 2147483647 w 112"/>
                <a:gd name="T109" fmla="*/ 2147483647 h 126"/>
                <a:gd name="T110" fmla="*/ 2147483647 w 112"/>
                <a:gd name="T111" fmla="*/ 2147483647 h 126"/>
                <a:gd name="T112" fmla="*/ 2147483647 w 112"/>
                <a:gd name="T113" fmla="*/ 2147483647 h 126"/>
                <a:gd name="T114" fmla="*/ 2147483647 w 112"/>
                <a:gd name="T115" fmla="*/ 2147483647 h 126"/>
                <a:gd name="T116" fmla="*/ 2147483647 w 112"/>
                <a:gd name="T117" fmla="*/ 2147483647 h 126"/>
                <a:gd name="T118" fmla="*/ 2147483647 w 112"/>
                <a:gd name="T119" fmla="*/ 2147483647 h 126"/>
                <a:gd name="T120" fmla="*/ 2147483647 w 112"/>
                <a:gd name="T121" fmla="*/ 2147483647 h 12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112" h="126">
                  <a:moveTo>
                    <a:pt x="39" y="13"/>
                  </a:moveTo>
                  <a:lnTo>
                    <a:pt x="39" y="14"/>
                  </a:lnTo>
                  <a:lnTo>
                    <a:pt x="39" y="16"/>
                  </a:lnTo>
                  <a:lnTo>
                    <a:pt x="40" y="19"/>
                  </a:lnTo>
                  <a:lnTo>
                    <a:pt x="40" y="20"/>
                  </a:lnTo>
                  <a:lnTo>
                    <a:pt x="42" y="24"/>
                  </a:lnTo>
                  <a:lnTo>
                    <a:pt x="43" y="27"/>
                  </a:lnTo>
                  <a:lnTo>
                    <a:pt x="44" y="30"/>
                  </a:lnTo>
                  <a:lnTo>
                    <a:pt x="46" y="33"/>
                  </a:lnTo>
                  <a:lnTo>
                    <a:pt x="47" y="36"/>
                  </a:lnTo>
                  <a:lnTo>
                    <a:pt x="48" y="39"/>
                  </a:lnTo>
                  <a:lnTo>
                    <a:pt x="46" y="36"/>
                  </a:lnTo>
                  <a:lnTo>
                    <a:pt x="44" y="33"/>
                  </a:lnTo>
                  <a:lnTo>
                    <a:pt x="42" y="30"/>
                  </a:lnTo>
                  <a:lnTo>
                    <a:pt x="39" y="27"/>
                  </a:lnTo>
                  <a:lnTo>
                    <a:pt x="38" y="25"/>
                  </a:lnTo>
                  <a:lnTo>
                    <a:pt x="36" y="24"/>
                  </a:lnTo>
                  <a:lnTo>
                    <a:pt x="35" y="22"/>
                  </a:lnTo>
                  <a:lnTo>
                    <a:pt x="34" y="22"/>
                  </a:lnTo>
                  <a:lnTo>
                    <a:pt x="32" y="20"/>
                  </a:lnTo>
                  <a:lnTo>
                    <a:pt x="31" y="19"/>
                  </a:lnTo>
                  <a:lnTo>
                    <a:pt x="30" y="19"/>
                  </a:lnTo>
                  <a:lnTo>
                    <a:pt x="28" y="19"/>
                  </a:lnTo>
                  <a:lnTo>
                    <a:pt x="27" y="19"/>
                  </a:lnTo>
                  <a:lnTo>
                    <a:pt x="26" y="19"/>
                  </a:lnTo>
                  <a:lnTo>
                    <a:pt x="24" y="19"/>
                  </a:lnTo>
                  <a:lnTo>
                    <a:pt x="23" y="20"/>
                  </a:lnTo>
                  <a:lnTo>
                    <a:pt x="22" y="20"/>
                  </a:lnTo>
                  <a:lnTo>
                    <a:pt x="22" y="22"/>
                  </a:lnTo>
                  <a:lnTo>
                    <a:pt x="20" y="22"/>
                  </a:lnTo>
                  <a:lnTo>
                    <a:pt x="20" y="24"/>
                  </a:lnTo>
                  <a:lnTo>
                    <a:pt x="19" y="24"/>
                  </a:lnTo>
                  <a:lnTo>
                    <a:pt x="19" y="25"/>
                  </a:lnTo>
                  <a:lnTo>
                    <a:pt x="19" y="27"/>
                  </a:lnTo>
                  <a:lnTo>
                    <a:pt x="19" y="28"/>
                  </a:lnTo>
                  <a:lnTo>
                    <a:pt x="19" y="30"/>
                  </a:lnTo>
                  <a:lnTo>
                    <a:pt x="19" y="31"/>
                  </a:lnTo>
                  <a:lnTo>
                    <a:pt x="19" y="33"/>
                  </a:lnTo>
                  <a:lnTo>
                    <a:pt x="20" y="34"/>
                  </a:lnTo>
                  <a:lnTo>
                    <a:pt x="20" y="36"/>
                  </a:lnTo>
                  <a:lnTo>
                    <a:pt x="20" y="37"/>
                  </a:lnTo>
                  <a:lnTo>
                    <a:pt x="22" y="39"/>
                  </a:lnTo>
                  <a:lnTo>
                    <a:pt x="23" y="41"/>
                  </a:lnTo>
                  <a:lnTo>
                    <a:pt x="24" y="42"/>
                  </a:lnTo>
                  <a:lnTo>
                    <a:pt x="22" y="41"/>
                  </a:lnTo>
                  <a:lnTo>
                    <a:pt x="20" y="41"/>
                  </a:lnTo>
                  <a:lnTo>
                    <a:pt x="19" y="39"/>
                  </a:lnTo>
                  <a:lnTo>
                    <a:pt x="17" y="37"/>
                  </a:lnTo>
                  <a:lnTo>
                    <a:pt x="16" y="37"/>
                  </a:lnTo>
                  <a:lnTo>
                    <a:pt x="15" y="37"/>
                  </a:lnTo>
                  <a:lnTo>
                    <a:pt x="13" y="37"/>
                  </a:lnTo>
                  <a:lnTo>
                    <a:pt x="12" y="37"/>
                  </a:lnTo>
                  <a:lnTo>
                    <a:pt x="11" y="37"/>
                  </a:lnTo>
                  <a:lnTo>
                    <a:pt x="11" y="39"/>
                  </a:lnTo>
                  <a:lnTo>
                    <a:pt x="9" y="39"/>
                  </a:lnTo>
                  <a:lnTo>
                    <a:pt x="9" y="41"/>
                  </a:lnTo>
                  <a:lnTo>
                    <a:pt x="8" y="41"/>
                  </a:lnTo>
                  <a:lnTo>
                    <a:pt x="8" y="42"/>
                  </a:lnTo>
                  <a:lnTo>
                    <a:pt x="8" y="44"/>
                  </a:lnTo>
                  <a:lnTo>
                    <a:pt x="7" y="45"/>
                  </a:lnTo>
                  <a:lnTo>
                    <a:pt x="7" y="47"/>
                  </a:lnTo>
                  <a:lnTo>
                    <a:pt x="7" y="48"/>
                  </a:lnTo>
                  <a:lnTo>
                    <a:pt x="7" y="50"/>
                  </a:lnTo>
                  <a:lnTo>
                    <a:pt x="7" y="51"/>
                  </a:lnTo>
                  <a:lnTo>
                    <a:pt x="8" y="53"/>
                  </a:lnTo>
                  <a:lnTo>
                    <a:pt x="8" y="54"/>
                  </a:lnTo>
                  <a:lnTo>
                    <a:pt x="8" y="56"/>
                  </a:lnTo>
                  <a:lnTo>
                    <a:pt x="9" y="58"/>
                  </a:lnTo>
                  <a:lnTo>
                    <a:pt x="11" y="59"/>
                  </a:lnTo>
                  <a:lnTo>
                    <a:pt x="12" y="61"/>
                  </a:lnTo>
                  <a:lnTo>
                    <a:pt x="12" y="62"/>
                  </a:lnTo>
                  <a:lnTo>
                    <a:pt x="15" y="64"/>
                  </a:lnTo>
                  <a:lnTo>
                    <a:pt x="17" y="65"/>
                  </a:lnTo>
                  <a:lnTo>
                    <a:pt x="19" y="68"/>
                  </a:lnTo>
                  <a:lnTo>
                    <a:pt x="22" y="70"/>
                  </a:lnTo>
                  <a:lnTo>
                    <a:pt x="17" y="68"/>
                  </a:lnTo>
                  <a:lnTo>
                    <a:pt x="15" y="67"/>
                  </a:lnTo>
                  <a:lnTo>
                    <a:pt x="12" y="65"/>
                  </a:lnTo>
                  <a:lnTo>
                    <a:pt x="9" y="65"/>
                  </a:lnTo>
                  <a:lnTo>
                    <a:pt x="8" y="64"/>
                  </a:lnTo>
                  <a:lnTo>
                    <a:pt x="7" y="64"/>
                  </a:lnTo>
                  <a:lnTo>
                    <a:pt x="5" y="64"/>
                  </a:lnTo>
                  <a:lnTo>
                    <a:pt x="4" y="65"/>
                  </a:lnTo>
                  <a:lnTo>
                    <a:pt x="3" y="67"/>
                  </a:lnTo>
                  <a:lnTo>
                    <a:pt x="1" y="67"/>
                  </a:lnTo>
                  <a:lnTo>
                    <a:pt x="1" y="68"/>
                  </a:lnTo>
                  <a:lnTo>
                    <a:pt x="0" y="70"/>
                  </a:lnTo>
                  <a:lnTo>
                    <a:pt x="0" y="71"/>
                  </a:lnTo>
                  <a:lnTo>
                    <a:pt x="0" y="73"/>
                  </a:lnTo>
                  <a:lnTo>
                    <a:pt x="0" y="75"/>
                  </a:lnTo>
                  <a:lnTo>
                    <a:pt x="1" y="75"/>
                  </a:lnTo>
                  <a:lnTo>
                    <a:pt x="1" y="76"/>
                  </a:lnTo>
                  <a:lnTo>
                    <a:pt x="3" y="78"/>
                  </a:lnTo>
                  <a:lnTo>
                    <a:pt x="3" y="79"/>
                  </a:lnTo>
                  <a:lnTo>
                    <a:pt x="4" y="81"/>
                  </a:lnTo>
                  <a:lnTo>
                    <a:pt x="7" y="84"/>
                  </a:lnTo>
                  <a:lnTo>
                    <a:pt x="8" y="85"/>
                  </a:lnTo>
                  <a:lnTo>
                    <a:pt x="11" y="88"/>
                  </a:lnTo>
                  <a:lnTo>
                    <a:pt x="12" y="90"/>
                  </a:lnTo>
                  <a:lnTo>
                    <a:pt x="12" y="92"/>
                  </a:lnTo>
                  <a:lnTo>
                    <a:pt x="13" y="93"/>
                  </a:lnTo>
                  <a:lnTo>
                    <a:pt x="15" y="95"/>
                  </a:lnTo>
                  <a:lnTo>
                    <a:pt x="16" y="96"/>
                  </a:lnTo>
                  <a:lnTo>
                    <a:pt x="16" y="98"/>
                  </a:lnTo>
                  <a:lnTo>
                    <a:pt x="17" y="99"/>
                  </a:lnTo>
                  <a:lnTo>
                    <a:pt x="19" y="101"/>
                  </a:lnTo>
                  <a:lnTo>
                    <a:pt x="20" y="102"/>
                  </a:lnTo>
                  <a:lnTo>
                    <a:pt x="22" y="104"/>
                  </a:lnTo>
                  <a:lnTo>
                    <a:pt x="23" y="105"/>
                  </a:lnTo>
                  <a:lnTo>
                    <a:pt x="24" y="107"/>
                  </a:lnTo>
                  <a:lnTo>
                    <a:pt x="23" y="107"/>
                  </a:lnTo>
                  <a:lnTo>
                    <a:pt x="24" y="109"/>
                  </a:lnTo>
                  <a:lnTo>
                    <a:pt x="26" y="110"/>
                  </a:lnTo>
                  <a:lnTo>
                    <a:pt x="28" y="112"/>
                  </a:lnTo>
                  <a:lnTo>
                    <a:pt x="30" y="113"/>
                  </a:lnTo>
                  <a:lnTo>
                    <a:pt x="31" y="115"/>
                  </a:lnTo>
                  <a:lnTo>
                    <a:pt x="32" y="115"/>
                  </a:lnTo>
                  <a:lnTo>
                    <a:pt x="35" y="116"/>
                  </a:lnTo>
                  <a:lnTo>
                    <a:pt x="36" y="118"/>
                  </a:lnTo>
                  <a:lnTo>
                    <a:pt x="38" y="119"/>
                  </a:lnTo>
                  <a:lnTo>
                    <a:pt x="40" y="119"/>
                  </a:lnTo>
                  <a:lnTo>
                    <a:pt x="42" y="121"/>
                  </a:lnTo>
                  <a:lnTo>
                    <a:pt x="44" y="122"/>
                  </a:lnTo>
                  <a:lnTo>
                    <a:pt x="47" y="122"/>
                  </a:lnTo>
                  <a:lnTo>
                    <a:pt x="50" y="124"/>
                  </a:lnTo>
                  <a:lnTo>
                    <a:pt x="51" y="124"/>
                  </a:lnTo>
                  <a:lnTo>
                    <a:pt x="54" y="126"/>
                  </a:lnTo>
                  <a:lnTo>
                    <a:pt x="57" y="126"/>
                  </a:lnTo>
                  <a:lnTo>
                    <a:pt x="59" y="126"/>
                  </a:lnTo>
                  <a:lnTo>
                    <a:pt x="62" y="126"/>
                  </a:lnTo>
                  <a:lnTo>
                    <a:pt x="65" y="126"/>
                  </a:lnTo>
                  <a:lnTo>
                    <a:pt x="67" y="126"/>
                  </a:lnTo>
                  <a:lnTo>
                    <a:pt x="70" y="124"/>
                  </a:lnTo>
                  <a:lnTo>
                    <a:pt x="73" y="124"/>
                  </a:lnTo>
                  <a:lnTo>
                    <a:pt x="75" y="122"/>
                  </a:lnTo>
                  <a:lnTo>
                    <a:pt x="78" y="121"/>
                  </a:lnTo>
                  <a:lnTo>
                    <a:pt x="81" y="119"/>
                  </a:lnTo>
                  <a:lnTo>
                    <a:pt x="84" y="118"/>
                  </a:lnTo>
                  <a:lnTo>
                    <a:pt x="88" y="115"/>
                  </a:lnTo>
                  <a:lnTo>
                    <a:pt x="89" y="115"/>
                  </a:lnTo>
                  <a:lnTo>
                    <a:pt x="90" y="113"/>
                  </a:lnTo>
                  <a:lnTo>
                    <a:pt x="92" y="112"/>
                  </a:lnTo>
                  <a:lnTo>
                    <a:pt x="93" y="112"/>
                  </a:lnTo>
                  <a:lnTo>
                    <a:pt x="94" y="110"/>
                  </a:lnTo>
                  <a:lnTo>
                    <a:pt x="96" y="109"/>
                  </a:lnTo>
                  <a:lnTo>
                    <a:pt x="97" y="107"/>
                  </a:lnTo>
                  <a:lnTo>
                    <a:pt x="98" y="105"/>
                  </a:lnTo>
                  <a:lnTo>
                    <a:pt x="100" y="104"/>
                  </a:lnTo>
                  <a:lnTo>
                    <a:pt x="101" y="102"/>
                  </a:lnTo>
                  <a:lnTo>
                    <a:pt x="102" y="99"/>
                  </a:lnTo>
                  <a:lnTo>
                    <a:pt x="104" y="98"/>
                  </a:lnTo>
                  <a:lnTo>
                    <a:pt x="105" y="96"/>
                  </a:lnTo>
                  <a:lnTo>
                    <a:pt x="105" y="93"/>
                  </a:lnTo>
                  <a:lnTo>
                    <a:pt x="106" y="92"/>
                  </a:lnTo>
                  <a:lnTo>
                    <a:pt x="108" y="88"/>
                  </a:lnTo>
                  <a:lnTo>
                    <a:pt x="109" y="87"/>
                  </a:lnTo>
                  <a:lnTo>
                    <a:pt x="109" y="84"/>
                  </a:lnTo>
                  <a:lnTo>
                    <a:pt x="111" y="81"/>
                  </a:lnTo>
                  <a:lnTo>
                    <a:pt x="111" y="78"/>
                  </a:lnTo>
                  <a:lnTo>
                    <a:pt x="111" y="75"/>
                  </a:lnTo>
                  <a:lnTo>
                    <a:pt x="111" y="71"/>
                  </a:lnTo>
                  <a:lnTo>
                    <a:pt x="112" y="67"/>
                  </a:lnTo>
                  <a:lnTo>
                    <a:pt x="111" y="64"/>
                  </a:lnTo>
                  <a:lnTo>
                    <a:pt x="111" y="59"/>
                  </a:lnTo>
                  <a:lnTo>
                    <a:pt x="111" y="56"/>
                  </a:lnTo>
                  <a:lnTo>
                    <a:pt x="111" y="53"/>
                  </a:lnTo>
                  <a:lnTo>
                    <a:pt x="109" y="50"/>
                  </a:lnTo>
                  <a:lnTo>
                    <a:pt x="109" y="47"/>
                  </a:lnTo>
                  <a:lnTo>
                    <a:pt x="109" y="44"/>
                  </a:lnTo>
                  <a:lnTo>
                    <a:pt x="108" y="41"/>
                  </a:lnTo>
                  <a:lnTo>
                    <a:pt x="108" y="37"/>
                  </a:lnTo>
                  <a:lnTo>
                    <a:pt x="106" y="34"/>
                  </a:lnTo>
                  <a:lnTo>
                    <a:pt x="106" y="33"/>
                  </a:lnTo>
                  <a:lnTo>
                    <a:pt x="105" y="30"/>
                  </a:lnTo>
                  <a:lnTo>
                    <a:pt x="105" y="27"/>
                  </a:lnTo>
                  <a:lnTo>
                    <a:pt x="104" y="25"/>
                  </a:lnTo>
                  <a:lnTo>
                    <a:pt x="104" y="22"/>
                  </a:lnTo>
                  <a:lnTo>
                    <a:pt x="102" y="20"/>
                  </a:lnTo>
                  <a:lnTo>
                    <a:pt x="102" y="19"/>
                  </a:lnTo>
                  <a:lnTo>
                    <a:pt x="101" y="16"/>
                  </a:lnTo>
                  <a:lnTo>
                    <a:pt x="100" y="14"/>
                  </a:lnTo>
                  <a:lnTo>
                    <a:pt x="98" y="13"/>
                  </a:lnTo>
                  <a:lnTo>
                    <a:pt x="98" y="11"/>
                  </a:lnTo>
                  <a:lnTo>
                    <a:pt x="97" y="11"/>
                  </a:lnTo>
                  <a:lnTo>
                    <a:pt x="96" y="10"/>
                  </a:lnTo>
                  <a:lnTo>
                    <a:pt x="94" y="8"/>
                  </a:lnTo>
                  <a:lnTo>
                    <a:pt x="93" y="8"/>
                  </a:lnTo>
                  <a:lnTo>
                    <a:pt x="92" y="8"/>
                  </a:lnTo>
                  <a:lnTo>
                    <a:pt x="90" y="8"/>
                  </a:lnTo>
                  <a:lnTo>
                    <a:pt x="89" y="8"/>
                  </a:lnTo>
                  <a:lnTo>
                    <a:pt x="88" y="8"/>
                  </a:lnTo>
                  <a:lnTo>
                    <a:pt x="86" y="10"/>
                  </a:lnTo>
                  <a:lnTo>
                    <a:pt x="85" y="10"/>
                  </a:lnTo>
                  <a:lnTo>
                    <a:pt x="84" y="11"/>
                  </a:lnTo>
                  <a:lnTo>
                    <a:pt x="84" y="13"/>
                  </a:lnTo>
                  <a:lnTo>
                    <a:pt x="82" y="14"/>
                  </a:lnTo>
                  <a:lnTo>
                    <a:pt x="81" y="16"/>
                  </a:lnTo>
                  <a:lnTo>
                    <a:pt x="80" y="17"/>
                  </a:lnTo>
                  <a:lnTo>
                    <a:pt x="80" y="19"/>
                  </a:lnTo>
                  <a:lnTo>
                    <a:pt x="78" y="22"/>
                  </a:lnTo>
                  <a:lnTo>
                    <a:pt x="77" y="24"/>
                  </a:lnTo>
                  <a:lnTo>
                    <a:pt x="77" y="27"/>
                  </a:lnTo>
                  <a:lnTo>
                    <a:pt x="75" y="30"/>
                  </a:lnTo>
                  <a:lnTo>
                    <a:pt x="75" y="31"/>
                  </a:lnTo>
                  <a:lnTo>
                    <a:pt x="74" y="34"/>
                  </a:lnTo>
                  <a:lnTo>
                    <a:pt x="71" y="31"/>
                  </a:lnTo>
                  <a:lnTo>
                    <a:pt x="70" y="27"/>
                  </a:lnTo>
                  <a:lnTo>
                    <a:pt x="67" y="22"/>
                  </a:lnTo>
                  <a:lnTo>
                    <a:pt x="65" y="19"/>
                  </a:lnTo>
                  <a:lnTo>
                    <a:pt x="62" y="16"/>
                  </a:lnTo>
                  <a:lnTo>
                    <a:pt x="61" y="13"/>
                  </a:lnTo>
                  <a:lnTo>
                    <a:pt x="58" y="10"/>
                  </a:lnTo>
                  <a:lnTo>
                    <a:pt x="57" y="8"/>
                  </a:lnTo>
                  <a:lnTo>
                    <a:pt x="55" y="5"/>
                  </a:lnTo>
                  <a:lnTo>
                    <a:pt x="53" y="3"/>
                  </a:lnTo>
                  <a:lnTo>
                    <a:pt x="51" y="2"/>
                  </a:lnTo>
                  <a:lnTo>
                    <a:pt x="50" y="2"/>
                  </a:lnTo>
                  <a:lnTo>
                    <a:pt x="48" y="0"/>
                  </a:lnTo>
                  <a:lnTo>
                    <a:pt x="47" y="0"/>
                  </a:lnTo>
                  <a:lnTo>
                    <a:pt x="46" y="0"/>
                  </a:lnTo>
                  <a:lnTo>
                    <a:pt x="44" y="0"/>
                  </a:lnTo>
                  <a:lnTo>
                    <a:pt x="43" y="0"/>
                  </a:lnTo>
                  <a:lnTo>
                    <a:pt x="42" y="2"/>
                  </a:lnTo>
                  <a:lnTo>
                    <a:pt x="40" y="3"/>
                  </a:lnTo>
                  <a:lnTo>
                    <a:pt x="40" y="5"/>
                  </a:lnTo>
                  <a:lnTo>
                    <a:pt x="40" y="7"/>
                  </a:lnTo>
                  <a:lnTo>
                    <a:pt x="39" y="8"/>
                  </a:lnTo>
                  <a:lnTo>
                    <a:pt x="39" y="10"/>
                  </a:lnTo>
                  <a:lnTo>
                    <a:pt x="39" y="11"/>
                  </a:lnTo>
                  <a:lnTo>
                    <a:pt x="39" y="13"/>
                  </a:lnTo>
                  <a:close/>
                  <a:moveTo>
                    <a:pt x="55" y="48"/>
                  </a:moveTo>
                  <a:lnTo>
                    <a:pt x="55" y="48"/>
                  </a:lnTo>
                  <a:lnTo>
                    <a:pt x="55" y="47"/>
                  </a:lnTo>
                  <a:lnTo>
                    <a:pt x="54" y="42"/>
                  </a:lnTo>
                  <a:lnTo>
                    <a:pt x="51" y="37"/>
                  </a:lnTo>
                  <a:lnTo>
                    <a:pt x="50" y="34"/>
                  </a:lnTo>
                  <a:lnTo>
                    <a:pt x="48" y="31"/>
                  </a:lnTo>
                  <a:lnTo>
                    <a:pt x="47" y="27"/>
                  </a:lnTo>
                  <a:lnTo>
                    <a:pt x="44" y="24"/>
                  </a:lnTo>
                  <a:lnTo>
                    <a:pt x="44" y="20"/>
                  </a:lnTo>
                  <a:lnTo>
                    <a:pt x="43" y="17"/>
                  </a:lnTo>
                  <a:lnTo>
                    <a:pt x="42" y="16"/>
                  </a:lnTo>
                  <a:lnTo>
                    <a:pt x="42" y="14"/>
                  </a:lnTo>
                  <a:lnTo>
                    <a:pt x="42" y="13"/>
                  </a:lnTo>
                  <a:lnTo>
                    <a:pt x="42" y="11"/>
                  </a:lnTo>
                  <a:lnTo>
                    <a:pt x="42" y="10"/>
                  </a:lnTo>
                  <a:lnTo>
                    <a:pt x="43" y="8"/>
                  </a:lnTo>
                  <a:lnTo>
                    <a:pt x="43" y="7"/>
                  </a:lnTo>
                  <a:lnTo>
                    <a:pt x="43" y="5"/>
                  </a:lnTo>
                  <a:lnTo>
                    <a:pt x="44" y="5"/>
                  </a:lnTo>
                  <a:lnTo>
                    <a:pt x="44" y="3"/>
                  </a:lnTo>
                  <a:lnTo>
                    <a:pt x="46" y="3"/>
                  </a:lnTo>
                  <a:lnTo>
                    <a:pt x="47" y="3"/>
                  </a:lnTo>
                  <a:lnTo>
                    <a:pt x="48" y="3"/>
                  </a:lnTo>
                  <a:lnTo>
                    <a:pt x="50" y="5"/>
                  </a:lnTo>
                  <a:lnTo>
                    <a:pt x="51" y="7"/>
                  </a:lnTo>
                  <a:lnTo>
                    <a:pt x="53" y="8"/>
                  </a:lnTo>
                  <a:lnTo>
                    <a:pt x="55" y="10"/>
                  </a:lnTo>
                  <a:lnTo>
                    <a:pt x="57" y="13"/>
                  </a:lnTo>
                  <a:lnTo>
                    <a:pt x="58" y="14"/>
                  </a:lnTo>
                  <a:lnTo>
                    <a:pt x="61" y="17"/>
                  </a:lnTo>
                  <a:lnTo>
                    <a:pt x="62" y="20"/>
                  </a:lnTo>
                  <a:lnTo>
                    <a:pt x="65" y="24"/>
                  </a:lnTo>
                  <a:lnTo>
                    <a:pt x="67" y="28"/>
                  </a:lnTo>
                  <a:lnTo>
                    <a:pt x="69" y="31"/>
                  </a:lnTo>
                  <a:lnTo>
                    <a:pt x="71" y="36"/>
                  </a:lnTo>
                  <a:lnTo>
                    <a:pt x="74" y="41"/>
                  </a:lnTo>
                  <a:lnTo>
                    <a:pt x="75" y="44"/>
                  </a:lnTo>
                  <a:lnTo>
                    <a:pt x="77" y="39"/>
                  </a:lnTo>
                  <a:lnTo>
                    <a:pt x="77" y="36"/>
                  </a:lnTo>
                  <a:lnTo>
                    <a:pt x="78" y="33"/>
                  </a:lnTo>
                  <a:lnTo>
                    <a:pt x="78" y="31"/>
                  </a:lnTo>
                  <a:lnTo>
                    <a:pt x="80" y="28"/>
                  </a:lnTo>
                  <a:lnTo>
                    <a:pt x="80" y="25"/>
                  </a:lnTo>
                  <a:lnTo>
                    <a:pt x="81" y="24"/>
                  </a:lnTo>
                  <a:lnTo>
                    <a:pt x="81" y="20"/>
                  </a:lnTo>
                  <a:lnTo>
                    <a:pt x="82" y="19"/>
                  </a:lnTo>
                  <a:lnTo>
                    <a:pt x="84" y="17"/>
                  </a:lnTo>
                  <a:lnTo>
                    <a:pt x="84" y="16"/>
                  </a:lnTo>
                  <a:lnTo>
                    <a:pt x="85" y="14"/>
                  </a:lnTo>
                  <a:lnTo>
                    <a:pt x="86" y="13"/>
                  </a:lnTo>
                  <a:lnTo>
                    <a:pt x="88" y="13"/>
                  </a:lnTo>
                  <a:lnTo>
                    <a:pt x="88" y="11"/>
                  </a:lnTo>
                  <a:lnTo>
                    <a:pt x="89" y="11"/>
                  </a:lnTo>
                  <a:lnTo>
                    <a:pt x="90" y="11"/>
                  </a:lnTo>
                  <a:lnTo>
                    <a:pt x="92" y="11"/>
                  </a:lnTo>
                  <a:lnTo>
                    <a:pt x="93" y="11"/>
                  </a:lnTo>
                  <a:lnTo>
                    <a:pt x="94" y="13"/>
                  </a:lnTo>
                  <a:lnTo>
                    <a:pt x="96" y="13"/>
                  </a:lnTo>
                  <a:lnTo>
                    <a:pt x="96" y="14"/>
                  </a:lnTo>
                  <a:lnTo>
                    <a:pt x="97" y="16"/>
                  </a:lnTo>
                  <a:lnTo>
                    <a:pt x="98" y="16"/>
                  </a:lnTo>
                  <a:lnTo>
                    <a:pt x="98" y="17"/>
                  </a:lnTo>
                  <a:lnTo>
                    <a:pt x="100" y="19"/>
                  </a:lnTo>
                  <a:lnTo>
                    <a:pt x="100" y="22"/>
                  </a:lnTo>
                  <a:lnTo>
                    <a:pt x="101" y="24"/>
                  </a:lnTo>
                  <a:lnTo>
                    <a:pt x="101" y="25"/>
                  </a:lnTo>
                  <a:lnTo>
                    <a:pt x="102" y="28"/>
                  </a:lnTo>
                  <a:lnTo>
                    <a:pt x="102" y="30"/>
                  </a:lnTo>
                  <a:lnTo>
                    <a:pt x="104" y="33"/>
                  </a:lnTo>
                  <a:lnTo>
                    <a:pt x="104" y="36"/>
                  </a:lnTo>
                  <a:lnTo>
                    <a:pt x="105" y="37"/>
                  </a:lnTo>
                  <a:lnTo>
                    <a:pt x="105" y="41"/>
                  </a:lnTo>
                  <a:lnTo>
                    <a:pt x="106" y="44"/>
                  </a:lnTo>
                  <a:lnTo>
                    <a:pt x="106" y="47"/>
                  </a:lnTo>
                  <a:lnTo>
                    <a:pt x="106" y="50"/>
                  </a:lnTo>
                  <a:lnTo>
                    <a:pt x="108" y="53"/>
                  </a:lnTo>
                  <a:lnTo>
                    <a:pt x="108" y="56"/>
                  </a:lnTo>
                  <a:lnTo>
                    <a:pt x="108" y="61"/>
                  </a:lnTo>
                  <a:lnTo>
                    <a:pt x="108" y="64"/>
                  </a:lnTo>
                  <a:lnTo>
                    <a:pt x="108" y="67"/>
                  </a:lnTo>
                  <a:lnTo>
                    <a:pt x="108" y="70"/>
                  </a:lnTo>
                  <a:lnTo>
                    <a:pt x="108" y="75"/>
                  </a:lnTo>
                  <a:lnTo>
                    <a:pt x="108" y="78"/>
                  </a:lnTo>
                  <a:lnTo>
                    <a:pt x="108" y="79"/>
                  </a:lnTo>
                  <a:lnTo>
                    <a:pt x="106" y="82"/>
                  </a:lnTo>
                  <a:lnTo>
                    <a:pt x="106" y="85"/>
                  </a:lnTo>
                  <a:lnTo>
                    <a:pt x="105" y="87"/>
                  </a:lnTo>
                  <a:lnTo>
                    <a:pt x="104" y="90"/>
                  </a:lnTo>
                  <a:lnTo>
                    <a:pt x="104" y="92"/>
                  </a:lnTo>
                  <a:lnTo>
                    <a:pt x="102" y="95"/>
                  </a:lnTo>
                  <a:lnTo>
                    <a:pt x="101" y="96"/>
                  </a:lnTo>
                  <a:lnTo>
                    <a:pt x="100" y="98"/>
                  </a:lnTo>
                  <a:lnTo>
                    <a:pt x="100" y="99"/>
                  </a:lnTo>
                  <a:lnTo>
                    <a:pt x="98" y="101"/>
                  </a:lnTo>
                  <a:lnTo>
                    <a:pt x="97" y="102"/>
                  </a:lnTo>
                  <a:lnTo>
                    <a:pt x="96" y="104"/>
                  </a:lnTo>
                  <a:lnTo>
                    <a:pt x="94" y="105"/>
                  </a:lnTo>
                  <a:lnTo>
                    <a:pt x="93" y="107"/>
                  </a:lnTo>
                  <a:lnTo>
                    <a:pt x="92" y="109"/>
                  </a:lnTo>
                  <a:lnTo>
                    <a:pt x="90" y="110"/>
                  </a:lnTo>
                  <a:lnTo>
                    <a:pt x="89" y="110"/>
                  </a:lnTo>
                  <a:lnTo>
                    <a:pt x="88" y="112"/>
                  </a:lnTo>
                  <a:lnTo>
                    <a:pt x="86" y="112"/>
                  </a:lnTo>
                  <a:lnTo>
                    <a:pt x="86" y="113"/>
                  </a:lnTo>
                  <a:lnTo>
                    <a:pt x="85" y="113"/>
                  </a:lnTo>
                  <a:lnTo>
                    <a:pt x="84" y="115"/>
                  </a:lnTo>
                  <a:lnTo>
                    <a:pt x="81" y="116"/>
                  </a:lnTo>
                  <a:lnTo>
                    <a:pt x="78" y="118"/>
                  </a:lnTo>
                  <a:lnTo>
                    <a:pt x="75" y="119"/>
                  </a:lnTo>
                  <a:lnTo>
                    <a:pt x="73" y="121"/>
                  </a:lnTo>
                  <a:lnTo>
                    <a:pt x="71" y="121"/>
                  </a:lnTo>
                  <a:lnTo>
                    <a:pt x="69" y="121"/>
                  </a:lnTo>
                  <a:lnTo>
                    <a:pt x="66" y="122"/>
                  </a:lnTo>
                  <a:lnTo>
                    <a:pt x="63" y="122"/>
                  </a:lnTo>
                  <a:lnTo>
                    <a:pt x="62" y="122"/>
                  </a:lnTo>
                  <a:lnTo>
                    <a:pt x="59" y="122"/>
                  </a:lnTo>
                  <a:lnTo>
                    <a:pt x="58" y="122"/>
                  </a:lnTo>
                  <a:lnTo>
                    <a:pt x="55" y="122"/>
                  </a:lnTo>
                  <a:lnTo>
                    <a:pt x="53" y="121"/>
                  </a:lnTo>
                  <a:lnTo>
                    <a:pt x="51" y="121"/>
                  </a:lnTo>
                  <a:lnTo>
                    <a:pt x="48" y="121"/>
                  </a:lnTo>
                  <a:lnTo>
                    <a:pt x="47" y="119"/>
                  </a:lnTo>
                  <a:lnTo>
                    <a:pt x="44" y="119"/>
                  </a:lnTo>
                  <a:lnTo>
                    <a:pt x="43" y="118"/>
                  </a:lnTo>
                  <a:lnTo>
                    <a:pt x="42" y="118"/>
                  </a:lnTo>
                  <a:lnTo>
                    <a:pt x="40" y="116"/>
                  </a:lnTo>
                  <a:lnTo>
                    <a:pt x="38" y="115"/>
                  </a:lnTo>
                  <a:lnTo>
                    <a:pt x="36" y="115"/>
                  </a:lnTo>
                  <a:lnTo>
                    <a:pt x="35" y="113"/>
                  </a:lnTo>
                  <a:lnTo>
                    <a:pt x="32" y="112"/>
                  </a:lnTo>
                  <a:lnTo>
                    <a:pt x="31" y="110"/>
                  </a:lnTo>
                  <a:lnTo>
                    <a:pt x="28" y="109"/>
                  </a:lnTo>
                  <a:lnTo>
                    <a:pt x="27" y="107"/>
                  </a:lnTo>
                  <a:lnTo>
                    <a:pt x="28" y="107"/>
                  </a:lnTo>
                  <a:lnTo>
                    <a:pt x="27" y="105"/>
                  </a:lnTo>
                  <a:lnTo>
                    <a:pt x="26" y="104"/>
                  </a:lnTo>
                  <a:lnTo>
                    <a:pt x="24" y="102"/>
                  </a:lnTo>
                  <a:lnTo>
                    <a:pt x="23" y="101"/>
                  </a:lnTo>
                  <a:lnTo>
                    <a:pt x="22" y="99"/>
                  </a:lnTo>
                  <a:lnTo>
                    <a:pt x="20" y="98"/>
                  </a:lnTo>
                  <a:lnTo>
                    <a:pt x="19" y="96"/>
                  </a:lnTo>
                  <a:lnTo>
                    <a:pt x="17" y="95"/>
                  </a:lnTo>
                  <a:lnTo>
                    <a:pt x="17" y="93"/>
                  </a:lnTo>
                  <a:lnTo>
                    <a:pt x="16" y="92"/>
                  </a:lnTo>
                  <a:lnTo>
                    <a:pt x="15" y="90"/>
                  </a:lnTo>
                  <a:lnTo>
                    <a:pt x="13" y="88"/>
                  </a:lnTo>
                  <a:lnTo>
                    <a:pt x="12" y="87"/>
                  </a:lnTo>
                  <a:lnTo>
                    <a:pt x="11" y="84"/>
                  </a:lnTo>
                  <a:lnTo>
                    <a:pt x="8" y="81"/>
                  </a:lnTo>
                  <a:lnTo>
                    <a:pt x="7" y="79"/>
                  </a:lnTo>
                  <a:lnTo>
                    <a:pt x="5" y="78"/>
                  </a:lnTo>
                  <a:lnTo>
                    <a:pt x="4" y="76"/>
                  </a:lnTo>
                  <a:lnTo>
                    <a:pt x="4" y="75"/>
                  </a:lnTo>
                  <a:lnTo>
                    <a:pt x="3" y="73"/>
                  </a:lnTo>
                  <a:lnTo>
                    <a:pt x="3" y="71"/>
                  </a:lnTo>
                  <a:lnTo>
                    <a:pt x="4" y="70"/>
                  </a:lnTo>
                  <a:lnTo>
                    <a:pt x="4" y="68"/>
                  </a:lnTo>
                  <a:lnTo>
                    <a:pt x="5" y="68"/>
                  </a:lnTo>
                  <a:lnTo>
                    <a:pt x="7" y="67"/>
                  </a:lnTo>
                  <a:lnTo>
                    <a:pt x="8" y="67"/>
                  </a:lnTo>
                  <a:lnTo>
                    <a:pt x="11" y="68"/>
                  </a:lnTo>
                  <a:lnTo>
                    <a:pt x="13" y="70"/>
                  </a:lnTo>
                  <a:lnTo>
                    <a:pt x="15" y="70"/>
                  </a:lnTo>
                  <a:lnTo>
                    <a:pt x="17" y="71"/>
                  </a:lnTo>
                  <a:lnTo>
                    <a:pt x="20" y="73"/>
                  </a:lnTo>
                  <a:lnTo>
                    <a:pt x="22" y="73"/>
                  </a:lnTo>
                  <a:lnTo>
                    <a:pt x="26" y="76"/>
                  </a:lnTo>
                  <a:lnTo>
                    <a:pt x="28" y="76"/>
                  </a:lnTo>
                  <a:lnTo>
                    <a:pt x="30" y="76"/>
                  </a:lnTo>
                  <a:lnTo>
                    <a:pt x="31" y="76"/>
                  </a:lnTo>
                  <a:lnTo>
                    <a:pt x="31" y="75"/>
                  </a:lnTo>
                  <a:lnTo>
                    <a:pt x="31" y="73"/>
                  </a:lnTo>
                  <a:lnTo>
                    <a:pt x="30" y="71"/>
                  </a:lnTo>
                  <a:lnTo>
                    <a:pt x="28" y="71"/>
                  </a:lnTo>
                  <a:lnTo>
                    <a:pt x="27" y="70"/>
                  </a:lnTo>
                  <a:lnTo>
                    <a:pt x="24" y="68"/>
                  </a:lnTo>
                  <a:lnTo>
                    <a:pt x="22" y="67"/>
                  </a:lnTo>
                  <a:lnTo>
                    <a:pt x="20" y="64"/>
                  </a:lnTo>
                  <a:lnTo>
                    <a:pt x="17" y="62"/>
                  </a:lnTo>
                  <a:lnTo>
                    <a:pt x="16" y="61"/>
                  </a:lnTo>
                  <a:lnTo>
                    <a:pt x="15" y="59"/>
                  </a:lnTo>
                  <a:lnTo>
                    <a:pt x="13" y="58"/>
                  </a:lnTo>
                  <a:lnTo>
                    <a:pt x="12" y="56"/>
                  </a:lnTo>
                  <a:lnTo>
                    <a:pt x="12" y="54"/>
                  </a:lnTo>
                  <a:lnTo>
                    <a:pt x="11" y="54"/>
                  </a:lnTo>
                  <a:lnTo>
                    <a:pt x="11" y="53"/>
                  </a:lnTo>
                  <a:lnTo>
                    <a:pt x="9" y="51"/>
                  </a:lnTo>
                  <a:lnTo>
                    <a:pt x="9" y="50"/>
                  </a:lnTo>
                  <a:lnTo>
                    <a:pt x="9" y="48"/>
                  </a:lnTo>
                  <a:lnTo>
                    <a:pt x="9" y="47"/>
                  </a:lnTo>
                  <a:lnTo>
                    <a:pt x="9" y="45"/>
                  </a:lnTo>
                  <a:lnTo>
                    <a:pt x="11" y="44"/>
                  </a:lnTo>
                  <a:lnTo>
                    <a:pt x="11" y="42"/>
                  </a:lnTo>
                  <a:lnTo>
                    <a:pt x="12" y="42"/>
                  </a:lnTo>
                  <a:lnTo>
                    <a:pt x="12" y="41"/>
                  </a:lnTo>
                  <a:lnTo>
                    <a:pt x="13" y="41"/>
                  </a:lnTo>
                  <a:lnTo>
                    <a:pt x="15" y="41"/>
                  </a:lnTo>
                  <a:lnTo>
                    <a:pt x="16" y="41"/>
                  </a:lnTo>
                  <a:lnTo>
                    <a:pt x="17" y="42"/>
                  </a:lnTo>
                  <a:lnTo>
                    <a:pt x="19" y="42"/>
                  </a:lnTo>
                  <a:lnTo>
                    <a:pt x="22" y="44"/>
                  </a:lnTo>
                  <a:lnTo>
                    <a:pt x="23" y="45"/>
                  </a:lnTo>
                  <a:lnTo>
                    <a:pt x="24" y="47"/>
                  </a:lnTo>
                  <a:lnTo>
                    <a:pt x="27" y="50"/>
                  </a:lnTo>
                  <a:lnTo>
                    <a:pt x="30" y="53"/>
                  </a:lnTo>
                  <a:lnTo>
                    <a:pt x="32" y="54"/>
                  </a:lnTo>
                  <a:lnTo>
                    <a:pt x="35" y="58"/>
                  </a:lnTo>
                  <a:lnTo>
                    <a:pt x="36" y="59"/>
                  </a:lnTo>
                  <a:lnTo>
                    <a:pt x="39" y="61"/>
                  </a:lnTo>
                  <a:lnTo>
                    <a:pt x="39" y="62"/>
                  </a:lnTo>
                  <a:lnTo>
                    <a:pt x="40" y="62"/>
                  </a:lnTo>
                  <a:lnTo>
                    <a:pt x="40" y="64"/>
                  </a:lnTo>
                  <a:lnTo>
                    <a:pt x="42" y="64"/>
                  </a:lnTo>
                  <a:lnTo>
                    <a:pt x="42" y="62"/>
                  </a:lnTo>
                  <a:lnTo>
                    <a:pt x="43" y="62"/>
                  </a:lnTo>
                  <a:lnTo>
                    <a:pt x="43" y="61"/>
                  </a:lnTo>
                  <a:lnTo>
                    <a:pt x="42" y="59"/>
                  </a:lnTo>
                  <a:lnTo>
                    <a:pt x="40" y="58"/>
                  </a:lnTo>
                  <a:lnTo>
                    <a:pt x="39" y="56"/>
                  </a:lnTo>
                  <a:lnTo>
                    <a:pt x="36" y="53"/>
                  </a:lnTo>
                  <a:lnTo>
                    <a:pt x="32" y="50"/>
                  </a:lnTo>
                  <a:lnTo>
                    <a:pt x="31" y="48"/>
                  </a:lnTo>
                  <a:lnTo>
                    <a:pt x="30" y="45"/>
                  </a:lnTo>
                  <a:lnTo>
                    <a:pt x="28" y="44"/>
                  </a:lnTo>
                  <a:lnTo>
                    <a:pt x="27" y="42"/>
                  </a:lnTo>
                  <a:lnTo>
                    <a:pt x="26" y="41"/>
                  </a:lnTo>
                  <a:lnTo>
                    <a:pt x="24" y="37"/>
                  </a:lnTo>
                  <a:lnTo>
                    <a:pt x="23" y="36"/>
                  </a:lnTo>
                  <a:lnTo>
                    <a:pt x="23" y="34"/>
                  </a:lnTo>
                  <a:lnTo>
                    <a:pt x="22" y="33"/>
                  </a:lnTo>
                  <a:lnTo>
                    <a:pt x="22" y="31"/>
                  </a:lnTo>
                  <a:lnTo>
                    <a:pt x="22" y="30"/>
                  </a:lnTo>
                  <a:lnTo>
                    <a:pt x="22" y="28"/>
                  </a:lnTo>
                  <a:lnTo>
                    <a:pt x="22" y="27"/>
                  </a:lnTo>
                  <a:lnTo>
                    <a:pt x="22" y="25"/>
                  </a:lnTo>
                  <a:lnTo>
                    <a:pt x="23" y="25"/>
                  </a:lnTo>
                  <a:lnTo>
                    <a:pt x="23" y="24"/>
                  </a:lnTo>
                  <a:lnTo>
                    <a:pt x="24" y="24"/>
                  </a:lnTo>
                  <a:lnTo>
                    <a:pt x="24" y="22"/>
                  </a:lnTo>
                  <a:lnTo>
                    <a:pt x="26" y="22"/>
                  </a:lnTo>
                  <a:lnTo>
                    <a:pt x="27" y="22"/>
                  </a:lnTo>
                  <a:lnTo>
                    <a:pt x="28" y="22"/>
                  </a:lnTo>
                  <a:lnTo>
                    <a:pt x="30" y="22"/>
                  </a:lnTo>
                  <a:lnTo>
                    <a:pt x="31" y="24"/>
                  </a:lnTo>
                  <a:lnTo>
                    <a:pt x="32" y="24"/>
                  </a:lnTo>
                  <a:lnTo>
                    <a:pt x="34" y="25"/>
                  </a:lnTo>
                  <a:lnTo>
                    <a:pt x="35" y="27"/>
                  </a:lnTo>
                  <a:lnTo>
                    <a:pt x="36" y="28"/>
                  </a:lnTo>
                  <a:lnTo>
                    <a:pt x="38" y="28"/>
                  </a:lnTo>
                  <a:lnTo>
                    <a:pt x="39" y="30"/>
                  </a:lnTo>
                  <a:lnTo>
                    <a:pt x="42" y="33"/>
                  </a:lnTo>
                  <a:lnTo>
                    <a:pt x="44" y="37"/>
                  </a:lnTo>
                  <a:lnTo>
                    <a:pt x="46" y="41"/>
                  </a:lnTo>
                  <a:lnTo>
                    <a:pt x="48" y="44"/>
                  </a:lnTo>
                  <a:lnTo>
                    <a:pt x="51" y="47"/>
                  </a:lnTo>
                  <a:lnTo>
                    <a:pt x="53" y="48"/>
                  </a:lnTo>
                  <a:lnTo>
                    <a:pt x="53" y="50"/>
                  </a:lnTo>
                  <a:lnTo>
                    <a:pt x="54" y="50"/>
                  </a:lnTo>
                  <a:lnTo>
                    <a:pt x="55" y="50"/>
                  </a:lnTo>
                  <a:lnTo>
                    <a:pt x="55" y="48"/>
                  </a:lnTo>
                  <a:close/>
                </a:path>
              </a:pathLst>
            </a:custGeom>
            <a:solidFill>
              <a:srgbClr val="E8B7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402" name="Freeform 134"/>
            <p:cNvSpPr>
              <a:spLocks/>
            </p:cNvSpPr>
            <p:nvPr/>
          </p:nvSpPr>
          <p:spPr bwMode="auto">
            <a:xfrm>
              <a:off x="5697538" y="5284788"/>
              <a:ext cx="69850" cy="88900"/>
            </a:xfrm>
            <a:custGeom>
              <a:avLst/>
              <a:gdLst>
                <a:gd name="T0" fmla="*/ 2147483647 w 87"/>
                <a:gd name="T1" fmla="*/ 2147483647 h 113"/>
                <a:gd name="T2" fmla="*/ 2147483647 w 87"/>
                <a:gd name="T3" fmla="*/ 2147483647 h 113"/>
                <a:gd name="T4" fmla="*/ 2147483647 w 87"/>
                <a:gd name="T5" fmla="*/ 2147483647 h 113"/>
                <a:gd name="T6" fmla="*/ 2147483647 w 87"/>
                <a:gd name="T7" fmla="*/ 2147483647 h 113"/>
                <a:gd name="T8" fmla="*/ 2147483647 w 87"/>
                <a:gd name="T9" fmla="*/ 2147483647 h 113"/>
                <a:gd name="T10" fmla="*/ 2147483647 w 87"/>
                <a:gd name="T11" fmla="*/ 2147483647 h 113"/>
                <a:gd name="T12" fmla="*/ 2147483647 w 87"/>
                <a:gd name="T13" fmla="*/ 2147483647 h 113"/>
                <a:gd name="T14" fmla="*/ 2147483647 w 87"/>
                <a:gd name="T15" fmla="*/ 2147483647 h 113"/>
                <a:gd name="T16" fmla="*/ 2147483647 w 87"/>
                <a:gd name="T17" fmla="*/ 2147483647 h 113"/>
                <a:gd name="T18" fmla="*/ 2147483647 w 87"/>
                <a:gd name="T19" fmla="*/ 2147483647 h 113"/>
                <a:gd name="T20" fmla="*/ 2147483647 w 87"/>
                <a:gd name="T21" fmla="*/ 2147483647 h 113"/>
                <a:gd name="T22" fmla="*/ 2147483647 w 87"/>
                <a:gd name="T23" fmla="*/ 2147483647 h 113"/>
                <a:gd name="T24" fmla="*/ 2147483647 w 87"/>
                <a:gd name="T25" fmla="*/ 2147483647 h 113"/>
                <a:gd name="T26" fmla="*/ 2147483647 w 87"/>
                <a:gd name="T27" fmla="*/ 2147483647 h 113"/>
                <a:gd name="T28" fmla="*/ 2147483647 w 87"/>
                <a:gd name="T29" fmla="*/ 2147483647 h 113"/>
                <a:gd name="T30" fmla="*/ 2147483647 w 87"/>
                <a:gd name="T31" fmla="*/ 2147483647 h 113"/>
                <a:gd name="T32" fmla="*/ 2147483647 w 87"/>
                <a:gd name="T33" fmla="*/ 2147483647 h 113"/>
                <a:gd name="T34" fmla="*/ 2147483647 w 87"/>
                <a:gd name="T35" fmla="*/ 2147483647 h 113"/>
                <a:gd name="T36" fmla="*/ 2147483647 w 87"/>
                <a:gd name="T37" fmla="*/ 2147483647 h 113"/>
                <a:gd name="T38" fmla="*/ 2147483647 w 87"/>
                <a:gd name="T39" fmla="*/ 0 h 113"/>
                <a:gd name="T40" fmla="*/ 2147483647 w 87"/>
                <a:gd name="T41" fmla="*/ 0 h 113"/>
                <a:gd name="T42" fmla="*/ 2147483647 w 87"/>
                <a:gd name="T43" fmla="*/ 0 h 113"/>
                <a:gd name="T44" fmla="*/ 2147483647 w 87"/>
                <a:gd name="T45" fmla="*/ 2147483647 h 113"/>
                <a:gd name="T46" fmla="*/ 2147483647 w 87"/>
                <a:gd name="T47" fmla="*/ 2147483647 h 113"/>
                <a:gd name="T48" fmla="*/ 2147483647 w 87"/>
                <a:gd name="T49" fmla="*/ 2147483647 h 113"/>
                <a:gd name="T50" fmla="*/ 2147483647 w 87"/>
                <a:gd name="T51" fmla="*/ 2147483647 h 113"/>
                <a:gd name="T52" fmla="*/ 2147483647 w 87"/>
                <a:gd name="T53" fmla="*/ 2147483647 h 113"/>
                <a:gd name="T54" fmla="*/ 2147483647 w 87"/>
                <a:gd name="T55" fmla="*/ 2147483647 h 113"/>
                <a:gd name="T56" fmla="*/ 2147483647 w 87"/>
                <a:gd name="T57" fmla="*/ 2147483647 h 113"/>
                <a:gd name="T58" fmla="*/ 2147483647 w 87"/>
                <a:gd name="T59" fmla="*/ 2147483647 h 113"/>
                <a:gd name="T60" fmla="*/ 2147483647 w 87"/>
                <a:gd name="T61" fmla="*/ 2147483647 h 113"/>
                <a:gd name="T62" fmla="*/ 2147483647 w 87"/>
                <a:gd name="T63" fmla="*/ 2147483647 h 113"/>
                <a:gd name="T64" fmla="*/ 2147483647 w 87"/>
                <a:gd name="T65" fmla="*/ 2147483647 h 113"/>
                <a:gd name="T66" fmla="*/ 2147483647 w 87"/>
                <a:gd name="T67" fmla="*/ 2147483647 h 113"/>
                <a:gd name="T68" fmla="*/ 2147483647 w 87"/>
                <a:gd name="T69" fmla="*/ 2147483647 h 113"/>
                <a:gd name="T70" fmla="*/ 2147483647 w 87"/>
                <a:gd name="T71" fmla="*/ 2147483647 h 113"/>
                <a:gd name="T72" fmla="*/ 2147483647 w 87"/>
                <a:gd name="T73" fmla="*/ 2147483647 h 113"/>
                <a:gd name="T74" fmla="*/ 2147483647 w 87"/>
                <a:gd name="T75" fmla="*/ 2147483647 h 113"/>
                <a:gd name="T76" fmla="*/ 2147483647 w 87"/>
                <a:gd name="T77" fmla="*/ 2147483647 h 113"/>
                <a:gd name="T78" fmla="*/ 2147483647 w 87"/>
                <a:gd name="T79" fmla="*/ 2147483647 h 113"/>
                <a:gd name="T80" fmla="*/ 2147483647 w 87"/>
                <a:gd name="T81" fmla="*/ 2147483647 h 113"/>
                <a:gd name="T82" fmla="*/ 2147483647 w 87"/>
                <a:gd name="T83" fmla="*/ 2147483647 h 113"/>
                <a:gd name="T84" fmla="*/ 2147483647 w 87"/>
                <a:gd name="T85" fmla="*/ 2147483647 h 113"/>
                <a:gd name="T86" fmla="*/ 2147483647 w 87"/>
                <a:gd name="T87" fmla="*/ 2147483647 h 113"/>
                <a:gd name="T88" fmla="*/ 2147483647 w 87"/>
                <a:gd name="T89" fmla="*/ 2147483647 h 113"/>
                <a:gd name="T90" fmla="*/ 2147483647 w 87"/>
                <a:gd name="T91" fmla="*/ 2147483647 h 113"/>
                <a:gd name="T92" fmla="*/ 2147483647 w 87"/>
                <a:gd name="T93" fmla="*/ 2147483647 h 113"/>
                <a:gd name="T94" fmla="*/ 2147483647 w 87"/>
                <a:gd name="T95" fmla="*/ 2147483647 h 113"/>
                <a:gd name="T96" fmla="*/ 2147483647 w 87"/>
                <a:gd name="T97" fmla="*/ 2147483647 h 113"/>
                <a:gd name="T98" fmla="*/ 2147483647 w 87"/>
                <a:gd name="T99" fmla="*/ 2147483647 h 113"/>
                <a:gd name="T100" fmla="*/ 2147483647 w 87"/>
                <a:gd name="T101" fmla="*/ 2147483647 h 113"/>
                <a:gd name="T102" fmla="*/ 2147483647 w 87"/>
                <a:gd name="T103" fmla="*/ 2147483647 h 113"/>
                <a:gd name="T104" fmla="*/ 2147483647 w 87"/>
                <a:gd name="T105" fmla="*/ 2147483647 h 113"/>
                <a:gd name="T106" fmla="*/ 2147483647 w 87"/>
                <a:gd name="T107" fmla="*/ 2147483647 h 113"/>
                <a:gd name="T108" fmla="*/ 2147483647 w 87"/>
                <a:gd name="T109" fmla="*/ 2147483647 h 113"/>
                <a:gd name="T110" fmla="*/ 2147483647 w 87"/>
                <a:gd name="T111" fmla="*/ 2147483647 h 113"/>
                <a:gd name="T112" fmla="*/ 0 w 87"/>
                <a:gd name="T113" fmla="*/ 2147483647 h 113"/>
                <a:gd name="T114" fmla="*/ 2147483647 w 87"/>
                <a:gd name="T115" fmla="*/ 2147483647 h 113"/>
                <a:gd name="T116" fmla="*/ 2147483647 w 87"/>
                <a:gd name="T117" fmla="*/ 2147483647 h 11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87" h="113">
                  <a:moveTo>
                    <a:pt x="8" y="78"/>
                  </a:moveTo>
                  <a:lnTo>
                    <a:pt x="7" y="78"/>
                  </a:lnTo>
                  <a:lnTo>
                    <a:pt x="7" y="76"/>
                  </a:lnTo>
                  <a:lnTo>
                    <a:pt x="5" y="76"/>
                  </a:lnTo>
                  <a:lnTo>
                    <a:pt x="5" y="74"/>
                  </a:lnTo>
                  <a:lnTo>
                    <a:pt x="4" y="73"/>
                  </a:lnTo>
                  <a:lnTo>
                    <a:pt x="2" y="71"/>
                  </a:lnTo>
                  <a:lnTo>
                    <a:pt x="2" y="70"/>
                  </a:lnTo>
                  <a:lnTo>
                    <a:pt x="1" y="68"/>
                  </a:lnTo>
                  <a:lnTo>
                    <a:pt x="1" y="67"/>
                  </a:lnTo>
                  <a:lnTo>
                    <a:pt x="1" y="65"/>
                  </a:lnTo>
                  <a:lnTo>
                    <a:pt x="1" y="64"/>
                  </a:lnTo>
                  <a:lnTo>
                    <a:pt x="2" y="62"/>
                  </a:lnTo>
                  <a:lnTo>
                    <a:pt x="2" y="61"/>
                  </a:lnTo>
                  <a:lnTo>
                    <a:pt x="4" y="61"/>
                  </a:lnTo>
                  <a:lnTo>
                    <a:pt x="4" y="59"/>
                  </a:lnTo>
                  <a:lnTo>
                    <a:pt x="5" y="59"/>
                  </a:lnTo>
                  <a:lnTo>
                    <a:pt x="5" y="57"/>
                  </a:lnTo>
                  <a:lnTo>
                    <a:pt x="7" y="57"/>
                  </a:lnTo>
                  <a:lnTo>
                    <a:pt x="8" y="57"/>
                  </a:lnTo>
                  <a:lnTo>
                    <a:pt x="9" y="56"/>
                  </a:lnTo>
                  <a:lnTo>
                    <a:pt x="11" y="56"/>
                  </a:lnTo>
                  <a:lnTo>
                    <a:pt x="12" y="54"/>
                  </a:lnTo>
                  <a:lnTo>
                    <a:pt x="13" y="54"/>
                  </a:lnTo>
                  <a:lnTo>
                    <a:pt x="15" y="54"/>
                  </a:lnTo>
                  <a:lnTo>
                    <a:pt x="15" y="53"/>
                  </a:lnTo>
                  <a:lnTo>
                    <a:pt x="13" y="53"/>
                  </a:lnTo>
                  <a:lnTo>
                    <a:pt x="13" y="51"/>
                  </a:lnTo>
                  <a:lnTo>
                    <a:pt x="12" y="50"/>
                  </a:lnTo>
                  <a:lnTo>
                    <a:pt x="12" y="48"/>
                  </a:lnTo>
                  <a:lnTo>
                    <a:pt x="11" y="47"/>
                  </a:lnTo>
                  <a:lnTo>
                    <a:pt x="11" y="45"/>
                  </a:lnTo>
                  <a:lnTo>
                    <a:pt x="11" y="44"/>
                  </a:lnTo>
                  <a:lnTo>
                    <a:pt x="11" y="42"/>
                  </a:lnTo>
                  <a:lnTo>
                    <a:pt x="11" y="40"/>
                  </a:lnTo>
                  <a:lnTo>
                    <a:pt x="12" y="39"/>
                  </a:lnTo>
                  <a:lnTo>
                    <a:pt x="12" y="37"/>
                  </a:lnTo>
                  <a:lnTo>
                    <a:pt x="13" y="36"/>
                  </a:lnTo>
                  <a:lnTo>
                    <a:pt x="15" y="34"/>
                  </a:lnTo>
                  <a:lnTo>
                    <a:pt x="16" y="34"/>
                  </a:lnTo>
                  <a:lnTo>
                    <a:pt x="16" y="33"/>
                  </a:lnTo>
                  <a:lnTo>
                    <a:pt x="17" y="33"/>
                  </a:lnTo>
                  <a:lnTo>
                    <a:pt x="19" y="31"/>
                  </a:lnTo>
                  <a:lnTo>
                    <a:pt x="20" y="31"/>
                  </a:lnTo>
                  <a:lnTo>
                    <a:pt x="21" y="31"/>
                  </a:lnTo>
                  <a:lnTo>
                    <a:pt x="23" y="31"/>
                  </a:lnTo>
                  <a:lnTo>
                    <a:pt x="24" y="30"/>
                  </a:lnTo>
                  <a:lnTo>
                    <a:pt x="25" y="30"/>
                  </a:lnTo>
                  <a:lnTo>
                    <a:pt x="24" y="28"/>
                  </a:lnTo>
                  <a:lnTo>
                    <a:pt x="23" y="28"/>
                  </a:lnTo>
                  <a:lnTo>
                    <a:pt x="21" y="27"/>
                  </a:lnTo>
                  <a:lnTo>
                    <a:pt x="21" y="25"/>
                  </a:lnTo>
                  <a:lnTo>
                    <a:pt x="20" y="25"/>
                  </a:lnTo>
                  <a:lnTo>
                    <a:pt x="20" y="23"/>
                  </a:lnTo>
                  <a:lnTo>
                    <a:pt x="19" y="22"/>
                  </a:lnTo>
                  <a:lnTo>
                    <a:pt x="17" y="20"/>
                  </a:lnTo>
                  <a:lnTo>
                    <a:pt x="17" y="19"/>
                  </a:lnTo>
                  <a:lnTo>
                    <a:pt x="17" y="17"/>
                  </a:lnTo>
                  <a:lnTo>
                    <a:pt x="17" y="16"/>
                  </a:lnTo>
                  <a:lnTo>
                    <a:pt x="17" y="14"/>
                  </a:lnTo>
                  <a:lnTo>
                    <a:pt x="17" y="13"/>
                  </a:lnTo>
                  <a:lnTo>
                    <a:pt x="17" y="11"/>
                  </a:lnTo>
                  <a:lnTo>
                    <a:pt x="17" y="10"/>
                  </a:lnTo>
                  <a:lnTo>
                    <a:pt x="19" y="8"/>
                  </a:lnTo>
                  <a:lnTo>
                    <a:pt x="20" y="6"/>
                  </a:lnTo>
                  <a:lnTo>
                    <a:pt x="21" y="5"/>
                  </a:lnTo>
                  <a:lnTo>
                    <a:pt x="23" y="5"/>
                  </a:lnTo>
                  <a:lnTo>
                    <a:pt x="24" y="3"/>
                  </a:lnTo>
                  <a:lnTo>
                    <a:pt x="25" y="3"/>
                  </a:lnTo>
                  <a:lnTo>
                    <a:pt x="27" y="2"/>
                  </a:lnTo>
                  <a:lnTo>
                    <a:pt x="28" y="2"/>
                  </a:lnTo>
                  <a:lnTo>
                    <a:pt x="29" y="2"/>
                  </a:lnTo>
                  <a:lnTo>
                    <a:pt x="31" y="0"/>
                  </a:lnTo>
                  <a:lnTo>
                    <a:pt x="32" y="0"/>
                  </a:lnTo>
                  <a:lnTo>
                    <a:pt x="33" y="0"/>
                  </a:lnTo>
                  <a:lnTo>
                    <a:pt x="35" y="0"/>
                  </a:lnTo>
                  <a:lnTo>
                    <a:pt x="38" y="0"/>
                  </a:lnTo>
                  <a:lnTo>
                    <a:pt x="39" y="0"/>
                  </a:lnTo>
                  <a:lnTo>
                    <a:pt x="40" y="0"/>
                  </a:lnTo>
                  <a:lnTo>
                    <a:pt x="42" y="0"/>
                  </a:lnTo>
                  <a:lnTo>
                    <a:pt x="43" y="0"/>
                  </a:lnTo>
                  <a:lnTo>
                    <a:pt x="46" y="0"/>
                  </a:lnTo>
                  <a:lnTo>
                    <a:pt x="47" y="0"/>
                  </a:lnTo>
                  <a:lnTo>
                    <a:pt x="48" y="0"/>
                  </a:lnTo>
                  <a:lnTo>
                    <a:pt x="50" y="0"/>
                  </a:lnTo>
                  <a:lnTo>
                    <a:pt x="52" y="2"/>
                  </a:lnTo>
                  <a:lnTo>
                    <a:pt x="54" y="2"/>
                  </a:lnTo>
                  <a:lnTo>
                    <a:pt x="55" y="2"/>
                  </a:lnTo>
                  <a:lnTo>
                    <a:pt x="58" y="2"/>
                  </a:lnTo>
                  <a:lnTo>
                    <a:pt x="59" y="3"/>
                  </a:lnTo>
                  <a:lnTo>
                    <a:pt x="60" y="3"/>
                  </a:lnTo>
                  <a:lnTo>
                    <a:pt x="63" y="5"/>
                  </a:lnTo>
                  <a:lnTo>
                    <a:pt x="65" y="5"/>
                  </a:lnTo>
                  <a:lnTo>
                    <a:pt x="66" y="5"/>
                  </a:lnTo>
                  <a:lnTo>
                    <a:pt x="67" y="6"/>
                  </a:lnTo>
                  <a:lnTo>
                    <a:pt x="69" y="6"/>
                  </a:lnTo>
                  <a:lnTo>
                    <a:pt x="70" y="8"/>
                  </a:lnTo>
                  <a:lnTo>
                    <a:pt x="71" y="8"/>
                  </a:lnTo>
                  <a:lnTo>
                    <a:pt x="73" y="10"/>
                  </a:lnTo>
                  <a:lnTo>
                    <a:pt x="74" y="11"/>
                  </a:lnTo>
                  <a:lnTo>
                    <a:pt x="75" y="11"/>
                  </a:lnTo>
                  <a:lnTo>
                    <a:pt x="77" y="13"/>
                  </a:lnTo>
                  <a:lnTo>
                    <a:pt x="78" y="13"/>
                  </a:lnTo>
                  <a:lnTo>
                    <a:pt x="79" y="14"/>
                  </a:lnTo>
                  <a:lnTo>
                    <a:pt x="81" y="16"/>
                  </a:lnTo>
                  <a:lnTo>
                    <a:pt x="82" y="17"/>
                  </a:lnTo>
                  <a:lnTo>
                    <a:pt x="83" y="19"/>
                  </a:lnTo>
                  <a:lnTo>
                    <a:pt x="85" y="20"/>
                  </a:lnTo>
                  <a:lnTo>
                    <a:pt x="85" y="22"/>
                  </a:lnTo>
                  <a:lnTo>
                    <a:pt x="86" y="22"/>
                  </a:lnTo>
                  <a:lnTo>
                    <a:pt x="86" y="23"/>
                  </a:lnTo>
                  <a:lnTo>
                    <a:pt x="86" y="25"/>
                  </a:lnTo>
                  <a:lnTo>
                    <a:pt x="86" y="27"/>
                  </a:lnTo>
                  <a:lnTo>
                    <a:pt x="87" y="28"/>
                  </a:lnTo>
                  <a:lnTo>
                    <a:pt x="86" y="30"/>
                  </a:lnTo>
                  <a:lnTo>
                    <a:pt x="86" y="31"/>
                  </a:lnTo>
                  <a:lnTo>
                    <a:pt x="86" y="33"/>
                  </a:lnTo>
                  <a:lnTo>
                    <a:pt x="86" y="34"/>
                  </a:lnTo>
                  <a:lnTo>
                    <a:pt x="85" y="34"/>
                  </a:lnTo>
                  <a:lnTo>
                    <a:pt x="85" y="36"/>
                  </a:lnTo>
                  <a:lnTo>
                    <a:pt x="83" y="36"/>
                  </a:lnTo>
                  <a:lnTo>
                    <a:pt x="83" y="37"/>
                  </a:lnTo>
                  <a:lnTo>
                    <a:pt x="82" y="37"/>
                  </a:lnTo>
                  <a:lnTo>
                    <a:pt x="81" y="39"/>
                  </a:lnTo>
                  <a:lnTo>
                    <a:pt x="79" y="39"/>
                  </a:lnTo>
                  <a:lnTo>
                    <a:pt x="79" y="40"/>
                  </a:lnTo>
                  <a:lnTo>
                    <a:pt x="78" y="40"/>
                  </a:lnTo>
                  <a:lnTo>
                    <a:pt x="77" y="40"/>
                  </a:lnTo>
                  <a:lnTo>
                    <a:pt x="75" y="42"/>
                  </a:lnTo>
                  <a:lnTo>
                    <a:pt x="74" y="42"/>
                  </a:lnTo>
                  <a:lnTo>
                    <a:pt x="73" y="42"/>
                  </a:lnTo>
                  <a:lnTo>
                    <a:pt x="74" y="44"/>
                  </a:lnTo>
                  <a:lnTo>
                    <a:pt x="74" y="45"/>
                  </a:lnTo>
                  <a:lnTo>
                    <a:pt x="75" y="45"/>
                  </a:lnTo>
                  <a:lnTo>
                    <a:pt x="77" y="47"/>
                  </a:lnTo>
                  <a:lnTo>
                    <a:pt x="77" y="48"/>
                  </a:lnTo>
                  <a:lnTo>
                    <a:pt x="78" y="48"/>
                  </a:lnTo>
                  <a:lnTo>
                    <a:pt x="78" y="50"/>
                  </a:lnTo>
                  <a:lnTo>
                    <a:pt x="79" y="51"/>
                  </a:lnTo>
                  <a:lnTo>
                    <a:pt x="79" y="53"/>
                  </a:lnTo>
                  <a:lnTo>
                    <a:pt x="81" y="54"/>
                  </a:lnTo>
                  <a:lnTo>
                    <a:pt x="81" y="56"/>
                  </a:lnTo>
                  <a:lnTo>
                    <a:pt x="81" y="57"/>
                  </a:lnTo>
                  <a:lnTo>
                    <a:pt x="81" y="59"/>
                  </a:lnTo>
                  <a:lnTo>
                    <a:pt x="81" y="61"/>
                  </a:lnTo>
                  <a:lnTo>
                    <a:pt x="79" y="62"/>
                  </a:lnTo>
                  <a:lnTo>
                    <a:pt x="79" y="64"/>
                  </a:lnTo>
                  <a:lnTo>
                    <a:pt x="78" y="64"/>
                  </a:lnTo>
                  <a:lnTo>
                    <a:pt x="78" y="65"/>
                  </a:lnTo>
                  <a:lnTo>
                    <a:pt x="77" y="67"/>
                  </a:lnTo>
                  <a:lnTo>
                    <a:pt x="75" y="67"/>
                  </a:lnTo>
                  <a:lnTo>
                    <a:pt x="74" y="68"/>
                  </a:lnTo>
                  <a:lnTo>
                    <a:pt x="73" y="68"/>
                  </a:lnTo>
                  <a:lnTo>
                    <a:pt x="73" y="70"/>
                  </a:lnTo>
                  <a:lnTo>
                    <a:pt x="71" y="70"/>
                  </a:lnTo>
                  <a:lnTo>
                    <a:pt x="70" y="70"/>
                  </a:lnTo>
                  <a:lnTo>
                    <a:pt x="69" y="70"/>
                  </a:lnTo>
                  <a:lnTo>
                    <a:pt x="67" y="71"/>
                  </a:lnTo>
                  <a:lnTo>
                    <a:pt x="69" y="73"/>
                  </a:lnTo>
                  <a:lnTo>
                    <a:pt x="69" y="74"/>
                  </a:lnTo>
                  <a:lnTo>
                    <a:pt x="70" y="76"/>
                  </a:lnTo>
                  <a:lnTo>
                    <a:pt x="71" y="78"/>
                  </a:lnTo>
                  <a:lnTo>
                    <a:pt x="71" y="79"/>
                  </a:lnTo>
                  <a:lnTo>
                    <a:pt x="71" y="81"/>
                  </a:lnTo>
                  <a:lnTo>
                    <a:pt x="71" y="82"/>
                  </a:lnTo>
                  <a:lnTo>
                    <a:pt x="71" y="84"/>
                  </a:lnTo>
                  <a:lnTo>
                    <a:pt x="70" y="85"/>
                  </a:lnTo>
                  <a:lnTo>
                    <a:pt x="70" y="87"/>
                  </a:lnTo>
                  <a:lnTo>
                    <a:pt x="69" y="87"/>
                  </a:lnTo>
                  <a:lnTo>
                    <a:pt x="69" y="88"/>
                  </a:lnTo>
                  <a:lnTo>
                    <a:pt x="67" y="88"/>
                  </a:lnTo>
                  <a:lnTo>
                    <a:pt x="66" y="88"/>
                  </a:lnTo>
                  <a:lnTo>
                    <a:pt x="66" y="90"/>
                  </a:lnTo>
                  <a:lnTo>
                    <a:pt x="65" y="90"/>
                  </a:lnTo>
                  <a:lnTo>
                    <a:pt x="63" y="91"/>
                  </a:lnTo>
                  <a:lnTo>
                    <a:pt x="62" y="91"/>
                  </a:lnTo>
                  <a:lnTo>
                    <a:pt x="60" y="91"/>
                  </a:lnTo>
                  <a:lnTo>
                    <a:pt x="59" y="91"/>
                  </a:lnTo>
                  <a:lnTo>
                    <a:pt x="58" y="91"/>
                  </a:lnTo>
                  <a:lnTo>
                    <a:pt x="56" y="93"/>
                  </a:lnTo>
                  <a:lnTo>
                    <a:pt x="58" y="93"/>
                  </a:lnTo>
                  <a:lnTo>
                    <a:pt x="58" y="95"/>
                  </a:lnTo>
                  <a:lnTo>
                    <a:pt x="58" y="96"/>
                  </a:lnTo>
                  <a:lnTo>
                    <a:pt x="59" y="98"/>
                  </a:lnTo>
                  <a:lnTo>
                    <a:pt x="59" y="99"/>
                  </a:lnTo>
                  <a:lnTo>
                    <a:pt x="59" y="101"/>
                  </a:lnTo>
                  <a:lnTo>
                    <a:pt x="59" y="102"/>
                  </a:lnTo>
                  <a:lnTo>
                    <a:pt x="59" y="104"/>
                  </a:lnTo>
                  <a:lnTo>
                    <a:pt x="58" y="104"/>
                  </a:lnTo>
                  <a:lnTo>
                    <a:pt x="58" y="105"/>
                  </a:lnTo>
                  <a:lnTo>
                    <a:pt x="56" y="107"/>
                  </a:lnTo>
                  <a:lnTo>
                    <a:pt x="55" y="108"/>
                  </a:lnTo>
                  <a:lnTo>
                    <a:pt x="54" y="108"/>
                  </a:lnTo>
                  <a:lnTo>
                    <a:pt x="52" y="110"/>
                  </a:lnTo>
                  <a:lnTo>
                    <a:pt x="51" y="110"/>
                  </a:lnTo>
                  <a:lnTo>
                    <a:pt x="50" y="110"/>
                  </a:lnTo>
                  <a:lnTo>
                    <a:pt x="50" y="112"/>
                  </a:lnTo>
                  <a:lnTo>
                    <a:pt x="48" y="112"/>
                  </a:lnTo>
                  <a:lnTo>
                    <a:pt x="47" y="112"/>
                  </a:lnTo>
                  <a:lnTo>
                    <a:pt x="46" y="112"/>
                  </a:lnTo>
                  <a:lnTo>
                    <a:pt x="44" y="112"/>
                  </a:lnTo>
                  <a:lnTo>
                    <a:pt x="43" y="113"/>
                  </a:lnTo>
                  <a:lnTo>
                    <a:pt x="42" y="113"/>
                  </a:lnTo>
                  <a:lnTo>
                    <a:pt x="40" y="113"/>
                  </a:lnTo>
                  <a:lnTo>
                    <a:pt x="39" y="113"/>
                  </a:lnTo>
                  <a:lnTo>
                    <a:pt x="38" y="113"/>
                  </a:lnTo>
                  <a:lnTo>
                    <a:pt x="35" y="113"/>
                  </a:lnTo>
                  <a:lnTo>
                    <a:pt x="32" y="112"/>
                  </a:lnTo>
                  <a:lnTo>
                    <a:pt x="31" y="112"/>
                  </a:lnTo>
                  <a:lnTo>
                    <a:pt x="29" y="112"/>
                  </a:lnTo>
                  <a:lnTo>
                    <a:pt x="28" y="112"/>
                  </a:lnTo>
                  <a:lnTo>
                    <a:pt x="27" y="110"/>
                  </a:lnTo>
                  <a:lnTo>
                    <a:pt x="23" y="110"/>
                  </a:lnTo>
                  <a:lnTo>
                    <a:pt x="20" y="108"/>
                  </a:lnTo>
                  <a:lnTo>
                    <a:pt x="17" y="108"/>
                  </a:lnTo>
                  <a:lnTo>
                    <a:pt x="15" y="107"/>
                  </a:lnTo>
                  <a:lnTo>
                    <a:pt x="13" y="105"/>
                  </a:lnTo>
                  <a:lnTo>
                    <a:pt x="12" y="105"/>
                  </a:lnTo>
                  <a:lnTo>
                    <a:pt x="12" y="104"/>
                  </a:lnTo>
                  <a:lnTo>
                    <a:pt x="11" y="104"/>
                  </a:lnTo>
                  <a:lnTo>
                    <a:pt x="9" y="102"/>
                  </a:lnTo>
                  <a:lnTo>
                    <a:pt x="8" y="102"/>
                  </a:lnTo>
                  <a:lnTo>
                    <a:pt x="7" y="101"/>
                  </a:lnTo>
                  <a:lnTo>
                    <a:pt x="5" y="99"/>
                  </a:lnTo>
                  <a:lnTo>
                    <a:pt x="4" y="98"/>
                  </a:lnTo>
                  <a:lnTo>
                    <a:pt x="2" y="98"/>
                  </a:lnTo>
                  <a:lnTo>
                    <a:pt x="2" y="96"/>
                  </a:lnTo>
                  <a:lnTo>
                    <a:pt x="2" y="95"/>
                  </a:lnTo>
                  <a:lnTo>
                    <a:pt x="1" y="95"/>
                  </a:lnTo>
                  <a:lnTo>
                    <a:pt x="1" y="93"/>
                  </a:lnTo>
                  <a:lnTo>
                    <a:pt x="0" y="91"/>
                  </a:lnTo>
                  <a:lnTo>
                    <a:pt x="0" y="90"/>
                  </a:lnTo>
                  <a:lnTo>
                    <a:pt x="0" y="88"/>
                  </a:lnTo>
                  <a:lnTo>
                    <a:pt x="0" y="87"/>
                  </a:lnTo>
                  <a:lnTo>
                    <a:pt x="0" y="85"/>
                  </a:lnTo>
                  <a:lnTo>
                    <a:pt x="1" y="84"/>
                  </a:lnTo>
                  <a:lnTo>
                    <a:pt x="1" y="82"/>
                  </a:lnTo>
                  <a:lnTo>
                    <a:pt x="2" y="82"/>
                  </a:lnTo>
                  <a:lnTo>
                    <a:pt x="4" y="81"/>
                  </a:lnTo>
                  <a:lnTo>
                    <a:pt x="5" y="79"/>
                  </a:lnTo>
                  <a:lnTo>
                    <a:pt x="7" y="79"/>
                  </a:lnTo>
                  <a:lnTo>
                    <a:pt x="8" y="78"/>
                  </a:lnTo>
                  <a:close/>
                </a:path>
              </a:pathLst>
            </a:custGeom>
            <a:solidFill>
              <a:srgbClr val="EDCF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403" name="Freeform 135"/>
            <p:cNvSpPr>
              <a:spLocks noEditPoints="1"/>
            </p:cNvSpPr>
            <p:nvPr/>
          </p:nvSpPr>
          <p:spPr bwMode="auto">
            <a:xfrm>
              <a:off x="5697538" y="5283200"/>
              <a:ext cx="71438" cy="92075"/>
            </a:xfrm>
            <a:custGeom>
              <a:avLst/>
              <a:gdLst>
                <a:gd name="T0" fmla="*/ 2147483647 w 91"/>
                <a:gd name="T1" fmla="*/ 2147483647 h 116"/>
                <a:gd name="T2" fmla="*/ 2147483647 w 91"/>
                <a:gd name="T3" fmla="*/ 2147483647 h 116"/>
                <a:gd name="T4" fmla="*/ 2147483647 w 91"/>
                <a:gd name="T5" fmla="*/ 2147483647 h 116"/>
                <a:gd name="T6" fmla="*/ 2147483647 w 91"/>
                <a:gd name="T7" fmla="*/ 2147483647 h 116"/>
                <a:gd name="T8" fmla="*/ 2147483647 w 91"/>
                <a:gd name="T9" fmla="*/ 2147483647 h 116"/>
                <a:gd name="T10" fmla="*/ 2147483647 w 91"/>
                <a:gd name="T11" fmla="*/ 2147483647 h 116"/>
                <a:gd name="T12" fmla="*/ 2147483647 w 91"/>
                <a:gd name="T13" fmla="*/ 2147483647 h 116"/>
                <a:gd name="T14" fmla="*/ 2147483647 w 91"/>
                <a:gd name="T15" fmla="*/ 2147483647 h 116"/>
                <a:gd name="T16" fmla="*/ 0 w 91"/>
                <a:gd name="T17" fmla="*/ 2147483647 h 116"/>
                <a:gd name="T18" fmla="*/ 2147483647 w 91"/>
                <a:gd name="T19" fmla="*/ 2147483647 h 116"/>
                <a:gd name="T20" fmla="*/ 2147483647 w 91"/>
                <a:gd name="T21" fmla="*/ 2147483647 h 116"/>
                <a:gd name="T22" fmla="*/ 2147483647 w 91"/>
                <a:gd name="T23" fmla="*/ 2147483647 h 116"/>
                <a:gd name="T24" fmla="*/ 2147483647 w 91"/>
                <a:gd name="T25" fmla="*/ 2147483647 h 116"/>
                <a:gd name="T26" fmla="*/ 2147483647 w 91"/>
                <a:gd name="T27" fmla="*/ 2147483647 h 116"/>
                <a:gd name="T28" fmla="*/ 2147483647 w 91"/>
                <a:gd name="T29" fmla="*/ 2147483647 h 116"/>
                <a:gd name="T30" fmla="*/ 2147483647 w 91"/>
                <a:gd name="T31" fmla="*/ 2147483647 h 116"/>
                <a:gd name="T32" fmla="*/ 2147483647 w 91"/>
                <a:gd name="T33" fmla="*/ 2147483647 h 116"/>
                <a:gd name="T34" fmla="*/ 2147483647 w 91"/>
                <a:gd name="T35" fmla="*/ 2147483647 h 116"/>
                <a:gd name="T36" fmla="*/ 2147483647 w 91"/>
                <a:gd name="T37" fmla="*/ 2147483647 h 116"/>
                <a:gd name="T38" fmla="*/ 2147483647 w 91"/>
                <a:gd name="T39" fmla="*/ 2147483647 h 116"/>
                <a:gd name="T40" fmla="*/ 2147483647 w 91"/>
                <a:gd name="T41" fmla="*/ 2147483647 h 116"/>
                <a:gd name="T42" fmla="*/ 2147483647 w 91"/>
                <a:gd name="T43" fmla="*/ 2147483647 h 116"/>
                <a:gd name="T44" fmla="*/ 2147483647 w 91"/>
                <a:gd name="T45" fmla="*/ 2147483647 h 116"/>
                <a:gd name="T46" fmla="*/ 2147483647 w 91"/>
                <a:gd name="T47" fmla="*/ 2147483647 h 116"/>
                <a:gd name="T48" fmla="*/ 2147483647 w 91"/>
                <a:gd name="T49" fmla="*/ 2147483647 h 116"/>
                <a:gd name="T50" fmla="*/ 2147483647 w 91"/>
                <a:gd name="T51" fmla="*/ 0 h 116"/>
                <a:gd name="T52" fmla="*/ 2147483647 w 91"/>
                <a:gd name="T53" fmla="*/ 2147483647 h 116"/>
                <a:gd name="T54" fmla="*/ 2147483647 w 91"/>
                <a:gd name="T55" fmla="*/ 2147483647 h 116"/>
                <a:gd name="T56" fmla="*/ 2147483647 w 91"/>
                <a:gd name="T57" fmla="*/ 2147483647 h 116"/>
                <a:gd name="T58" fmla="*/ 2147483647 w 91"/>
                <a:gd name="T59" fmla="*/ 2147483647 h 116"/>
                <a:gd name="T60" fmla="*/ 2147483647 w 91"/>
                <a:gd name="T61" fmla="*/ 2147483647 h 116"/>
                <a:gd name="T62" fmla="*/ 2147483647 w 91"/>
                <a:gd name="T63" fmla="*/ 2147483647 h 116"/>
                <a:gd name="T64" fmla="*/ 2147483647 w 91"/>
                <a:gd name="T65" fmla="*/ 2147483647 h 116"/>
                <a:gd name="T66" fmla="*/ 2147483647 w 91"/>
                <a:gd name="T67" fmla="*/ 2147483647 h 116"/>
                <a:gd name="T68" fmla="*/ 2147483647 w 91"/>
                <a:gd name="T69" fmla="*/ 2147483647 h 116"/>
                <a:gd name="T70" fmla="*/ 2147483647 w 91"/>
                <a:gd name="T71" fmla="*/ 2147483647 h 116"/>
                <a:gd name="T72" fmla="*/ 2147483647 w 91"/>
                <a:gd name="T73" fmla="*/ 2147483647 h 116"/>
                <a:gd name="T74" fmla="*/ 2147483647 w 91"/>
                <a:gd name="T75" fmla="*/ 2147483647 h 116"/>
                <a:gd name="T76" fmla="*/ 2147483647 w 91"/>
                <a:gd name="T77" fmla="*/ 2147483647 h 116"/>
                <a:gd name="T78" fmla="*/ 2147483647 w 91"/>
                <a:gd name="T79" fmla="*/ 2147483647 h 116"/>
                <a:gd name="T80" fmla="*/ 2147483647 w 91"/>
                <a:gd name="T81" fmla="*/ 2147483647 h 116"/>
                <a:gd name="T82" fmla="*/ 2147483647 w 91"/>
                <a:gd name="T83" fmla="*/ 2147483647 h 116"/>
                <a:gd name="T84" fmla="*/ 2147483647 w 91"/>
                <a:gd name="T85" fmla="*/ 2147483647 h 116"/>
                <a:gd name="T86" fmla="*/ 2147483647 w 91"/>
                <a:gd name="T87" fmla="*/ 2147483647 h 116"/>
                <a:gd name="T88" fmla="*/ 2147483647 w 91"/>
                <a:gd name="T89" fmla="*/ 2147483647 h 116"/>
                <a:gd name="T90" fmla="*/ 2147483647 w 91"/>
                <a:gd name="T91" fmla="*/ 2147483647 h 116"/>
                <a:gd name="T92" fmla="*/ 2147483647 w 91"/>
                <a:gd name="T93" fmla="*/ 2147483647 h 116"/>
                <a:gd name="T94" fmla="*/ 2147483647 w 91"/>
                <a:gd name="T95" fmla="*/ 2147483647 h 116"/>
                <a:gd name="T96" fmla="*/ 2147483647 w 91"/>
                <a:gd name="T97" fmla="*/ 2147483647 h 116"/>
                <a:gd name="T98" fmla="*/ 2147483647 w 91"/>
                <a:gd name="T99" fmla="*/ 2147483647 h 116"/>
                <a:gd name="T100" fmla="*/ 2147483647 w 91"/>
                <a:gd name="T101" fmla="*/ 2147483647 h 116"/>
                <a:gd name="T102" fmla="*/ 2147483647 w 91"/>
                <a:gd name="T103" fmla="*/ 2147483647 h 116"/>
                <a:gd name="T104" fmla="*/ 2147483647 w 91"/>
                <a:gd name="T105" fmla="*/ 2147483647 h 116"/>
                <a:gd name="T106" fmla="*/ 2147483647 w 91"/>
                <a:gd name="T107" fmla="*/ 2147483647 h 116"/>
                <a:gd name="T108" fmla="*/ 2147483647 w 91"/>
                <a:gd name="T109" fmla="*/ 2147483647 h 116"/>
                <a:gd name="T110" fmla="*/ 2147483647 w 91"/>
                <a:gd name="T111" fmla="*/ 2147483647 h 116"/>
                <a:gd name="T112" fmla="*/ 2147483647 w 91"/>
                <a:gd name="T113" fmla="*/ 2147483647 h 11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91" h="116">
                  <a:moveTo>
                    <a:pt x="18" y="14"/>
                  </a:moveTo>
                  <a:lnTo>
                    <a:pt x="18" y="14"/>
                  </a:lnTo>
                  <a:lnTo>
                    <a:pt x="17" y="15"/>
                  </a:lnTo>
                  <a:lnTo>
                    <a:pt x="18" y="17"/>
                  </a:lnTo>
                  <a:lnTo>
                    <a:pt x="18" y="18"/>
                  </a:lnTo>
                  <a:lnTo>
                    <a:pt x="18" y="20"/>
                  </a:lnTo>
                  <a:lnTo>
                    <a:pt x="18" y="21"/>
                  </a:lnTo>
                  <a:lnTo>
                    <a:pt x="19" y="21"/>
                  </a:lnTo>
                  <a:lnTo>
                    <a:pt x="19" y="23"/>
                  </a:lnTo>
                  <a:lnTo>
                    <a:pt x="19" y="24"/>
                  </a:lnTo>
                  <a:lnTo>
                    <a:pt x="21" y="24"/>
                  </a:lnTo>
                  <a:lnTo>
                    <a:pt x="21" y="26"/>
                  </a:lnTo>
                  <a:lnTo>
                    <a:pt x="22" y="26"/>
                  </a:lnTo>
                  <a:lnTo>
                    <a:pt x="22" y="28"/>
                  </a:lnTo>
                  <a:lnTo>
                    <a:pt x="23" y="28"/>
                  </a:lnTo>
                  <a:lnTo>
                    <a:pt x="23" y="29"/>
                  </a:lnTo>
                  <a:lnTo>
                    <a:pt x="25" y="31"/>
                  </a:lnTo>
                  <a:lnTo>
                    <a:pt x="23" y="31"/>
                  </a:lnTo>
                  <a:lnTo>
                    <a:pt x="22" y="31"/>
                  </a:lnTo>
                  <a:lnTo>
                    <a:pt x="21" y="32"/>
                  </a:lnTo>
                  <a:lnTo>
                    <a:pt x="19" y="32"/>
                  </a:lnTo>
                  <a:lnTo>
                    <a:pt x="18" y="32"/>
                  </a:lnTo>
                  <a:lnTo>
                    <a:pt x="18" y="34"/>
                  </a:lnTo>
                  <a:lnTo>
                    <a:pt x="17" y="34"/>
                  </a:lnTo>
                  <a:lnTo>
                    <a:pt x="15" y="35"/>
                  </a:lnTo>
                  <a:lnTo>
                    <a:pt x="14" y="37"/>
                  </a:lnTo>
                  <a:lnTo>
                    <a:pt x="13" y="38"/>
                  </a:lnTo>
                  <a:lnTo>
                    <a:pt x="13" y="40"/>
                  </a:lnTo>
                  <a:lnTo>
                    <a:pt x="11" y="41"/>
                  </a:lnTo>
                  <a:lnTo>
                    <a:pt x="11" y="43"/>
                  </a:lnTo>
                  <a:lnTo>
                    <a:pt x="11" y="45"/>
                  </a:lnTo>
                  <a:lnTo>
                    <a:pt x="11" y="46"/>
                  </a:lnTo>
                  <a:lnTo>
                    <a:pt x="11" y="48"/>
                  </a:lnTo>
                  <a:lnTo>
                    <a:pt x="13" y="49"/>
                  </a:lnTo>
                  <a:lnTo>
                    <a:pt x="13" y="51"/>
                  </a:lnTo>
                  <a:lnTo>
                    <a:pt x="14" y="52"/>
                  </a:lnTo>
                  <a:lnTo>
                    <a:pt x="14" y="54"/>
                  </a:lnTo>
                  <a:lnTo>
                    <a:pt x="15" y="54"/>
                  </a:lnTo>
                  <a:lnTo>
                    <a:pt x="14" y="55"/>
                  </a:lnTo>
                  <a:lnTo>
                    <a:pt x="13" y="55"/>
                  </a:lnTo>
                  <a:lnTo>
                    <a:pt x="11" y="55"/>
                  </a:lnTo>
                  <a:lnTo>
                    <a:pt x="10" y="55"/>
                  </a:lnTo>
                  <a:lnTo>
                    <a:pt x="9" y="57"/>
                  </a:lnTo>
                  <a:lnTo>
                    <a:pt x="7" y="58"/>
                  </a:lnTo>
                  <a:lnTo>
                    <a:pt x="6" y="58"/>
                  </a:lnTo>
                  <a:lnTo>
                    <a:pt x="4" y="60"/>
                  </a:lnTo>
                  <a:lnTo>
                    <a:pt x="3" y="62"/>
                  </a:lnTo>
                  <a:lnTo>
                    <a:pt x="3" y="63"/>
                  </a:lnTo>
                  <a:lnTo>
                    <a:pt x="2" y="63"/>
                  </a:lnTo>
                  <a:lnTo>
                    <a:pt x="2" y="65"/>
                  </a:lnTo>
                  <a:lnTo>
                    <a:pt x="2" y="66"/>
                  </a:lnTo>
                  <a:lnTo>
                    <a:pt x="2" y="68"/>
                  </a:lnTo>
                  <a:lnTo>
                    <a:pt x="2" y="69"/>
                  </a:lnTo>
                  <a:lnTo>
                    <a:pt x="3" y="71"/>
                  </a:lnTo>
                  <a:lnTo>
                    <a:pt x="3" y="72"/>
                  </a:lnTo>
                  <a:lnTo>
                    <a:pt x="4" y="74"/>
                  </a:lnTo>
                  <a:lnTo>
                    <a:pt x="6" y="75"/>
                  </a:lnTo>
                  <a:lnTo>
                    <a:pt x="6" y="77"/>
                  </a:lnTo>
                  <a:lnTo>
                    <a:pt x="7" y="79"/>
                  </a:lnTo>
                  <a:lnTo>
                    <a:pt x="6" y="80"/>
                  </a:lnTo>
                  <a:lnTo>
                    <a:pt x="4" y="80"/>
                  </a:lnTo>
                  <a:lnTo>
                    <a:pt x="4" y="82"/>
                  </a:lnTo>
                  <a:lnTo>
                    <a:pt x="3" y="82"/>
                  </a:lnTo>
                  <a:lnTo>
                    <a:pt x="3" y="83"/>
                  </a:lnTo>
                  <a:lnTo>
                    <a:pt x="2" y="83"/>
                  </a:lnTo>
                  <a:lnTo>
                    <a:pt x="2" y="85"/>
                  </a:lnTo>
                  <a:lnTo>
                    <a:pt x="0" y="86"/>
                  </a:lnTo>
                  <a:lnTo>
                    <a:pt x="0" y="88"/>
                  </a:lnTo>
                  <a:lnTo>
                    <a:pt x="0" y="89"/>
                  </a:lnTo>
                  <a:lnTo>
                    <a:pt x="0" y="91"/>
                  </a:lnTo>
                  <a:lnTo>
                    <a:pt x="0" y="92"/>
                  </a:lnTo>
                  <a:lnTo>
                    <a:pt x="0" y="94"/>
                  </a:lnTo>
                  <a:lnTo>
                    <a:pt x="2" y="94"/>
                  </a:lnTo>
                  <a:lnTo>
                    <a:pt x="2" y="96"/>
                  </a:lnTo>
                  <a:lnTo>
                    <a:pt x="2" y="97"/>
                  </a:lnTo>
                  <a:lnTo>
                    <a:pt x="3" y="97"/>
                  </a:lnTo>
                  <a:lnTo>
                    <a:pt x="4" y="99"/>
                  </a:lnTo>
                  <a:lnTo>
                    <a:pt x="4" y="100"/>
                  </a:lnTo>
                  <a:lnTo>
                    <a:pt x="6" y="102"/>
                  </a:lnTo>
                  <a:lnTo>
                    <a:pt x="7" y="103"/>
                  </a:lnTo>
                  <a:lnTo>
                    <a:pt x="9" y="105"/>
                  </a:lnTo>
                  <a:lnTo>
                    <a:pt x="11" y="105"/>
                  </a:lnTo>
                  <a:lnTo>
                    <a:pt x="13" y="106"/>
                  </a:lnTo>
                  <a:lnTo>
                    <a:pt x="14" y="108"/>
                  </a:lnTo>
                  <a:lnTo>
                    <a:pt x="15" y="108"/>
                  </a:lnTo>
                  <a:lnTo>
                    <a:pt x="18" y="109"/>
                  </a:lnTo>
                  <a:lnTo>
                    <a:pt x="19" y="111"/>
                  </a:lnTo>
                  <a:lnTo>
                    <a:pt x="22" y="111"/>
                  </a:lnTo>
                  <a:lnTo>
                    <a:pt x="23" y="113"/>
                  </a:lnTo>
                  <a:lnTo>
                    <a:pt x="26" y="113"/>
                  </a:lnTo>
                  <a:lnTo>
                    <a:pt x="27" y="114"/>
                  </a:lnTo>
                  <a:lnTo>
                    <a:pt x="30" y="114"/>
                  </a:lnTo>
                  <a:lnTo>
                    <a:pt x="31" y="114"/>
                  </a:lnTo>
                  <a:lnTo>
                    <a:pt x="34" y="114"/>
                  </a:lnTo>
                  <a:lnTo>
                    <a:pt x="37" y="116"/>
                  </a:lnTo>
                  <a:lnTo>
                    <a:pt x="38" y="116"/>
                  </a:lnTo>
                  <a:lnTo>
                    <a:pt x="41" y="116"/>
                  </a:lnTo>
                  <a:lnTo>
                    <a:pt x="42" y="116"/>
                  </a:lnTo>
                  <a:lnTo>
                    <a:pt x="45" y="116"/>
                  </a:lnTo>
                  <a:lnTo>
                    <a:pt x="46" y="116"/>
                  </a:lnTo>
                  <a:lnTo>
                    <a:pt x="48" y="114"/>
                  </a:lnTo>
                  <a:lnTo>
                    <a:pt x="50" y="114"/>
                  </a:lnTo>
                  <a:lnTo>
                    <a:pt x="52" y="114"/>
                  </a:lnTo>
                  <a:lnTo>
                    <a:pt x="53" y="113"/>
                  </a:lnTo>
                  <a:lnTo>
                    <a:pt x="54" y="113"/>
                  </a:lnTo>
                  <a:lnTo>
                    <a:pt x="56" y="111"/>
                  </a:lnTo>
                  <a:lnTo>
                    <a:pt x="57" y="111"/>
                  </a:lnTo>
                  <a:lnTo>
                    <a:pt x="58" y="109"/>
                  </a:lnTo>
                  <a:lnTo>
                    <a:pt x="60" y="108"/>
                  </a:lnTo>
                  <a:lnTo>
                    <a:pt x="61" y="108"/>
                  </a:lnTo>
                  <a:lnTo>
                    <a:pt x="61" y="106"/>
                  </a:lnTo>
                  <a:lnTo>
                    <a:pt x="62" y="105"/>
                  </a:lnTo>
                  <a:lnTo>
                    <a:pt x="62" y="103"/>
                  </a:lnTo>
                  <a:lnTo>
                    <a:pt x="62" y="102"/>
                  </a:lnTo>
                  <a:lnTo>
                    <a:pt x="62" y="100"/>
                  </a:lnTo>
                  <a:lnTo>
                    <a:pt x="62" y="99"/>
                  </a:lnTo>
                  <a:lnTo>
                    <a:pt x="61" y="96"/>
                  </a:lnTo>
                  <a:lnTo>
                    <a:pt x="61" y="94"/>
                  </a:lnTo>
                  <a:lnTo>
                    <a:pt x="62" y="94"/>
                  </a:lnTo>
                  <a:lnTo>
                    <a:pt x="64" y="94"/>
                  </a:lnTo>
                  <a:lnTo>
                    <a:pt x="65" y="94"/>
                  </a:lnTo>
                  <a:lnTo>
                    <a:pt x="67" y="92"/>
                  </a:lnTo>
                  <a:lnTo>
                    <a:pt x="68" y="92"/>
                  </a:lnTo>
                  <a:lnTo>
                    <a:pt x="69" y="91"/>
                  </a:lnTo>
                  <a:lnTo>
                    <a:pt x="71" y="91"/>
                  </a:lnTo>
                  <a:lnTo>
                    <a:pt x="71" y="89"/>
                  </a:lnTo>
                  <a:lnTo>
                    <a:pt x="72" y="89"/>
                  </a:lnTo>
                  <a:lnTo>
                    <a:pt x="72" y="88"/>
                  </a:lnTo>
                  <a:lnTo>
                    <a:pt x="73" y="88"/>
                  </a:lnTo>
                  <a:lnTo>
                    <a:pt x="73" y="86"/>
                  </a:lnTo>
                  <a:lnTo>
                    <a:pt x="75" y="86"/>
                  </a:lnTo>
                  <a:lnTo>
                    <a:pt x="75" y="85"/>
                  </a:lnTo>
                  <a:lnTo>
                    <a:pt x="75" y="83"/>
                  </a:lnTo>
                  <a:lnTo>
                    <a:pt x="75" y="82"/>
                  </a:lnTo>
                  <a:lnTo>
                    <a:pt x="75" y="80"/>
                  </a:lnTo>
                  <a:lnTo>
                    <a:pt x="75" y="79"/>
                  </a:lnTo>
                  <a:lnTo>
                    <a:pt x="73" y="77"/>
                  </a:lnTo>
                  <a:lnTo>
                    <a:pt x="73" y="75"/>
                  </a:lnTo>
                  <a:lnTo>
                    <a:pt x="72" y="74"/>
                  </a:lnTo>
                  <a:lnTo>
                    <a:pt x="71" y="72"/>
                  </a:lnTo>
                  <a:lnTo>
                    <a:pt x="72" y="72"/>
                  </a:lnTo>
                  <a:lnTo>
                    <a:pt x="73" y="72"/>
                  </a:lnTo>
                  <a:lnTo>
                    <a:pt x="75" y="71"/>
                  </a:lnTo>
                  <a:lnTo>
                    <a:pt x="76" y="71"/>
                  </a:lnTo>
                  <a:lnTo>
                    <a:pt x="77" y="71"/>
                  </a:lnTo>
                  <a:lnTo>
                    <a:pt x="79" y="69"/>
                  </a:lnTo>
                  <a:lnTo>
                    <a:pt x="80" y="68"/>
                  </a:lnTo>
                  <a:lnTo>
                    <a:pt x="81" y="66"/>
                  </a:lnTo>
                  <a:lnTo>
                    <a:pt x="83" y="65"/>
                  </a:lnTo>
                  <a:lnTo>
                    <a:pt x="83" y="63"/>
                  </a:lnTo>
                  <a:lnTo>
                    <a:pt x="84" y="62"/>
                  </a:lnTo>
                  <a:lnTo>
                    <a:pt x="84" y="60"/>
                  </a:lnTo>
                  <a:lnTo>
                    <a:pt x="84" y="58"/>
                  </a:lnTo>
                  <a:lnTo>
                    <a:pt x="84" y="57"/>
                  </a:lnTo>
                  <a:lnTo>
                    <a:pt x="84" y="55"/>
                  </a:lnTo>
                  <a:lnTo>
                    <a:pt x="84" y="54"/>
                  </a:lnTo>
                  <a:lnTo>
                    <a:pt x="83" y="52"/>
                  </a:lnTo>
                  <a:lnTo>
                    <a:pt x="83" y="51"/>
                  </a:lnTo>
                  <a:lnTo>
                    <a:pt x="81" y="51"/>
                  </a:lnTo>
                  <a:lnTo>
                    <a:pt x="81" y="49"/>
                  </a:lnTo>
                  <a:lnTo>
                    <a:pt x="80" y="49"/>
                  </a:lnTo>
                  <a:lnTo>
                    <a:pt x="80" y="48"/>
                  </a:lnTo>
                  <a:lnTo>
                    <a:pt x="79" y="46"/>
                  </a:lnTo>
                  <a:lnTo>
                    <a:pt x="77" y="45"/>
                  </a:lnTo>
                  <a:lnTo>
                    <a:pt x="79" y="43"/>
                  </a:lnTo>
                  <a:lnTo>
                    <a:pt x="80" y="43"/>
                  </a:lnTo>
                  <a:lnTo>
                    <a:pt x="81" y="43"/>
                  </a:lnTo>
                  <a:lnTo>
                    <a:pt x="81" y="41"/>
                  </a:lnTo>
                  <a:lnTo>
                    <a:pt x="83" y="41"/>
                  </a:lnTo>
                  <a:lnTo>
                    <a:pt x="84" y="41"/>
                  </a:lnTo>
                  <a:lnTo>
                    <a:pt x="85" y="40"/>
                  </a:lnTo>
                  <a:lnTo>
                    <a:pt x="87" y="38"/>
                  </a:lnTo>
                  <a:lnTo>
                    <a:pt x="88" y="37"/>
                  </a:lnTo>
                  <a:lnTo>
                    <a:pt x="89" y="35"/>
                  </a:lnTo>
                  <a:lnTo>
                    <a:pt x="89" y="34"/>
                  </a:lnTo>
                  <a:lnTo>
                    <a:pt x="89" y="32"/>
                  </a:lnTo>
                  <a:lnTo>
                    <a:pt x="91" y="31"/>
                  </a:lnTo>
                  <a:lnTo>
                    <a:pt x="91" y="29"/>
                  </a:lnTo>
                  <a:lnTo>
                    <a:pt x="89" y="28"/>
                  </a:lnTo>
                  <a:lnTo>
                    <a:pt x="89" y="26"/>
                  </a:lnTo>
                  <a:lnTo>
                    <a:pt x="89" y="24"/>
                  </a:lnTo>
                  <a:lnTo>
                    <a:pt x="89" y="23"/>
                  </a:lnTo>
                  <a:lnTo>
                    <a:pt x="88" y="23"/>
                  </a:lnTo>
                  <a:lnTo>
                    <a:pt x="88" y="21"/>
                  </a:lnTo>
                  <a:lnTo>
                    <a:pt x="87" y="20"/>
                  </a:lnTo>
                  <a:lnTo>
                    <a:pt x="85" y="18"/>
                  </a:lnTo>
                  <a:lnTo>
                    <a:pt x="85" y="17"/>
                  </a:lnTo>
                  <a:lnTo>
                    <a:pt x="84" y="17"/>
                  </a:lnTo>
                  <a:lnTo>
                    <a:pt x="83" y="15"/>
                  </a:lnTo>
                  <a:lnTo>
                    <a:pt x="83" y="14"/>
                  </a:lnTo>
                  <a:lnTo>
                    <a:pt x="81" y="14"/>
                  </a:lnTo>
                  <a:lnTo>
                    <a:pt x="80" y="12"/>
                  </a:lnTo>
                  <a:lnTo>
                    <a:pt x="79" y="12"/>
                  </a:lnTo>
                  <a:lnTo>
                    <a:pt x="77" y="11"/>
                  </a:lnTo>
                  <a:lnTo>
                    <a:pt x="76" y="9"/>
                  </a:lnTo>
                  <a:lnTo>
                    <a:pt x="75" y="9"/>
                  </a:lnTo>
                  <a:lnTo>
                    <a:pt x="73" y="7"/>
                  </a:lnTo>
                  <a:lnTo>
                    <a:pt x="72" y="7"/>
                  </a:lnTo>
                  <a:lnTo>
                    <a:pt x="71" y="6"/>
                  </a:lnTo>
                  <a:lnTo>
                    <a:pt x="68" y="4"/>
                  </a:lnTo>
                  <a:lnTo>
                    <a:pt x="65" y="4"/>
                  </a:lnTo>
                  <a:lnTo>
                    <a:pt x="61" y="3"/>
                  </a:lnTo>
                  <a:lnTo>
                    <a:pt x="58" y="1"/>
                  </a:lnTo>
                  <a:lnTo>
                    <a:pt x="56" y="1"/>
                  </a:lnTo>
                  <a:lnTo>
                    <a:pt x="54" y="1"/>
                  </a:lnTo>
                  <a:lnTo>
                    <a:pt x="52" y="0"/>
                  </a:lnTo>
                  <a:lnTo>
                    <a:pt x="50" y="0"/>
                  </a:lnTo>
                  <a:lnTo>
                    <a:pt x="49" y="0"/>
                  </a:lnTo>
                  <a:lnTo>
                    <a:pt x="46" y="0"/>
                  </a:lnTo>
                  <a:lnTo>
                    <a:pt x="45" y="0"/>
                  </a:lnTo>
                  <a:lnTo>
                    <a:pt x="44" y="0"/>
                  </a:lnTo>
                  <a:lnTo>
                    <a:pt x="42" y="0"/>
                  </a:lnTo>
                  <a:lnTo>
                    <a:pt x="40" y="0"/>
                  </a:lnTo>
                  <a:lnTo>
                    <a:pt x="38" y="0"/>
                  </a:lnTo>
                  <a:lnTo>
                    <a:pt x="37" y="0"/>
                  </a:lnTo>
                  <a:lnTo>
                    <a:pt x="35" y="0"/>
                  </a:lnTo>
                  <a:lnTo>
                    <a:pt x="34" y="0"/>
                  </a:lnTo>
                  <a:lnTo>
                    <a:pt x="33" y="0"/>
                  </a:lnTo>
                  <a:lnTo>
                    <a:pt x="31" y="1"/>
                  </a:lnTo>
                  <a:lnTo>
                    <a:pt x="30" y="1"/>
                  </a:lnTo>
                  <a:lnTo>
                    <a:pt x="29" y="1"/>
                  </a:lnTo>
                  <a:lnTo>
                    <a:pt x="27" y="3"/>
                  </a:lnTo>
                  <a:lnTo>
                    <a:pt x="26" y="3"/>
                  </a:lnTo>
                  <a:lnTo>
                    <a:pt x="25" y="3"/>
                  </a:lnTo>
                  <a:lnTo>
                    <a:pt x="23" y="4"/>
                  </a:lnTo>
                  <a:lnTo>
                    <a:pt x="22" y="6"/>
                  </a:lnTo>
                  <a:lnTo>
                    <a:pt x="21" y="6"/>
                  </a:lnTo>
                  <a:lnTo>
                    <a:pt x="21" y="7"/>
                  </a:lnTo>
                  <a:lnTo>
                    <a:pt x="19" y="7"/>
                  </a:lnTo>
                  <a:lnTo>
                    <a:pt x="19" y="9"/>
                  </a:lnTo>
                  <a:lnTo>
                    <a:pt x="18" y="11"/>
                  </a:lnTo>
                  <a:lnTo>
                    <a:pt x="18" y="12"/>
                  </a:lnTo>
                  <a:lnTo>
                    <a:pt x="18" y="14"/>
                  </a:lnTo>
                  <a:close/>
                  <a:moveTo>
                    <a:pt x="29" y="111"/>
                  </a:moveTo>
                  <a:lnTo>
                    <a:pt x="26" y="109"/>
                  </a:lnTo>
                  <a:lnTo>
                    <a:pt x="25" y="109"/>
                  </a:lnTo>
                  <a:lnTo>
                    <a:pt x="22" y="108"/>
                  </a:lnTo>
                  <a:lnTo>
                    <a:pt x="21" y="108"/>
                  </a:lnTo>
                  <a:lnTo>
                    <a:pt x="19" y="106"/>
                  </a:lnTo>
                  <a:lnTo>
                    <a:pt x="17" y="106"/>
                  </a:lnTo>
                  <a:lnTo>
                    <a:pt x="15" y="105"/>
                  </a:lnTo>
                  <a:lnTo>
                    <a:pt x="14" y="105"/>
                  </a:lnTo>
                  <a:lnTo>
                    <a:pt x="13" y="103"/>
                  </a:lnTo>
                  <a:lnTo>
                    <a:pt x="11" y="102"/>
                  </a:lnTo>
                  <a:lnTo>
                    <a:pt x="10" y="100"/>
                  </a:lnTo>
                  <a:lnTo>
                    <a:pt x="9" y="100"/>
                  </a:lnTo>
                  <a:lnTo>
                    <a:pt x="7" y="99"/>
                  </a:lnTo>
                  <a:lnTo>
                    <a:pt x="6" y="97"/>
                  </a:lnTo>
                  <a:lnTo>
                    <a:pt x="6" y="96"/>
                  </a:lnTo>
                  <a:lnTo>
                    <a:pt x="4" y="96"/>
                  </a:lnTo>
                  <a:lnTo>
                    <a:pt x="4" y="94"/>
                  </a:lnTo>
                  <a:lnTo>
                    <a:pt x="3" y="92"/>
                  </a:lnTo>
                  <a:lnTo>
                    <a:pt x="3" y="91"/>
                  </a:lnTo>
                  <a:lnTo>
                    <a:pt x="3" y="89"/>
                  </a:lnTo>
                  <a:lnTo>
                    <a:pt x="3" y="88"/>
                  </a:lnTo>
                  <a:lnTo>
                    <a:pt x="3" y="86"/>
                  </a:lnTo>
                  <a:lnTo>
                    <a:pt x="4" y="85"/>
                  </a:lnTo>
                  <a:lnTo>
                    <a:pt x="6" y="83"/>
                  </a:lnTo>
                  <a:lnTo>
                    <a:pt x="7" y="82"/>
                  </a:lnTo>
                  <a:lnTo>
                    <a:pt x="9" y="82"/>
                  </a:lnTo>
                  <a:lnTo>
                    <a:pt x="10" y="82"/>
                  </a:lnTo>
                  <a:lnTo>
                    <a:pt x="10" y="80"/>
                  </a:lnTo>
                  <a:lnTo>
                    <a:pt x="13" y="80"/>
                  </a:lnTo>
                  <a:lnTo>
                    <a:pt x="11" y="79"/>
                  </a:lnTo>
                  <a:lnTo>
                    <a:pt x="10" y="77"/>
                  </a:lnTo>
                  <a:lnTo>
                    <a:pt x="9" y="77"/>
                  </a:lnTo>
                  <a:lnTo>
                    <a:pt x="9" y="75"/>
                  </a:lnTo>
                  <a:lnTo>
                    <a:pt x="7" y="74"/>
                  </a:lnTo>
                  <a:lnTo>
                    <a:pt x="7" y="72"/>
                  </a:lnTo>
                  <a:lnTo>
                    <a:pt x="6" y="72"/>
                  </a:lnTo>
                  <a:lnTo>
                    <a:pt x="6" y="71"/>
                  </a:lnTo>
                  <a:lnTo>
                    <a:pt x="4" y="69"/>
                  </a:lnTo>
                  <a:lnTo>
                    <a:pt x="4" y="68"/>
                  </a:lnTo>
                  <a:lnTo>
                    <a:pt x="4" y="66"/>
                  </a:lnTo>
                  <a:lnTo>
                    <a:pt x="4" y="65"/>
                  </a:lnTo>
                  <a:lnTo>
                    <a:pt x="6" y="63"/>
                  </a:lnTo>
                  <a:lnTo>
                    <a:pt x="7" y="62"/>
                  </a:lnTo>
                  <a:lnTo>
                    <a:pt x="7" y="60"/>
                  </a:lnTo>
                  <a:lnTo>
                    <a:pt x="9" y="60"/>
                  </a:lnTo>
                  <a:lnTo>
                    <a:pt x="10" y="60"/>
                  </a:lnTo>
                  <a:lnTo>
                    <a:pt x="10" y="58"/>
                  </a:lnTo>
                  <a:lnTo>
                    <a:pt x="11" y="58"/>
                  </a:lnTo>
                  <a:lnTo>
                    <a:pt x="13" y="58"/>
                  </a:lnTo>
                  <a:lnTo>
                    <a:pt x="14" y="58"/>
                  </a:lnTo>
                  <a:lnTo>
                    <a:pt x="14" y="57"/>
                  </a:lnTo>
                  <a:lnTo>
                    <a:pt x="15" y="57"/>
                  </a:lnTo>
                  <a:lnTo>
                    <a:pt x="17" y="57"/>
                  </a:lnTo>
                  <a:lnTo>
                    <a:pt x="19" y="57"/>
                  </a:lnTo>
                  <a:lnTo>
                    <a:pt x="18" y="54"/>
                  </a:lnTo>
                  <a:lnTo>
                    <a:pt x="17" y="54"/>
                  </a:lnTo>
                  <a:lnTo>
                    <a:pt x="17" y="52"/>
                  </a:lnTo>
                  <a:lnTo>
                    <a:pt x="15" y="51"/>
                  </a:lnTo>
                  <a:lnTo>
                    <a:pt x="15" y="49"/>
                  </a:lnTo>
                  <a:lnTo>
                    <a:pt x="14" y="48"/>
                  </a:lnTo>
                  <a:lnTo>
                    <a:pt x="14" y="46"/>
                  </a:lnTo>
                  <a:lnTo>
                    <a:pt x="14" y="45"/>
                  </a:lnTo>
                  <a:lnTo>
                    <a:pt x="14" y="43"/>
                  </a:lnTo>
                  <a:lnTo>
                    <a:pt x="14" y="41"/>
                  </a:lnTo>
                  <a:lnTo>
                    <a:pt x="15" y="40"/>
                  </a:lnTo>
                  <a:lnTo>
                    <a:pt x="15" y="38"/>
                  </a:lnTo>
                  <a:lnTo>
                    <a:pt x="17" y="38"/>
                  </a:lnTo>
                  <a:lnTo>
                    <a:pt x="17" y="37"/>
                  </a:lnTo>
                  <a:lnTo>
                    <a:pt x="18" y="37"/>
                  </a:lnTo>
                  <a:lnTo>
                    <a:pt x="19" y="35"/>
                  </a:lnTo>
                  <a:lnTo>
                    <a:pt x="21" y="35"/>
                  </a:lnTo>
                  <a:lnTo>
                    <a:pt x="21" y="34"/>
                  </a:lnTo>
                  <a:lnTo>
                    <a:pt x="22" y="34"/>
                  </a:lnTo>
                  <a:lnTo>
                    <a:pt x="23" y="34"/>
                  </a:lnTo>
                  <a:lnTo>
                    <a:pt x="25" y="32"/>
                  </a:lnTo>
                  <a:lnTo>
                    <a:pt x="26" y="32"/>
                  </a:lnTo>
                  <a:lnTo>
                    <a:pt x="27" y="32"/>
                  </a:lnTo>
                  <a:lnTo>
                    <a:pt x="30" y="32"/>
                  </a:lnTo>
                  <a:lnTo>
                    <a:pt x="27" y="29"/>
                  </a:lnTo>
                  <a:lnTo>
                    <a:pt x="26" y="28"/>
                  </a:lnTo>
                  <a:lnTo>
                    <a:pt x="25" y="26"/>
                  </a:lnTo>
                  <a:lnTo>
                    <a:pt x="23" y="26"/>
                  </a:lnTo>
                  <a:lnTo>
                    <a:pt x="23" y="24"/>
                  </a:lnTo>
                  <a:lnTo>
                    <a:pt x="22" y="23"/>
                  </a:lnTo>
                  <a:lnTo>
                    <a:pt x="21" y="21"/>
                  </a:lnTo>
                  <a:lnTo>
                    <a:pt x="21" y="20"/>
                  </a:lnTo>
                  <a:lnTo>
                    <a:pt x="21" y="18"/>
                  </a:lnTo>
                  <a:lnTo>
                    <a:pt x="21" y="17"/>
                  </a:lnTo>
                  <a:lnTo>
                    <a:pt x="19" y="17"/>
                  </a:lnTo>
                  <a:lnTo>
                    <a:pt x="19" y="15"/>
                  </a:lnTo>
                  <a:lnTo>
                    <a:pt x="21" y="14"/>
                  </a:lnTo>
                  <a:lnTo>
                    <a:pt x="21" y="12"/>
                  </a:lnTo>
                  <a:lnTo>
                    <a:pt x="21" y="11"/>
                  </a:lnTo>
                  <a:lnTo>
                    <a:pt x="22" y="11"/>
                  </a:lnTo>
                  <a:lnTo>
                    <a:pt x="22" y="9"/>
                  </a:lnTo>
                  <a:lnTo>
                    <a:pt x="23" y="7"/>
                  </a:lnTo>
                  <a:lnTo>
                    <a:pt x="25" y="7"/>
                  </a:lnTo>
                  <a:lnTo>
                    <a:pt x="26" y="6"/>
                  </a:lnTo>
                  <a:lnTo>
                    <a:pt x="27" y="6"/>
                  </a:lnTo>
                  <a:lnTo>
                    <a:pt x="29" y="4"/>
                  </a:lnTo>
                  <a:lnTo>
                    <a:pt x="30" y="4"/>
                  </a:lnTo>
                  <a:lnTo>
                    <a:pt x="31" y="4"/>
                  </a:lnTo>
                  <a:lnTo>
                    <a:pt x="33" y="3"/>
                  </a:lnTo>
                  <a:lnTo>
                    <a:pt x="34" y="3"/>
                  </a:lnTo>
                  <a:lnTo>
                    <a:pt x="35" y="3"/>
                  </a:lnTo>
                  <a:lnTo>
                    <a:pt x="37" y="3"/>
                  </a:lnTo>
                  <a:lnTo>
                    <a:pt x="38" y="3"/>
                  </a:lnTo>
                  <a:lnTo>
                    <a:pt x="40" y="3"/>
                  </a:lnTo>
                  <a:lnTo>
                    <a:pt x="41" y="3"/>
                  </a:lnTo>
                  <a:lnTo>
                    <a:pt x="42" y="3"/>
                  </a:lnTo>
                  <a:lnTo>
                    <a:pt x="44" y="3"/>
                  </a:lnTo>
                  <a:lnTo>
                    <a:pt x="48" y="3"/>
                  </a:lnTo>
                  <a:lnTo>
                    <a:pt x="50" y="3"/>
                  </a:lnTo>
                  <a:lnTo>
                    <a:pt x="52" y="3"/>
                  </a:lnTo>
                  <a:lnTo>
                    <a:pt x="54" y="4"/>
                  </a:lnTo>
                  <a:lnTo>
                    <a:pt x="56" y="4"/>
                  </a:lnTo>
                  <a:lnTo>
                    <a:pt x="57" y="4"/>
                  </a:lnTo>
                  <a:lnTo>
                    <a:pt x="58" y="4"/>
                  </a:lnTo>
                  <a:lnTo>
                    <a:pt x="61" y="6"/>
                  </a:lnTo>
                  <a:lnTo>
                    <a:pt x="62" y="6"/>
                  </a:lnTo>
                  <a:lnTo>
                    <a:pt x="64" y="6"/>
                  </a:lnTo>
                  <a:lnTo>
                    <a:pt x="65" y="7"/>
                  </a:lnTo>
                  <a:lnTo>
                    <a:pt x="67" y="7"/>
                  </a:lnTo>
                  <a:lnTo>
                    <a:pt x="69" y="9"/>
                  </a:lnTo>
                  <a:lnTo>
                    <a:pt x="71" y="9"/>
                  </a:lnTo>
                  <a:lnTo>
                    <a:pt x="72" y="11"/>
                  </a:lnTo>
                  <a:lnTo>
                    <a:pt x="73" y="11"/>
                  </a:lnTo>
                  <a:lnTo>
                    <a:pt x="75" y="12"/>
                  </a:lnTo>
                  <a:lnTo>
                    <a:pt x="76" y="12"/>
                  </a:lnTo>
                  <a:lnTo>
                    <a:pt x="77" y="14"/>
                  </a:lnTo>
                  <a:lnTo>
                    <a:pt x="79" y="15"/>
                  </a:lnTo>
                  <a:lnTo>
                    <a:pt x="80" y="17"/>
                  </a:lnTo>
                  <a:lnTo>
                    <a:pt x="81" y="17"/>
                  </a:lnTo>
                  <a:lnTo>
                    <a:pt x="81" y="18"/>
                  </a:lnTo>
                  <a:lnTo>
                    <a:pt x="83" y="18"/>
                  </a:lnTo>
                  <a:lnTo>
                    <a:pt x="84" y="20"/>
                  </a:lnTo>
                  <a:lnTo>
                    <a:pt x="84" y="21"/>
                  </a:lnTo>
                  <a:lnTo>
                    <a:pt x="85" y="21"/>
                  </a:lnTo>
                  <a:lnTo>
                    <a:pt x="85" y="23"/>
                  </a:lnTo>
                  <a:lnTo>
                    <a:pt x="87" y="24"/>
                  </a:lnTo>
                  <a:lnTo>
                    <a:pt x="87" y="26"/>
                  </a:lnTo>
                  <a:lnTo>
                    <a:pt x="88" y="28"/>
                  </a:lnTo>
                  <a:lnTo>
                    <a:pt x="88" y="29"/>
                  </a:lnTo>
                  <a:lnTo>
                    <a:pt x="88" y="31"/>
                  </a:lnTo>
                  <a:lnTo>
                    <a:pt x="88" y="32"/>
                  </a:lnTo>
                  <a:lnTo>
                    <a:pt x="87" y="32"/>
                  </a:lnTo>
                  <a:lnTo>
                    <a:pt x="87" y="34"/>
                  </a:lnTo>
                  <a:lnTo>
                    <a:pt x="85" y="35"/>
                  </a:lnTo>
                  <a:lnTo>
                    <a:pt x="85" y="37"/>
                  </a:lnTo>
                  <a:lnTo>
                    <a:pt x="84" y="37"/>
                  </a:lnTo>
                  <a:lnTo>
                    <a:pt x="83" y="38"/>
                  </a:lnTo>
                  <a:lnTo>
                    <a:pt x="81" y="40"/>
                  </a:lnTo>
                  <a:lnTo>
                    <a:pt x="80" y="40"/>
                  </a:lnTo>
                  <a:lnTo>
                    <a:pt x="79" y="40"/>
                  </a:lnTo>
                  <a:lnTo>
                    <a:pt x="79" y="41"/>
                  </a:lnTo>
                  <a:lnTo>
                    <a:pt x="77" y="41"/>
                  </a:lnTo>
                  <a:lnTo>
                    <a:pt x="76" y="41"/>
                  </a:lnTo>
                  <a:lnTo>
                    <a:pt x="75" y="41"/>
                  </a:lnTo>
                  <a:lnTo>
                    <a:pt x="71" y="43"/>
                  </a:lnTo>
                  <a:lnTo>
                    <a:pt x="73" y="45"/>
                  </a:lnTo>
                  <a:lnTo>
                    <a:pt x="75" y="46"/>
                  </a:lnTo>
                  <a:lnTo>
                    <a:pt x="76" y="46"/>
                  </a:lnTo>
                  <a:lnTo>
                    <a:pt x="76" y="48"/>
                  </a:lnTo>
                  <a:lnTo>
                    <a:pt x="77" y="49"/>
                  </a:lnTo>
                  <a:lnTo>
                    <a:pt x="79" y="49"/>
                  </a:lnTo>
                  <a:lnTo>
                    <a:pt x="79" y="51"/>
                  </a:lnTo>
                  <a:lnTo>
                    <a:pt x="80" y="52"/>
                  </a:lnTo>
                  <a:lnTo>
                    <a:pt x="80" y="54"/>
                  </a:lnTo>
                  <a:lnTo>
                    <a:pt x="81" y="55"/>
                  </a:lnTo>
                  <a:lnTo>
                    <a:pt x="81" y="57"/>
                  </a:lnTo>
                  <a:lnTo>
                    <a:pt x="81" y="58"/>
                  </a:lnTo>
                  <a:lnTo>
                    <a:pt x="81" y="60"/>
                  </a:lnTo>
                  <a:lnTo>
                    <a:pt x="81" y="62"/>
                  </a:lnTo>
                  <a:lnTo>
                    <a:pt x="80" y="63"/>
                  </a:lnTo>
                  <a:lnTo>
                    <a:pt x="80" y="65"/>
                  </a:lnTo>
                  <a:lnTo>
                    <a:pt x="79" y="65"/>
                  </a:lnTo>
                  <a:lnTo>
                    <a:pt x="79" y="66"/>
                  </a:lnTo>
                  <a:lnTo>
                    <a:pt x="77" y="66"/>
                  </a:lnTo>
                  <a:lnTo>
                    <a:pt x="76" y="68"/>
                  </a:lnTo>
                  <a:lnTo>
                    <a:pt x="75" y="68"/>
                  </a:lnTo>
                  <a:lnTo>
                    <a:pt x="73" y="69"/>
                  </a:lnTo>
                  <a:lnTo>
                    <a:pt x="72" y="69"/>
                  </a:lnTo>
                  <a:lnTo>
                    <a:pt x="71" y="71"/>
                  </a:lnTo>
                  <a:lnTo>
                    <a:pt x="69" y="71"/>
                  </a:lnTo>
                  <a:lnTo>
                    <a:pt x="67" y="71"/>
                  </a:lnTo>
                  <a:lnTo>
                    <a:pt x="68" y="72"/>
                  </a:lnTo>
                  <a:lnTo>
                    <a:pt x="69" y="74"/>
                  </a:lnTo>
                  <a:lnTo>
                    <a:pt x="69" y="75"/>
                  </a:lnTo>
                  <a:lnTo>
                    <a:pt x="71" y="77"/>
                  </a:lnTo>
                  <a:lnTo>
                    <a:pt x="72" y="79"/>
                  </a:lnTo>
                  <a:lnTo>
                    <a:pt x="72" y="80"/>
                  </a:lnTo>
                  <a:lnTo>
                    <a:pt x="72" y="82"/>
                  </a:lnTo>
                  <a:lnTo>
                    <a:pt x="72" y="83"/>
                  </a:lnTo>
                  <a:lnTo>
                    <a:pt x="72" y="85"/>
                  </a:lnTo>
                  <a:lnTo>
                    <a:pt x="71" y="86"/>
                  </a:lnTo>
                  <a:lnTo>
                    <a:pt x="71" y="88"/>
                  </a:lnTo>
                  <a:lnTo>
                    <a:pt x="69" y="88"/>
                  </a:lnTo>
                  <a:lnTo>
                    <a:pt x="68" y="89"/>
                  </a:lnTo>
                  <a:lnTo>
                    <a:pt x="67" y="89"/>
                  </a:lnTo>
                  <a:lnTo>
                    <a:pt x="65" y="91"/>
                  </a:lnTo>
                  <a:lnTo>
                    <a:pt x="64" y="91"/>
                  </a:lnTo>
                  <a:lnTo>
                    <a:pt x="62" y="91"/>
                  </a:lnTo>
                  <a:lnTo>
                    <a:pt x="61" y="91"/>
                  </a:lnTo>
                  <a:lnTo>
                    <a:pt x="60" y="92"/>
                  </a:lnTo>
                  <a:lnTo>
                    <a:pt x="58" y="92"/>
                  </a:lnTo>
                  <a:lnTo>
                    <a:pt x="56" y="92"/>
                  </a:lnTo>
                  <a:lnTo>
                    <a:pt x="57" y="94"/>
                  </a:lnTo>
                  <a:lnTo>
                    <a:pt x="58" y="96"/>
                  </a:lnTo>
                  <a:lnTo>
                    <a:pt x="58" y="97"/>
                  </a:lnTo>
                  <a:lnTo>
                    <a:pt x="60" y="99"/>
                  </a:lnTo>
                  <a:lnTo>
                    <a:pt x="60" y="100"/>
                  </a:lnTo>
                  <a:lnTo>
                    <a:pt x="60" y="102"/>
                  </a:lnTo>
                  <a:lnTo>
                    <a:pt x="60" y="103"/>
                  </a:lnTo>
                  <a:lnTo>
                    <a:pt x="60" y="105"/>
                  </a:lnTo>
                  <a:lnTo>
                    <a:pt x="58" y="105"/>
                  </a:lnTo>
                  <a:lnTo>
                    <a:pt x="58" y="106"/>
                  </a:lnTo>
                  <a:lnTo>
                    <a:pt x="57" y="108"/>
                  </a:lnTo>
                  <a:lnTo>
                    <a:pt x="56" y="108"/>
                  </a:lnTo>
                  <a:lnTo>
                    <a:pt x="54" y="109"/>
                  </a:lnTo>
                  <a:lnTo>
                    <a:pt x="53" y="109"/>
                  </a:lnTo>
                  <a:lnTo>
                    <a:pt x="52" y="111"/>
                  </a:lnTo>
                  <a:lnTo>
                    <a:pt x="50" y="111"/>
                  </a:lnTo>
                  <a:lnTo>
                    <a:pt x="49" y="111"/>
                  </a:lnTo>
                  <a:lnTo>
                    <a:pt x="48" y="111"/>
                  </a:lnTo>
                  <a:lnTo>
                    <a:pt x="46" y="113"/>
                  </a:lnTo>
                  <a:lnTo>
                    <a:pt x="44" y="113"/>
                  </a:lnTo>
                  <a:lnTo>
                    <a:pt x="42" y="113"/>
                  </a:lnTo>
                  <a:lnTo>
                    <a:pt x="41" y="113"/>
                  </a:lnTo>
                  <a:lnTo>
                    <a:pt x="38" y="113"/>
                  </a:lnTo>
                  <a:lnTo>
                    <a:pt x="37" y="113"/>
                  </a:lnTo>
                  <a:lnTo>
                    <a:pt x="34" y="111"/>
                  </a:lnTo>
                  <a:lnTo>
                    <a:pt x="33" y="111"/>
                  </a:lnTo>
                  <a:lnTo>
                    <a:pt x="30" y="111"/>
                  </a:lnTo>
                  <a:lnTo>
                    <a:pt x="29" y="111"/>
                  </a:lnTo>
                  <a:close/>
                </a:path>
              </a:pathLst>
            </a:custGeom>
            <a:solidFill>
              <a:srgbClr val="E8B7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404" name="Freeform 136"/>
            <p:cNvSpPr>
              <a:spLocks/>
            </p:cNvSpPr>
            <p:nvPr/>
          </p:nvSpPr>
          <p:spPr bwMode="auto">
            <a:xfrm>
              <a:off x="5684838" y="5273675"/>
              <a:ext cx="36513" cy="68263"/>
            </a:xfrm>
            <a:custGeom>
              <a:avLst/>
              <a:gdLst>
                <a:gd name="T0" fmla="*/ 2147483647 w 45"/>
                <a:gd name="T1" fmla="*/ 2147483647 h 85"/>
                <a:gd name="T2" fmla="*/ 2147483647 w 45"/>
                <a:gd name="T3" fmla="*/ 2147483647 h 85"/>
                <a:gd name="T4" fmla="*/ 2147483647 w 45"/>
                <a:gd name="T5" fmla="*/ 2147483647 h 85"/>
                <a:gd name="T6" fmla="*/ 0 w 45"/>
                <a:gd name="T7" fmla="*/ 2147483647 h 85"/>
                <a:gd name="T8" fmla="*/ 2147483647 w 45"/>
                <a:gd name="T9" fmla="*/ 2147483647 h 85"/>
                <a:gd name="T10" fmla="*/ 2147483647 w 45"/>
                <a:gd name="T11" fmla="*/ 2147483647 h 85"/>
                <a:gd name="T12" fmla="*/ 2147483647 w 45"/>
                <a:gd name="T13" fmla="*/ 2147483647 h 85"/>
                <a:gd name="T14" fmla="*/ 2147483647 w 45"/>
                <a:gd name="T15" fmla="*/ 2147483647 h 85"/>
                <a:gd name="T16" fmla="*/ 2147483647 w 45"/>
                <a:gd name="T17" fmla="*/ 2147483647 h 85"/>
                <a:gd name="T18" fmla="*/ 2147483647 w 45"/>
                <a:gd name="T19" fmla="*/ 2147483647 h 85"/>
                <a:gd name="T20" fmla="*/ 2147483647 w 45"/>
                <a:gd name="T21" fmla="*/ 2147483647 h 85"/>
                <a:gd name="T22" fmla="*/ 2147483647 w 45"/>
                <a:gd name="T23" fmla="*/ 2147483647 h 85"/>
                <a:gd name="T24" fmla="*/ 2147483647 w 45"/>
                <a:gd name="T25" fmla="*/ 2147483647 h 85"/>
                <a:gd name="T26" fmla="*/ 2147483647 w 45"/>
                <a:gd name="T27" fmla="*/ 2147483647 h 85"/>
                <a:gd name="T28" fmla="*/ 2147483647 w 45"/>
                <a:gd name="T29" fmla="*/ 2147483647 h 85"/>
                <a:gd name="T30" fmla="*/ 2147483647 w 45"/>
                <a:gd name="T31" fmla="*/ 2147483647 h 85"/>
                <a:gd name="T32" fmla="*/ 2147483647 w 45"/>
                <a:gd name="T33" fmla="*/ 2147483647 h 85"/>
                <a:gd name="T34" fmla="*/ 2147483647 w 45"/>
                <a:gd name="T35" fmla="*/ 2147483647 h 85"/>
                <a:gd name="T36" fmla="*/ 2147483647 w 45"/>
                <a:gd name="T37" fmla="*/ 2147483647 h 85"/>
                <a:gd name="T38" fmla="*/ 2147483647 w 45"/>
                <a:gd name="T39" fmla="*/ 2147483647 h 85"/>
                <a:gd name="T40" fmla="*/ 2147483647 w 45"/>
                <a:gd name="T41" fmla="*/ 2147483647 h 85"/>
                <a:gd name="T42" fmla="*/ 2147483647 w 45"/>
                <a:gd name="T43" fmla="*/ 2147483647 h 85"/>
                <a:gd name="T44" fmla="*/ 2147483647 w 45"/>
                <a:gd name="T45" fmla="*/ 2147483647 h 85"/>
                <a:gd name="T46" fmla="*/ 2147483647 w 45"/>
                <a:gd name="T47" fmla="*/ 2147483647 h 85"/>
                <a:gd name="T48" fmla="*/ 2147483647 w 45"/>
                <a:gd name="T49" fmla="*/ 2147483647 h 85"/>
                <a:gd name="T50" fmla="*/ 2147483647 w 45"/>
                <a:gd name="T51" fmla="*/ 2147483647 h 85"/>
                <a:gd name="T52" fmla="*/ 2147483647 w 45"/>
                <a:gd name="T53" fmla="*/ 2147483647 h 85"/>
                <a:gd name="T54" fmla="*/ 2147483647 w 45"/>
                <a:gd name="T55" fmla="*/ 2147483647 h 85"/>
                <a:gd name="T56" fmla="*/ 2147483647 w 45"/>
                <a:gd name="T57" fmla="*/ 2147483647 h 85"/>
                <a:gd name="T58" fmla="*/ 2147483647 w 45"/>
                <a:gd name="T59" fmla="*/ 2147483647 h 85"/>
                <a:gd name="T60" fmla="*/ 2147483647 w 45"/>
                <a:gd name="T61" fmla="*/ 2147483647 h 85"/>
                <a:gd name="T62" fmla="*/ 2147483647 w 45"/>
                <a:gd name="T63" fmla="*/ 2147483647 h 85"/>
                <a:gd name="T64" fmla="*/ 2147483647 w 45"/>
                <a:gd name="T65" fmla="*/ 2147483647 h 85"/>
                <a:gd name="T66" fmla="*/ 2147483647 w 45"/>
                <a:gd name="T67" fmla="*/ 2147483647 h 85"/>
                <a:gd name="T68" fmla="*/ 2147483647 w 45"/>
                <a:gd name="T69" fmla="*/ 2147483647 h 85"/>
                <a:gd name="T70" fmla="*/ 2147483647 w 45"/>
                <a:gd name="T71" fmla="*/ 2147483647 h 85"/>
                <a:gd name="T72" fmla="*/ 2147483647 w 45"/>
                <a:gd name="T73" fmla="*/ 2147483647 h 85"/>
                <a:gd name="T74" fmla="*/ 2147483647 w 45"/>
                <a:gd name="T75" fmla="*/ 2147483647 h 85"/>
                <a:gd name="T76" fmla="*/ 2147483647 w 45"/>
                <a:gd name="T77" fmla="*/ 2147483647 h 85"/>
                <a:gd name="T78" fmla="*/ 2147483647 w 45"/>
                <a:gd name="T79" fmla="*/ 2147483647 h 85"/>
                <a:gd name="T80" fmla="*/ 2147483647 w 45"/>
                <a:gd name="T81" fmla="*/ 2147483647 h 85"/>
                <a:gd name="T82" fmla="*/ 2147483647 w 45"/>
                <a:gd name="T83" fmla="*/ 2147483647 h 85"/>
                <a:gd name="T84" fmla="*/ 2147483647 w 45"/>
                <a:gd name="T85" fmla="*/ 2147483647 h 85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45" h="85">
                  <a:moveTo>
                    <a:pt x="2" y="35"/>
                  </a:moveTo>
                  <a:lnTo>
                    <a:pt x="2" y="39"/>
                  </a:lnTo>
                  <a:lnTo>
                    <a:pt x="2" y="40"/>
                  </a:lnTo>
                  <a:lnTo>
                    <a:pt x="1" y="42"/>
                  </a:lnTo>
                  <a:lnTo>
                    <a:pt x="1" y="45"/>
                  </a:lnTo>
                  <a:lnTo>
                    <a:pt x="1" y="46"/>
                  </a:lnTo>
                  <a:lnTo>
                    <a:pt x="1" y="49"/>
                  </a:lnTo>
                  <a:lnTo>
                    <a:pt x="1" y="51"/>
                  </a:lnTo>
                  <a:lnTo>
                    <a:pt x="1" y="52"/>
                  </a:lnTo>
                  <a:lnTo>
                    <a:pt x="0" y="54"/>
                  </a:lnTo>
                  <a:lnTo>
                    <a:pt x="0" y="57"/>
                  </a:lnTo>
                  <a:lnTo>
                    <a:pt x="0" y="59"/>
                  </a:lnTo>
                  <a:lnTo>
                    <a:pt x="1" y="60"/>
                  </a:lnTo>
                  <a:lnTo>
                    <a:pt x="1" y="62"/>
                  </a:lnTo>
                  <a:lnTo>
                    <a:pt x="1" y="63"/>
                  </a:lnTo>
                  <a:lnTo>
                    <a:pt x="1" y="65"/>
                  </a:lnTo>
                  <a:lnTo>
                    <a:pt x="1" y="68"/>
                  </a:lnTo>
                  <a:lnTo>
                    <a:pt x="1" y="69"/>
                  </a:lnTo>
                  <a:lnTo>
                    <a:pt x="2" y="71"/>
                  </a:lnTo>
                  <a:lnTo>
                    <a:pt x="2" y="73"/>
                  </a:lnTo>
                  <a:lnTo>
                    <a:pt x="4" y="74"/>
                  </a:lnTo>
                  <a:lnTo>
                    <a:pt x="4" y="76"/>
                  </a:lnTo>
                  <a:lnTo>
                    <a:pt x="5" y="77"/>
                  </a:lnTo>
                  <a:lnTo>
                    <a:pt x="5" y="79"/>
                  </a:lnTo>
                  <a:lnTo>
                    <a:pt x="6" y="79"/>
                  </a:lnTo>
                  <a:lnTo>
                    <a:pt x="6" y="80"/>
                  </a:lnTo>
                  <a:lnTo>
                    <a:pt x="8" y="80"/>
                  </a:lnTo>
                  <a:lnTo>
                    <a:pt x="9" y="82"/>
                  </a:lnTo>
                  <a:lnTo>
                    <a:pt x="10" y="83"/>
                  </a:lnTo>
                  <a:lnTo>
                    <a:pt x="12" y="83"/>
                  </a:lnTo>
                  <a:lnTo>
                    <a:pt x="13" y="85"/>
                  </a:lnTo>
                  <a:lnTo>
                    <a:pt x="14" y="85"/>
                  </a:lnTo>
                  <a:lnTo>
                    <a:pt x="16" y="85"/>
                  </a:lnTo>
                  <a:lnTo>
                    <a:pt x="17" y="85"/>
                  </a:lnTo>
                  <a:lnTo>
                    <a:pt x="18" y="83"/>
                  </a:lnTo>
                  <a:lnTo>
                    <a:pt x="20" y="83"/>
                  </a:lnTo>
                  <a:lnTo>
                    <a:pt x="21" y="83"/>
                  </a:lnTo>
                  <a:lnTo>
                    <a:pt x="23" y="82"/>
                  </a:lnTo>
                  <a:lnTo>
                    <a:pt x="24" y="82"/>
                  </a:lnTo>
                  <a:lnTo>
                    <a:pt x="25" y="80"/>
                  </a:lnTo>
                  <a:lnTo>
                    <a:pt x="27" y="80"/>
                  </a:lnTo>
                  <a:lnTo>
                    <a:pt x="28" y="79"/>
                  </a:lnTo>
                  <a:lnTo>
                    <a:pt x="28" y="77"/>
                  </a:lnTo>
                  <a:lnTo>
                    <a:pt x="29" y="76"/>
                  </a:lnTo>
                  <a:lnTo>
                    <a:pt x="31" y="76"/>
                  </a:lnTo>
                  <a:lnTo>
                    <a:pt x="32" y="74"/>
                  </a:lnTo>
                  <a:lnTo>
                    <a:pt x="32" y="73"/>
                  </a:lnTo>
                  <a:lnTo>
                    <a:pt x="33" y="71"/>
                  </a:lnTo>
                  <a:lnTo>
                    <a:pt x="35" y="69"/>
                  </a:lnTo>
                  <a:lnTo>
                    <a:pt x="35" y="68"/>
                  </a:lnTo>
                  <a:lnTo>
                    <a:pt x="36" y="66"/>
                  </a:lnTo>
                  <a:lnTo>
                    <a:pt x="37" y="65"/>
                  </a:lnTo>
                  <a:lnTo>
                    <a:pt x="37" y="63"/>
                  </a:lnTo>
                  <a:lnTo>
                    <a:pt x="39" y="62"/>
                  </a:lnTo>
                  <a:lnTo>
                    <a:pt x="40" y="59"/>
                  </a:lnTo>
                  <a:lnTo>
                    <a:pt x="40" y="57"/>
                  </a:lnTo>
                  <a:lnTo>
                    <a:pt x="41" y="56"/>
                  </a:lnTo>
                  <a:lnTo>
                    <a:pt x="41" y="54"/>
                  </a:lnTo>
                  <a:lnTo>
                    <a:pt x="43" y="51"/>
                  </a:lnTo>
                  <a:lnTo>
                    <a:pt x="43" y="49"/>
                  </a:lnTo>
                  <a:lnTo>
                    <a:pt x="43" y="46"/>
                  </a:lnTo>
                  <a:lnTo>
                    <a:pt x="44" y="45"/>
                  </a:lnTo>
                  <a:lnTo>
                    <a:pt x="44" y="43"/>
                  </a:lnTo>
                  <a:lnTo>
                    <a:pt x="44" y="40"/>
                  </a:lnTo>
                  <a:lnTo>
                    <a:pt x="44" y="39"/>
                  </a:lnTo>
                  <a:lnTo>
                    <a:pt x="45" y="37"/>
                  </a:lnTo>
                  <a:lnTo>
                    <a:pt x="45" y="34"/>
                  </a:lnTo>
                  <a:lnTo>
                    <a:pt x="45" y="32"/>
                  </a:lnTo>
                  <a:lnTo>
                    <a:pt x="45" y="31"/>
                  </a:lnTo>
                  <a:lnTo>
                    <a:pt x="45" y="29"/>
                  </a:lnTo>
                  <a:lnTo>
                    <a:pt x="45" y="26"/>
                  </a:lnTo>
                  <a:lnTo>
                    <a:pt x="45" y="25"/>
                  </a:lnTo>
                  <a:lnTo>
                    <a:pt x="45" y="23"/>
                  </a:lnTo>
                  <a:lnTo>
                    <a:pt x="45" y="22"/>
                  </a:lnTo>
                  <a:lnTo>
                    <a:pt x="44" y="20"/>
                  </a:lnTo>
                  <a:lnTo>
                    <a:pt x="44" y="18"/>
                  </a:lnTo>
                  <a:lnTo>
                    <a:pt x="44" y="17"/>
                  </a:lnTo>
                  <a:lnTo>
                    <a:pt x="44" y="15"/>
                  </a:lnTo>
                  <a:lnTo>
                    <a:pt x="43" y="14"/>
                  </a:lnTo>
                  <a:lnTo>
                    <a:pt x="43" y="12"/>
                  </a:lnTo>
                  <a:lnTo>
                    <a:pt x="41" y="11"/>
                  </a:lnTo>
                  <a:lnTo>
                    <a:pt x="41" y="9"/>
                  </a:lnTo>
                  <a:lnTo>
                    <a:pt x="41" y="8"/>
                  </a:lnTo>
                  <a:lnTo>
                    <a:pt x="40" y="8"/>
                  </a:lnTo>
                  <a:lnTo>
                    <a:pt x="40" y="6"/>
                  </a:lnTo>
                  <a:lnTo>
                    <a:pt x="39" y="5"/>
                  </a:lnTo>
                  <a:lnTo>
                    <a:pt x="37" y="5"/>
                  </a:lnTo>
                  <a:lnTo>
                    <a:pt x="37" y="3"/>
                  </a:lnTo>
                  <a:lnTo>
                    <a:pt x="36" y="3"/>
                  </a:lnTo>
                  <a:lnTo>
                    <a:pt x="35" y="1"/>
                  </a:lnTo>
                  <a:lnTo>
                    <a:pt x="33" y="1"/>
                  </a:lnTo>
                  <a:lnTo>
                    <a:pt x="32" y="1"/>
                  </a:lnTo>
                  <a:lnTo>
                    <a:pt x="31" y="1"/>
                  </a:lnTo>
                  <a:lnTo>
                    <a:pt x="31" y="0"/>
                  </a:lnTo>
                  <a:lnTo>
                    <a:pt x="29" y="1"/>
                  </a:lnTo>
                  <a:lnTo>
                    <a:pt x="28" y="1"/>
                  </a:lnTo>
                  <a:lnTo>
                    <a:pt x="27" y="1"/>
                  </a:lnTo>
                  <a:lnTo>
                    <a:pt x="25" y="1"/>
                  </a:lnTo>
                  <a:lnTo>
                    <a:pt x="24" y="3"/>
                  </a:lnTo>
                  <a:lnTo>
                    <a:pt x="23" y="3"/>
                  </a:lnTo>
                  <a:lnTo>
                    <a:pt x="21" y="5"/>
                  </a:lnTo>
                  <a:lnTo>
                    <a:pt x="20" y="5"/>
                  </a:lnTo>
                  <a:lnTo>
                    <a:pt x="20" y="6"/>
                  </a:lnTo>
                  <a:lnTo>
                    <a:pt x="18" y="6"/>
                  </a:lnTo>
                  <a:lnTo>
                    <a:pt x="17" y="8"/>
                  </a:lnTo>
                  <a:lnTo>
                    <a:pt x="16" y="9"/>
                  </a:lnTo>
                  <a:lnTo>
                    <a:pt x="14" y="9"/>
                  </a:lnTo>
                  <a:lnTo>
                    <a:pt x="14" y="11"/>
                  </a:lnTo>
                  <a:lnTo>
                    <a:pt x="13" y="12"/>
                  </a:lnTo>
                  <a:lnTo>
                    <a:pt x="12" y="14"/>
                  </a:lnTo>
                  <a:lnTo>
                    <a:pt x="12" y="15"/>
                  </a:lnTo>
                  <a:lnTo>
                    <a:pt x="10" y="17"/>
                  </a:lnTo>
                  <a:lnTo>
                    <a:pt x="9" y="18"/>
                  </a:lnTo>
                  <a:lnTo>
                    <a:pt x="9" y="20"/>
                  </a:lnTo>
                  <a:lnTo>
                    <a:pt x="8" y="22"/>
                  </a:lnTo>
                  <a:lnTo>
                    <a:pt x="6" y="25"/>
                  </a:lnTo>
                  <a:lnTo>
                    <a:pt x="6" y="26"/>
                  </a:lnTo>
                  <a:lnTo>
                    <a:pt x="5" y="28"/>
                  </a:lnTo>
                  <a:lnTo>
                    <a:pt x="5" y="29"/>
                  </a:lnTo>
                  <a:lnTo>
                    <a:pt x="4" y="32"/>
                  </a:lnTo>
                  <a:lnTo>
                    <a:pt x="4" y="34"/>
                  </a:lnTo>
                  <a:lnTo>
                    <a:pt x="2" y="35"/>
                  </a:lnTo>
                  <a:close/>
                </a:path>
              </a:pathLst>
            </a:custGeom>
            <a:solidFill>
              <a:srgbClr val="EDCF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405" name="Freeform 137"/>
            <p:cNvSpPr>
              <a:spLocks noEditPoints="1"/>
            </p:cNvSpPr>
            <p:nvPr/>
          </p:nvSpPr>
          <p:spPr bwMode="auto">
            <a:xfrm>
              <a:off x="5684838" y="5273675"/>
              <a:ext cx="36513" cy="69850"/>
            </a:xfrm>
            <a:custGeom>
              <a:avLst/>
              <a:gdLst>
                <a:gd name="T0" fmla="*/ 2147483647 w 47"/>
                <a:gd name="T1" fmla="*/ 2147483647 h 88"/>
                <a:gd name="T2" fmla="*/ 2147483647 w 47"/>
                <a:gd name="T3" fmla="*/ 2147483647 h 88"/>
                <a:gd name="T4" fmla="*/ 2147483647 w 47"/>
                <a:gd name="T5" fmla="*/ 2147483647 h 88"/>
                <a:gd name="T6" fmla="*/ 2147483647 w 47"/>
                <a:gd name="T7" fmla="*/ 2147483647 h 88"/>
                <a:gd name="T8" fmla="*/ 2147483647 w 47"/>
                <a:gd name="T9" fmla="*/ 2147483647 h 88"/>
                <a:gd name="T10" fmla="*/ 0 w 47"/>
                <a:gd name="T11" fmla="*/ 2147483647 h 88"/>
                <a:gd name="T12" fmla="*/ 2147483647 w 47"/>
                <a:gd name="T13" fmla="*/ 2147483647 h 88"/>
                <a:gd name="T14" fmla="*/ 2147483647 w 47"/>
                <a:gd name="T15" fmla="*/ 2147483647 h 88"/>
                <a:gd name="T16" fmla="*/ 2147483647 w 47"/>
                <a:gd name="T17" fmla="*/ 2147483647 h 88"/>
                <a:gd name="T18" fmla="*/ 2147483647 w 47"/>
                <a:gd name="T19" fmla="*/ 2147483647 h 88"/>
                <a:gd name="T20" fmla="*/ 2147483647 w 47"/>
                <a:gd name="T21" fmla="*/ 2147483647 h 88"/>
                <a:gd name="T22" fmla="*/ 2147483647 w 47"/>
                <a:gd name="T23" fmla="*/ 2147483647 h 88"/>
                <a:gd name="T24" fmla="*/ 2147483647 w 47"/>
                <a:gd name="T25" fmla="*/ 2147483647 h 88"/>
                <a:gd name="T26" fmla="*/ 2147483647 w 47"/>
                <a:gd name="T27" fmla="*/ 2147483647 h 88"/>
                <a:gd name="T28" fmla="*/ 2147483647 w 47"/>
                <a:gd name="T29" fmla="*/ 2147483647 h 88"/>
                <a:gd name="T30" fmla="*/ 2147483647 w 47"/>
                <a:gd name="T31" fmla="*/ 2147483647 h 88"/>
                <a:gd name="T32" fmla="*/ 2147483647 w 47"/>
                <a:gd name="T33" fmla="*/ 2147483647 h 88"/>
                <a:gd name="T34" fmla="*/ 2147483647 w 47"/>
                <a:gd name="T35" fmla="*/ 2147483647 h 88"/>
                <a:gd name="T36" fmla="*/ 2147483647 w 47"/>
                <a:gd name="T37" fmla="*/ 2147483647 h 88"/>
                <a:gd name="T38" fmla="*/ 2147483647 w 47"/>
                <a:gd name="T39" fmla="*/ 2147483647 h 88"/>
                <a:gd name="T40" fmla="*/ 2147483647 w 47"/>
                <a:gd name="T41" fmla="*/ 2147483647 h 88"/>
                <a:gd name="T42" fmla="*/ 2147483647 w 47"/>
                <a:gd name="T43" fmla="*/ 2147483647 h 88"/>
                <a:gd name="T44" fmla="*/ 2147483647 w 47"/>
                <a:gd name="T45" fmla="*/ 2147483647 h 88"/>
                <a:gd name="T46" fmla="*/ 2147483647 w 47"/>
                <a:gd name="T47" fmla="*/ 2147483647 h 88"/>
                <a:gd name="T48" fmla="*/ 2147483647 w 47"/>
                <a:gd name="T49" fmla="*/ 2147483647 h 88"/>
                <a:gd name="T50" fmla="*/ 2147483647 w 47"/>
                <a:gd name="T51" fmla="*/ 0 h 88"/>
                <a:gd name="T52" fmla="*/ 2147483647 w 47"/>
                <a:gd name="T53" fmla="*/ 2147483647 h 88"/>
                <a:gd name="T54" fmla="*/ 2147483647 w 47"/>
                <a:gd name="T55" fmla="*/ 2147483647 h 88"/>
                <a:gd name="T56" fmla="*/ 2147483647 w 47"/>
                <a:gd name="T57" fmla="*/ 2147483647 h 88"/>
                <a:gd name="T58" fmla="*/ 2147483647 w 47"/>
                <a:gd name="T59" fmla="*/ 2147483647 h 88"/>
                <a:gd name="T60" fmla="*/ 2147483647 w 47"/>
                <a:gd name="T61" fmla="*/ 2147483647 h 88"/>
                <a:gd name="T62" fmla="*/ 2147483647 w 47"/>
                <a:gd name="T63" fmla="*/ 2147483647 h 88"/>
                <a:gd name="T64" fmla="*/ 2147483647 w 47"/>
                <a:gd name="T65" fmla="*/ 2147483647 h 88"/>
                <a:gd name="T66" fmla="*/ 2147483647 w 47"/>
                <a:gd name="T67" fmla="*/ 2147483647 h 88"/>
                <a:gd name="T68" fmla="*/ 2147483647 w 47"/>
                <a:gd name="T69" fmla="*/ 2147483647 h 88"/>
                <a:gd name="T70" fmla="*/ 2147483647 w 47"/>
                <a:gd name="T71" fmla="*/ 2147483647 h 88"/>
                <a:gd name="T72" fmla="*/ 2147483647 w 47"/>
                <a:gd name="T73" fmla="*/ 2147483647 h 88"/>
                <a:gd name="T74" fmla="*/ 2147483647 w 47"/>
                <a:gd name="T75" fmla="*/ 2147483647 h 88"/>
                <a:gd name="T76" fmla="*/ 2147483647 w 47"/>
                <a:gd name="T77" fmla="*/ 2147483647 h 88"/>
                <a:gd name="T78" fmla="*/ 2147483647 w 47"/>
                <a:gd name="T79" fmla="*/ 2147483647 h 88"/>
                <a:gd name="T80" fmla="*/ 2147483647 w 47"/>
                <a:gd name="T81" fmla="*/ 2147483647 h 88"/>
                <a:gd name="T82" fmla="*/ 2147483647 w 47"/>
                <a:gd name="T83" fmla="*/ 2147483647 h 88"/>
                <a:gd name="T84" fmla="*/ 2147483647 w 47"/>
                <a:gd name="T85" fmla="*/ 2147483647 h 88"/>
                <a:gd name="T86" fmla="*/ 2147483647 w 47"/>
                <a:gd name="T87" fmla="*/ 2147483647 h 88"/>
                <a:gd name="T88" fmla="*/ 2147483647 w 47"/>
                <a:gd name="T89" fmla="*/ 2147483647 h 88"/>
                <a:gd name="T90" fmla="*/ 2147483647 w 47"/>
                <a:gd name="T91" fmla="*/ 2147483647 h 88"/>
                <a:gd name="T92" fmla="*/ 2147483647 w 47"/>
                <a:gd name="T93" fmla="*/ 2147483647 h 88"/>
                <a:gd name="T94" fmla="*/ 2147483647 w 47"/>
                <a:gd name="T95" fmla="*/ 2147483647 h 88"/>
                <a:gd name="T96" fmla="*/ 2147483647 w 47"/>
                <a:gd name="T97" fmla="*/ 2147483647 h 88"/>
                <a:gd name="T98" fmla="*/ 2147483647 w 47"/>
                <a:gd name="T99" fmla="*/ 2147483647 h 88"/>
                <a:gd name="T100" fmla="*/ 2147483647 w 47"/>
                <a:gd name="T101" fmla="*/ 2147483647 h 88"/>
                <a:gd name="T102" fmla="*/ 2147483647 w 47"/>
                <a:gd name="T103" fmla="*/ 2147483647 h 88"/>
                <a:gd name="T104" fmla="*/ 2147483647 w 47"/>
                <a:gd name="T105" fmla="*/ 2147483647 h 88"/>
                <a:gd name="T106" fmla="*/ 2147483647 w 47"/>
                <a:gd name="T107" fmla="*/ 2147483647 h 88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47" h="88">
                  <a:moveTo>
                    <a:pt x="23" y="3"/>
                  </a:moveTo>
                  <a:lnTo>
                    <a:pt x="22" y="5"/>
                  </a:lnTo>
                  <a:lnTo>
                    <a:pt x="20" y="7"/>
                  </a:lnTo>
                  <a:lnTo>
                    <a:pt x="19" y="8"/>
                  </a:lnTo>
                  <a:lnTo>
                    <a:pt x="18" y="10"/>
                  </a:lnTo>
                  <a:lnTo>
                    <a:pt x="15" y="11"/>
                  </a:lnTo>
                  <a:lnTo>
                    <a:pt x="14" y="13"/>
                  </a:lnTo>
                  <a:lnTo>
                    <a:pt x="12" y="14"/>
                  </a:lnTo>
                  <a:lnTo>
                    <a:pt x="11" y="17"/>
                  </a:lnTo>
                  <a:lnTo>
                    <a:pt x="11" y="19"/>
                  </a:lnTo>
                  <a:lnTo>
                    <a:pt x="10" y="22"/>
                  </a:lnTo>
                  <a:lnTo>
                    <a:pt x="8" y="24"/>
                  </a:lnTo>
                  <a:lnTo>
                    <a:pt x="7" y="27"/>
                  </a:lnTo>
                  <a:lnTo>
                    <a:pt x="6" y="30"/>
                  </a:lnTo>
                  <a:lnTo>
                    <a:pt x="6" y="31"/>
                  </a:lnTo>
                  <a:lnTo>
                    <a:pt x="4" y="34"/>
                  </a:lnTo>
                  <a:lnTo>
                    <a:pt x="3" y="37"/>
                  </a:lnTo>
                  <a:lnTo>
                    <a:pt x="3" y="41"/>
                  </a:lnTo>
                  <a:lnTo>
                    <a:pt x="2" y="44"/>
                  </a:lnTo>
                  <a:lnTo>
                    <a:pt x="2" y="47"/>
                  </a:lnTo>
                  <a:lnTo>
                    <a:pt x="2" y="50"/>
                  </a:lnTo>
                  <a:lnTo>
                    <a:pt x="2" y="51"/>
                  </a:lnTo>
                  <a:lnTo>
                    <a:pt x="2" y="54"/>
                  </a:lnTo>
                  <a:lnTo>
                    <a:pt x="0" y="58"/>
                  </a:lnTo>
                  <a:lnTo>
                    <a:pt x="2" y="61"/>
                  </a:lnTo>
                  <a:lnTo>
                    <a:pt x="2" y="62"/>
                  </a:lnTo>
                  <a:lnTo>
                    <a:pt x="2" y="65"/>
                  </a:lnTo>
                  <a:lnTo>
                    <a:pt x="2" y="68"/>
                  </a:lnTo>
                  <a:lnTo>
                    <a:pt x="2" y="70"/>
                  </a:lnTo>
                  <a:lnTo>
                    <a:pt x="3" y="73"/>
                  </a:lnTo>
                  <a:lnTo>
                    <a:pt x="3" y="75"/>
                  </a:lnTo>
                  <a:lnTo>
                    <a:pt x="4" y="76"/>
                  </a:lnTo>
                  <a:lnTo>
                    <a:pt x="4" y="79"/>
                  </a:lnTo>
                  <a:lnTo>
                    <a:pt x="6" y="81"/>
                  </a:lnTo>
                  <a:lnTo>
                    <a:pt x="7" y="82"/>
                  </a:lnTo>
                  <a:lnTo>
                    <a:pt x="8" y="84"/>
                  </a:lnTo>
                  <a:lnTo>
                    <a:pt x="10" y="85"/>
                  </a:lnTo>
                  <a:lnTo>
                    <a:pt x="11" y="87"/>
                  </a:lnTo>
                  <a:lnTo>
                    <a:pt x="12" y="87"/>
                  </a:lnTo>
                  <a:lnTo>
                    <a:pt x="14" y="87"/>
                  </a:lnTo>
                  <a:lnTo>
                    <a:pt x="15" y="88"/>
                  </a:lnTo>
                  <a:lnTo>
                    <a:pt x="16" y="88"/>
                  </a:lnTo>
                  <a:lnTo>
                    <a:pt x="18" y="88"/>
                  </a:lnTo>
                  <a:lnTo>
                    <a:pt x="19" y="88"/>
                  </a:lnTo>
                  <a:lnTo>
                    <a:pt x="20" y="87"/>
                  </a:lnTo>
                  <a:lnTo>
                    <a:pt x="22" y="87"/>
                  </a:lnTo>
                  <a:lnTo>
                    <a:pt x="23" y="87"/>
                  </a:lnTo>
                  <a:lnTo>
                    <a:pt x="25" y="85"/>
                  </a:lnTo>
                  <a:lnTo>
                    <a:pt x="27" y="84"/>
                  </a:lnTo>
                  <a:lnTo>
                    <a:pt x="29" y="82"/>
                  </a:lnTo>
                  <a:lnTo>
                    <a:pt x="30" y="81"/>
                  </a:lnTo>
                  <a:lnTo>
                    <a:pt x="31" y="81"/>
                  </a:lnTo>
                  <a:lnTo>
                    <a:pt x="33" y="78"/>
                  </a:lnTo>
                  <a:lnTo>
                    <a:pt x="34" y="76"/>
                  </a:lnTo>
                  <a:lnTo>
                    <a:pt x="35" y="75"/>
                  </a:lnTo>
                  <a:lnTo>
                    <a:pt x="37" y="71"/>
                  </a:lnTo>
                  <a:lnTo>
                    <a:pt x="38" y="70"/>
                  </a:lnTo>
                  <a:lnTo>
                    <a:pt x="39" y="67"/>
                  </a:lnTo>
                  <a:lnTo>
                    <a:pt x="41" y="65"/>
                  </a:lnTo>
                  <a:lnTo>
                    <a:pt x="41" y="62"/>
                  </a:lnTo>
                  <a:lnTo>
                    <a:pt x="42" y="59"/>
                  </a:lnTo>
                  <a:lnTo>
                    <a:pt x="43" y="58"/>
                  </a:lnTo>
                  <a:lnTo>
                    <a:pt x="43" y="54"/>
                  </a:lnTo>
                  <a:lnTo>
                    <a:pt x="45" y="51"/>
                  </a:lnTo>
                  <a:lnTo>
                    <a:pt x="45" y="50"/>
                  </a:lnTo>
                  <a:lnTo>
                    <a:pt x="46" y="47"/>
                  </a:lnTo>
                  <a:lnTo>
                    <a:pt x="46" y="45"/>
                  </a:lnTo>
                  <a:lnTo>
                    <a:pt x="46" y="42"/>
                  </a:lnTo>
                  <a:lnTo>
                    <a:pt x="46" y="41"/>
                  </a:lnTo>
                  <a:lnTo>
                    <a:pt x="47" y="39"/>
                  </a:lnTo>
                  <a:lnTo>
                    <a:pt x="47" y="36"/>
                  </a:lnTo>
                  <a:lnTo>
                    <a:pt x="47" y="34"/>
                  </a:lnTo>
                  <a:lnTo>
                    <a:pt x="47" y="33"/>
                  </a:lnTo>
                  <a:lnTo>
                    <a:pt x="47" y="30"/>
                  </a:lnTo>
                  <a:lnTo>
                    <a:pt x="47" y="28"/>
                  </a:lnTo>
                  <a:lnTo>
                    <a:pt x="47" y="27"/>
                  </a:lnTo>
                  <a:lnTo>
                    <a:pt x="47" y="25"/>
                  </a:lnTo>
                  <a:lnTo>
                    <a:pt x="46" y="22"/>
                  </a:lnTo>
                  <a:lnTo>
                    <a:pt x="46" y="20"/>
                  </a:lnTo>
                  <a:lnTo>
                    <a:pt x="46" y="19"/>
                  </a:lnTo>
                  <a:lnTo>
                    <a:pt x="46" y="17"/>
                  </a:lnTo>
                  <a:lnTo>
                    <a:pt x="45" y="16"/>
                  </a:lnTo>
                  <a:lnTo>
                    <a:pt x="45" y="14"/>
                  </a:lnTo>
                  <a:lnTo>
                    <a:pt x="45" y="13"/>
                  </a:lnTo>
                  <a:lnTo>
                    <a:pt x="43" y="11"/>
                  </a:lnTo>
                  <a:lnTo>
                    <a:pt x="43" y="10"/>
                  </a:lnTo>
                  <a:lnTo>
                    <a:pt x="42" y="10"/>
                  </a:lnTo>
                  <a:lnTo>
                    <a:pt x="42" y="8"/>
                  </a:lnTo>
                  <a:lnTo>
                    <a:pt x="41" y="7"/>
                  </a:lnTo>
                  <a:lnTo>
                    <a:pt x="41" y="5"/>
                  </a:lnTo>
                  <a:lnTo>
                    <a:pt x="39" y="5"/>
                  </a:lnTo>
                  <a:lnTo>
                    <a:pt x="38" y="3"/>
                  </a:lnTo>
                  <a:lnTo>
                    <a:pt x="37" y="2"/>
                  </a:lnTo>
                  <a:lnTo>
                    <a:pt x="35" y="2"/>
                  </a:lnTo>
                  <a:lnTo>
                    <a:pt x="34" y="2"/>
                  </a:lnTo>
                  <a:lnTo>
                    <a:pt x="33" y="0"/>
                  </a:lnTo>
                  <a:lnTo>
                    <a:pt x="30" y="0"/>
                  </a:lnTo>
                  <a:lnTo>
                    <a:pt x="29" y="2"/>
                  </a:lnTo>
                  <a:lnTo>
                    <a:pt x="27" y="2"/>
                  </a:lnTo>
                  <a:lnTo>
                    <a:pt x="26" y="2"/>
                  </a:lnTo>
                  <a:lnTo>
                    <a:pt x="25" y="3"/>
                  </a:lnTo>
                  <a:lnTo>
                    <a:pt x="23" y="3"/>
                  </a:lnTo>
                  <a:close/>
                  <a:moveTo>
                    <a:pt x="14" y="84"/>
                  </a:moveTo>
                  <a:lnTo>
                    <a:pt x="14" y="84"/>
                  </a:lnTo>
                  <a:lnTo>
                    <a:pt x="12" y="84"/>
                  </a:lnTo>
                  <a:lnTo>
                    <a:pt x="11" y="82"/>
                  </a:lnTo>
                  <a:lnTo>
                    <a:pt x="10" y="82"/>
                  </a:lnTo>
                  <a:lnTo>
                    <a:pt x="10" y="81"/>
                  </a:lnTo>
                  <a:lnTo>
                    <a:pt x="8" y="79"/>
                  </a:lnTo>
                  <a:lnTo>
                    <a:pt x="7" y="78"/>
                  </a:lnTo>
                  <a:lnTo>
                    <a:pt x="7" y="76"/>
                  </a:lnTo>
                  <a:lnTo>
                    <a:pt x="6" y="75"/>
                  </a:lnTo>
                  <a:lnTo>
                    <a:pt x="6" y="73"/>
                  </a:lnTo>
                  <a:lnTo>
                    <a:pt x="4" y="71"/>
                  </a:lnTo>
                  <a:lnTo>
                    <a:pt x="4" y="68"/>
                  </a:lnTo>
                  <a:lnTo>
                    <a:pt x="4" y="67"/>
                  </a:lnTo>
                  <a:lnTo>
                    <a:pt x="4" y="64"/>
                  </a:lnTo>
                  <a:lnTo>
                    <a:pt x="3" y="61"/>
                  </a:lnTo>
                  <a:lnTo>
                    <a:pt x="3" y="58"/>
                  </a:lnTo>
                  <a:lnTo>
                    <a:pt x="3" y="56"/>
                  </a:lnTo>
                  <a:lnTo>
                    <a:pt x="3" y="53"/>
                  </a:lnTo>
                  <a:lnTo>
                    <a:pt x="4" y="51"/>
                  </a:lnTo>
                  <a:lnTo>
                    <a:pt x="4" y="48"/>
                  </a:lnTo>
                  <a:lnTo>
                    <a:pt x="4" y="47"/>
                  </a:lnTo>
                  <a:lnTo>
                    <a:pt x="4" y="44"/>
                  </a:lnTo>
                  <a:lnTo>
                    <a:pt x="6" y="41"/>
                  </a:lnTo>
                  <a:lnTo>
                    <a:pt x="6" y="39"/>
                  </a:lnTo>
                  <a:lnTo>
                    <a:pt x="7" y="36"/>
                  </a:lnTo>
                  <a:lnTo>
                    <a:pt x="7" y="33"/>
                  </a:lnTo>
                  <a:lnTo>
                    <a:pt x="8" y="30"/>
                  </a:lnTo>
                  <a:lnTo>
                    <a:pt x="10" y="28"/>
                  </a:lnTo>
                  <a:lnTo>
                    <a:pt x="10" y="25"/>
                  </a:lnTo>
                  <a:lnTo>
                    <a:pt x="11" y="24"/>
                  </a:lnTo>
                  <a:lnTo>
                    <a:pt x="12" y="20"/>
                  </a:lnTo>
                  <a:lnTo>
                    <a:pt x="14" y="19"/>
                  </a:lnTo>
                  <a:lnTo>
                    <a:pt x="15" y="17"/>
                  </a:lnTo>
                  <a:lnTo>
                    <a:pt x="16" y="14"/>
                  </a:lnTo>
                  <a:lnTo>
                    <a:pt x="18" y="13"/>
                  </a:lnTo>
                  <a:lnTo>
                    <a:pt x="19" y="11"/>
                  </a:lnTo>
                  <a:lnTo>
                    <a:pt x="20" y="10"/>
                  </a:lnTo>
                  <a:lnTo>
                    <a:pt x="22" y="8"/>
                  </a:lnTo>
                  <a:lnTo>
                    <a:pt x="23" y="8"/>
                  </a:lnTo>
                  <a:lnTo>
                    <a:pt x="25" y="7"/>
                  </a:lnTo>
                  <a:lnTo>
                    <a:pt x="26" y="5"/>
                  </a:lnTo>
                  <a:lnTo>
                    <a:pt x="27" y="5"/>
                  </a:lnTo>
                  <a:lnTo>
                    <a:pt x="29" y="5"/>
                  </a:lnTo>
                  <a:lnTo>
                    <a:pt x="30" y="3"/>
                  </a:lnTo>
                  <a:lnTo>
                    <a:pt x="31" y="3"/>
                  </a:lnTo>
                  <a:lnTo>
                    <a:pt x="33" y="3"/>
                  </a:lnTo>
                  <a:lnTo>
                    <a:pt x="34" y="5"/>
                  </a:lnTo>
                  <a:lnTo>
                    <a:pt x="35" y="5"/>
                  </a:lnTo>
                  <a:lnTo>
                    <a:pt x="37" y="7"/>
                  </a:lnTo>
                  <a:lnTo>
                    <a:pt x="38" y="7"/>
                  </a:lnTo>
                  <a:lnTo>
                    <a:pt x="39" y="8"/>
                  </a:lnTo>
                  <a:lnTo>
                    <a:pt x="39" y="10"/>
                  </a:lnTo>
                  <a:lnTo>
                    <a:pt x="41" y="10"/>
                  </a:lnTo>
                  <a:lnTo>
                    <a:pt x="41" y="11"/>
                  </a:lnTo>
                  <a:lnTo>
                    <a:pt x="42" y="13"/>
                  </a:lnTo>
                  <a:lnTo>
                    <a:pt x="42" y="14"/>
                  </a:lnTo>
                  <a:lnTo>
                    <a:pt x="43" y="16"/>
                  </a:lnTo>
                  <a:lnTo>
                    <a:pt x="43" y="17"/>
                  </a:lnTo>
                  <a:lnTo>
                    <a:pt x="43" y="19"/>
                  </a:lnTo>
                  <a:lnTo>
                    <a:pt x="43" y="20"/>
                  </a:lnTo>
                  <a:lnTo>
                    <a:pt x="45" y="22"/>
                  </a:lnTo>
                  <a:lnTo>
                    <a:pt x="45" y="24"/>
                  </a:lnTo>
                  <a:lnTo>
                    <a:pt x="45" y="25"/>
                  </a:lnTo>
                  <a:lnTo>
                    <a:pt x="45" y="27"/>
                  </a:lnTo>
                  <a:lnTo>
                    <a:pt x="45" y="28"/>
                  </a:lnTo>
                  <a:lnTo>
                    <a:pt x="45" y="31"/>
                  </a:lnTo>
                  <a:lnTo>
                    <a:pt x="45" y="33"/>
                  </a:lnTo>
                  <a:lnTo>
                    <a:pt x="45" y="34"/>
                  </a:lnTo>
                  <a:lnTo>
                    <a:pt x="45" y="36"/>
                  </a:lnTo>
                  <a:lnTo>
                    <a:pt x="45" y="39"/>
                  </a:lnTo>
                  <a:lnTo>
                    <a:pt x="45" y="41"/>
                  </a:lnTo>
                  <a:lnTo>
                    <a:pt x="43" y="42"/>
                  </a:lnTo>
                  <a:lnTo>
                    <a:pt x="43" y="44"/>
                  </a:lnTo>
                  <a:lnTo>
                    <a:pt x="43" y="47"/>
                  </a:lnTo>
                  <a:lnTo>
                    <a:pt x="42" y="48"/>
                  </a:lnTo>
                  <a:lnTo>
                    <a:pt x="42" y="50"/>
                  </a:lnTo>
                  <a:lnTo>
                    <a:pt x="42" y="53"/>
                  </a:lnTo>
                  <a:lnTo>
                    <a:pt x="41" y="56"/>
                  </a:lnTo>
                  <a:lnTo>
                    <a:pt x="39" y="59"/>
                  </a:lnTo>
                  <a:lnTo>
                    <a:pt x="39" y="61"/>
                  </a:lnTo>
                  <a:lnTo>
                    <a:pt x="38" y="64"/>
                  </a:lnTo>
                  <a:lnTo>
                    <a:pt x="37" y="65"/>
                  </a:lnTo>
                  <a:lnTo>
                    <a:pt x="35" y="68"/>
                  </a:lnTo>
                  <a:lnTo>
                    <a:pt x="34" y="70"/>
                  </a:lnTo>
                  <a:lnTo>
                    <a:pt x="34" y="73"/>
                  </a:lnTo>
                  <a:lnTo>
                    <a:pt x="33" y="75"/>
                  </a:lnTo>
                  <a:lnTo>
                    <a:pt x="31" y="76"/>
                  </a:lnTo>
                  <a:lnTo>
                    <a:pt x="30" y="78"/>
                  </a:lnTo>
                  <a:lnTo>
                    <a:pt x="29" y="79"/>
                  </a:lnTo>
                  <a:lnTo>
                    <a:pt x="27" y="81"/>
                  </a:lnTo>
                  <a:lnTo>
                    <a:pt x="26" y="82"/>
                  </a:lnTo>
                  <a:lnTo>
                    <a:pt x="23" y="82"/>
                  </a:lnTo>
                  <a:lnTo>
                    <a:pt x="22" y="84"/>
                  </a:lnTo>
                  <a:lnTo>
                    <a:pt x="20" y="84"/>
                  </a:lnTo>
                  <a:lnTo>
                    <a:pt x="19" y="85"/>
                  </a:lnTo>
                  <a:lnTo>
                    <a:pt x="18" y="85"/>
                  </a:lnTo>
                  <a:lnTo>
                    <a:pt x="16" y="85"/>
                  </a:lnTo>
                  <a:lnTo>
                    <a:pt x="15" y="85"/>
                  </a:lnTo>
                  <a:lnTo>
                    <a:pt x="14" y="84"/>
                  </a:lnTo>
                  <a:close/>
                </a:path>
              </a:pathLst>
            </a:custGeom>
            <a:solidFill>
              <a:srgbClr val="E8B7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150" name="구름 모양 설명선 149"/>
          <p:cNvSpPr/>
          <p:nvPr/>
        </p:nvSpPr>
        <p:spPr>
          <a:xfrm>
            <a:off x="7019925" y="774700"/>
            <a:ext cx="1687513" cy="974725"/>
          </a:xfrm>
          <a:prstGeom prst="cloudCallout">
            <a:avLst>
              <a:gd name="adj1" fmla="val 19904"/>
              <a:gd name="adj2" fmla="val 69570"/>
            </a:avLst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1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NULL</a:t>
            </a:r>
            <a:r>
              <a:rPr lang="ko-KR" altLang="en-US" sz="11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문자는 문자열의 끝을 나타냅니다</a:t>
            </a:r>
            <a:r>
              <a:rPr lang="en-US" altLang="ko-KR" sz="11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74" name="그룹 173"/>
          <p:cNvGrpSpPr>
            <a:grpSpLocks/>
          </p:cNvGrpSpPr>
          <p:nvPr/>
        </p:nvGrpSpPr>
        <p:grpSpPr bwMode="auto">
          <a:xfrm>
            <a:off x="2473325" y="5726113"/>
            <a:ext cx="4310063" cy="582612"/>
            <a:chOff x="3682222" y="1812468"/>
            <a:chExt cx="4311038" cy="583601"/>
          </a:xfrm>
        </p:grpSpPr>
        <p:grpSp>
          <p:nvGrpSpPr>
            <p:cNvPr id="8266" name="그룹 2"/>
            <p:cNvGrpSpPr>
              <a:grpSpLocks/>
            </p:cNvGrpSpPr>
            <p:nvPr/>
          </p:nvGrpSpPr>
          <p:grpSpPr bwMode="auto">
            <a:xfrm>
              <a:off x="3682222" y="1812468"/>
              <a:ext cx="4282547" cy="583601"/>
              <a:chOff x="4486986" y="5359999"/>
              <a:chExt cx="4282547" cy="583601"/>
            </a:xfrm>
          </p:grpSpPr>
          <p:pic>
            <p:nvPicPr>
              <p:cNvPr id="8268" name="그림 1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050307" y="5359999"/>
                <a:ext cx="719226" cy="5836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8269" name="그림 31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9713" y="5359999"/>
                <a:ext cx="719226" cy="5836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8270" name="그림 32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249120" y="5359999"/>
                <a:ext cx="719226" cy="5836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8271" name="그림 33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49550" y="5359999"/>
                <a:ext cx="719226" cy="5836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8272" name="그림 34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57668" y="5359999"/>
                <a:ext cx="719226" cy="5836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8273" name="그림 35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65786" y="5359999"/>
                <a:ext cx="719226" cy="5836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8274" name="그림 36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73906" y="5359999"/>
                <a:ext cx="719226" cy="5836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8275" name="그림 38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79457" y="5359999"/>
                <a:ext cx="719226" cy="5836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8276" name="그림 39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87577" y="5359999"/>
                <a:ext cx="719226" cy="5836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8277" name="그림 40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86986" y="5359999"/>
                <a:ext cx="719226" cy="5836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76" name="TextBox 175"/>
            <p:cNvSpPr txBox="1"/>
            <p:nvPr/>
          </p:nvSpPr>
          <p:spPr>
            <a:xfrm>
              <a:off x="3931516" y="2103473"/>
              <a:ext cx="4061744" cy="23057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900" dirty="0" err="1">
                  <a:latin typeface="Lucida Calligraphy" pitchFamily="66" charset="0"/>
                  <a:ea typeface="+mn-ea"/>
                </a:rPr>
                <a:t>str</a:t>
              </a:r>
              <a:r>
                <a:rPr lang="en-US" altLang="ko-KR" sz="900" dirty="0">
                  <a:solidFill>
                    <a:srgbClr val="FF0000"/>
                  </a:solidFill>
                  <a:latin typeface="Lucida Calligraphy" pitchFamily="66" charset="0"/>
                  <a:ea typeface="+mn-ea"/>
                </a:rPr>
                <a:t>[</a:t>
              </a:r>
              <a:r>
                <a:rPr lang="en-US" altLang="ko-KR" sz="900" dirty="0">
                  <a:solidFill>
                    <a:schemeClr val="tx2"/>
                  </a:solidFill>
                  <a:latin typeface="Lucida Calligraphy" pitchFamily="66" charset="0"/>
                  <a:ea typeface="+mn-ea"/>
                </a:rPr>
                <a:t>0]</a:t>
              </a:r>
              <a:r>
                <a:rPr lang="en-US" altLang="ko-KR" sz="900" dirty="0">
                  <a:latin typeface="Lucida Calligraphy" pitchFamily="66" charset="0"/>
                  <a:ea typeface="+mn-ea"/>
                </a:rPr>
                <a:t>  </a:t>
              </a:r>
              <a:r>
                <a:rPr lang="en-US" altLang="ko-KR" sz="900" dirty="0" err="1">
                  <a:latin typeface="Lucida Calligraphy" pitchFamily="66" charset="0"/>
                  <a:ea typeface="+mn-ea"/>
                </a:rPr>
                <a:t>str</a:t>
              </a:r>
              <a:r>
                <a:rPr lang="en-US" altLang="ko-KR" sz="900" dirty="0">
                  <a:solidFill>
                    <a:schemeClr val="tx2"/>
                  </a:solidFill>
                  <a:latin typeface="Lucida Calligraphy" pitchFamily="66" charset="0"/>
                  <a:ea typeface="+mn-ea"/>
                </a:rPr>
                <a:t>[1] </a:t>
              </a:r>
              <a:r>
                <a:rPr lang="en-US" altLang="ko-KR" sz="900" dirty="0">
                  <a:latin typeface="Lucida Calligraphy" pitchFamily="66" charset="0"/>
                  <a:ea typeface="+mn-ea"/>
                </a:rPr>
                <a:t>  </a:t>
              </a:r>
              <a:r>
                <a:rPr lang="en-US" altLang="ko-KR" sz="900" dirty="0" err="1">
                  <a:latin typeface="Lucida Calligraphy" pitchFamily="66" charset="0"/>
                  <a:ea typeface="+mn-ea"/>
                </a:rPr>
                <a:t>str</a:t>
              </a:r>
              <a:r>
                <a:rPr lang="en-US" altLang="ko-KR" sz="900" dirty="0">
                  <a:solidFill>
                    <a:schemeClr val="tx2"/>
                  </a:solidFill>
                  <a:latin typeface="Lucida Calligraphy" pitchFamily="66" charset="0"/>
                  <a:ea typeface="+mn-ea"/>
                </a:rPr>
                <a:t>[2]</a:t>
              </a:r>
              <a:r>
                <a:rPr lang="en-US" altLang="ko-KR" sz="900" dirty="0">
                  <a:latin typeface="Lucida Calligraphy" pitchFamily="66" charset="0"/>
                  <a:ea typeface="+mn-ea"/>
                </a:rPr>
                <a:t>  </a:t>
              </a:r>
              <a:r>
                <a:rPr lang="en-US" altLang="ko-KR" sz="900" dirty="0" err="1">
                  <a:latin typeface="Lucida Calligraphy" pitchFamily="66" charset="0"/>
                  <a:ea typeface="+mn-ea"/>
                </a:rPr>
                <a:t>str</a:t>
              </a:r>
              <a:r>
                <a:rPr lang="en-US" altLang="ko-KR" sz="900" dirty="0">
                  <a:solidFill>
                    <a:schemeClr val="tx2"/>
                  </a:solidFill>
                  <a:latin typeface="Lucida Calligraphy" pitchFamily="66" charset="0"/>
                  <a:ea typeface="+mn-ea"/>
                </a:rPr>
                <a:t>[3]</a:t>
              </a:r>
              <a:r>
                <a:rPr lang="en-US" altLang="ko-KR" sz="900" dirty="0">
                  <a:latin typeface="Lucida Calligraphy" pitchFamily="66" charset="0"/>
                  <a:ea typeface="+mn-ea"/>
                </a:rPr>
                <a:t>  </a:t>
              </a:r>
              <a:r>
                <a:rPr lang="en-US" altLang="ko-KR" sz="900" dirty="0" err="1">
                  <a:latin typeface="Lucida Calligraphy" pitchFamily="66" charset="0"/>
                  <a:ea typeface="+mn-ea"/>
                </a:rPr>
                <a:t>str</a:t>
              </a:r>
              <a:r>
                <a:rPr lang="en-US" altLang="ko-KR" sz="900" dirty="0">
                  <a:solidFill>
                    <a:schemeClr val="tx2"/>
                  </a:solidFill>
                  <a:latin typeface="Lucida Calligraphy" pitchFamily="66" charset="0"/>
                  <a:ea typeface="+mn-ea"/>
                </a:rPr>
                <a:t>[4] </a:t>
              </a:r>
              <a:r>
                <a:rPr lang="en-US" altLang="ko-KR" sz="900" dirty="0">
                  <a:latin typeface="Lucida Calligraphy" pitchFamily="66" charset="0"/>
                  <a:ea typeface="+mn-ea"/>
                </a:rPr>
                <a:t> </a:t>
              </a:r>
              <a:r>
                <a:rPr lang="en-US" altLang="ko-KR" sz="900" dirty="0" err="1">
                  <a:latin typeface="Lucida Calligraphy" pitchFamily="66" charset="0"/>
                  <a:ea typeface="+mn-ea"/>
                </a:rPr>
                <a:t>str</a:t>
              </a:r>
              <a:r>
                <a:rPr lang="en-US" altLang="ko-KR" sz="900" dirty="0">
                  <a:solidFill>
                    <a:schemeClr val="tx2"/>
                  </a:solidFill>
                  <a:latin typeface="Lucida Calligraphy" pitchFamily="66" charset="0"/>
                  <a:ea typeface="+mn-ea"/>
                </a:rPr>
                <a:t>[5]</a:t>
              </a:r>
              <a:r>
                <a:rPr lang="en-US" altLang="ko-KR" sz="900" dirty="0">
                  <a:latin typeface="Lucida Calligraphy" pitchFamily="66" charset="0"/>
                  <a:ea typeface="+mn-ea"/>
                </a:rPr>
                <a:t>  </a:t>
              </a:r>
              <a:r>
                <a:rPr lang="en-US" altLang="ko-KR" sz="900" dirty="0" err="1">
                  <a:latin typeface="Lucida Calligraphy" pitchFamily="66" charset="0"/>
                  <a:ea typeface="+mn-ea"/>
                </a:rPr>
                <a:t>str</a:t>
              </a:r>
              <a:r>
                <a:rPr lang="en-US" altLang="ko-KR" sz="900" dirty="0">
                  <a:solidFill>
                    <a:schemeClr val="tx2"/>
                  </a:solidFill>
                  <a:latin typeface="Lucida Calligraphy" pitchFamily="66" charset="0"/>
                  <a:ea typeface="+mn-ea"/>
                </a:rPr>
                <a:t>[6]</a:t>
              </a:r>
              <a:r>
                <a:rPr lang="en-US" altLang="ko-KR" sz="900" dirty="0">
                  <a:latin typeface="Lucida Calligraphy" pitchFamily="66" charset="0"/>
                  <a:ea typeface="+mn-ea"/>
                </a:rPr>
                <a:t>  </a:t>
              </a:r>
              <a:r>
                <a:rPr lang="en-US" altLang="ko-KR" sz="900" dirty="0" err="1">
                  <a:latin typeface="Lucida Calligraphy" pitchFamily="66" charset="0"/>
                  <a:ea typeface="+mn-ea"/>
                </a:rPr>
                <a:t>str</a:t>
              </a:r>
              <a:r>
                <a:rPr lang="en-US" altLang="ko-KR" sz="900" dirty="0">
                  <a:solidFill>
                    <a:schemeClr val="tx2"/>
                  </a:solidFill>
                  <a:latin typeface="Lucida Calligraphy" pitchFamily="66" charset="0"/>
                  <a:ea typeface="+mn-ea"/>
                </a:rPr>
                <a:t>[7]</a:t>
              </a:r>
              <a:r>
                <a:rPr lang="en-US" altLang="ko-KR" sz="900" dirty="0">
                  <a:latin typeface="Lucida Calligraphy" pitchFamily="66" charset="0"/>
                  <a:ea typeface="+mn-ea"/>
                </a:rPr>
                <a:t>  </a:t>
              </a:r>
              <a:r>
                <a:rPr lang="en-US" altLang="ko-KR" sz="900" dirty="0" err="1">
                  <a:latin typeface="Lucida Calligraphy" pitchFamily="66" charset="0"/>
                  <a:ea typeface="+mn-ea"/>
                </a:rPr>
                <a:t>str</a:t>
              </a:r>
              <a:r>
                <a:rPr lang="en-US" altLang="ko-KR" sz="900" dirty="0">
                  <a:solidFill>
                    <a:schemeClr val="tx2"/>
                  </a:solidFill>
                  <a:latin typeface="Lucida Calligraphy" pitchFamily="66" charset="0"/>
                  <a:ea typeface="+mn-ea"/>
                </a:rPr>
                <a:t>[8]</a:t>
              </a:r>
              <a:r>
                <a:rPr lang="en-US" altLang="ko-KR" sz="900" dirty="0">
                  <a:latin typeface="Lucida Calligraphy" pitchFamily="66" charset="0"/>
                  <a:ea typeface="+mn-ea"/>
                </a:rPr>
                <a:t>  </a:t>
              </a:r>
              <a:r>
                <a:rPr lang="en-US" altLang="ko-KR" sz="900" dirty="0" err="1">
                  <a:latin typeface="Lucida Calligraphy" pitchFamily="66" charset="0"/>
                  <a:ea typeface="+mn-ea"/>
                </a:rPr>
                <a:t>str</a:t>
              </a:r>
              <a:r>
                <a:rPr lang="en-US" altLang="ko-KR" sz="900" dirty="0">
                  <a:solidFill>
                    <a:schemeClr val="tx2"/>
                  </a:solidFill>
                  <a:latin typeface="Lucida Calligraphy" pitchFamily="66" charset="0"/>
                  <a:ea typeface="+mn-ea"/>
                </a:rPr>
                <a:t>[9]</a:t>
              </a:r>
              <a:endParaRPr lang="ko-KR" altLang="en-US" sz="1000" dirty="0">
                <a:solidFill>
                  <a:schemeClr val="tx2"/>
                </a:solidFill>
                <a:latin typeface="Lucida Calligraphy" pitchFamily="66" charset="0"/>
                <a:ea typeface="+mn-ea"/>
              </a:endParaRPr>
            </a:p>
          </p:txBody>
        </p:sp>
      </p:grpSp>
      <p:sp>
        <p:nvSpPr>
          <p:cNvPr id="6" name="TextBox 5"/>
          <p:cNvSpPr txBox="1">
            <a:spLocks noChangeArrowheads="1"/>
          </p:cNvSpPr>
          <p:nvPr/>
        </p:nvSpPr>
        <p:spPr bwMode="auto">
          <a:xfrm rot="-926847">
            <a:off x="3643313" y="4319588"/>
            <a:ext cx="4429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>
                <a:latin typeface="맑은 고딕" pitchFamily="50" charset="-127"/>
                <a:ea typeface="맑은 고딕" pitchFamily="50" charset="-127"/>
              </a:rPr>
              <a:t>? </a:t>
            </a:r>
            <a:r>
              <a:rPr lang="en-US" altLang="ko-KR" sz="1400" b="1"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1" name="TextBox 200"/>
          <p:cNvSpPr txBox="1">
            <a:spLocks noChangeArrowheads="1"/>
          </p:cNvSpPr>
          <p:nvPr/>
        </p:nvSpPr>
        <p:spPr bwMode="auto">
          <a:xfrm rot="1335524">
            <a:off x="4808538" y="4556125"/>
            <a:ext cx="4429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>
                <a:latin typeface="맑은 고딕" pitchFamily="50" charset="-127"/>
                <a:ea typeface="맑은 고딕" pitchFamily="50" charset="-127"/>
              </a:rPr>
              <a:t>?</a:t>
            </a:r>
            <a:r>
              <a:rPr lang="en-US" altLang="ko-KR" sz="1400" b="1"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3" name="타원 202"/>
          <p:cNvSpPr/>
          <p:nvPr/>
        </p:nvSpPr>
        <p:spPr>
          <a:xfrm>
            <a:off x="2652319" y="5546687"/>
            <a:ext cx="360040" cy="360040"/>
          </a:xfrm>
          <a:prstGeom prst="ellipse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68000">
                <a:srgbClr val="0087E6"/>
              </a:gs>
              <a:gs pos="100000">
                <a:srgbClr val="005CBF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s</a:t>
            </a:r>
            <a:endParaRPr lang="ko-KR" altLang="en-US" dirty="0"/>
          </a:p>
        </p:txBody>
      </p:sp>
      <p:sp>
        <p:nvSpPr>
          <p:cNvPr id="204" name="타원 203"/>
          <p:cNvSpPr/>
          <p:nvPr/>
        </p:nvSpPr>
        <p:spPr>
          <a:xfrm>
            <a:off x="3052860" y="5546687"/>
            <a:ext cx="360040" cy="360040"/>
          </a:xfrm>
          <a:prstGeom prst="ellipse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68000">
                <a:srgbClr val="0087E6"/>
              </a:gs>
              <a:gs pos="100000">
                <a:srgbClr val="005CBF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e</a:t>
            </a:r>
            <a:endParaRPr lang="ko-KR" altLang="en-US" dirty="0"/>
          </a:p>
        </p:txBody>
      </p:sp>
      <p:sp>
        <p:nvSpPr>
          <p:cNvPr id="205" name="타원 204"/>
          <p:cNvSpPr/>
          <p:nvPr/>
        </p:nvSpPr>
        <p:spPr>
          <a:xfrm>
            <a:off x="3444692" y="5546687"/>
            <a:ext cx="360040" cy="360040"/>
          </a:xfrm>
          <a:prstGeom prst="ellipse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68000">
                <a:srgbClr val="0087E6"/>
              </a:gs>
              <a:gs pos="100000">
                <a:srgbClr val="005CBF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o</a:t>
            </a:r>
            <a:endParaRPr lang="ko-KR" altLang="en-US" dirty="0"/>
          </a:p>
        </p:txBody>
      </p:sp>
      <p:sp>
        <p:nvSpPr>
          <p:cNvPr id="206" name="타원 205"/>
          <p:cNvSpPr/>
          <p:nvPr/>
        </p:nvSpPr>
        <p:spPr>
          <a:xfrm>
            <a:off x="3839092" y="5546687"/>
            <a:ext cx="360040" cy="360040"/>
          </a:xfrm>
          <a:prstGeom prst="ellipse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68000">
                <a:srgbClr val="0087E6"/>
              </a:gs>
              <a:gs pos="100000">
                <a:srgbClr val="005CBF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u</a:t>
            </a:r>
            <a:endParaRPr lang="ko-KR" altLang="en-US" dirty="0"/>
          </a:p>
        </p:txBody>
      </p:sp>
      <p:grpSp>
        <p:nvGrpSpPr>
          <p:cNvPr id="207" name="그룹 206"/>
          <p:cNvGrpSpPr>
            <a:grpSpLocks/>
          </p:cNvGrpSpPr>
          <p:nvPr/>
        </p:nvGrpSpPr>
        <p:grpSpPr bwMode="auto">
          <a:xfrm>
            <a:off x="4622800" y="5543550"/>
            <a:ext cx="469900" cy="368300"/>
            <a:chOff x="5718684" y="5111091"/>
            <a:chExt cx="470574" cy="369332"/>
          </a:xfrm>
        </p:grpSpPr>
        <p:sp>
          <p:nvSpPr>
            <p:cNvPr id="208" name="타원 207"/>
            <p:cNvSpPr/>
            <p:nvPr/>
          </p:nvSpPr>
          <p:spPr>
            <a:xfrm>
              <a:off x="5718684" y="5114444"/>
              <a:ext cx="360040" cy="360040"/>
            </a:xfrm>
            <a:prstGeom prst="ellipse">
              <a:avLst/>
            </a:prstGeom>
            <a:gradFill flip="none" rotWithShape="1">
              <a:gsLst>
                <a:gs pos="0">
                  <a:srgbClr val="FFF200"/>
                </a:gs>
                <a:gs pos="40000">
                  <a:srgbClr val="FF7A00">
                    <a:alpha val="98000"/>
                  </a:srgbClr>
                </a:gs>
                <a:gs pos="60000">
                  <a:srgbClr val="FF0300"/>
                </a:gs>
                <a:gs pos="100000">
                  <a:srgbClr val="4D0808">
                    <a:alpha val="80000"/>
                  </a:srgbClr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400" dirty="0"/>
            </a:p>
          </p:txBody>
        </p:sp>
        <p:sp>
          <p:nvSpPr>
            <p:cNvPr id="8265" name="TextBox 14"/>
            <p:cNvSpPr txBox="1">
              <a:spLocks noChangeArrowheads="1"/>
            </p:cNvSpPr>
            <p:nvPr/>
          </p:nvSpPr>
          <p:spPr bwMode="auto">
            <a:xfrm>
              <a:off x="5725532" y="5111091"/>
              <a:ext cx="46372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>
                  <a:solidFill>
                    <a:schemeClr val="bg1"/>
                  </a:solidFill>
                  <a:latin typeface="Comic Sans MS" pitchFamily="66" charset="0"/>
                </a:rPr>
                <a:t>#</a:t>
              </a:r>
              <a:endParaRPr lang="ko-KR" altLang="en-US">
                <a:solidFill>
                  <a:schemeClr val="bg1"/>
                </a:solidFill>
                <a:latin typeface="Comic Sans MS" pitchFamily="66" charset="0"/>
              </a:endParaRPr>
            </a:p>
          </p:txBody>
        </p:sp>
      </p:grpSp>
      <p:sp>
        <p:nvSpPr>
          <p:cNvPr id="210" name="타원 209"/>
          <p:cNvSpPr/>
          <p:nvPr/>
        </p:nvSpPr>
        <p:spPr>
          <a:xfrm>
            <a:off x="4230924" y="5546687"/>
            <a:ext cx="360040" cy="360040"/>
          </a:xfrm>
          <a:prstGeom prst="ellipse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68000">
                <a:srgbClr val="0087E6"/>
              </a:gs>
              <a:gs pos="100000">
                <a:srgbClr val="005CBF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l</a:t>
            </a:r>
            <a:endParaRPr lang="ko-KR" altLang="en-US" dirty="0"/>
          </a:p>
        </p:txBody>
      </p:sp>
      <p:grpSp>
        <p:nvGrpSpPr>
          <p:cNvPr id="215" name="그룹 214"/>
          <p:cNvGrpSpPr>
            <a:grpSpLocks/>
          </p:cNvGrpSpPr>
          <p:nvPr/>
        </p:nvGrpSpPr>
        <p:grpSpPr bwMode="auto">
          <a:xfrm>
            <a:off x="5022850" y="5546725"/>
            <a:ext cx="469900" cy="368300"/>
            <a:chOff x="5718684" y="5111091"/>
            <a:chExt cx="470574" cy="369332"/>
          </a:xfrm>
        </p:grpSpPr>
        <p:sp>
          <p:nvSpPr>
            <p:cNvPr id="216" name="타원 215"/>
            <p:cNvSpPr/>
            <p:nvPr/>
          </p:nvSpPr>
          <p:spPr>
            <a:xfrm>
              <a:off x="5718684" y="5114444"/>
              <a:ext cx="360040" cy="360040"/>
            </a:xfrm>
            <a:prstGeom prst="ellipse">
              <a:avLst/>
            </a:prstGeom>
            <a:gradFill flip="none" rotWithShape="1">
              <a:gsLst>
                <a:gs pos="0">
                  <a:srgbClr val="FFF200"/>
                </a:gs>
                <a:gs pos="40000">
                  <a:srgbClr val="FF7A00">
                    <a:alpha val="98000"/>
                  </a:srgbClr>
                </a:gs>
                <a:gs pos="60000">
                  <a:srgbClr val="FF0300"/>
                </a:gs>
                <a:gs pos="100000">
                  <a:srgbClr val="4D0808">
                    <a:alpha val="80000"/>
                  </a:srgbClr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400" dirty="0"/>
            </a:p>
          </p:txBody>
        </p:sp>
        <p:sp>
          <p:nvSpPr>
            <p:cNvPr id="8261" name="TextBox 14"/>
            <p:cNvSpPr txBox="1">
              <a:spLocks noChangeArrowheads="1"/>
            </p:cNvSpPr>
            <p:nvPr/>
          </p:nvSpPr>
          <p:spPr bwMode="auto">
            <a:xfrm>
              <a:off x="5725532" y="5111091"/>
              <a:ext cx="46372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>
                  <a:solidFill>
                    <a:schemeClr val="bg1"/>
                  </a:solidFill>
                  <a:latin typeface="Comic Sans MS" pitchFamily="66" charset="0"/>
                </a:rPr>
                <a:t>%</a:t>
              </a:r>
              <a:endParaRPr lang="ko-KR" altLang="en-US">
                <a:solidFill>
                  <a:schemeClr val="bg1"/>
                </a:solidFill>
                <a:latin typeface="Comic Sans MS" pitchFamily="66" charset="0"/>
              </a:endParaRPr>
            </a:p>
          </p:txBody>
        </p:sp>
      </p:grpSp>
      <p:grpSp>
        <p:nvGrpSpPr>
          <p:cNvPr id="221" name="그룹 220"/>
          <p:cNvGrpSpPr>
            <a:grpSpLocks/>
          </p:cNvGrpSpPr>
          <p:nvPr/>
        </p:nvGrpSpPr>
        <p:grpSpPr bwMode="auto">
          <a:xfrm>
            <a:off x="5422900" y="5546725"/>
            <a:ext cx="509588" cy="368300"/>
            <a:chOff x="5718684" y="5111091"/>
            <a:chExt cx="510023" cy="369332"/>
          </a:xfrm>
        </p:grpSpPr>
        <p:sp>
          <p:nvSpPr>
            <p:cNvPr id="222" name="타원 221"/>
            <p:cNvSpPr/>
            <p:nvPr/>
          </p:nvSpPr>
          <p:spPr>
            <a:xfrm>
              <a:off x="5718684" y="5114444"/>
              <a:ext cx="360040" cy="360040"/>
            </a:xfrm>
            <a:prstGeom prst="ellipse">
              <a:avLst/>
            </a:prstGeom>
            <a:gradFill flip="none" rotWithShape="1">
              <a:gsLst>
                <a:gs pos="0">
                  <a:srgbClr val="FFF200"/>
                </a:gs>
                <a:gs pos="40000">
                  <a:srgbClr val="FF7A00">
                    <a:alpha val="98000"/>
                  </a:srgbClr>
                </a:gs>
                <a:gs pos="60000">
                  <a:srgbClr val="FF0300"/>
                </a:gs>
                <a:gs pos="100000">
                  <a:srgbClr val="4D0808">
                    <a:alpha val="80000"/>
                  </a:srgbClr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400" dirty="0"/>
            </a:p>
          </p:txBody>
        </p:sp>
        <p:sp>
          <p:nvSpPr>
            <p:cNvPr id="8257" name="TextBox 14"/>
            <p:cNvSpPr txBox="1">
              <a:spLocks noChangeArrowheads="1"/>
            </p:cNvSpPr>
            <p:nvPr/>
          </p:nvSpPr>
          <p:spPr bwMode="auto">
            <a:xfrm>
              <a:off x="5764981" y="5111091"/>
              <a:ext cx="46372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>
                  <a:solidFill>
                    <a:schemeClr val="bg1"/>
                  </a:solidFill>
                  <a:latin typeface="Comic Sans MS" pitchFamily="66" charset="0"/>
                </a:rPr>
                <a:t>?</a:t>
              </a:r>
              <a:endParaRPr lang="ko-KR" altLang="en-US">
                <a:solidFill>
                  <a:schemeClr val="bg1"/>
                </a:solidFill>
                <a:latin typeface="Comic Sans MS" pitchFamily="66" charset="0"/>
              </a:endParaRPr>
            </a:p>
          </p:txBody>
        </p:sp>
      </p:grpSp>
      <p:grpSp>
        <p:nvGrpSpPr>
          <p:cNvPr id="224" name="그룹 223"/>
          <p:cNvGrpSpPr>
            <a:grpSpLocks/>
          </p:cNvGrpSpPr>
          <p:nvPr/>
        </p:nvGrpSpPr>
        <p:grpSpPr bwMode="auto">
          <a:xfrm>
            <a:off x="5834063" y="5546725"/>
            <a:ext cx="469900" cy="368300"/>
            <a:chOff x="5718684" y="5111091"/>
            <a:chExt cx="470574" cy="369332"/>
          </a:xfrm>
        </p:grpSpPr>
        <p:sp>
          <p:nvSpPr>
            <p:cNvPr id="225" name="타원 224"/>
            <p:cNvSpPr/>
            <p:nvPr/>
          </p:nvSpPr>
          <p:spPr>
            <a:xfrm>
              <a:off x="5718684" y="5114444"/>
              <a:ext cx="360040" cy="360040"/>
            </a:xfrm>
            <a:prstGeom prst="ellipse">
              <a:avLst/>
            </a:prstGeom>
            <a:gradFill flip="none" rotWithShape="1">
              <a:gsLst>
                <a:gs pos="0">
                  <a:srgbClr val="FFF200"/>
                </a:gs>
                <a:gs pos="40000">
                  <a:srgbClr val="FF7A00">
                    <a:alpha val="98000"/>
                  </a:srgbClr>
                </a:gs>
                <a:gs pos="60000">
                  <a:srgbClr val="FF0300"/>
                </a:gs>
                <a:gs pos="100000">
                  <a:srgbClr val="4D0808">
                    <a:alpha val="80000"/>
                  </a:srgbClr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400" dirty="0"/>
            </a:p>
          </p:txBody>
        </p:sp>
        <p:sp>
          <p:nvSpPr>
            <p:cNvPr id="8253" name="TextBox 14"/>
            <p:cNvSpPr txBox="1">
              <a:spLocks noChangeArrowheads="1"/>
            </p:cNvSpPr>
            <p:nvPr/>
          </p:nvSpPr>
          <p:spPr bwMode="auto">
            <a:xfrm>
              <a:off x="5725532" y="5111091"/>
              <a:ext cx="46372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>
                  <a:solidFill>
                    <a:schemeClr val="bg1"/>
                  </a:solidFill>
                  <a:latin typeface="Comic Sans MS" pitchFamily="66" charset="0"/>
                </a:rPr>
                <a:t>&amp;</a:t>
              </a:r>
              <a:endParaRPr lang="ko-KR" altLang="en-US">
                <a:solidFill>
                  <a:schemeClr val="bg1"/>
                </a:solidFill>
                <a:latin typeface="Comic Sans MS" pitchFamily="66" charset="0"/>
              </a:endParaRPr>
            </a:p>
          </p:txBody>
        </p:sp>
      </p:grpSp>
      <p:grpSp>
        <p:nvGrpSpPr>
          <p:cNvPr id="227" name="그룹 226"/>
          <p:cNvGrpSpPr>
            <a:grpSpLocks/>
          </p:cNvGrpSpPr>
          <p:nvPr/>
        </p:nvGrpSpPr>
        <p:grpSpPr bwMode="auto">
          <a:xfrm>
            <a:off x="6240463" y="5546725"/>
            <a:ext cx="469900" cy="368300"/>
            <a:chOff x="5718684" y="5111091"/>
            <a:chExt cx="470574" cy="369332"/>
          </a:xfrm>
        </p:grpSpPr>
        <p:sp>
          <p:nvSpPr>
            <p:cNvPr id="228" name="타원 227"/>
            <p:cNvSpPr/>
            <p:nvPr/>
          </p:nvSpPr>
          <p:spPr>
            <a:xfrm>
              <a:off x="5718684" y="5114444"/>
              <a:ext cx="360040" cy="360040"/>
            </a:xfrm>
            <a:prstGeom prst="ellipse">
              <a:avLst/>
            </a:prstGeom>
            <a:gradFill flip="none" rotWithShape="1">
              <a:gsLst>
                <a:gs pos="0">
                  <a:srgbClr val="FFF200"/>
                </a:gs>
                <a:gs pos="40000">
                  <a:srgbClr val="FF7A00">
                    <a:alpha val="98000"/>
                  </a:srgbClr>
                </a:gs>
                <a:gs pos="60000">
                  <a:srgbClr val="FF0300"/>
                </a:gs>
                <a:gs pos="100000">
                  <a:srgbClr val="4D0808">
                    <a:alpha val="80000"/>
                  </a:srgbClr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400" dirty="0"/>
            </a:p>
          </p:txBody>
        </p:sp>
        <p:sp>
          <p:nvSpPr>
            <p:cNvPr id="8249" name="TextBox 14"/>
            <p:cNvSpPr txBox="1">
              <a:spLocks noChangeArrowheads="1"/>
            </p:cNvSpPr>
            <p:nvPr/>
          </p:nvSpPr>
          <p:spPr bwMode="auto">
            <a:xfrm>
              <a:off x="5725532" y="5111091"/>
              <a:ext cx="46372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>
                  <a:solidFill>
                    <a:schemeClr val="bg1"/>
                  </a:solidFill>
                  <a:latin typeface="Comic Sans MS" pitchFamily="66" charset="0"/>
                </a:rPr>
                <a:t>$</a:t>
              </a:r>
              <a:endParaRPr lang="ko-KR" altLang="en-US">
                <a:solidFill>
                  <a:schemeClr val="bg1"/>
                </a:solidFill>
                <a:latin typeface="Comic Sans MS" pitchFamily="66" charset="0"/>
              </a:endParaRPr>
            </a:p>
          </p:txBody>
        </p:sp>
      </p:grpSp>
      <p:grpSp>
        <p:nvGrpSpPr>
          <p:cNvPr id="17" name="그룹 16"/>
          <p:cNvGrpSpPr>
            <a:grpSpLocks/>
          </p:cNvGrpSpPr>
          <p:nvPr/>
        </p:nvGrpSpPr>
        <p:grpSpPr bwMode="auto">
          <a:xfrm>
            <a:off x="4684713" y="4992688"/>
            <a:ext cx="1835150" cy="539750"/>
            <a:chOff x="4684452" y="4992373"/>
            <a:chExt cx="1835154" cy="539488"/>
          </a:xfrm>
        </p:grpSpPr>
        <p:sp>
          <p:nvSpPr>
            <p:cNvPr id="15" name="오른쪽 중괄호 14"/>
            <p:cNvSpPr/>
            <p:nvPr/>
          </p:nvSpPr>
          <p:spPr>
            <a:xfrm rot="16200000">
              <a:off x="5472710" y="4484966"/>
              <a:ext cx="258637" cy="1835154"/>
            </a:xfrm>
            <a:prstGeom prst="rightBrace">
              <a:avLst>
                <a:gd name="adj1" fmla="val 42173"/>
                <a:gd name="adj2" fmla="val 70728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8245" name="TextBox 15"/>
            <p:cNvSpPr txBox="1">
              <a:spLocks noChangeArrowheads="1"/>
            </p:cNvSpPr>
            <p:nvPr/>
          </p:nvSpPr>
          <p:spPr bwMode="auto">
            <a:xfrm>
              <a:off x="5576107" y="4992373"/>
              <a:ext cx="831526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ko-KR" altLang="en-US" sz="1100" b="1">
                  <a:solidFill>
                    <a:schemeClr val="tx2"/>
                  </a:solidFill>
                  <a:latin typeface="맑은 고딕" pitchFamily="50" charset="-127"/>
                  <a:ea typeface="맑은 고딕" pitchFamily="50" charset="-127"/>
                </a:rPr>
                <a:t>쓰레기값</a:t>
              </a:r>
              <a:endParaRPr lang="ko-KR" altLang="en-US" sz="1200" b="1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99" name="구름 모양 설명선 198"/>
          <p:cNvSpPr/>
          <p:nvPr/>
        </p:nvSpPr>
        <p:spPr>
          <a:xfrm>
            <a:off x="4527550" y="3141663"/>
            <a:ext cx="2185988" cy="1439862"/>
          </a:xfrm>
          <a:prstGeom prst="cloudCallout">
            <a:avLst>
              <a:gd name="adj1" fmla="val -44623"/>
              <a:gd name="adj2" fmla="val 51669"/>
            </a:avLst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“</a:t>
            </a:r>
            <a:r>
              <a:rPr lang="en-US" altLang="ko-KR" sz="14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seou</a:t>
            </a:r>
            <a:r>
              <a:rPr lang="en-US" altLang="ko-KR" sz="14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”,</a:t>
            </a:r>
          </a:p>
          <a:p>
            <a:pPr algn="ctr">
              <a:defRPr/>
            </a:pPr>
            <a:r>
              <a:rPr lang="en-US" altLang="ko-KR" sz="14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“</a:t>
            </a:r>
            <a:r>
              <a:rPr lang="en-US" altLang="ko-KR" sz="14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seoul</a:t>
            </a:r>
            <a:r>
              <a:rPr lang="en-US" altLang="ko-KR" sz="14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”,</a:t>
            </a:r>
          </a:p>
          <a:p>
            <a:pPr algn="ctr">
              <a:defRPr/>
            </a:pPr>
            <a:r>
              <a:rPr lang="en-US" altLang="ko-KR" sz="14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“</a:t>
            </a:r>
            <a:r>
              <a:rPr lang="en-US" altLang="ko-KR" sz="14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seoul</a:t>
            </a:r>
            <a:r>
              <a:rPr lang="en-US" altLang="ko-KR" sz="14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#”,</a:t>
            </a:r>
          </a:p>
          <a:p>
            <a:pPr algn="ctr">
              <a:defRPr/>
            </a:pPr>
            <a:r>
              <a:rPr lang="en-US" altLang="ko-KR" sz="14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“</a:t>
            </a:r>
            <a:r>
              <a:rPr lang="en-US" altLang="ko-KR" sz="14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seoul</a:t>
            </a:r>
            <a:r>
              <a:rPr lang="en-US" altLang="ko-KR" sz="14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#%”,</a:t>
            </a:r>
          </a:p>
          <a:p>
            <a:pPr algn="ctr">
              <a:defRPr/>
            </a:pPr>
            <a:r>
              <a:rPr lang="en-US" altLang="ko-KR" sz="14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....</a:t>
            </a:r>
          </a:p>
          <a:p>
            <a:pPr algn="ctr">
              <a:defRPr/>
            </a:pPr>
            <a:r>
              <a:rPr lang="en-US" altLang="ko-KR" sz="14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???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4125" y="3921125"/>
            <a:ext cx="1169988" cy="182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23" name="Picture 31" descr="C:\Users\yoon\AppData\Local\Microsoft\Windows\Temporary Internet Files\Content.IE5\CMK1VB44\MC900441471[1]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0950" y="4579938"/>
            <a:ext cx="1166813" cy="116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단어 카운팅</a:t>
            </a:r>
          </a:p>
        </p:txBody>
      </p:sp>
      <p:sp>
        <p:nvSpPr>
          <p:cNvPr id="41987" name="Rectangle 3"/>
          <p:cNvSpPr>
            <a:spLocks noChangeArrowheads="1"/>
          </p:cNvSpPr>
          <p:nvPr/>
        </p:nvSpPr>
        <p:spPr bwMode="auto">
          <a:xfrm>
            <a:off x="1116013" y="1052512"/>
            <a:ext cx="7777162" cy="2808535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#include</a:t>
            </a:r>
            <a:r>
              <a:rPr lang="en-US" altLang="en-US" sz="1600" dirty="0">
                <a:latin typeface="Trebuchet MS" pitchFamily="34" charset="0"/>
              </a:rPr>
              <a:t> 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&lt;</a:t>
            </a:r>
            <a:r>
              <a:rPr lang="en-US" altLang="en-US" sz="1600" dirty="0" err="1">
                <a:solidFill>
                  <a:srgbClr val="800000"/>
                </a:solidFill>
                <a:latin typeface="Trebuchet MS" pitchFamily="34" charset="0"/>
              </a:rPr>
              <a:t>stdio.h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&gt;</a:t>
            </a:r>
            <a:endParaRPr lang="en-US" altLang="en-US" sz="1600" dirty="0">
              <a:latin typeface="Trebuchet MS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#include</a:t>
            </a:r>
            <a:r>
              <a:rPr lang="en-US" altLang="en-US" sz="1600" dirty="0">
                <a:latin typeface="Trebuchet MS" pitchFamily="34" charset="0"/>
              </a:rPr>
              <a:t> 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&lt;</a:t>
            </a:r>
            <a:r>
              <a:rPr lang="en-US" altLang="en-US" sz="1600" dirty="0" err="1">
                <a:solidFill>
                  <a:srgbClr val="800000"/>
                </a:solidFill>
                <a:latin typeface="Trebuchet MS" pitchFamily="34" charset="0"/>
              </a:rPr>
              <a:t>ctype.h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&gt;</a:t>
            </a:r>
            <a:endParaRPr lang="en-US" altLang="en-US" sz="1600" dirty="0">
              <a:latin typeface="Trebuchet MS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 err="1" smtClean="0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en-US" sz="1600" dirty="0" smtClean="0">
                <a:latin typeface="Trebuchet MS" pitchFamily="34" charset="0"/>
              </a:rPr>
              <a:t> </a:t>
            </a:r>
            <a:r>
              <a:rPr lang="en-US" altLang="en-US" sz="1600" dirty="0" err="1">
                <a:latin typeface="Trebuchet MS" pitchFamily="34" charset="0"/>
              </a:rPr>
              <a:t>count_word</a:t>
            </a:r>
            <a:r>
              <a:rPr lang="en-US" altLang="en-US" sz="1600" dirty="0">
                <a:latin typeface="Trebuchet MS" pitchFamily="34" charset="0"/>
              </a:rPr>
              <a:t>(</a:t>
            </a:r>
            <a:r>
              <a:rPr lang="en-US" altLang="en-US" sz="1600" dirty="0" err="1">
                <a:solidFill>
                  <a:srgbClr val="0000FF"/>
                </a:solidFill>
                <a:latin typeface="Trebuchet MS" pitchFamily="34" charset="0"/>
              </a:rPr>
              <a:t>const</a:t>
            </a:r>
            <a:r>
              <a:rPr lang="en-US" altLang="en-US" sz="1600" dirty="0">
                <a:latin typeface="Trebuchet MS" pitchFamily="34" charset="0"/>
              </a:rPr>
              <a:t> </a:t>
            </a: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char</a:t>
            </a:r>
            <a:r>
              <a:rPr lang="en-US" altLang="en-US" sz="1600" dirty="0">
                <a:latin typeface="Trebuchet MS" pitchFamily="34" charset="0"/>
              </a:rPr>
              <a:t> *s);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>
              <a:latin typeface="Trebuchet MS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en-US" sz="1600" dirty="0">
                <a:latin typeface="Trebuchet MS" pitchFamily="34" charset="0"/>
              </a:rPr>
              <a:t> main( </a:t>
            </a: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void</a:t>
            </a:r>
            <a:r>
              <a:rPr lang="en-US" altLang="en-US" sz="1600" dirty="0">
                <a:latin typeface="Trebuchet MS" pitchFamily="34" charset="0"/>
              </a:rPr>
              <a:t> )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{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 err="1">
                <a:latin typeface="Trebuchet MS" pitchFamily="34" charset="0"/>
              </a:rPr>
              <a:t>printf</a:t>
            </a:r>
            <a:r>
              <a:rPr lang="en-US" altLang="en-US" sz="1600" dirty="0">
                <a:latin typeface="Trebuchet MS" pitchFamily="34" charset="0"/>
              </a:rPr>
              <a:t>(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"%d\n"</a:t>
            </a:r>
            <a:r>
              <a:rPr lang="en-US" altLang="en-US" sz="1600" dirty="0">
                <a:latin typeface="Trebuchet MS" pitchFamily="34" charset="0"/>
              </a:rPr>
              <a:t>, </a:t>
            </a:r>
            <a:r>
              <a:rPr lang="en-US" altLang="en-US" sz="1600" dirty="0" err="1">
                <a:latin typeface="Trebuchet MS" pitchFamily="34" charset="0"/>
              </a:rPr>
              <a:t>count_word</a:t>
            </a:r>
            <a:r>
              <a:rPr lang="en-US" altLang="en-US" sz="1600" dirty="0">
                <a:latin typeface="Trebuchet MS" pitchFamily="34" charset="0"/>
              </a:rPr>
              <a:t>(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"the c book..."</a:t>
            </a:r>
            <a:r>
              <a:rPr lang="en-US" altLang="en-US" sz="1600" dirty="0">
                <a:latin typeface="Trebuchet MS" pitchFamily="34" charset="0"/>
              </a:rPr>
              <a:t>));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return</a:t>
            </a:r>
            <a:r>
              <a:rPr lang="en-US" altLang="en-US" sz="1600" dirty="0">
                <a:latin typeface="Trebuchet MS" pitchFamily="34" charset="0"/>
              </a:rPr>
              <a:t> 0;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}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>
              <a:latin typeface="Trebuchet MS" pitchFamily="34" charset="0"/>
            </a:endParaRPr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0" y="29241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단어 카운팅</a:t>
            </a:r>
          </a:p>
        </p:txBody>
      </p:sp>
      <p:sp>
        <p:nvSpPr>
          <p:cNvPr id="41987" name="Rectangle 3"/>
          <p:cNvSpPr>
            <a:spLocks noChangeArrowheads="1"/>
          </p:cNvSpPr>
          <p:nvPr/>
        </p:nvSpPr>
        <p:spPr bwMode="auto">
          <a:xfrm>
            <a:off x="1116013" y="1052512"/>
            <a:ext cx="7777162" cy="5400823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>
              <a:latin typeface="Trebuchet MS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en-US" sz="1600" dirty="0">
                <a:latin typeface="Trebuchet MS" pitchFamily="34" charset="0"/>
              </a:rPr>
              <a:t> </a:t>
            </a:r>
            <a:r>
              <a:rPr lang="en-US" altLang="en-US" sz="1600" dirty="0" err="1">
                <a:latin typeface="Trebuchet MS" pitchFamily="34" charset="0"/>
              </a:rPr>
              <a:t>count_word</a:t>
            </a:r>
            <a:r>
              <a:rPr lang="en-US" altLang="en-US" sz="1600" dirty="0">
                <a:latin typeface="Trebuchet MS" pitchFamily="34" charset="0"/>
              </a:rPr>
              <a:t> (  </a:t>
            </a:r>
            <a:r>
              <a:rPr lang="en-US" altLang="en-US" sz="1600" dirty="0" err="1">
                <a:solidFill>
                  <a:srgbClr val="0000FF"/>
                </a:solidFill>
                <a:latin typeface="Trebuchet MS" pitchFamily="34" charset="0"/>
              </a:rPr>
              <a:t>const</a:t>
            </a:r>
            <a:r>
              <a:rPr lang="en-US" altLang="en-US" sz="1600" dirty="0">
                <a:latin typeface="Trebuchet MS" pitchFamily="34" charset="0"/>
              </a:rPr>
              <a:t> </a:t>
            </a: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char</a:t>
            </a:r>
            <a:r>
              <a:rPr lang="en-US" altLang="en-US" sz="1600" dirty="0">
                <a:latin typeface="Trebuchet MS" pitchFamily="34" charset="0"/>
              </a:rPr>
              <a:t> * s )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{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en-US" sz="1600" dirty="0">
                <a:latin typeface="Trebuchet MS" pitchFamily="34" charset="0"/>
              </a:rPr>
              <a:t> </a:t>
            </a:r>
            <a:r>
              <a:rPr lang="en-US" altLang="en-US" sz="1600" dirty="0" err="1">
                <a:latin typeface="Trebuchet MS" pitchFamily="34" charset="0"/>
              </a:rPr>
              <a:t>i</a:t>
            </a:r>
            <a:r>
              <a:rPr lang="en-US" altLang="en-US" sz="1600" dirty="0">
                <a:latin typeface="Trebuchet MS" pitchFamily="34" charset="0"/>
              </a:rPr>
              <a:t>, </a:t>
            </a:r>
            <a:r>
              <a:rPr lang="en-US" altLang="en-US" sz="1600" dirty="0" err="1">
                <a:latin typeface="Trebuchet MS" pitchFamily="34" charset="0"/>
              </a:rPr>
              <a:t>wc</a:t>
            </a:r>
            <a:r>
              <a:rPr lang="en-US" altLang="en-US" sz="1600" dirty="0">
                <a:latin typeface="Trebuchet MS" pitchFamily="34" charset="0"/>
              </a:rPr>
              <a:t> = 0, waiting = 1;		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>
              <a:latin typeface="Trebuchet MS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for</a:t>
            </a:r>
            <a:r>
              <a:rPr lang="en-US" altLang="en-US" sz="1600" dirty="0">
                <a:latin typeface="Trebuchet MS" pitchFamily="34" charset="0"/>
              </a:rPr>
              <a:t>( </a:t>
            </a:r>
            <a:r>
              <a:rPr lang="en-US" altLang="en-US" sz="1600" dirty="0" err="1">
                <a:latin typeface="Trebuchet MS" pitchFamily="34" charset="0"/>
              </a:rPr>
              <a:t>i</a:t>
            </a:r>
            <a:r>
              <a:rPr lang="en-US" altLang="en-US" sz="1600" dirty="0">
                <a:latin typeface="Trebuchet MS" pitchFamily="34" charset="0"/>
              </a:rPr>
              <a:t> = 0; s[</a:t>
            </a:r>
            <a:r>
              <a:rPr lang="en-US" altLang="en-US" sz="1600" dirty="0" err="1">
                <a:latin typeface="Trebuchet MS" pitchFamily="34" charset="0"/>
              </a:rPr>
              <a:t>i</a:t>
            </a:r>
            <a:r>
              <a:rPr lang="en-US" altLang="en-US" sz="1600" dirty="0">
                <a:latin typeface="Trebuchet MS" pitchFamily="34" charset="0"/>
              </a:rPr>
              <a:t>] != NULL; ++</a:t>
            </a:r>
            <a:r>
              <a:rPr lang="en-US" altLang="en-US" sz="1600" dirty="0" err="1">
                <a:latin typeface="Trebuchet MS" pitchFamily="34" charset="0"/>
              </a:rPr>
              <a:t>i</a:t>
            </a:r>
            <a:r>
              <a:rPr lang="en-US" altLang="en-US" sz="1600" dirty="0">
                <a:latin typeface="Trebuchet MS" pitchFamily="34" charset="0"/>
              </a:rPr>
              <a:t>)	</a:t>
            </a:r>
            <a:r>
              <a:rPr lang="en-US" altLang="en-US" sz="1600" dirty="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en-US" altLang="en-US" sz="1600" dirty="0" err="1">
                <a:solidFill>
                  <a:srgbClr val="008000"/>
                </a:solidFill>
                <a:latin typeface="Trebuchet MS" pitchFamily="34" charset="0"/>
              </a:rPr>
              <a:t>s</a:t>
            </a:r>
            <a:r>
              <a:rPr lang="en-US" altLang="en-US" sz="1600" dirty="0" err="1">
                <a:solidFill>
                  <a:srgbClr val="008000"/>
                </a:solidFill>
                <a:latin typeface="Trebuchet MS" pitchFamily="34" charset="0"/>
                <a:ea typeface="새굴림" pitchFamily="18" charset="-127"/>
              </a:rPr>
              <a:t>의</a:t>
            </a:r>
            <a:r>
              <a:rPr lang="en-US" altLang="en-US" sz="1600" dirty="0">
                <a:solidFill>
                  <a:srgbClr val="008000"/>
                </a:solidFill>
                <a:latin typeface="Trebuchet MS" pitchFamily="34" charset="0"/>
              </a:rPr>
              <a:t> </a:t>
            </a:r>
            <a:r>
              <a:rPr lang="en-US" altLang="en-US" sz="1600" dirty="0">
                <a:solidFill>
                  <a:srgbClr val="008000"/>
                </a:solidFill>
                <a:latin typeface="Trebuchet MS" pitchFamily="34" charset="0"/>
                <a:ea typeface="새굴림" pitchFamily="18" charset="-127"/>
              </a:rPr>
              <a:t>각</a:t>
            </a:r>
            <a:r>
              <a:rPr lang="en-US" altLang="en-US" sz="1600" dirty="0">
                <a:solidFill>
                  <a:srgbClr val="008000"/>
                </a:solidFill>
                <a:latin typeface="Trebuchet MS" pitchFamily="34" charset="0"/>
              </a:rPr>
              <a:t> </a:t>
            </a:r>
            <a:r>
              <a:rPr lang="en-US" altLang="en-US" sz="1600" dirty="0" err="1">
                <a:solidFill>
                  <a:srgbClr val="008000"/>
                </a:solidFill>
                <a:latin typeface="Trebuchet MS" pitchFamily="34" charset="0"/>
                <a:ea typeface="새굴림" pitchFamily="18" charset="-127"/>
              </a:rPr>
              <a:t>글자</a:t>
            </a:r>
            <a:r>
              <a:rPr lang="en-US" altLang="en-US" sz="1600" dirty="0">
                <a:solidFill>
                  <a:srgbClr val="008000"/>
                </a:solidFill>
                <a:latin typeface="Trebuchet MS" pitchFamily="34" charset="0"/>
              </a:rPr>
              <a:t> </a:t>
            </a:r>
            <a:r>
              <a:rPr lang="en-US" altLang="en-US" sz="1600" dirty="0" err="1">
                <a:solidFill>
                  <a:srgbClr val="008000"/>
                </a:solidFill>
                <a:latin typeface="Trebuchet MS" pitchFamily="34" charset="0"/>
                <a:ea typeface="새굴림" pitchFamily="18" charset="-127"/>
              </a:rPr>
              <a:t>조사</a:t>
            </a:r>
            <a:endParaRPr lang="en-US" altLang="en-US" sz="1600" dirty="0">
              <a:latin typeface="Trebuchet MS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	</a:t>
            </a: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if</a:t>
            </a:r>
            <a:r>
              <a:rPr lang="en-US" altLang="en-US" sz="1600" dirty="0">
                <a:latin typeface="Trebuchet MS" pitchFamily="34" charset="0"/>
              </a:rPr>
              <a:t>( </a:t>
            </a:r>
            <a:r>
              <a:rPr lang="en-US" altLang="en-US" sz="1600" dirty="0" err="1">
                <a:latin typeface="Trebuchet MS" pitchFamily="34" charset="0"/>
              </a:rPr>
              <a:t>isalpha</a:t>
            </a:r>
            <a:r>
              <a:rPr lang="en-US" altLang="en-US" sz="1600" dirty="0">
                <a:latin typeface="Trebuchet MS" pitchFamily="34" charset="0"/>
              </a:rPr>
              <a:t>(s[</a:t>
            </a:r>
            <a:r>
              <a:rPr lang="en-US" altLang="en-US" sz="1600" dirty="0" err="1">
                <a:latin typeface="Trebuchet MS" pitchFamily="34" charset="0"/>
              </a:rPr>
              <a:t>i</a:t>
            </a:r>
            <a:r>
              <a:rPr lang="en-US" altLang="en-US" sz="1600" dirty="0">
                <a:latin typeface="Trebuchet MS" pitchFamily="34" charset="0"/>
              </a:rPr>
              <a:t>]) )		</a:t>
            </a:r>
            <a:r>
              <a:rPr lang="en-US" altLang="en-US" sz="1600" dirty="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en-US" altLang="en-US" sz="1600" dirty="0" err="1">
                <a:solidFill>
                  <a:srgbClr val="008000"/>
                </a:solidFill>
                <a:latin typeface="Trebuchet MS" pitchFamily="34" charset="0"/>
              </a:rPr>
              <a:t>s</a:t>
            </a:r>
            <a:r>
              <a:rPr lang="en-US" altLang="en-US" sz="1600" dirty="0" err="1">
                <a:solidFill>
                  <a:srgbClr val="008000"/>
                </a:solidFill>
                <a:latin typeface="Trebuchet MS" pitchFamily="34" charset="0"/>
                <a:ea typeface="새굴림" pitchFamily="18" charset="-127"/>
              </a:rPr>
              <a:t>의</a:t>
            </a:r>
            <a:r>
              <a:rPr lang="en-US" altLang="en-US" sz="1600" dirty="0">
                <a:solidFill>
                  <a:srgbClr val="008000"/>
                </a:solidFill>
                <a:latin typeface="Trebuchet MS" pitchFamily="34" charset="0"/>
              </a:rPr>
              <a:t> </a:t>
            </a:r>
            <a:r>
              <a:rPr lang="en-US" altLang="en-US" sz="1600" dirty="0" err="1">
                <a:solidFill>
                  <a:srgbClr val="008000"/>
                </a:solidFill>
                <a:latin typeface="Trebuchet MS" pitchFamily="34" charset="0"/>
                <a:ea typeface="새굴림" pitchFamily="18" charset="-127"/>
              </a:rPr>
              <a:t>글자가</a:t>
            </a:r>
            <a:r>
              <a:rPr lang="en-US" altLang="en-US" sz="1600" dirty="0">
                <a:solidFill>
                  <a:srgbClr val="008000"/>
                </a:solidFill>
                <a:latin typeface="Trebuchet MS" pitchFamily="34" charset="0"/>
              </a:rPr>
              <a:t> </a:t>
            </a:r>
            <a:r>
              <a:rPr lang="en-US" altLang="en-US" sz="1600" dirty="0" err="1">
                <a:solidFill>
                  <a:srgbClr val="008000"/>
                </a:solidFill>
                <a:latin typeface="Trebuchet MS" pitchFamily="34" charset="0"/>
                <a:ea typeface="새굴림" pitchFamily="18" charset="-127"/>
              </a:rPr>
              <a:t>알파벳이면</a:t>
            </a:r>
            <a:r>
              <a:rPr lang="en-US" altLang="en-US" sz="1600" dirty="0">
                <a:solidFill>
                  <a:srgbClr val="008000"/>
                </a:solidFill>
                <a:latin typeface="Trebuchet MS" pitchFamily="34" charset="0"/>
              </a:rPr>
              <a:t> </a:t>
            </a:r>
            <a:endParaRPr lang="en-US" altLang="en-US" sz="1600" dirty="0">
              <a:latin typeface="Trebuchet MS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	{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		</a:t>
            </a: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if</a:t>
            </a:r>
            <a:r>
              <a:rPr lang="en-US" altLang="en-US" sz="1600" dirty="0">
                <a:latin typeface="Trebuchet MS" pitchFamily="34" charset="0"/>
              </a:rPr>
              <a:t>( waiting )		</a:t>
            </a:r>
            <a:r>
              <a:rPr lang="en-US" altLang="en-US" sz="1600" dirty="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en-US" altLang="en-US" sz="1600" dirty="0" err="1">
                <a:solidFill>
                  <a:srgbClr val="008000"/>
                </a:solidFill>
                <a:latin typeface="Trebuchet MS" pitchFamily="34" charset="0"/>
                <a:ea typeface="새굴림" pitchFamily="18" charset="-127"/>
              </a:rPr>
              <a:t>워드를</a:t>
            </a:r>
            <a:r>
              <a:rPr lang="en-US" altLang="en-US" sz="1600" dirty="0">
                <a:solidFill>
                  <a:srgbClr val="008000"/>
                </a:solidFill>
                <a:latin typeface="Trebuchet MS" pitchFamily="34" charset="0"/>
              </a:rPr>
              <a:t> </a:t>
            </a:r>
            <a:r>
              <a:rPr lang="en-US" altLang="en-US" sz="1600" dirty="0" err="1">
                <a:solidFill>
                  <a:srgbClr val="008000"/>
                </a:solidFill>
                <a:latin typeface="Trebuchet MS" pitchFamily="34" charset="0"/>
                <a:ea typeface="새굴림" pitchFamily="18" charset="-127"/>
              </a:rPr>
              <a:t>기다리고</a:t>
            </a:r>
            <a:r>
              <a:rPr lang="en-US" altLang="en-US" sz="1600" dirty="0">
                <a:solidFill>
                  <a:srgbClr val="008000"/>
                </a:solidFill>
                <a:latin typeface="Trebuchet MS" pitchFamily="34" charset="0"/>
              </a:rPr>
              <a:t> </a:t>
            </a:r>
            <a:r>
              <a:rPr lang="en-US" altLang="en-US" sz="1600" dirty="0" err="1">
                <a:solidFill>
                  <a:srgbClr val="008000"/>
                </a:solidFill>
                <a:latin typeface="Trebuchet MS" pitchFamily="34" charset="0"/>
                <a:ea typeface="새굴림" pitchFamily="18" charset="-127"/>
              </a:rPr>
              <a:t>있으면</a:t>
            </a:r>
            <a:endParaRPr lang="en-US" altLang="en-US" sz="1600" dirty="0">
              <a:latin typeface="Trebuchet MS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		{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			</a:t>
            </a:r>
            <a:r>
              <a:rPr lang="en-US" altLang="en-US" sz="1600" dirty="0" err="1">
                <a:latin typeface="Trebuchet MS" pitchFamily="34" charset="0"/>
              </a:rPr>
              <a:t>wc</a:t>
            </a:r>
            <a:r>
              <a:rPr lang="en-US" altLang="en-US" sz="1600" dirty="0">
                <a:latin typeface="Trebuchet MS" pitchFamily="34" charset="0"/>
              </a:rPr>
              <a:t>++;		</a:t>
            </a:r>
            <a:r>
              <a:rPr lang="en-US" altLang="en-US" sz="1600" dirty="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en-US" altLang="en-US" sz="1600" dirty="0" err="1">
                <a:solidFill>
                  <a:srgbClr val="008000"/>
                </a:solidFill>
                <a:latin typeface="Trebuchet MS" pitchFamily="34" charset="0"/>
                <a:ea typeface="새굴림" pitchFamily="18" charset="-127"/>
              </a:rPr>
              <a:t>카운터를</a:t>
            </a:r>
            <a:r>
              <a:rPr lang="en-US" altLang="en-US" sz="1600" dirty="0">
                <a:solidFill>
                  <a:srgbClr val="008000"/>
                </a:solidFill>
                <a:latin typeface="Trebuchet MS" pitchFamily="34" charset="0"/>
              </a:rPr>
              <a:t> </a:t>
            </a:r>
            <a:r>
              <a:rPr lang="en-US" altLang="en-US" sz="1600" dirty="0" err="1">
                <a:solidFill>
                  <a:srgbClr val="008000"/>
                </a:solidFill>
                <a:latin typeface="Trebuchet MS" pitchFamily="34" charset="0"/>
                <a:ea typeface="새굴림" pitchFamily="18" charset="-127"/>
              </a:rPr>
              <a:t>증가</a:t>
            </a:r>
            <a:endParaRPr lang="en-US" altLang="en-US" sz="1600" dirty="0">
              <a:latin typeface="Trebuchet MS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			waiting = 0;	</a:t>
            </a:r>
            <a:r>
              <a:rPr lang="en-US" altLang="en-US" sz="1600" dirty="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en-US" altLang="en-US" sz="1600" dirty="0" err="1">
                <a:solidFill>
                  <a:srgbClr val="008000"/>
                </a:solidFill>
                <a:latin typeface="Trebuchet MS" pitchFamily="34" charset="0"/>
                <a:ea typeface="새굴림" pitchFamily="18" charset="-127"/>
              </a:rPr>
              <a:t>워드를</a:t>
            </a:r>
            <a:r>
              <a:rPr lang="en-US" altLang="en-US" sz="1600" dirty="0">
                <a:solidFill>
                  <a:srgbClr val="008000"/>
                </a:solidFill>
                <a:latin typeface="Trebuchet MS" pitchFamily="34" charset="0"/>
              </a:rPr>
              <a:t> </a:t>
            </a:r>
            <a:r>
              <a:rPr lang="en-US" altLang="en-US" sz="1600" dirty="0" err="1">
                <a:solidFill>
                  <a:srgbClr val="008000"/>
                </a:solidFill>
                <a:latin typeface="Trebuchet MS" pitchFamily="34" charset="0"/>
                <a:ea typeface="새굴림" pitchFamily="18" charset="-127"/>
              </a:rPr>
              <a:t>처리하는</a:t>
            </a:r>
            <a:r>
              <a:rPr lang="en-US" altLang="en-US" sz="1600" dirty="0">
                <a:solidFill>
                  <a:srgbClr val="008000"/>
                </a:solidFill>
                <a:latin typeface="Trebuchet MS" pitchFamily="34" charset="0"/>
              </a:rPr>
              <a:t> </a:t>
            </a:r>
            <a:r>
              <a:rPr lang="en-US" altLang="en-US" sz="1600" dirty="0">
                <a:solidFill>
                  <a:srgbClr val="008000"/>
                </a:solidFill>
                <a:latin typeface="Trebuchet MS" pitchFamily="34" charset="0"/>
                <a:ea typeface="새굴림" pitchFamily="18" charset="-127"/>
              </a:rPr>
              <a:t>중</a:t>
            </a:r>
            <a:r>
              <a:rPr lang="en-US" altLang="en-US" sz="1600" dirty="0">
                <a:solidFill>
                  <a:srgbClr val="008000"/>
                </a:solidFill>
                <a:latin typeface="Trebuchet MS" pitchFamily="34" charset="0"/>
              </a:rPr>
              <a:t> </a:t>
            </a:r>
            <a:endParaRPr lang="en-US" altLang="en-US" sz="1600" dirty="0">
              <a:latin typeface="Trebuchet MS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		}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	}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	</a:t>
            </a: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else</a:t>
            </a:r>
            <a:r>
              <a:rPr lang="en-US" altLang="en-US" sz="1600" dirty="0">
                <a:latin typeface="Trebuchet MS" pitchFamily="34" charset="0"/>
              </a:rPr>
              <a:t>				</a:t>
            </a:r>
            <a:r>
              <a:rPr lang="en-US" altLang="en-US" sz="1600" dirty="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en-US" altLang="en-US" sz="1600" dirty="0" err="1">
                <a:solidFill>
                  <a:srgbClr val="008000"/>
                </a:solidFill>
                <a:latin typeface="Trebuchet MS" pitchFamily="34" charset="0"/>
                <a:ea typeface="새굴림" pitchFamily="18" charset="-127"/>
              </a:rPr>
              <a:t>알파벳이</a:t>
            </a:r>
            <a:r>
              <a:rPr lang="en-US" altLang="en-US" sz="1600" dirty="0">
                <a:solidFill>
                  <a:srgbClr val="008000"/>
                </a:solidFill>
                <a:latin typeface="Trebuchet MS" pitchFamily="34" charset="0"/>
              </a:rPr>
              <a:t> </a:t>
            </a:r>
            <a:r>
              <a:rPr lang="en-US" altLang="en-US" sz="1600" dirty="0" err="1">
                <a:solidFill>
                  <a:srgbClr val="008000"/>
                </a:solidFill>
                <a:latin typeface="Trebuchet MS" pitchFamily="34" charset="0"/>
                <a:ea typeface="새굴림" pitchFamily="18" charset="-127"/>
              </a:rPr>
              <a:t>아니면</a:t>
            </a:r>
            <a:endParaRPr lang="en-US" altLang="en-US" sz="1600" dirty="0">
              <a:latin typeface="Trebuchet MS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		waiting = 1;		</a:t>
            </a:r>
            <a:r>
              <a:rPr lang="en-US" altLang="en-US" sz="1600" dirty="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en-US" altLang="en-US" sz="1600" dirty="0" err="1">
                <a:solidFill>
                  <a:srgbClr val="008000"/>
                </a:solidFill>
                <a:latin typeface="Trebuchet MS" pitchFamily="34" charset="0"/>
                <a:ea typeface="새굴림" pitchFamily="18" charset="-127"/>
              </a:rPr>
              <a:t>워드를</a:t>
            </a:r>
            <a:r>
              <a:rPr lang="en-US" altLang="en-US" sz="1600" dirty="0">
                <a:solidFill>
                  <a:srgbClr val="008000"/>
                </a:solidFill>
                <a:latin typeface="Trebuchet MS" pitchFamily="34" charset="0"/>
              </a:rPr>
              <a:t> </a:t>
            </a:r>
            <a:r>
              <a:rPr lang="en-US" altLang="en-US" sz="1600" dirty="0" err="1">
                <a:solidFill>
                  <a:srgbClr val="008000"/>
                </a:solidFill>
                <a:latin typeface="Trebuchet MS" pitchFamily="34" charset="0"/>
                <a:ea typeface="새굴림" pitchFamily="18" charset="-127"/>
              </a:rPr>
              <a:t>기다린다</a:t>
            </a:r>
            <a:r>
              <a:rPr lang="en-US" altLang="en-US" sz="1600" dirty="0">
                <a:solidFill>
                  <a:srgbClr val="008000"/>
                </a:solidFill>
                <a:latin typeface="Trebuchet MS" pitchFamily="34" charset="0"/>
              </a:rPr>
              <a:t>. </a:t>
            </a:r>
            <a:endParaRPr lang="en-US" altLang="en-US" sz="1600" dirty="0">
              <a:latin typeface="Trebuchet MS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return</a:t>
            </a:r>
            <a:r>
              <a:rPr lang="en-US" altLang="en-US" sz="1600" dirty="0">
                <a:latin typeface="Trebuchet MS" pitchFamily="34" charset="0"/>
              </a:rPr>
              <a:t> </a:t>
            </a:r>
            <a:r>
              <a:rPr lang="en-US" altLang="en-US" sz="1600" dirty="0" err="1">
                <a:latin typeface="Trebuchet MS" pitchFamily="34" charset="0"/>
              </a:rPr>
              <a:t>wc</a:t>
            </a:r>
            <a:r>
              <a:rPr lang="en-US" altLang="en-US" sz="1600" dirty="0">
                <a:latin typeface="Trebuchet MS" pitchFamily="34" charset="0"/>
              </a:rPr>
              <a:t>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}</a:t>
            </a:r>
            <a:endParaRPr lang="en-US" altLang="ko-KR" sz="1600" dirty="0">
              <a:latin typeface="Trebuchet MS" pitchFamily="34" charset="0"/>
            </a:endParaRPr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0" y="29241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6146" name="Picture 2" descr="C:\Users\sec\AppData\Local\Microsoft\Windows\Temporary Internet Files\Content.IE5\1XHIBMX9\MC900432517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6343" y="1196752"/>
            <a:ext cx="1762125" cy="140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318099" y="1412776"/>
            <a:ext cx="3097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  <a:latin typeface="+mn-lt"/>
              </a:rPr>
              <a:t>3</a:t>
            </a:r>
            <a:endParaRPr lang="ko-KR" altLang="en-US" sz="16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3257820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한영 사전 구현</a:t>
            </a:r>
          </a:p>
        </p:txBody>
      </p:sp>
      <p:sp>
        <p:nvSpPr>
          <p:cNvPr id="44035" name="Rectangle 3"/>
          <p:cNvSpPr>
            <a:spLocks noChangeArrowheads="1"/>
          </p:cNvSpPr>
          <p:nvPr/>
        </p:nvSpPr>
        <p:spPr bwMode="auto">
          <a:xfrm>
            <a:off x="1154113" y="981075"/>
            <a:ext cx="7739062" cy="4032101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#define</a:t>
            </a:r>
            <a:r>
              <a:rPr lang="en-US" altLang="en-US" sz="1600" dirty="0">
                <a:latin typeface="Trebuchet MS" pitchFamily="34" charset="0"/>
              </a:rPr>
              <a:t> ENTRIES 5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>
              <a:latin typeface="Trebuchet MS" pitchFamily="34" charset="0"/>
            </a:endParaRP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en-US" sz="1600" dirty="0">
                <a:latin typeface="Trebuchet MS" pitchFamily="34" charset="0"/>
              </a:rPr>
              <a:t> main( </a:t>
            </a: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void</a:t>
            </a:r>
            <a:r>
              <a:rPr lang="en-US" altLang="en-US" sz="1600" dirty="0">
                <a:latin typeface="Trebuchet MS" pitchFamily="34" charset="0"/>
              </a:rPr>
              <a:t> )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{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en-US" sz="1600" dirty="0">
                <a:latin typeface="Trebuchet MS" pitchFamily="34" charset="0"/>
              </a:rPr>
              <a:t> </a:t>
            </a:r>
            <a:r>
              <a:rPr lang="en-US" altLang="en-US" sz="1600" dirty="0" err="1">
                <a:latin typeface="Trebuchet MS" pitchFamily="34" charset="0"/>
              </a:rPr>
              <a:t>i</a:t>
            </a:r>
            <a:r>
              <a:rPr lang="en-US" altLang="en-US" sz="1600" dirty="0">
                <a:latin typeface="Trebuchet MS" pitchFamily="34" charset="0"/>
              </a:rPr>
              <a:t>, index;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char</a:t>
            </a:r>
            <a:r>
              <a:rPr lang="en-US" altLang="en-US" sz="1600" dirty="0">
                <a:latin typeface="Trebuchet MS" pitchFamily="34" charset="0"/>
              </a:rPr>
              <a:t> </a:t>
            </a:r>
            <a:r>
              <a:rPr lang="en-US" altLang="en-US" sz="1600" dirty="0" err="1">
                <a:latin typeface="Trebuchet MS" pitchFamily="34" charset="0"/>
              </a:rPr>
              <a:t>dic</a:t>
            </a:r>
            <a:r>
              <a:rPr lang="en-US" altLang="en-US" sz="1600" dirty="0">
                <a:latin typeface="Trebuchet MS" pitchFamily="34" charset="0"/>
              </a:rPr>
              <a:t>[ENTRIES][2][30] = {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	{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"book"</a:t>
            </a:r>
            <a:r>
              <a:rPr lang="en-US" altLang="en-US" sz="1600" dirty="0">
                <a:latin typeface="Trebuchet MS" pitchFamily="34" charset="0"/>
              </a:rPr>
              <a:t>, 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"책"</a:t>
            </a:r>
            <a:r>
              <a:rPr lang="en-US" altLang="en-US" sz="1600" dirty="0">
                <a:latin typeface="Trebuchet MS" pitchFamily="34" charset="0"/>
              </a:rPr>
              <a:t>},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	{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"boy"</a:t>
            </a:r>
            <a:r>
              <a:rPr lang="en-US" altLang="en-US" sz="1600" dirty="0">
                <a:latin typeface="Trebuchet MS" pitchFamily="34" charset="0"/>
              </a:rPr>
              <a:t>, 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"</a:t>
            </a:r>
            <a:r>
              <a:rPr lang="en-US" altLang="en-US" sz="1600" dirty="0" err="1">
                <a:solidFill>
                  <a:srgbClr val="800000"/>
                </a:solidFill>
                <a:latin typeface="Trebuchet MS" pitchFamily="34" charset="0"/>
              </a:rPr>
              <a:t>소년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"</a:t>
            </a:r>
            <a:r>
              <a:rPr lang="en-US" altLang="en-US" sz="1600" dirty="0">
                <a:latin typeface="Trebuchet MS" pitchFamily="34" charset="0"/>
              </a:rPr>
              <a:t>},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	{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"computer"</a:t>
            </a:r>
            <a:r>
              <a:rPr lang="en-US" altLang="en-US" sz="1600" dirty="0">
                <a:latin typeface="Trebuchet MS" pitchFamily="34" charset="0"/>
              </a:rPr>
              <a:t>, 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"</a:t>
            </a:r>
            <a:r>
              <a:rPr lang="en-US" altLang="en-US" sz="1600" dirty="0" err="1">
                <a:solidFill>
                  <a:srgbClr val="800000"/>
                </a:solidFill>
                <a:latin typeface="Trebuchet MS" pitchFamily="34" charset="0"/>
              </a:rPr>
              <a:t>컴퓨터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"</a:t>
            </a:r>
            <a:r>
              <a:rPr lang="en-US" altLang="en-US" sz="1600" dirty="0">
                <a:latin typeface="Trebuchet MS" pitchFamily="34" charset="0"/>
              </a:rPr>
              <a:t>},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	{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"</a:t>
            </a:r>
            <a:r>
              <a:rPr lang="en-US" altLang="en-US" sz="1600" dirty="0" err="1">
                <a:solidFill>
                  <a:srgbClr val="800000"/>
                </a:solidFill>
                <a:latin typeface="Trebuchet MS" pitchFamily="34" charset="0"/>
              </a:rPr>
              <a:t>lanuguage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"</a:t>
            </a:r>
            <a:r>
              <a:rPr lang="en-US" altLang="en-US" sz="1600" dirty="0">
                <a:latin typeface="Trebuchet MS" pitchFamily="34" charset="0"/>
              </a:rPr>
              <a:t>, 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"</a:t>
            </a:r>
            <a:r>
              <a:rPr lang="en-US" altLang="en-US" sz="1600" dirty="0" err="1">
                <a:solidFill>
                  <a:srgbClr val="800000"/>
                </a:solidFill>
                <a:latin typeface="Trebuchet MS" pitchFamily="34" charset="0"/>
              </a:rPr>
              <a:t>언어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"</a:t>
            </a:r>
            <a:r>
              <a:rPr lang="en-US" altLang="en-US" sz="1600" dirty="0">
                <a:latin typeface="Trebuchet MS" pitchFamily="34" charset="0"/>
              </a:rPr>
              <a:t>},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	{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"rain"</a:t>
            </a:r>
            <a:r>
              <a:rPr lang="en-US" altLang="en-US" sz="1600" dirty="0">
                <a:latin typeface="Trebuchet MS" pitchFamily="34" charset="0"/>
              </a:rPr>
              <a:t>, 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"비"</a:t>
            </a:r>
            <a:r>
              <a:rPr lang="en-US" altLang="en-US" sz="1600" dirty="0">
                <a:latin typeface="Trebuchet MS" pitchFamily="34" charset="0"/>
              </a:rPr>
              <a:t>},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};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char</a:t>
            </a:r>
            <a:r>
              <a:rPr lang="en-US" altLang="en-US" sz="1600" dirty="0">
                <a:latin typeface="Trebuchet MS" pitchFamily="34" charset="0"/>
              </a:rPr>
              <a:t> word[30];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>
              <a:latin typeface="Trebuchet MS" pitchFamily="34" charset="0"/>
            </a:endParaRP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</a:t>
            </a:r>
            <a:endParaRPr lang="en-US" altLang="ko-KR" sz="1600" dirty="0">
              <a:latin typeface="Trebuchet MS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한영 사전 구현</a:t>
            </a:r>
          </a:p>
        </p:txBody>
      </p:sp>
      <p:sp>
        <p:nvSpPr>
          <p:cNvPr id="44035" name="Rectangle 3"/>
          <p:cNvSpPr>
            <a:spLocks noChangeArrowheads="1"/>
          </p:cNvSpPr>
          <p:nvPr/>
        </p:nvSpPr>
        <p:spPr bwMode="auto">
          <a:xfrm>
            <a:off x="1154113" y="981075"/>
            <a:ext cx="7739062" cy="4392141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>
              <a:latin typeface="Trebuchet MS" pitchFamily="34" charset="0"/>
            </a:endParaRP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 err="1">
                <a:latin typeface="Trebuchet MS" pitchFamily="34" charset="0"/>
              </a:rPr>
              <a:t>printf</a:t>
            </a:r>
            <a:r>
              <a:rPr lang="en-US" altLang="en-US" sz="1600" dirty="0">
                <a:latin typeface="Trebuchet MS" pitchFamily="34" charset="0"/>
              </a:rPr>
              <a:t>(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"</a:t>
            </a:r>
            <a:r>
              <a:rPr lang="en-US" altLang="en-US" sz="1600" dirty="0" err="1">
                <a:solidFill>
                  <a:srgbClr val="800000"/>
                </a:solidFill>
                <a:latin typeface="Trebuchet MS" pitchFamily="34" charset="0"/>
              </a:rPr>
              <a:t>단어를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 </a:t>
            </a:r>
            <a:r>
              <a:rPr lang="en-US" altLang="en-US" sz="1600" dirty="0" err="1">
                <a:solidFill>
                  <a:srgbClr val="800000"/>
                </a:solidFill>
                <a:latin typeface="Trebuchet MS" pitchFamily="34" charset="0"/>
              </a:rPr>
              <a:t>입력하시오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:"</a:t>
            </a:r>
            <a:r>
              <a:rPr lang="en-US" altLang="en-US" sz="1600" dirty="0">
                <a:latin typeface="Trebuchet MS" pitchFamily="34" charset="0"/>
              </a:rPr>
              <a:t>);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 err="1">
                <a:latin typeface="Trebuchet MS" pitchFamily="34" charset="0"/>
              </a:rPr>
              <a:t>scanf</a:t>
            </a:r>
            <a:r>
              <a:rPr lang="en-US" altLang="en-US" sz="1600" dirty="0">
                <a:latin typeface="Trebuchet MS" pitchFamily="34" charset="0"/>
              </a:rPr>
              <a:t>(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"%s"</a:t>
            </a:r>
            <a:r>
              <a:rPr lang="en-US" altLang="en-US" sz="1600" dirty="0">
                <a:latin typeface="Trebuchet MS" pitchFamily="34" charset="0"/>
              </a:rPr>
              <a:t>, word);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>
              <a:latin typeface="Trebuchet MS" pitchFamily="34" charset="0"/>
            </a:endParaRP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index = 0;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for</a:t>
            </a:r>
            <a:r>
              <a:rPr lang="en-US" altLang="en-US" sz="1600" dirty="0">
                <a:latin typeface="Trebuchet MS" pitchFamily="34" charset="0"/>
              </a:rPr>
              <a:t>(</a:t>
            </a:r>
            <a:r>
              <a:rPr lang="en-US" altLang="en-US" sz="1600" dirty="0" err="1">
                <a:latin typeface="Trebuchet MS" pitchFamily="34" charset="0"/>
              </a:rPr>
              <a:t>i</a:t>
            </a:r>
            <a:r>
              <a:rPr lang="en-US" altLang="en-US" sz="1600" dirty="0">
                <a:latin typeface="Trebuchet MS" pitchFamily="34" charset="0"/>
              </a:rPr>
              <a:t> = 0; </a:t>
            </a:r>
            <a:r>
              <a:rPr lang="en-US" altLang="en-US" sz="1600" dirty="0" err="1">
                <a:latin typeface="Trebuchet MS" pitchFamily="34" charset="0"/>
              </a:rPr>
              <a:t>i</a:t>
            </a:r>
            <a:r>
              <a:rPr lang="en-US" altLang="en-US" sz="1600" dirty="0">
                <a:latin typeface="Trebuchet MS" pitchFamily="34" charset="0"/>
              </a:rPr>
              <a:t> &lt; ENTRIES; </a:t>
            </a:r>
            <a:r>
              <a:rPr lang="en-US" altLang="en-US" sz="1600" dirty="0" err="1">
                <a:latin typeface="Trebuchet MS" pitchFamily="34" charset="0"/>
              </a:rPr>
              <a:t>i</a:t>
            </a:r>
            <a:r>
              <a:rPr lang="en-US" altLang="en-US" sz="1600" dirty="0">
                <a:latin typeface="Trebuchet MS" pitchFamily="34" charset="0"/>
              </a:rPr>
              <a:t>++)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{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	</a:t>
            </a: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if</a:t>
            </a:r>
            <a:r>
              <a:rPr lang="en-US" altLang="en-US" sz="1600" dirty="0">
                <a:latin typeface="Trebuchet MS" pitchFamily="34" charset="0"/>
              </a:rPr>
              <a:t>( </a:t>
            </a:r>
            <a:r>
              <a:rPr lang="en-US" altLang="en-US" sz="1600" dirty="0" err="1">
                <a:latin typeface="Trebuchet MS" pitchFamily="34" charset="0"/>
              </a:rPr>
              <a:t>strcmp</a:t>
            </a:r>
            <a:r>
              <a:rPr lang="en-US" altLang="en-US" sz="1600" dirty="0">
                <a:latin typeface="Trebuchet MS" pitchFamily="34" charset="0"/>
              </a:rPr>
              <a:t>(</a:t>
            </a:r>
            <a:r>
              <a:rPr lang="en-US" altLang="en-US" sz="1600" dirty="0" err="1">
                <a:latin typeface="Trebuchet MS" pitchFamily="34" charset="0"/>
              </a:rPr>
              <a:t>dic</a:t>
            </a:r>
            <a:r>
              <a:rPr lang="en-US" altLang="en-US" sz="1600" dirty="0">
                <a:latin typeface="Trebuchet MS" pitchFamily="34" charset="0"/>
              </a:rPr>
              <a:t>[index][0], word) == 0 )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	{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		</a:t>
            </a:r>
            <a:r>
              <a:rPr lang="en-US" altLang="en-US" sz="1600" dirty="0" err="1">
                <a:latin typeface="Trebuchet MS" pitchFamily="34" charset="0"/>
              </a:rPr>
              <a:t>printf</a:t>
            </a:r>
            <a:r>
              <a:rPr lang="en-US" altLang="en-US" sz="1600" dirty="0">
                <a:latin typeface="Trebuchet MS" pitchFamily="34" charset="0"/>
              </a:rPr>
              <a:t>(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"%s: %s\n"</a:t>
            </a:r>
            <a:r>
              <a:rPr lang="en-US" altLang="en-US" sz="1600" dirty="0">
                <a:latin typeface="Trebuchet MS" pitchFamily="34" charset="0"/>
              </a:rPr>
              <a:t>, word, </a:t>
            </a:r>
            <a:r>
              <a:rPr lang="en-US" altLang="en-US" sz="1600" dirty="0" err="1">
                <a:latin typeface="Trebuchet MS" pitchFamily="34" charset="0"/>
              </a:rPr>
              <a:t>dic</a:t>
            </a:r>
            <a:r>
              <a:rPr lang="en-US" altLang="en-US" sz="1600" dirty="0">
                <a:latin typeface="Trebuchet MS" pitchFamily="34" charset="0"/>
              </a:rPr>
              <a:t>[index][1]);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		</a:t>
            </a: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return</a:t>
            </a:r>
            <a:r>
              <a:rPr lang="en-US" altLang="en-US" sz="1600" dirty="0">
                <a:latin typeface="Trebuchet MS" pitchFamily="34" charset="0"/>
              </a:rPr>
              <a:t> 0;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	}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	index++;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}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 err="1">
                <a:latin typeface="Trebuchet MS" pitchFamily="34" charset="0"/>
              </a:rPr>
              <a:t>printf</a:t>
            </a:r>
            <a:r>
              <a:rPr lang="en-US" altLang="en-US" sz="1600" dirty="0">
                <a:latin typeface="Trebuchet MS" pitchFamily="34" charset="0"/>
              </a:rPr>
              <a:t>(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"</a:t>
            </a:r>
            <a:r>
              <a:rPr lang="en-US" altLang="en-US" sz="1600" dirty="0" err="1">
                <a:solidFill>
                  <a:srgbClr val="800000"/>
                </a:solidFill>
                <a:latin typeface="Trebuchet MS" pitchFamily="34" charset="0"/>
              </a:rPr>
              <a:t>사전에서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 </a:t>
            </a:r>
            <a:r>
              <a:rPr lang="en-US" altLang="en-US" sz="1600" dirty="0" err="1">
                <a:solidFill>
                  <a:srgbClr val="800000"/>
                </a:solidFill>
                <a:latin typeface="Trebuchet MS" pitchFamily="34" charset="0"/>
              </a:rPr>
              <a:t>발견되지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 </a:t>
            </a:r>
            <a:r>
              <a:rPr lang="en-US" altLang="en-US" sz="1600" dirty="0" err="1">
                <a:solidFill>
                  <a:srgbClr val="800000"/>
                </a:solidFill>
                <a:latin typeface="Trebuchet MS" pitchFamily="34" charset="0"/>
              </a:rPr>
              <a:t>않았습니다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.\n"</a:t>
            </a:r>
            <a:r>
              <a:rPr lang="en-US" altLang="en-US" sz="1600" dirty="0">
                <a:latin typeface="Trebuchet MS" pitchFamily="34" charset="0"/>
              </a:rPr>
              <a:t>);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}</a:t>
            </a:r>
            <a:endParaRPr lang="en-US" altLang="ko-KR" sz="1600" dirty="0">
              <a:latin typeface="Trebuchet MS" pitchFamily="34" charset="0"/>
            </a:endParaRPr>
          </a:p>
        </p:txBody>
      </p:sp>
      <p:sp>
        <p:nvSpPr>
          <p:cNvPr id="8" name="_x76693392"/>
          <p:cNvSpPr>
            <a:spLocks noChangeArrowheads="1"/>
          </p:cNvSpPr>
          <p:nvPr/>
        </p:nvSpPr>
        <p:spPr bwMode="auto">
          <a:xfrm>
            <a:off x="1135063" y="5586635"/>
            <a:ext cx="7777162" cy="766435"/>
          </a:xfrm>
          <a:prstGeom prst="rect">
            <a:avLst/>
          </a:prstGeom>
          <a:solidFill>
            <a:srgbClr val="CCFFCC"/>
          </a:solidFill>
          <a:ln w="4191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pPr algn="just"/>
            <a:r>
              <a:rPr lang="ko-KR" altLang="en-US" sz="1400" dirty="0">
                <a:latin typeface="+mj-lt"/>
                <a:ea typeface="+mj-ea"/>
              </a:rPr>
              <a:t>단어를 입력하시오</a:t>
            </a:r>
            <a:r>
              <a:rPr lang="en-US" altLang="ko-KR" sz="1400" dirty="0">
                <a:latin typeface="+mj-lt"/>
                <a:ea typeface="+mj-ea"/>
              </a:rPr>
              <a:t>:book</a:t>
            </a:r>
          </a:p>
          <a:p>
            <a:pPr algn="just"/>
            <a:r>
              <a:rPr lang="en-US" altLang="ko-KR" sz="1400" dirty="0">
                <a:latin typeface="+mj-lt"/>
                <a:ea typeface="+mj-ea"/>
              </a:rPr>
              <a:t>book: </a:t>
            </a:r>
            <a:r>
              <a:rPr lang="ko-KR" altLang="en-US" sz="1400" dirty="0">
                <a:latin typeface="+mj-lt"/>
                <a:ea typeface="+mj-ea"/>
              </a:rPr>
              <a:t>책</a:t>
            </a:r>
            <a:endParaRPr lang="en-US" altLang="ko-KR" sz="1400" dirty="0">
              <a:latin typeface="+mj-lt"/>
              <a:ea typeface="+mj-ea"/>
            </a:endParaRPr>
          </a:p>
        </p:txBody>
      </p:sp>
      <p:grpSp>
        <p:nvGrpSpPr>
          <p:cNvPr id="9" name="Group 15"/>
          <p:cNvGrpSpPr>
            <a:grpSpLocks/>
          </p:cNvGrpSpPr>
          <p:nvPr/>
        </p:nvGrpSpPr>
        <p:grpSpPr bwMode="auto">
          <a:xfrm>
            <a:off x="506773" y="5373216"/>
            <a:ext cx="487363" cy="1012825"/>
            <a:chOff x="-91" y="1749"/>
            <a:chExt cx="552" cy="832"/>
          </a:xfrm>
        </p:grpSpPr>
        <p:sp>
          <p:nvSpPr>
            <p:cNvPr id="10" name="Freeform 16"/>
            <p:cNvSpPr>
              <a:spLocks/>
            </p:cNvSpPr>
            <p:nvPr/>
          </p:nvSpPr>
          <p:spPr bwMode="auto">
            <a:xfrm>
              <a:off x="-91" y="1749"/>
              <a:ext cx="552" cy="832"/>
            </a:xfrm>
            <a:custGeom>
              <a:avLst/>
              <a:gdLst>
                <a:gd name="T0" fmla="*/ 19 w 1103"/>
                <a:gd name="T1" fmla="*/ 453 h 1663"/>
                <a:gd name="T2" fmla="*/ 86 w 1103"/>
                <a:gd name="T3" fmla="*/ 306 h 1663"/>
                <a:gd name="T4" fmla="*/ 175 w 1103"/>
                <a:gd name="T5" fmla="*/ 175 h 1663"/>
                <a:gd name="T6" fmla="*/ 261 w 1103"/>
                <a:gd name="T7" fmla="*/ 74 h 1663"/>
                <a:gd name="T8" fmla="*/ 322 w 1103"/>
                <a:gd name="T9" fmla="*/ 14 h 1663"/>
                <a:gd name="T10" fmla="*/ 337 w 1103"/>
                <a:gd name="T11" fmla="*/ 1 h 1663"/>
                <a:gd name="T12" fmla="*/ 357 w 1103"/>
                <a:gd name="T13" fmla="*/ 5 h 1663"/>
                <a:gd name="T14" fmla="*/ 394 w 1103"/>
                <a:gd name="T15" fmla="*/ 11 h 1663"/>
                <a:gd name="T16" fmla="*/ 440 w 1103"/>
                <a:gd name="T17" fmla="*/ 19 h 1663"/>
                <a:gd name="T18" fmla="*/ 488 w 1103"/>
                <a:gd name="T19" fmla="*/ 28 h 1663"/>
                <a:gd name="T20" fmla="*/ 530 w 1103"/>
                <a:gd name="T21" fmla="*/ 38 h 1663"/>
                <a:gd name="T22" fmla="*/ 582 w 1103"/>
                <a:gd name="T23" fmla="*/ 44 h 1663"/>
                <a:gd name="T24" fmla="*/ 628 w 1103"/>
                <a:gd name="T25" fmla="*/ 36 h 1663"/>
                <a:gd name="T26" fmla="*/ 670 w 1103"/>
                <a:gd name="T27" fmla="*/ 21 h 1663"/>
                <a:gd name="T28" fmla="*/ 715 w 1103"/>
                <a:gd name="T29" fmla="*/ 7 h 1663"/>
                <a:gd name="T30" fmla="*/ 765 w 1103"/>
                <a:gd name="T31" fmla="*/ 0 h 1663"/>
                <a:gd name="T32" fmla="*/ 829 w 1103"/>
                <a:gd name="T33" fmla="*/ 68 h 1663"/>
                <a:gd name="T34" fmla="*/ 887 w 1103"/>
                <a:gd name="T35" fmla="*/ 180 h 1663"/>
                <a:gd name="T36" fmla="*/ 932 w 1103"/>
                <a:gd name="T37" fmla="*/ 302 h 1663"/>
                <a:gd name="T38" fmla="*/ 964 w 1103"/>
                <a:gd name="T39" fmla="*/ 429 h 1663"/>
                <a:gd name="T40" fmla="*/ 985 w 1103"/>
                <a:gd name="T41" fmla="*/ 556 h 1663"/>
                <a:gd name="T42" fmla="*/ 994 w 1103"/>
                <a:gd name="T43" fmla="*/ 647 h 1663"/>
                <a:gd name="T44" fmla="*/ 1038 w 1103"/>
                <a:gd name="T45" fmla="*/ 687 h 1663"/>
                <a:gd name="T46" fmla="*/ 1088 w 1103"/>
                <a:gd name="T47" fmla="*/ 732 h 1663"/>
                <a:gd name="T48" fmla="*/ 1103 w 1103"/>
                <a:gd name="T49" fmla="*/ 778 h 1663"/>
                <a:gd name="T50" fmla="*/ 1082 w 1103"/>
                <a:gd name="T51" fmla="*/ 862 h 1663"/>
                <a:gd name="T52" fmla="*/ 1037 w 1103"/>
                <a:gd name="T53" fmla="*/ 968 h 1663"/>
                <a:gd name="T54" fmla="*/ 981 w 1103"/>
                <a:gd name="T55" fmla="*/ 1080 h 1663"/>
                <a:gd name="T56" fmla="*/ 927 w 1103"/>
                <a:gd name="T57" fmla="*/ 1179 h 1663"/>
                <a:gd name="T58" fmla="*/ 894 w 1103"/>
                <a:gd name="T59" fmla="*/ 1231 h 1663"/>
                <a:gd name="T60" fmla="*/ 866 w 1103"/>
                <a:gd name="T61" fmla="*/ 1230 h 1663"/>
                <a:gd name="T62" fmla="*/ 838 w 1103"/>
                <a:gd name="T63" fmla="*/ 1232 h 1663"/>
                <a:gd name="T64" fmla="*/ 806 w 1103"/>
                <a:gd name="T65" fmla="*/ 1285 h 1663"/>
                <a:gd name="T66" fmla="*/ 807 w 1103"/>
                <a:gd name="T67" fmla="*/ 1369 h 1663"/>
                <a:gd name="T68" fmla="*/ 834 w 1103"/>
                <a:gd name="T69" fmla="*/ 1450 h 1663"/>
                <a:gd name="T70" fmla="*/ 826 w 1103"/>
                <a:gd name="T71" fmla="*/ 1528 h 1663"/>
                <a:gd name="T72" fmla="*/ 780 w 1103"/>
                <a:gd name="T73" fmla="*/ 1619 h 1663"/>
                <a:gd name="T74" fmla="*/ 722 w 1103"/>
                <a:gd name="T75" fmla="*/ 1662 h 1663"/>
                <a:gd name="T76" fmla="*/ 656 w 1103"/>
                <a:gd name="T77" fmla="*/ 1654 h 1663"/>
                <a:gd name="T78" fmla="*/ 588 w 1103"/>
                <a:gd name="T79" fmla="*/ 1615 h 1663"/>
                <a:gd name="T80" fmla="*/ 531 w 1103"/>
                <a:gd name="T81" fmla="*/ 1558 h 1663"/>
                <a:gd name="T82" fmla="*/ 492 w 1103"/>
                <a:gd name="T83" fmla="*/ 1496 h 1663"/>
                <a:gd name="T84" fmla="*/ 484 w 1103"/>
                <a:gd name="T85" fmla="*/ 1441 h 1663"/>
                <a:gd name="T86" fmla="*/ 492 w 1103"/>
                <a:gd name="T87" fmla="*/ 1370 h 1663"/>
                <a:gd name="T88" fmla="*/ 450 w 1103"/>
                <a:gd name="T89" fmla="*/ 1341 h 1663"/>
                <a:gd name="T90" fmla="*/ 392 w 1103"/>
                <a:gd name="T91" fmla="*/ 1330 h 1663"/>
                <a:gd name="T92" fmla="*/ 345 w 1103"/>
                <a:gd name="T93" fmla="*/ 1302 h 1663"/>
                <a:gd name="T94" fmla="*/ 335 w 1103"/>
                <a:gd name="T95" fmla="*/ 1247 h 1663"/>
                <a:gd name="T96" fmla="*/ 337 w 1103"/>
                <a:gd name="T97" fmla="*/ 1185 h 1663"/>
                <a:gd name="T98" fmla="*/ 315 w 1103"/>
                <a:gd name="T99" fmla="*/ 1143 h 1663"/>
                <a:gd name="T100" fmla="*/ 276 w 1103"/>
                <a:gd name="T101" fmla="*/ 1113 h 1663"/>
                <a:gd name="T102" fmla="*/ 229 w 1103"/>
                <a:gd name="T103" fmla="*/ 1090 h 1663"/>
                <a:gd name="T104" fmla="*/ 178 w 1103"/>
                <a:gd name="T105" fmla="*/ 1070 h 1663"/>
                <a:gd name="T106" fmla="*/ 128 w 1103"/>
                <a:gd name="T107" fmla="*/ 1049 h 1663"/>
                <a:gd name="T108" fmla="*/ 78 w 1103"/>
                <a:gd name="T109" fmla="*/ 1026 h 1663"/>
                <a:gd name="T110" fmla="*/ 36 w 1103"/>
                <a:gd name="T111" fmla="*/ 767 h 1663"/>
                <a:gd name="T112" fmla="*/ 7 w 1103"/>
                <a:gd name="T113" fmla="*/ 585 h 16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03" h="1663">
                  <a:moveTo>
                    <a:pt x="0" y="557"/>
                  </a:moveTo>
                  <a:lnTo>
                    <a:pt x="7" y="505"/>
                  </a:lnTo>
                  <a:lnTo>
                    <a:pt x="19" y="453"/>
                  </a:lnTo>
                  <a:lnTo>
                    <a:pt x="38" y="402"/>
                  </a:lnTo>
                  <a:lnTo>
                    <a:pt x="60" y="353"/>
                  </a:lnTo>
                  <a:lnTo>
                    <a:pt x="86" y="306"/>
                  </a:lnTo>
                  <a:lnTo>
                    <a:pt x="114" y="260"/>
                  </a:lnTo>
                  <a:lnTo>
                    <a:pt x="144" y="216"/>
                  </a:lnTo>
                  <a:lnTo>
                    <a:pt x="175" y="175"/>
                  </a:lnTo>
                  <a:lnTo>
                    <a:pt x="205" y="139"/>
                  </a:lnTo>
                  <a:lnTo>
                    <a:pt x="235" y="104"/>
                  </a:lnTo>
                  <a:lnTo>
                    <a:pt x="261" y="74"/>
                  </a:lnTo>
                  <a:lnTo>
                    <a:pt x="287" y="50"/>
                  </a:lnTo>
                  <a:lnTo>
                    <a:pt x="306" y="29"/>
                  </a:lnTo>
                  <a:lnTo>
                    <a:pt x="322" y="14"/>
                  </a:lnTo>
                  <a:lnTo>
                    <a:pt x="333" y="5"/>
                  </a:lnTo>
                  <a:lnTo>
                    <a:pt x="336" y="1"/>
                  </a:lnTo>
                  <a:lnTo>
                    <a:pt x="337" y="1"/>
                  </a:lnTo>
                  <a:lnTo>
                    <a:pt x="342" y="3"/>
                  </a:lnTo>
                  <a:lnTo>
                    <a:pt x="349" y="4"/>
                  </a:lnTo>
                  <a:lnTo>
                    <a:pt x="357" y="5"/>
                  </a:lnTo>
                  <a:lnTo>
                    <a:pt x="368" y="6"/>
                  </a:lnTo>
                  <a:lnTo>
                    <a:pt x="380" y="8"/>
                  </a:lnTo>
                  <a:lnTo>
                    <a:pt x="394" y="11"/>
                  </a:lnTo>
                  <a:lnTo>
                    <a:pt x="409" y="13"/>
                  </a:lnTo>
                  <a:lnTo>
                    <a:pt x="424" y="15"/>
                  </a:lnTo>
                  <a:lnTo>
                    <a:pt x="440" y="19"/>
                  </a:lnTo>
                  <a:lnTo>
                    <a:pt x="456" y="21"/>
                  </a:lnTo>
                  <a:lnTo>
                    <a:pt x="472" y="24"/>
                  </a:lnTo>
                  <a:lnTo>
                    <a:pt x="488" y="28"/>
                  </a:lnTo>
                  <a:lnTo>
                    <a:pt x="503" y="31"/>
                  </a:lnTo>
                  <a:lnTo>
                    <a:pt x="517" y="35"/>
                  </a:lnTo>
                  <a:lnTo>
                    <a:pt x="530" y="38"/>
                  </a:lnTo>
                  <a:lnTo>
                    <a:pt x="548" y="43"/>
                  </a:lnTo>
                  <a:lnTo>
                    <a:pt x="565" y="44"/>
                  </a:lnTo>
                  <a:lnTo>
                    <a:pt x="582" y="44"/>
                  </a:lnTo>
                  <a:lnTo>
                    <a:pt x="598" y="43"/>
                  </a:lnTo>
                  <a:lnTo>
                    <a:pt x="613" y="41"/>
                  </a:lnTo>
                  <a:lnTo>
                    <a:pt x="628" y="36"/>
                  </a:lnTo>
                  <a:lnTo>
                    <a:pt x="643" y="31"/>
                  </a:lnTo>
                  <a:lnTo>
                    <a:pt x="656" y="27"/>
                  </a:lnTo>
                  <a:lnTo>
                    <a:pt x="670" y="21"/>
                  </a:lnTo>
                  <a:lnTo>
                    <a:pt x="685" y="16"/>
                  </a:lnTo>
                  <a:lnTo>
                    <a:pt x="700" y="12"/>
                  </a:lnTo>
                  <a:lnTo>
                    <a:pt x="715" y="7"/>
                  </a:lnTo>
                  <a:lnTo>
                    <a:pt x="731" y="4"/>
                  </a:lnTo>
                  <a:lnTo>
                    <a:pt x="747" y="1"/>
                  </a:lnTo>
                  <a:lnTo>
                    <a:pt x="765" y="0"/>
                  </a:lnTo>
                  <a:lnTo>
                    <a:pt x="783" y="1"/>
                  </a:lnTo>
                  <a:lnTo>
                    <a:pt x="806" y="34"/>
                  </a:lnTo>
                  <a:lnTo>
                    <a:pt x="829" y="68"/>
                  </a:lnTo>
                  <a:lnTo>
                    <a:pt x="850" y="104"/>
                  </a:lnTo>
                  <a:lnTo>
                    <a:pt x="868" y="141"/>
                  </a:lnTo>
                  <a:lnTo>
                    <a:pt x="887" y="180"/>
                  </a:lnTo>
                  <a:lnTo>
                    <a:pt x="903" y="219"/>
                  </a:lnTo>
                  <a:lnTo>
                    <a:pt x="918" y="261"/>
                  </a:lnTo>
                  <a:lnTo>
                    <a:pt x="932" y="302"/>
                  </a:lnTo>
                  <a:lnTo>
                    <a:pt x="944" y="345"/>
                  </a:lnTo>
                  <a:lnTo>
                    <a:pt x="955" y="386"/>
                  </a:lnTo>
                  <a:lnTo>
                    <a:pt x="964" y="429"/>
                  </a:lnTo>
                  <a:lnTo>
                    <a:pt x="972" y="472"/>
                  </a:lnTo>
                  <a:lnTo>
                    <a:pt x="979" y="514"/>
                  </a:lnTo>
                  <a:lnTo>
                    <a:pt x="985" y="556"/>
                  </a:lnTo>
                  <a:lnTo>
                    <a:pt x="988" y="597"/>
                  </a:lnTo>
                  <a:lnTo>
                    <a:pt x="991" y="638"/>
                  </a:lnTo>
                  <a:lnTo>
                    <a:pt x="994" y="647"/>
                  </a:lnTo>
                  <a:lnTo>
                    <a:pt x="1004" y="658"/>
                  </a:lnTo>
                  <a:lnTo>
                    <a:pt x="1020" y="672"/>
                  </a:lnTo>
                  <a:lnTo>
                    <a:pt x="1038" y="687"/>
                  </a:lnTo>
                  <a:lnTo>
                    <a:pt x="1056" y="703"/>
                  </a:lnTo>
                  <a:lnTo>
                    <a:pt x="1075" y="718"/>
                  </a:lnTo>
                  <a:lnTo>
                    <a:pt x="1088" y="732"/>
                  </a:lnTo>
                  <a:lnTo>
                    <a:pt x="1099" y="744"/>
                  </a:lnTo>
                  <a:lnTo>
                    <a:pt x="1103" y="759"/>
                  </a:lnTo>
                  <a:lnTo>
                    <a:pt x="1103" y="778"/>
                  </a:lnTo>
                  <a:lnTo>
                    <a:pt x="1100" y="802"/>
                  </a:lnTo>
                  <a:lnTo>
                    <a:pt x="1092" y="831"/>
                  </a:lnTo>
                  <a:lnTo>
                    <a:pt x="1082" y="862"/>
                  </a:lnTo>
                  <a:lnTo>
                    <a:pt x="1069" y="897"/>
                  </a:lnTo>
                  <a:lnTo>
                    <a:pt x="1054" y="931"/>
                  </a:lnTo>
                  <a:lnTo>
                    <a:pt x="1037" y="968"/>
                  </a:lnTo>
                  <a:lnTo>
                    <a:pt x="1018" y="1006"/>
                  </a:lnTo>
                  <a:lnTo>
                    <a:pt x="1000" y="1043"/>
                  </a:lnTo>
                  <a:lnTo>
                    <a:pt x="981" y="1080"/>
                  </a:lnTo>
                  <a:lnTo>
                    <a:pt x="962" y="1116"/>
                  </a:lnTo>
                  <a:lnTo>
                    <a:pt x="944" y="1148"/>
                  </a:lnTo>
                  <a:lnTo>
                    <a:pt x="927" y="1179"/>
                  </a:lnTo>
                  <a:lnTo>
                    <a:pt x="912" y="1206"/>
                  </a:lnTo>
                  <a:lnTo>
                    <a:pt x="898" y="1229"/>
                  </a:lnTo>
                  <a:lnTo>
                    <a:pt x="894" y="1231"/>
                  </a:lnTo>
                  <a:lnTo>
                    <a:pt x="886" y="1231"/>
                  </a:lnTo>
                  <a:lnTo>
                    <a:pt x="876" y="1231"/>
                  </a:lnTo>
                  <a:lnTo>
                    <a:pt x="866" y="1230"/>
                  </a:lnTo>
                  <a:lnTo>
                    <a:pt x="856" y="1230"/>
                  </a:lnTo>
                  <a:lnTo>
                    <a:pt x="847" y="1230"/>
                  </a:lnTo>
                  <a:lnTo>
                    <a:pt x="838" y="1232"/>
                  </a:lnTo>
                  <a:lnTo>
                    <a:pt x="834" y="1238"/>
                  </a:lnTo>
                  <a:lnTo>
                    <a:pt x="817" y="1260"/>
                  </a:lnTo>
                  <a:lnTo>
                    <a:pt x="806" y="1285"/>
                  </a:lnTo>
                  <a:lnTo>
                    <a:pt x="803" y="1313"/>
                  </a:lnTo>
                  <a:lnTo>
                    <a:pt x="803" y="1341"/>
                  </a:lnTo>
                  <a:lnTo>
                    <a:pt x="807" y="1369"/>
                  </a:lnTo>
                  <a:lnTo>
                    <a:pt x="814" y="1397"/>
                  </a:lnTo>
                  <a:lnTo>
                    <a:pt x="824" y="1425"/>
                  </a:lnTo>
                  <a:lnTo>
                    <a:pt x="834" y="1450"/>
                  </a:lnTo>
                  <a:lnTo>
                    <a:pt x="837" y="1471"/>
                  </a:lnTo>
                  <a:lnTo>
                    <a:pt x="834" y="1498"/>
                  </a:lnTo>
                  <a:lnTo>
                    <a:pt x="826" y="1528"/>
                  </a:lnTo>
                  <a:lnTo>
                    <a:pt x="814" y="1561"/>
                  </a:lnTo>
                  <a:lnTo>
                    <a:pt x="798" y="1592"/>
                  </a:lnTo>
                  <a:lnTo>
                    <a:pt x="780" y="1619"/>
                  </a:lnTo>
                  <a:lnTo>
                    <a:pt x="761" y="1641"/>
                  </a:lnTo>
                  <a:lnTo>
                    <a:pt x="742" y="1655"/>
                  </a:lnTo>
                  <a:lnTo>
                    <a:pt x="722" y="1662"/>
                  </a:lnTo>
                  <a:lnTo>
                    <a:pt x="700" y="1663"/>
                  </a:lnTo>
                  <a:lnTo>
                    <a:pt x="678" y="1661"/>
                  </a:lnTo>
                  <a:lnTo>
                    <a:pt x="656" y="1654"/>
                  </a:lnTo>
                  <a:lnTo>
                    <a:pt x="633" y="1644"/>
                  </a:lnTo>
                  <a:lnTo>
                    <a:pt x="610" y="1631"/>
                  </a:lnTo>
                  <a:lnTo>
                    <a:pt x="588" y="1615"/>
                  </a:lnTo>
                  <a:lnTo>
                    <a:pt x="568" y="1597"/>
                  </a:lnTo>
                  <a:lnTo>
                    <a:pt x="548" y="1578"/>
                  </a:lnTo>
                  <a:lnTo>
                    <a:pt x="531" y="1558"/>
                  </a:lnTo>
                  <a:lnTo>
                    <a:pt x="515" y="1538"/>
                  </a:lnTo>
                  <a:lnTo>
                    <a:pt x="502" y="1516"/>
                  </a:lnTo>
                  <a:lnTo>
                    <a:pt x="492" y="1496"/>
                  </a:lnTo>
                  <a:lnTo>
                    <a:pt x="485" y="1475"/>
                  </a:lnTo>
                  <a:lnTo>
                    <a:pt x="483" y="1457"/>
                  </a:lnTo>
                  <a:lnTo>
                    <a:pt x="484" y="1441"/>
                  </a:lnTo>
                  <a:lnTo>
                    <a:pt x="486" y="1418"/>
                  </a:lnTo>
                  <a:lnTo>
                    <a:pt x="491" y="1392"/>
                  </a:lnTo>
                  <a:lnTo>
                    <a:pt x="492" y="1370"/>
                  </a:lnTo>
                  <a:lnTo>
                    <a:pt x="484" y="1358"/>
                  </a:lnTo>
                  <a:lnTo>
                    <a:pt x="469" y="1346"/>
                  </a:lnTo>
                  <a:lnTo>
                    <a:pt x="450" y="1341"/>
                  </a:lnTo>
                  <a:lnTo>
                    <a:pt x="431" y="1336"/>
                  </a:lnTo>
                  <a:lnTo>
                    <a:pt x="411" y="1334"/>
                  </a:lnTo>
                  <a:lnTo>
                    <a:pt x="392" y="1330"/>
                  </a:lnTo>
                  <a:lnTo>
                    <a:pt x="373" y="1326"/>
                  </a:lnTo>
                  <a:lnTo>
                    <a:pt x="358" y="1316"/>
                  </a:lnTo>
                  <a:lnTo>
                    <a:pt x="345" y="1302"/>
                  </a:lnTo>
                  <a:lnTo>
                    <a:pt x="337" y="1286"/>
                  </a:lnTo>
                  <a:lnTo>
                    <a:pt x="335" y="1268"/>
                  </a:lnTo>
                  <a:lnTo>
                    <a:pt x="335" y="1247"/>
                  </a:lnTo>
                  <a:lnTo>
                    <a:pt x="336" y="1225"/>
                  </a:lnTo>
                  <a:lnTo>
                    <a:pt x="337" y="1205"/>
                  </a:lnTo>
                  <a:lnTo>
                    <a:pt x="337" y="1185"/>
                  </a:lnTo>
                  <a:lnTo>
                    <a:pt x="335" y="1168"/>
                  </a:lnTo>
                  <a:lnTo>
                    <a:pt x="327" y="1155"/>
                  </a:lnTo>
                  <a:lnTo>
                    <a:pt x="315" y="1143"/>
                  </a:lnTo>
                  <a:lnTo>
                    <a:pt x="304" y="1133"/>
                  </a:lnTo>
                  <a:lnTo>
                    <a:pt x="290" y="1123"/>
                  </a:lnTo>
                  <a:lnTo>
                    <a:pt x="276" y="1113"/>
                  </a:lnTo>
                  <a:lnTo>
                    <a:pt x="261" y="1105"/>
                  </a:lnTo>
                  <a:lnTo>
                    <a:pt x="246" y="1097"/>
                  </a:lnTo>
                  <a:lnTo>
                    <a:pt x="229" y="1090"/>
                  </a:lnTo>
                  <a:lnTo>
                    <a:pt x="213" y="1084"/>
                  </a:lnTo>
                  <a:lnTo>
                    <a:pt x="196" y="1077"/>
                  </a:lnTo>
                  <a:lnTo>
                    <a:pt x="178" y="1070"/>
                  </a:lnTo>
                  <a:lnTo>
                    <a:pt x="161" y="1063"/>
                  </a:lnTo>
                  <a:lnTo>
                    <a:pt x="144" y="1056"/>
                  </a:lnTo>
                  <a:lnTo>
                    <a:pt x="128" y="1049"/>
                  </a:lnTo>
                  <a:lnTo>
                    <a:pt x="110" y="1042"/>
                  </a:lnTo>
                  <a:lnTo>
                    <a:pt x="94" y="1034"/>
                  </a:lnTo>
                  <a:lnTo>
                    <a:pt x="78" y="1026"/>
                  </a:lnTo>
                  <a:lnTo>
                    <a:pt x="63" y="937"/>
                  </a:lnTo>
                  <a:lnTo>
                    <a:pt x="49" y="850"/>
                  </a:lnTo>
                  <a:lnTo>
                    <a:pt x="36" y="767"/>
                  </a:lnTo>
                  <a:lnTo>
                    <a:pt x="24" y="693"/>
                  </a:lnTo>
                  <a:lnTo>
                    <a:pt x="14" y="631"/>
                  </a:lnTo>
                  <a:lnTo>
                    <a:pt x="7" y="585"/>
                  </a:lnTo>
                  <a:lnTo>
                    <a:pt x="1" y="558"/>
                  </a:lnTo>
                  <a:lnTo>
                    <a:pt x="0" y="557"/>
                  </a:lnTo>
                  <a:close/>
                </a:path>
              </a:pathLst>
            </a:custGeom>
            <a:solidFill>
              <a:srgbClr val="FFFF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" name="Freeform 17"/>
            <p:cNvSpPr>
              <a:spLocks/>
            </p:cNvSpPr>
            <p:nvPr/>
          </p:nvSpPr>
          <p:spPr bwMode="auto">
            <a:xfrm>
              <a:off x="-77" y="1804"/>
              <a:ext cx="523" cy="721"/>
            </a:xfrm>
            <a:custGeom>
              <a:avLst/>
              <a:gdLst>
                <a:gd name="T0" fmla="*/ 959 w 1044"/>
                <a:gd name="T1" fmla="*/ 597 h 1440"/>
                <a:gd name="T2" fmla="*/ 888 w 1044"/>
                <a:gd name="T3" fmla="*/ 550 h 1440"/>
                <a:gd name="T4" fmla="*/ 853 w 1044"/>
                <a:gd name="T5" fmla="*/ 288 h 1440"/>
                <a:gd name="T6" fmla="*/ 811 w 1044"/>
                <a:gd name="T7" fmla="*/ 185 h 1440"/>
                <a:gd name="T8" fmla="*/ 813 w 1044"/>
                <a:gd name="T9" fmla="*/ 134 h 1440"/>
                <a:gd name="T10" fmla="*/ 839 w 1044"/>
                <a:gd name="T11" fmla="*/ 116 h 1440"/>
                <a:gd name="T12" fmla="*/ 770 w 1044"/>
                <a:gd name="T13" fmla="*/ 52 h 1440"/>
                <a:gd name="T14" fmla="*/ 716 w 1044"/>
                <a:gd name="T15" fmla="*/ 28 h 1440"/>
                <a:gd name="T16" fmla="*/ 678 w 1044"/>
                <a:gd name="T17" fmla="*/ 32 h 1440"/>
                <a:gd name="T18" fmla="*/ 621 w 1044"/>
                <a:gd name="T19" fmla="*/ 54 h 1440"/>
                <a:gd name="T20" fmla="*/ 603 w 1044"/>
                <a:gd name="T21" fmla="*/ 48 h 1440"/>
                <a:gd name="T22" fmla="*/ 523 w 1044"/>
                <a:gd name="T23" fmla="*/ 28 h 1440"/>
                <a:gd name="T24" fmla="*/ 440 w 1044"/>
                <a:gd name="T25" fmla="*/ 13 h 1440"/>
                <a:gd name="T26" fmla="*/ 356 w 1044"/>
                <a:gd name="T27" fmla="*/ 0 h 1440"/>
                <a:gd name="T28" fmla="*/ 348 w 1044"/>
                <a:gd name="T29" fmla="*/ 4 h 1440"/>
                <a:gd name="T30" fmla="*/ 342 w 1044"/>
                <a:gd name="T31" fmla="*/ 13 h 1440"/>
                <a:gd name="T32" fmla="*/ 343 w 1044"/>
                <a:gd name="T33" fmla="*/ 15 h 1440"/>
                <a:gd name="T34" fmla="*/ 338 w 1044"/>
                <a:gd name="T35" fmla="*/ 15 h 1440"/>
                <a:gd name="T36" fmla="*/ 286 w 1044"/>
                <a:gd name="T37" fmla="*/ 49 h 1440"/>
                <a:gd name="T38" fmla="*/ 228 w 1044"/>
                <a:gd name="T39" fmla="*/ 90 h 1440"/>
                <a:gd name="T40" fmla="*/ 171 w 1044"/>
                <a:gd name="T41" fmla="*/ 135 h 1440"/>
                <a:gd name="T42" fmla="*/ 115 w 1044"/>
                <a:gd name="T43" fmla="*/ 196 h 1440"/>
                <a:gd name="T44" fmla="*/ 71 w 1044"/>
                <a:gd name="T45" fmla="*/ 273 h 1440"/>
                <a:gd name="T46" fmla="*/ 15 w 1044"/>
                <a:gd name="T47" fmla="*/ 384 h 1440"/>
                <a:gd name="T48" fmla="*/ 1 w 1044"/>
                <a:gd name="T49" fmla="*/ 462 h 1440"/>
                <a:gd name="T50" fmla="*/ 10 w 1044"/>
                <a:gd name="T51" fmla="*/ 485 h 1440"/>
                <a:gd name="T52" fmla="*/ 54 w 1044"/>
                <a:gd name="T53" fmla="*/ 644 h 1440"/>
                <a:gd name="T54" fmla="*/ 95 w 1044"/>
                <a:gd name="T55" fmla="*/ 803 h 1440"/>
                <a:gd name="T56" fmla="*/ 114 w 1044"/>
                <a:gd name="T57" fmla="*/ 824 h 1440"/>
                <a:gd name="T58" fmla="*/ 195 w 1044"/>
                <a:gd name="T59" fmla="*/ 873 h 1440"/>
                <a:gd name="T60" fmla="*/ 292 w 1044"/>
                <a:gd name="T61" fmla="*/ 929 h 1440"/>
                <a:gd name="T62" fmla="*/ 331 w 1044"/>
                <a:gd name="T63" fmla="*/ 949 h 1440"/>
                <a:gd name="T64" fmla="*/ 373 w 1044"/>
                <a:gd name="T65" fmla="*/ 962 h 1440"/>
                <a:gd name="T66" fmla="*/ 399 w 1044"/>
                <a:gd name="T67" fmla="*/ 1052 h 1440"/>
                <a:gd name="T68" fmla="*/ 454 w 1044"/>
                <a:gd name="T69" fmla="*/ 1110 h 1440"/>
                <a:gd name="T70" fmla="*/ 513 w 1044"/>
                <a:gd name="T71" fmla="*/ 1111 h 1440"/>
                <a:gd name="T72" fmla="*/ 576 w 1044"/>
                <a:gd name="T73" fmla="*/ 1100 h 1440"/>
                <a:gd name="T74" fmla="*/ 615 w 1044"/>
                <a:gd name="T75" fmla="*/ 1104 h 1440"/>
                <a:gd name="T76" fmla="*/ 622 w 1044"/>
                <a:gd name="T77" fmla="*/ 1211 h 1440"/>
                <a:gd name="T78" fmla="*/ 615 w 1044"/>
                <a:gd name="T79" fmla="*/ 1233 h 1440"/>
                <a:gd name="T80" fmla="*/ 574 w 1044"/>
                <a:gd name="T81" fmla="*/ 1263 h 1440"/>
                <a:gd name="T82" fmla="*/ 559 w 1044"/>
                <a:gd name="T83" fmla="*/ 1316 h 1440"/>
                <a:gd name="T84" fmla="*/ 571 w 1044"/>
                <a:gd name="T85" fmla="*/ 1378 h 1440"/>
                <a:gd name="T86" fmla="*/ 608 w 1044"/>
                <a:gd name="T87" fmla="*/ 1435 h 1440"/>
                <a:gd name="T88" fmla="*/ 670 w 1044"/>
                <a:gd name="T89" fmla="*/ 1436 h 1440"/>
                <a:gd name="T90" fmla="*/ 723 w 1044"/>
                <a:gd name="T91" fmla="*/ 1375 h 1440"/>
                <a:gd name="T92" fmla="*/ 709 w 1044"/>
                <a:gd name="T93" fmla="*/ 1280 h 1440"/>
                <a:gd name="T94" fmla="*/ 676 w 1044"/>
                <a:gd name="T95" fmla="*/ 1247 h 1440"/>
                <a:gd name="T96" fmla="*/ 652 w 1044"/>
                <a:gd name="T97" fmla="*/ 1226 h 1440"/>
                <a:gd name="T98" fmla="*/ 653 w 1044"/>
                <a:gd name="T99" fmla="*/ 1153 h 1440"/>
                <a:gd name="T100" fmla="*/ 601 w 1044"/>
                <a:gd name="T101" fmla="*/ 1074 h 1440"/>
                <a:gd name="T102" fmla="*/ 508 w 1044"/>
                <a:gd name="T103" fmla="*/ 1083 h 1440"/>
                <a:gd name="T104" fmla="*/ 437 w 1044"/>
                <a:gd name="T105" fmla="*/ 1055 h 1440"/>
                <a:gd name="T106" fmla="*/ 412 w 1044"/>
                <a:gd name="T107" fmla="*/ 979 h 1440"/>
                <a:gd name="T108" fmla="*/ 458 w 1044"/>
                <a:gd name="T109" fmla="*/ 977 h 1440"/>
                <a:gd name="T110" fmla="*/ 520 w 1044"/>
                <a:gd name="T111" fmla="*/ 994 h 1440"/>
                <a:gd name="T112" fmla="*/ 583 w 1044"/>
                <a:gd name="T113" fmla="*/ 1009 h 1440"/>
                <a:gd name="T114" fmla="*/ 653 w 1044"/>
                <a:gd name="T115" fmla="*/ 1023 h 1440"/>
                <a:gd name="T116" fmla="*/ 740 w 1044"/>
                <a:gd name="T117" fmla="*/ 1043 h 1440"/>
                <a:gd name="T118" fmla="*/ 809 w 1044"/>
                <a:gd name="T119" fmla="*/ 1057 h 1440"/>
                <a:gd name="T120" fmla="*/ 846 w 1044"/>
                <a:gd name="T121" fmla="*/ 1022 h 1440"/>
                <a:gd name="T122" fmla="*/ 934 w 1044"/>
                <a:gd name="T123" fmla="*/ 879 h 1440"/>
                <a:gd name="T124" fmla="*/ 1017 w 1044"/>
                <a:gd name="T125" fmla="*/ 737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044" h="1440">
                  <a:moveTo>
                    <a:pt x="1044" y="688"/>
                  </a:moveTo>
                  <a:lnTo>
                    <a:pt x="1032" y="665"/>
                  </a:lnTo>
                  <a:lnTo>
                    <a:pt x="1011" y="641"/>
                  </a:lnTo>
                  <a:lnTo>
                    <a:pt x="986" y="618"/>
                  </a:lnTo>
                  <a:lnTo>
                    <a:pt x="959" y="597"/>
                  </a:lnTo>
                  <a:lnTo>
                    <a:pt x="934" y="580"/>
                  </a:lnTo>
                  <a:lnTo>
                    <a:pt x="912" y="565"/>
                  </a:lnTo>
                  <a:lnTo>
                    <a:pt x="897" y="555"/>
                  </a:lnTo>
                  <a:lnTo>
                    <a:pt x="891" y="551"/>
                  </a:lnTo>
                  <a:lnTo>
                    <a:pt x="888" y="550"/>
                  </a:lnTo>
                  <a:lnTo>
                    <a:pt x="888" y="516"/>
                  </a:lnTo>
                  <a:lnTo>
                    <a:pt x="882" y="449"/>
                  </a:lnTo>
                  <a:lnTo>
                    <a:pt x="872" y="373"/>
                  </a:lnTo>
                  <a:lnTo>
                    <a:pt x="859" y="309"/>
                  </a:lnTo>
                  <a:lnTo>
                    <a:pt x="853" y="288"/>
                  </a:lnTo>
                  <a:lnTo>
                    <a:pt x="846" y="267"/>
                  </a:lnTo>
                  <a:lnTo>
                    <a:pt x="838" y="246"/>
                  </a:lnTo>
                  <a:lnTo>
                    <a:pt x="829" y="226"/>
                  </a:lnTo>
                  <a:lnTo>
                    <a:pt x="820" y="206"/>
                  </a:lnTo>
                  <a:lnTo>
                    <a:pt x="811" y="185"/>
                  </a:lnTo>
                  <a:lnTo>
                    <a:pt x="800" y="166"/>
                  </a:lnTo>
                  <a:lnTo>
                    <a:pt x="789" y="146"/>
                  </a:lnTo>
                  <a:lnTo>
                    <a:pt x="796" y="143"/>
                  </a:lnTo>
                  <a:lnTo>
                    <a:pt x="804" y="138"/>
                  </a:lnTo>
                  <a:lnTo>
                    <a:pt x="813" y="134"/>
                  </a:lnTo>
                  <a:lnTo>
                    <a:pt x="821" y="129"/>
                  </a:lnTo>
                  <a:lnTo>
                    <a:pt x="829" y="124"/>
                  </a:lnTo>
                  <a:lnTo>
                    <a:pt x="835" y="121"/>
                  </a:lnTo>
                  <a:lnTo>
                    <a:pt x="838" y="117"/>
                  </a:lnTo>
                  <a:lnTo>
                    <a:pt x="839" y="116"/>
                  </a:lnTo>
                  <a:lnTo>
                    <a:pt x="829" y="106"/>
                  </a:lnTo>
                  <a:lnTo>
                    <a:pt x="816" y="92"/>
                  </a:lnTo>
                  <a:lnTo>
                    <a:pt x="803" y="78"/>
                  </a:lnTo>
                  <a:lnTo>
                    <a:pt x="786" y="64"/>
                  </a:lnTo>
                  <a:lnTo>
                    <a:pt x="770" y="52"/>
                  </a:lnTo>
                  <a:lnTo>
                    <a:pt x="753" y="40"/>
                  </a:lnTo>
                  <a:lnTo>
                    <a:pt x="735" y="33"/>
                  </a:lnTo>
                  <a:lnTo>
                    <a:pt x="716" y="29"/>
                  </a:lnTo>
                  <a:lnTo>
                    <a:pt x="716" y="28"/>
                  </a:lnTo>
                  <a:lnTo>
                    <a:pt x="716" y="28"/>
                  </a:lnTo>
                  <a:lnTo>
                    <a:pt x="716" y="28"/>
                  </a:lnTo>
                  <a:lnTo>
                    <a:pt x="716" y="28"/>
                  </a:lnTo>
                  <a:lnTo>
                    <a:pt x="703" y="28"/>
                  </a:lnTo>
                  <a:lnTo>
                    <a:pt x="691" y="30"/>
                  </a:lnTo>
                  <a:lnTo>
                    <a:pt x="678" y="32"/>
                  </a:lnTo>
                  <a:lnTo>
                    <a:pt x="667" y="34"/>
                  </a:lnTo>
                  <a:lnTo>
                    <a:pt x="655" y="39"/>
                  </a:lnTo>
                  <a:lnTo>
                    <a:pt x="644" y="43"/>
                  </a:lnTo>
                  <a:lnTo>
                    <a:pt x="632" y="48"/>
                  </a:lnTo>
                  <a:lnTo>
                    <a:pt x="621" y="54"/>
                  </a:lnTo>
                  <a:lnTo>
                    <a:pt x="619" y="54"/>
                  </a:lnTo>
                  <a:lnTo>
                    <a:pt x="619" y="53"/>
                  </a:lnTo>
                  <a:lnTo>
                    <a:pt x="619" y="53"/>
                  </a:lnTo>
                  <a:lnTo>
                    <a:pt x="619" y="53"/>
                  </a:lnTo>
                  <a:lnTo>
                    <a:pt x="603" y="48"/>
                  </a:lnTo>
                  <a:lnTo>
                    <a:pt x="587" y="44"/>
                  </a:lnTo>
                  <a:lnTo>
                    <a:pt x="571" y="39"/>
                  </a:lnTo>
                  <a:lnTo>
                    <a:pt x="555" y="34"/>
                  </a:lnTo>
                  <a:lnTo>
                    <a:pt x="539" y="31"/>
                  </a:lnTo>
                  <a:lnTo>
                    <a:pt x="523" y="28"/>
                  </a:lnTo>
                  <a:lnTo>
                    <a:pt x="507" y="24"/>
                  </a:lnTo>
                  <a:lnTo>
                    <a:pt x="489" y="21"/>
                  </a:lnTo>
                  <a:lnTo>
                    <a:pt x="473" y="18"/>
                  </a:lnTo>
                  <a:lnTo>
                    <a:pt x="457" y="15"/>
                  </a:lnTo>
                  <a:lnTo>
                    <a:pt x="440" y="13"/>
                  </a:lnTo>
                  <a:lnTo>
                    <a:pt x="424" y="10"/>
                  </a:lnTo>
                  <a:lnTo>
                    <a:pt x="406" y="8"/>
                  </a:lnTo>
                  <a:lnTo>
                    <a:pt x="389" y="4"/>
                  </a:lnTo>
                  <a:lnTo>
                    <a:pt x="373" y="2"/>
                  </a:lnTo>
                  <a:lnTo>
                    <a:pt x="356" y="0"/>
                  </a:lnTo>
                  <a:lnTo>
                    <a:pt x="354" y="0"/>
                  </a:lnTo>
                  <a:lnTo>
                    <a:pt x="353" y="1"/>
                  </a:lnTo>
                  <a:lnTo>
                    <a:pt x="351" y="2"/>
                  </a:lnTo>
                  <a:lnTo>
                    <a:pt x="350" y="3"/>
                  </a:lnTo>
                  <a:lnTo>
                    <a:pt x="348" y="4"/>
                  </a:lnTo>
                  <a:lnTo>
                    <a:pt x="345" y="7"/>
                  </a:lnTo>
                  <a:lnTo>
                    <a:pt x="344" y="9"/>
                  </a:lnTo>
                  <a:lnTo>
                    <a:pt x="343" y="13"/>
                  </a:lnTo>
                  <a:lnTo>
                    <a:pt x="342" y="13"/>
                  </a:lnTo>
                  <a:lnTo>
                    <a:pt x="342" y="13"/>
                  </a:lnTo>
                  <a:lnTo>
                    <a:pt x="341" y="13"/>
                  </a:lnTo>
                  <a:lnTo>
                    <a:pt x="339" y="14"/>
                  </a:lnTo>
                  <a:lnTo>
                    <a:pt x="343" y="15"/>
                  </a:lnTo>
                  <a:lnTo>
                    <a:pt x="343" y="15"/>
                  </a:lnTo>
                  <a:lnTo>
                    <a:pt x="343" y="15"/>
                  </a:lnTo>
                  <a:lnTo>
                    <a:pt x="343" y="15"/>
                  </a:lnTo>
                  <a:lnTo>
                    <a:pt x="343" y="15"/>
                  </a:lnTo>
                  <a:lnTo>
                    <a:pt x="342" y="15"/>
                  </a:lnTo>
                  <a:lnTo>
                    <a:pt x="339" y="15"/>
                  </a:lnTo>
                  <a:lnTo>
                    <a:pt x="338" y="15"/>
                  </a:lnTo>
                  <a:lnTo>
                    <a:pt x="336" y="16"/>
                  </a:lnTo>
                  <a:lnTo>
                    <a:pt x="323" y="24"/>
                  </a:lnTo>
                  <a:lnTo>
                    <a:pt x="311" y="33"/>
                  </a:lnTo>
                  <a:lnTo>
                    <a:pt x="299" y="41"/>
                  </a:lnTo>
                  <a:lnTo>
                    <a:pt x="286" y="49"/>
                  </a:lnTo>
                  <a:lnTo>
                    <a:pt x="275" y="57"/>
                  </a:lnTo>
                  <a:lnTo>
                    <a:pt x="262" y="66"/>
                  </a:lnTo>
                  <a:lnTo>
                    <a:pt x="251" y="74"/>
                  </a:lnTo>
                  <a:lnTo>
                    <a:pt x="239" y="82"/>
                  </a:lnTo>
                  <a:lnTo>
                    <a:pt x="228" y="90"/>
                  </a:lnTo>
                  <a:lnTo>
                    <a:pt x="215" y="99"/>
                  </a:lnTo>
                  <a:lnTo>
                    <a:pt x="205" y="107"/>
                  </a:lnTo>
                  <a:lnTo>
                    <a:pt x="193" y="116"/>
                  </a:lnTo>
                  <a:lnTo>
                    <a:pt x="182" y="125"/>
                  </a:lnTo>
                  <a:lnTo>
                    <a:pt x="171" y="135"/>
                  </a:lnTo>
                  <a:lnTo>
                    <a:pt x="160" y="145"/>
                  </a:lnTo>
                  <a:lnTo>
                    <a:pt x="149" y="155"/>
                  </a:lnTo>
                  <a:lnTo>
                    <a:pt x="137" y="168"/>
                  </a:lnTo>
                  <a:lnTo>
                    <a:pt x="125" y="182"/>
                  </a:lnTo>
                  <a:lnTo>
                    <a:pt x="115" y="196"/>
                  </a:lnTo>
                  <a:lnTo>
                    <a:pt x="106" y="211"/>
                  </a:lnTo>
                  <a:lnTo>
                    <a:pt x="96" y="226"/>
                  </a:lnTo>
                  <a:lnTo>
                    <a:pt x="87" y="242"/>
                  </a:lnTo>
                  <a:lnTo>
                    <a:pt x="79" y="257"/>
                  </a:lnTo>
                  <a:lnTo>
                    <a:pt x="71" y="273"/>
                  </a:lnTo>
                  <a:lnTo>
                    <a:pt x="60" y="295"/>
                  </a:lnTo>
                  <a:lnTo>
                    <a:pt x="47" y="317"/>
                  </a:lnTo>
                  <a:lnTo>
                    <a:pt x="35" y="339"/>
                  </a:lnTo>
                  <a:lnTo>
                    <a:pt x="25" y="361"/>
                  </a:lnTo>
                  <a:lnTo>
                    <a:pt x="15" y="384"/>
                  </a:lnTo>
                  <a:lnTo>
                    <a:pt x="8" y="407"/>
                  </a:lnTo>
                  <a:lnTo>
                    <a:pt x="2" y="431"/>
                  </a:lnTo>
                  <a:lnTo>
                    <a:pt x="0" y="455"/>
                  </a:lnTo>
                  <a:lnTo>
                    <a:pt x="0" y="459"/>
                  </a:lnTo>
                  <a:lnTo>
                    <a:pt x="1" y="462"/>
                  </a:lnTo>
                  <a:lnTo>
                    <a:pt x="3" y="465"/>
                  </a:lnTo>
                  <a:lnTo>
                    <a:pt x="5" y="468"/>
                  </a:lnTo>
                  <a:lnTo>
                    <a:pt x="7" y="474"/>
                  </a:lnTo>
                  <a:lnTo>
                    <a:pt x="8" y="479"/>
                  </a:lnTo>
                  <a:lnTo>
                    <a:pt x="10" y="485"/>
                  </a:lnTo>
                  <a:lnTo>
                    <a:pt x="11" y="491"/>
                  </a:lnTo>
                  <a:lnTo>
                    <a:pt x="22" y="530"/>
                  </a:lnTo>
                  <a:lnTo>
                    <a:pt x="32" y="568"/>
                  </a:lnTo>
                  <a:lnTo>
                    <a:pt x="42" y="606"/>
                  </a:lnTo>
                  <a:lnTo>
                    <a:pt x="54" y="644"/>
                  </a:lnTo>
                  <a:lnTo>
                    <a:pt x="64" y="682"/>
                  </a:lnTo>
                  <a:lnTo>
                    <a:pt x="75" y="720"/>
                  </a:lnTo>
                  <a:lnTo>
                    <a:pt x="85" y="759"/>
                  </a:lnTo>
                  <a:lnTo>
                    <a:pt x="94" y="798"/>
                  </a:lnTo>
                  <a:lnTo>
                    <a:pt x="95" y="803"/>
                  </a:lnTo>
                  <a:lnTo>
                    <a:pt x="96" y="809"/>
                  </a:lnTo>
                  <a:lnTo>
                    <a:pt x="99" y="812"/>
                  </a:lnTo>
                  <a:lnTo>
                    <a:pt x="103" y="816"/>
                  </a:lnTo>
                  <a:lnTo>
                    <a:pt x="107" y="818"/>
                  </a:lnTo>
                  <a:lnTo>
                    <a:pt x="114" y="824"/>
                  </a:lnTo>
                  <a:lnTo>
                    <a:pt x="125" y="831"/>
                  </a:lnTo>
                  <a:lnTo>
                    <a:pt x="139" y="840"/>
                  </a:lnTo>
                  <a:lnTo>
                    <a:pt x="156" y="850"/>
                  </a:lnTo>
                  <a:lnTo>
                    <a:pt x="175" y="862"/>
                  </a:lnTo>
                  <a:lnTo>
                    <a:pt x="195" y="873"/>
                  </a:lnTo>
                  <a:lnTo>
                    <a:pt x="216" y="885"/>
                  </a:lnTo>
                  <a:lnTo>
                    <a:pt x="237" y="898"/>
                  </a:lnTo>
                  <a:lnTo>
                    <a:pt x="257" y="909"/>
                  </a:lnTo>
                  <a:lnTo>
                    <a:pt x="275" y="919"/>
                  </a:lnTo>
                  <a:lnTo>
                    <a:pt x="292" y="929"/>
                  </a:lnTo>
                  <a:lnTo>
                    <a:pt x="307" y="937"/>
                  </a:lnTo>
                  <a:lnTo>
                    <a:pt x="318" y="944"/>
                  </a:lnTo>
                  <a:lnTo>
                    <a:pt x="326" y="947"/>
                  </a:lnTo>
                  <a:lnTo>
                    <a:pt x="328" y="948"/>
                  </a:lnTo>
                  <a:lnTo>
                    <a:pt x="331" y="949"/>
                  </a:lnTo>
                  <a:lnTo>
                    <a:pt x="337" y="952"/>
                  </a:lnTo>
                  <a:lnTo>
                    <a:pt x="345" y="954"/>
                  </a:lnTo>
                  <a:lnTo>
                    <a:pt x="356" y="956"/>
                  </a:lnTo>
                  <a:lnTo>
                    <a:pt x="365" y="960"/>
                  </a:lnTo>
                  <a:lnTo>
                    <a:pt x="373" y="962"/>
                  </a:lnTo>
                  <a:lnTo>
                    <a:pt x="379" y="963"/>
                  </a:lnTo>
                  <a:lnTo>
                    <a:pt x="382" y="964"/>
                  </a:lnTo>
                  <a:lnTo>
                    <a:pt x="384" y="994"/>
                  </a:lnTo>
                  <a:lnTo>
                    <a:pt x="390" y="1023"/>
                  </a:lnTo>
                  <a:lnTo>
                    <a:pt x="399" y="1052"/>
                  </a:lnTo>
                  <a:lnTo>
                    <a:pt x="414" y="1080"/>
                  </a:lnTo>
                  <a:lnTo>
                    <a:pt x="424" y="1090"/>
                  </a:lnTo>
                  <a:lnTo>
                    <a:pt x="433" y="1099"/>
                  </a:lnTo>
                  <a:lnTo>
                    <a:pt x="443" y="1105"/>
                  </a:lnTo>
                  <a:lnTo>
                    <a:pt x="454" y="1110"/>
                  </a:lnTo>
                  <a:lnTo>
                    <a:pt x="465" y="1112"/>
                  </a:lnTo>
                  <a:lnTo>
                    <a:pt x="477" y="1113"/>
                  </a:lnTo>
                  <a:lnTo>
                    <a:pt x="488" y="1113"/>
                  </a:lnTo>
                  <a:lnTo>
                    <a:pt x="501" y="1112"/>
                  </a:lnTo>
                  <a:lnTo>
                    <a:pt x="513" y="1111"/>
                  </a:lnTo>
                  <a:lnTo>
                    <a:pt x="526" y="1108"/>
                  </a:lnTo>
                  <a:lnTo>
                    <a:pt x="539" y="1106"/>
                  </a:lnTo>
                  <a:lnTo>
                    <a:pt x="551" y="1104"/>
                  </a:lnTo>
                  <a:lnTo>
                    <a:pt x="563" y="1102"/>
                  </a:lnTo>
                  <a:lnTo>
                    <a:pt x="576" y="1100"/>
                  </a:lnTo>
                  <a:lnTo>
                    <a:pt x="588" y="1100"/>
                  </a:lnTo>
                  <a:lnTo>
                    <a:pt x="600" y="1100"/>
                  </a:lnTo>
                  <a:lnTo>
                    <a:pt x="604" y="1100"/>
                  </a:lnTo>
                  <a:lnTo>
                    <a:pt x="610" y="1102"/>
                  </a:lnTo>
                  <a:lnTo>
                    <a:pt x="615" y="1104"/>
                  </a:lnTo>
                  <a:lnTo>
                    <a:pt x="617" y="1107"/>
                  </a:lnTo>
                  <a:lnTo>
                    <a:pt x="625" y="1133"/>
                  </a:lnTo>
                  <a:lnTo>
                    <a:pt x="626" y="1158"/>
                  </a:lnTo>
                  <a:lnTo>
                    <a:pt x="624" y="1185"/>
                  </a:lnTo>
                  <a:lnTo>
                    <a:pt x="622" y="1211"/>
                  </a:lnTo>
                  <a:lnTo>
                    <a:pt x="622" y="1216"/>
                  </a:lnTo>
                  <a:lnTo>
                    <a:pt x="622" y="1221"/>
                  </a:lnTo>
                  <a:lnTo>
                    <a:pt x="623" y="1226"/>
                  </a:lnTo>
                  <a:lnTo>
                    <a:pt x="625" y="1231"/>
                  </a:lnTo>
                  <a:lnTo>
                    <a:pt x="615" y="1233"/>
                  </a:lnTo>
                  <a:lnTo>
                    <a:pt x="606" y="1236"/>
                  </a:lnTo>
                  <a:lnTo>
                    <a:pt x="598" y="1242"/>
                  </a:lnTo>
                  <a:lnTo>
                    <a:pt x="588" y="1248"/>
                  </a:lnTo>
                  <a:lnTo>
                    <a:pt x="581" y="1255"/>
                  </a:lnTo>
                  <a:lnTo>
                    <a:pt x="574" y="1263"/>
                  </a:lnTo>
                  <a:lnTo>
                    <a:pt x="570" y="1271"/>
                  </a:lnTo>
                  <a:lnTo>
                    <a:pt x="565" y="1280"/>
                  </a:lnTo>
                  <a:lnTo>
                    <a:pt x="562" y="1292"/>
                  </a:lnTo>
                  <a:lnTo>
                    <a:pt x="559" y="1303"/>
                  </a:lnTo>
                  <a:lnTo>
                    <a:pt x="559" y="1316"/>
                  </a:lnTo>
                  <a:lnTo>
                    <a:pt x="561" y="1327"/>
                  </a:lnTo>
                  <a:lnTo>
                    <a:pt x="561" y="1336"/>
                  </a:lnTo>
                  <a:lnTo>
                    <a:pt x="563" y="1347"/>
                  </a:lnTo>
                  <a:lnTo>
                    <a:pt x="566" y="1362"/>
                  </a:lnTo>
                  <a:lnTo>
                    <a:pt x="571" y="1378"/>
                  </a:lnTo>
                  <a:lnTo>
                    <a:pt x="576" y="1395"/>
                  </a:lnTo>
                  <a:lnTo>
                    <a:pt x="583" y="1410"/>
                  </a:lnTo>
                  <a:lnTo>
                    <a:pt x="589" y="1422"/>
                  </a:lnTo>
                  <a:lnTo>
                    <a:pt x="598" y="1430"/>
                  </a:lnTo>
                  <a:lnTo>
                    <a:pt x="608" y="1435"/>
                  </a:lnTo>
                  <a:lnTo>
                    <a:pt x="621" y="1438"/>
                  </a:lnTo>
                  <a:lnTo>
                    <a:pt x="632" y="1440"/>
                  </a:lnTo>
                  <a:lnTo>
                    <a:pt x="645" y="1440"/>
                  </a:lnTo>
                  <a:lnTo>
                    <a:pt x="657" y="1439"/>
                  </a:lnTo>
                  <a:lnTo>
                    <a:pt x="670" y="1436"/>
                  </a:lnTo>
                  <a:lnTo>
                    <a:pt x="682" y="1430"/>
                  </a:lnTo>
                  <a:lnTo>
                    <a:pt x="692" y="1423"/>
                  </a:lnTo>
                  <a:lnTo>
                    <a:pt x="707" y="1408"/>
                  </a:lnTo>
                  <a:lnTo>
                    <a:pt x="717" y="1392"/>
                  </a:lnTo>
                  <a:lnTo>
                    <a:pt x="723" y="1375"/>
                  </a:lnTo>
                  <a:lnTo>
                    <a:pt x="727" y="1355"/>
                  </a:lnTo>
                  <a:lnTo>
                    <a:pt x="725" y="1337"/>
                  </a:lnTo>
                  <a:lnTo>
                    <a:pt x="722" y="1317"/>
                  </a:lnTo>
                  <a:lnTo>
                    <a:pt x="716" y="1299"/>
                  </a:lnTo>
                  <a:lnTo>
                    <a:pt x="709" y="1280"/>
                  </a:lnTo>
                  <a:lnTo>
                    <a:pt x="705" y="1272"/>
                  </a:lnTo>
                  <a:lnTo>
                    <a:pt x="699" y="1265"/>
                  </a:lnTo>
                  <a:lnTo>
                    <a:pt x="692" y="1258"/>
                  </a:lnTo>
                  <a:lnTo>
                    <a:pt x="685" y="1251"/>
                  </a:lnTo>
                  <a:lnTo>
                    <a:pt x="676" y="1247"/>
                  </a:lnTo>
                  <a:lnTo>
                    <a:pt x="668" y="1242"/>
                  </a:lnTo>
                  <a:lnTo>
                    <a:pt x="659" y="1238"/>
                  </a:lnTo>
                  <a:lnTo>
                    <a:pt x="651" y="1234"/>
                  </a:lnTo>
                  <a:lnTo>
                    <a:pt x="652" y="1231"/>
                  </a:lnTo>
                  <a:lnTo>
                    <a:pt x="652" y="1226"/>
                  </a:lnTo>
                  <a:lnTo>
                    <a:pt x="649" y="1223"/>
                  </a:lnTo>
                  <a:lnTo>
                    <a:pt x="648" y="1219"/>
                  </a:lnTo>
                  <a:lnTo>
                    <a:pt x="649" y="1198"/>
                  </a:lnTo>
                  <a:lnTo>
                    <a:pt x="651" y="1175"/>
                  </a:lnTo>
                  <a:lnTo>
                    <a:pt x="653" y="1153"/>
                  </a:lnTo>
                  <a:lnTo>
                    <a:pt x="652" y="1130"/>
                  </a:lnTo>
                  <a:lnTo>
                    <a:pt x="648" y="1111"/>
                  </a:lnTo>
                  <a:lnTo>
                    <a:pt x="639" y="1094"/>
                  </a:lnTo>
                  <a:lnTo>
                    <a:pt x="624" y="1081"/>
                  </a:lnTo>
                  <a:lnTo>
                    <a:pt x="601" y="1074"/>
                  </a:lnTo>
                  <a:lnTo>
                    <a:pt x="581" y="1073"/>
                  </a:lnTo>
                  <a:lnTo>
                    <a:pt x="563" y="1074"/>
                  </a:lnTo>
                  <a:lnTo>
                    <a:pt x="545" y="1076"/>
                  </a:lnTo>
                  <a:lnTo>
                    <a:pt x="526" y="1080"/>
                  </a:lnTo>
                  <a:lnTo>
                    <a:pt x="508" y="1083"/>
                  </a:lnTo>
                  <a:lnTo>
                    <a:pt x="489" y="1084"/>
                  </a:lnTo>
                  <a:lnTo>
                    <a:pt x="471" y="1083"/>
                  </a:lnTo>
                  <a:lnTo>
                    <a:pt x="452" y="1079"/>
                  </a:lnTo>
                  <a:lnTo>
                    <a:pt x="444" y="1068"/>
                  </a:lnTo>
                  <a:lnTo>
                    <a:pt x="437" y="1055"/>
                  </a:lnTo>
                  <a:lnTo>
                    <a:pt x="432" y="1042"/>
                  </a:lnTo>
                  <a:lnTo>
                    <a:pt x="426" y="1027"/>
                  </a:lnTo>
                  <a:lnTo>
                    <a:pt x="420" y="1011"/>
                  </a:lnTo>
                  <a:lnTo>
                    <a:pt x="415" y="994"/>
                  </a:lnTo>
                  <a:lnTo>
                    <a:pt x="412" y="979"/>
                  </a:lnTo>
                  <a:lnTo>
                    <a:pt x="410" y="966"/>
                  </a:lnTo>
                  <a:lnTo>
                    <a:pt x="422" y="968"/>
                  </a:lnTo>
                  <a:lnTo>
                    <a:pt x="434" y="971"/>
                  </a:lnTo>
                  <a:lnTo>
                    <a:pt x="447" y="975"/>
                  </a:lnTo>
                  <a:lnTo>
                    <a:pt x="458" y="977"/>
                  </a:lnTo>
                  <a:lnTo>
                    <a:pt x="471" y="981"/>
                  </a:lnTo>
                  <a:lnTo>
                    <a:pt x="483" y="984"/>
                  </a:lnTo>
                  <a:lnTo>
                    <a:pt x="495" y="987"/>
                  </a:lnTo>
                  <a:lnTo>
                    <a:pt x="508" y="991"/>
                  </a:lnTo>
                  <a:lnTo>
                    <a:pt x="520" y="994"/>
                  </a:lnTo>
                  <a:lnTo>
                    <a:pt x="533" y="997"/>
                  </a:lnTo>
                  <a:lnTo>
                    <a:pt x="546" y="1000"/>
                  </a:lnTo>
                  <a:lnTo>
                    <a:pt x="558" y="1004"/>
                  </a:lnTo>
                  <a:lnTo>
                    <a:pt x="570" y="1006"/>
                  </a:lnTo>
                  <a:lnTo>
                    <a:pt x="583" y="1009"/>
                  </a:lnTo>
                  <a:lnTo>
                    <a:pt x="595" y="1012"/>
                  </a:lnTo>
                  <a:lnTo>
                    <a:pt x="608" y="1014"/>
                  </a:lnTo>
                  <a:lnTo>
                    <a:pt x="622" y="1016"/>
                  </a:lnTo>
                  <a:lnTo>
                    <a:pt x="637" y="1020"/>
                  </a:lnTo>
                  <a:lnTo>
                    <a:pt x="653" y="1023"/>
                  </a:lnTo>
                  <a:lnTo>
                    <a:pt x="670" y="1027"/>
                  </a:lnTo>
                  <a:lnTo>
                    <a:pt x="689" y="1030"/>
                  </a:lnTo>
                  <a:lnTo>
                    <a:pt x="706" y="1035"/>
                  </a:lnTo>
                  <a:lnTo>
                    <a:pt x="723" y="1038"/>
                  </a:lnTo>
                  <a:lnTo>
                    <a:pt x="740" y="1043"/>
                  </a:lnTo>
                  <a:lnTo>
                    <a:pt x="758" y="1046"/>
                  </a:lnTo>
                  <a:lnTo>
                    <a:pt x="773" y="1050"/>
                  </a:lnTo>
                  <a:lnTo>
                    <a:pt x="786" y="1052"/>
                  </a:lnTo>
                  <a:lnTo>
                    <a:pt x="799" y="1055"/>
                  </a:lnTo>
                  <a:lnTo>
                    <a:pt x="809" y="1057"/>
                  </a:lnTo>
                  <a:lnTo>
                    <a:pt x="818" y="1058"/>
                  </a:lnTo>
                  <a:lnTo>
                    <a:pt x="822" y="1059"/>
                  </a:lnTo>
                  <a:lnTo>
                    <a:pt x="824" y="1058"/>
                  </a:lnTo>
                  <a:lnTo>
                    <a:pt x="835" y="1042"/>
                  </a:lnTo>
                  <a:lnTo>
                    <a:pt x="846" y="1022"/>
                  </a:lnTo>
                  <a:lnTo>
                    <a:pt x="861" y="998"/>
                  </a:lnTo>
                  <a:lnTo>
                    <a:pt x="879" y="970"/>
                  </a:lnTo>
                  <a:lnTo>
                    <a:pt x="896" y="941"/>
                  </a:lnTo>
                  <a:lnTo>
                    <a:pt x="914" y="910"/>
                  </a:lnTo>
                  <a:lnTo>
                    <a:pt x="934" y="879"/>
                  </a:lnTo>
                  <a:lnTo>
                    <a:pt x="952" y="847"/>
                  </a:lnTo>
                  <a:lnTo>
                    <a:pt x="971" y="817"/>
                  </a:lnTo>
                  <a:lnTo>
                    <a:pt x="988" y="788"/>
                  </a:lnTo>
                  <a:lnTo>
                    <a:pt x="1003" y="760"/>
                  </a:lnTo>
                  <a:lnTo>
                    <a:pt x="1017" y="737"/>
                  </a:lnTo>
                  <a:lnTo>
                    <a:pt x="1028" y="717"/>
                  </a:lnTo>
                  <a:lnTo>
                    <a:pt x="1038" y="702"/>
                  </a:lnTo>
                  <a:lnTo>
                    <a:pt x="1043" y="691"/>
                  </a:lnTo>
                  <a:lnTo>
                    <a:pt x="1044" y="68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" name="Freeform 18"/>
            <p:cNvSpPr>
              <a:spLocks/>
            </p:cNvSpPr>
            <p:nvPr/>
          </p:nvSpPr>
          <p:spPr bwMode="auto">
            <a:xfrm>
              <a:off x="219" y="2467"/>
              <a:ext cx="54" cy="46"/>
            </a:xfrm>
            <a:custGeom>
              <a:avLst/>
              <a:gdLst>
                <a:gd name="T0" fmla="*/ 80 w 108"/>
                <a:gd name="T1" fmla="*/ 85 h 92"/>
                <a:gd name="T2" fmla="*/ 71 w 108"/>
                <a:gd name="T3" fmla="*/ 90 h 92"/>
                <a:gd name="T4" fmla="*/ 62 w 108"/>
                <a:gd name="T5" fmla="*/ 92 h 92"/>
                <a:gd name="T6" fmla="*/ 53 w 108"/>
                <a:gd name="T7" fmla="*/ 92 h 92"/>
                <a:gd name="T8" fmla="*/ 42 w 108"/>
                <a:gd name="T9" fmla="*/ 91 h 92"/>
                <a:gd name="T10" fmla="*/ 33 w 108"/>
                <a:gd name="T11" fmla="*/ 88 h 92"/>
                <a:gd name="T12" fmla="*/ 25 w 108"/>
                <a:gd name="T13" fmla="*/ 83 h 92"/>
                <a:gd name="T14" fmla="*/ 17 w 108"/>
                <a:gd name="T15" fmla="*/ 77 h 92"/>
                <a:gd name="T16" fmla="*/ 10 w 108"/>
                <a:gd name="T17" fmla="*/ 69 h 92"/>
                <a:gd name="T18" fmla="*/ 8 w 108"/>
                <a:gd name="T19" fmla="*/ 62 h 92"/>
                <a:gd name="T20" fmla="*/ 4 w 108"/>
                <a:gd name="T21" fmla="*/ 51 h 92"/>
                <a:gd name="T22" fmla="*/ 1 w 108"/>
                <a:gd name="T23" fmla="*/ 39 h 92"/>
                <a:gd name="T24" fmla="*/ 0 w 108"/>
                <a:gd name="T25" fmla="*/ 35 h 92"/>
                <a:gd name="T26" fmla="*/ 104 w 108"/>
                <a:gd name="T27" fmla="*/ 0 h 92"/>
                <a:gd name="T28" fmla="*/ 108 w 108"/>
                <a:gd name="T29" fmla="*/ 25 h 92"/>
                <a:gd name="T30" fmla="*/ 107 w 108"/>
                <a:gd name="T31" fmla="*/ 48 h 92"/>
                <a:gd name="T32" fmla="*/ 99 w 108"/>
                <a:gd name="T33" fmla="*/ 69 h 92"/>
                <a:gd name="T34" fmla="*/ 80 w 108"/>
                <a:gd name="T35" fmla="*/ 85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8" h="92">
                  <a:moveTo>
                    <a:pt x="80" y="85"/>
                  </a:moveTo>
                  <a:lnTo>
                    <a:pt x="71" y="90"/>
                  </a:lnTo>
                  <a:lnTo>
                    <a:pt x="62" y="92"/>
                  </a:lnTo>
                  <a:lnTo>
                    <a:pt x="53" y="92"/>
                  </a:lnTo>
                  <a:lnTo>
                    <a:pt x="42" y="91"/>
                  </a:lnTo>
                  <a:lnTo>
                    <a:pt x="33" y="88"/>
                  </a:lnTo>
                  <a:lnTo>
                    <a:pt x="25" y="83"/>
                  </a:lnTo>
                  <a:lnTo>
                    <a:pt x="17" y="77"/>
                  </a:lnTo>
                  <a:lnTo>
                    <a:pt x="10" y="69"/>
                  </a:lnTo>
                  <a:lnTo>
                    <a:pt x="8" y="62"/>
                  </a:lnTo>
                  <a:lnTo>
                    <a:pt x="4" y="51"/>
                  </a:lnTo>
                  <a:lnTo>
                    <a:pt x="1" y="39"/>
                  </a:lnTo>
                  <a:lnTo>
                    <a:pt x="0" y="35"/>
                  </a:lnTo>
                  <a:lnTo>
                    <a:pt x="104" y="0"/>
                  </a:lnTo>
                  <a:lnTo>
                    <a:pt x="108" y="25"/>
                  </a:lnTo>
                  <a:lnTo>
                    <a:pt x="107" y="48"/>
                  </a:lnTo>
                  <a:lnTo>
                    <a:pt x="99" y="69"/>
                  </a:lnTo>
                  <a:lnTo>
                    <a:pt x="80" y="85"/>
                  </a:lnTo>
                  <a:close/>
                </a:path>
              </a:pathLst>
            </a:custGeom>
            <a:solidFill>
              <a:srgbClr val="937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" name="Freeform 19"/>
            <p:cNvSpPr>
              <a:spLocks/>
            </p:cNvSpPr>
            <p:nvPr/>
          </p:nvSpPr>
          <p:spPr bwMode="auto">
            <a:xfrm>
              <a:off x="212" y="2427"/>
              <a:ext cx="59" cy="46"/>
            </a:xfrm>
            <a:custGeom>
              <a:avLst/>
              <a:gdLst>
                <a:gd name="T0" fmla="*/ 112 w 116"/>
                <a:gd name="T1" fmla="*/ 45 h 92"/>
                <a:gd name="T2" fmla="*/ 113 w 116"/>
                <a:gd name="T3" fmla="*/ 49 h 92"/>
                <a:gd name="T4" fmla="*/ 114 w 116"/>
                <a:gd name="T5" fmla="*/ 54 h 92"/>
                <a:gd name="T6" fmla="*/ 115 w 116"/>
                <a:gd name="T7" fmla="*/ 58 h 92"/>
                <a:gd name="T8" fmla="*/ 116 w 116"/>
                <a:gd name="T9" fmla="*/ 63 h 92"/>
                <a:gd name="T10" fmla="*/ 104 w 116"/>
                <a:gd name="T11" fmla="*/ 63 h 92"/>
                <a:gd name="T12" fmla="*/ 90 w 116"/>
                <a:gd name="T13" fmla="*/ 65 h 92"/>
                <a:gd name="T14" fmla="*/ 76 w 116"/>
                <a:gd name="T15" fmla="*/ 69 h 92"/>
                <a:gd name="T16" fmla="*/ 62 w 116"/>
                <a:gd name="T17" fmla="*/ 73 h 92"/>
                <a:gd name="T18" fmla="*/ 48 w 116"/>
                <a:gd name="T19" fmla="*/ 78 h 92"/>
                <a:gd name="T20" fmla="*/ 34 w 116"/>
                <a:gd name="T21" fmla="*/ 83 h 92"/>
                <a:gd name="T22" fmla="*/ 21 w 116"/>
                <a:gd name="T23" fmla="*/ 87 h 92"/>
                <a:gd name="T24" fmla="*/ 8 w 116"/>
                <a:gd name="T25" fmla="*/ 92 h 92"/>
                <a:gd name="T26" fmla="*/ 7 w 116"/>
                <a:gd name="T27" fmla="*/ 80 h 92"/>
                <a:gd name="T28" fmla="*/ 5 w 116"/>
                <a:gd name="T29" fmla="*/ 66 h 92"/>
                <a:gd name="T30" fmla="*/ 2 w 116"/>
                <a:gd name="T31" fmla="*/ 54 h 92"/>
                <a:gd name="T32" fmla="*/ 0 w 116"/>
                <a:gd name="T33" fmla="*/ 48 h 92"/>
                <a:gd name="T34" fmla="*/ 3 w 116"/>
                <a:gd name="T35" fmla="*/ 39 h 92"/>
                <a:gd name="T36" fmla="*/ 9 w 116"/>
                <a:gd name="T37" fmla="*/ 30 h 92"/>
                <a:gd name="T38" fmla="*/ 15 w 116"/>
                <a:gd name="T39" fmla="*/ 22 h 92"/>
                <a:gd name="T40" fmla="*/ 22 w 116"/>
                <a:gd name="T41" fmla="*/ 13 h 92"/>
                <a:gd name="T42" fmla="*/ 30 w 116"/>
                <a:gd name="T43" fmla="*/ 8 h 92"/>
                <a:gd name="T44" fmla="*/ 39 w 116"/>
                <a:gd name="T45" fmla="*/ 3 h 92"/>
                <a:gd name="T46" fmla="*/ 49 w 116"/>
                <a:gd name="T47" fmla="*/ 1 h 92"/>
                <a:gd name="T48" fmla="*/ 61 w 116"/>
                <a:gd name="T49" fmla="*/ 0 h 92"/>
                <a:gd name="T50" fmla="*/ 70 w 116"/>
                <a:gd name="T51" fmla="*/ 1 h 92"/>
                <a:gd name="T52" fmla="*/ 78 w 116"/>
                <a:gd name="T53" fmla="*/ 4 h 92"/>
                <a:gd name="T54" fmla="*/ 86 w 116"/>
                <a:gd name="T55" fmla="*/ 8 h 92"/>
                <a:gd name="T56" fmla="*/ 93 w 116"/>
                <a:gd name="T57" fmla="*/ 13 h 92"/>
                <a:gd name="T58" fmla="*/ 99 w 116"/>
                <a:gd name="T59" fmla="*/ 20 h 92"/>
                <a:gd name="T60" fmla="*/ 105 w 116"/>
                <a:gd name="T61" fmla="*/ 27 h 92"/>
                <a:gd name="T62" fmla="*/ 108 w 116"/>
                <a:gd name="T63" fmla="*/ 35 h 92"/>
                <a:gd name="T64" fmla="*/ 112 w 116"/>
                <a:gd name="T65" fmla="*/ 45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16" h="92">
                  <a:moveTo>
                    <a:pt x="112" y="45"/>
                  </a:moveTo>
                  <a:lnTo>
                    <a:pt x="113" y="49"/>
                  </a:lnTo>
                  <a:lnTo>
                    <a:pt x="114" y="54"/>
                  </a:lnTo>
                  <a:lnTo>
                    <a:pt x="115" y="58"/>
                  </a:lnTo>
                  <a:lnTo>
                    <a:pt x="116" y="63"/>
                  </a:lnTo>
                  <a:lnTo>
                    <a:pt x="104" y="63"/>
                  </a:lnTo>
                  <a:lnTo>
                    <a:pt x="90" y="65"/>
                  </a:lnTo>
                  <a:lnTo>
                    <a:pt x="76" y="69"/>
                  </a:lnTo>
                  <a:lnTo>
                    <a:pt x="62" y="73"/>
                  </a:lnTo>
                  <a:lnTo>
                    <a:pt x="48" y="78"/>
                  </a:lnTo>
                  <a:lnTo>
                    <a:pt x="34" y="83"/>
                  </a:lnTo>
                  <a:lnTo>
                    <a:pt x="21" y="87"/>
                  </a:lnTo>
                  <a:lnTo>
                    <a:pt x="8" y="92"/>
                  </a:lnTo>
                  <a:lnTo>
                    <a:pt x="7" y="80"/>
                  </a:lnTo>
                  <a:lnTo>
                    <a:pt x="5" y="66"/>
                  </a:lnTo>
                  <a:lnTo>
                    <a:pt x="2" y="54"/>
                  </a:lnTo>
                  <a:lnTo>
                    <a:pt x="0" y="48"/>
                  </a:lnTo>
                  <a:lnTo>
                    <a:pt x="3" y="39"/>
                  </a:lnTo>
                  <a:lnTo>
                    <a:pt x="9" y="30"/>
                  </a:lnTo>
                  <a:lnTo>
                    <a:pt x="15" y="22"/>
                  </a:lnTo>
                  <a:lnTo>
                    <a:pt x="22" y="13"/>
                  </a:lnTo>
                  <a:lnTo>
                    <a:pt x="30" y="8"/>
                  </a:lnTo>
                  <a:lnTo>
                    <a:pt x="39" y="3"/>
                  </a:lnTo>
                  <a:lnTo>
                    <a:pt x="49" y="1"/>
                  </a:lnTo>
                  <a:lnTo>
                    <a:pt x="61" y="0"/>
                  </a:lnTo>
                  <a:lnTo>
                    <a:pt x="70" y="1"/>
                  </a:lnTo>
                  <a:lnTo>
                    <a:pt x="78" y="4"/>
                  </a:lnTo>
                  <a:lnTo>
                    <a:pt x="86" y="8"/>
                  </a:lnTo>
                  <a:lnTo>
                    <a:pt x="93" y="13"/>
                  </a:lnTo>
                  <a:lnTo>
                    <a:pt x="99" y="20"/>
                  </a:lnTo>
                  <a:lnTo>
                    <a:pt x="105" y="27"/>
                  </a:lnTo>
                  <a:lnTo>
                    <a:pt x="108" y="35"/>
                  </a:lnTo>
                  <a:lnTo>
                    <a:pt x="112" y="45"/>
                  </a:lnTo>
                  <a:close/>
                </a:path>
              </a:pathLst>
            </a:custGeom>
            <a:solidFill>
              <a:srgbClr val="DBB7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" name="Freeform 20"/>
            <p:cNvSpPr>
              <a:spLocks/>
            </p:cNvSpPr>
            <p:nvPr/>
          </p:nvSpPr>
          <p:spPr bwMode="auto">
            <a:xfrm>
              <a:off x="105" y="1879"/>
              <a:ext cx="249" cy="356"/>
            </a:xfrm>
            <a:custGeom>
              <a:avLst/>
              <a:gdLst>
                <a:gd name="T0" fmla="*/ 495 w 498"/>
                <a:gd name="T1" fmla="*/ 410 h 711"/>
                <a:gd name="T2" fmla="*/ 478 w 498"/>
                <a:gd name="T3" fmla="*/ 461 h 711"/>
                <a:gd name="T4" fmla="*/ 459 w 498"/>
                <a:gd name="T5" fmla="*/ 494 h 711"/>
                <a:gd name="T6" fmla="*/ 445 w 498"/>
                <a:gd name="T7" fmla="*/ 514 h 711"/>
                <a:gd name="T8" fmla="*/ 432 w 498"/>
                <a:gd name="T9" fmla="*/ 532 h 711"/>
                <a:gd name="T10" fmla="*/ 415 w 498"/>
                <a:gd name="T11" fmla="*/ 549 h 711"/>
                <a:gd name="T12" fmla="*/ 404 w 498"/>
                <a:gd name="T13" fmla="*/ 562 h 711"/>
                <a:gd name="T14" fmla="*/ 389 w 498"/>
                <a:gd name="T15" fmla="*/ 575 h 711"/>
                <a:gd name="T16" fmla="*/ 365 w 498"/>
                <a:gd name="T17" fmla="*/ 592 h 711"/>
                <a:gd name="T18" fmla="*/ 335 w 498"/>
                <a:gd name="T19" fmla="*/ 614 h 711"/>
                <a:gd name="T20" fmla="*/ 300 w 498"/>
                <a:gd name="T21" fmla="*/ 637 h 711"/>
                <a:gd name="T22" fmla="*/ 266 w 498"/>
                <a:gd name="T23" fmla="*/ 660 h 711"/>
                <a:gd name="T24" fmla="*/ 231 w 498"/>
                <a:gd name="T25" fmla="*/ 681 h 711"/>
                <a:gd name="T26" fmla="*/ 201 w 498"/>
                <a:gd name="T27" fmla="*/ 698 h 711"/>
                <a:gd name="T28" fmla="*/ 183 w 498"/>
                <a:gd name="T29" fmla="*/ 706 h 711"/>
                <a:gd name="T30" fmla="*/ 171 w 498"/>
                <a:gd name="T31" fmla="*/ 710 h 711"/>
                <a:gd name="T32" fmla="*/ 160 w 498"/>
                <a:gd name="T33" fmla="*/ 711 h 711"/>
                <a:gd name="T34" fmla="*/ 147 w 498"/>
                <a:gd name="T35" fmla="*/ 710 h 711"/>
                <a:gd name="T36" fmla="*/ 129 w 498"/>
                <a:gd name="T37" fmla="*/ 704 h 711"/>
                <a:gd name="T38" fmla="*/ 107 w 498"/>
                <a:gd name="T39" fmla="*/ 690 h 711"/>
                <a:gd name="T40" fmla="*/ 88 w 498"/>
                <a:gd name="T41" fmla="*/ 669 h 711"/>
                <a:gd name="T42" fmla="*/ 72 w 498"/>
                <a:gd name="T43" fmla="*/ 647 h 711"/>
                <a:gd name="T44" fmla="*/ 57 w 498"/>
                <a:gd name="T45" fmla="*/ 622 h 711"/>
                <a:gd name="T46" fmla="*/ 43 w 498"/>
                <a:gd name="T47" fmla="*/ 594 h 711"/>
                <a:gd name="T48" fmla="*/ 34 w 498"/>
                <a:gd name="T49" fmla="*/ 566 h 711"/>
                <a:gd name="T50" fmla="*/ 25 w 498"/>
                <a:gd name="T51" fmla="*/ 537 h 711"/>
                <a:gd name="T52" fmla="*/ 16 w 498"/>
                <a:gd name="T53" fmla="*/ 474 h 711"/>
                <a:gd name="T54" fmla="*/ 1 w 498"/>
                <a:gd name="T55" fmla="*/ 380 h 711"/>
                <a:gd name="T56" fmla="*/ 9 w 498"/>
                <a:gd name="T57" fmla="*/ 313 h 711"/>
                <a:gd name="T58" fmla="*/ 32 w 498"/>
                <a:gd name="T59" fmla="*/ 280 h 711"/>
                <a:gd name="T60" fmla="*/ 58 w 498"/>
                <a:gd name="T61" fmla="*/ 250 h 711"/>
                <a:gd name="T62" fmla="*/ 86 w 498"/>
                <a:gd name="T63" fmla="*/ 220 h 711"/>
                <a:gd name="T64" fmla="*/ 109 w 498"/>
                <a:gd name="T65" fmla="*/ 194 h 711"/>
                <a:gd name="T66" fmla="*/ 133 w 498"/>
                <a:gd name="T67" fmla="*/ 171 h 711"/>
                <a:gd name="T68" fmla="*/ 162 w 498"/>
                <a:gd name="T69" fmla="*/ 147 h 711"/>
                <a:gd name="T70" fmla="*/ 193 w 498"/>
                <a:gd name="T71" fmla="*/ 124 h 711"/>
                <a:gd name="T72" fmla="*/ 223 w 498"/>
                <a:gd name="T73" fmla="*/ 101 h 711"/>
                <a:gd name="T74" fmla="*/ 249 w 498"/>
                <a:gd name="T75" fmla="*/ 83 h 711"/>
                <a:gd name="T76" fmla="*/ 271 w 498"/>
                <a:gd name="T77" fmla="*/ 68 h 711"/>
                <a:gd name="T78" fmla="*/ 285 w 498"/>
                <a:gd name="T79" fmla="*/ 58 h 711"/>
                <a:gd name="T80" fmla="*/ 305 w 498"/>
                <a:gd name="T81" fmla="*/ 47 h 711"/>
                <a:gd name="T82" fmla="*/ 343 w 498"/>
                <a:gd name="T83" fmla="*/ 28 h 711"/>
                <a:gd name="T84" fmla="*/ 381 w 498"/>
                <a:gd name="T85" fmla="*/ 12 h 711"/>
                <a:gd name="T86" fmla="*/ 406 w 498"/>
                <a:gd name="T87" fmla="*/ 2 h 711"/>
                <a:gd name="T88" fmla="*/ 429 w 498"/>
                <a:gd name="T89" fmla="*/ 47 h 711"/>
                <a:gd name="T90" fmla="*/ 460 w 498"/>
                <a:gd name="T91" fmla="*/ 139 h 711"/>
                <a:gd name="T92" fmla="*/ 483 w 498"/>
                <a:gd name="T93" fmla="*/ 234 h 711"/>
                <a:gd name="T94" fmla="*/ 496 w 498"/>
                <a:gd name="T95" fmla="*/ 340 h 7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98" h="711">
                  <a:moveTo>
                    <a:pt x="498" y="400"/>
                  </a:moveTo>
                  <a:lnTo>
                    <a:pt x="495" y="410"/>
                  </a:lnTo>
                  <a:lnTo>
                    <a:pt x="487" y="433"/>
                  </a:lnTo>
                  <a:lnTo>
                    <a:pt x="478" y="461"/>
                  </a:lnTo>
                  <a:lnTo>
                    <a:pt x="466" y="484"/>
                  </a:lnTo>
                  <a:lnTo>
                    <a:pt x="459" y="494"/>
                  </a:lnTo>
                  <a:lnTo>
                    <a:pt x="452" y="503"/>
                  </a:lnTo>
                  <a:lnTo>
                    <a:pt x="445" y="514"/>
                  </a:lnTo>
                  <a:lnTo>
                    <a:pt x="438" y="523"/>
                  </a:lnTo>
                  <a:lnTo>
                    <a:pt x="432" y="532"/>
                  </a:lnTo>
                  <a:lnTo>
                    <a:pt x="423" y="540"/>
                  </a:lnTo>
                  <a:lnTo>
                    <a:pt x="415" y="549"/>
                  </a:lnTo>
                  <a:lnTo>
                    <a:pt x="407" y="559"/>
                  </a:lnTo>
                  <a:lnTo>
                    <a:pt x="404" y="562"/>
                  </a:lnTo>
                  <a:lnTo>
                    <a:pt x="397" y="568"/>
                  </a:lnTo>
                  <a:lnTo>
                    <a:pt x="389" y="575"/>
                  </a:lnTo>
                  <a:lnTo>
                    <a:pt x="377" y="583"/>
                  </a:lnTo>
                  <a:lnTo>
                    <a:pt x="365" y="592"/>
                  </a:lnTo>
                  <a:lnTo>
                    <a:pt x="350" y="602"/>
                  </a:lnTo>
                  <a:lnTo>
                    <a:pt x="335" y="614"/>
                  </a:lnTo>
                  <a:lnTo>
                    <a:pt x="317" y="625"/>
                  </a:lnTo>
                  <a:lnTo>
                    <a:pt x="300" y="637"/>
                  </a:lnTo>
                  <a:lnTo>
                    <a:pt x="283" y="648"/>
                  </a:lnTo>
                  <a:lnTo>
                    <a:pt x="266" y="660"/>
                  </a:lnTo>
                  <a:lnTo>
                    <a:pt x="248" y="670"/>
                  </a:lnTo>
                  <a:lnTo>
                    <a:pt x="231" y="681"/>
                  </a:lnTo>
                  <a:lnTo>
                    <a:pt x="216" y="690"/>
                  </a:lnTo>
                  <a:lnTo>
                    <a:pt x="201" y="698"/>
                  </a:lnTo>
                  <a:lnTo>
                    <a:pt x="188" y="704"/>
                  </a:lnTo>
                  <a:lnTo>
                    <a:pt x="183" y="706"/>
                  </a:lnTo>
                  <a:lnTo>
                    <a:pt x="177" y="708"/>
                  </a:lnTo>
                  <a:lnTo>
                    <a:pt x="171" y="710"/>
                  </a:lnTo>
                  <a:lnTo>
                    <a:pt x="165" y="710"/>
                  </a:lnTo>
                  <a:lnTo>
                    <a:pt x="160" y="711"/>
                  </a:lnTo>
                  <a:lnTo>
                    <a:pt x="153" y="710"/>
                  </a:lnTo>
                  <a:lnTo>
                    <a:pt x="147" y="710"/>
                  </a:lnTo>
                  <a:lnTo>
                    <a:pt x="141" y="708"/>
                  </a:lnTo>
                  <a:lnTo>
                    <a:pt x="129" y="704"/>
                  </a:lnTo>
                  <a:lnTo>
                    <a:pt x="117" y="698"/>
                  </a:lnTo>
                  <a:lnTo>
                    <a:pt x="107" y="690"/>
                  </a:lnTo>
                  <a:lnTo>
                    <a:pt x="96" y="680"/>
                  </a:lnTo>
                  <a:lnTo>
                    <a:pt x="88" y="669"/>
                  </a:lnTo>
                  <a:lnTo>
                    <a:pt x="80" y="658"/>
                  </a:lnTo>
                  <a:lnTo>
                    <a:pt x="72" y="647"/>
                  </a:lnTo>
                  <a:lnTo>
                    <a:pt x="65" y="636"/>
                  </a:lnTo>
                  <a:lnTo>
                    <a:pt x="57" y="622"/>
                  </a:lnTo>
                  <a:lnTo>
                    <a:pt x="50" y="608"/>
                  </a:lnTo>
                  <a:lnTo>
                    <a:pt x="43" y="594"/>
                  </a:lnTo>
                  <a:lnTo>
                    <a:pt x="39" y="581"/>
                  </a:lnTo>
                  <a:lnTo>
                    <a:pt x="34" y="566"/>
                  </a:lnTo>
                  <a:lnTo>
                    <a:pt x="29" y="552"/>
                  </a:lnTo>
                  <a:lnTo>
                    <a:pt x="25" y="537"/>
                  </a:lnTo>
                  <a:lnTo>
                    <a:pt x="20" y="523"/>
                  </a:lnTo>
                  <a:lnTo>
                    <a:pt x="16" y="474"/>
                  </a:lnTo>
                  <a:lnTo>
                    <a:pt x="8" y="427"/>
                  </a:lnTo>
                  <a:lnTo>
                    <a:pt x="1" y="380"/>
                  </a:lnTo>
                  <a:lnTo>
                    <a:pt x="0" y="332"/>
                  </a:lnTo>
                  <a:lnTo>
                    <a:pt x="9" y="313"/>
                  </a:lnTo>
                  <a:lnTo>
                    <a:pt x="19" y="296"/>
                  </a:lnTo>
                  <a:lnTo>
                    <a:pt x="32" y="280"/>
                  </a:lnTo>
                  <a:lnTo>
                    <a:pt x="44" y="265"/>
                  </a:lnTo>
                  <a:lnTo>
                    <a:pt x="58" y="250"/>
                  </a:lnTo>
                  <a:lnTo>
                    <a:pt x="72" y="235"/>
                  </a:lnTo>
                  <a:lnTo>
                    <a:pt x="86" y="220"/>
                  </a:lnTo>
                  <a:lnTo>
                    <a:pt x="100" y="205"/>
                  </a:lnTo>
                  <a:lnTo>
                    <a:pt x="109" y="194"/>
                  </a:lnTo>
                  <a:lnTo>
                    <a:pt x="120" y="183"/>
                  </a:lnTo>
                  <a:lnTo>
                    <a:pt x="133" y="171"/>
                  </a:lnTo>
                  <a:lnTo>
                    <a:pt x="147" y="160"/>
                  </a:lnTo>
                  <a:lnTo>
                    <a:pt x="162" y="147"/>
                  </a:lnTo>
                  <a:lnTo>
                    <a:pt x="177" y="136"/>
                  </a:lnTo>
                  <a:lnTo>
                    <a:pt x="193" y="124"/>
                  </a:lnTo>
                  <a:lnTo>
                    <a:pt x="208" y="113"/>
                  </a:lnTo>
                  <a:lnTo>
                    <a:pt x="223" y="101"/>
                  </a:lnTo>
                  <a:lnTo>
                    <a:pt x="237" y="92"/>
                  </a:lnTo>
                  <a:lnTo>
                    <a:pt x="249" y="83"/>
                  </a:lnTo>
                  <a:lnTo>
                    <a:pt x="262" y="75"/>
                  </a:lnTo>
                  <a:lnTo>
                    <a:pt x="271" y="68"/>
                  </a:lnTo>
                  <a:lnTo>
                    <a:pt x="279" y="62"/>
                  </a:lnTo>
                  <a:lnTo>
                    <a:pt x="285" y="58"/>
                  </a:lnTo>
                  <a:lnTo>
                    <a:pt x="289" y="56"/>
                  </a:lnTo>
                  <a:lnTo>
                    <a:pt x="305" y="47"/>
                  </a:lnTo>
                  <a:lnTo>
                    <a:pt x="323" y="38"/>
                  </a:lnTo>
                  <a:lnTo>
                    <a:pt x="343" y="28"/>
                  </a:lnTo>
                  <a:lnTo>
                    <a:pt x="362" y="19"/>
                  </a:lnTo>
                  <a:lnTo>
                    <a:pt x="381" y="12"/>
                  </a:lnTo>
                  <a:lnTo>
                    <a:pt x="396" y="5"/>
                  </a:lnTo>
                  <a:lnTo>
                    <a:pt x="406" y="2"/>
                  </a:lnTo>
                  <a:lnTo>
                    <a:pt x="411" y="0"/>
                  </a:lnTo>
                  <a:lnTo>
                    <a:pt x="429" y="47"/>
                  </a:lnTo>
                  <a:lnTo>
                    <a:pt x="445" y="93"/>
                  </a:lnTo>
                  <a:lnTo>
                    <a:pt x="460" y="139"/>
                  </a:lnTo>
                  <a:lnTo>
                    <a:pt x="473" y="185"/>
                  </a:lnTo>
                  <a:lnTo>
                    <a:pt x="483" y="234"/>
                  </a:lnTo>
                  <a:lnTo>
                    <a:pt x="490" y="284"/>
                  </a:lnTo>
                  <a:lnTo>
                    <a:pt x="496" y="340"/>
                  </a:lnTo>
                  <a:lnTo>
                    <a:pt x="498" y="400"/>
                  </a:lnTo>
                  <a:close/>
                </a:path>
              </a:pathLst>
            </a:custGeom>
            <a:solidFill>
              <a:srgbClr val="FFF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" name="Freeform 21"/>
            <p:cNvSpPr>
              <a:spLocks/>
            </p:cNvSpPr>
            <p:nvPr/>
          </p:nvSpPr>
          <p:spPr bwMode="auto">
            <a:xfrm>
              <a:off x="-61" y="1815"/>
              <a:ext cx="283" cy="442"/>
            </a:xfrm>
            <a:custGeom>
              <a:avLst/>
              <a:gdLst>
                <a:gd name="T0" fmla="*/ 92 w 567"/>
                <a:gd name="T1" fmla="*/ 769 h 884"/>
                <a:gd name="T2" fmla="*/ 67 w 567"/>
                <a:gd name="T3" fmla="*/ 674 h 884"/>
                <a:gd name="T4" fmla="*/ 31 w 567"/>
                <a:gd name="T5" fmla="*/ 547 h 884"/>
                <a:gd name="T6" fmla="*/ 4 w 567"/>
                <a:gd name="T7" fmla="*/ 451 h 884"/>
                <a:gd name="T8" fmla="*/ 10 w 567"/>
                <a:gd name="T9" fmla="*/ 397 h 884"/>
                <a:gd name="T10" fmla="*/ 38 w 567"/>
                <a:gd name="T11" fmla="*/ 325 h 884"/>
                <a:gd name="T12" fmla="*/ 75 w 567"/>
                <a:gd name="T13" fmla="*/ 255 h 884"/>
                <a:gd name="T14" fmla="*/ 120 w 567"/>
                <a:gd name="T15" fmla="*/ 191 h 884"/>
                <a:gd name="T16" fmla="*/ 155 w 567"/>
                <a:gd name="T17" fmla="*/ 149 h 884"/>
                <a:gd name="T18" fmla="*/ 182 w 567"/>
                <a:gd name="T19" fmla="*/ 124 h 884"/>
                <a:gd name="T20" fmla="*/ 212 w 567"/>
                <a:gd name="T21" fmla="*/ 98 h 884"/>
                <a:gd name="T22" fmla="*/ 242 w 567"/>
                <a:gd name="T23" fmla="*/ 71 h 884"/>
                <a:gd name="T24" fmla="*/ 272 w 567"/>
                <a:gd name="T25" fmla="*/ 47 h 884"/>
                <a:gd name="T26" fmla="*/ 297 w 567"/>
                <a:gd name="T27" fmla="*/ 25 h 884"/>
                <a:gd name="T28" fmla="*/ 318 w 567"/>
                <a:gd name="T29" fmla="*/ 10 h 884"/>
                <a:gd name="T30" fmla="*/ 329 w 567"/>
                <a:gd name="T31" fmla="*/ 1 h 884"/>
                <a:gd name="T32" fmla="*/ 344 w 567"/>
                <a:gd name="T33" fmla="*/ 3 h 884"/>
                <a:gd name="T34" fmla="*/ 378 w 567"/>
                <a:gd name="T35" fmla="*/ 10 h 884"/>
                <a:gd name="T36" fmla="*/ 413 w 567"/>
                <a:gd name="T37" fmla="*/ 18 h 884"/>
                <a:gd name="T38" fmla="*/ 451 w 567"/>
                <a:gd name="T39" fmla="*/ 25 h 884"/>
                <a:gd name="T40" fmla="*/ 487 w 567"/>
                <a:gd name="T41" fmla="*/ 32 h 884"/>
                <a:gd name="T42" fmla="*/ 519 w 567"/>
                <a:gd name="T43" fmla="*/ 39 h 884"/>
                <a:gd name="T44" fmla="*/ 546 w 567"/>
                <a:gd name="T45" fmla="*/ 42 h 884"/>
                <a:gd name="T46" fmla="*/ 562 w 567"/>
                <a:gd name="T47" fmla="*/ 45 h 884"/>
                <a:gd name="T48" fmla="*/ 554 w 567"/>
                <a:gd name="T49" fmla="*/ 51 h 884"/>
                <a:gd name="T50" fmla="*/ 512 w 567"/>
                <a:gd name="T51" fmla="*/ 76 h 884"/>
                <a:gd name="T52" fmla="*/ 458 w 567"/>
                <a:gd name="T53" fmla="*/ 107 h 884"/>
                <a:gd name="T54" fmla="*/ 410 w 567"/>
                <a:gd name="T55" fmla="*/ 137 h 884"/>
                <a:gd name="T56" fmla="*/ 373 w 567"/>
                <a:gd name="T57" fmla="*/ 163 h 884"/>
                <a:gd name="T58" fmla="*/ 340 w 567"/>
                <a:gd name="T59" fmla="*/ 191 h 884"/>
                <a:gd name="T60" fmla="*/ 307 w 567"/>
                <a:gd name="T61" fmla="*/ 220 h 884"/>
                <a:gd name="T62" fmla="*/ 277 w 567"/>
                <a:gd name="T63" fmla="*/ 250 h 884"/>
                <a:gd name="T64" fmla="*/ 251 w 567"/>
                <a:gd name="T65" fmla="*/ 282 h 884"/>
                <a:gd name="T66" fmla="*/ 227 w 567"/>
                <a:gd name="T67" fmla="*/ 310 h 884"/>
                <a:gd name="T68" fmla="*/ 205 w 567"/>
                <a:gd name="T69" fmla="*/ 340 h 884"/>
                <a:gd name="T70" fmla="*/ 186 w 567"/>
                <a:gd name="T71" fmla="*/ 371 h 884"/>
                <a:gd name="T72" fmla="*/ 179 w 567"/>
                <a:gd name="T73" fmla="*/ 388 h 884"/>
                <a:gd name="T74" fmla="*/ 179 w 567"/>
                <a:gd name="T75" fmla="*/ 388 h 884"/>
                <a:gd name="T76" fmla="*/ 178 w 567"/>
                <a:gd name="T77" fmla="*/ 388 h 884"/>
                <a:gd name="T78" fmla="*/ 178 w 567"/>
                <a:gd name="T79" fmla="*/ 388 h 884"/>
                <a:gd name="T80" fmla="*/ 177 w 567"/>
                <a:gd name="T81" fmla="*/ 388 h 884"/>
                <a:gd name="T82" fmla="*/ 176 w 567"/>
                <a:gd name="T83" fmla="*/ 389 h 884"/>
                <a:gd name="T84" fmla="*/ 170 w 567"/>
                <a:gd name="T85" fmla="*/ 426 h 884"/>
                <a:gd name="T86" fmla="*/ 171 w 567"/>
                <a:gd name="T87" fmla="*/ 499 h 884"/>
                <a:gd name="T88" fmla="*/ 185 w 567"/>
                <a:gd name="T89" fmla="*/ 570 h 884"/>
                <a:gd name="T90" fmla="*/ 204 w 567"/>
                <a:gd name="T91" fmla="*/ 642 h 884"/>
                <a:gd name="T92" fmla="*/ 221 w 567"/>
                <a:gd name="T93" fmla="*/ 704 h 884"/>
                <a:gd name="T94" fmla="*/ 236 w 567"/>
                <a:gd name="T95" fmla="*/ 757 h 884"/>
                <a:gd name="T96" fmla="*/ 252 w 567"/>
                <a:gd name="T97" fmla="*/ 807 h 884"/>
                <a:gd name="T98" fmla="*/ 268 w 567"/>
                <a:gd name="T99" fmla="*/ 858 h 884"/>
                <a:gd name="T100" fmla="*/ 265 w 567"/>
                <a:gd name="T101" fmla="*/ 877 h 884"/>
                <a:gd name="T102" fmla="*/ 219 w 567"/>
                <a:gd name="T103" fmla="*/ 851 h 884"/>
                <a:gd name="T104" fmla="*/ 161 w 567"/>
                <a:gd name="T105" fmla="*/ 820 h 884"/>
                <a:gd name="T106" fmla="*/ 111 w 567"/>
                <a:gd name="T107" fmla="*/ 794 h 8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67" h="884">
                  <a:moveTo>
                    <a:pt x="94" y="786"/>
                  </a:moveTo>
                  <a:lnTo>
                    <a:pt x="92" y="769"/>
                  </a:lnTo>
                  <a:lnTo>
                    <a:pt x="82" y="729"/>
                  </a:lnTo>
                  <a:lnTo>
                    <a:pt x="67" y="674"/>
                  </a:lnTo>
                  <a:lnTo>
                    <a:pt x="49" y="610"/>
                  </a:lnTo>
                  <a:lnTo>
                    <a:pt x="31" y="547"/>
                  </a:lnTo>
                  <a:lnTo>
                    <a:pt x="15" y="492"/>
                  </a:lnTo>
                  <a:lnTo>
                    <a:pt x="4" y="451"/>
                  </a:lnTo>
                  <a:lnTo>
                    <a:pt x="0" y="435"/>
                  </a:lnTo>
                  <a:lnTo>
                    <a:pt x="10" y="397"/>
                  </a:lnTo>
                  <a:lnTo>
                    <a:pt x="23" y="360"/>
                  </a:lnTo>
                  <a:lnTo>
                    <a:pt x="38" y="325"/>
                  </a:lnTo>
                  <a:lnTo>
                    <a:pt x="55" y="289"/>
                  </a:lnTo>
                  <a:lnTo>
                    <a:pt x="75" y="255"/>
                  </a:lnTo>
                  <a:lnTo>
                    <a:pt x="95" y="222"/>
                  </a:lnTo>
                  <a:lnTo>
                    <a:pt x="120" y="191"/>
                  </a:lnTo>
                  <a:lnTo>
                    <a:pt x="145" y="161"/>
                  </a:lnTo>
                  <a:lnTo>
                    <a:pt x="155" y="149"/>
                  </a:lnTo>
                  <a:lnTo>
                    <a:pt x="168" y="137"/>
                  </a:lnTo>
                  <a:lnTo>
                    <a:pt x="182" y="124"/>
                  </a:lnTo>
                  <a:lnTo>
                    <a:pt x="196" y="110"/>
                  </a:lnTo>
                  <a:lnTo>
                    <a:pt x="212" y="98"/>
                  </a:lnTo>
                  <a:lnTo>
                    <a:pt x="227" y="84"/>
                  </a:lnTo>
                  <a:lnTo>
                    <a:pt x="242" y="71"/>
                  </a:lnTo>
                  <a:lnTo>
                    <a:pt x="257" y="58"/>
                  </a:lnTo>
                  <a:lnTo>
                    <a:pt x="272" y="47"/>
                  </a:lnTo>
                  <a:lnTo>
                    <a:pt x="285" y="35"/>
                  </a:lnTo>
                  <a:lnTo>
                    <a:pt x="297" y="25"/>
                  </a:lnTo>
                  <a:lnTo>
                    <a:pt x="308" y="17"/>
                  </a:lnTo>
                  <a:lnTo>
                    <a:pt x="318" y="10"/>
                  </a:lnTo>
                  <a:lnTo>
                    <a:pt x="325" y="4"/>
                  </a:lnTo>
                  <a:lnTo>
                    <a:pt x="329" y="1"/>
                  </a:lnTo>
                  <a:lnTo>
                    <a:pt x="330" y="0"/>
                  </a:lnTo>
                  <a:lnTo>
                    <a:pt x="344" y="3"/>
                  </a:lnTo>
                  <a:lnTo>
                    <a:pt x="360" y="7"/>
                  </a:lnTo>
                  <a:lnTo>
                    <a:pt x="378" y="10"/>
                  </a:lnTo>
                  <a:lnTo>
                    <a:pt x="395" y="13"/>
                  </a:lnTo>
                  <a:lnTo>
                    <a:pt x="413" y="18"/>
                  </a:lnTo>
                  <a:lnTo>
                    <a:pt x="433" y="22"/>
                  </a:lnTo>
                  <a:lnTo>
                    <a:pt x="451" y="25"/>
                  </a:lnTo>
                  <a:lnTo>
                    <a:pt x="470" y="28"/>
                  </a:lnTo>
                  <a:lnTo>
                    <a:pt x="487" y="32"/>
                  </a:lnTo>
                  <a:lnTo>
                    <a:pt x="504" y="35"/>
                  </a:lnTo>
                  <a:lnTo>
                    <a:pt x="519" y="39"/>
                  </a:lnTo>
                  <a:lnTo>
                    <a:pt x="533" y="41"/>
                  </a:lnTo>
                  <a:lnTo>
                    <a:pt x="546" y="42"/>
                  </a:lnTo>
                  <a:lnTo>
                    <a:pt x="555" y="43"/>
                  </a:lnTo>
                  <a:lnTo>
                    <a:pt x="562" y="45"/>
                  </a:lnTo>
                  <a:lnTo>
                    <a:pt x="567" y="45"/>
                  </a:lnTo>
                  <a:lnTo>
                    <a:pt x="554" y="51"/>
                  </a:lnTo>
                  <a:lnTo>
                    <a:pt x="535" y="62"/>
                  </a:lnTo>
                  <a:lnTo>
                    <a:pt x="512" y="76"/>
                  </a:lnTo>
                  <a:lnTo>
                    <a:pt x="486" y="91"/>
                  </a:lnTo>
                  <a:lnTo>
                    <a:pt x="458" y="107"/>
                  </a:lnTo>
                  <a:lnTo>
                    <a:pt x="432" y="123"/>
                  </a:lnTo>
                  <a:lnTo>
                    <a:pt x="410" y="137"/>
                  </a:lnTo>
                  <a:lnTo>
                    <a:pt x="391" y="149"/>
                  </a:lnTo>
                  <a:lnTo>
                    <a:pt x="373" y="163"/>
                  </a:lnTo>
                  <a:lnTo>
                    <a:pt x="356" y="177"/>
                  </a:lnTo>
                  <a:lnTo>
                    <a:pt x="340" y="191"/>
                  </a:lnTo>
                  <a:lnTo>
                    <a:pt x="323" y="205"/>
                  </a:lnTo>
                  <a:lnTo>
                    <a:pt x="307" y="220"/>
                  </a:lnTo>
                  <a:lnTo>
                    <a:pt x="292" y="235"/>
                  </a:lnTo>
                  <a:lnTo>
                    <a:pt x="277" y="250"/>
                  </a:lnTo>
                  <a:lnTo>
                    <a:pt x="262" y="267"/>
                  </a:lnTo>
                  <a:lnTo>
                    <a:pt x="251" y="282"/>
                  </a:lnTo>
                  <a:lnTo>
                    <a:pt x="238" y="296"/>
                  </a:lnTo>
                  <a:lnTo>
                    <a:pt x="227" y="310"/>
                  </a:lnTo>
                  <a:lnTo>
                    <a:pt x="215" y="325"/>
                  </a:lnTo>
                  <a:lnTo>
                    <a:pt x="205" y="340"/>
                  </a:lnTo>
                  <a:lnTo>
                    <a:pt x="194" y="355"/>
                  </a:lnTo>
                  <a:lnTo>
                    <a:pt x="186" y="371"/>
                  </a:lnTo>
                  <a:lnTo>
                    <a:pt x="179" y="388"/>
                  </a:lnTo>
                  <a:lnTo>
                    <a:pt x="179" y="388"/>
                  </a:lnTo>
                  <a:lnTo>
                    <a:pt x="179" y="388"/>
                  </a:lnTo>
                  <a:lnTo>
                    <a:pt x="179" y="388"/>
                  </a:lnTo>
                  <a:lnTo>
                    <a:pt x="179" y="388"/>
                  </a:lnTo>
                  <a:lnTo>
                    <a:pt x="178" y="388"/>
                  </a:lnTo>
                  <a:lnTo>
                    <a:pt x="178" y="388"/>
                  </a:lnTo>
                  <a:lnTo>
                    <a:pt x="178" y="388"/>
                  </a:lnTo>
                  <a:lnTo>
                    <a:pt x="178" y="388"/>
                  </a:lnTo>
                  <a:lnTo>
                    <a:pt x="177" y="388"/>
                  </a:lnTo>
                  <a:lnTo>
                    <a:pt x="177" y="388"/>
                  </a:lnTo>
                  <a:lnTo>
                    <a:pt x="176" y="389"/>
                  </a:lnTo>
                  <a:lnTo>
                    <a:pt x="176" y="389"/>
                  </a:lnTo>
                  <a:lnTo>
                    <a:pt x="170" y="426"/>
                  </a:lnTo>
                  <a:lnTo>
                    <a:pt x="169" y="462"/>
                  </a:lnTo>
                  <a:lnTo>
                    <a:pt x="171" y="499"/>
                  </a:lnTo>
                  <a:lnTo>
                    <a:pt x="177" y="534"/>
                  </a:lnTo>
                  <a:lnTo>
                    <a:pt x="185" y="570"/>
                  </a:lnTo>
                  <a:lnTo>
                    <a:pt x="194" y="606"/>
                  </a:lnTo>
                  <a:lnTo>
                    <a:pt x="204" y="642"/>
                  </a:lnTo>
                  <a:lnTo>
                    <a:pt x="214" y="677"/>
                  </a:lnTo>
                  <a:lnTo>
                    <a:pt x="221" y="704"/>
                  </a:lnTo>
                  <a:lnTo>
                    <a:pt x="228" y="730"/>
                  </a:lnTo>
                  <a:lnTo>
                    <a:pt x="236" y="757"/>
                  </a:lnTo>
                  <a:lnTo>
                    <a:pt x="244" y="782"/>
                  </a:lnTo>
                  <a:lnTo>
                    <a:pt x="252" y="807"/>
                  </a:lnTo>
                  <a:lnTo>
                    <a:pt x="260" y="833"/>
                  </a:lnTo>
                  <a:lnTo>
                    <a:pt x="268" y="858"/>
                  </a:lnTo>
                  <a:lnTo>
                    <a:pt x="277" y="884"/>
                  </a:lnTo>
                  <a:lnTo>
                    <a:pt x="265" y="877"/>
                  </a:lnTo>
                  <a:lnTo>
                    <a:pt x="244" y="866"/>
                  </a:lnTo>
                  <a:lnTo>
                    <a:pt x="219" y="851"/>
                  </a:lnTo>
                  <a:lnTo>
                    <a:pt x="190" y="836"/>
                  </a:lnTo>
                  <a:lnTo>
                    <a:pt x="161" y="820"/>
                  </a:lnTo>
                  <a:lnTo>
                    <a:pt x="135" y="805"/>
                  </a:lnTo>
                  <a:lnTo>
                    <a:pt x="111" y="794"/>
                  </a:lnTo>
                  <a:lnTo>
                    <a:pt x="94" y="786"/>
                  </a:lnTo>
                  <a:close/>
                </a:path>
              </a:pathLst>
            </a:custGeom>
            <a:solidFill>
              <a:srgbClr val="937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" name="Freeform 22"/>
            <p:cNvSpPr>
              <a:spLocks/>
            </p:cNvSpPr>
            <p:nvPr/>
          </p:nvSpPr>
          <p:spPr bwMode="auto">
            <a:xfrm>
              <a:off x="38" y="1827"/>
              <a:ext cx="393" cy="495"/>
            </a:xfrm>
            <a:custGeom>
              <a:avLst/>
              <a:gdLst>
                <a:gd name="T0" fmla="*/ 541 w 787"/>
                <a:gd name="T1" fmla="*/ 979 h 991"/>
                <a:gd name="T2" fmla="*/ 440 w 787"/>
                <a:gd name="T3" fmla="*/ 954 h 991"/>
                <a:gd name="T4" fmla="*/ 319 w 787"/>
                <a:gd name="T5" fmla="*/ 924 h 991"/>
                <a:gd name="T6" fmla="*/ 206 w 787"/>
                <a:gd name="T7" fmla="*/ 896 h 991"/>
                <a:gd name="T8" fmla="*/ 130 w 787"/>
                <a:gd name="T9" fmla="*/ 878 h 991"/>
                <a:gd name="T10" fmla="*/ 76 w 787"/>
                <a:gd name="T11" fmla="*/ 781 h 991"/>
                <a:gd name="T12" fmla="*/ 14 w 787"/>
                <a:gd name="T13" fmla="*/ 532 h 991"/>
                <a:gd name="T14" fmla="*/ 0 w 787"/>
                <a:gd name="T15" fmla="*/ 387 h 991"/>
                <a:gd name="T16" fmla="*/ 29 w 787"/>
                <a:gd name="T17" fmla="*/ 329 h 991"/>
                <a:gd name="T18" fmla="*/ 76 w 787"/>
                <a:gd name="T19" fmla="*/ 267 h 991"/>
                <a:gd name="T20" fmla="*/ 132 w 787"/>
                <a:gd name="T21" fmla="*/ 211 h 991"/>
                <a:gd name="T22" fmla="*/ 161 w 787"/>
                <a:gd name="T23" fmla="*/ 184 h 991"/>
                <a:gd name="T24" fmla="*/ 191 w 787"/>
                <a:gd name="T25" fmla="*/ 159 h 991"/>
                <a:gd name="T26" fmla="*/ 231 w 787"/>
                <a:gd name="T27" fmla="*/ 131 h 991"/>
                <a:gd name="T28" fmla="*/ 309 w 787"/>
                <a:gd name="T29" fmla="*/ 84 h 991"/>
                <a:gd name="T30" fmla="*/ 378 w 787"/>
                <a:gd name="T31" fmla="*/ 42 h 991"/>
                <a:gd name="T32" fmla="*/ 412 w 787"/>
                <a:gd name="T33" fmla="*/ 22 h 991"/>
                <a:gd name="T34" fmla="*/ 449 w 787"/>
                <a:gd name="T35" fmla="*/ 11 h 991"/>
                <a:gd name="T36" fmla="*/ 487 w 787"/>
                <a:gd name="T37" fmla="*/ 0 h 991"/>
                <a:gd name="T38" fmla="*/ 519 w 787"/>
                <a:gd name="T39" fmla="*/ 21 h 991"/>
                <a:gd name="T40" fmla="*/ 572 w 787"/>
                <a:gd name="T41" fmla="*/ 56 h 991"/>
                <a:gd name="T42" fmla="*/ 566 w 787"/>
                <a:gd name="T43" fmla="*/ 75 h 991"/>
                <a:gd name="T44" fmla="*/ 501 w 787"/>
                <a:gd name="T45" fmla="*/ 99 h 991"/>
                <a:gd name="T46" fmla="*/ 438 w 787"/>
                <a:gd name="T47" fmla="*/ 128 h 991"/>
                <a:gd name="T48" fmla="*/ 397 w 787"/>
                <a:gd name="T49" fmla="*/ 151 h 991"/>
                <a:gd name="T50" fmla="*/ 369 w 787"/>
                <a:gd name="T51" fmla="*/ 169 h 991"/>
                <a:gd name="T52" fmla="*/ 340 w 787"/>
                <a:gd name="T53" fmla="*/ 188 h 991"/>
                <a:gd name="T54" fmla="*/ 290 w 787"/>
                <a:gd name="T55" fmla="*/ 222 h 991"/>
                <a:gd name="T56" fmla="*/ 245 w 787"/>
                <a:gd name="T57" fmla="*/ 261 h 991"/>
                <a:gd name="T58" fmla="*/ 204 w 787"/>
                <a:gd name="T59" fmla="*/ 309 h 991"/>
                <a:gd name="T60" fmla="*/ 158 w 787"/>
                <a:gd name="T61" fmla="*/ 357 h 991"/>
                <a:gd name="T62" fmla="*/ 121 w 787"/>
                <a:gd name="T63" fmla="*/ 409 h 991"/>
                <a:gd name="T64" fmla="*/ 114 w 787"/>
                <a:gd name="T65" fmla="*/ 536 h 991"/>
                <a:gd name="T66" fmla="*/ 139 w 787"/>
                <a:gd name="T67" fmla="*/ 669 h 991"/>
                <a:gd name="T68" fmla="*/ 151 w 787"/>
                <a:gd name="T69" fmla="*/ 707 h 991"/>
                <a:gd name="T70" fmla="*/ 166 w 787"/>
                <a:gd name="T71" fmla="*/ 744 h 991"/>
                <a:gd name="T72" fmla="*/ 192 w 787"/>
                <a:gd name="T73" fmla="*/ 782 h 991"/>
                <a:gd name="T74" fmla="*/ 226 w 787"/>
                <a:gd name="T75" fmla="*/ 818 h 991"/>
                <a:gd name="T76" fmla="*/ 269 w 787"/>
                <a:gd name="T77" fmla="*/ 839 h 991"/>
                <a:gd name="T78" fmla="*/ 291 w 787"/>
                <a:gd name="T79" fmla="*/ 841 h 991"/>
                <a:gd name="T80" fmla="*/ 312 w 787"/>
                <a:gd name="T81" fmla="*/ 836 h 991"/>
                <a:gd name="T82" fmla="*/ 337 w 787"/>
                <a:gd name="T83" fmla="*/ 826 h 991"/>
                <a:gd name="T84" fmla="*/ 375 w 787"/>
                <a:gd name="T85" fmla="*/ 809 h 991"/>
                <a:gd name="T86" fmla="*/ 411 w 787"/>
                <a:gd name="T87" fmla="*/ 787 h 991"/>
                <a:gd name="T88" fmla="*/ 458 w 787"/>
                <a:gd name="T89" fmla="*/ 752 h 991"/>
                <a:gd name="T90" fmla="*/ 513 w 787"/>
                <a:gd name="T91" fmla="*/ 717 h 991"/>
                <a:gd name="T92" fmla="*/ 563 w 787"/>
                <a:gd name="T93" fmla="*/ 675 h 991"/>
                <a:gd name="T94" fmla="*/ 600 w 787"/>
                <a:gd name="T95" fmla="*/ 620 h 991"/>
                <a:gd name="T96" fmla="*/ 638 w 787"/>
                <a:gd name="T97" fmla="*/ 548 h 991"/>
                <a:gd name="T98" fmla="*/ 650 w 787"/>
                <a:gd name="T99" fmla="*/ 523 h 991"/>
                <a:gd name="T100" fmla="*/ 653 w 787"/>
                <a:gd name="T101" fmla="*/ 522 h 991"/>
                <a:gd name="T102" fmla="*/ 653 w 787"/>
                <a:gd name="T103" fmla="*/ 522 h 991"/>
                <a:gd name="T104" fmla="*/ 673 w 787"/>
                <a:gd name="T105" fmla="*/ 537 h 991"/>
                <a:gd name="T106" fmla="*/ 736 w 787"/>
                <a:gd name="T107" fmla="*/ 585 h 991"/>
                <a:gd name="T108" fmla="*/ 787 w 787"/>
                <a:gd name="T109" fmla="*/ 642 h 991"/>
                <a:gd name="T110" fmla="*/ 758 w 787"/>
                <a:gd name="T111" fmla="*/ 689 h 991"/>
                <a:gd name="T112" fmla="*/ 718 w 787"/>
                <a:gd name="T113" fmla="*/ 760 h 991"/>
                <a:gd name="T114" fmla="*/ 673 w 787"/>
                <a:gd name="T115" fmla="*/ 842 h 991"/>
                <a:gd name="T116" fmla="*/ 628 w 787"/>
                <a:gd name="T117" fmla="*/ 919 h 991"/>
                <a:gd name="T118" fmla="*/ 593 w 787"/>
                <a:gd name="T119" fmla="*/ 978 h 9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87" h="991">
                  <a:moveTo>
                    <a:pt x="584" y="991"/>
                  </a:moveTo>
                  <a:lnTo>
                    <a:pt x="566" y="986"/>
                  </a:lnTo>
                  <a:lnTo>
                    <a:pt x="541" y="979"/>
                  </a:lnTo>
                  <a:lnTo>
                    <a:pt x="511" y="972"/>
                  </a:lnTo>
                  <a:lnTo>
                    <a:pt x="477" y="963"/>
                  </a:lnTo>
                  <a:lnTo>
                    <a:pt x="440" y="954"/>
                  </a:lnTo>
                  <a:lnTo>
                    <a:pt x="400" y="944"/>
                  </a:lnTo>
                  <a:lnTo>
                    <a:pt x="359" y="934"/>
                  </a:lnTo>
                  <a:lnTo>
                    <a:pt x="319" y="924"/>
                  </a:lnTo>
                  <a:lnTo>
                    <a:pt x="279" y="914"/>
                  </a:lnTo>
                  <a:lnTo>
                    <a:pt x="241" y="904"/>
                  </a:lnTo>
                  <a:lnTo>
                    <a:pt x="206" y="896"/>
                  </a:lnTo>
                  <a:lnTo>
                    <a:pt x="175" y="888"/>
                  </a:lnTo>
                  <a:lnTo>
                    <a:pt x="150" y="883"/>
                  </a:lnTo>
                  <a:lnTo>
                    <a:pt x="130" y="878"/>
                  </a:lnTo>
                  <a:lnTo>
                    <a:pt x="117" y="874"/>
                  </a:lnTo>
                  <a:lnTo>
                    <a:pt x="113" y="873"/>
                  </a:lnTo>
                  <a:lnTo>
                    <a:pt x="76" y="781"/>
                  </a:lnTo>
                  <a:lnTo>
                    <a:pt x="48" y="691"/>
                  </a:lnTo>
                  <a:lnTo>
                    <a:pt x="28" y="607"/>
                  </a:lnTo>
                  <a:lnTo>
                    <a:pt x="14" y="532"/>
                  </a:lnTo>
                  <a:lnTo>
                    <a:pt x="6" y="469"/>
                  </a:lnTo>
                  <a:lnTo>
                    <a:pt x="1" y="419"/>
                  </a:lnTo>
                  <a:lnTo>
                    <a:pt x="0" y="387"/>
                  </a:lnTo>
                  <a:lnTo>
                    <a:pt x="0" y="374"/>
                  </a:lnTo>
                  <a:lnTo>
                    <a:pt x="14" y="351"/>
                  </a:lnTo>
                  <a:lnTo>
                    <a:pt x="29" y="329"/>
                  </a:lnTo>
                  <a:lnTo>
                    <a:pt x="44" y="309"/>
                  </a:lnTo>
                  <a:lnTo>
                    <a:pt x="60" y="288"/>
                  </a:lnTo>
                  <a:lnTo>
                    <a:pt x="76" y="267"/>
                  </a:lnTo>
                  <a:lnTo>
                    <a:pt x="94" y="248"/>
                  </a:lnTo>
                  <a:lnTo>
                    <a:pt x="113" y="229"/>
                  </a:lnTo>
                  <a:lnTo>
                    <a:pt x="132" y="211"/>
                  </a:lnTo>
                  <a:lnTo>
                    <a:pt x="143" y="201"/>
                  </a:lnTo>
                  <a:lnTo>
                    <a:pt x="152" y="193"/>
                  </a:lnTo>
                  <a:lnTo>
                    <a:pt x="161" y="184"/>
                  </a:lnTo>
                  <a:lnTo>
                    <a:pt x="172" y="176"/>
                  </a:lnTo>
                  <a:lnTo>
                    <a:pt x="181" y="167"/>
                  </a:lnTo>
                  <a:lnTo>
                    <a:pt x="191" y="159"/>
                  </a:lnTo>
                  <a:lnTo>
                    <a:pt x="201" y="151"/>
                  </a:lnTo>
                  <a:lnTo>
                    <a:pt x="213" y="143"/>
                  </a:lnTo>
                  <a:lnTo>
                    <a:pt x="231" y="131"/>
                  </a:lnTo>
                  <a:lnTo>
                    <a:pt x="254" y="117"/>
                  </a:lnTo>
                  <a:lnTo>
                    <a:pt x="281" y="101"/>
                  </a:lnTo>
                  <a:lnTo>
                    <a:pt x="309" y="84"/>
                  </a:lnTo>
                  <a:lnTo>
                    <a:pt x="335" y="68"/>
                  </a:lnTo>
                  <a:lnTo>
                    <a:pt x="358" y="54"/>
                  </a:lnTo>
                  <a:lnTo>
                    <a:pt x="378" y="42"/>
                  </a:lnTo>
                  <a:lnTo>
                    <a:pt x="389" y="34"/>
                  </a:lnTo>
                  <a:lnTo>
                    <a:pt x="401" y="27"/>
                  </a:lnTo>
                  <a:lnTo>
                    <a:pt x="412" y="22"/>
                  </a:lnTo>
                  <a:lnTo>
                    <a:pt x="425" y="17"/>
                  </a:lnTo>
                  <a:lnTo>
                    <a:pt x="436" y="14"/>
                  </a:lnTo>
                  <a:lnTo>
                    <a:pt x="449" y="11"/>
                  </a:lnTo>
                  <a:lnTo>
                    <a:pt x="462" y="8"/>
                  </a:lnTo>
                  <a:lnTo>
                    <a:pt x="474" y="4"/>
                  </a:lnTo>
                  <a:lnTo>
                    <a:pt x="487" y="0"/>
                  </a:lnTo>
                  <a:lnTo>
                    <a:pt x="492" y="2"/>
                  </a:lnTo>
                  <a:lnTo>
                    <a:pt x="503" y="10"/>
                  </a:lnTo>
                  <a:lnTo>
                    <a:pt x="519" y="21"/>
                  </a:lnTo>
                  <a:lnTo>
                    <a:pt x="538" y="33"/>
                  </a:lnTo>
                  <a:lnTo>
                    <a:pt x="556" y="45"/>
                  </a:lnTo>
                  <a:lnTo>
                    <a:pt x="572" y="56"/>
                  </a:lnTo>
                  <a:lnTo>
                    <a:pt x="584" y="63"/>
                  </a:lnTo>
                  <a:lnTo>
                    <a:pt x="587" y="67"/>
                  </a:lnTo>
                  <a:lnTo>
                    <a:pt x="566" y="75"/>
                  </a:lnTo>
                  <a:lnTo>
                    <a:pt x="545" y="83"/>
                  </a:lnTo>
                  <a:lnTo>
                    <a:pt x="523" y="91"/>
                  </a:lnTo>
                  <a:lnTo>
                    <a:pt x="501" y="99"/>
                  </a:lnTo>
                  <a:lnTo>
                    <a:pt x="480" y="108"/>
                  </a:lnTo>
                  <a:lnTo>
                    <a:pt x="458" y="117"/>
                  </a:lnTo>
                  <a:lnTo>
                    <a:pt x="438" y="128"/>
                  </a:lnTo>
                  <a:lnTo>
                    <a:pt x="417" y="139"/>
                  </a:lnTo>
                  <a:lnTo>
                    <a:pt x="407" y="145"/>
                  </a:lnTo>
                  <a:lnTo>
                    <a:pt x="397" y="151"/>
                  </a:lnTo>
                  <a:lnTo>
                    <a:pt x="388" y="158"/>
                  </a:lnTo>
                  <a:lnTo>
                    <a:pt x="379" y="163"/>
                  </a:lnTo>
                  <a:lnTo>
                    <a:pt x="369" y="169"/>
                  </a:lnTo>
                  <a:lnTo>
                    <a:pt x="359" y="175"/>
                  </a:lnTo>
                  <a:lnTo>
                    <a:pt x="350" y="182"/>
                  </a:lnTo>
                  <a:lnTo>
                    <a:pt x="340" y="188"/>
                  </a:lnTo>
                  <a:lnTo>
                    <a:pt x="322" y="199"/>
                  </a:lnTo>
                  <a:lnTo>
                    <a:pt x="306" y="211"/>
                  </a:lnTo>
                  <a:lnTo>
                    <a:pt x="290" y="222"/>
                  </a:lnTo>
                  <a:lnTo>
                    <a:pt x="274" y="235"/>
                  </a:lnTo>
                  <a:lnTo>
                    <a:pt x="260" y="248"/>
                  </a:lnTo>
                  <a:lnTo>
                    <a:pt x="245" y="261"/>
                  </a:lnTo>
                  <a:lnTo>
                    <a:pt x="231" y="276"/>
                  </a:lnTo>
                  <a:lnTo>
                    <a:pt x="219" y="291"/>
                  </a:lnTo>
                  <a:lnTo>
                    <a:pt x="204" y="309"/>
                  </a:lnTo>
                  <a:lnTo>
                    <a:pt x="189" y="325"/>
                  </a:lnTo>
                  <a:lnTo>
                    <a:pt x="173" y="341"/>
                  </a:lnTo>
                  <a:lnTo>
                    <a:pt x="158" y="357"/>
                  </a:lnTo>
                  <a:lnTo>
                    <a:pt x="144" y="373"/>
                  </a:lnTo>
                  <a:lnTo>
                    <a:pt x="131" y="390"/>
                  </a:lnTo>
                  <a:lnTo>
                    <a:pt x="121" y="409"/>
                  </a:lnTo>
                  <a:lnTo>
                    <a:pt x="113" y="430"/>
                  </a:lnTo>
                  <a:lnTo>
                    <a:pt x="110" y="470"/>
                  </a:lnTo>
                  <a:lnTo>
                    <a:pt x="114" y="536"/>
                  </a:lnTo>
                  <a:lnTo>
                    <a:pt x="123" y="605"/>
                  </a:lnTo>
                  <a:lnTo>
                    <a:pt x="135" y="657"/>
                  </a:lnTo>
                  <a:lnTo>
                    <a:pt x="139" y="669"/>
                  </a:lnTo>
                  <a:lnTo>
                    <a:pt x="143" y="682"/>
                  </a:lnTo>
                  <a:lnTo>
                    <a:pt x="146" y="695"/>
                  </a:lnTo>
                  <a:lnTo>
                    <a:pt x="151" y="707"/>
                  </a:lnTo>
                  <a:lnTo>
                    <a:pt x="154" y="720"/>
                  </a:lnTo>
                  <a:lnTo>
                    <a:pt x="160" y="732"/>
                  </a:lnTo>
                  <a:lnTo>
                    <a:pt x="166" y="744"/>
                  </a:lnTo>
                  <a:lnTo>
                    <a:pt x="173" y="756"/>
                  </a:lnTo>
                  <a:lnTo>
                    <a:pt x="182" y="770"/>
                  </a:lnTo>
                  <a:lnTo>
                    <a:pt x="192" y="782"/>
                  </a:lnTo>
                  <a:lnTo>
                    <a:pt x="203" y="795"/>
                  </a:lnTo>
                  <a:lnTo>
                    <a:pt x="214" y="808"/>
                  </a:lnTo>
                  <a:lnTo>
                    <a:pt x="226" y="818"/>
                  </a:lnTo>
                  <a:lnTo>
                    <a:pt x="239" y="826"/>
                  </a:lnTo>
                  <a:lnTo>
                    <a:pt x="253" y="834"/>
                  </a:lnTo>
                  <a:lnTo>
                    <a:pt x="269" y="839"/>
                  </a:lnTo>
                  <a:lnTo>
                    <a:pt x="276" y="840"/>
                  </a:lnTo>
                  <a:lnTo>
                    <a:pt x="284" y="841"/>
                  </a:lnTo>
                  <a:lnTo>
                    <a:pt x="291" y="841"/>
                  </a:lnTo>
                  <a:lnTo>
                    <a:pt x="298" y="840"/>
                  </a:lnTo>
                  <a:lnTo>
                    <a:pt x="305" y="839"/>
                  </a:lnTo>
                  <a:lnTo>
                    <a:pt x="312" y="836"/>
                  </a:lnTo>
                  <a:lnTo>
                    <a:pt x="318" y="834"/>
                  </a:lnTo>
                  <a:lnTo>
                    <a:pt x="325" y="832"/>
                  </a:lnTo>
                  <a:lnTo>
                    <a:pt x="337" y="826"/>
                  </a:lnTo>
                  <a:lnTo>
                    <a:pt x="350" y="821"/>
                  </a:lnTo>
                  <a:lnTo>
                    <a:pt x="363" y="815"/>
                  </a:lnTo>
                  <a:lnTo>
                    <a:pt x="375" y="809"/>
                  </a:lnTo>
                  <a:lnTo>
                    <a:pt x="387" y="802"/>
                  </a:lnTo>
                  <a:lnTo>
                    <a:pt x="400" y="795"/>
                  </a:lnTo>
                  <a:lnTo>
                    <a:pt x="411" y="787"/>
                  </a:lnTo>
                  <a:lnTo>
                    <a:pt x="423" y="778"/>
                  </a:lnTo>
                  <a:lnTo>
                    <a:pt x="441" y="765"/>
                  </a:lnTo>
                  <a:lnTo>
                    <a:pt x="458" y="752"/>
                  </a:lnTo>
                  <a:lnTo>
                    <a:pt x="477" y="741"/>
                  </a:lnTo>
                  <a:lnTo>
                    <a:pt x="495" y="728"/>
                  </a:lnTo>
                  <a:lnTo>
                    <a:pt x="513" y="717"/>
                  </a:lnTo>
                  <a:lnTo>
                    <a:pt x="531" y="704"/>
                  </a:lnTo>
                  <a:lnTo>
                    <a:pt x="547" y="690"/>
                  </a:lnTo>
                  <a:lnTo>
                    <a:pt x="563" y="675"/>
                  </a:lnTo>
                  <a:lnTo>
                    <a:pt x="574" y="662"/>
                  </a:lnTo>
                  <a:lnTo>
                    <a:pt x="585" y="643"/>
                  </a:lnTo>
                  <a:lnTo>
                    <a:pt x="600" y="620"/>
                  </a:lnTo>
                  <a:lnTo>
                    <a:pt x="614" y="594"/>
                  </a:lnTo>
                  <a:lnTo>
                    <a:pt x="627" y="570"/>
                  </a:lnTo>
                  <a:lnTo>
                    <a:pt x="638" y="548"/>
                  </a:lnTo>
                  <a:lnTo>
                    <a:pt x="645" y="532"/>
                  </a:lnTo>
                  <a:lnTo>
                    <a:pt x="648" y="523"/>
                  </a:lnTo>
                  <a:lnTo>
                    <a:pt x="650" y="523"/>
                  </a:lnTo>
                  <a:lnTo>
                    <a:pt x="651" y="523"/>
                  </a:lnTo>
                  <a:lnTo>
                    <a:pt x="652" y="523"/>
                  </a:lnTo>
                  <a:lnTo>
                    <a:pt x="653" y="522"/>
                  </a:lnTo>
                  <a:lnTo>
                    <a:pt x="653" y="522"/>
                  </a:lnTo>
                  <a:lnTo>
                    <a:pt x="653" y="522"/>
                  </a:lnTo>
                  <a:lnTo>
                    <a:pt x="653" y="522"/>
                  </a:lnTo>
                  <a:lnTo>
                    <a:pt x="653" y="522"/>
                  </a:lnTo>
                  <a:lnTo>
                    <a:pt x="659" y="526"/>
                  </a:lnTo>
                  <a:lnTo>
                    <a:pt x="673" y="537"/>
                  </a:lnTo>
                  <a:lnTo>
                    <a:pt x="691" y="551"/>
                  </a:lnTo>
                  <a:lnTo>
                    <a:pt x="713" y="567"/>
                  </a:lnTo>
                  <a:lnTo>
                    <a:pt x="736" y="585"/>
                  </a:lnTo>
                  <a:lnTo>
                    <a:pt x="757" y="605"/>
                  </a:lnTo>
                  <a:lnTo>
                    <a:pt x="774" y="624"/>
                  </a:lnTo>
                  <a:lnTo>
                    <a:pt x="787" y="642"/>
                  </a:lnTo>
                  <a:lnTo>
                    <a:pt x="779" y="653"/>
                  </a:lnTo>
                  <a:lnTo>
                    <a:pt x="769" y="669"/>
                  </a:lnTo>
                  <a:lnTo>
                    <a:pt x="758" y="689"/>
                  </a:lnTo>
                  <a:lnTo>
                    <a:pt x="745" y="711"/>
                  </a:lnTo>
                  <a:lnTo>
                    <a:pt x="733" y="735"/>
                  </a:lnTo>
                  <a:lnTo>
                    <a:pt x="718" y="760"/>
                  </a:lnTo>
                  <a:lnTo>
                    <a:pt x="703" y="788"/>
                  </a:lnTo>
                  <a:lnTo>
                    <a:pt x="688" y="815"/>
                  </a:lnTo>
                  <a:lnTo>
                    <a:pt x="673" y="842"/>
                  </a:lnTo>
                  <a:lnTo>
                    <a:pt x="657" y="870"/>
                  </a:lnTo>
                  <a:lnTo>
                    <a:pt x="643" y="895"/>
                  </a:lnTo>
                  <a:lnTo>
                    <a:pt x="628" y="919"/>
                  </a:lnTo>
                  <a:lnTo>
                    <a:pt x="615" y="942"/>
                  </a:lnTo>
                  <a:lnTo>
                    <a:pt x="604" y="962"/>
                  </a:lnTo>
                  <a:lnTo>
                    <a:pt x="593" y="978"/>
                  </a:lnTo>
                  <a:lnTo>
                    <a:pt x="584" y="991"/>
                  </a:lnTo>
                  <a:close/>
                </a:path>
              </a:pathLst>
            </a:custGeom>
            <a:solidFill>
              <a:srgbClr val="7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" name="Freeform 23"/>
            <p:cNvSpPr>
              <a:spLocks/>
            </p:cNvSpPr>
            <p:nvPr/>
          </p:nvSpPr>
          <p:spPr bwMode="auto">
            <a:xfrm>
              <a:off x="370" y="2168"/>
              <a:ext cx="23" cy="29"/>
            </a:xfrm>
            <a:custGeom>
              <a:avLst/>
              <a:gdLst>
                <a:gd name="T0" fmla="*/ 23 w 47"/>
                <a:gd name="T1" fmla="*/ 58 h 58"/>
                <a:gd name="T2" fmla="*/ 14 w 47"/>
                <a:gd name="T3" fmla="*/ 55 h 58"/>
                <a:gd name="T4" fmla="*/ 7 w 47"/>
                <a:gd name="T5" fmla="*/ 50 h 58"/>
                <a:gd name="T6" fmla="*/ 3 w 47"/>
                <a:gd name="T7" fmla="*/ 40 h 58"/>
                <a:gd name="T8" fmla="*/ 0 w 47"/>
                <a:gd name="T9" fmla="*/ 29 h 58"/>
                <a:gd name="T10" fmla="*/ 2 w 47"/>
                <a:gd name="T11" fmla="*/ 17 h 58"/>
                <a:gd name="T12" fmla="*/ 6 w 47"/>
                <a:gd name="T13" fmla="*/ 8 h 58"/>
                <a:gd name="T14" fmla="*/ 13 w 47"/>
                <a:gd name="T15" fmla="*/ 2 h 58"/>
                <a:gd name="T16" fmla="*/ 22 w 47"/>
                <a:gd name="T17" fmla="*/ 0 h 58"/>
                <a:gd name="T18" fmla="*/ 32 w 47"/>
                <a:gd name="T19" fmla="*/ 2 h 58"/>
                <a:gd name="T20" fmla="*/ 38 w 47"/>
                <a:gd name="T21" fmla="*/ 8 h 58"/>
                <a:gd name="T22" fmla="*/ 44 w 47"/>
                <a:gd name="T23" fmla="*/ 17 h 58"/>
                <a:gd name="T24" fmla="*/ 47 w 47"/>
                <a:gd name="T25" fmla="*/ 29 h 58"/>
                <a:gd name="T26" fmla="*/ 44 w 47"/>
                <a:gd name="T27" fmla="*/ 39 h 58"/>
                <a:gd name="T28" fmla="*/ 40 w 47"/>
                <a:gd name="T29" fmla="*/ 48 h 58"/>
                <a:gd name="T30" fmla="*/ 33 w 47"/>
                <a:gd name="T31" fmla="*/ 55 h 58"/>
                <a:gd name="T32" fmla="*/ 23 w 47"/>
                <a:gd name="T3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7" h="58">
                  <a:moveTo>
                    <a:pt x="23" y="58"/>
                  </a:moveTo>
                  <a:lnTo>
                    <a:pt x="14" y="55"/>
                  </a:lnTo>
                  <a:lnTo>
                    <a:pt x="7" y="50"/>
                  </a:lnTo>
                  <a:lnTo>
                    <a:pt x="3" y="40"/>
                  </a:lnTo>
                  <a:lnTo>
                    <a:pt x="0" y="29"/>
                  </a:lnTo>
                  <a:lnTo>
                    <a:pt x="2" y="17"/>
                  </a:lnTo>
                  <a:lnTo>
                    <a:pt x="6" y="8"/>
                  </a:lnTo>
                  <a:lnTo>
                    <a:pt x="13" y="2"/>
                  </a:lnTo>
                  <a:lnTo>
                    <a:pt x="22" y="0"/>
                  </a:lnTo>
                  <a:lnTo>
                    <a:pt x="32" y="2"/>
                  </a:lnTo>
                  <a:lnTo>
                    <a:pt x="38" y="8"/>
                  </a:lnTo>
                  <a:lnTo>
                    <a:pt x="44" y="17"/>
                  </a:lnTo>
                  <a:lnTo>
                    <a:pt x="47" y="29"/>
                  </a:lnTo>
                  <a:lnTo>
                    <a:pt x="44" y="39"/>
                  </a:lnTo>
                  <a:lnTo>
                    <a:pt x="40" y="48"/>
                  </a:lnTo>
                  <a:lnTo>
                    <a:pt x="33" y="55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" name="Freeform 24"/>
            <p:cNvSpPr>
              <a:spLocks/>
            </p:cNvSpPr>
            <p:nvPr/>
          </p:nvSpPr>
          <p:spPr bwMode="auto">
            <a:xfrm>
              <a:off x="348" y="2200"/>
              <a:ext cx="23" cy="29"/>
            </a:xfrm>
            <a:custGeom>
              <a:avLst/>
              <a:gdLst>
                <a:gd name="T0" fmla="*/ 23 w 46"/>
                <a:gd name="T1" fmla="*/ 58 h 58"/>
                <a:gd name="T2" fmla="*/ 13 w 46"/>
                <a:gd name="T3" fmla="*/ 56 h 58"/>
                <a:gd name="T4" fmla="*/ 7 w 46"/>
                <a:gd name="T5" fmla="*/ 50 h 58"/>
                <a:gd name="T6" fmla="*/ 2 w 46"/>
                <a:gd name="T7" fmla="*/ 41 h 58"/>
                <a:gd name="T8" fmla="*/ 0 w 46"/>
                <a:gd name="T9" fmla="*/ 29 h 58"/>
                <a:gd name="T10" fmla="*/ 2 w 46"/>
                <a:gd name="T11" fmla="*/ 18 h 58"/>
                <a:gd name="T12" fmla="*/ 7 w 46"/>
                <a:gd name="T13" fmla="*/ 8 h 58"/>
                <a:gd name="T14" fmla="*/ 13 w 46"/>
                <a:gd name="T15" fmla="*/ 3 h 58"/>
                <a:gd name="T16" fmla="*/ 23 w 46"/>
                <a:gd name="T17" fmla="*/ 0 h 58"/>
                <a:gd name="T18" fmla="*/ 32 w 46"/>
                <a:gd name="T19" fmla="*/ 3 h 58"/>
                <a:gd name="T20" fmla="*/ 39 w 46"/>
                <a:gd name="T21" fmla="*/ 8 h 58"/>
                <a:gd name="T22" fmla="*/ 43 w 46"/>
                <a:gd name="T23" fmla="*/ 18 h 58"/>
                <a:gd name="T24" fmla="*/ 46 w 46"/>
                <a:gd name="T25" fmla="*/ 29 h 58"/>
                <a:gd name="T26" fmla="*/ 43 w 46"/>
                <a:gd name="T27" fmla="*/ 40 h 58"/>
                <a:gd name="T28" fmla="*/ 39 w 46"/>
                <a:gd name="T29" fmla="*/ 49 h 58"/>
                <a:gd name="T30" fmla="*/ 32 w 46"/>
                <a:gd name="T31" fmla="*/ 56 h 58"/>
                <a:gd name="T32" fmla="*/ 23 w 46"/>
                <a:gd name="T3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8">
                  <a:moveTo>
                    <a:pt x="23" y="58"/>
                  </a:moveTo>
                  <a:lnTo>
                    <a:pt x="13" y="56"/>
                  </a:lnTo>
                  <a:lnTo>
                    <a:pt x="7" y="50"/>
                  </a:lnTo>
                  <a:lnTo>
                    <a:pt x="2" y="41"/>
                  </a:lnTo>
                  <a:lnTo>
                    <a:pt x="0" y="29"/>
                  </a:lnTo>
                  <a:lnTo>
                    <a:pt x="2" y="18"/>
                  </a:lnTo>
                  <a:lnTo>
                    <a:pt x="7" y="8"/>
                  </a:lnTo>
                  <a:lnTo>
                    <a:pt x="13" y="3"/>
                  </a:lnTo>
                  <a:lnTo>
                    <a:pt x="23" y="0"/>
                  </a:lnTo>
                  <a:lnTo>
                    <a:pt x="32" y="3"/>
                  </a:lnTo>
                  <a:lnTo>
                    <a:pt x="39" y="8"/>
                  </a:lnTo>
                  <a:lnTo>
                    <a:pt x="43" y="18"/>
                  </a:lnTo>
                  <a:lnTo>
                    <a:pt x="46" y="29"/>
                  </a:lnTo>
                  <a:lnTo>
                    <a:pt x="43" y="40"/>
                  </a:lnTo>
                  <a:lnTo>
                    <a:pt x="39" y="49"/>
                  </a:lnTo>
                  <a:lnTo>
                    <a:pt x="32" y="56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" name="Freeform 25"/>
            <p:cNvSpPr>
              <a:spLocks/>
            </p:cNvSpPr>
            <p:nvPr/>
          </p:nvSpPr>
          <p:spPr bwMode="auto">
            <a:xfrm>
              <a:off x="294" y="2218"/>
              <a:ext cx="23" cy="28"/>
            </a:xfrm>
            <a:custGeom>
              <a:avLst/>
              <a:gdLst>
                <a:gd name="T0" fmla="*/ 23 w 46"/>
                <a:gd name="T1" fmla="*/ 58 h 58"/>
                <a:gd name="T2" fmla="*/ 13 w 46"/>
                <a:gd name="T3" fmla="*/ 55 h 58"/>
                <a:gd name="T4" fmla="*/ 6 w 46"/>
                <a:gd name="T5" fmla="*/ 50 h 58"/>
                <a:gd name="T6" fmla="*/ 2 w 46"/>
                <a:gd name="T7" fmla="*/ 40 h 58"/>
                <a:gd name="T8" fmla="*/ 0 w 46"/>
                <a:gd name="T9" fmla="*/ 29 h 58"/>
                <a:gd name="T10" fmla="*/ 2 w 46"/>
                <a:gd name="T11" fmla="*/ 19 h 58"/>
                <a:gd name="T12" fmla="*/ 6 w 46"/>
                <a:gd name="T13" fmla="*/ 9 h 58"/>
                <a:gd name="T14" fmla="*/ 13 w 46"/>
                <a:gd name="T15" fmla="*/ 2 h 58"/>
                <a:gd name="T16" fmla="*/ 23 w 46"/>
                <a:gd name="T17" fmla="*/ 0 h 58"/>
                <a:gd name="T18" fmla="*/ 32 w 46"/>
                <a:gd name="T19" fmla="*/ 2 h 58"/>
                <a:gd name="T20" fmla="*/ 39 w 46"/>
                <a:gd name="T21" fmla="*/ 8 h 58"/>
                <a:gd name="T22" fmla="*/ 43 w 46"/>
                <a:gd name="T23" fmla="*/ 17 h 58"/>
                <a:gd name="T24" fmla="*/ 46 w 46"/>
                <a:gd name="T25" fmla="*/ 29 h 58"/>
                <a:gd name="T26" fmla="*/ 43 w 46"/>
                <a:gd name="T27" fmla="*/ 40 h 58"/>
                <a:gd name="T28" fmla="*/ 39 w 46"/>
                <a:gd name="T29" fmla="*/ 50 h 58"/>
                <a:gd name="T30" fmla="*/ 32 w 46"/>
                <a:gd name="T31" fmla="*/ 55 h 58"/>
                <a:gd name="T32" fmla="*/ 23 w 46"/>
                <a:gd name="T3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8">
                  <a:moveTo>
                    <a:pt x="23" y="58"/>
                  </a:moveTo>
                  <a:lnTo>
                    <a:pt x="13" y="55"/>
                  </a:lnTo>
                  <a:lnTo>
                    <a:pt x="6" y="50"/>
                  </a:lnTo>
                  <a:lnTo>
                    <a:pt x="2" y="40"/>
                  </a:lnTo>
                  <a:lnTo>
                    <a:pt x="0" y="29"/>
                  </a:lnTo>
                  <a:lnTo>
                    <a:pt x="2" y="19"/>
                  </a:lnTo>
                  <a:lnTo>
                    <a:pt x="6" y="9"/>
                  </a:lnTo>
                  <a:lnTo>
                    <a:pt x="13" y="2"/>
                  </a:lnTo>
                  <a:lnTo>
                    <a:pt x="23" y="0"/>
                  </a:lnTo>
                  <a:lnTo>
                    <a:pt x="32" y="2"/>
                  </a:lnTo>
                  <a:lnTo>
                    <a:pt x="39" y="8"/>
                  </a:lnTo>
                  <a:lnTo>
                    <a:pt x="43" y="17"/>
                  </a:lnTo>
                  <a:lnTo>
                    <a:pt x="46" y="29"/>
                  </a:lnTo>
                  <a:lnTo>
                    <a:pt x="43" y="40"/>
                  </a:lnTo>
                  <a:lnTo>
                    <a:pt x="39" y="50"/>
                  </a:lnTo>
                  <a:lnTo>
                    <a:pt x="32" y="55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" name="Freeform 26"/>
            <p:cNvSpPr>
              <a:spLocks/>
            </p:cNvSpPr>
            <p:nvPr/>
          </p:nvSpPr>
          <p:spPr bwMode="auto">
            <a:xfrm>
              <a:off x="317" y="2190"/>
              <a:ext cx="23" cy="29"/>
            </a:xfrm>
            <a:custGeom>
              <a:avLst/>
              <a:gdLst>
                <a:gd name="T0" fmla="*/ 23 w 47"/>
                <a:gd name="T1" fmla="*/ 58 h 58"/>
                <a:gd name="T2" fmla="*/ 14 w 47"/>
                <a:gd name="T3" fmla="*/ 55 h 58"/>
                <a:gd name="T4" fmla="*/ 7 w 47"/>
                <a:gd name="T5" fmla="*/ 50 h 58"/>
                <a:gd name="T6" fmla="*/ 3 w 47"/>
                <a:gd name="T7" fmla="*/ 40 h 58"/>
                <a:gd name="T8" fmla="*/ 0 w 47"/>
                <a:gd name="T9" fmla="*/ 30 h 58"/>
                <a:gd name="T10" fmla="*/ 2 w 47"/>
                <a:gd name="T11" fmla="*/ 18 h 58"/>
                <a:gd name="T12" fmla="*/ 6 w 47"/>
                <a:gd name="T13" fmla="*/ 9 h 58"/>
                <a:gd name="T14" fmla="*/ 13 w 47"/>
                <a:gd name="T15" fmla="*/ 3 h 58"/>
                <a:gd name="T16" fmla="*/ 22 w 47"/>
                <a:gd name="T17" fmla="*/ 0 h 58"/>
                <a:gd name="T18" fmla="*/ 32 w 47"/>
                <a:gd name="T19" fmla="*/ 2 h 58"/>
                <a:gd name="T20" fmla="*/ 40 w 47"/>
                <a:gd name="T21" fmla="*/ 8 h 58"/>
                <a:gd name="T22" fmla="*/ 44 w 47"/>
                <a:gd name="T23" fmla="*/ 17 h 58"/>
                <a:gd name="T24" fmla="*/ 47 w 47"/>
                <a:gd name="T25" fmla="*/ 29 h 58"/>
                <a:gd name="T26" fmla="*/ 44 w 47"/>
                <a:gd name="T27" fmla="*/ 40 h 58"/>
                <a:gd name="T28" fmla="*/ 40 w 47"/>
                <a:gd name="T29" fmla="*/ 50 h 58"/>
                <a:gd name="T30" fmla="*/ 33 w 47"/>
                <a:gd name="T31" fmla="*/ 55 h 58"/>
                <a:gd name="T32" fmla="*/ 23 w 47"/>
                <a:gd name="T3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7" h="58">
                  <a:moveTo>
                    <a:pt x="23" y="58"/>
                  </a:moveTo>
                  <a:lnTo>
                    <a:pt x="14" y="55"/>
                  </a:lnTo>
                  <a:lnTo>
                    <a:pt x="7" y="50"/>
                  </a:lnTo>
                  <a:lnTo>
                    <a:pt x="3" y="40"/>
                  </a:lnTo>
                  <a:lnTo>
                    <a:pt x="0" y="30"/>
                  </a:lnTo>
                  <a:lnTo>
                    <a:pt x="2" y="18"/>
                  </a:lnTo>
                  <a:lnTo>
                    <a:pt x="6" y="9"/>
                  </a:lnTo>
                  <a:lnTo>
                    <a:pt x="13" y="3"/>
                  </a:lnTo>
                  <a:lnTo>
                    <a:pt x="22" y="0"/>
                  </a:lnTo>
                  <a:lnTo>
                    <a:pt x="32" y="2"/>
                  </a:lnTo>
                  <a:lnTo>
                    <a:pt x="40" y="8"/>
                  </a:lnTo>
                  <a:lnTo>
                    <a:pt x="44" y="17"/>
                  </a:lnTo>
                  <a:lnTo>
                    <a:pt x="47" y="29"/>
                  </a:lnTo>
                  <a:lnTo>
                    <a:pt x="44" y="40"/>
                  </a:lnTo>
                  <a:lnTo>
                    <a:pt x="40" y="50"/>
                  </a:lnTo>
                  <a:lnTo>
                    <a:pt x="33" y="55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" name="Freeform 27"/>
            <p:cNvSpPr>
              <a:spLocks/>
            </p:cNvSpPr>
            <p:nvPr/>
          </p:nvSpPr>
          <p:spPr bwMode="auto">
            <a:xfrm>
              <a:off x="337" y="2162"/>
              <a:ext cx="23" cy="28"/>
            </a:xfrm>
            <a:custGeom>
              <a:avLst/>
              <a:gdLst>
                <a:gd name="T0" fmla="*/ 23 w 46"/>
                <a:gd name="T1" fmla="*/ 58 h 58"/>
                <a:gd name="T2" fmla="*/ 14 w 46"/>
                <a:gd name="T3" fmla="*/ 56 h 58"/>
                <a:gd name="T4" fmla="*/ 7 w 46"/>
                <a:gd name="T5" fmla="*/ 50 h 58"/>
                <a:gd name="T6" fmla="*/ 2 w 46"/>
                <a:gd name="T7" fmla="*/ 41 h 58"/>
                <a:gd name="T8" fmla="*/ 0 w 46"/>
                <a:gd name="T9" fmla="*/ 29 h 58"/>
                <a:gd name="T10" fmla="*/ 1 w 46"/>
                <a:gd name="T11" fmla="*/ 18 h 58"/>
                <a:gd name="T12" fmla="*/ 6 w 46"/>
                <a:gd name="T13" fmla="*/ 8 h 58"/>
                <a:gd name="T14" fmla="*/ 12 w 46"/>
                <a:gd name="T15" fmla="*/ 3 h 58"/>
                <a:gd name="T16" fmla="*/ 22 w 46"/>
                <a:gd name="T17" fmla="*/ 0 h 58"/>
                <a:gd name="T18" fmla="*/ 31 w 46"/>
                <a:gd name="T19" fmla="*/ 3 h 58"/>
                <a:gd name="T20" fmla="*/ 38 w 46"/>
                <a:gd name="T21" fmla="*/ 8 h 58"/>
                <a:gd name="T22" fmla="*/ 44 w 46"/>
                <a:gd name="T23" fmla="*/ 18 h 58"/>
                <a:gd name="T24" fmla="*/ 46 w 46"/>
                <a:gd name="T25" fmla="*/ 29 h 58"/>
                <a:gd name="T26" fmla="*/ 44 w 46"/>
                <a:gd name="T27" fmla="*/ 41 h 58"/>
                <a:gd name="T28" fmla="*/ 39 w 46"/>
                <a:gd name="T29" fmla="*/ 50 h 58"/>
                <a:gd name="T30" fmla="*/ 32 w 46"/>
                <a:gd name="T31" fmla="*/ 56 h 58"/>
                <a:gd name="T32" fmla="*/ 23 w 46"/>
                <a:gd name="T3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8">
                  <a:moveTo>
                    <a:pt x="23" y="58"/>
                  </a:moveTo>
                  <a:lnTo>
                    <a:pt x="14" y="56"/>
                  </a:lnTo>
                  <a:lnTo>
                    <a:pt x="7" y="50"/>
                  </a:lnTo>
                  <a:lnTo>
                    <a:pt x="2" y="41"/>
                  </a:lnTo>
                  <a:lnTo>
                    <a:pt x="0" y="29"/>
                  </a:lnTo>
                  <a:lnTo>
                    <a:pt x="1" y="18"/>
                  </a:lnTo>
                  <a:lnTo>
                    <a:pt x="6" y="8"/>
                  </a:lnTo>
                  <a:lnTo>
                    <a:pt x="12" y="3"/>
                  </a:lnTo>
                  <a:lnTo>
                    <a:pt x="22" y="0"/>
                  </a:lnTo>
                  <a:lnTo>
                    <a:pt x="31" y="3"/>
                  </a:lnTo>
                  <a:lnTo>
                    <a:pt x="38" y="8"/>
                  </a:lnTo>
                  <a:lnTo>
                    <a:pt x="44" y="18"/>
                  </a:lnTo>
                  <a:lnTo>
                    <a:pt x="46" y="29"/>
                  </a:lnTo>
                  <a:lnTo>
                    <a:pt x="44" y="41"/>
                  </a:lnTo>
                  <a:lnTo>
                    <a:pt x="39" y="50"/>
                  </a:lnTo>
                  <a:lnTo>
                    <a:pt x="32" y="56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" name="Freeform 28"/>
            <p:cNvSpPr>
              <a:spLocks/>
            </p:cNvSpPr>
            <p:nvPr/>
          </p:nvSpPr>
          <p:spPr bwMode="auto">
            <a:xfrm>
              <a:off x="358" y="2131"/>
              <a:ext cx="23" cy="29"/>
            </a:xfrm>
            <a:custGeom>
              <a:avLst/>
              <a:gdLst>
                <a:gd name="T0" fmla="*/ 23 w 46"/>
                <a:gd name="T1" fmla="*/ 58 h 58"/>
                <a:gd name="T2" fmla="*/ 14 w 46"/>
                <a:gd name="T3" fmla="*/ 56 h 58"/>
                <a:gd name="T4" fmla="*/ 7 w 46"/>
                <a:gd name="T5" fmla="*/ 50 h 58"/>
                <a:gd name="T6" fmla="*/ 3 w 46"/>
                <a:gd name="T7" fmla="*/ 41 h 58"/>
                <a:gd name="T8" fmla="*/ 0 w 46"/>
                <a:gd name="T9" fmla="*/ 29 h 58"/>
                <a:gd name="T10" fmla="*/ 3 w 46"/>
                <a:gd name="T11" fmla="*/ 18 h 58"/>
                <a:gd name="T12" fmla="*/ 7 w 46"/>
                <a:gd name="T13" fmla="*/ 8 h 58"/>
                <a:gd name="T14" fmla="*/ 14 w 46"/>
                <a:gd name="T15" fmla="*/ 3 h 58"/>
                <a:gd name="T16" fmla="*/ 23 w 46"/>
                <a:gd name="T17" fmla="*/ 0 h 58"/>
                <a:gd name="T18" fmla="*/ 33 w 46"/>
                <a:gd name="T19" fmla="*/ 3 h 58"/>
                <a:gd name="T20" fmla="*/ 40 w 46"/>
                <a:gd name="T21" fmla="*/ 8 h 58"/>
                <a:gd name="T22" fmla="*/ 44 w 46"/>
                <a:gd name="T23" fmla="*/ 18 h 58"/>
                <a:gd name="T24" fmla="*/ 46 w 46"/>
                <a:gd name="T25" fmla="*/ 28 h 58"/>
                <a:gd name="T26" fmla="*/ 44 w 46"/>
                <a:gd name="T27" fmla="*/ 39 h 58"/>
                <a:gd name="T28" fmla="*/ 40 w 46"/>
                <a:gd name="T29" fmla="*/ 49 h 58"/>
                <a:gd name="T30" fmla="*/ 33 w 46"/>
                <a:gd name="T31" fmla="*/ 56 h 58"/>
                <a:gd name="T32" fmla="*/ 23 w 46"/>
                <a:gd name="T3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8">
                  <a:moveTo>
                    <a:pt x="23" y="58"/>
                  </a:moveTo>
                  <a:lnTo>
                    <a:pt x="14" y="56"/>
                  </a:lnTo>
                  <a:lnTo>
                    <a:pt x="7" y="50"/>
                  </a:lnTo>
                  <a:lnTo>
                    <a:pt x="3" y="41"/>
                  </a:lnTo>
                  <a:lnTo>
                    <a:pt x="0" y="29"/>
                  </a:lnTo>
                  <a:lnTo>
                    <a:pt x="3" y="18"/>
                  </a:lnTo>
                  <a:lnTo>
                    <a:pt x="7" y="8"/>
                  </a:lnTo>
                  <a:lnTo>
                    <a:pt x="14" y="3"/>
                  </a:lnTo>
                  <a:lnTo>
                    <a:pt x="23" y="0"/>
                  </a:lnTo>
                  <a:lnTo>
                    <a:pt x="33" y="3"/>
                  </a:lnTo>
                  <a:lnTo>
                    <a:pt x="40" y="8"/>
                  </a:lnTo>
                  <a:lnTo>
                    <a:pt x="44" y="18"/>
                  </a:lnTo>
                  <a:lnTo>
                    <a:pt x="46" y="28"/>
                  </a:lnTo>
                  <a:lnTo>
                    <a:pt x="44" y="39"/>
                  </a:lnTo>
                  <a:lnTo>
                    <a:pt x="40" y="49"/>
                  </a:lnTo>
                  <a:lnTo>
                    <a:pt x="33" y="56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" name="Freeform 29"/>
            <p:cNvSpPr>
              <a:spLocks/>
            </p:cNvSpPr>
            <p:nvPr/>
          </p:nvSpPr>
          <p:spPr bwMode="auto">
            <a:xfrm>
              <a:off x="305" y="2258"/>
              <a:ext cx="23" cy="29"/>
            </a:xfrm>
            <a:custGeom>
              <a:avLst/>
              <a:gdLst>
                <a:gd name="T0" fmla="*/ 24 w 46"/>
                <a:gd name="T1" fmla="*/ 58 h 58"/>
                <a:gd name="T2" fmla="*/ 15 w 46"/>
                <a:gd name="T3" fmla="*/ 55 h 58"/>
                <a:gd name="T4" fmla="*/ 8 w 46"/>
                <a:gd name="T5" fmla="*/ 50 h 58"/>
                <a:gd name="T6" fmla="*/ 3 w 46"/>
                <a:gd name="T7" fmla="*/ 40 h 58"/>
                <a:gd name="T8" fmla="*/ 0 w 46"/>
                <a:gd name="T9" fmla="*/ 30 h 58"/>
                <a:gd name="T10" fmla="*/ 3 w 46"/>
                <a:gd name="T11" fmla="*/ 18 h 58"/>
                <a:gd name="T12" fmla="*/ 7 w 46"/>
                <a:gd name="T13" fmla="*/ 9 h 58"/>
                <a:gd name="T14" fmla="*/ 14 w 46"/>
                <a:gd name="T15" fmla="*/ 3 h 58"/>
                <a:gd name="T16" fmla="*/ 23 w 46"/>
                <a:gd name="T17" fmla="*/ 0 h 58"/>
                <a:gd name="T18" fmla="*/ 33 w 46"/>
                <a:gd name="T19" fmla="*/ 2 h 58"/>
                <a:gd name="T20" fmla="*/ 39 w 46"/>
                <a:gd name="T21" fmla="*/ 8 h 58"/>
                <a:gd name="T22" fmla="*/ 44 w 46"/>
                <a:gd name="T23" fmla="*/ 17 h 58"/>
                <a:gd name="T24" fmla="*/ 46 w 46"/>
                <a:gd name="T25" fmla="*/ 29 h 58"/>
                <a:gd name="T26" fmla="*/ 45 w 46"/>
                <a:gd name="T27" fmla="*/ 40 h 58"/>
                <a:gd name="T28" fmla="*/ 41 w 46"/>
                <a:gd name="T29" fmla="*/ 50 h 58"/>
                <a:gd name="T30" fmla="*/ 34 w 46"/>
                <a:gd name="T31" fmla="*/ 55 h 58"/>
                <a:gd name="T32" fmla="*/ 24 w 46"/>
                <a:gd name="T3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8">
                  <a:moveTo>
                    <a:pt x="24" y="58"/>
                  </a:moveTo>
                  <a:lnTo>
                    <a:pt x="15" y="55"/>
                  </a:lnTo>
                  <a:lnTo>
                    <a:pt x="8" y="50"/>
                  </a:lnTo>
                  <a:lnTo>
                    <a:pt x="3" y="40"/>
                  </a:lnTo>
                  <a:lnTo>
                    <a:pt x="0" y="30"/>
                  </a:lnTo>
                  <a:lnTo>
                    <a:pt x="3" y="18"/>
                  </a:lnTo>
                  <a:lnTo>
                    <a:pt x="7" y="9"/>
                  </a:lnTo>
                  <a:lnTo>
                    <a:pt x="14" y="3"/>
                  </a:lnTo>
                  <a:lnTo>
                    <a:pt x="23" y="0"/>
                  </a:lnTo>
                  <a:lnTo>
                    <a:pt x="33" y="2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9"/>
                  </a:lnTo>
                  <a:lnTo>
                    <a:pt x="45" y="40"/>
                  </a:lnTo>
                  <a:lnTo>
                    <a:pt x="41" y="50"/>
                  </a:lnTo>
                  <a:lnTo>
                    <a:pt x="34" y="55"/>
                  </a:lnTo>
                  <a:lnTo>
                    <a:pt x="24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" name="Freeform 30"/>
            <p:cNvSpPr>
              <a:spLocks/>
            </p:cNvSpPr>
            <p:nvPr/>
          </p:nvSpPr>
          <p:spPr bwMode="auto">
            <a:xfrm>
              <a:off x="327" y="2230"/>
              <a:ext cx="23" cy="29"/>
            </a:xfrm>
            <a:custGeom>
              <a:avLst/>
              <a:gdLst>
                <a:gd name="T0" fmla="*/ 24 w 46"/>
                <a:gd name="T1" fmla="*/ 57 h 57"/>
                <a:gd name="T2" fmla="*/ 15 w 46"/>
                <a:gd name="T3" fmla="*/ 55 h 57"/>
                <a:gd name="T4" fmla="*/ 7 w 46"/>
                <a:gd name="T5" fmla="*/ 49 h 57"/>
                <a:gd name="T6" fmla="*/ 2 w 46"/>
                <a:gd name="T7" fmla="*/ 40 h 57"/>
                <a:gd name="T8" fmla="*/ 0 w 46"/>
                <a:gd name="T9" fmla="*/ 28 h 57"/>
                <a:gd name="T10" fmla="*/ 2 w 46"/>
                <a:gd name="T11" fmla="*/ 17 h 57"/>
                <a:gd name="T12" fmla="*/ 7 w 46"/>
                <a:gd name="T13" fmla="*/ 8 h 57"/>
                <a:gd name="T14" fmla="*/ 14 w 46"/>
                <a:gd name="T15" fmla="*/ 2 h 57"/>
                <a:gd name="T16" fmla="*/ 23 w 46"/>
                <a:gd name="T17" fmla="*/ 0 h 57"/>
                <a:gd name="T18" fmla="*/ 32 w 46"/>
                <a:gd name="T19" fmla="*/ 2 h 57"/>
                <a:gd name="T20" fmla="*/ 39 w 46"/>
                <a:gd name="T21" fmla="*/ 8 h 57"/>
                <a:gd name="T22" fmla="*/ 44 w 46"/>
                <a:gd name="T23" fmla="*/ 17 h 57"/>
                <a:gd name="T24" fmla="*/ 46 w 46"/>
                <a:gd name="T25" fmla="*/ 27 h 57"/>
                <a:gd name="T26" fmla="*/ 45 w 46"/>
                <a:gd name="T27" fmla="*/ 39 h 57"/>
                <a:gd name="T28" fmla="*/ 40 w 46"/>
                <a:gd name="T29" fmla="*/ 48 h 57"/>
                <a:gd name="T30" fmla="*/ 33 w 46"/>
                <a:gd name="T31" fmla="*/ 55 h 57"/>
                <a:gd name="T32" fmla="*/ 24 w 46"/>
                <a:gd name="T33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7">
                  <a:moveTo>
                    <a:pt x="24" y="57"/>
                  </a:moveTo>
                  <a:lnTo>
                    <a:pt x="15" y="55"/>
                  </a:lnTo>
                  <a:lnTo>
                    <a:pt x="7" y="49"/>
                  </a:lnTo>
                  <a:lnTo>
                    <a:pt x="2" y="40"/>
                  </a:lnTo>
                  <a:lnTo>
                    <a:pt x="0" y="28"/>
                  </a:lnTo>
                  <a:lnTo>
                    <a:pt x="2" y="17"/>
                  </a:lnTo>
                  <a:lnTo>
                    <a:pt x="7" y="8"/>
                  </a:lnTo>
                  <a:lnTo>
                    <a:pt x="14" y="2"/>
                  </a:lnTo>
                  <a:lnTo>
                    <a:pt x="23" y="0"/>
                  </a:lnTo>
                  <a:lnTo>
                    <a:pt x="32" y="2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7"/>
                  </a:lnTo>
                  <a:lnTo>
                    <a:pt x="45" y="39"/>
                  </a:lnTo>
                  <a:lnTo>
                    <a:pt x="40" y="48"/>
                  </a:lnTo>
                  <a:lnTo>
                    <a:pt x="33" y="55"/>
                  </a:lnTo>
                  <a:lnTo>
                    <a:pt x="24" y="57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" name="Freeform 31"/>
            <p:cNvSpPr>
              <a:spLocks/>
            </p:cNvSpPr>
            <p:nvPr/>
          </p:nvSpPr>
          <p:spPr bwMode="auto">
            <a:xfrm>
              <a:off x="274" y="2246"/>
              <a:ext cx="23" cy="29"/>
            </a:xfrm>
            <a:custGeom>
              <a:avLst/>
              <a:gdLst>
                <a:gd name="T0" fmla="*/ 23 w 46"/>
                <a:gd name="T1" fmla="*/ 57 h 57"/>
                <a:gd name="T2" fmla="*/ 14 w 46"/>
                <a:gd name="T3" fmla="*/ 55 h 57"/>
                <a:gd name="T4" fmla="*/ 7 w 46"/>
                <a:gd name="T5" fmla="*/ 49 h 57"/>
                <a:gd name="T6" fmla="*/ 2 w 46"/>
                <a:gd name="T7" fmla="*/ 40 h 57"/>
                <a:gd name="T8" fmla="*/ 0 w 46"/>
                <a:gd name="T9" fmla="*/ 29 h 57"/>
                <a:gd name="T10" fmla="*/ 2 w 46"/>
                <a:gd name="T11" fmla="*/ 18 h 57"/>
                <a:gd name="T12" fmla="*/ 7 w 46"/>
                <a:gd name="T13" fmla="*/ 9 h 57"/>
                <a:gd name="T14" fmla="*/ 14 w 46"/>
                <a:gd name="T15" fmla="*/ 2 h 57"/>
                <a:gd name="T16" fmla="*/ 23 w 46"/>
                <a:gd name="T17" fmla="*/ 0 h 57"/>
                <a:gd name="T18" fmla="*/ 32 w 46"/>
                <a:gd name="T19" fmla="*/ 2 h 57"/>
                <a:gd name="T20" fmla="*/ 39 w 46"/>
                <a:gd name="T21" fmla="*/ 8 h 57"/>
                <a:gd name="T22" fmla="*/ 44 w 46"/>
                <a:gd name="T23" fmla="*/ 17 h 57"/>
                <a:gd name="T24" fmla="*/ 46 w 46"/>
                <a:gd name="T25" fmla="*/ 29 h 57"/>
                <a:gd name="T26" fmla="*/ 44 w 46"/>
                <a:gd name="T27" fmla="*/ 40 h 57"/>
                <a:gd name="T28" fmla="*/ 39 w 46"/>
                <a:gd name="T29" fmla="*/ 49 h 57"/>
                <a:gd name="T30" fmla="*/ 32 w 46"/>
                <a:gd name="T31" fmla="*/ 55 h 57"/>
                <a:gd name="T32" fmla="*/ 23 w 46"/>
                <a:gd name="T33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7">
                  <a:moveTo>
                    <a:pt x="23" y="57"/>
                  </a:moveTo>
                  <a:lnTo>
                    <a:pt x="14" y="55"/>
                  </a:lnTo>
                  <a:lnTo>
                    <a:pt x="7" y="49"/>
                  </a:lnTo>
                  <a:lnTo>
                    <a:pt x="2" y="40"/>
                  </a:lnTo>
                  <a:lnTo>
                    <a:pt x="0" y="29"/>
                  </a:lnTo>
                  <a:lnTo>
                    <a:pt x="2" y="18"/>
                  </a:lnTo>
                  <a:lnTo>
                    <a:pt x="7" y="9"/>
                  </a:lnTo>
                  <a:lnTo>
                    <a:pt x="14" y="2"/>
                  </a:lnTo>
                  <a:lnTo>
                    <a:pt x="23" y="0"/>
                  </a:lnTo>
                  <a:lnTo>
                    <a:pt x="32" y="2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9"/>
                  </a:lnTo>
                  <a:lnTo>
                    <a:pt x="44" y="40"/>
                  </a:lnTo>
                  <a:lnTo>
                    <a:pt x="39" y="49"/>
                  </a:lnTo>
                  <a:lnTo>
                    <a:pt x="32" y="55"/>
                  </a:lnTo>
                  <a:lnTo>
                    <a:pt x="23" y="57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" name="Freeform 32"/>
            <p:cNvSpPr>
              <a:spLocks/>
            </p:cNvSpPr>
            <p:nvPr/>
          </p:nvSpPr>
          <p:spPr bwMode="auto">
            <a:xfrm>
              <a:off x="388" y="2144"/>
              <a:ext cx="23" cy="29"/>
            </a:xfrm>
            <a:custGeom>
              <a:avLst/>
              <a:gdLst>
                <a:gd name="T0" fmla="*/ 23 w 46"/>
                <a:gd name="T1" fmla="*/ 57 h 57"/>
                <a:gd name="T2" fmla="*/ 14 w 46"/>
                <a:gd name="T3" fmla="*/ 55 h 57"/>
                <a:gd name="T4" fmla="*/ 7 w 46"/>
                <a:gd name="T5" fmla="*/ 49 h 57"/>
                <a:gd name="T6" fmla="*/ 3 w 46"/>
                <a:gd name="T7" fmla="*/ 40 h 57"/>
                <a:gd name="T8" fmla="*/ 0 w 46"/>
                <a:gd name="T9" fmla="*/ 28 h 57"/>
                <a:gd name="T10" fmla="*/ 3 w 46"/>
                <a:gd name="T11" fmla="*/ 17 h 57"/>
                <a:gd name="T12" fmla="*/ 7 w 46"/>
                <a:gd name="T13" fmla="*/ 8 h 57"/>
                <a:gd name="T14" fmla="*/ 14 w 46"/>
                <a:gd name="T15" fmla="*/ 2 h 57"/>
                <a:gd name="T16" fmla="*/ 23 w 46"/>
                <a:gd name="T17" fmla="*/ 0 h 57"/>
                <a:gd name="T18" fmla="*/ 33 w 46"/>
                <a:gd name="T19" fmla="*/ 1 h 57"/>
                <a:gd name="T20" fmla="*/ 39 w 46"/>
                <a:gd name="T21" fmla="*/ 8 h 57"/>
                <a:gd name="T22" fmla="*/ 44 w 46"/>
                <a:gd name="T23" fmla="*/ 17 h 57"/>
                <a:gd name="T24" fmla="*/ 46 w 46"/>
                <a:gd name="T25" fmla="*/ 27 h 57"/>
                <a:gd name="T26" fmla="*/ 44 w 46"/>
                <a:gd name="T27" fmla="*/ 39 h 57"/>
                <a:gd name="T28" fmla="*/ 39 w 46"/>
                <a:gd name="T29" fmla="*/ 48 h 57"/>
                <a:gd name="T30" fmla="*/ 33 w 46"/>
                <a:gd name="T31" fmla="*/ 54 h 57"/>
                <a:gd name="T32" fmla="*/ 23 w 46"/>
                <a:gd name="T33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7">
                  <a:moveTo>
                    <a:pt x="23" y="57"/>
                  </a:moveTo>
                  <a:lnTo>
                    <a:pt x="14" y="55"/>
                  </a:lnTo>
                  <a:lnTo>
                    <a:pt x="7" y="49"/>
                  </a:lnTo>
                  <a:lnTo>
                    <a:pt x="3" y="40"/>
                  </a:lnTo>
                  <a:lnTo>
                    <a:pt x="0" y="28"/>
                  </a:lnTo>
                  <a:lnTo>
                    <a:pt x="3" y="17"/>
                  </a:lnTo>
                  <a:lnTo>
                    <a:pt x="7" y="8"/>
                  </a:lnTo>
                  <a:lnTo>
                    <a:pt x="14" y="2"/>
                  </a:lnTo>
                  <a:lnTo>
                    <a:pt x="23" y="0"/>
                  </a:lnTo>
                  <a:lnTo>
                    <a:pt x="33" y="1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7"/>
                  </a:lnTo>
                  <a:lnTo>
                    <a:pt x="44" y="39"/>
                  </a:lnTo>
                  <a:lnTo>
                    <a:pt x="39" y="48"/>
                  </a:lnTo>
                  <a:lnTo>
                    <a:pt x="33" y="54"/>
                  </a:lnTo>
                  <a:lnTo>
                    <a:pt x="23" y="57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4353723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중간 점검</a:t>
            </a:r>
          </a:p>
        </p:txBody>
      </p:sp>
      <p:sp>
        <p:nvSpPr>
          <p:cNvPr id="49155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“</a:t>
            </a:r>
            <a:r>
              <a:rPr lang="en-US" altLang="ko-KR" dirty="0"/>
              <a:t>C", "JAVA", "C++", "BASIC" </a:t>
            </a:r>
            <a:r>
              <a:rPr lang="ko-KR" altLang="en-US" dirty="0"/>
              <a:t>등을 저장하는 문장을 작성하라</a:t>
            </a:r>
            <a:r>
              <a:rPr lang="en-US" altLang="ko-KR" dirty="0"/>
              <a:t>.</a:t>
            </a:r>
            <a:endParaRPr lang="ko-KR" altLang="en-US" dirty="0"/>
          </a:p>
          <a:p>
            <a:r>
              <a:rPr lang="en-US" altLang="ko-KR" dirty="0"/>
              <a:t>2</a:t>
            </a:r>
            <a:r>
              <a:rPr lang="ko-KR" altLang="en-US" dirty="0"/>
              <a:t>차원 문자 배열 </a:t>
            </a:r>
            <a:r>
              <a:rPr lang="en-US" altLang="ko-KR" dirty="0"/>
              <a:t>s</a:t>
            </a:r>
            <a:r>
              <a:rPr lang="ko-KR" altLang="en-US" dirty="0"/>
              <a:t>에 저장된 </a:t>
            </a:r>
            <a:r>
              <a:rPr lang="en-US" altLang="ko-KR" dirty="0"/>
              <a:t>0</a:t>
            </a:r>
            <a:r>
              <a:rPr lang="ko-KR" altLang="en-US" dirty="0"/>
              <a:t>번째 문자열을 </a:t>
            </a:r>
            <a:r>
              <a:rPr lang="en-US" altLang="ko-KR" dirty="0" err="1"/>
              <a:t>printf</a:t>
            </a:r>
            <a:r>
              <a:rPr lang="en-US" altLang="ko-KR" dirty="0"/>
              <a:t>()</a:t>
            </a:r>
            <a:r>
              <a:rPr lang="ko-KR" altLang="en-US" dirty="0"/>
              <a:t>를 이용하여 화면에 출력하는 문장을 작성하라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9156" name="Rectangle 5"/>
          <p:cNvSpPr>
            <a:spLocks noChangeArrowheads="1"/>
          </p:cNvSpPr>
          <p:nvPr/>
        </p:nvSpPr>
        <p:spPr bwMode="auto">
          <a:xfrm>
            <a:off x="0" y="30384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49157" name="Picture 9" descr="MC900434929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1275" y="3590925"/>
            <a:ext cx="18288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2532483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r>
              <a:rPr lang="en-US" altLang="ko-KR" dirty="0" smtClean="0"/>
              <a:t>: </a:t>
            </a:r>
            <a:r>
              <a:rPr lang="ko-KR" altLang="en-US" dirty="0" smtClean="0"/>
              <a:t>메시지 암호화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메시지를 암호화하는 간단한 기법 중의 하나는 </a:t>
            </a:r>
            <a:r>
              <a:rPr lang="ko-KR" altLang="en-US" dirty="0" err="1"/>
              <a:t>줄리어스</a:t>
            </a:r>
            <a:r>
              <a:rPr lang="ko-KR" altLang="en-US" dirty="0"/>
              <a:t> </a:t>
            </a:r>
            <a:r>
              <a:rPr lang="ko-KR" altLang="en-US" dirty="0" err="1"/>
              <a:t>시저가</a:t>
            </a:r>
            <a:r>
              <a:rPr lang="ko-KR" altLang="en-US" dirty="0"/>
              <a:t> 사용한 암호화 기법</a:t>
            </a:r>
          </a:p>
          <a:p>
            <a:r>
              <a:rPr lang="ko-KR" altLang="en-US" dirty="0" err="1"/>
              <a:t>평문에</a:t>
            </a:r>
            <a:r>
              <a:rPr lang="ko-KR" altLang="en-US" dirty="0"/>
              <a:t> 단순히 더하기</a:t>
            </a:r>
            <a:r>
              <a:rPr lang="en-US" altLang="ko-KR" dirty="0"/>
              <a:t>(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영어의 알파벳을 왼쪽으로 이동하던지 오른쪽으로 이동하는 것</a:t>
            </a:r>
            <a:r>
              <a:rPr lang="en-US" altLang="ko-KR" dirty="0" smtClean="0"/>
              <a:t>)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5361" name="_x255150648" descr="EMB000014ec399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3068960"/>
            <a:ext cx="1800200" cy="1771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5363" name="_x255150808" descr="EMB000014ec39a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3284984"/>
            <a:ext cx="4019511" cy="1804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318002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sec\AppData\Local\Microsoft\Windows\Temporary Internet Files\Content.IE5\1XHIBMX9\MC900432517[1].w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268760"/>
            <a:ext cx="6241802" cy="4993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실행 결과 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979712" y="2090962"/>
            <a:ext cx="536073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i="1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문자열을 입력하시오</a:t>
            </a:r>
            <a:r>
              <a:rPr lang="en-US" altLang="ko-KR" sz="2000" i="1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: meet at midnight</a:t>
            </a:r>
            <a:endParaRPr lang="ko-KR" altLang="en-US" sz="2000" dirty="0">
              <a:solidFill>
                <a:schemeClr val="accent5">
                  <a:lumMod val="75000"/>
                </a:schemeClr>
              </a:solidFill>
              <a:latin typeface="+mj-lt"/>
            </a:endParaRPr>
          </a:p>
          <a:p>
            <a:r>
              <a:rPr lang="ko-KR" altLang="en-US" sz="2000" i="1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암호화된 문자열</a:t>
            </a:r>
            <a:r>
              <a:rPr lang="en-US" altLang="ko-KR" sz="2000" i="1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: </a:t>
            </a:r>
            <a:r>
              <a:rPr lang="en-US" altLang="ko-KR" sz="2000" i="1" dirty="0" err="1">
                <a:solidFill>
                  <a:schemeClr val="accent5">
                    <a:lumMod val="75000"/>
                  </a:schemeClr>
                </a:solidFill>
                <a:latin typeface="+mj-lt"/>
              </a:rPr>
              <a:t>phhw</a:t>
            </a:r>
            <a:r>
              <a:rPr lang="en-US" altLang="ko-KR" sz="2000" i="1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 </a:t>
            </a:r>
            <a:r>
              <a:rPr lang="en-US" altLang="ko-KR" sz="2000" i="1" dirty="0" err="1">
                <a:solidFill>
                  <a:schemeClr val="accent5">
                    <a:lumMod val="75000"/>
                  </a:schemeClr>
                </a:solidFill>
                <a:latin typeface="+mj-lt"/>
              </a:rPr>
              <a:t>dw</a:t>
            </a:r>
            <a:r>
              <a:rPr lang="en-US" altLang="ko-KR" sz="2000" i="1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 </a:t>
            </a:r>
            <a:r>
              <a:rPr lang="en-US" altLang="ko-KR" sz="2000" i="1" dirty="0" err="1">
                <a:solidFill>
                  <a:schemeClr val="accent5">
                    <a:lumMod val="75000"/>
                  </a:schemeClr>
                </a:solidFill>
                <a:latin typeface="+mj-lt"/>
              </a:rPr>
              <a:t>plgqjkw</a:t>
            </a:r>
            <a:endParaRPr lang="ko-KR" altLang="en-US" sz="2000" dirty="0">
              <a:solidFill>
                <a:schemeClr val="accent5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3232299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 코드</a:t>
            </a:r>
            <a:endParaRPr lang="ko-KR" alt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116013" y="1052513"/>
            <a:ext cx="7777162" cy="5111750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#include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&lt;</a:t>
            </a:r>
            <a:r>
              <a:rPr lang="en-US" altLang="ko-KR" sz="1600" kern="0" dirty="0" err="1">
                <a:solidFill>
                  <a:srgbClr val="A31515"/>
                </a:solidFill>
                <a:latin typeface="Trebuchet MS" pitchFamily="34" charset="0"/>
              </a:rPr>
              <a:t>stdio.h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&gt;</a:t>
            </a:r>
            <a:endParaRPr lang="en-US" altLang="ko-KR" kern="0" dirty="0">
              <a:solidFill>
                <a:srgbClr val="000000"/>
              </a:solidFill>
              <a:latin typeface="Trebuchet MS" pitchFamily="34" charset="0"/>
            </a:endParaRP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600" dirty="0" smtClean="0">
              <a:solidFill>
                <a:srgbClr val="0000FF"/>
              </a:solidFill>
              <a:latin typeface="Trebuchet MS" pitchFamily="34" charset="0"/>
            </a:endParaRP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dirty="0" smtClean="0">
                <a:solidFill>
                  <a:srgbClr val="0000FF"/>
                </a:solidFill>
                <a:latin typeface="Trebuchet MS" pitchFamily="34" charset="0"/>
              </a:rPr>
              <a:t>void</a:t>
            </a:r>
            <a:r>
              <a:rPr lang="en-US" altLang="ko-KR" sz="1600" dirty="0" smtClean="0">
                <a:latin typeface="Trebuchet MS" pitchFamily="34" charset="0"/>
              </a:rPr>
              <a:t> </a:t>
            </a:r>
            <a:r>
              <a:rPr lang="en-US" altLang="ko-KR" sz="1600" dirty="0">
                <a:latin typeface="Trebuchet MS" pitchFamily="34" charset="0"/>
              </a:rPr>
              <a:t>encrypt(</a:t>
            </a:r>
            <a:r>
              <a:rPr lang="en-US" altLang="ko-KR" sz="1600" dirty="0">
                <a:solidFill>
                  <a:srgbClr val="0000FF"/>
                </a:solidFill>
                <a:latin typeface="Trebuchet MS" pitchFamily="34" charset="0"/>
              </a:rPr>
              <a:t>char</a:t>
            </a:r>
            <a:r>
              <a:rPr lang="en-US" altLang="ko-KR" sz="1600" dirty="0">
                <a:latin typeface="Trebuchet MS" pitchFamily="34" charset="0"/>
              </a:rPr>
              <a:t> cipher[], </a:t>
            </a:r>
            <a:r>
              <a:rPr lang="en-US" altLang="ko-KR" sz="160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ko-KR" sz="1600" dirty="0">
                <a:latin typeface="Trebuchet MS" pitchFamily="34" charset="0"/>
              </a:rPr>
              <a:t> shift</a:t>
            </a:r>
            <a:r>
              <a:rPr lang="en-US" altLang="ko-KR" sz="1600" dirty="0" smtClean="0">
                <a:latin typeface="Trebuchet MS" pitchFamily="34" charset="0"/>
              </a:rPr>
              <a:t>);</a:t>
            </a: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kern="0" dirty="0">
              <a:solidFill>
                <a:srgbClr val="000000"/>
              </a:solidFill>
              <a:latin typeface="Trebuchet MS" pitchFamily="34" charset="0"/>
            </a:endParaRP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main (</a:t>
            </a: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void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) {</a:t>
            </a:r>
            <a:endParaRPr lang="en-US" altLang="ko-KR" kern="0" dirty="0">
              <a:solidFill>
                <a:srgbClr val="000000"/>
              </a:solidFill>
              <a:latin typeface="Trebuchet MS" pitchFamily="34" charset="0"/>
            </a:endParaRP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char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cipher[50];</a:t>
            </a:r>
            <a:endParaRPr lang="en-US" altLang="ko-KR" kern="0" dirty="0">
              <a:solidFill>
                <a:srgbClr val="000000"/>
              </a:solidFill>
              <a:latin typeface="Trebuchet MS" pitchFamily="34" charset="0"/>
            </a:endParaRP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shift=3;</a:t>
            </a:r>
            <a:endParaRPr lang="en-US" altLang="ko-KR" kern="0" dirty="0">
              <a:solidFill>
                <a:srgbClr val="000000"/>
              </a:solidFill>
              <a:latin typeface="Trebuchet MS" pitchFamily="34" charset="0"/>
            </a:endParaRP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printf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"</a:t>
            </a:r>
            <a:r>
              <a:rPr lang="ko-KR" altLang="en-US" sz="1600" kern="0" dirty="0">
                <a:solidFill>
                  <a:srgbClr val="A31515"/>
                </a:solidFill>
                <a:latin typeface="Trebuchet MS" pitchFamily="34" charset="0"/>
                <a:ea typeface="휴먼명조"/>
              </a:rPr>
              <a:t>문자열을 입력하시오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: "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);</a:t>
            </a:r>
            <a:endParaRPr lang="ko-KR" altLang="en-US" kern="0" dirty="0">
              <a:solidFill>
                <a:srgbClr val="000000"/>
              </a:solidFill>
              <a:latin typeface="Trebuchet MS" pitchFamily="34" charset="0"/>
            </a:endParaRP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gets(cipher); </a:t>
            </a:r>
            <a:r>
              <a:rPr lang="en-US" altLang="ko-KR" sz="1600" kern="0" dirty="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ko-KR" altLang="en-US" sz="1600" kern="0" dirty="0" err="1">
                <a:solidFill>
                  <a:srgbClr val="008000"/>
                </a:solidFill>
                <a:latin typeface="Trebuchet MS" pitchFamily="34" charset="0"/>
                <a:ea typeface="휴먼명조"/>
              </a:rPr>
              <a:t>한줄</a:t>
            </a:r>
            <a:r>
              <a:rPr lang="ko-KR" altLang="en-US" sz="1600" kern="0" dirty="0">
                <a:solidFill>
                  <a:srgbClr val="008000"/>
                </a:solidFill>
                <a:latin typeface="Trebuchet MS" pitchFamily="34" charset="0"/>
                <a:ea typeface="휴먼명조"/>
              </a:rPr>
              <a:t> 전체 입력</a:t>
            </a:r>
            <a:endParaRPr lang="ko-KR" altLang="en-US" kern="0" dirty="0">
              <a:solidFill>
                <a:srgbClr val="000000"/>
              </a:solidFill>
              <a:latin typeface="Trebuchet MS" pitchFamily="34" charset="0"/>
            </a:endParaRP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encrypt (cipher, shift);</a:t>
            </a:r>
            <a:endParaRPr lang="en-US" altLang="ko-KR" kern="0" dirty="0">
              <a:solidFill>
                <a:srgbClr val="000000"/>
              </a:solidFill>
              <a:latin typeface="Trebuchet MS" pitchFamily="34" charset="0"/>
            </a:endParaRP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return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0;</a:t>
            </a:r>
            <a:endParaRPr lang="en-US" altLang="ko-KR" kern="0" dirty="0">
              <a:solidFill>
                <a:srgbClr val="000000"/>
              </a:solidFill>
              <a:latin typeface="Trebuchet MS" pitchFamily="34" charset="0"/>
            </a:endParaRP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}</a:t>
            </a:r>
            <a:endParaRPr lang="en-US" altLang="ko-KR" kern="0" dirty="0">
              <a:solidFill>
                <a:srgbClr val="000000"/>
              </a:solidFill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784809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 코드</a:t>
            </a:r>
            <a:endParaRPr lang="ko-KR" alt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116013" y="1052513"/>
            <a:ext cx="7777162" cy="5111750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smtClean="0">
                <a:solidFill>
                  <a:srgbClr val="0000FF"/>
                </a:solidFill>
                <a:latin typeface="Trebuchet MS" pitchFamily="34" charset="0"/>
              </a:rPr>
              <a:t>void</a:t>
            </a: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encrypt (</a:t>
            </a: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char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cipher[], </a:t>
            </a:r>
            <a:r>
              <a:rPr lang="en-US" altLang="ko-KR" sz="1600" kern="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shift) {</a:t>
            </a:r>
            <a:endParaRPr lang="en-US" altLang="ko-KR" kern="0" dirty="0">
              <a:solidFill>
                <a:srgbClr val="000000"/>
              </a:solidFill>
              <a:latin typeface="Trebuchet MS" pitchFamily="34" charset="0"/>
            </a:endParaRP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= 0;</a:t>
            </a:r>
            <a:endParaRPr lang="en-US" altLang="ko-KR" kern="0" dirty="0">
              <a:solidFill>
                <a:srgbClr val="000000"/>
              </a:solidFill>
              <a:latin typeface="Trebuchet MS" pitchFamily="34" charset="0"/>
            </a:endParaRP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dirty="0">
                <a:latin typeface="Trebuchet MS" pitchFamily="34" charset="0"/>
              </a:rPr>
              <a:t>	</a:t>
            </a:r>
            <a:r>
              <a:rPr lang="en-US" altLang="ko-KR" sz="1600" dirty="0">
                <a:solidFill>
                  <a:srgbClr val="0000FF"/>
                </a:solidFill>
                <a:latin typeface="Trebuchet MS" pitchFamily="34" charset="0"/>
              </a:rPr>
              <a:t>while</a:t>
            </a:r>
            <a:r>
              <a:rPr lang="en-US" altLang="ko-KR" sz="1600" dirty="0">
                <a:latin typeface="Trebuchet MS" pitchFamily="34" charset="0"/>
              </a:rPr>
              <a:t> (cipher[</a:t>
            </a:r>
            <a:r>
              <a:rPr lang="en-US" altLang="ko-KR" sz="1600" dirty="0" err="1">
                <a:latin typeface="Trebuchet MS" pitchFamily="34" charset="0"/>
              </a:rPr>
              <a:t>i</a:t>
            </a:r>
            <a:r>
              <a:rPr lang="en-US" altLang="ko-KR" sz="1600" dirty="0">
                <a:latin typeface="Trebuchet MS" pitchFamily="34" charset="0"/>
              </a:rPr>
              <a:t>] != </a:t>
            </a:r>
            <a:r>
              <a:rPr lang="en-US" altLang="ko-KR" sz="1600" dirty="0">
                <a:solidFill>
                  <a:srgbClr val="A31515"/>
                </a:solidFill>
                <a:latin typeface="Trebuchet MS" pitchFamily="34" charset="0"/>
              </a:rPr>
              <a:t>'\0'</a:t>
            </a:r>
            <a:r>
              <a:rPr lang="en-US" altLang="ko-KR" sz="1600" dirty="0">
                <a:latin typeface="Trebuchet MS" pitchFamily="34" charset="0"/>
              </a:rPr>
              <a:t>) {</a:t>
            </a:r>
            <a:r>
              <a:rPr lang="en-US" altLang="ko-KR" kern="0" dirty="0">
                <a:solidFill>
                  <a:srgbClr val="000000"/>
                </a:solidFill>
                <a:latin typeface="Trebuchet MS" pitchFamily="34" charset="0"/>
              </a:rPr>
              <a:t>		</a:t>
            </a:r>
            <a:endParaRPr lang="en-US" altLang="ko-KR" kern="0" dirty="0" smtClean="0">
              <a:solidFill>
                <a:srgbClr val="000000"/>
              </a:solidFill>
              <a:latin typeface="Trebuchet MS" pitchFamily="34" charset="0"/>
            </a:endParaRP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kern="0" dirty="0" smtClean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smtClean="0">
                <a:solidFill>
                  <a:srgbClr val="0000FF"/>
                </a:solidFill>
                <a:latin typeface="Trebuchet MS" pitchFamily="34" charset="0"/>
              </a:rPr>
              <a:t>if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 cipher[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] &gt;= </a:t>
            </a:r>
            <a:r>
              <a:rPr lang="en-US" altLang="ko-KR" sz="1600" kern="0" dirty="0" smtClean="0">
                <a:solidFill>
                  <a:srgbClr val="A31515"/>
                </a:solidFill>
                <a:latin typeface="Trebuchet MS" pitchFamily="34" charset="0"/>
              </a:rPr>
              <a:t>‘a'</a:t>
            </a: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&amp;&amp; cipher[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] &lt;= 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'z'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){</a:t>
            </a:r>
            <a:endParaRPr lang="en-US" altLang="ko-KR" kern="0" dirty="0">
              <a:solidFill>
                <a:srgbClr val="000000"/>
              </a:solidFill>
              <a:latin typeface="Trebuchet MS" pitchFamily="34" charset="0"/>
            </a:endParaRP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dirty="0">
                <a:latin typeface="Trebuchet MS" pitchFamily="34" charset="0"/>
              </a:rPr>
              <a:t>			</a:t>
            </a:r>
            <a:r>
              <a:rPr lang="en-US" altLang="ko-KR" sz="1600" u="sng" dirty="0">
                <a:latin typeface="Trebuchet MS" pitchFamily="34" charset="0"/>
              </a:rPr>
              <a:t>cipher[</a:t>
            </a:r>
            <a:r>
              <a:rPr lang="en-US" altLang="ko-KR" sz="1600" u="sng" dirty="0" err="1">
                <a:latin typeface="Trebuchet MS" pitchFamily="34" charset="0"/>
              </a:rPr>
              <a:t>i</a:t>
            </a:r>
            <a:r>
              <a:rPr lang="en-US" altLang="ko-KR" sz="1600" u="sng" dirty="0">
                <a:latin typeface="Trebuchet MS" pitchFamily="34" charset="0"/>
              </a:rPr>
              <a:t>] += shift;</a:t>
            </a:r>
            <a:r>
              <a:rPr lang="en-US" altLang="ko-KR" kern="0" dirty="0">
                <a:solidFill>
                  <a:srgbClr val="000000"/>
                </a:solidFill>
                <a:latin typeface="Trebuchet MS" pitchFamily="34" charset="0"/>
              </a:rPr>
              <a:t>			</a:t>
            </a:r>
            <a:endParaRPr lang="en-US" altLang="ko-KR" kern="0" dirty="0" smtClean="0">
              <a:solidFill>
                <a:srgbClr val="000000"/>
              </a:solidFill>
              <a:latin typeface="Trebuchet MS" pitchFamily="34" charset="0"/>
            </a:endParaRP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kern="0" dirty="0" smtClean="0">
                <a:solidFill>
                  <a:srgbClr val="000000"/>
                </a:solidFill>
                <a:latin typeface="Trebuchet MS" pitchFamily="34" charset="0"/>
              </a:rPr>
              <a:t>		</a:t>
            </a:r>
            <a:r>
              <a:rPr lang="en-US" altLang="ko-KR" sz="1600" kern="0" dirty="0" smtClean="0">
                <a:solidFill>
                  <a:srgbClr val="0000FF"/>
                </a:solidFill>
                <a:latin typeface="Trebuchet MS" pitchFamily="34" charset="0"/>
              </a:rPr>
              <a:t>if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 cipher[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] &gt; 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'z'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) </a:t>
            </a:r>
            <a:endParaRPr lang="en-US" altLang="ko-KR" kern="0" dirty="0">
              <a:solidFill>
                <a:srgbClr val="000000"/>
              </a:solidFill>
              <a:latin typeface="Trebuchet MS" pitchFamily="34" charset="0"/>
            </a:endParaRP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kern="0" dirty="0">
                <a:solidFill>
                  <a:srgbClr val="000000"/>
                </a:solidFill>
                <a:latin typeface="Trebuchet MS" pitchFamily="34" charset="0"/>
              </a:rPr>
              <a:t>				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cipher[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] -= 26;</a:t>
            </a:r>
            <a:endParaRPr lang="en-US" altLang="ko-KR" kern="0" dirty="0">
              <a:solidFill>
                <a:srgbClr val="000000"/>
              </a:solidFill>
              <a:latin typeface="Trebuchet MS" pitchFamily="34" charset="0"/>
            </a:endParaRP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kern="0" dirty="0">
                <a:solidFill>
                  <a:srgbClr val="000000"/>
                </a:solidFill>
                <a:latin typeface="Trebuchet MS" pitchFamily="34" charset="0"/>
              </a:rPr>
              <a:t>		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}</a:t>
            </a:r>
            <a:endParaRPr lang="en-US" altLang="ko-KR" kern="0" dirty="0">
              <a:solidFill>
                <a:srgbClr val="000000"/>
              </a:solidFill>
              <a:latin typeface="Trebuchet MS" pitchFamily="34" charset="0"/>
            </a:endParaRP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kern="0" dirty="0">
                <a:solidFill>
                  <a:srgbClr val="000000"/>
                </a:solidFill>
                <a:latin typeface="Trebuchet MS" pitchFamily="34" charset="0"/>
              </a:rPr>
              <a:t>	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++;</a:t>
            </a:r>
            <a:endParaRPr lang="en-US" altLang="ko-KR" kern="0" dirty="0">
              <a:solidFill>
                <a:srgbClr val="000000"/>
              </a:solidFill>
              <a:latin typeface="Trebuchet MS" pitchFamily="34" charset="0"/>
            </a:endParaRP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}</a:t>
            </a:r>
            <a:endParaRPr lang="en-US" altLang="ko-KR" kern="0" dirty="0">
              <a:solidFill>
                <a:srgbClr val="000000"/>
              </a:solidFill>
              <a:latin typeface="Trebuchet MS" pitchFamily="34" charset="0"/>
            </a:endParaRP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printf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"</a:t>
            </a:r>
            <a:r>
              <a:rPr lang="ko-KR" altLang="en-US" sz="1600" kern="0" dirty="0">
                <a:solidFill>
                  <a:srgbClr val="A31515"/>
                </a:solidFill>
                <a:latin typeface="Trebuchet MS" pitchFamily="34" charset="0"/>
                <a:ea typeface="휴먼명조"/>
              </a:rPr>
              <a:t>암호화된 문자열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: %s"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, cipher);</a:t>
            </a:r>
            <a:endParaRPr lang="en-US" altLang="ko-KR" kern="0" dirty="0">
              <a:solidFill>
                <a:srgbClr val="000000"/>
              </a:solidFill>
              <a:latin typeface="Trebuchet MS" pitchFamily="34" charset="0"/>
            </a:endParaRP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}</a:t>
            </a:r>
            <a:endParaRPr lang="en-US" altLang="ko-KR" kern="0" dirty="0">
              <a:solidFill>
                <a:srgbClr val="000000"/>
              </a:solidFill>
              <a:latin typeface="Trebuchet MS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236296" y="1804174"/>
            <a:ext cx="15495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tx2"/>
                </a:solidFill>
              </a:rPr>
              <a:t>아스키 </a:t>
            </a:r>
            <a:r>
              <a:rPr lang="ko-KR" altLang="en-US" sz="1400" dirty="0" err="1" smtClean="0">
                <a:solidFill>
                  <a:schemeClr val="tx2"/>
                </a:solidFill>
              </a:rPr>
              <a:t>코드값을</a:t>
            </a:r>
            <a:r>
              <a:rPr lang="ko-KR" altLang="en-US" sz="1400" dirty="0" smtClean="0">
                <a:solidFill>
                  <a:schemeClr val="tx2"/>
                </a:solidFill>
              </a:rPr>
              <a:t> 이동한다</a:t>
            </a:r>
            <a:r>
              <a:rPr lang="en-US" altLang="ko-KR" sz="1400" dirty="0" smtClean="0">
                <a:solidFill>
                  <a:schemeClr val="tx2"/>
                </a:solidFill>
              </a:rPr>
              <a:t>. </a:t>
            </a:r>
            <a:endParaRPr lang="ko-KR" altLang="en-US" sz="1400" dirty="0">
              <a:solidFill>
                <a:schemeClr val="tx2"/>
              </a:solidFill>
            </a:endParaRPr>
          </a:p>
        </p:txBody>
      </p:sp>
      <p:sp>
        <p:nvSpPr>
          <p:cNvPr id="3" name="자유형 2"/>
          <p:cNvSpPr/>
          <p:nvPr/>
        </p:nvSpPr>
        <p:spPr>
          <a:xfrm>
            <a:off x="5615796" y="2355011"/>
            <a:ext cx="1871932" cy="785004"/>
          </a:xfrm>
          <a:custGeom>
            <a:avLst/>
            <a:gdLst>
              <a:gd name="connsiteX0" fmla="*/ 1871932 w 1871932"/>
              <a:gd name="connsiteY0" fmla="*/ 0 h 785004"/>
              <a:gd name="connsiteX1" fmla="*/ 1863306 w 1871932"/>
              <a:gd name="connsiteY1" fmla="*/ 60385 h 785004"/>
              <a:gd name="connsiteX2" fmla="*/ 1837427 w 1871932"/>
              <a:gd name="connsiteY2" fmla="*/ 129397 h 785004"/>
              <a:gd name="connsiteX3" fmla="*/ 1811547 w 1871932"/>
              <a:gd name="connsiteY3" fmla="*/ 172529 h 785004"/>
              <a:gd name="connsiteX4" fmla="*/ 1794295 w 1871932"/>
              <a:gd name="connsiteY4" fmla="*/ 207034 h 785004"/>
              <a:gd name="connsiteX5" fmla="*/ 1759789 w 1871932"/>
              <a:gd name="connsiteY5" fmla="*/ 258793 h 785004"/>
              <a:gd name="connsiteX6" fmla="*/ 1690778 w 1871932"/>
              <a:gd name="connsiteY6" fmla="*/ 388189 h 785004"/>
              <a:gd name="connsiteX7" fmla="*/ 1656272 w 1871932"/>
              <a:gd name="connsiteY7" fmla="*/ 431321 h 785004"/>
              <a:gd name="connsiteX8" fmla="*/ 1595887 w 1871932"/>
              <a:gd name="connsiteY8" fmla="*/ 517585 h 785004"/>
              <a:gd name="connsiteX9" fmla="*/ 1561381 w 1871932"/>
              <a:gd name="connsiteY9" fmla="*/ 552091 h 785004"/>
              <a:gd name="connsiteX10" fmla="*/ 1544129 w 1871932"/>
              <a:gd name="connsiteY10" fmla="*/ 577970 h 785004"/>
              <a:gd name="connsiteX11" fmla="*/ 1440612 w 1871932"/>
              <a:gd name="connsiteY11" fmla="*/ 646981 h 785004"/>
              <a:gd name="connsiteX12" fmla="*/ 1406106 w 1871932"/>
              <a:gd name="connsiteY12" fmla="*/ 672861 h 785004"/>
              <a:gd name="connsiteX13" fmla="*/ 1345721 w 1871932"/>
              <a:gd name="connsiteY13" fmla="*/ 690114 h 785004"/>
              <a:gd name="connsiteX14" fmla="*/ 1268083 w 1871932"/>
              <a:gd name="connsiteY14" fmla="*/ 733246 h 785004"/>
              <a:gd name="connsiteX15" fmla="*/ 1224951 w 1871932"/>
              <a:gd name="connsiteY15" fmla="*/ 741872 h 785004"/>
              <a:gd name="connsiteX16" fmla="*/ 1147313 w 1871932"/>
              <a:gd name="connsiteY16" fmla="*/ 759125 h 785004"/>
              <a:gd name="connsiteX17" fmla="*/ 1086929 w 1871932"/>
              <a:gd name="connsiteY17" fmla="*/ 776378 h 785004"/>
              <a:gd name="connsiteX18" fmla="*/ 1035170 w 1871932"/>
              <a:gd name="connsiteY18" fmla="*/ 785004 h 785004"/>
              <a:gd name="connsiteX19" fmla="*/ 629729 w 1871932"/>
              <a:gd name="connsiteY19" fmla="*/ 776378 h 785004"/>
              <a:gd name="connsiteX20" fmla="*/ 500332 w 1871932"/>
              <a:gd name="connsiteY20" fmla="*/ 759125 h 785004"/>
              <a:gd name="connsiteX21" fmla="*/ 388189 w 1871932"/>
              <a:gd name="connsiteY21" fmla="*/ 750498 h 785004"/>
              <a:gd name="connsiteX22" fmla="*/ 293298 w 1871932"/>
              <a:gd name="connsiteY22" fmla="*/ 741872 h 785004"/>
              <a:gd name="connsiteX23" fmla="*/ 94891 w 1871932"/>
              <a:gd name="connsiteY23" fmla="*/ 750498 h 785004"/>
              <a:gd name="connsiteX24" fmla="*/ 60385 w 1871932"/>
              <a:gd name="connsiteY24" fmla="*/ 759125 h 785004"/>
              <a:gd name="connsiteX25" fmla="*/ 0 w 1871932"/>
              <a:gd name="connsiteY25" fmla="*/ 759125 h 785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871932" h="785004">
                <a:moveTo>
                  <a:pt x="1871932" y="0"/>
                </a:moveTo>
                <a:cubicBezTo>
                  <a:pt x="1869057" y="20128"/>
                  <a:pt x="1867294" y="40447"/>
                  <a:pt x="1863306" y="60385"/>
                </a:cubicBezTo>
                <a:cubicBezTo>
                  <a:pt x="1860819" y="72822"/>
                  <a:pt x="1839261" y="125729"/>
                  <a:pt x="1837427" y="129397"/>
                </a:cubicBezTo>
                <a:cubicBezTo>
                  <a:pt x="1829929" y="144394"/>
                  <a:pt x="1819690" y="157872"/>
                  <a:pt x="1811547" y="172529"/>
                </a:cubicBezTo>
                <a:cubicBezTo>
                  <a:pt x="1805302" y="183770"/>
                  <a:pt x="1800911" y="196007"/>
                  <a:pt x="1794295" y="207034"/>
                </a:cubicBezTo>
                <a:cubicBezTo>
                  <a:pt x="1783627" y="224815"/>
                  <a:pt x="1770077" y="240790"/>
                  <a:pt x="1759789" y="258793"/>
                </a:cubicBezTo>
                <a:cubicBezTo>
                  <a:pt x="1735536" y="301235"/>
                  <a:pt x="1721315" y="350018"/>
                  <a:pt x="1690778" y="388189"/>
                </a:cubicBezTo>
                <a:cubicBezTo>
                  <a:pt x="1679276" y="402566"/>
                  <a:pt x="1667101" y="416431"/>
                  <a:pt x="1656272" y="431321"/>
                </a:cubicBezTo>
                <a:cubicBezTo>
                  <a:pt x="1636262" y="458835"/>
                  <a:pt x="1618627" y="491597"/>
                  <a:pt x="1595887" y="517585"/>
                </a:cubicBezTo>
                <a:cubicBezTo>
                  <a:pt x="1585176" y="529827"/>
                  <a:pt x="1571967" y="539741"/>
                  <a:pt x="1561381" y="552091"/>
                </a:cubicBezTo>
                <a:cubicBezTo>
                  <a:pt x="1554634" y="559963"/>
                  <a:pt x="1551835" y="571035"/>
                  <a:pt x="1544129" y="577970"/>
                </a:cubicBezTo>
                <a:cubicBezTo>
                  <a:pt x="1446863" y="665509"/>
                  <a:pt x="1508871" y="604319"/>
                  <a:pt x="1440612" y="646981"/>
                </a:cubicBezTo>
                <a:cubicBezTo>
                  <a:pt x="1428420" y="654601"/>
                  <a:pt x="1419195" y="666911"/>
                  <a:pt x="1406106" y="672861"/>
                </a:cubicBezTo>
                <a:cubicBezTo>
                  <a:pt x="1387049" y="681524"/>
                  <a:pt x="1365581" y="683494"/>
                  <a:pt x="1345721" y="690114"/>
                </a:cubicBezTo>
                <a:cubicBezTo>
                  <a:pt x="1184238" y="743941"/>
                  <a:pt x="1412471" y="669073"/>
                  <a:pt x="1268083" y="733246"/>
                </a:cubicBezTo>
                <a:cubicBezTo>
                  <a:pt x="1254685" y="739201"/>
                  <a:pt x="1239288" y="738800"/>
                  <a:pt x="1224951" y="741872"/>
                </a:cubicBezTo>
                <a:cubicBezTo>
                  <a:pt x="1199029" y="747427"/>
                  <a:pt x="1173032" y="752695"/>
                  <a:pt x="1147313" y="759125"/>
                </a:cubicBezTo>
                <a:cubicBezTo>
                  <a:pt x="1081557" y="775564"/>
                  <a:pt x="1167584" y="760247"/>
                  <a:pt x="1086929" y="776378"/>
                </a:cubicBezTo>
                <a:cubicBezTo>
                  <a:pt x="1069778" y="779808"/>
                  <a:pt x="1052423" y="782129"/>
                  <a:pt x="1035170" y="785004"/>
                </a:cubicBezTo>
                <a:lnTo>
                  <a:pt x="629729" y="776378"/>
                </a:lnTo>
                <a:cubicBezTo>
                  <a:pt x="535959" y="773029"/>
                  <a:pt x="576934" y="767188"/>
                  <a:pt x="500332" y="759125"/>
                </a:cubicBezTo>
                <a:cubicBezTo>
                  <a:pt x="463047" y="755200"/>
                  <a:pt x="425551" y="753612"/>
                  <a:pt x="388189" y="750498"/>
                </a:cubicBezTo>
                <a:lnTo>
                  <a:pt x="293298" y="741872"/>
                </a:lnTo>
                <a:cubicBezTo>
                  <a:pt x="227162" y="744747"/>
                  <a:pt x="160908" y="745608"/>
                  <a:pt x="94891" y="750498"/>
                </a:cubicBezTo>
                <a:cubicBezTo>
                  <a:pt x="83067" y="751374"/>
                  <a:pt x="72192" y="758052"/>
                  <a:pt x="60385" y="759125"/>
                </a:cubicBezTo>
                <a:cubicBezTo>
                  <a:pt x="40339" y="760947"/>
                  <a:pt x="20128" y="759125"/>
                  <a:pt x="0" y="759125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022777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도전문제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복호화하는</a:t>
            </a:r>
            <a:r>
              <a:rPr lang="ko-KR" altLang="en-US" dirty="0" smtClean="0"/>
              <a:t> </a:t>
            </a:r>
            <a:r>
              <a:rPr lang="ko-KR" altLang="en-US" dirty="0"/>
              <a:t>함수 </a:t>
            </a:r>
            <a:r>
              <a:rPr lang="en-US" altLang="ko-KR" dirty="0"/>
              <a:t>decrypt()</a:t>
            </a:r>
            <a:r>
              <a:rPr lang="ko-KR" altLang="en-US" dirty="0"/>
              <a:t>도 작성하여 테스트하라</a:t>
            </a:r>
            <a:r>
              <a:rPr lang="en-US" altLang="ko-KR" dirty="0"/>
              <a:t>. </a:t>
            </a:r>
            <a:endParaRPr lang="ko-KR" altLang="en-US" dirty="0"/>
          </a:p>
          <a:p>
            <a:r>
              <a:rPr lang="ko-KR" altLang="en-US" dirty="0" smtClean="0"/>
              <a:t>메뉴를 </a:t>
            </a:r>
            <a:r>
              <a:rPr lang="ko-KR" altLang="en-US" dirty="0"/>
              <a:t>만들어서 사용자로 하여금 암호화와 </a:t>
            </a:r>
            <a:r>
              <a:rPr lang="ko-KR" altLang="en-US" dirty="0" err="1"/>
              <a:t>복호화</a:t>
            </a:r>
            <a:r>
              <a:rPr lang="ko-KR" altLang="en-US" dirty="0"/>
              <a:t> 중에서 선택하게 하라</a:t>
            </a:r>
            <a:r>
              <a:rPr lang="en-US" altLang="ko-KR" dirty="0"/>
              <a:t>. </a:t>
            </a:r>
            <a:endParaRPr lang="ko-KR" altLang="en-US" dirty="0"/>
          </a:p>
          <a:p>
            <a:r>
              <a:rPr lang="en-US" altLang="ko-KR" dirty="0"/>
              <a:t>1— </a:t>
            </a:r>
            <a:r>
              <a:rPr lang="ko-KR" altLang="en-US" dirty="0"/>
              <a:t>암호화</a:t>
            </a:r>
          </a:p>
          <a:p>
            <a:r>
              <a:rPr lang="en-US" altLang="ko-KR" dirty="0"/>
              <a:t>2 — </a:t>
            </a:r>
            <a:r>
              <a:rPr lang="ko-KR" altLang="en-US" dirty="0" err="1"/>
              <a:t>복호화</a:t>
            </a:r>
            <a:endParaRPr lang="ko-KR" altLang="en-US" dirty="0"/>
          </a:p>
        </p:txBody>
      </p:sp>
      <p:pic>
        <p:nvPicPr>
          <p:cNvPr id="1029" name="Picture 5" descr="C:\Users\chun\AppData\Local\Microsoft\Windows\Temporary Internet Files\Content.IE5\RFXRE2L0\MC900056977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9212" y="3853385"/>
            <a:ext cx="1513332" cy="1805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066503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문자 변수와 문자 상수</a:t>
            </a:r>
          </a:p>
        </p:txBody>
      </p:sp>
      <p:sp>
        <p:nvSpPr>
          <p:cNvPr id="134151" name="Rectangle 7"/>
          <p:cNvSpPr>
            <a:spLocks noChangeArrowheads="1"/>
          </p:cNvSpPr>
          <p:nvPr/>
        </p:nvSpPr>
        <p:spPr bwMode="auto">
          <a:xfrm>
            <a:off x="1116013" y="1844675"/>
            <a:ext cx="7777162" cy="3097213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400">
                <a:solidFill>
                  <a:srgbClr val="008000"/>
                </a:solidFill>
                <a:latin typeface="Comic Sans MS" pitchFamily="66" charset="0"/>
              </a:rPr>
              <a:t>// </a:t>
            </a:r>
            <a:r>
              <a:rPr lang="ko-KR" altLang="en-US" sz="1400">
                <a:solidFill>
                  <a:srgbClr val="008000"/>
                </a:solidFill>
                <a:latin typeface="Comic Sans MS" pitchFamily="66" charset="0"/>
                <a:ea typeface="돋움체" pitchFamily="49" charset="-127"/>
              </a:rPr>
              <a:t>문자</a:t>
            </a:r>
            <a:r>
              <a:rPr lang="ko-KR" altLang="en-US" sz="140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ko-KR" altLang="en-US" sz="1400">
                <a:solidFill>
                  <a:srgbClr val="008000"/>
                </a:solidFill>
                <a:latin typeface="Comic Sans MS" pitchFamily="66" charset="0"/>
                <a:ea typeface="돋움체" pitchFamily="49" charset="-127"/>
              </a:rPr>
              <a:t>상수</a:t>
            </a:r>
            <a:endParaRPr lang="ko-KR" altLang="en-US" sz="1400">
              <a:latin typeface="Comic Sans MS" pitchFamily="66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400">
                <a:solidFill>
                  <a:srgbClr val="0000FF"/>
                </a:solidFill>
                <a:latin typeface="Comic Sans MS" pitchFamily="66" charset="0"/>
              </a:rPr>
              <a:t>#include</a:t>
            </a:r>
            <a:r>
              <a:rPr lang="en-US" altLang="ko-KR" sz="1400">
                <a:latin typeface="Comic Sans MS" pitchFamily="66" charset="0"/>
              </a:rPr>
              <a:t> </a:t>
            </a:r>
            <a:r>
              <a:rPr lang="en-US" altLang="ko-KR" sz="1400">
                <a:solidFill>
                  <a:srgbClr val="800000"/>
                </a:solidFill>
                <a:latin typeface="Comic Sans MS" pitchFamily="66" charset="0"/>
              </a:rPr>
              <a:t>&lt;stdio.h&gt;</a:t>
            </a:r>
            <a:endParaRPr lang="en-US" altLang="ko-KR" sz="1400">
              <a:latin typeface="Comic Sans MS" pitchFamily="66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ko-KR" sz="1400">
              <a:latin typeface="Comic Sans MS" pitchFamily="66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400">
                <a:solidFill>
                  <a:srgbClr val="0000FF"/>
                </a:solidFill>
                <a:latin typeface="Comic Sans MS" pitchFamily="66" charset="0"/>
              </a:rPr>
              <a:t>int</a:t>
            </a:r>
            <a:r>
              <a:rPr lang="en-US" altLang="ko-KR" sz="1400">
                <a:latin typeface="Comic Sans MS" pitchFamily="66" charset="0"/>
              </a:rPr>
              <a:t> main(</a:t>
            </a:r>
            <a:r>
              <a:rPr lang="en-US" altLang="ko-KR" sz="1400">
                <a:solidFill>
                  <a:srgbClr val="0000FF"/>
                </a:solidFill>
                <a:latin typeface="Comic Sans MS" pitchFamily="66" charset="0"/>
              </a:rPr>
              <a:t>void</a:t>
            </a:r>
            <a:r>
              <a:rPr lang="en-US" altLang="ko-KR" sz="1400">
                <a:latin typeface="Comic Sans MS" pitchFamily="66" charset="0"/>
              </a:rPr>
              <a:t>)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400">
                <a:latin typeface="Comic Sans MS" pitchFamily="66" charset="0"/>
              </a:rPr>
              <a:t>{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400">
                <a:latin typeface="Comic Sans MS" pitchFamily="66" charset="0"/>
              </a:rPr>
              <a:t>	</a:t>
            </a:r>
            <a:r>
              <a:rPr lang="en-US" altLang="ko-KR" sz="1400">
                <a:solidFill>
                  <a:srgbClr val="0000FF"/>
                </a:solidFill>
                <a:latin typeface="Comic Sans MS" pitchFamily="66" charset="0"/>
              </a:rPr>
              <a:t>char</a:t>
            </a:r>
            <a:r>
              <a:rPr lang="en-US" altLang="ko-KR" sz="1400">
                <a:latin typeface="Comic Sans MS" pitchFamily="66" charset="0"/>
              </a:rPr>
              <a:t> code1 = </a:t>
            </a:r>
            <a:r>
              <a:rPr lang="en-US" altLang="ko-KR" sz="1400">
                <a:solidFill>
                  <a:srgbClr val="800000"/>
                </a:solidFill>
                <a:latin typeface="Comic Sans MS" pitchFamily="66" charset="0"/>
              </a:rPr>
              <a:t>'A';</a:t>
            </a:r>
            <a:endParaRPr lang="en-US" altLang="ko-KR" sz="1400">
              <a:latin typeface="Comic Sans MS" pitchFamily="66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400">
                <a:latin typeface="Comic Sans MS" pitchFamily="66" charset="0"/>
              </a:rPr>
              <a:t>	</a:t>
            </a:r>
            <a:r>
              <a:rPr lang="en-US" altLang="ko-KR" sz="1400">
                <a:solidFill>
                  <a:srgbClr val="0000FF"/>
                </a:solidFill>
                <a:latin typeface="Comic Sans MS" pitchFamily="66" charset="0"/>
              </a:rPr>
              <a:t>char</a:t>
            </a:r>
            <a:r>
              <a:rPr lang="en-US" altLang="ko-KR" sz="1400">
                <a:latin typeface="Comic Sans MS" pitchFamily="66" charset="0"/>
              </a:rPr>
              <a:t> code2 = 65;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ko-KR" sz="1400">
              <a:latin typeface="Comic Sans MS" pitchFamily="66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400">
                <a:latin typeface="Comic Sans MS" pitchFamily="66" charset="0"/>
              </a:rPr>
              <a:t>	printf(</a:t>
            </a:r>
            <a:r>
              <a:rPr lang="en-US" altLang="ko-KR" sz="1400">
                <a:solidFill>
                  <a:srgbClr val="800000"/>
                </a:solidFill>
                <a:latin typeface="Comic Sans MS" pitchFamily="66" charset="0"/>
              </a:rPr>
              <a:t>"code1=%c, code1=%d\n"</a:t>
            </a:r>
            <a:r>
              <a:rPr lang="en-US" altLang="ko-KR" sz="1400">
                <a:latin typeface="Comic Sans MS" pitchFamily="66" charset="0"/>
              </a:rPr>
              <a:t>, code1,code1);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400">
                <a:latin typeface="Comic Sans MS" pitchFamily="66" charset="0"/>
              </a:rPr>
              <a:t>	printf(</a:t>
            </a:r>
            <a:r>
              <a:rPr lang="en-US" altLang="ko-KR" sz="1400">
                <a:solidFill>
                  <a:srgbClr val="800000"/>
                </a:solidFill>
                <a:latin typeface="Comic Sans MS" pitchFamily="66" charset="0"/>
              </a:rPr>
              <a:t>"code2=%c, code2=%d\n"</a:t>
            </a:r>
            <a:r>
              <a:rPr lang="en-US" altLang="ko-KR" sz="1400">
                <a:latin typeface="Comic Sans MS" pitchFamily="66" charset="0"/>
              </a:rPr>
              <a:t>, code2,code2);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400">
                <a:latin typeface="Comic Sans MS" pitchFamily="66" charset="0"/>
              </a:rPr>
              <a:t>	return 0;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400">
                <a:latin typeface="Comic Sans MS" pitchFamily="66" charset="0"/>
              </a:rPr>
              <a:t>}</a:t>
            </a:r>
          </a:p>
        </p:txBody>
      </p:sp>
      <p:sp>
        <p:nvSpPr>
          <p:cNvPr id="134149" name="AutoShape 5"/>
          <p:cNvSpPr>
            <a:spLocks/>
          </p:cNvSpPr>
          <p:nvPr/>
        </p:nvSpPr>
        <p:spPr bwMode="auto">
          <a:xfrm>
            <a:off x="2627313" y="1484313"/>
            <a:ext cx="990600" cy="330200"/>
          </a:xfrm>
          <a:prstGeom prst="borderCallout2">
            <a:avLst>
              <a:gd name="adj1" fmla="val 34616"/>
              <a:gd name="adj2" fmla="val -7694"/>
              <a:gd name="adj3" fmla="val 34616"/>
              <a:gd name="adj4" fmla="val -23556"/>
              <a:gd name="adj5" fmla="val 531250"/>
              <a:gd name="adj6" fmla="val -40546"/>
            </a:avLst>
          </a:prstGeom>
          <a:solidFill>
            <a:srgbClr val="FFCCFF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ko-KR" altLang="en-US" sz="1400">
                <a:latin typeface="HY엽서L" pitchFamily="18" charset="-127"/>
                <a:ea typeface="HY엽서L" pitchFamily="18" charset="-127"/>
              </a:rPr>
              <a:t>문자변수</a:t>
            </a:r>
          </a:p>
        </p:txBody>
      </p:sp>
      <p:sp>
        <p:nvSpPr>
          <p:cNvPr id="134150" name="AutoShape 6"/>
          <p:cNvSpPr>
            <a:spLocks/>
          </p:cNvSpPr>
          <p:nvPr/>
        </p:nvSpPr>
        <p:spPr bwMode="auto">
          <a:xfrm>
            <a:off x="5508625" y="1484313"/>
            <a:ext cx="990600" cy="330200"/>
          </a:xfrm>
          <a:prstGeom prst="borderCallout2">
            <a:avLst>
              <a:gd name="adj1" fmla="val 34616"/>
              <a:gd name="adj2" fmla="val -7694"/>
              <a:gd name="adj3" fmla="val 34616"/>
              <a:gd name="adj4" fmla="val -132852"/>
              <a:gd name="adj5" fmla="val 513463"/>
              <a:gd name="adj6" fmla="val -264264"/>
            </a:avLst>
          </a:prstGeom>
          <a:solidFill>
            <a:srgbClr val="FFCCFF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ko-KR" altLang="en-US" sz="1400">
                <a:latin typeface="HY엽서L" pitchFamily="18" charset="-127"/>
                <a:ea typeface="HY엽서L" pitchFamily="18" charset="-127"/>
              </a:rPr>
              <a:t>문자상수</a:t>
            </a:r>
          </a:p>
        </p:txBody>
      </p:sp>
      <p:sp>
        <p:nvSpPr>
          <p:cNvPr id="134153" name="Rectangle 9"/>
          <p:cNvSpPr>
            <a:spLocks noChangeArrowheads="1"/>
          </p:cNvSpPr>
          <p:nvPr/>
        </p:nvSpPr>
        <p:spPr bwMode="auto">
          <a:xfrm>
            <a:off x="0" y="31702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34152" name="_x33942536"/>
          <p:cNvSpPr>
            <a:spLocks noChangeArrowheads="1"/>
          </p:cNvSpPr>
          <p:nvPr/>
        </p:nvSpPr>
        <p:spPr bwMode="auto">
          <a:xfrm>
            <a:off x="1116013" y="5157788"/>
            <a:ext cx="7777162" cy="517525"/>
          </a:xfrm>
          <a:prstGeom prst="rect">
            <a:avLst/>
          </a:prstGeom>
          <a:solidFill>
            <a:srgbClr val="CCFFCC"/>
          </a:solidFill>
          <a:ln w="4191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pPr algn="just"/>
            <a:r>
              <a:rPr lang="en-US" altLang="ko-KR" sz="1400">
                <a:solidFill>
                  <a:srgbClr val="000000"/>
                </a:solidFill>
                <a:latin typeface="Lucida Console" pitchFamily="49" charset="0"/>
                <a:ea typeface="강낭콩"/>
                <a:cs typeface="강낭콩"/>
              </a:rPr>
              <a:t>code1=A, code1=65</a:t>
            </a:r>
            <a:endParaRPr lang="en-US" altLang="ko-KR" sz="1400">
              <a:latin typeface="Lucida Console" pitchFamily="49" charset="0"/>
            </a:endParaRPr>
          </a:p>
          <a:p>
            <a:pPr algn="just" eaLnBrk="0" latinLnBrk="0" hangingPunct="0"/>
            <a:r>
              <a:rPr lang="en-US" altLang="ko-KR" sz="1400">
                <a:solidFill>
                  <a:srgbClr val="000000"/>
                </a:solidFill>
                <a:latin typeface="Lucida Console" pitchFamily="49" charset="0"/>
                <a:ea typeface="강낭콩"/>
                <a:cs typeface="강낭콩"/>
              </a:rPr>
              <a:t>code2=A, code2=65</a:t>
            </a:r>
            <a:endParaRPr lang="en-US" altLang="ko-KR" sz="1400">
              <a:latin typeface="Lucida Console" pitchFamily="49" charset="0"/>
            </a:endParaRPr>
          </a:p>
        </p:txBody>
      </p:sp>
      <p:grpSp>
        <p:nvGrpSpPr>
          <p:cNvPr id="134165" name="Group 21"/>
          <p:cNvGrpSpPr>
            <a:grpSpLocks/>
          </p:cNvGrpSpPr>
          <p:nvPr/>
        </p:nvGrpSpPr>
        <p:grpSpPr bwMode="auto">
          <a:xfrm>
            <a:off x="468313" y="5013325"/>
            <a:ext cx="487362" cy="1012825"/>
            <a:chOff x="-91" y="1749"/>
            <a:chExt cx="552" cy="832"/>
          </a:xfrm>
        </p:grpSpPr>
        <p:sp>
          <p:nvSpPr>
            <p:cNvPr id="134166" name="Freeform 22"/>
            <p:cNvSpPr>
              <a:spLocks/>
            </p:cNvSpPr>
            <p:nvPr/>
          </p:nvSpPr>
          <p:spPr bwMode="auto">
            <a:xfrm>
              <a:off x="-91" y="1749"/>
              <a:ext cx="552" cy="832"/>
            </a:xfrm>
            <a:custGeom>
              <a:avLst/>
              <a:gdLst>
                <a:gd name="T0" fmla="*/ 19 w 1103"/>
                <a:gd name="T1" fmla="*/ 453 h 1663"/>
                <a:gd name="T2" fmla="*/ 86 w 1103"/>
                <a:gd name="T3" fmla="*/ 306 h 1663"/>
                <a:gd name="T4" fmla="*/ 175 w 1103"/>
                <a:gd name="T5" fmla="*/ 175 h 1663"/>
                <a:gd name="T6" fmla="*/ 261 w 1103"/>
                <a:gd name="T7" fmla="*/ 74 h 1663"/>
                <a:gd name="T8" fmla="*/ 322 w 1103"/>
                <a:gd name="T9" fmla="*/ 14 h 1663"/>
                <a:gd name="T10" fmla="*/ 337 w 1103"/>
                <a:gd name="T11" fmla="*/ 1 h 1663"/>
                <a:gd name="T12" fmla="*/ 357 w 1103"/>
                <a:gd name="T13" fmla="*/ 5 h 1663"/>
                <a:gd name="T14" fmla="*/ 394 w 1103"/>
                <a:gd name="T15" fmla="*/ 11 h 1663"/>
                <a:gd name="T16" fmla="*/ 440 w 1103"/>
                <a:gd name="T17" fmla="*/ 19 h 1663"/>
                <a:gd name="T18" fmla="*/ 488 w 1103"/>
                <a:gd name="T19" fmla="*/ 28 h 1663"/>
                <a:gd name="T20" fmla="*/ 530 w 1103"/>
                <a:gd name="T21" fmla="*/ 38 h 1663"/>
                <a:gd name="T22" fmla="*/ 582 w 1103"/>
                <a:gd name="T23" fmla="*/ 44 h 1663"/>
                <a:gd name="T24" fmla="*/ 628 w 1103"/>
                <a:gd name="T25" fmla="*/ 36 h 1663"/>
                <a:gd name="T26" fmla="*/ 670 w 1103"/>
                <a:gd name="T27" fmla="*/ 21 h 1663"/>
                <a:gd name="T28" fmla="*/ 715 w 1103"/>
                <a:gd name="T29" fmla="*/ 7 h 1663"/>
                <a:gd name="T30" fmla="*/ 765 w 1103"/>
                <a:gd name="T31" fmla="*/ 0 h 1663"/>
                <a:gd name="T32" fmla="*/ 829 w 1103"/>
                <a:gd name="T33" fmla="*/ 68 h 1663"/>
                <a:gd name="T34" fmla="*/ 887 w 1103"/>
                <a:gd name="T35" fmla="*/ 180 h 1663"/>
                <a:gd name="T36" fmla="*/ 932 w 1103"/>
                <a:gd name="T37" fmla="*/ 302 h 1663"/>
                <a:gd name="T38" fmla="*/ 964 w 1103"/>
                <a:gd name="T39" fmla="*/ 429 h 1663"/>
                <a:gd name="T40" fmla="*/ 985 w 1103"/>
                <a:gd name="T41" fmla="*/ 556 h 1663"/>
                <a:gd name="T42" fmla="*/ 994 w 1103"/>
                <a:gd name="T43" fmla="*/ 647 h 1663"/>
                <a:gd name="T44" fmla="*/ 1038 w 1103"/>
                <a:gd name="T45" fmla="*/ 687 h 1663"/>
                <a:gd name="T46" fmla="*/ 1088 w 1103"/>
                <a:gd name="T47" fmla="*/ 732 h 1663"/>
                <a:gd name="T48" fmla="*/ 1103 w 1103"/>
                <a:gd name="T49" fmla="*/ 778 h 1663"/>
                <a:gd name="T50" fmla="*/ 1082 w 1103"/>
                <a:gd name="T51" fmla="*/ 862 h 1663"/>
                <a:gd name="T52" fmla="*/ 1037 w 1103"/>
                <a:gd name="T53" fmla="*/ 968 h 1663"/>
                <a:gd name="T54" fmla="*/ 981 w 1103"/>
                <a:gd name="T55" fmla="*/ 1080 h 1663"/>
                <a:gd name="T56" fmla="*/ 927 w 1103"/>
                <a:gd name="T57" fmla="*/ 1179 h 1663"/>
                <a:gd name="T58" fmla="*/ 894 w 1103"/>
                <a:gd name="T59" fmla="*/ 1231 h 1663"/>
                <a:gd name="T60" fmla="*/ 866 w 1103"/>
                <a:gd name="T61" fmla="*/ 1230 h 1663"/>
                <a:gd name="T62" fmla="*/ 838 w 1103"/>
                <a:gd name="T63" fmla="*/ 1232 h 1663"/>
                <a:gd name="T64" fmla="*/ 806 w 1103"/>
                <a:gd name="T65" fmla="*/ 1285 h 1663"/>
                <a:gd name="T66" fmla="*/ 807 w 1103"/>
                <a:gd name="T67" fmla="*/ 1369 h 1663"/>
                <a:gd name="T68" fmla="*/ 834 w 1103"/>
                <a:gd name="T69" fmla="*/ 1450 h 1663"/>
                <a:gd name="T70" fmla="*/ 826 w 1103"/>
                <a:gd name="T71" fmla="*/ 1528 h 1663"/>
                <a:gd name="T72" fmla="*/ 780 w 1103"/>
                <a:gd name="T73" fmla="*/ 1619 h 1663"/>
                <a:gd name="T74" fmla="*/ 722 w 1103"/>
                <a:gd name="T75" fmla="*/ 1662 h 1663"/>
                <a:gd name="T76" fmla="*/ 656 w 1103"/>
                <a:gd name="T77" fmla="*/ 1654 h 1663"/>
                <a:gd name="T78" fmla="*/ 588 w 1103"/>
                <a:gd name="T79" fmla="*/ 1615 h 1663"/>
                <a:gd name="T80" fmla="*/ 531 w 1103"/>
                <a:gd name="T81" fmla="*/ 1558 h 1663"/>
                <a:gd name="T82" fmla="*/ 492 w 1103"/>
                <a:gd name="T83" fmla="*/ 1496 h 1663"/>
                <a:gd name="T84" fmla="*/ 484 w 1103"/>
                <a:gd name="T85" fmla="*/ 1441 h 1663"/>
                <a:gd name="T86" fmla="*/ 492 w 1103"/>
                <a:gd name="T87" fmla="*/ 1370 h 1663"/>
                <a:gd name="T88" fmla="*/ 450 w 1103"/>
                <a:gd name="T89" fmla="*/ 1341 h 1663"/>
                <a:gd name="T90" fmla="*/ 392 w 1103"/>
                <a:gd name="T91" fmla="*/ 1330 h 1663"/>
                <a:gd name="T92" fmla="*/ 345 w 1103"/>
                <a:gd name="T93" fmla="*/ 1302 h 1663"/>
                <a:gd name="T94" fmla="*/ 335 w 1103"/>
                <a:gd name="T95" fmla="*/ 1247 h 1663"/>
                <a:gd name="T96" fmla="*/ 337 w 1103"/>
                <a:gd name="T97" fmla="*/ 1185 h 1663"/>
                <a:gd name="T98" fmla="*/ 315 w 1103"/>
                <a:gd name="T99" fmla="*/ 1143 h 1663"/>
                <a:gd name="T100" fmla="*/ 276 w 1103"/>
                <a:gd name="T101" fmla="*/ 1113 h 1663"/>
                <a:gd name="T102" fmla="*/ 229 w 1103"/>
                <a:gd name="T103" fmla="*/ 1090 h 1663"/>
                <a:gd name="T104" fmla="*/ 178 w 1103"/>
                <a:gd name="T105" fmla="*/ 1070 h 1663"/>
                <a:gd name="T106" fmla="*/ 128 w 1103"/>
                <a:gd name="T107" fmla="*/ 1049 h 1663"/>
                <a:gd name="T108" fmla="*/ 78 w 1103"/>
                <a:gd name="T109" fmla="*/ 1026 h 1663"/>
                <a:gd name="T110" fmla="*/ 36 w 1103"/>
                <a:gd name="T111" fmla="*/ 767 h 1663"/>
                <a:gd name="T112" fmla="*/ 7 w 1103"/>
                <a:gd name="T113" fmla="*/ 585 h 16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03" h="1663">
                  <a:moveTo>
                    <a:pt x="0" y="557"/>
                  </a:moveTo>
                  <a:lnTo>
                    <a:pt x="7" y="505"/>
                  </a:lnTo>
                  <a:lnTo>
                    <a:pt x="19" y="453"/>
                  </a:lnTo>
                  <a:lnTo>
                    <a:pt x="38" y="402"/>
                  </a:lnTo>
                  <a:lnTo>
                    <a:pt x="60" y="353"/>
                  </a:lnTo>
                  <a:lnTo>
                    <a:pt x="86" y="306"/>
                  </a:lnTo>
                  <a:lnTo>
                    <a:pt x="114" y="260"/>
                  </a:lnTo>
                  <a:lnTo>
                    <a:pt x="144" y="216"/>
                  </a:lnTo>
                  <a:lnTo>
                    <a:pt x="175" y="175"/>
                  </a:lnTo>
                  <a:lnTo>
                    <a:pt x="205" y="139"/>
                  </a:lnTo>
                  <a:lnTo>
                    <a:pt x="235" y="104"/>
                  </a:lnTo>
                  <a:lnTo>
                    <a:pt x="261" y="74"/>
                  </a:lnTo>
                  <a:lnTo>
                    <a:pt x="287" y="50"/>
                  </a:lnTo>
                  <a:lnTo>
                    <a:pt x="306" y="29"/>
                  </a:lnTo>
                  <a:lnTo>
                    <a:pt x="322" y="14"/>
                  </a:lnTo>
                  <a:lnTo>
                    <a:pt x="333" y="5"/>
                  </a:lnTo>
                  <a:lnTo>
                    <a:pt x="336" y="1"/>
                  </a:lnTo>
                  <a:lnTo>
                    <a:pt x="337" y="1"/>
                  </a:lnTo>
                  <a:lnTo>
                    <a:pt x="342" y="3"/>
                  </a:lnTo>
                  <a:lnTo>
                    <a:pt x="349" y="4"/>
                  </a:lnTo>
                  <a:lnTo>
                    <a:pt x="357" y="5"/>
                  </a:lnTo>
                  <a:lnTo>
                    <a:pt x="368" y="6"/>
                  </a:lnTo>
                  <a:lnTo>
                    <a:pt x="380" y="8"/>
                  </a:lnTo>
                  <a:lnTo>
                    <a:pt x="394" y="11"/>
                  </a:lnTo>
                  <a:lnTo>
                    <a:pt x="409" y="13"/>
                  </a:lnTo>
                  <a:lnTo>
                    <a:pt x="424" y="15"/>
                  </a:lnTo>
                  <a:lnTo>
                    <a:pt x="440" y="19"/>
                  </a:lnTo>
                  <a:lnTo>
                    <a:pt x="456" y="21"/>
                  </a:lnTo>
                  <a:lnTo>
                    <a:pt x="472" y="24"/>
                  </a:lnTo>
                  <a:lnTo>
                    <a:pt x="488" y="28"/>
                  </a:lnTo>
                  <a:lnTo>
                    <a:pt x="503" y="31"/>
                  </a:lnTo>
                  <a:lnTo>
                    <a:pt x="517" y="35"/>
                  </a:lnTo>
                  <a:lnTo>
                    <a:pt x="530" y="38"/>
                  </a:lnTo>
                  <a:lnTo>
                    <a:pt x="548" y="43"/>
                  </a:lnTo>
                  <a:lnTo>
                    <a:pt x="565" y="44"/>
                  </a:lnTo>
                  <a:lnTo>
                    <a:pt x="582" y="44"/>
                  </a:lnTo>
                  <a:lnTo>
                    <a:pt x="598" y="43"/>
                  </a:lnTo>
                  <a:lnTo>
                    <a:pt x="613" y="41"/>
                  </a:lnTo>
                  <a:lnTo>
                    <a:pt x="628" y="36"/>
                  </a:lnTo>
                  <a:lnTo>
                    <a:pt x="643" y="31"/>
                  </a:lnTo>
                  <a:lnTo>
                    <a:pt x="656" y="27"/>
                  </a:lnTo>
                  <a:lnTo>
                    <a:pt x="670" y="21"/>
                  </a:lnTo>
                  <a:lnTo>
                    <a:pt x="685" y="16"/>
                  </a:lnTo>
                  <a:lnTo>
                    <a:pt x="700" y="12"/>
                  </a:lnTo>
                  <a:lnTo>
                    <a:pt x="715" y="7"/>
                  </a:lnTo>
                  <a:lnTo>
                    <a:pt x="731" y="4"/>
                  </a:lnTo>
                  <a:lnTo>
                    <a:pt x="747" y="1"/>
                  </a:lnTo>
                  <a:lnTo>
                    <a:pt x="765" y="0"/>
                  </a:lnTo>
                  <a:lnTo>
                    <a:pt x="783" y="1"/>
                  </a:lnTo>
                  <a:lnTo>
                    <a:pt x="806" y="34"/>
                  </a:lnTo>
                  <a:lnTo>
                    <a:pt x="829" y="68"/>
                  </a:lnTo>
                  <a:lnTo>
                    <a:pt x="850" y="104"/>
                  </a:lnTo>
                  <a:lnTo>
                    <a:pt x="868" y="141"/>
                  </a:lnTo>
                  <a:lnTo>
                    <a:pt x="887" y="180"/>
                  </a:lnTo>
                  <a:lnTo>
                    <a:pt x="903" y="219"/>
                  </a:lnTo>
                  <a:lnTo>
                    <a:pt x="918" y="261"/>
                  </a:lnTo>
                  <a:lnTo>
                    <a:pt x="932" y="302"/>
                  </a:lnTo>
                  <a:lnTo>
                    <a:pt x="944" y="345"/>
                  </a:lnTo>
                  <a:lnTo>
                    <a:pt x="955" y="386"/>
                  </a:lnTo>
                  <a:lnTo>
                    <a:pt x="964" y="429"/>
                  </a:lnTo>
                  <a:lnTo>
                    <a:pt x="972" y="472"/>
                  </a:lnTo>
                  <a:lnTo>
                    <a:pt x="979" y="514"/>
                  </a:lnTo>
                  <a:lnTo>
                    <a:pt x="985" y="556"/>
                  </a:lnTo>
                  <a:lnTo>
                    <a:pt x="988" y="597"/>
                  </a:lnTo>
                  <a:lnTo>
                    <a:pt x="991" y="638"/>
                  </a:lnTo>
                  <a:lnTo>
                    <a:pt x="994" y="647"/>
                  </a:lnTo>
                  <a:lnTo>
                    <a:pt x="1004" y="658"/>
                  </a:lnTo>
                  <a:lnTo>
                    <a:pt x="1020" y="672"/>
                  </a:lnTo>
                  <a:lnTo>
                    <a:pt x="1038" y="687"/>
                  </a:lnTo>
                  <a:lnTo>
                    <a:pt x="1056" y="703"/>
                  </a:lnTo>
                  <a:lnTo>
                    <a:pt x="1075" y="718"/>
                  </a:lnTo>
                  <a:lnTo>
                    <a:pt x="1088" y="732"/>
                  </a:lnTo>
                  <a:lnTo>
                    <a:pt x="1099" y="744"/>
                  </a:lnTo>
                  <a:lnTo>
                    <a:pt x="1103" y="759"/>
                  </a:lnTo>
                  <a:lnTo>
                    <a:pt x="1103" y="778"/>
                  </a:lnTo>
                  <a:lnTo>
                    <a:pt x="1100" y="802"/>
                  </a:lnTo>
                  <a:lnTo>
                    <a:pt x="1092" y="831"/>
                  </a:lnTo>
                  <a:lnTo>
                    <a:pt x="1082" y="862"/>
                  </a:lnTo>
                  <a:lnTo>
                    <a:pt x="1069" y="897"/>
                  </a:lnTo>
                  <a:lnTo>
                    <a:pt x="1054" y="931"/>
                  </a:lnTo>
                  <a:lnTo>
                    <a:pt x="1037" y="968"/>
                  </a:lnTo>
                  <a:lnTo>
                    <a:pt x="1018" y="1006"/>
                  </a:lnTo>
                  <a:lnTo>
                    <a:pt x="1000" y="1043"/>
                  </a:lnTo>
                  <a:lnTo>
                    <a:pt x="981" y="1080"/>
                  </a:lnTo>
                  <a:lnTo>
                    <a:pt x="962" y="1116"/>
                  </a:lnTo>
                  <a:lnTo>
                    <a:pt x="944" y="1148"/>
                  </a:lnTo>
                  <a:lnTo>
                    <a:pt x="927" y="1179"/>
                  </a:lnTo>
                  <a:lnTo>
                    <a:pt x="912" y="1206"/>
                  </a:lnTo>
                  <a:lnTo>
                    <a:pt x="898" y="1229"/>
                  </a:lnTo>
                  <a:lnTo>
                    <a:pt x="894" y="1231"/>
                  </a:lnTo>
                  <a:lnTo>
                    <a:pt x="886" y="1231"/>
                  </a:lnTo>
                  <a:lnTo>
                    <a:pt x="876" y="1231"/>
                  </a:lnTo>
                  <a:lnTo>
                    <a:pt x="866" y="1230"/>
                  </a:lnTo>
                  <a:lnTo>
                    <a:pt x="856" y="1230"/>
                  </a:lnTo>
                  <a:lnTo>
                    <a:pt x="847" y="1230"/>
                  </a:lnTo>
                  <a:lnTo>
                    <a:pt x="838" y="1232"/>
                  </a:lnTo>
                  <a:lnTo>
                    <a:pt x="834" y="1238"/>
                  </a:lnTo>
                  <a:lnTo>
                    <a:pt x="817" y="1260"/>
                  </a:lnTo>
                  <a:lnTo>
                    <a:pt x="806" y="1285"/>
                  </a:lnTo>
                  <a:lnTo>
                    <a:pt x="803" y="1313"/>
                  </a:lnTo>
                  <a:lnTo>
                    <a:pt x="803" y="1341"/>
                  </a:lnTo>
                  <a:lnTo>
                    <a:pt x="807" y="1369"/>
                  </a:lnTo>
                  <a:lnTo>
                    <a:pt x="814" y="1397"/>
                  </a:lnTo>
                  <a:lnTo>
                    <a:pt x="824" y="1425"/>
                  </a:lnTo>
                  <a:lnTo>
                    <a:pt x="834" y="1450"/>
                  </a:lnTo>
                  <a:lnTo>
                    <a:pt x="837" y="1471"/>
                  </a:lnTo>
                  <a:lnTo>
                    <a:pt x="834" y="1498"/>
                  </a:lnTo>
                  <a:lnTo>
                    <a:pt x="826" y="1528"/>
                  </a:lnTo>
                  <a:lnTo>
                    <a:pt x="814" y="1561"/>
                  </a:lnTo>
                  <a:lnTo>
                    <a:pt x="798" y="1592"/>
                  </a:lnTo>
                  <a:lnTo>
                    <a:pt x="780" y="1619"/>
                  </a:lnTo>
                  <a:lnTo>
                    <a:pt x="761" y="1641"/>
                  </a:lnTo>
                  <a:lnTo>
                    <a:pt x="742" y="1655"/>
                  </a:lnTo>
                  <a:lnTo>
                    <a:pt x="722" y="1662"/>
                  </a:lnTo>
                  <a:lnTo>
                    <a:pt x="700" y="1663"/>
                  </a:lnTo>
                  <a:lnTo>
                    <a:pt x="678" y="1661"/>
                  </a:lnTo>
                  <a:lnTo>
                    <a:pt x="656" y="1654"/>
                  </a:lnTo>
                  <a:lnTo>
                    <a:pt x="633" y="1644"/>
                  </a:lnTo>
                  <a:lnTo>
                    <a:pt x="610" y="1631"/>
                  </a:lnTo>
                  <a:lnTo>
                    <a:pt x="588" y="1615"/>
                  </a:lnTo>
                  <a:lnTo>
                    <a:pt x="568" y="1597"/>
                  </a:lnTo>
                  <a:lnTo>
                    <a:pt x="548" y="1578"/>
                  </a:lnTo>
                  <a:lnTo>
                    <a:pt x="531" y="1558"/>
                  </a:lnTo>
                  <a:lnTo>
                    <a:pt x="515" y="1538"/>
                  </a:lnTo>
                  <a:lnTo>
                    <a:pt x="502" y="1516"/>
                  </a:lnTo>
                  <a:lnTo>
                    <a:pt x="492" y="1496"/>
                  </a:lnTo>
                  <a:lnTo>
                    <a:pt x="485" y="1475"/>
                  </a:lnTo>
                  <a:lnTo>
                    <a:pt x="483" y="1457"/>
                  </a:lnTo>
                  <a:lnTo>
                    <a:pt x="484" y="1441"/>
                  </a:lnTo>
                  <a:lnTo>
                    <a:pt x="486" y="1418"/>
                  </a:lnTo>
                  <a:lnTo>
                    <a:pt x="491" y="1392"/>
                  </a:lnTo>
                  <a:lnTo>
                    <a:pt x="492" y="1370"/>
                  </a:lnTo>
                  <a:lnTo>
                    <a:pt x="484" y="1358"/>
                  </a:lnTo>
                  <a:lnTo>
                    <a:pt x="469" y="1346"/>
                  </a:lnTo>
                  <a:lnTo>
                    <a:pt x="450" y="1341"/>
                  </a:lnTo>
                  <a:lnTo>
                    <a:pt x="431" y="1336"/>
                  </a:lnTo>
                  <a:lnTo>
                    <a:pt x="411" y="1334"/>
                  </a:lnTo>
                  <a:lnTo>
                    <a:pt x="392" y="1330"/>
                  </a:lnTo>
                  <a:lnTo>
                    <a:pt x="373" y="1326"/>
                  </a:lnTo>
                  <a:lnTo>
                    <a:pt x="358" y="1316"/>
                  </a:lnTo>
                  <a:lnTo>
                    <a:pt x="345" y="1302"/>
                  </a:lnTo>
                  <a:lnTo>
                    <a:pt x="337" y="1286"/>
                  </a:lnTo>
                  <a:lnTo>
                    <a:pt x="335" y="1268"/>
                  </a:lnTo>
                  <a:lnTo>
                    <a:pt x="335" y="1247"/>
                  </a:lnTo>
                  <a:lnTo>
                    <a:pt x="336" y="1225"/>
                  </a:lnTo>
                  <a:lnTo>
                    <a:pt x="337" y="1205"/>
                  </a:lnTo>
                  <a:lnTo>
                    <a:pt x="337" y="1185"/>
                  </a:lnTo>
                  <a:lnTo>
                    <a:pt x="335" y="1168"/>
                  </a:lnTo>
                  <a:lnTo>
                    <a:pt x="327" y="1155"/>
                  </a:lnTo>
                  <a:lnTo>
                    <a:pt x="315" y="1143"/>
                  </a:lnTo>
                  <a:lnTo>
                    <a:pt x="304" y="1133"/>
                  </a:lnTo>
                  <a:lnTo>
                    <a:pt x="290" y="1123"/>
                  </a:lnTo>
                  <a:lnTo>
                    <a:pt x="276" y="1113"/>
                  </a:lnTo>
                  <a:lnTo>
                    <a:pt x="261" y="1105"/>
                  </a:lnTo>
                  <a:lnTo>
                    <a:pt x="246" y="1097"/>
                  </a:lnTo>
                  <a:lnTo>
                    <a:pt x="229" y="1090"/>
                  </a:lnTo>
                  <a:lnTo>
                    <a:pt x="213" y="1084"/>
                  </a:lnTo>
                  <a:lnTo>
                    <a:pt x="196" y="1077"/>
                  </a:lnTo>
                  <a:lnTo>
                    <a:pt x="178" y="1070"/>
                  </a:lnTo>
                  <a:lnTo>
                    <a:pt x="161" y="1063"/>
                  </a:lnTo>
                  <a:lnTo>
                    <a:pt x="144" y="1056"/>
                  </a:lnTo>
                  <a:lnTo>
                    <a:pt x="128" y="1049"/>
                  </a:lnTo>
                  <a:lnTo>
                    <a:pt x="110" y="1042"/>
                  </a:lnTo>
                  <a:lnTo>
                    <a:pt x="94" y="1034"/>
                  </a:lnTo>
                  <a:lnTo>
                    <a:pt x="78" y="1026"/>
                  </a:lnTo>
                  <a:lnTo>
                    <a:pt x="63" y="937"/>
                  </a:lnTo>
                  <a:lnTo>
                    <a:pt x="49" y="850"/>
                  </a:lnTo>
                  <a:lnTo>
                    <a:pt x="36" y="767"/>
                  </a:lnTo>
                  <a:lnTo>
                    <a:pt x="24" y="693"/>
                  </a:lnTo>
                  <a:lnTo>
                    <a:pt x="14" y="631"/>
                  </a:lnTo>
                  <a:lnTo>
                    <a:pt x="7" y="585"/>
                  </a:lnTo>
                  <a:lnTo>
                    <a:pt x="1" y="558"/>
                  </a:lnTo>
                  <a:lnTo>
                    <a:pt x="0" y="557"/>
                  </a:lnTo>
                  <a:close/>
                </a:path>
              </a:pathLst>
            </a:custGeom>
            <a:solidFill>
              <a:srgbClr val="FFFF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4167" name="Freeform 23"/>
            <p:cNvSpPr>
              <a:spLocks/>
            </p:cNvSpPr>
            <p:nvPr/>
          </p:nvSpPr>
          <p:spPr bwMode="auto">
            <a:xfrm>
              <a:off x="-77" y="1804"/>
              <a:ext cx="523" cy="721"/>
            </a:xfrm>
            <a:custGeom>
              <a:avLst/>
              <a:gdLst>
                <a:gd name="T0" fmla="*/ 959 w 1044"/>
                <a:gd name="T1" fmla="*/ 597 h 1440"/>
                <a:gd name="T2" fmla="*/ 888 w 1044"/>
                <a:gd name="T3" fmla="*/ 550 h 1440"/>
                <a:gd name="T4" fmla="*/ 853 w 1044"/>
                <a:gd name="T5" fmla="*/ 288 h 1440"/>
                <a:gd name="T6" fmla="*/ 811 w 1044"/>
                <a:gd name="T7" fmla="*/ 185 h 1440"/>
                <a:gd name="T8" fmla="*/ 813 w 1044"/>
                <a:gd name="T9" fmla="*/ 134 h 1440"/>
                <a:gd name="T10" fmla="*/ 839 w 1044"/>
                <a:gd name="T11" fmla="*/ 116 h 1440"/>
                <a:gd name="T12" fmla="*/ 770 w 1044"/>
                <a:gd name="T13" fmla="*/ 52 h 1440"/>
                <a:gd name="T14" fmla="*/ 716 w 1044"/>
                <a:gd name="T15" fmla="*/ 28 h 1440"/>
                <a:gd name="T16" fmla="*/ 678 w 1044"/>
                <a:gd name="T17" fmla="*/ 32 h 1440"/>
                <a:gd name="T18" fmla="*/ 621 w 1044"/>
                <a:gd name="T19" fmla="*/ 54 h 1440"/>
                <a:gd name="T20" fmla="*/ 603 w 1044"/>
                <a:gd name="T21" fmla="*/ 48 h 1440"/>
                <a:gd name="T22" fmla="*/ 523 w 1044"/>
                <a:gd name="T23" fmla="*/ 28 h 1440"/>
                <a:gd name="T24" fmla="*/ 440 w 1044"/>
                <a:gd name="T25" fmla="*/ 13 h 1440"/>
                <a:gd name="T26" fmla="*/ 356 w 1044"/>
                <a:gd name="T27" fmla="*/ 0 h 1440"/>
                <a:gd name="T28" fmla="*/ 348 w 1044"/>
                <a:gd name="T29" fmla="*/ 4 h 1440"/>
                <a:gd name="T30" fmla="*/ 342 w 1044"/>
                <a:gd name="T31" fmla="*/ 13 h 1440"/>
                <a:gd name="T32" fmla="*/ 343 w 1044"/>
                <a:gd name="T33" fmla="*/ 15 h 1440"/>
                <a:gd name="T34" fmla="*/ 338 w 1044"/>
                <a:gd name="T35" fmla="*/ 15 h 1440"/>
                <a:gd name="T36" fmla="*/ 286 w 1044"/>
                <a:gd name="T37" fmla="*/ 49 h 1440"/>
                <a:gd name="T38" fmla="*/ 228 w 1044"/>
                <a:gd name="T39" fmla="*/ 90 h 1440"/>
                <a:gd name="T40" fmla="*/ 171 w 1044"/>
                <a:gd name="T41" fmla="*/ 135 h 1440"/>
                <a:gd name="T42" fmla="*/ 115 w 1044"/>
                <a:gd name="T43" fmla="*/ 196 h 1440"/>
                <a:gd name="T44" fmla="*/ 71 w 1044"/>
                <a:gd name="T45" fmla="*/ 273 h 1440"/>
                <a:gd name="T46" fmla="*/ 15 w 1044"/>
                <a:gd name="T47" fmla="*/ 384 h 1440"/>
                <a:gd name="T48" fmla="*/ 1 w 1044"/>
                <a:gd name="T49" fmla="*/ 462 h 1440"/>
                <a:gd name="T50" fmla="*/ 10 w 1044"/>
                <a:gd name="T51" fmla="*/ 485 h 1440"/>
                <a:gd name="T52" fmla="*/ 54 w 1044"/>
                <a:gd name="T53" fmla="*/ 644 h 1440"/>
                <a:gd name="T54" fmla="*/ 95 w 1044"/>
                <a:gd name="T55" fmla="*/ 803 h 1440"/>
                <a:gd name="T56" fmla="*/ 114 w 1044"/>
                <a:gd name="T57" fmla="*/ 824 h 1440"/>
                <a:gd name="T58" fmla="*/ 195 w 1044"/>
                <a:gd name="T59" fmla="*/ 873 h 1440"/>
                <a:gd name="T60" fmla="*/ 292 w 1044"/>
                <a:gd name="T61" fmla="*/ 929 h 1440"/>
                <a:gd name="T62" fmla="*/ 331 w 1044"/>
                <a:gd name="T63" fmla="*/ 949 h 1440"/>
                <a:gd name="T64" fmla="*/ 373 w 1044"/>
                <a:gd name="T65" fmla="*/ 962 h 1440"/>
                <a:gd name="T66" fmla="*/ 399 w 1044"/>
                <a:gd name="T67" fmla="*/ 1052 h 1440"/>
                <a:gd name="T68" fmla="*/ 454 w 1044"/>
                <a:gd name="T69" fmla="*/ 1110 h 1440"/>
                <a:gd name="T70" fmla="*/ 513 w 1044"/>
                <a:gd name="T71" fmla="*/ 1111 h 1440"/>
                <a:gd name="T72" fmla="*/ 576 w 1044"/>
                <a:gd name="T73" fmla="*/ 1100 h 1440"/>
                <a:gd name="T74" fmla="*/ 615 w 1044"/>
                <a:gd name="T75" fmla="*/ 1104 h 1440"/>
                <a:gd name="T76" fmla="*/ 622 w 1044"/>
                <a:gd name="T77" fmla="*/ 1211 h 1440"/>
                <a:gd name="T78" fmla="*/ 615 w 1044"/>
                <a:gd name="T79" fmla="*/ 1233 h 1440"/>
                <a:gd name="T80" fmla="*/ 574 w 1044"/>
                <a:gd name="T81" fmla="*/ 1263 h 1440"/>
                <a:gd name="T82" fmla="*/ 559 w 1044"/>
                <a:gd name="T83" fmla="*/ 1316 h 1440"/>
                <a:gd name="T84" fmla="*/ 571 w 1044"/>
                <a:gd name="T85" fmla="*/ 1378 h 1440"/>
                <a:gd name="T86" fmla="*/ 608 w 1044"/>
                <a:gd name="T87" fmla="*/ 1435 h 1440"/>
                <a:gd name="T88" fmla="*/ 670 w 1044"/>
                <a:gd name="T89" fmla="*/ 1436 h 1440"/>
                <a:gd name="T90" fmla="*/ 723 w 1044"/>
                <a:gd name="T91" fmla="*/ 1375 h 1440"/>
                <a:gd name="T92" fmla="*/ 709 w 1044"/>
                <a:gd name="T93" fmla="*/ 1280 h 1440"/>
                <a:gd name="T94" fmla="*/ 676 w 1044"/>
                <a:gd name="T95" fmla="*/ 1247 h 1440"/>
                <a:gd name="T96" fmla="*/ 652 w 1044"/>
                <a:gd name="T97" fmla="*/ 1226 h 1440"/>
                <a:gd name="T98" fmla="*/ 653 w 1044"/>
                <a:gd name="T99" fmla="*/ 1153 h 1440"/>
                <a:gd name="T100" fmla="*/ 601 w 1044"/>
                <a:gd name="T101" fmla="*/ 1074 h 1440"/>
                <a:gd name="T102" fmla="*/ 508 w 1044"/>
                <a:gd name="T103" fmla="*/ 1083 h 1440"/>
                <a:gd name="T104" fmla="*/ 437 w 1044"/>
                <a:gd name="T105" fmla="*/ 1055 h 1440"/>
                <a:gd name="T106" fmla="*/ 412 w 1044"/>
                <a:gd name="T107" fmla="*/ 979 h 1440"/>
                <a:gd name="T108" fmla="*/ 458 w 1044"/>
                <a:gd name="T109" fmla="*/ 977 h 1440"/>
                <a:gd name="T110" fmla="*/ 520 w 1044"/>
                <a:gd name="T111" fmla="*/ 994 h 1440"/>
                <a:gd name="T112" fmla="*/ 583 w 1044"/>
                <a:gd name="T113" fmla="*/ 1009 h 1440"/>
                <a:gd name="T114" fmla="*/ 653 w 1044"/>
                <a:gd name="T115" fmla="*/ 1023 h 1440"/>
                <a:gd name="T116" fmla="*/ 740 w 1044"/>
                <a:gd name="T117" fmla="*/ 1043 h 1440"/>
                <a:gd name="T118" fmla="*/ 809 w 1044"/>
                <a:gd name="T119" fmla="*/ 1057 h 1440"/>
                <a:gd name="T120" fmla="*/ 846 w 1044"/>
                <a:gd name="T121" fmla="*/ 1022 h 1440"/>
                <a:gd name="T122" fmla="*/ 934 w 1044"/>
                <a:gd name="T123" fmla="*/ 879 h 1440"/>
                <a:gd name="T124" fmla="*/ 1017 w 1044"/>
                <a:gd name="T125" fmla="*/ 737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044" h="1440">
                  <a:moveTo>
                    <a:pt x="1044" y="688"/>
                  </a:moveTo>
                  <a:lnTo>
                    <a:pt x="1032" y="665"/>
                  </a:lnTo>
                  <a:lnTo>
                    <a:pt x="1011" y="641"/>
                  </a:lnTo>
                  <a:lnTo>
                    <a:pt x="986" y="618"/>
                  </a:lnTo>
                  <a:lnTo>
                    <a:pt x="959" y="597"/>
                  </a:lnTo>
                  <a:lnTo>
                    <a:pt x="934" y="580"/>
                  </a:lnTo>
                  <a:lnTo>
                    <a:pt x="912" y="565"/>
                  </a:lnTo>
                  <a:lnTo>
                    <a:pt x="897" y="555"/>
                  </a:lnTo>
                  <a:lnTo>
                    <a:pt x="891" y="551"/>
                  </a:lnTo>
                  <a:lnTo>
                    <a:pt x="888" y="550"/>
                  </a:lnTo>
                  <a:lnTo>
                    <a:pt x="888" y="516"/>
                  </a:lnTo>
                  <a:lnTo>
                    <a:pt x="882" y="449"/>
                  </a:lnTo>
                  <a:lnTo>
                    <a:pt x="872" y="373"/>
                  </a:lnTo>
                  <a:lnTo>
                    <a:pt x="859" y="309"/>
                  </a:lnTo>
                  <a:lnTo>
                    <a:pt x="853" y="288"/>
                  </a:lnTo>
                  <a:lnTo>
                    <a:pt x="846" y="267"/>
                  </a:lnTo>
                  <a:lnTo>
                    <a:pt x="838" y="246"/>
                  </a:lnTo>
                  <a:lnTo>
                    <a:pt x="829" y="226"/>
                  </a:lnTo>
                  <a:lnTo>
                    <a:pt x="820" y="206"/>
                  </a:lnTo>
                  <a:lnTo>
                    <a:pt x="811" y="185"/>
                  </a:lnTo>
                  <a:lnTo>
                    <a:pt x="800" y="166"/>
                  </a:lnTo>
                  <a:lnTo>
                    <a:pt x="789" y="146"/>
                  </a:lnTo>
                  <a:lnTo>
                    <a:pt x="796" y="143"/>
                  </a:lnTo>
                  <a:lnTo>
                    <a:pt x="804" y="138"/>
                  </a:lnTo>
                  <a:lnTo>
                    <a:pt x="813" y="134"/>
                  </a:lnTo>
                  <a:lnTo>
                    <a:pt x="821" y="129"/>
                  </a:lnTo>
                  <a:lnTo>
                    <a:pt x="829" y="124"/>
                  </a:lnTo>
                  <a:lnTo>
                    <a:pt x="835" y="121"/>
                  </a:lnTo>
                  <a:lnTo>
                    <a:pt x="838" y="117"/>
                  </a:lnTo>
                  <a:lnTo>
                    <a:pt x="839" y="116"/>
                  </a:lnTo>
                  <a:lnTo>
                    <a:pt x="829" y="106"/>
                  </a:lnTo>
                  <a:lnTo>
                    <a:pt x="816" y="92"/>
                  </a:lnTo>
                  <a:lnTo>
                    <a:pt x="803" y="78"/>
                  </a:lnTo>
                  <a:lnTo>
                    <a:pt x="786" y="64"/>
                  </a:lnTo>
                  <a:lnTo>
                    <a:pt x="770" y="52"/>
                  </a:lnTo>
                  <a:lnTo>
                    <a:pt x="753" y="40"/>
                  </a:lnTo>
                  <a:lnTo>
                    <a:pt x="735" y="33"/>
                  </a:lnTo>
                  <a:lnTo>
                    <a:pt x="716" y="29"/>
                  </a:lnTo>
                  <a:lnTo>
                    <a:pt x="716" y="28"/>
                  </a:lnTo>
                  <a:lnTo>
                    <a:pt x="716" y="28"/>
                  </a:lnTo>
                  <a:lnTo>
                    <a:pt x="716" y="28"/>
                  </a:lnTo>
                  <a:lnTo>
                    <a:pt x="716" y="28"/>
                  </a:lnTo>
                  <a:lnTo>
                    <a:pt x="703" y="28"/>
                  </a:lnTo>
                  <a:lnTo>
                    <a:pt x="691" y="30"/>
                  </a:lnTo>
                  <a:lnTo>
                    <a:pt x="678" y="32"/>
                  </a:lnTo>
                  <a:lnTo>
                    <a:pt x="667" y="34"/>
                  </a:lnTo>
                  <a:lnTo>
                    <a:pt x="655" y="39"/>
                  </a:lnTo>
                  <a:lnTo>
                    <a:pt x="644" y="43"/>
                  </a:lnTo>
                  <a:lnTo>
                    <a:pt x="632" y="48"/>
                  </a:lnTo>
                  <a:lnTo>
                    <a:pt x="621" y="54"/>
                  </a:lnTo>
                  <a:lnTo>
                    <a:pt x="619" y="54"/>
                  </a:lnTo>
                  <a:lnTo>
                    <a:pt x="619" y="53"/>
                  </a:lnTo>
                  <a:lnTo>
                    <a:pt x="619" y="53"/>
                  </a:lnTo>
                  <a:lnTo>
                    <a:pt x="619" y="53"/>
                  </a:lnTo>
                  <a:lnTo>
                    <a:pt x="603" y="48"/>
                  </a:lnTo>
                  <a:lnTo>
                    <a:pt x="587" y="44"/>
                  </a:lnTo>
                  <a:lnTo>
                    <a:pt x="571" y="39"/>
                  </a:lnTo>
                  <a:lnTo>
                    <a:pt x="555" y="34"/>
                  </a:lnTo>
                  <a:lnTo>
                    <a:pt x="539" y="31"/>
                  </a:lnTo>
                  <a:lnTo>
                    <a:pt x="523" y="28"/>
                  </a:lnTo>
                  <a:lnTo>
                    <a:pt x="507" y="24"/>
                  </a:lnTo>
                  <a:lnTo>
                    <a:pt x="489" y="21"/>
                  </a:lnTo>
                  <a:lnTo>
                    <a:pt x="473" y="18"/>
                  </a:lnTo>
                  <a:lnTo>
                    <a:pt x="457" y="15"/>
                  </a:lnTo>
                  <a:lnTo>
                    <a:pt x="440" y="13"/>
                  </a:lnTo>
                  <a:lnTo>
                    <a:pt x="424" y="10"/>
                  </a:lnTo>
                  <a:lnTo>
                    <a:pt x="406" y="8"/>
                  </a:lnTo>
                  <a:lnTo>
                    <a:pt x="389" y="4"/>
                  </a:lnTo>
                  <a:lnTo>
                    <a:pt x="373" y="2"/>
                  </a:lnTo>
                  <a:lnTo>
                    <a:pt x="356" y="0"/>
                  </a:lnTo>
                  <a:lnTo>
                    <a:pt x="354" y="0"/>
                  </a:lnTo>
                  <a:lnTo>
                    <a:pt x="353" y="1"/>
                  </a:lnTo>
                  <a:lnTo>
                    <a:pt x="351" y="2"/>
                  </a:lnTo>
                  <a:lnTo>
                    <a:pt x="350" y="3"/>
                  </a:lnTo>
                  <a:lnTo>
                    <a:pt x="348" y="4"/>
                  </a:lnTo>
                  <a:lnTo>
                    <a:pt x="345" y="7"/>
                  </a:lnTo>
                  <a:lnTo>
                    <a:pt x="344" y="9"/>
                  </a:lnTo>
                  <a:lnTo>
                    <a:pt x="343" y="13"/>
                  </a:lnTo>
                  <a:lnTo>
                    <a:pt x="342" y="13"/>
                  </a:lnTo>
                  <a:lnTo>
                    <a:pt x="342" y="13"/>
                  </a:lnTo>
                  <a:lnTo>
                    <a:pt x="341" y="13"/>
                  </a:lnTo>
                  <a:lnTo>
                    <a:pt x="339" y="14"/>
                  </a:lnTo>
                  <a:lnTo>
                    <a:pt x="343" y="15"/>
                  </a:lnTo>
                  <a:lnTo>
                    <a:pt x="343" y="15"/>
                  </a:lnTo>
                  <a:lnTo>
                    <a:pt x="343" y="15"/>
                  </a:lnTo>
                  <a:lnTo>
                    <a:pt x="343" y="15"/>
                  </a:lnTo>
                  <a:lnTo>
                    <a:pt x="343" y="15"/>
                  </a:lnTo>
                  <a:lnTo>
                    <a:pt x="342" y="15"/>
                  </a:lnTo>
                  <a:lnTo>
                    <a:pt x="339" y="15"/>
                  </a:lnTo>
                  <a:lnTo>
                    <a:pt x="338" y="15"/>
                  </a:lnTo>
                  <a:lnTo>
                    <a:pt x="336" y="16"/>
                  </a:lnTo>
                  <a:lnTo>
                    <a:pt x="323" y="24"/>
                  </a:lnTo>
                  <a:lnTo>
                    <a:pt x="311" y="33"/>
                  </a:lnTo>
                  <a:lnTo>
                    <a:pt x="299" y="41"/>
                  </a:lnTo>
                  <a:lnTo>
                    <a:pt x="286" y="49"/>
                  </a:lnTo>
                  <a:lnTo>
                    <a:pt x="275" y="57"/>
                  </a:lnTo>
                  <a:lnTo>
                    <a:pt x="262" y="66"/>
                  </a:lnTo>
                  <a:lnTo>
                    <a:pt x="251" y="74"/>
                  </a:lnTo>
                  <a:lnTo>
                    <a:pt x="239" y="82"/>
                  </a:lnTo>
                  <a:lnTo>
                    <a:pt x="228" y="90"/>
                  </a:lnTo>
                  <a:lnTo>
                    <a:pt x="215" y="99"/>
                  </a:lnTo>
                  <a:lnTo>
                    <a:pt x="205" y="107"/>
                  </a:lnTo>
                  <a:lnTo>
                    <a:pt x="193" y="116"/>
                  </a:lnTo>
                  <a:lnTo>
                    <a:pt x="182" y="125"/>
                  </a:lnTo>
                  <a:lnTo>
                    <a:pt x="171" y="135"/>
                  </a:lnTo>
                  <a:lnTo>
                    <a:pt x="160" y="145"/>
                  </a:lnTo>
                  <a:lnTo>
                    <a:pt x="149" y="155"/>
                  </a:lnTo>
                  <a:lnTo>
                    <a:pt x="137" y="168"/>
                  </a:lnTo>
                  <a:lnTo>
                    <a:pt x="125" y="182"/>
                  </a:lnTo>
                  <a:lnTo>
                    <a:pt x="115" y="196"/>
                  </a:lnTo>
                  <a:lnTo>
                    <a:pt x="106" y="211"/>
                  </a:lnTo>
                  <a:lnTo>
                    <a:pt x="96" y="226"/>
                  </a:lnTo>
                  <a:lnTo>
                    <a:pt x="87" y="242"/>
                  </a:lnTo>
                  <a:lnTo>
                    <a:pt x="79" y="257"/>
                  </a:lnTo>
                  <a:lnTo>
                    <a:pt x="71" y="273"/>
                  </a:lnTo>
                  <a:lnTo>
                    <a:pt x="60" y="295"/>
                  </a:lnTo>
                  <a:lnTo>
                    <a:pt x="47" y="317"/>
                  </a:lnTo>
                  <a:lnTo>
                    <a:pt x="35" y="339"/>
                  </a:lnTo>
                  <a:lnTo>
                    <a:pt x="25" y="361"/>
                  </a:lnTo>
                  <a:lnTo>
                    <a:pt x="15" y="384"/>
                  </a:lnTo>
                  <a:lnTo>
                    <a:pt x="8" y="407"/>
                  </a:lnTo>
                  <a:lnTo>
                    <a:pt x="2" y="431"/>
                  </a:lnTo>
                  <a:lnTo>
                    <a:pt x="0" y="455"/>
                  </a:lnTo>
                  <a:lnTo>
                    <a:pt x="0" y="459"/>
                  </a:lnTo>
                  <a:lnTo>
                    <a:pt x="1" y="462"/>
                  </a:lnTo>
                  <a:lnTo>
                    <a:pt x="3" y="465"/>
                  </a:lnTo>
                  <a:lnTo>
                    <a:pt x="5" y="468"/>
                  </a:lnTo>
                  <a:lnTo>
                    <a:pt x="7" y="474"/>
                  </a:lnTo>
                  <a:lnTo>
                    <a:pt x="8" y="479"/>
                  </a:lnTo>
                  <a:lnTo>
                    <a:pt x="10" y="485"/>
                  </a:lnTo>
                  <a:lnTo>
                    <a:pt x="11" y="491"/>
                  </a:lnTo>
                  <a:lnTo>
                    <a:pt x="22" y="530"/>
                  </a:lnTo>
                  <a:lnTo>
                    <a:pt x="32" y="568"/>
                  </a:lnTo>
                  <a:lnTo>
                    <a:pt x="42" y="606"/>
                  </a:lnTo>
                  <a:lnTo>
                    <a:pt x="54" y="644"/>
                  </a:lnTo>
                  <a:lnTo>
                    <a:pt x="64" y="682"/>
                  </a:lnTo>
                  <a:lnTo>
                    <a:pt x="75" y="720"/>
                  </a:lnTo>
                  <a:lnTo>
                    <a:pt x="85" y="759"/>
                  </a:lnTo>
                  <a:lnTo>
                    <a:pt x="94" y="798"/>
                  </a:lnTo>
                  <a:lnTo>
                    <a:pt x="95" y="803"/>
                  </a:lnTo>
                  <a:lnTo>
                    <a:pt x="96" y="809"/>
                  </a:lnTo>
                  <a:lnTo>
                    <a:pt x="99" y="812"/>
                  </a:lnTo>
                  <a:lnTo>
                    <a:pt x="103" y="816"/>
                  </a:lnTo>
                  <a:lnTo>
                    <a:pt x="107" y="818"/>
                  </a:lnTo>
                  <a:lnTo>
                    <a:pt x="114" y="824"/>
                  </a:lnTo>
                  <a:lnTo>
                    <a:pt x="125" y="831"/>
                  </a:lnTo>
                  <a:lnTo>
                    <a:pt x="139" y="840"/>
                  </a:lnTo>
                  <a:lnTo>
                    <a:pt x="156" y="850"/>
                  </a:lnTo>
                  <a:lnTo>
                    <a:pt x="175" y="862"/>
                  </a:lnTo>
                  <a:lnTo>
                    <a:pt x="195" y="873"/>
                  </a:lnTo>
                  <a:lnTo>
                    <a:pt x="216" y="885"/>
                  </a:lnTo>
                  <a:lnTo>
                    <a:pt x="237" y="898"/>
                  </a:lnTo>
                  <a:lnTo>
                    <a:pt x="257" y="909"/>
                  </a:lnTo>
                  <a:lnTo>
                    <a:pt x="275" y="919"/>
                  </a:lnTo>
                  <a:lnTo>
                    <a:pt x="292" y="929"/>
                  </a:lnTo>
                  <a:lnTo>
                    <a:pt x="307" y="937"/>
                  </a:lnTo>
                  <a:lnTo>
                    <a:pt x="318" y="944"/>
                  </a:lnTo>
                  <a:lnTo>
                    <a:pt x="326" y="947"/>
                  </a:lnTo>
                  <a:lnTo>
                    <a:pt x="328" y="948"/>
                  </a:lnTo>
                  <a:lnTo>
                    <a:pt x="331" y="949"/>
                  </a:lnTo>
                  <a:lnTo>
                    <a:pt x="337" y="952"/>
                  </a:lnTo>
                  <a:lnTo>
                    <a:pt x="345" y="954"/>
                  </a:lnTo>
                  <a:lnTo>
                    <a:pt x="356" y="956"/>
                  </a:lnTo>
                  <a:lnTo>
                    <a:pt x="365" y="960"/>
                  </a:lnTo>
                  <a:lnTo>
                    <a:pt x="373" y="962"/>
                  </a:lnTo>
                  <a:lnTo>
                    <a:pt x="379" y="963"/>
                  </a:lnTo>
                  <a:lnTo>
                    <a:pt x="382" y="964"/>
                  </a:lnTo>
                  <a:lnTo>
                    <a:pt x="384" y="994"/>
                  </a:lnTo>
                  <a:lnTo>
                    <a:pt x="390" y="1023"/>
                  </a:lnTo>
                  <a:lnTo>
                    <a:pt x="399" y="1052"/>
                  </a:lnTo>
                  <a:lnTo>
                    <a:pt x="414" y="1080"/>
                  </a:lnTo>
                  <a:lnTo>
                    <a:pt x="424" y="1090"/>
                  </a:lnTo>
                  <a:lnTo>
                    <a:pt x="433" y="1099"/>
                  </a:lnTo>
                  <a:lnTo>
                    <a:pt x="443" y="1105"/>
                  </a:lnTo>
                  <a:lnTo>
                    <a:pt x="454" y="1110"/>
                  </a:lnTo>
                  <a:lnTo>
                    <a:pt x="465" y="1112"/>
                  </a:lnTo>
                  <a:lnTo>
                    <a:pt x="477" y="1113"/>
                  </a:lnTo>
                  <a:lnTo>
                    <a:pt x="488" y="1113"/>
                  </a:lnTo>
                  <a:lnTo>
                    <a:pt x="501" y="1112"/>
                  </a:lnTo>
                  <a:lnTo>
                    <a:pt x="513" y="1111"/>
                  </a:lnTo>
                  <a:lnTo>
                    <a:pt x="526" y="1108"/>
                  </a:lnTo>
                  <a:lnTo>
                    <a:pt x="539" y="1106"/>
                  </a:lnTo>
                  <a:lnTo>
                    <a:pt x="551" y="1104"/>
                  </a:lnTo>
                  <a:lnTo>
                    <a:pt x="563" y="1102"/>
                  </a:lnTo>
                  <a:lnTo>
                    <a:pt x="576" y="1100"/>
                  </a:lnTo>
                  <a:lnTo>
                    <a:pt x="588" y="1100"/>
                  </a:lnTo>
                  <a:lnTo>
                    <a:pt x="600" y="1100"/>
                  </a:lnTo>
                  <a:lnTo>
                    <a:pt x="604" y="1100"/>
                  </a:lnTo>
                  <a:lnTo>
                    <a:pt x="610" y="1102"/>
                  </a:lnTo>
                  <a:lnTo>
                    <a:pt x="615" y="1104"/>
                  </a:lnTo>
                  <a:lnTo>
                    <a:pt x="617" y="1107"/>
                  </a:lnTo>
                  <a:lnTo>
                    <a:pt x="625" y="1133"/>
                  </a:lnTo>
                  <a:lnTo>
                    <a:pt x="626" y="1158"/>
                  </a:lnTo>
                  <a:lnTo>
                    <a:pt x="624" y="1185"/>
                  </a:lnTo>
                  <a:lnTo>
                    <a:pt x="622" y="1211"/>
                  </a:lnTo>
                  <a:lnTo>
                    <a:pt x="622" y="1216"/>
                  </a:lnTo>
                  <a:lnTo>
                    <a:pt x="622" y="1221"/>
                  </a:lnTo>
                  <a:lnTo>
                    <a:pt x="623" y="1226"/>
                  </a:lnTo>
                  <a:lnTo>
                    <a:pt x="625" y="1231"/>
                  </a:lnTo>
                  <a:lnTo>
                    <a:pt x="615" y="1233"/>
                  </a:lnTo>
                  <a:lnTo>
                    <a:pt x="606" y="1236"/>
                  </a:lnTo>
                  <a:lnTo>
                    <a:pt x="598" y="1242"/>
                  </a:lnTo>
                  <a:lnTo>
                    <a:pt x="588" y="1248"/>
                  </a:lnTo>
                  <a:lnTo>
                    <a:pt x="581" y="1255"/>
                  </a:lnTo>
                  <a:lnTo>
                    <a:pt x="574" y="1263"/>
                  </a:lnTo>
                  <a:lnTo>
                    <a:pt x="570" y="1271"/>
                  </a:lnTo>
                  <a:lnTo>
                    <a:pt x="565" y="1280"/>
                  </a:lnTo>
                  <a:lnTo>
                    <a:pt x="562" y="1292"/>
                  </a:lnTo>
                  <a:lnTo>
                    <a:pt x="559" y="1303"/>
                  </a:lnTo>
                  <a:lnTo>
                    <a:pt x="559" y="1316"/>
                  </a:lnTo>
                  <a:lnTo>
                    <a:pt x="561" y="1327"/>
                  </a:lnTo>
                  <a:lnTo>
                    <a:pt x="561" y="1336"/>
                  </a:lnTo>
                  <a:lnTo>
                    <a:pt x="563" y="1347"/>
                  </a:lnTo>
                  <a:lnTo>
                    <a:pt x="566" y="1362"/>
                  </a:lnTo>
                  <a:lnTo>
                    <a:pt x="571" y="1378"/>
                  </a:lnTo>
                  <a:lnTo>
                    <a:pt x="576" y="1395"/>
                  </a:lnTo>
                  <a:lnTo>
                    <a:pt x="583" y="1410"/>
                  </a:lnTo>
                  <a:lnTo>
                    <a:pt x="589" y="1422"/>
                  </a:lnTo>
                  <a:lnTo>
                    <a:pt x="598" y="1430"/>
                  </a:lnTo>
                  <a:lnTo>
                    <a:pt x="608" y="1435"/>
                  </a:lnTo>
                  <a:lnTo>
                    <a:pt x="621" y="1438"/>
                  </a:lnTo>
                  <a:lnTo>
                    <a:pt x="632" y="1440"/>
                  </a:lnTo>
                  <a:lnTo>
                    <a:pt x="645" y="1440"/>
                  </a:lnTo>
                  <a:lnTo>
                    <a:pt x="657" y="1439"/>
                  </a:lnTo>
                  <a:lnTo>
                    <a:pt x="670" y="1436"/>
                  </a:lnTo>
                  <a:lnTo>
                    <a:pt x="682" y="1430"/>
                  </a:lnTo>
                  <a:lnTo>
                    <a:pt x="692" y="1423"/>
                  </a:lnTo>
                  <a:lnTo>
                    <a:pt x="707" y="1408"/>
                  </a:lnTo>
                  <a:lnTo>
                    <a:pt x="717" y="1392"/>
                  </a:lnTo>
                  <a:lnTo>
                    <a:pt x="723" y="1375"/>
                  </a:lnTo>
                  <a:lnTo>
                    <a:pt x="727" y="1355"/>
                  </a:lnTo>
                  <a:lnTo>
                    <a:pt x="725" y="1337"/>
                  </a:lnTo>
                  <a:lnTo>
                    <a:pt x="722" y="1317"/>
                  </a:lnTo>
                  <a:lnTo>
                    <a:pt x="716" y="1299"/>
                  </a:lnTo>
                  <a:lnTo>
                    <a:pt x="709" y="1280"/>
                  </a:lnTo>
                  <a:lnTo>
                    <a:pt x="705" y="1272"/>
                  </a:lnTo>
                  <a:lnTo>
                    <a:pt x="699" y="1265"/>
                  </a:lnTo>
                  <a:lnTo>
                    <a:pt x="692" y="1258"/>
                  </a:lnTo>
                  <a:lnTo>
                    <a:pt x="685" y="1251"/>
                  </a:lnTo>
                  <a:lnTo>
                    <a:pt x="676" y="1247"/>
                  </a:lnTo>
                  <a:lnTo>
                    <a:pt x="668" y="1242"/>
                  </a:lnTo>
                  <a:lnTo>
                    <a:pt x="659" y="1238"/>
                  </a:lnTo>
                  <a:lnTo>
                    <a:pt x="651" y="1234"/>
                  </a:lnTo>
                  <a:lnTo>
                    <a:pt x="652" y="1231"/>
                  </a:lnTo>
                  <a:lnTo>
                    <a:pt x="652" y="1226"/>
                  </a:lnTo>
                  <a:lnTo>
                    <a:pt x="649" y="1223"/>
                  </a:lnTo>
                  <a:lnTo>
                    <a:pt x="648" y="1219"/>
                  </a:lnTo>
                  <a:lnTo>
                    <a:pt x="649" y="1198"/>
                  </a:lnTo>
                  <a:lnTo>
                    <a:pt x="651" y="1175"/>
                  </a:lnTo>
                  <a:lnTo>
                    <a:pt x="653" y="1153"/>
                  </a:lnTo>
                  <a:lnTo>
                    <a:pt x="652" y="1130"/>
                  </a:lnTo>
                  <a:lnTo>
                    <a:pt x="648" y="1111"/>
                  </a:lnTo>
                  <a:lnTo>
                    <a:pt x="639" y="1094"/>
                  </a:lnTo>
                  <a:lnTo>
                    <a:pt x="624" y="1081"/>
                  </a:lnTo>
                  <a:lnTo>
                    <a:pt x="601" y="1074"/>
                  </a:lnTo>
                  <a:lnTo>
                    <a:pt x="581" y="1073"/>
                  </a:lnTo>
                  <a:lnTo>
                    <a:pt x="563" y="1074"/>
                  </a:lnTo>
                  <a:lnTo>
                    <a:pt x="545" y="1076"/>
                  </a:lnTo>
                  <a:lnTo>
                    <a:pt x="526" y="1080"/>
                  </a:lnTo>
                  <a:lnTo>
                    <a:pt x="508" y="1083"/>
                  </a:lnTo>
                  <a:lnTo>
                    <a:pt x="489" y="1084"/>
                  </a:lnTo>
                  <a:lnTo>
                    <a:pt x="471" y="1083"/>
                  </a:lnTo>
                  <a:lnTo>
                    <a:pt x="452" y="1079"/>
                  </a:lnTo>
                  <a:lnTo>
                    <a:pt x="444" y="1068"/>
                  </a:lnTo>
                  <a:lnTo>
                    <a:pt x="437" y="1055"/>
                  </a:lnTo>
                  <a:lnTo>
                    <a:pt x="432" y="1042"/>
                  </a:lnTo>
                  <a:lnTo>
                    <a:pt x="426" y="1027"/>
                  </a:lnTo>
                  <a:lnTo>
                    <a:pt x="420" y="1011"/>
                  </a:lnTo>
                  <a:lnTo>
                    <a:pt x="415" y="994"/>
                  </a:lnTo>
                  <a:lnTo>
                    <a:pt x="412" y="979"/>
                  </a:lnTo>
                  <a:lnTo>
                    <a:pt x="410" y="966"/>
                  </a:lnTo>
                  <a:lnTo>
                    <a:pt x="422" y="968"/>
                  </a:lnTo>
                  <a:lnTo>
                    <a:pt x="434" y="971"/>
                  </a:lnTo>
                  <a:lnTo>
                    <a:pt x="447" y="975"/>
                  </a:lnTo>
                  <a:lnTo>
                    <a:pt x="458" y="977"/>
                  </a:lnTo>
                  <a:lnTo>
                    <a:pt x="471" y="981"/>
                  </a:lnTo>
                  <a:lnTo>
                    <a:pt x="483" y="984"/>
                  </a:lnTo>
                  <a:lnTo>
                    <a:pt x="495" y="987"/>
                  </a:lnTo>
                  <a:lnTo>
                    <a:pt x="508" y="991"/>
                  </a:lnTo>
                  <a:lnTo>
                    <a:pt x="520" y="994"/>
                  </a:lnTo>
                  <a:lnTo>
                    <a:pt x="533" y="997"/>
                  </a:lnTo>
                  <a:lnTo>
                    <a:pt x="546" y="1000"/>
                  </a:lnTo>
                  <a:lnTo>
                    <a:pt x="558" y="1004"/>
                  </a:lnTo>
                  <a:lnTo>
                    <a:pt x="570" y="1006"/>
                  </a:lnTo>
                  <a:lnTo>
                    <a:pt x="583" y="1009"/>
                  </a:lnTo>
                  <a:lnTo>
                    <a:pt x="595" y="1012"/>
                  </a:lnTo>
                  <a:lnTo>
                    <a:pt x="608" y="1014"/>
                  </a:lnTo>
                  <a:lnTo>
                    <a:pt x="622" y="1016"/>
                  </a:lnTo>
                  <a:lnTo>
                    <a:pt x="637" y="1020"/>
                  </a:lnTo>
                  <a:lnTo>
                    <a:pt x="653" y="1023"/>
                  </a:lnTo>
                  <a:lnTo>
                    <a:pt x="670" y="1027"/>
                  </a:lnTo>
                  <a:lnTo>
                    <a:pt x="689" y="1030"/>
                  </a:lnTo>
                  <a:lnTo>
                    <a:pt x="706" y="1035"/>
                  </a:lnTo>
                  <a:lnTo>
                    <a:pt x="723" y="1038"/>
                  </a:lnTo>
                  <a:lnTo>
                    <a:pt x="740" y="1043"/>
                  </a:lnTo>
                  <a:lnTo>
                    <a:pt x="758" y="1046"/>
                  </a:lnTo>
                  <a:lnTo>
                    <a:pt x="773" y="1050"/>
                  </a:lnTo>
                  <a:lnTo>
                    <a:pt x="786" y="1052"/>
                  </a:lnTo>
                  <a:lnTo>
                    <a:pt x="799" y="1055"/>
                  </a:lnTo>
                  <a:lnTo>
                    <a:pt x="809" y="1057"/>
                  </a:lnTo>
                  <a:lnTo>
                    <a:pt x="818" y="1058"/>
                  </a:lnTo>
                  <a:lnTo>
                    <a:pt x="822" y="1059"/>
                  </a:lnTo>
                  <a:lnTo>
                    <a:pt x="824" y="1058"/>
                  </a:lnTo>
                  <a:lnTo>
                    <a:pt x="835" y="1042"/>
                  </a:lnTo>
                  <a:lnTo>
                    <a:pt x="846" y="1022"/>
                  </a:lnTo>
                  <a:lnTo>
                    <a:pt x="861" y="998"/>
                  </a:lnTo>
                  <a:lnTo>
                    <a:pt x="879" y="970"/>
                  </a:lnTo>
                  <a:lnTo>
                    <a:pt x="896" y="941"/>
                  </a:lnTo>
                  <a:lnTo>
                    <a:pt x="914" y="910"/>
                  </a:lnTo>
                  <a:lnTo>
                    <a:pt x="934" y="879"/>
                  </a:lnTo>
                  <a:lnTo>
                    <a:pt x="952" y="847"/>
                  </a:lnTo>
                  <a:lnTo>
                    <a:pt x="971" y="817"/>
                  </a:lnTo>
                  <a:lnTo>
                    <a:pt x="988" y="788"/>
                  </a:lnTo>
                  <a:lnTo>
                    <a:pt x="1003" y="760"/>
                  </a:lnTo>
                  <a:lnTo>
                    <a:pt x="1017" y="737"/>
                  </a:lnTo>
                  <a:lnTo>
                    <a:pt x="1028" y="717"/>
                  </a:lnTo>
                  <a:lnTo>
                    <a:pt x="1038" y="702"/>
                  </a:lnTo>
                  <a:lnTo>
                    <a:pt x="1043" y="691"/>
                  </a:lnTo>
                  <a:lnTo>
                    <a:pt x="1044" y="68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4168" name="Freeform 24"/>
            <p:cNvSpPr>
              <a:spLocks/>
            </p:cNvSpPr>
            <p:nvPr/>
          </p:nvSpPr>
          <p:spPr bwMode="auto">
            <a:xfrm>
              <a:off x="219" y="2467"/>
              <a:ext cx="54" cy="46"/>
            </a:xfrm>
            <a:custGeom>
              <a:avLst/>
              <a:gdLst>
                <a:gd name="T0" fmla="*/ 80 w 108"/>
                <a:gd name="T1" fmla="*/ 85 h 92"/>
                <a:gd name="T2" fmla="*/ 71 w 108"/>
                <a:gd name="T3" fmla="*/ 90 h 92"/>
                <a:gd name="T4" fmla="*/ 62 w 108"/>
                <a:gd name="T5" fmla="*/ 92 h 92"/>
                <a:gd name="T6" fmla="*/ 53 w 108"/>
                <a:gd name="T7" fmla="*/ 92 h 92"/>
                <a:gd name="T8" fmla="*/ 42 w 108"/>
                <a:gd name="T9" fmla="*/ 91 h 92"/>
                <a:gd name="T10" fmla="*/ 33 w 108"/>
                <a:gd name="T11" fmla="*/ 88 h 92"/>
                <a:gd name="T12" fmla="*/ 25 w 108"/>
                <a:gd name="T13" fmla="*/ 83 h 92"/>
                <a:gd name="T14" fmla="*/ 17 w 108"/>
                <a:gd name="T15" fmla="*/ 77 h 92"/>
                <a:gd name="T16" fmla="*/ 10 w 108"/>
                <a:gd name="T17" fmla="*/ 69 h 92"/>
                <a:gd name="T18" fmla="*/ 8 w 108"/>
                <a:gd name="T19" fmla="*/ 62 h 92"/>
                <a:gd name="T20" fmla="*/ 4 w 108"/>
                <a:gd name="T21" fmla="*/ 51 h 92"/>
                <a:gd name="T22" fmla="*/ 1 w 108"/>
                <a:gd name="T23" fmla="*/ 39 h 92"/>
                <a:gd name="T24" fmla="*/ 0 w 108"/>
                <a:gd name="T25" fmla="*/ 35 h 92"/>
                <a:gd name="T26" fmla="*/ 104 w 108"/>
                <a:gd name="T27" fmla="*/ 0 h 92"/>
                <a:gd name="T28" fmla="*/ 108 w 108"/>
                <a:gd name="T29" fmla="*/ 25 h 92"/>
                <a:gd name="T30" fmla="*/ 107 w 108"/>
                <a:gd name="T31" fmla="*/ 48 h 92"/>
                <a:gd name="T32" fmla="*/ 99 w 108"/>
                <a:gd name="T33" fmla="*/ 69 h 92"/>
                <a:gd name="T34" fmla="*/ 80 w 108"/>
                <a:gd name="T35" fmla="*/ 85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8" h="92">
                  <a:moveTo>
                    <a:pt x="80" y="85"/>
                  </a:moveTo>
                  <a:lnTo>
                    <a:pt x="71" y="90"/>
                  </a:lnTo>
                  <a:lnTo>
                    <a:pt x="62" y="92"/>
                  </a:lnTo>
                  <a:lnTo>
                    <a:pt x="53" y="92"/>
                  </a:lnTo>
                  <a:lnTo>
                    <a:pt x="42" y="91"/>
                  </a:lnTo>
                  <a:lnTo>
                    <a:pt x="33" y="88"/>
                  </a:lnTo>
                  <a:lnTo>
                    <a:pt x="25" y="83"/>
                  </a:lnTo>
                  <a:lnTo>
                    <a:pt x="17" y="77"/>
                  </a:lnTo>
                  <a:lnTo>
                    <a:pt x="10" y="69"/>
                  </a:lnTo>
                  <a:lnTo>
                    <a:pt x="8" y="62"/>
                  </a:lnTo>
                  <a:lnTo>
                    <a:pt x="4" y="51"/>
                  </a:lnTo>
                  <a:lnTo>
                    <a:pt x="1" y="39"/>
                  </a:lnTo>
                  <a:lnTo>
                    <a:pt x="0" y="35"/>
                  </a:lnTo>
                  <a:lnTo>
                    <a:pt x="104" y="0"/>
                  </a:lnTo>
                  <a:lnTo>
                    <a:pt x="108" y="25"/>
                  </a:lnTo>
                  <a:lnTo>
                    <a:pt x="107" y="48"/>
                  </a:lnTo>
                  <a:lnTo>
                    <a:pt x="99" y="69"/>
                  </a:lnTo>
                  <a:lnTo>
                    <a:pt x="80" y="85"/>
                  </a:lnTo>
                  <a:close/>
                </a:path>
              </a:pathLst>
            </a:custGeom>
            <a:solidFill>
              <a:srgbClr val="937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4169" name="Freeform 25"/>
            <p:cNvSpPr>
              <a:spLocks/>
            </p:cNvSpPr>
            <p:nvPr/>
          </p:nvSpPr>
          <p:spPr bwMode="auto">
            <a:xfrm>
              <a:off x="212" y="2427"/>
              <a:ext cx="59" cy="46"/>
            </a:xfrm>
            <a:custGeom>
              <a:avLst/>
              <a:gdLst>
                <a:gd name="T0" fmla="*/ 112 w 116"/>
                <a:gd name="T1" fmla="*/ 45 h 92"/>
                <a:gd name="T2" fmla="*/ 113 w 116"/>
                <a:gd name="T3" fmla="*/ 49 h 92"/>
                <a:gd name="T4" fmla="*/ 114 w 116"/>
                <a:gd name="T5" fmla="*/ 54 h 92"/>
                <a:gd name="T6" fmla="*/ 115 w 116"/>
                <a:gd name="T7" fmla="*/ 58 h 92"/>
                <a:gd name="T8" fmla="*/ 116 w 116"/>
                <a:gd name="T9" fmla="*/ 63 h 92"/>
                <a:gd name="T10" fmla="*/ 104 w 116"/>
                <a:gd name="T11" fmla="*/ 63 h 92"/>
                <a:gd name="T12" fmla="*/ 90 w 116"/>
                <a:gd name="T13" fmla="*/ 65 h 92"/>
                <a:gd name="T14" fmla="*/ 76 w 116"/>
                <a:gd name="T15" fmla="*/ 69 h 92"/>
                <a:gd name="T16" fmla="*/ 62 w 116"/>
                <a:gd name="T17" fmla="*/ 73 h 92"/>
                <a:gd name="T18" fmla="*/ 48 w 116"/>
                <a:gd name="T19" fmla="*/ 78 h 92"/>
                <a:gd name="T20" fmla="*/ 34 w 116"/>
                <a:gd name="T21" fmla="*/ 83 h 92"/>
                <a:gd name="T22" fmla="*/ 21 w 116"/>
                <a:gd name="T23" fmla="*/ 87 h 92"/>
                <a:gd name="T24" fmla="*/ 8 w 116"/>
                <a:gd name="T25" fmla="*/ 92 h 92"/>
                <a:gd name="T26" fmla="*/ 7 w 116"/>
                <a:gd name="T27" fmla="*/ 80 h 92"/>
                <a:gd name="T28" fmla="*/ 5 w 116"/>
                <a:gd name="T29" fmla="*/ 66 h 92"/>
                <a:gd name="T30" fmla="*/ 2 w 116"/>
                <a:gd name="T31" fmla="*/ 54 h 92"/>
                <a:gd name="T32" fmla="*/ 0 w 116"/>
                <a:gd name="T33" fmla="*/ 48 h 92"/>
                <a:gd name="T34" fmla="*/ 3 w 116"/>
                <a:gd name="T35" fmla="*/ 39 h 92"/>
                <a:gd name="T36" fmla="*/ 9 w 116"/>
                <a:gd name="T37" fmla="*/ 30 h 92"/>
                <a:gd name="T38" fmla="*/ 15 w 116"/>
                <a:gd name="T39" fmla="*/ 22 h 92"/>
                <a:gd name="T40" fmla="*/ 22 w 116"/>
                <a:gd name="T41" fmla="*/ 13 h 92"/>
                <a:gd name="T42" fmla="*/ 30 w 116"/>
                <a:gd name="T43" fmla="*/ 8 h 92"/>
                <a:gd name="T44" fmla="*/ 39 w 116"/>
                <a:gd name="T45" fmla="*/ 3 h 92"/>
                <a:gd name="T46" fmla="*/ 49 w 116"/>
                <a:gd name="T47" fmla="*/ 1 h 92"/>
                <a:gd name="T48" fmla="*/ 61 w 116"/>
                <a:gd name="T49" fmla="*/ 0 h 92"/>
                <a:gd name="T50" fmla="*/ 70 w 116"/>
                <a:gd name="T51" fmla="*/ 1 h 92"/>
                <a:gd name="T52" fmla="*/ 78 w 116"/>
                <a:gd name="T53" fmla="*/ 4 h 92"/>
                <a:gd name="T54" fmla="*/ 86 w 116"/>
                <a:gd name="T55" fmla="*/ 8 h 92"/>
                <a:gd name="T56" fmla="*/ 93 w 116"/>
                <a:gd name="T57" fmla="*/ 13 h 92"/>
                <a:gd name="T58" fmla="*/ 99 w 116"/>
                <a:gd name="T59" fmla="*/ 20 h 92"/>
                <a:gd name="T60" fmla="*/ 105 w 116"/>
                <a:gd name="T61" fmla="*/ 27 h 92"/>
                <a:gd name="T62" fmla="*/ 108 w 116"/>
                <a:gd name="T63" fmla="*/ 35 h 92"/>
                <a:gd name="T64" fmla="*/ 112 w 116"/>
                <a:gd name="T65" fmla="*/ 45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16" h="92">
                  <a:moveTo>
                    <a:pt x="112" y="45"/>
                  </a:moveTo>
                  <a:lnTo>
                    <a:pt x="113" y="49"/>
                  </a:lnTo>
                  <a:lnTo>
                    <a:pt x="114" y="54"/>
                  </a:lnTo>
                  <a:lnTo>
                    <a:pt x="115" y="58"/>
                  </a:lnTo>
                  <a:lnTo>
                    <a:pt x="116" y="63"/>
                  </a:lnTo>
                  <a:lnTo>
                    <a:pt x="104" y="63"/>
                  </a:lnTo>
                  <a:lnTo>
                    <a:pt x="90" y="65"/>
                  </a:lnTo>
                  <a:lnTo>
                    <a:pt x="76" y="69"/>
                  </a:lnTo>
                  <a:lnTo>
                    <a:pt x="62" y="73"/>
                  </a:lnTo>
                  <a:lnTo>
                    <a:pt x="48" y="78"/>
                  </a:lnTo>
                  <a:lnTo>
                    <a:pt x="34" y="83"/>
                  </a:lnTo>
                  <a:lnTo>
                    <a:pt x="21" y="87"/>
                  </a:lnTo>
                  <a:lnTo>
                    <a:pt x="8" y="92"/>
                  </a:lnTo>
                  <a:lnTo>
                    <a:pt x="7" y="80"/>
                  </a:lnTo>
                  <a:lnTo>
                    <a:pt x="5" y="66"/>
                  </a:lnTo>
                  <a:lnTo>
                    <a:pt x="2" y="54"/>
                  </a:lnTo>
                  <a:lnTo>
                    <a:pt x="0" y="48"/>
                  </a:lnTo>
                  <a:lnTo>
                    <a:pt x="3" y="39"/>
                  </a:lnTo>
                  <a:lnTo>
                    <a:pt x="9" y="30"/>
                  </a:lnTo>
                  <a:lnTo>
                    <a:pt x="15" y="22"/>
                  </a:lnTo>
                  <a:lnTo>
                    <a:pt x="22" y="13"/>
                  </a:lnTo>
                  <a:lnTo>
                    <a:pt x="30" y="8"/>
                  </a:lnTo>
                  <a:lnTo>
                    <a:pt x="39" y="3"/>
                  </a:lnTo>
                  <a:lnTo>
                    <a:pt x="49" y="1"/>
                  </a:lnTo>
                  <a:lnTo>
                    <a:pt x="61" y="0"/>
                  </a:lnTo>
                  <a:lnTo>
                    <a:pt x="70" y="1"/>
                  </a:lnTo>
                  <a:lnTo>
                    <a:pt x="78" y="4"/>
                  </a:lnTo>
                  <a:lnTo>
                    <a:pt x="86" y="8"/>
                  </a:lnTo>
                  <a:lnTo>
                    <a:pt x="93" y="13"/>
                  </a:lnTo>
                  <a:lnTo>
                    <a:pt x="99" y="20"/>
                  </a:lnTo>
                  <a:lnTo>
                    <a:pt x="105" y="27"/>
                  </a:lnTo>
                  <a:lnTo>
                    <a:pt x="108" y="35"/>
                  </a:lnTo>
                  <a:lnTo>
                    <a:pt x="112" y="45"/>
                  </a:lnTo>
                  <a:close/>
                </a:path>
              </a:pathLst>
            </a:custGeom>
            <a:solidFill>
              <a:srgbClr val="DBB7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4170" name="Freeform 26"/>
            <p:cNvSpPr>
              <a:spLocks/>
            </p:cNvSpPr>
            <p:nvPr/>
          </p:nvSpPr>
          <p:spPr bwMode="auto">
            <a:xfrm>
              <a:off x="105" y="1879"/>
              <a:ext cx="249" cy="356"/>
            </a:xfrm>
            <a:custGeom>
              <a:avLst/>
              <a:gdLst>
                <a:gd name="T0" fmla="*/ 495 w 498"/>
                <a:gd name="T1" fmla="*/ 410 h 711"/>
                <a:gd name="T2" fmla="*/ 478 w 498"/>
                <a:gd name="T3" fmla="*/ 461 h 711"/>
                <a:gd name="T4" fmla="*/ 459 w 498"/>
                <a:gd name="T5" fmla="*/ 494 h 711"/>
                <a:gd name="T6" fmla="*/ 445 w 498"/>
                <a:gd name="T7" fmla="*/ 514 h 711"/>
                <a:gd name="T8" fmla="*/ 432 w 498"/>
                <a:gd name="T9" fmla="*/ 532 h 711"/>
                <a:gd name="T10" fmla="*/ 415 w 498"/>
                <a:gd name="T11" fmla="*/ 549 h 711"/>
                <a:gd name="T12" fmla="*/ 404 w 498"/>
                <a:gd name="T13" fmla="*/ 562 h 711"/>
                <a:gd name="T14" fmla="*/ 389 w 498"/>
                <a:gd name="T15" fmla="*/ 575 h 711"/>
                <a:gd name="T16" fmla="*/ 365 w 498"/>
                <a:gd name="T17" fmla="*/ 592 h 711"/>
                <a:gd name="T18" fmla="*/ 335 w 498"/>
                <a:gd name="T19" fmla="*/ 614 h 711"/>
                <a:gd name="T20" fmla="*/ 300 w 498"/>
                <a:gd name="T21" fmla="*/ 637 h 711"/>
                <a:gd name="T22" fmla="*/ 266 w 498"/>
                <a:gd name="T23" fmla="*/ 660 h 711"/>
                <a:gd name="T24" fmla="*/ 231 w 498"/>
                <a:gd name="T25" fmla="*/ 681 h 711"/>
                <a:gd name="T26" fmla="*/ 201 w 498"/>
                <a:gd name="T27" fmla="*/ 698 h 711"/>
                <a:gd name="T28" fmla="*/ 183 w 498"/>
                <a:gd name="T29" fmla="*/ 706 h 711"/>
                <a:gd name="T30" fmla="*/ 171 w 498"/>
                <a:gd name="T31" fmla="*/ 710 h 711"/>
                <a:gd name="T32" fmla="*/ 160 w 498"/>
                <a:gd name="T33" fmla="*/ 711 h 711"/>
                <a:gd name="T34" fmla="*/ 147 w 498"/>
                <a:gd name="T35" fmla="*/ 710 h 711"/>
                <a:gd name="T36" fmla="*/ 129 w 498"/>
                <a:gd name="T37" fmla="*/ 704 h 711"/>
                <a:gd name="T38" fmla="*/ 107 w 498"/>
                <a:gd name="T39" fmla="*/ 690 h 711"/>
                <a:gd name="T40" fmla="*/ 88 w 498"/>
                <a:gd name="T41" fmla="*/ 669 h 711"/>
                <a:gd name="T42" fmla="*/ 72 w 498"/>
                <a:gd name="T43" fmla="*/ 647 h 711"/>
                <a:gd name="T44" fmla="*/ 57 w 498"/>
                <a:gd name="T45" fmla="*/ 622 h 711"/>
                <a:gd name="T46" fmla="*/ 43 w 498"/>
                <a:gd name="T47" fmla="*/ 594 h 711"/>
                <a:gd name="T48" fmla="*/ 34 w 498"/>
                <a:gd name="T49" fmla="*/ 566 h 711"/>
                <a:gd name="T50" fmla="*/ 25 w 498"/>
                <a:gd name="T51" fmla="*/ 537 h 711"/>
                <a:gd name="T52" fmla="*/ 16 w 498"/>
                <a:gd name="T53" fmla="*/ 474 h 711"/>
                <a:gd name="T54" fmla="*/ 1 w 498"/>
                <a:gd name="T55" fmla="*/ 380 h 711"/>
                <a:gd name="T56" fmla="*/ 9 w 498"/>
                <a:gd name="T57" fmla="*/ 313 h 711"/>
                <a:gd name="T58" fmla="*/ 32 w 498"/>
                <a:gd name="T59" fmla="*/ 280 h 711"/>
                <a:gd name="T60" fmla="*/ 58 w 498"/>
                <a:gd name="T61" fmla="*/ 250 h 711"/>
                <a:gd name="T62" fmla="*/ 86 w 498"/>
                <a:gd name="T63" fmla="*/ 220 h 711"/>
                <a:gd name="T64" fmla="*/ 109 w 498"/>
                <a:gd name="T65" fmla="*/ 194 h 711"/>
                <a:gd name="T66" fmla="*/ 133 w 498"/>
                <a:gd name="T67" fmla="*/ 171 h 711"/>
                <a:gd name="T68" fmla="*/ 162 w 498"/>
                <a:gd name="T69" fmla="*/ 147 h 711"/>
                <a:gd name="T70" fmla="*/ 193 w 498"/>
                <a:gd name="T71" fmla="*/ 124 h 711"/>
                <a:gd name="T72" fmla="*/ 223 w 498"/>
                <a:gd name="T73" fmla="*/ 101 h 711"/>
                <a:gd name="T74" fmla="*/ 249 w 498"/>
                <a:gd name="T75" fmla="*/ 83 h 711"/>
                <a:gd name="T76" fmla="*/ 271 w 498"/>
                <a:gd name="T77" fmla="*/ 68 h 711"/>
                <a:gd name="T78" fmla="*/ 285 w 498"/>
                <a:gd name="T79" fmla="*/ 58 h 711"/>
                <a:gd name="T80" fmla="*/ 305 w 498"/>
                <a:gd name="T81" fmla="*/ 47 h 711"/>
                <a:gd name="T82" fmla="*/ 343 w 498"/>
                <a:gd name="T83" fmla="*/ 28 h 711"/>
                <a:gd name="T84" fmla="*/ 381 w 498"/>
                <a:gd name="T85" fmla="*/ 12 h 711"/>
                <a:gd name="T86" fmla="*/ 406 w 498"/>
                <a:gd name="T87" fmla="*/ 2 h 711"/>
                <a:gd name="T88" fmla="*/ 429 w 498"/>
                <a:gd name="T89" fmla="*/ 47 h 711"/>
                <a:gd name="T90" fmla="*/ 460 w 498"/>
                <a:gd name="T91" fmla="*/ 139 h 711"/>
                <a:gd name="T92" fmla="*/ 483 w 498"/>
                <a:gd name="T93" fmla="*/ 234 h 711"/>
                <a:gd name="T94" fmla="*/ 496 w 498"/>
                <a:gd name="T95" fmla="*/ 340 h 7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98" h="711">
                  <a:moveTo>
                    <a:pt x="498" y="400"/>
                  </a:moveTo>
                  <a:lnTo>
                    <a:pt x="495" y="410"/>
                  </a:lnTo>
                  <a:lnTo>
                    <a:pt x="487" y="433"/>
                  </a:lnTo>
                  <a:lnTo>
                    <a:pt x="478" y="461"/>
                  </a:lnTo>
                  <a:lnTo>
                    <a:pt x="466" y="484"/>
                  </a:lnTo>
                  <a:lnTo>
                    <a:pt x="459" y="494"/>
                  </a:lnTo>
                  <a:lnTo>
                    <a:pt x="452" y="503"/>
                  </a:lnTo>
                  <a:lnTo>
                    <a:pt x="445" y="514"/>
                  </a:lnTo>
                  <a:lnTo>
                    <a:pt x="438" y="523"/>
                  </a:lnTo>
                  <a:lnTo>
                    <a:pt x="432" y="532"/>
                  </a:lnTo>
                  <a:lnTo>
                    <a:pt x="423" y="540"/>
                  </a:lnTo>
                  <a:lnTo>
                    <a:pt x="415" y="549"/>
                  </a:lnTo>
                  <a:lnTo>
                    <a:pt x="407" y="559"/>
                  </a:lnTo>
                  <a:lnTo>
                    <a:pt x="404" y="562"/>
                  </a:lnTo>
                  <a:lnTo>
                    <a:pt x="397" y="568"/>
                  </a:lnTo>
                  <a:lnTo>
                    <a:pt x="389" y="575"/>
                  </a:lnTo>
                  <a:lnTo>
                    <a:pt x="377" y="583"/>
                  </a:lnTo>
                  <a:lnTo>
                    <a:pt x="365" y="592"/>
                  </a:lnTo>
                  <a:lnTo>
                    <a:pt x="350" y="602"/>
                  </a:lnTo>
                  <a:lnTo>
                    <a:pt x="335" y="614"/>
                  </a:lnTo>
                  <a:lnTo>
                    <a:pt x="317" y="625"/>
                  </a:lnTo>
                  <a:lnTo>
                    <a:pt x="300" y="637"/>
                  </a:lnTo>
                  <a:lnTo>
                    <a:pt x="283" y="648"/>
                  </a:lnTo>
                  <a:lnTo>
                    <a:pt x="266" y="660"/>
                  </a:lnTo>
                  <a:lnTo>
                    <a:pt x="248" y="670"/>
                  </a:lnTo>
                  <a:lnTo>
                    <a:pt x="231" y="681"/>
                  </a:lnTo>
                  <a:lnTo>
                    <a:pt x="216" y="690"/>
                  </a:lnTo>
                  <a:lnTo>
                    <a:pt x="201" y="698"/>
                  </a:lnTo>
                  <a:lnTo>
                    <a:pt x="188" y="704"/>
                  </a:lnTo>
                  <a:lnTo>
                    <a:pt x="183" y="706"/>
                  </a:lnTo>
                  <a:lnTo>
                    <a:pt x="177" y="708"/>
                  </a:lnTo>
                  <a:lnTo>
                    <a:pt x="171" y="710"/>
                  </a:lnTo>
                  <a:lnTo>
                    <a:pt x="165" y="710"/>
                  </a:lnTo>
                  <a:lnTo>
                    <a:pt x="160" y="711"/>
                  </a:lnTo>
                  <a:lnTo>
                    <a:pt x="153" y="710"/>
                  </a:lnTo>
                  <a:lnTo>
                    <a:pt x="147" y="710"/>
                  </a:lnTo>
                  <a:lnTo>
                    <a:pt x="141" y="708"/>
                  </a:lnTo>
                  <a:lnTo>
                    <a:pt x="129" y="704"/>
                  </a:lnTo>
                  <a:lnTo>
                    <a:pt x="117" y="698"/>
                  </a:lnTo>
                  <a:lnTo>
                    <a:pt x="107" y="690"/>
                  </a:lnTo>
                  <a:lnTo>
                    <a:pt x="96" y="680"/>
                  </a:lnTo>
                  <a:lnTo>
                    <a:pt x="88" y="669"/>
                  </a:lnTo>
                  <a:lnTo>
                    <a:pt x="80" y="658"/>
                  </a:lnTo>
                  <a:lnTo>
                    <a:pt x="72" y="647"/>
                  </a:lnTo>
                  <a:lnTo>
                    <a:pt x="65" y="636"/>
                  </a:lnTo>
                  <a:lnTo>
                    <a:pt x="57" y="622"/>
                  </a:lnTo>
                  <a:lnTo>
                    <a:pt x="50" y="608"/>
                  </a:lnTo>
                  <a:lnTo>
                    <a:pt x="43" y="594"/>
                  </a:lnTo>
                  <a:lnTo>
                    <a:pt x="39" y="581"/>
                  </a:lnTo>
                  <a:lnTo>
                    <a:pt x="34" y="566"/>
                  </a:lnTo>
                  <a:lnTo>
                    <a:pt x="29" y="552"/>
                  </a:lnTo>
                  <a:lnTo>
                    <a:pt x="25" y="537"/>
                  </a:lnTo>
                  <a:lnTo>
                    <a:pt x="20" y="523"/>
                  </a:lnTo>
                  <a:lnTo>
                    <a:pt x="16" y="474"/>
                  </a:lnTo>
                  <a:lnTo>
                    <a:pt x="8" y="427"/>
                  </a:lnTo>
                  <a:lnTo>
                    <a:pt x="1" y="380"/>
                  </a:lnTo>
                  <a:lnTo>
                    <a:pt x="0" y="332"/>
                  </a:lnTo>
                  <a:lnTo>
                    <a:pt x="9" y="313"/>
                  </a:lnTo>
                  <a:lnTo>
                    <a:pt x="19" y="296"/>
                  </a:lnTo>
                  <a:lnTo>
                    <a:pt x="32" y="280"/>
                  </a:lnTo>
                  <a:lnTo>
                    <a:pt x="44" y="265"/>
                  </a:lnTo>
                  <a:lnTo>
                    <a:pt x="58" y="250"/>
                  </a:lnTo>
                  <a:lnTo>
                    <a:pt x="72" y="235"/>
                  </a:lnTo>
                  <a:lnTo>
                    <a:pt x="86" y="220"/>
                  </a:lnTo>
                  <a:lnTo>
                    <a:pt x="100" y="205"/>
                  </a:lnTo>
                  <a:lnTo>
                    <a:pt x="109" y="194"/>
                  </a:lnTo>
                  <a:lnTo>
                    <a:pt x="120" y="183"/>
                  </a:lnTo>
                  <a:lnTo>
                    <a:pt x="133" y="171"/>
                  </a:lnTo>
                  <a:lnTo>
                    <a:pt x="147" y="160"/>
                  </a:lnTo>
                  <a:lnTo>
                    <a:pt x="162" y="147"/>
                  </a:lnTo>
                  <a:lnTo>
                    <a:pt x="177" y="136"/>
                  </a:lnTo>
                  <a:lnTo>
                    <a:pt x="193" y="124"/>
                  </a:lnTo>
                  <a:lnTo>
                    <a:pt x="208" y="113"/>
                  </a:lnTo>
                  <a:lnTo>
                    <a:pt x="223" y="101"/>
                  </a:lnTo>
                  <a:lnTo>
                    <a:pt x="237" y="92"/>
                  </a:lnTo>
                  <a:lnTo>
                    <a:pt x="249" y="83"/>
                  </a:lnTo>
                  <a:lnTo>
                    <a:pt x="262" y="75"/>
                  </a:lnTo>
                  <a:lnTo>
                    <a:pt x="271" y="68"/>
                  </a:lnTo>
                  <a:lnTo>
                    <a:pt x="279" y="62"/>
                  </a:lnTo>
                  <a:lnTo>
                    <a:pt x="285" y="58"/>
                  </a:lnTo>
                  <a:lnTo>
                    <a:pt x="289" y="56"/>
                  </a:lnTo>
                  <a:lnTo>
                    <a:pt x="305" y="47"/>
                  </a:lnTo>
                  <a:lnTo>
                    <a:pt x="323" y="38"/>
                  </a:lnTo>
                  <a:lnTo>
                    <a:pt x="343" y="28"/>
                  </a:lnTo>
                  <a:lnTo>
                    <a:pt x="362" y="19"/>
                  </a:lnTo>
                  <a:lnTo>
                    <a:pt x="381" y="12"/>
                  </a:lnTo>
                  <a:lnTo>
                    <a:pt x="396" y="5"/>
                  </a:lnTo>
                  <a:lnTo>
                    <a:pt x="406" y="2"/>
                  </a:lnTo>
                  <a:lnTo>
                    <a:pt x="411" y="0"/>
                  </a:lnTo>
                  <a:lnTo>
                    <a:pt x="429" y="47"/>
                  </a:lnTo>
                  <a:lnTo>
                    <a:pt x="445" y="93"/>
                  </a:lnTo>
                  <a:lnTo>
                    <a:pt x="460" y="139"/>
                  </a:lnTo>
                  <a:lnTo>
                    <a:pt x="473" y="185"/>
                  </a:lnTo>
                  <a:lnTo>
                    <a:pt x="483" y="234"/>
                  </a:lnTo>
                  <a:lnTo>
                    <a:pt x="490" y="284"/>
                  </a:lnTo>
                  <a:lnTo>
                    <a:pt x="496" y="340"/>
                  </a:lnTo>
                  <a:lnTo>
                    <a:pt x="498" y="400"/>
                  </a:lnTo>
                  <a:close/>
                </a:path>
              </a:pathLst>
            </a:custGeom>
            <a:solidFill>
              <a:srgbClr val="FFF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4171" name="Freeform 27"/>
            <p:cNvSpPr>
              <a:spLocks/>
            </p:cNvSpPr>
            <p:nvPr/>
          </p:nvSpPr>
          <p:spPr bwMode="auto">
            <a:xfrm>
              <a:off x="-61" y="1815"/>
              <a:ext cx="283" cy="442"/>
            </a:xfrm>
            <a:custGeom>
              <a:avLst/>
              <a:gdLst>
                <a:gd name="T0" fmla="*/ 92 w 567"/>
                <a:gd name="T1" fmla="*/ 769 h 884"/>
                <a:gd name="T2" fmla="*/ 67 w 567"/>
                <a:gd name="T3" fmla="*/ 674 h 884"/>
                <a:gd name="T4" fmla="*/ 31 w 567"/>
                <a:gd name="T5" fmla="*/ 547 h 884"/>
                <a:gd name="T6" fmla="*/ 4 w 567"/>
                <a:gd name="T7" fmla="*/ 451 h 884"/>
                <a:gd name="T8" fmla="*/ 10 w 567"/>
                <a:gd name="T9" fmla="*/ 397 h 884"/>
                <a:gd name="T10" fmla="*/ 38 w 567"/>
                <a:gd name="T11" fmla="*/ 325 h 884"/>
                <a:gd name="T12" fmla="*/ 75 w 567"/>
                <a:gd name="T13" fmla="*/ 255 h 884"/>
                <a:gd name="T14" fmla="*/ 120 w 567"/>
                <a:gd name="T15" fmla="*/ 191 h 884"/>
                <a:gd name="T16" fmla="*/ 155 w 567"/>
                <a:gd name="T17" fmla="*/ 149 h 884"/>
                <a:gd name="T18" fmla="*/ 182 w 567"/>
                <a:gd name="T19" fmla="*/ 124 h 884"/>
                <a:gd name="T20" fmla="*/ 212 w 567"/>
                <a:gd name="T21" fmla="*/ 98 h 884"/>
                <a:gd name="T22" fmla="*/ 242 w 567"/>
                <a:gd name="T23" fmla="*/ 71 h 884"/>
                <a:gd name="T24" fmla="*/ 272 w 567"/>
                <a:gd name="T25" fmla="*/ 47 h 884"/>
                <a:gd name="T26" fmla="*/ 297 w 567"/>
                <a:gd name="T27" fmla="*/ 25 h 884"/>
                <a:gd name="T28" fmla="*/ 318 w 567"/>
                <a:gd name="T29" fmla="*/ 10 h 884"/>
                <a:gd name="T30" fmla="*/ 329 w 567"/>
                <a:gd name="T31" fmla="*/ 1 h 884"/>
                <a:gd name="T32" fmla="*/ 344 w 567"/>
                <a:gd name="T33" fmla="*/ 3 h 884"/>
                <a:gd name="T34" fmla="*/ 378 w 567"/>
                <a:gd name="T35" fmla="*/ 10 h 884"/>
                <a:gd name="T36" fmla="*/ 413 w 567"/>
                <a:gd name="T37" fmla="*/ 18 h 884"/>
                <a:gd name="T38" fmla="*/ 451 w 567"/>
                <a:gd name="T39" fmla="*/ 25 h 884"/>
                <a:gd name="T40" fmla="*/ 487 w 567"/>
                <a:gd name="T41" fmla="*/ 32 h 884"/>
                <a:gd name="T42" fmla="*/ 519 w 567"/>
                <a:gd name="T43" fmla="*/ 39 h 884"/>
                <a:gd name="T44" fmla="*/ 546 w 567"/>
                <a:gd name="T45" fmla="*/ 42 h 884"/>
                <a:gd name="T46" fmla="*/ 562 w 567"/>
                <a:gd name="T47" fmla="*/ 45 h 884"/>
                <a:gd name="T48" fmla="*/ 554 w 567"/>
                <a:gd name="T49" fmla="*/ 51 h 884"/>
                <a:gd name="T50" fmla="*/ 512 w 567"/>
                <a:gd name="T51" fmla="*/ 76 h 884"/>
                <a:gd name="T52" fmla="*/ 458 w 567"/>
                <a:gd name="T53" fmla="*/ 107 h 884"/>
                <a:gd name="T54" fmla="*/ 410 w 567"/>
                <a:gd name="T55" fmla="*/ 137 h 884"/>
                <a:gd name="T56" fmla="*/ 373 w 567"/>
                <a:gd name="T57" fmla="*/ 163 h 884"/>
                <a:gd name="T58" fmla="*/ 340 w 567"/>
                <a:gd name="T59" fmla="*/ 191 h 884"/>
                <a:gd name="T60" fmla="*/ 307 w 567"/>
                <a:gd name="T61" fmla="*/ 220 h 884"/>
                <a:gd name="T62" fmla="*/ 277 w 567"/>
                <a:gd name="T63" fmla="*/ 250 h 884"/>
                <a:gd name="T64" fmla="*/ 251 w 567"/>
                <a:gd name="T65" fmla="*/ 282 h 884"/>
                <a:gd name="T66" fmla="*/ 227 w 567"/>
                <a:gd name="T67" fmla="*/ 310 h 884"/>
                <a:gd name="T68" fmla="*/ 205 w 567"/>
                <a:gd name="T69" fmla="*/ 340 h 884"/>
                <a:gd name="T70" fmla="*/ 186 w 567"/>
                <a:gd name="T71" fmla="*/ 371 h 884"/>
                <a:gd name="T72" fmla="*/ 179 w 567"/>
                <a:gd name="T73" fmla="*/ 388 h 884"/>
                <a:gd name="T74" fmla="*/ 179 w 567"/>
                <a:gd name="T75" fmla="*/ 388 h 884"/>
                <a:gd name="T76" fmla="*/ 178 w 567"/>
                <a:gd name="T77" fmla="*/ 388 h 884"/>
                <a:gd name="T78" fmla="*/ 178 w 567"/>
                <a:gd name="T79" fmla="*/ 388 h 884"/>
                <a:gd name="T80" fmla="*/ 177 w 567"/>
                <a:gd name="T81" fmla="*/ 388 h 884"/>
                <a:gd name="T82" fmla="*/ 176 w 567"/>
                <a:gd name="T83" fmla="*/ 389 h 884"/>
                <a:gd name="T84" fmla="*/ 170 w 567"/>
                <a:gd name="T85" fmla="*/ 426 h 884"/>
                <a:gd name="T86" fmla="*/ 171 w 567"/>
                <a:gd name="T87" fmla="*/ 499 h 884"/>
                <a:gd name="T88" fmla="*/ 185 w 567"/>
                <a:gd name="T89" fmla="*/ 570 h 884"/>
                <a:gd name="T90" fmla="*/ 204 w 567"/>
                <a:gd name="T91" fmla="*/ 642 h 884"/>
                <a:gd name="T92" fmla="*/ 221 w 567"/>
                <a:gd name="T93" fmla="*/ 704 h 884"/>
                <a:gd name="T94" fmla="*/ 236 w 567"/>
                <a:gd name="T95" fmla="*/ 757 h 884"/>
                <a:gd name="T96" fmla="*/ 252 w 567"/>
                <a:gd name="T97" fmla="*/ 807 h 884"/>
                <a:gd name="T98" fmla="*/ 268 w 567"/>
                <a:gd name="T99" fmla="*/ 858 h 884"/>
                <a:gd name="T100" fmla="*/ 265 w 567"/>
                <a:gd name="T101" fmla="*/ 877 h 884"/>
                <a:gd name="T102" fmla="*/ 219 w 567"/>
                <a:gd name="T103" fmla="*/ 851 h 884"/>
                <a:gd name="T104" fmla="*/ 161 w 567"/>
                <a:gd name="T105" fmla="*/ 820 h 884"/>
                <a:gd name="T106" fmla="*/ 111 w 567"/>
                <a:gd name="T107" fmla="*/ 794 h 8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67" h="884">
                  <a:moveTo>
                    <a:pt x="94" y="786"/>
                  </a:moveTo>
                  <a:lnTo>
                    <a:pt x="92" y="769"/>
                  </a:lnTo>
                  <a:lnTo>
                    <a:pt x="82" y="729"/>
                  </a:lnTo>
                  <a:lnTo>
                    <a:pt x="67" y="674"/>
                  </a:lnTo>
                  <a:lnTo>
                    <a:pt x="49" y="610"/>
                  </a:lnTo>
                  <a:lnTo>
                    <a:pt x="31" y="547"/>
                  </a:lnTo>
                  <a:lnTo>
                    <a:pt x="15" y="492"/>
                  </a:lnTo>
                  <a:lnTo>
                    <a:pt x="4" y="451"/>
                  </a:lnTo>
                  <a:lnTo>
                    <a:pt x="0" y="435"/>
                  </a:lnTo>
                  <a:lnTo>
                    <a:pt x="10" y="397"/>
                  </a:lnTo>
                  <a:lnTo>
                    <a:pt x="23" y="360"/>
                  </a:lnTo>
                  <a:lnTo>
                    <a:pt x="38" y="325"/>
                  </a:lnTo>
                  <a:lnTo>
                    <a:pt x="55" y="289"/>
                  </a:lnTo>
                  <a:lnTo>
                    <a:pt x="75" y="255"/>
                  </a:lnTo>
                  <a:lnTo>
                    <a:pt x="95" y="222"/>
                  </a:lnTo>
                  <a:lnTo>
                    <a:pt x="120" y="191"/>
                  </a:lnTo>
                  <a:lnTo>
                    <a:pt x="145" y="161"/>
                  </a:lnTo>
                  <a:lnTo>
                    <a:pt x="155" y="149"/>
                  </a:lnTo>
                  <a:lnTo>
                    <a:pt x="168" y="137"/>
                  </a:lnTo>
                  <a:lnTo>
                    <a:pt x="182" y="124"/>
                  </a:lnTo>
                  <a:lnTo>
                    <a:pt x="196" y="110"/>
                  </a:lnTo>
                  <a:lnTo>
                    <a:pt x="212" y="98"/>
                  </a:lnTo>
                  <a:lnTo>
                    <a:pt x="227" y="84"/>
                  </a:lnTo>
                  <a:lnTo>
                    <a:pt x="242" y="71"/>
                  </a:lnTo>
                  <a:lnTo>
                    <a:pt x="257" y="58"/>
                  </a:lnTo>
                  <a:lnTo>
                    <a:pt x="272" y="47"/>
                  </a:lnTo>
                  <a:lnTo>
                    <a:pt x="285" y="35"/>
                  </a:lnTo>
                  <a:lnTo>
                    <a:pt x="297" y="25"/>
                  </a:lnTo>
                  <a:lnTo>
                    <a:pt x="308" y="17"/>
                  </a:lnTo>
                  <a:lnTo>
                    <a:pt x="318" y="10"/>
                  </a:lnTo>
                  <a:lnTo>
                    <a:pt x="325" y="4"/>
                  </a:lnTo>
                  <a:lnTo>
                    <a:pt x="329" y="1"/>
                  </a:lnTo>
                  <a:lnTo>
                    <a:pt x="330" y="0"/>
                  </a:lnTo>
                  <a:lnTo>
                    <a:pt x="344" y="3"/>
                  </a:lnTo>
                  <a:lnTo>
                    <a:pt x="360" y="7"/>
                  </a:lnTo>
                  <a:lnTo>
                    <a:pt x="378" y="10"/>
                  </a:lnTo>
                  <a:lnTo>
                    <a:pt x="395" y="13"/>
                  </a:lnTo>
                  <a:lnTo>
                    <a:pt x="413" y="18"/>
                  </a:lnTo>
                  <a:lnTo>
                    <a:pt x="433" y="22"/>
                  </a:lnTo>
                  <a:lnTo>
                    <a:pt x="451" y="25"/>
                  </a:lnTo>
                  <a:lnTo>
                    <a:pt x="470" y="28"/>
                  </a:lnTo>
                  <a:lnTo>
                    <a:pt x="487" y="32"/>
                  </a:lnTo>
                  <a:lnTo>
                    <a:pt x="504" y="35"/>
                  </a:lnTo>
                  <a:lnTo>
                    <a:pt x="519" y="39"/>
                  </a:lnTo>
                  <a:lnTo>
                    <a:pt x="533" y="41"/>
                  </a:lnTo>
                  <a:lnTo>
                    <a:pt x="546" y="42"/>
                  </a:lnTo>
                  <a:lnTo>
                    <a:pt x="555" y="43"/>
                  </a:lnTo>
                  <a:lnTo>
                    <a:pt x="562" y="45"/>
                  </a:lnTo>
                  <a:lnTo>
                    <a:pt x="567" y="45"/>
                  </a:lnTo>
                  <a:lnTo>
                    <a:pt x="554" y="51"/>
                  </a:lnTo>
                  <a:lnTo>
                    <a:pt x="535" y="62"/>
                  </a:lnTo>
                  <a:lnTo>
                    <a:pt x="512" y="76"/>
                  </a:lnTo>
                  <a:lnTo>
                    <a:pt x="486" y="91"/>
                  </a:lnTo>
                  <a:lnTo>
                    <a:pt x="458" y="107"/>
                  </a:lnTo>
                  <a:lnTo>
                    <a:pt x="432" y="123"/>
                  </a:lnTo>
                  <a:lnTo>
                    <a:pt x="410" y="137"/>
                  </a:lnTo>
                  <a:lnTo>
                    <a:pt x="391" y="149"/>
                  </a:lnTo>
                  <a:lnTo>
                    <a:pt x="373" y="163"/>
                  </a:lnTo>
                  <a:lnTo>
                    <a:pt x="356" y="177"/>
                  </a:lnTo>
                  <a:lnTo>
                    <a:pt x="340" y="191"/>
                  </a:lnTo>
                  <a:lnTo>
                    <a:pt x="323" y="205"/>
                  </a:lnTo>
                  <a:lnTo>
                    <a:pt x="307" y="220"/>
                  </a:lnTo>
                  <a:lnTo>
                    <a:pt x="292" y="235"/>
                  </a:lnTo>
                  <a:lnTo>
                    <a:pt x="277" y="250"/>
                  </a:lnTo>
                  <a:lnTo>
                    <a:pt x="262" y="267"/>
                  </a:lnTo>
                  <a:lnTo>
                    <a:pt x="251" y="282"/>
                  </a:lnTo>
                  <a:lnTo>
                    <a:pt x="238" y="296"/>
                  </a:lnTo>
                  <a:lnTo>
                    <a:pt x="227" y="310"/>
                  </a:lnTo>
                  <a:lnTo>
                    <a:pt x="215" y="325"/>
                  </a:lnTo>
                  <a:lnTo>
                    <a:pt x="205" y="340"/>
                  </a:lnTo>
                  <a:lnTo>
                    <a:pt x="194" y="355"/>
                  </a:lnTo>
                  <a:lnTo>
                    <a:pt x="186" y="371"/>
                  </a:lnTo>
                  <a:lnTo>
                    <a:pt x="179" y="388"/>
                  </a:lnTo>
                  <a:lnTo>
                    <a:pt x="179" y="388"/>
                  </a:lnTo>
                  <a:lnTo>
                    <a:pt x="179" y="388"/>
                  </a:lnTo>
                  <a:lnTo>
                    <a:pt x="179" y="388"/>
                  </a:lnTo>
                  <a:lnTo>
                    <a:pt x="179" y="388"/>
                  </a:lnTo>
                  <a:lnTo>
                    <a:pt x="178" y="388"/>
                  </a:lnTo>
                  <a:lnTo>
                    <a:pt x="178" y="388"/>
                  </a:lnTo>
                  <a:lnTo>
                    <a:pt x="178" y="388"/>
                  </a:lnTo>
                  <a:lnTo>
                    <a:pt x="178" y="388"/>
                  </a:lnTo>
                  <a:lnTo>
                    <a:pt x="177" y="388"/>
                  </a:lnTo>
                  <a:lnTo>
                    <a:pt x="177" y="388"/>
                  </a:lnTo>
                  <a:lnTo>
                    <a:pt x="176" y="389"/>
                  </a:lnTo>
                  <a:lnTo>
                    <a:pt x="176" y="389"/>
                  </a:lnTo>
                  <a:lnTo>
                    <a:pt x="170" y="426"/>
                  </a:lnTo>
                  <a:lnTo>
                    <a:pt x="169" y="462"/>
                  </a:lnTo>
                  <a:lnTo>
                    <a:pt x="171" y="499"/>
                  </a:lnTo>
                  <a:lnTo>
                    <a:pt x="177" y="534"/>
                  </a:lnTo>
                  <a:lnTo>
                    <a:pt x="185" y="570"/>
                  </a:lnTo>
                  <a:lnTo>
                    <a:pt x="194" y="606"/>
                  </a:lnTo>
                  <a:lnTo>
                    <a:pt x="204" y="642"/>
                  </a:lnTo>
                  <a:lnTo>
                    <a:pt x="214" y="677"/>
                  </a:lnTo>
                  <a:lnTo>
                    <a:pt x="221" y="704"/>
                  </a:lnTo>
                  <a:lnTo>
                    <a:pt x="228" y="730"/>
                  </a:lnTo>
                  <a:lnTo>
                    <a:pt x="236" y="757"/>
                  </a:lnTo>
                  <a:lnTo>
                    <a:pt x="244" y="782"/>
                  </a:lnTo>
                  <a:lnTo>
                    <a:pt x="252" y="807"/>
                  </a:lnTo>
                  <a:lnTo>
                    <a:pt x="260" y="833"/>
                  </a:lnTo>
                  <a:lnTo>
                    <a:pt x="268" y="858"/>
                  </a:lnTo>
                  <a:lnTo>
                    <a:pt x="277" y="884"/>
                  </a:lnTo>
                  <a:lnTo>
                    <a:pt x="265" y="877"/>
                  </a:lnTo>
                  <a:lnTo>
                    <a:pt x="244" y="866"/>
                  </a:lnTo>
                  <a:lnTo>
                    <a:pt x="219" y="851"/>
                  </a:lnTo>
                  <a:lnTo>
                    <a:pt x="190" y="836"/>
                  </a:lnTo>
                  <a:lnTo>
                    <a:pt x="161" y="820"/>
                  </a:lnTo>
                  <a:lnTo>
                    <a:pt x="135" y="805"/>
                  </a:lnTo>
                  <a:lnTo>
                    <a:pt x="111" y="794"/>
                  </a:lnTo>
                  <a:lnTo>
                    <a:pt x="94" y="786"/>
                  </a:lnTo>
                  <a:close/>
                </a:path>
              </a:pathLst>
            </a:custGeom>
            <a:solidFill>
              <a:srgbClr val="937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4172" name="Freeform 28"/>
            <p:cNvSpPr>
              <a:spLocks/>
            </p:cNvSpPr>
            <p:nvPr/>
          </p:nvSpPr>
          <p:spPr bwMode="auto">
            <a:xfrm>
              <a:off x="38" y="1827"/>
              <a:ext cx="393" cy="495"/>
            </a:xfrm>
            <a:custGeom>
              <a:avLst/>
              <a:gdLst>
                <a:gd name="T0" fmla="*/ 541 w 787"/>
                <a:gd name="T1" fmla="*/ 979 h 991"/>
                <a:gd name="T2" fmla="*/ 440 w 787"/>
                <a:gd name="T3" fmla="*/ 954 h 991"/>
                <a:gd name="T4" fmla="*/ 319 w 787"/>
                <a:gd name="T5" fmla="*/ 924 h 991"/>
                <a:gd name="T6" fmla="*/ 206 w 787"/>
                <a:gd name="T7" fmla="*/ 896 h 991"/>
                <a:gd name="T8" fmla="*/ 130 w 787"/>
                <a:gd name="T9" fmla="*/ 878 h 991"/>
                <a:gd name="T10" fmla="*/ 76 w 787"/>
                <a:gd name="T11" fmla="*/ 781 h 991"/>
                <a:gd name="T12" fmla="*/ 14 w 787"/>
                <a:gd name="T13" fmla="*/ 532 h 991"/>
                <a:gd name="T14" fmla="*/ 0 w 787"/>
                <a:gd name="T15" fmla="*/ 387 h 991"/>
                <a:gd name="T16" fmla="*/ 29 w 787"/>
                <a:gd name="T17" fmla="*/ 329 h 991"/>
                <a:gd name="T18" fmla="*/ 76 w 787"/>
                <a:gd name="T19" fmla="*/ 267 h 991"/>
                <a:gd name="T20" fmla="*/ 132 w 787"/>
                <a:gd name="T21" fmla="*/ 211 h 991"/>
                <a:gd name="T22" fmla="*/ 161 w 787"/>
                <a:gd name="T23" fmla="*/ 184 h 991"/>
                <a:gd name="T24" fmla="*/ 191 w 787"/>
                <a:gd name="T25" fmla="*/ 159 h 991"/>
                <a:gd name="T26" fmla="*/ 231 w 787"/>
                <a:gd name="T27" fmla="*/ 131 h 991"/>
                <a:gd name="T28" fmla="*/ 309 w 787"/>
                <a:gd name="T29" fmla="*/ 84 h 991"/>
                <a:gd name="T30" fmla="*/ 378 w 787"/>
                <a:gd name="T31" fmla="*/ 42 h 991"/>
                <a:gd name="T32" fmla="*/ 412 w 787"/>
                <a:gd name="T33" fmla="*/ 22 h 991"/>
                <a:gd name="T34" fmla="*/ 449 w 787"/>
                <a:gd name="T35" fmla="*/ 11 h 991"/>
                <a:gd name="T36" fmla="*/ 487 w 787"/>
                <a:gd name="T37" fmla="*/ 0 h 991"/>
                <a:gd name="T38" fmla="*/ 519 w 787"/>
                <a:gd name="T39" fmla="*/ 21 h 991"/>
                <a:gd name="T40" fmla="*/ 572 w 787"/>
                <a:gd name="T41" fmla="*/ 56 h 991"/>
                <a:gd name="T42" fmla="*/ 566 w 787"/>
                <a:gd name="T43" fmla="*/ 75 h 991"/>
                <a:gd name="T44" fmla="*/ 501 w 787"/>
                <a:gd name="T45" fmla="*/ 99 h 991"/>
                <a:gd name="T46" fmla="*/ 438 w 787"/>
                <a:gd name="T47" fmla="*/ 128 h 991"/>
                <a:gd name="T48" fmla="*/ 397 w 787"/>
                <a:gd name="T49" fmla="*/ 151 h 991"/>
                <a:gd name="T50" fmla="*/ 369 w 787"/>
                <a:gd name="T51" fmla="*/ 169 h 991"/>
                <a:gd name="T52" fmla="*/ 340 w 787"/>
                <a:gd name="T53" fmla="*/ 188 h 991"/>
                <a:gd name="T54" fmla="*/ 290 w 787"/>
                <a:gd name="T55" fmla="*/ 222 h 991"/>
                <a:gd name="T56" fmla="*/ 245 w 787"/>
                <a:gd name="T57" fmla="*/ 261 h 991"/>
                <a:gd name="T58" fmla="*/ 204 w 787"/>
                <a:gd name="T59" fmla="*/ 309 h 991"/>
                <a:gd name="T60" fmla="*/ 158 w 787"/>
                <a:gd name="T61" fmla="*/ 357 h 991"/>
                <a:gd name="T62" fmla="*/ 121 w 787"/>
                <a:gd name="T63" fmla="*/ 409 h 991"/>
                <a:gd name="T64" fmla="*/ 114 w 787"/>
                <a:gd name="T65" fmla="*/ 536 h 991"/>
                <a:gd name="T66" fmla="*/ 139 w 787"/>
                <a:gd name="T67" fmla="*/ 669 h 991"/>
                <a:gd name="T68" fmla="*/ 151 w 787"/>
                <a:gd name="T69" fmla="*/ 707 h 991"/>
                <a:gd name="T70" fmla="*/ 166 w 787"/>
                <a:gd name="T71" fmla="*/ 744 h 991"/>
                <a:gd name="T72" fmla="*/ 192 w 787"/>
                <a:gd name="T73" fmla="*/ 782 h 991"/>
                <a:gd name="T74" fmla="*/ 226 w 787"/>
                <a:gd name="T75" fmla="*/ 818 h 991"/>
                <a:gd name="T76" fmla="*/ 269 w 787"/>
                <a:gd name="T77" fmla="*/ 839 h 991"/>
                <a:gd name="T78" fmla="*/ 291 w 787"/>
                <a:gd name="T79" fmla="*/ 841 h 991"/>
                <a:gd name="T80" fmla="*/ 312 w 787"/>
                <a:gd name="T81" fmla="*/ 836 h 991"/>
                <a:gd name="T82" fmla="*/ 337 w 787"/>
                <a:gd name="T83" fmla="*/ 826 h 991"/>
                <a:gd name="T84" fmla="*/ 375 w 787"/>
                <a:gd name="T85" fmla="*/ 809 h 991"/>
                <a:gd name="T86" fmla="*/ 411 w 787"/>
                <a:gd name="T87" fmla="*/ 787 h 991"/>
                <a:gd name="T88" fmla="*/ 458 w 787"/>
                <a:gd name="T89" fmla="*/ 752 h 991"/>
                <a:gd name="T90" fmla="*/ 513 w 787"/>
                <a:gd name="T91" fmla="*/ 717 h 991"/>
                <a:gd name="T92" fmla="*/ 563 w 787"/>
                <a:gd name="T93" fmla="*/ 675 h 991"/>
                <a:gd name="T94" fmla="*/ 600 w 787"/>
                <a:gd name="T95" fmla="*/ 620 h 991"/>
                <a:gd name="T96" fmla="*/ 638 w 787"/>
                <a:gd name="T97" fmla="*/ 548 h 991"/>
                <a:gd name="T98" fmla="*/ 650 w 787"/>
                <a:gd name="T99" fmla="*/ 523 h 991"/>
                <a:gd name="T100" fmla="*/ 653 w 787"/>
                <a:gd name="T101" fmla="*/ 522 h 991"/>
                <a:gd name="T102" fmla="*/ 653 w 787"/>
                <a:gd name="T103" fmla="*/ 522 h 991"/>
                <a:gd name="T104" fmla="*/ 673 w 787"/>
                <a:gd name="T105" fmla="*/ 537 h 991"/>
                <a:gd name="T106" fmla="*/ 736 w 787"/>
                <a:gd name="T107" fmla="*/ 585 h 991"/>
                <a:gd name="T108" fmla="*/ 787 w 787"/>
                <a:gd name="T109" fmla="*/ 642 h 991"/>
                <a:gd name="T110" fmla="*/ 758 w 787"/>
                <a:gd name="T111" fmla="*/ 689 h 991"/>
                <a:gd name="T112" fmla="*/ 718 w 787"/>
                <a:gd name="T113" fmla="*/ 760 h 991"/>
                <a:gd name="T114" fmla="*/ 673 w 787"/>
                <a:gd name="T115" fmla="*/ 842 h 991"/>
                <a:gd name="T116" fmla="*/ 628 w 787"/>
                <a:gd name="T117" fmla="*/ 919 h 991"/>
                <a:gd name="T118" fmla="*/ 593 w 787"/>
                <a:gd name="T119" fmla="*/ 978 h 9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87" h="991">
                  <a:moveTo>
                    <a:pt x="584" y="991"/>
                  </a:moveTo>
                  <a:lnTo>
                    <a:pt x="566" y="986"/>
                  </a:lnTo>
                  <a:lnTo>
                    <a:pt x="541" y="979"/>
                  </a:lnTo>
                  <a:lnTo>
                    <a:pt x="511" y="972"/>
                  </a:lnTo>
                  <a:lnTo>
                    <a:pt x="477" y="963"/>
                  </a:lnTo>
                  <a:lnTo>
                    <a:pt x="440" y="954"/>
                  </a:lnTo>
                  <a:lnTo>
                    <a:pt x="400" y="944"/>
                  </a:lnTo>
                  <a:lnTo>
                    <a:pt x="359" y="934"/>
                  </a:lnTo>
                  <a:lnTo>
                    <a:pt x="319" y="924"/>
                  </a:lnTo>
                  <a:lnTo>
                    <a:pt x="279" y="914"/>
                  </a:lnTo>
                  <a:lnTo>
                    <a:pt x="241" y="904"/>
                  </a:lnTo>
                  <a:lnTo>
                    <a:pt x="206" y="896"/>
                  </a:lnTo>
                  <a:lnTo>
                    <a:pt x="175" y="888"/>
                  </a:lnTo>
                  <a:lnTo>
                    <a:pt x="150" y="883"/>
                  </a:lnTo>
                  <a:lnTo>
                    <a:pt x="130" y="878"/>
                  </a:lnTo>
                  <a:lnTo>
                    <a:pt x="117" y="874"/>
                  </a:lnTo>
                  <a:lnTo>
                    <a:pt x="113" y="873"/>
                  </a:lnTo>
                  <a:lnTo>
                    <a:pt x="76" y="781"/>
                  </a:lnTo>
                  <a:lnTo>
                    <a:pt x="48" y="691"/>
                  </a:lnTo>
                  <a:lnTo>
                    <a:pt x="28" y="607"/>
                  </a:lnTo>
                  <a:lnTo>
                    <a:pt x="14" y="532"/>
                  </a:lnTo>
                  <a:lnTo>
                    <a:pt x="6" y="469"/>
                  </a:lnTo>
                  <a:lnTo>
                    <a:pt x="1" y="419"/>
                  </a:lnTo>
                  <a:lnTo>
                    <a:pt x="0" y="387"/>
                  </a:lnTo>
                  <a:lnTo>
                    <a:pt x="0" y="374"/>
                  </a:lnTo>
                  <a:lnTo>
                    <a:pt x="14" y="351"/>
                  </a:lnTo>
                  <a:lnTo>
                    <a:pt x="29" y="329"/>
                  </a:lnTo>
                  <a:lnTo>
                    <a:pt x="44" y="309"/>
                  </a:lnTo>
                  <a:lnTo>
                    <a:pt x="60" y="288"/>
                  </a:lnTo>
                  <a:lnTo>
                    <a:pt x="76" y="267"/>
                  </a:lnTo>
                  <a:lnTo>
                    <a:pt x="94" y="248"/>
                  </a:lnTo>
                  <a:lnTo>
                    <a:pt x="113" y="229"/>
                  </a:lnTo>
                  <a:lnTo>
                    <a:pt x="132" y="211"/>
                  </a:lnTo>
                  <a:lnTo>
                    <a:pt x="143" y="201"/>
                  </a:lnTo>
                  <a:lnTo>
                    <a:pt x="152" y="193"/>
                  </a:lnTo>
                  <a:lnTo>
                    <a:pt x="161" y="184"/>
                  </a:lnTo>
                  <a:lnTo>
                    <a:pt x="172" y="176"/>
                  </a:lnTo>
                  <a:lnTo>
                    <a:pt x="181" y="167"/>
                  </a:lnTo>
                  <a:lnTo>
                    <a:pt x="191" y="159"/>
                  </a:lnTo>
                  <a:lnTo>
                    <a:pt x="201" y="151"/>
                  </a:lnTo>
                  <a:lnTo>
                    <a:pt x="213" y="143"/>
                  </a:lnTo>
                  <a:lnTo>
                    <a:pt x="231" y="131"/>
                  </a:lnTo>
                  <a:lnTo>
                    <a:pt x="254" y="117"/>
                  </a:lnTo>
                  <a:lnTo>
                    <a:pt x="281" y="101"/>
                  </a:lnTo>
                  <a:lnTo>
                    <a:pt x="309" y="84"/>
                  </a:lnTo>
                  <a:lnTo>
                    <a:pt x="335" y="68"/>
                  </a:lnTo>
                  <a:lnTo>
                    <a:pt x="358" y="54"/>
                  </a:lnTo>
                  <a:lnTo>
                    <a:pt x="378" y="42"/>
                  </a:lnTo>
                  <a:lnTo>
                    <a:pt x="389" y="34"/>
                  </a:lnTo>
                  <a:lnTo>
                    <a:pt x="401" y="27"/>
                  </a:lnTo>
                  <a:lnTo>
                    <a:pt x="412" y="22"/>
                  </a:lnTo>
                  <a:lnTo>
                    <a:pt x="425" y="17"/>
                  </a:lnTo>
                  <a:lnTo>
                    <a:pt x="436" y="14"/>
                  </a:lnTo>
                  <a:lnTo>
                    <a:pt x="449" y="11"/>
                  </a:lnTo>
                  <a:lnTo>
                    <a:pt x="462" y="8"/>
                  </a:lnTo>
                  <a:lnTo>
                    <a:pt x="474" y="4"/>
                  </a:lnTo>
                  <a:lnTo>
                    <a:pt x="487" y="0"/>
                  </a:lnTo>
                  <a:lnTo>
                    <a:pt x="492" y="2"/>
                  </a:lnTo>
                  <a:lnTo>
                    <a:pt x="503" y="10"/>
                  </a:lnTo>
                  <a:lnTo>
                    <a:pt x="519" y="21"/>
                  </a:lnTo>
                  <a:lnTo>
                    <a:pt x="538" y="33"/>
                  </a:lnTo>
                  <a:lnTo>
                    <a:pt x="556" y="45"/>
                  </a:lnTo>
                  <a:lnTo>
                    <a:pt x="572" y="56"/>
                  </a:lnTo>
                  <a:lnTo>
                    <a:pt x="584" y="63"/>
                  </a:lnTo>
                  <a:lnTo>
                    <a:pt x="587" y="67"/>
                  </a:lnTo>
                  <a:lnTo>
                    <a:pt x="566" y="75"/>
                  </a:lnTo>
                  <a:lnTo>
                    <a:pt x="545" y="83"/>
                  </a:lnTo>
                  <a:lnTo>
                    <a:pt x="523" y="91"/>
                  </a:lnTo>
                  <a:lnTo>
                    <a:pt x="501" y="99"/>
                  </a:lnTo>
                  <a:lnTo>
                    <a:pt x="480" y="108"/>
                  </a:lnTo>
                  <a:lnTo>
                    <a:pt x="458" y="117"/>
                  </a:lnTo>
                  <a:lnTo>
                    <a:pt x="438" y="128"/>
                  </a:lnTo>
                  <a:lnTo>
                    <a:pt x="417" y="139"/>
                  </a:lnTo>
                  <a:lnTo>
                    <a:pt x="407" y="145"/>
                  </a:lnTo>
                  <a:lnTo>
                    <a:pt x="397" y="151"/>
                  </a:lnTo>
                  <a:lnTo>
                    <a:pt x="388" y="158"/>
                  </a:lnTo>
                  <a:lnTo>
                    <a:pt x="379" y="163"/>
                  </a:lnTo>
                  <a:lnTo>
                    <a:pt x="369" y="169"/>
                  </a:lnTo>
                  <a:lnTo>
                    <a:pt x="359" y="175"/>
                  </a:lnTo>
                  <a:lnTo>
                    <a:pt x="350" y="182"/>
                  </a:lnTo>
                  <a:lnTo>
                    <a:pt x="340" y="188"/>
                  </a:lnTo>
                  <a:lnTo>
                    <a:pt x="322" y="199"/>
                  </a:lnTo>
                  <a:lnTo>
                    <a:pt x="306" y="211"/>
                  </a:lnTo>
                  <a:lnTo>
                    <a:pt x="290" y="222"/>
                  </a:lnTo>
                  <a:lnTo>
                    <a:pt x="274" y="235"/>
                  </a:lnTo>
                  <a:lnTo>
                    <a:pt x="260" y="248"/>
                  </a:lnTo>
                  <a:lnTo>
                    <a:pt x="245" y="261"/>
                  </a:lnTo>
                  <a:lnTo>
                    <a:pt x="231" y="276"/>
                  </a:lnTo>
                  <a:lnTo>
                    <a:pt x="219" y="291"/>
                  </a:lnTo>
                  <a:lnTo>
                    <a:pt x="204" y="309"/>
                  </a:lnTo>
                  <a:lnTo>
                    <a:pt x="189" y="325"/>
                  </a:lnTo>
                  <a:lnTo>
                    <a:pt x="173" y="341"/>
                  </a:lnTo>
                  <a:lnTo>
                    <a:pt x="158" y="357"/>
                  </a:lnTo>
                  <a:lnTo>
                    <a:pt x="144" y="373"/>
                  </a:lnTo>
                  <a:lnTo>
                    <a:pt x="131" y="390"/>
                  </a:lnTo>
                  <a:lnTo>
                    <a:pt x="121" y="409"/>
                  </a:lnTo>
                  <a:lnTo>
                    <a:pt x="113" y="430"/>
                  </a:lnTo>
                  <a:lnTo>
                    <a:pt x="110" y="470"/>
                  </a:lnTo>
                  <a:lnTo>
                    <a:pt x="114" y="536"/>
                  </a:lnTo>
                  <a:lnTo>
                    <a:pt x="123" y="605"/>
                  </a:lnTo>
                  <a:lnTo>
                    <a:pt x="135" y="657"/>
                  </a:lnTo>
                  <a:lnTo>
                    <a:pt x="139" y="669"/>
                  </a:lnTo>
                  <a:lnTo>
                    <a:pt x="143" y="682"/>
                  </a:lnTo>
                  <a:lnTo>
                    <a:pt x="146" y="695"/>
                  </a:lnTo>
                  <a:lnTo>
                    <a:pt x="151" y="707"/>
                  </a:lnTo>
                  <a:lnTo>
                    <a:pt x="154" y="720"/>
                  </a:lnTo>
                  <a:lnTo>
                    <a:pt x="160" y="732"/>
                  </a:lnTo>
                  <a:lnTo>
                    <a:pt x="166" y="744"/>
                  </a:lnTo>
                  <a:lnTo>
                    <a:pt x="173" y="756"/>
                  </a:lnTo>
                  <a:lnTo>
                    <a:pt x="182" y="770"/>
                  </a:lnTo>
                  <a:lnTo>
                    <a:pt x="192" y="782"/>
                  </a:lnTo>
                  <a:lnTo>
                    <a:pt x="203" y="795"/>
                  </a:lnTo>
                  <a:lnTo>
                    <a:pt x="214" y="808"/>
                  </a:lnTo>
                  <a:lnTo>
                    <a:pt x="226" y="818"/>
                  </a:lnTo>
                  <a:lnTo>
                    <a:pt x="239" y="826"/>
                  </a:lnTo>
                  <a:lnTo>
                    <a:pt x="253" y="834"/>
                  </a:lnTo>
                  <a:lnTo>
                    <a:pt x="269" y="839"/>
                  </a:lnTo>
                  <a:lnTo>
                    <a:pt x="276" y="840"/>
                  </a:lnTo>
                  <a:lnTo>
                    <a:pt x="284" y="841"/>
                  </a:lnTo>
                  <a:lnTo>
                    <a:pt x="291" y="841"/>
                  </a:lnTo>
                  <a:lnTo>
                    <a:pt x="298" y="840"/>
                  </a:lnTo>
                  <a:lnTo>
                    <a:pt x="305" y="839"/>
                  </a:lnTo>
                  <a:lnTo>
                    <a:pt x="312" y="836"/>
                  </a:lnTo>
                  <a:lnTo>
                    <a:pt x="318" y="834"/>
                  </a:lnTo>
                  <a:lnTo>
                    <a:pt x="325" y="832"/>
                  </a:lnTo>
                  <a:lnTo>
                    <a:pt x="337" y="826"/>
                  </a:lnTo>
                  <a:lnTo>
                    <a:pt x="350" y="821"/>
                  </a:lnTo>
                  <a:lnTo>
                    <a:pt x="363" y="815"/>
                  </a:lnTo>
                  <a:lnTo>
                    <a:pt x="375" y="809"/>
                  </a:lnTo>
                  <a:lnTo>
                    <a:pt x="387" y="802"/>
                  </a:lnTo>
                  <a:lnTo>
                    <a:pt x="400" y="795"/>
                  </a:lnTo>
                  <a:lnTo>
                    <a:pt x="411" y="787"/>
                  </a:lnTo>
                  <a:lnTo>
                    <a:pt x="423" y="778"/>
                  </a:lnTo>
                  <a:lnTo>
                    <a:pt x="441" y="765"/>
                  </a:lnTo>
                  <a:lnTo>
                    <a:pt x="458" y="752"/>
                  </a:lnTo>
                  <a:lnTo>
                    <a:pt x="477" y="741"/>
                  </a:lnTo>
                  <a:lnTo>
                    <a:pt x="495" y="728"/>
                  </a:lnTo>
                  <a:lnTo>
                    <a:pt x="513" y="717"/>
                  </a:lnTo>
                  <a:lnTo>
                    <a:pt x="531" y="704"/>
                  </a:lnTo>
                  <a:lnTo>
                    <a:pt x="547" y="690"/>
                  </a:lnTo>
                  <a:lnTo>
                    <a:pt x="563" y="675"/>
                  </a:lnTo>
                  <a:lnTo>
                    <a:pt x="574" y="662"/>
                  </a:lnTo>
                  <a:lnTo>
                    <a:pt x="585" y="643"/>
                  </a:lnTo>
                  <a:lnTo>
                    <a:pt x="600" y="620"/>
                  </a:lnTo>
                  <a:lnTo>
                    <a:pt x="614" y="594"/>
                  </a:lnTo>
                  <a:lnTo>
                    <a:pt x="627" y="570"/>
                  </a:lnTo>
                  <a:lnTo>
                    <a:pt x="638" y="548"/>
                  </a:lnTo>
                  <a:lnTo>
                    <a:pt x="645" y="532"/>
                  </a:lnTo>
                  <a:lnTo>
                    <a:pt x="648" y="523"/>
                  </a:lnTo>
                  <a:lnTo>
                    <a:pt x="650" y="523"/>
                  </a:lnTo>
                  <a:lnTo>
                    <a:pt x="651" y="523"/>
                  </a:lnTo>
                  <a:lnTo>
                    <a:pt x="652" y="523"/>
                  </a:lnTo>
                  <a:lnTo>
                    <a:pt x="653" y="522"/>
                  </a:lnTo>
                  <a:lnTo>
                    <a:pt x="653" y="522"/>
                  </a:lnTo>
                  <a:lnTo>
                    <a:pt x="653" y="522"/>
                  </a:lnTo>
                  <a:lnTo>
                    <a:pt x="653" y="522"/>
                  </a:lnTo>
                  <a:lnTo>
                    <a:pt x="653" y="522"/>
                  </a:lnTo>
                  <a:lnTo>
                    <a:pt x="659" y="526"/>
                  </a:lnTo>
                  <a:lnTo>
                    <a:pt x="673" y="537"/>
                  </a:lnTo>
                  <a:lnTo>
                    <a:pt x="691" y="551"/>
                  </a:lnTo>
                  <a:lnTo>
                    <a:pt x="713" y="567"/>
                  </a:lnTo>
                  <a:lnTo>
                    <a:pt x="736" y="585"/>
                  </a:lnTo>
                  <a:lnTo>
                    <a:pt x="757" y="605"/>
                  </a:lnTo>
                  <a:lnTo>
                    <a:pt x="774" y="624"/>
                  </a:lnTo>
                  <a:lnTo>
                    <a:pt x="787" y="642"/>
                  </a:lnTo>
                  <a:lnTo>
                    <a:pt x="779" y="653"/>
                  </a:lnTo>
                  <a:lnTo>
                    <a:pt x="769" y="669"/>
                  </a:lnTo>
                  <a:lnTo>
                    <a:pt x="758" y="689"/>
                  </a:lnTo>
                  <a:lnTo>
                    <a:pt x="745" y="711"/>
                  </a:lnTo>
                  <a:lnTo>
                    <a:pt x="733" y="735"/>
                  </a:lnTo>
                  <a:lnTo>
                    <a:pt x="718" y="760"/>
                  </a:lnTo>
                  <a:lnTo>
                    <a:pt x="703" y="788"/>
                  </a:lnTo>
                  <a:lnTo>
                    <a:pt x="688" y="815"/>
                  </a:lnTo>
                  <a:lnTo>
                    <a:pt x="673" y="842"/>
                  </a:lnTo>
                  <a:lnTo>
                    <a:pt x="657" y="870"/>
                  </a:lnTo>
                  <a:lnTo>
                    <a:pt x="643" y="895"/>
                  </a:lnTo>
                  <a:lnTo>
                    <a:pt x="628" y="919"/>
                  </a:lnTo>
                  <a:lnTo>
                    <a:pt x="615" y="942"/>
                  </a:lnTo>
                  <a:lnTo>
                    <a:pt x="604" y="962"/>
                  </a:lnTo>
                  <a:lnTo>
                    <a:pt x="593" y="978"/>
                  </a:lnTo>
                  <a:lnTo>
                    <a:pt x="584" y="991"/>
                  </a:lnTo>
                  <a:close/>
                </a:path>
              </a:pathLst>
            </a:custGeom>
            <a:solidFill>
              <a:srgbClr val="7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4173" name="Freeform 29"/>
            <p:cNvSpPr>
              <a:spLocks/>
            </p:cNvSpPr>
            <p:nvPr/>
          </p:nvSpPr>
          <p:spPr bwMode="auto">
            <a:xfrm>
              <a:off x="370" y="2168"/>
              <a:ext cx="23" cy="29"/>
            </a:xfrm>
            <a:custGeom>
              <a:avLst/>
              <a:gdLst>
                <a:gd name="T0" fmla="*/ 23 w 47"/>
                <a:gd name="T1" fmla="*/ 58 h 58"/>
                <a:gd name="T2" fmla="*/ 14 w 47"/>
                <a:gd name="T3" fmla="*/ 55 h 58"/>
                <a:gd name="T4" fmla="*/ 7 w 47"/>
                <a:gd name="T5" fmla="*/ 50 h 58"/>
                <a:gd name="T6" fmla="*/ 3 w 47"/>
                <a:gd name="T7" fmla="*/ 40 h 58"/>
                <a:gd name="T8" fmla="*/ 0 w 47"/>
                <a:gd name="T9" fmla="*/ 29 h 58"/>
                <a:gd name="T10" fmla="*/ 2 w 47"/>
                <a:gd name="T11" fmla="*/ 17 h 58"/>
                <a:gd name="T12" fmla="*/ 6 w 47"/>
                <a:gd name="T13" fmla="*/ 8 h 58"/>
                <a:gd name="T14" fmla="*/ 13 w 47"/>
                <a:gd name="T15" fmla="*/ 2 h 58"/>
                <a:gd name="T16" fmla="*/ 22 w 47"/>
                <a:gd name="T17" fmla="*/ 0 h 58"/>
                <a:gd name="T18" fmla="*/ 32 w 47"/>
                <a:gd name="T19" fmla="*/ 2 h 58"/>
                <a:gd name="T20" fmla="*/ 38 w 47"/>
                <a:gd name="T21" fmla="*/ 8 h 58"/>
                <a:gd name="T22" fmla="*/ 44 w 47"/>
                <a:gd name="T23" fmla="*/ 17 h 58"/>
                <a:gd name="T24" fmla="*/ 47 w 47"/>
                <a:gd name="T25" fmla="*/ 29 h 58"/>
                <a:gd name="T26" fmla="*/ 44 w 47"/>
                <a:gd name="T27" fmla="*/ 39 h 58"/>
                <a:gd name="T28" fmla="*/ 40 w 47"/>
                <a:gd name="T29" fmla="*/ 48 h 58"/>
                <a:gd name="T30" fmla="*/ 33 w 47"/>
                <a:gd name="T31" fmla="*/ 55 h 58"/>
                <a:gd name="T32" fmla="*/ 23 w 47"/>
                <a:gd name="T3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7" h="58">
                  <a:moveTo>
                    <a:pt x="23" y="58"/>
                  </a:moveTo>
                  <a:lnTo>
                    <a:pt x="14" y="55"/>
                  </a:lnTo>
                  <a:lnTo>
                    <a:pt x="7" y="50"/>
                  </a:lnTo>
                  <a:lnTo>
                    <a:pt x="3" y="40"/>
                  </a:lnTo>
                  <a:lnTo>
                    <a:pt x="0" y="29"/>
                  </a:lnTo>
                  <a:lnTo>
                    <a:pt x="2" y="17"/>
                  </a:lnTo>
                  <a:lnTo>
                    <a:pt x="6" y="8"/>
                  </a:lnTo>
                  <a:lnTo>
                    <a:pt x="13" y="2"/>
                  </a:lnTo>
                  <a:lnTo>
                    <a:pt x="22" y="0"/>
                  </a:lnTo>
                  <a:lnTo>
                    <a:pt x="32" y="2"/>
                  </a:lnTo>
                  <a:lnTo>
                    <a:pt x="38" y="8"/>
                  </a:lnTo>
                  <a:lnTo>
                    <a:pt x="44" y="17"/>
                  </a:lnTo>
                  <a:lnTo>
                    <a:pt x="47" y="29"/>
                  </a:lnTo>
                  <a:lnTo>
                    <a:pt x="44" y="39"/>
                  </a:lnTo>
                  <a:lnTo>
                    <a:pt x="40" y="48"/>
                  </a:lnTo>
                  <a:lnTo>
                    <a:pt x="33" y="55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4174" name="Freeform 30"/>
            <p:cNvSpPr>
              <a:spLocks/>
            </p:cNvSpPr>
            <p:nvPr/>
          </p:nvSpPr>
          <p:spPr bwMode="auto">
            <a:xfrm>
              <a:off x="348" y="2200"/>
              <a:ext cx="23" cy="29"/>
            </a:xfrm>
            <a:custGeom>
              <a:avLst/>
              <a:gdLst>
                <a:gd name="T0" fmla="*/ 23 w 46"/>
                <a:gd name="T1" fmla="*/ 58 h 58"/>
                <a:gd name="T2" fmla="*/ 13 w 46"/>
                <a:gd name="T3" fmla="*/ 56 h 58"/>
                <a:gd name="T4" fmla="*/ 7 w 46"/>
                <a:gd name="T5" fmla="*/ 50 h 58"/>
                <a:gd name="T6" fmla="*/ 2 w 46"/>
                <a:gd name="T7" fmla="*/ 41 h 58"/>
                <a:gd name="T8" fmla="*/ 0 w 46"/>
                <a:gd name="T9" fmla="*/ 29 h 58"/>
                <a:gd name="T10" fmla="*/ 2 w 46"/>
                <a:gd name="T11" fmla="*/ 18 h 58"/>
                <a:gd name="T12" fmla="*/ 7 w 46"/>
                <a:gd name="T13" fmla="*/ 8 h 58"/>
                <a:gd name="T14" fmla="*/ 13 w 46"/>
                <a:gd name="T15" fmla="*/ 3 h 58"/>
                <a:gd name="T16" fmla="*/ 23 w 46"/>
                <a:gd name="T17" fmla="*/ 0 h 58"/>
                <a:gd name="T18" fmla="*/ 32 w 46"/>
                <a:gd name="T19" fmla="*/ 3 h 58"/>
                <a:gd name="T20" fmla="*/ 39 w 46"/>
                <a:gd name="T21" fmla="*/ 8 h 58"/>
                <a:gd name="T22" fmla="*/ 43 w 46"/>
                <a:gd name="T23" fmla="*/ 18 h 58"/>
                <a:gd name="T24" fmla="*/ 46 w 46"/>
                <a:gd name="T25" fmla="*/ 29 h 58"/>
                <a:gd name="T26" fmla="*/ 43 w 46"/>
                <a:gd name="T27" fmla="*/ 40 h 58"/>
                <a:gd name="T28" fmla="*/ 39 w 46"/>
                <a:gd name="T29" fmla="*/ 49 h 58"/>
                <a:gd name="T30" fmla="*/ 32 w 46"/>
                <a:gd name="T31" fmla="*/ 56 h 58"/>
                <a:gd name="T32" fmla="*/ 23 w 46"/>
                <a:gd name="T3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8">
                  <a:moveTo>
                    <a:pt x="23" y="58"/>
                  </a:moveTo>
                  <a:lnTo>
                    <a:pt x="13" y="56"/>
                  </a:lnTo>
                  <a:lnTo>
                    <a:pt x="7" y="50"/>
                  </a:lnTo>
                  <a:lnTo>
                    <a:pt x="2" y="41"/>
                  </a:lnTo>
                  <a:lnTo>
                    <a:pt x="0" y="29"/>
                  </a:lnTo>
                  <a:lnTo>
                    <a:pt x="2" y="18"/>
                  </a:lnTo>
                  <a:lnTo>
                    <a:pt x="7" y="8"/>
                  </a:lnTo>
                  <a:lnTo>
                    <a:pt x="13" y="3"/>
                  </a:lnTo>
                  <a:lnTo>
                    <a:pt x="23" y="0"/>
                  </a:lnTo>
                  <a:lnTo>
                    <a:pt x="32" y="3"/>
                  </a:lnTo>
                  <a:lnTo>
                    <a:pt x="39" y="8"/>
                  </a:lnTo>
                  <a:lnTo>
                    <a:pt x="43" y="18"/>
                  </a:lnTo>
                  <a:lnTo>
                    <a:pt x="46" y="29"/>
                  </a:lnTo>
                  <a:lnTo>
                    <a:pt x="43" y="40"/>
                  </a:lnTo>
                  <a:lnTo>
                    <a:pt x="39" y="49"/>
                  </a:lnTo>
                  <a:lnTo>
                    <a:pt x="32" y="56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4175" name="Freeform 31"/>
            <p:cNvSpPr>
              <a:spLocks/>
            </p:cNvSpPr>
            <p:nvPr/>
          </p:nvSpPr>
          <p:spPr bwMode="auto">
            <a:xfrm>
              <a:off x="294" y="2218"/>
              <a:ext cx="23" cy="28"/>
            </a:xfrm>
            <a:custGeom>
              <a:avLst/>
              <a:gdLst>
                <a:gd name="T0" fmla="*/ 23 w 46"/>
                <a:gd name="T1" fmla="*/ 58 h 58"/>
                <a:gd name="T2" fmla="*/ 13 w 46"/>
                <a:gd name="T3" fmla="*/ 55 h 58"/>
                <a:gd name="T4" fmla="*/ 6 w 46"/>
                <a:gd name="T5" fmla="*/ 50 h 58"/>
                <a:gd name="T6" fmla="*/ 2 w 46"/>
                <a:gd name="T7" fmla="*/ 40 h 58"/>
                <a:gd name="T8" fmla="*/ 0 w 46"/>
                <a:gd name="T9" fmla="*/ 29 h 58"/>
                <a:gd name="T10" fmla="*/ 2 w 46"/>
                <a:gd name="T11" fmla="*/ 19 h 58"/>
                <a:gd name="T12" fmla="*/ 6 w 46"/>
                <a:gd name="T13" fmla="*/ 9 h 58"/>
                <a:gd name="T14" fmla="*/ 13 w 46"/>
                <a:gd name="T15" fmla="*/ 2 h 58"/>
                <a:gd name="T16" fmla="*/ 23 w 46"/>
                <a:gd name="T17" fmla="*/ 0 h 58"/>
                <a:gd name="T18" fmla="*/ 32 w 46"/>
                <a:gd name="T19" fmla="*/ 2 h 58"/>
                <a:gd name="T20" fmla="*/ 39 w 46"/>
                <a:gd name="T21" fmla="*/ 8 h 58"/>
                <a:gd name="T22" fmla="*/ 43 w 46"/>
                <a:gd name="T23" fmla="*/ 17 h 58"/>
                <a:gd name="T24" fmla="*/ 46 w 46"/>
                <a:gd name="T25" fmla="*/ 29 h 58"/>
                <a:gd name="T26" fmla="*/ 43 w 46"/>
                <a:gd name="T27" fmla="*/ 40 h 58"/>
                <a:gd name="T28" fmla="*/ 39 w 46"/>
                <a:gd name="T29" fmla="*/ 50 h 58"/>
                <a:gd name="T30" fmla="*/ 32 w 46"/>
                <a:gd name="T31" fmla="*/ 55 h 58"/>
                <a:gd name="T32" fmla="*/ 23 w 46"/>
                <a:gd name="T3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8">
                  <a:moveTo>
                    <a:pt x="23" y="58"/>
                  </a:moveTo>
                  <a:lnTo>
                    <a:pt x="13" y="55"/>
                  </a:lnTo>
                  <a:lnTo>
                    <a:pt x="6" y="50"/>
                  </a:lnTo>
                  <a:lnTo>
                    <a:pt x="2" y="40"/>
                  </a:lnTo>
                  <a:lnTo>
                    <a:pt x="0" y="29"/>
                  </a:lnTo>
                  <a:lnTo>
                    <a:pt x="2" y="19"/>
                  </a:lnTo>
                  <a:lnTo>
                    <a:pt x="6" y="9"/>
                  </a:lnTo>
                  <a:lnTo>
                    <a:pt x="13" y="2"/>
                  </a:lnTo>
                  <a:lnTo>
                    <a:pt x="23" y="0"/>
                  </a:lnTo>
                  <a:lnTo>
                    <a:pt x="32" y="2"/>
                  </a:lnTo>
                  <a:lnTo>
                    <a:pt x="39" y="8"/>
                  </a:lnTo>
                  <a:lnTo>
                    <a:pt x="43" y="17"/>
                  </a:lnTo>
                  <a:lnTo>
                    <a:pt x="46" y="29"/>
                  </a:lnTo>
                  <a:lnTo>
                    <a:pt x="43" y="40"/>
                  </a:lnTo>
                  <a:lnTo>
                    <a:pt x="39" y="50"/>
                  </a:lnTo>
                  <a:lnTo>
                    <a:pt x="32" y="55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4176" name="Freeform 32"/>
            <p:cNvSpPr>
              <a:spLocks/>
            </p:cNvSpPr>
            <p:nvPr/>
          </p:nvSpPr>
          <p:spPr bwMode="auto">
            <a:xfrm>
              <a:off x="317" y="2190"/>
              <a:ext cx="23" cy="29"/>
            </a:xfrm>
            <a:custGeom>
              <a:avLst/>
              <a:gdLst>
                <a:gd name="T0" fmla="*/ 23 w 47"/>
                <a:gd name="T1" fmla="*/ 58 h 58"/>
                <a:gd name="T2" fmla="*/ 14 w 47"/>
                <a:gd name="T3" fmla="*/ 55 h 58"/>
                <a:gd name="T4" fmla="*/ 7 w 47"/>
                <a:gd name="T5" fmla="*/ 50 h 58"/>
                <a:gd name="T6" fmla="*/ 3 w 47"/>
                <a:gd name="T7" fmla="*/ 40 h 58"/>
                <a:gd name="T8" fmla="*/ 0 w 47"/>
                <a:gd name="T9" fmla="*/ 30 h 58"/>
                <a:gd name="T10" fmla="*/ 2 w 47"/>
                <a:gd name="T11" fmla="*/ 18 h 58"/>
                <a:gd name="T12" fmla="*/ 6 w 47"/>
                <a:gd name="T13" fmla="*/ 9 h 58"/>
                <a:gd name="T14" fmla="*/ 13 w 47"/>
                <a:gd name="T15" fmla="*/ 3 h 58"/>
                <a:gd name="T16" fmla="*/ 22 w 47"/>
                <a:gd name="T17" fmla="*/ 0 h 58"/>
                <a:gd name="T18" fmla="*/ 32 w 47"/>
                <a:gd name="T19" fmla="*/ 2 h 58"/>
                <a:gd name="T20" fmla="*/ 40 w 47"/>
                <a:gd name="T21" fmla="*/ 8 h 58"/>
                <a:gd name="T22" fmla="*/ 44 w 47"/>
                <a:gd name="T23" fmla="*/ 17 h 58"/>
                <a:gd name="T24" fmla="*/ 47 w 47"/>
                <a:gd name="T25" fmla="*/ 29 h 58"/>
                <a:gd name="T26" fmla="*/ 44 w 47"/>
                <a:gd name="T27" fmla="*/ 40 h 58"/>
                <a:gd name="T28" fmla="*/ 40 w 47"/>
                <a:gd name="T29" fmla="*/ 50 h 58"/>
                <a:gd name="T30" fmla="*/ 33 w 47"/>
                <a:gd name="T31" fmla="*/ 55 h 58"/>
                <a:gd name="T32" fmla="*/ 23 w 47"/>
                <a:gd name="T3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7" h="58">
                  <a:moveTo>
                    <a:pt x="23" y="58"/>
                  </a:moveTo>
                  <a:lnTo>
                    <a:pt x="14" y="55"/>
                  </a:lnTo>
                  <a:lnTo>
                    <a:pt x="7" y="50"/>
                  </a:lnTo>
                  <a:lnTo>
                    <a:pt x="3" y="40"/>
                  </a:lnTo>
                  <a:lnTo>
                    <a:pt x="0" y="30"/>
                  </a:lnTo>
                  <a:lnTo>
                    <a:pt x="2" y="18"/>
                  </a:lnTo>
                  <a:lnTo>
                    <a:pt x="6" y="9"/>
                  </a:lnTo>
                  <a:lnTo>
                    <a:pt x="13" y="3"/>
                  </a:lnTo>
                  <a:lnTo>
                    <a:pt x="22" y="0"/>
                  </a:lnTo>
                  <a:lnTo>
                    <a:pt x="32" y="2"/>
                  </a:lnTo>
                  <a:lnTo>
                    <a:pt x="40" y="8"/>
                  </a:lnTo>
                  <a:lnTo>
                    <a:pt x="44" y="17"/>
                  </a:lnTo>
                  <a:lnTo>
                    <a:pt x="47" y="29"/>
                  </a:lnTo>
                  <a:lnTo>
                    <a:pt x="44" y="40"/>
                  </a:lnTo>
                  <a:lnTo>
                    <a:pt x="40" y="50"/>
                  </a:lnTo>
                  <a:lnTo>
                    <a:pt x="33" y="55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4177" name="Freeform 33"/>
            <p:cNvSpPr>
              <a:spLocks/>
            </p:cNvSpPr>
            <p:nvPr/>
          </p:nvSpPr>
          <p:spPr bwMode="auto">
            <a:xfrm>
              <a:off x="337" y="2162"/>
              <a:ext cx="23" cy="28"/>
            </a:xfrm>
            <a:custGeom>
              <a:avLst/>
              <a:gdLst>
                <a:gd name="T0" fmla="*/ 23 w 46"/>
                <a:gd name="T1" fmla="*/ 58 h 58"/>
                <a:gd name="T2" fmla="*/ 14 w 46"/>
                <a:gd name="T3" fmla="*/ 56 h 58"/>
                <a:gd name="T4" fmla="*/ 7 w 46"/>
                <a:gd name="T5" fmla="*/ 50 h 58"/>
                <a:gd name="T6" fmla="*/ 2 w 46"/>
                <a:gd name="T7" fmla="*/ 41 h 58"/>
                <a:gd name="T8" fmla="*/ 0 w 46"/>
                <a:gd name="T9" fmla="*/ 29 h 58"/>
                <a:gd name="T10" fmla="*/ 1 w 46"/>
                <a:gd name="T11" fmla="*/ 18 h 58"/>
                <a:gd name="T12" fmla="*/ 6 w 46"/>
                <a:gd name="T13" fmla="*/ 8 h 58"/>
                <a:gd name="T14" fmla="*/ 12 w 46"/>
                <a:gd name="T15" fmla="*/ 3 h 58"/>
                <a:gd name="T16" fmla="*/ 22 w 46"/>
                <a:gd name="T17" fmla="*/ 0 h 58"/>
                <a:gd name="T18" fmla="*/ 31 w 46"/>
                <a:gd name="T19" fmla="*/ 3 h 58"/>
                <a:gd name="T20" fmla="*/ 38 w 46"/>
                <a:gd name="T21" fmla="*/ 8 h 58"/>
                <a:gd name="T22" fmla="*/ 44 w 46"/>
                <a:gd name="T23" fmla="*/ 18 h 58"/>
                <a:gd name="T24" fmla="*/ 46 w 46"/>
                <a:gd name="T25" fmla="*/ 29 h 58"/>
                <a:gd name="T26" fmla="*/ 44 w 46"/>
                <a:gd name="T27" fmla="*/ 41 h 58"/>
                <a:gd name="T28" fmla="*/ 39 w 46"/>
                <a:gd name="T29" fmla="*/ 50 h 58"/>
                <a:gd name="T30" fmla="*/ 32 w 46"/>
                <a:gd name="T31" fmla="*/ 56 h 58"/>
                <a:gd name="T32" fmla="*/ 23 w 46"/>
                <a:gd name="T3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8">
                  <a:moveTo>
                    <a:pt x="23" y="58"/>
                  </a:moveTo>
                  <a:lnTo>
                    <a:pt x="14" y="56"/>
                  </a:lnTo>
                  <a:lnTo>
                    <a:pt x="7" y="50"/>
                  </a:lnTo>
                  <a:lnTo>
                    <a:pt x="2" y="41"/>
                  </a:lnTo>
                  <a:lnTo>
                    <a:pt x="0" y="29"/>
                  </a:lnTo>
                  <a:lnTo>
                    <a:pt x="1" y="18"/>
                  </a:lnTo>
                  <a:lnTo>
                    <a:pt x="6" y="8"/>
                  </a:lnTo>
                  <a:lnTo>
                    <a:pt x="12" y="3"/>
                  </a:lnTo>
                  <a:lnTo>
                    <a:pt x="22" y="0"/>
                  </a:lnTo>
                  <a:lnTo>
                    <a:pt x="31" y="3"/>
                  </a:lnTo>
                  <a:lnTo>
                    <a:pt x="38" y="8"/>
                  </a:lnTo>
                  <a:lnTo>
                    <a:pt x="44" y="18"/>
                  </a:lnTo>
                  <a:lnTo>
                    <a:pt x="46" y="29"/>
                  </a:lnTo>
                  <a:lnTo>
                    <a:pt x="44" y="41"/>
                  </a:lnTo>
                  <a:lnTo>
                    <a:pt x="39" y="50"/>
                  </a:lnTo>
                  <a:lnTo>
                    <a:pt x="32" y="56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4178" name="Freeform 34"/>
            <p:cNvSpPr>
              <a:spLocks/>
            </p:cNvSpPr>
            <p:nvPr/>
          </p:nvSpPr>
          <p:spPr bwMode="auto">
            <a:xfrm>
              <a:off x="358" y="2131"/>
              <a:ext cx="23" cy="29"/>
            </a:xfrm>
            <a:custGeom>
              <a:avLst/>
              <a:gdLst>
                <a:gd name="T0" fmla="*/ 23 w 46"/>
                <a:gd name="T1" fmla="*/ 58 h 58"/>
                <a:gd name="T2" fmla="*/ 14 w 46"/>
                <a:gd name="T3" fmla="*/ 56 h 58"/>
                <a:gd name="T4" fmla="*/ 7 w 46"/>
                <a:gd name="T5" fmla="*/ 50 h 58"/>
                <a:gd name="T6" fmla="*/ 3 w 46"/>
                <a:gd name="T7" fmla="*/ 41 h 58"/>
                <a:gd name="T8" fmla="*/ 0 w 46"/>
                <a:gd name="T9" fmla="*/ 29 h 58"/>
                <a:gd name="T10" fmla="*/ 3 w 46"/>
                <a:gd name="T11" fmla="*/ 18 h 58"/>
                <a:gd name="T12" fmla="*/ 7 w 46"/>
                <a:gd name="T13" fmla="*/ 8 h 58"/>
                <a:gd name="T14" fmla="*/ 14 w 46"/>
                <a:gd name="T15" fmla="*/ 3 h 58"/>
                <a:gd name="T16" fmla="*/ 23 w 46"/>
                <a:gd name="T17" fmla="*/ 0 h 58"/>
                <a:gd name="T18" fmla="*/ 33 w 46"/>
                <a:gd name="T19" fmla="*/ 3 h 58"/>
                <a:gd name="T20" fmla="*/ 40 w 46"/>
                <a:gd name="T21" fmla="*/ 8 h 58"/>
                <a:gd name="T22" fmla="*/ 44 w 46"/>
                <a:gd name="T23" fmla="*/ 18 h 58"/>
                <a:gd name="T24" fmla="*/ 46 w 46"/>
                <a:gd name="T25" fmla="*/ 28 h 58"/>
                <a:gd name="T26" fmla="*/ 44 w 46"/>
                <a:gd name="T27" fmla="*/ 39 h 58"/>
                <a:gd name="T28" fmla="*/ 40 w 46"/>
                <a:gd name="T29" fmla="*/ 49 h 58"/>
                <a:gd name="T30" fmla="*/ 33 w 46"/>
                <a:gd name="T31" fmla="*/ 56 h 58"/>
                <a:gd name="T32" fmla="*/ 23 w 46"/>
                <a:gd name="T3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8">
                  <a:moveTo>
                    <a:pt x="23" y="58"/>
                  </a:moveTo>
                  <a:lnTo>
                    <a:pt x="14" y="56"/>
                  </a:lnTo>
                  <a:lnTo>
                    <a:pt x="7" y="50"/>
                  </a:lnTo>
                  <a:lnTo>
                    <a:pt x="3" y="41"/>
                  </a:lnTo>
                  <a:lnTo>
                    <a:pt x="0" y="29"/>
                  </a:lnTo>
                  <a:lnTo>
                    <a:pt x="3" y="18"/>
                  </a:lnTo>
                  <a:lnTo>
                    <a:pt x="7" y="8"/>
                  </a:lnTo>
                  <a:lnTo>
                    <a:pt x="14" y="3"/>
                  </a:lnTo>
                  <a:lnTo>
                    <a:pt x="23" y="0"/>
                  </a:lnTo>
                  <a:lnTo>
                    <a:pt x="33" y="3"/>
                  </a:lnTo>
                  <a:lnTo>
                    <a:pt x="40" y="8"/>
                  </a:lnTo>
                  <a:lnTo>
                    <a:pt x="44" y="18"/>
                  </a:lnTo>
                  <a:lnTo>
                    <a:pt x="46" y="28"/>
                  </a:lnTo>
                  <a:lnTo>
                    <a:pt x="44" y="39"/>
                  </a:lnTo>
                  <a:lnTo>
                    <a:pt x="40" y="49"/>
                  </a:lnTo>
                  <a:lnTo>
                    <a:pt x="33" y="56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4179" name="Freeform 35"/>
            <p:cNvSpPr>
              <a:spLocks/>
            </p:cNvSpPr>
            <p:nvPr/>
          </p:nvSpPr>
          <p:spPr bwMode="auto">
            <a:xfrm>
              <a:off x="305" y="2258"/>
              <a:ext cx="23" cy="29"/>
            </a:xfrm>
            <a:custGeom>
              <a:avLst/>
              <a:gdLst>
                <a:gd name="T0" fmla="*/ 24 w 46"/>
                <a:gd name="T1" fmla="*/ 58 h 58"/>
                <a:gd name="T2" fmla="*/ 15 w 46"/>
                <a:gd name="T3" fmla="*/ 55 h 58"/>
                <a:gd name="T4" fmla="*/ 8 w 46"/>
                <a:gd name="T5" fmla="*/ 50 h 58"/>
                <a:gd name="T6" fmla="*/ 3 w 46"/>
                <a:gd name="T7" fmla="*/ 40 h 58"/>
                <a:gd name="T8" fmla="*/ 0 w 46"/>
                <a:gd name="T9" fmla="*/ 30 h 58"/>
                <a:gd name="T10" fmla="*/ 3 w 46"/>
                <a:gd name="T11" fmla="*/ 18 h 58"/>
                <a:gd name="T12" fmla="*/ 7 w 46"/>
                <a:gd name="T13" fmla="*/ 9 h 58"/>
                <a:gd name="T14" fmla="*/ 14 w 46"/>
                <a:gd name="T15" fmla="*/ 3 h 58"/>
                <a:gd name="T16" fmla="*/ 23 w 46"/>
                <a:gd name="T17" fmla="*/ 0 h 58"/>
                <a:gd name="T18" fmla="*/ 33 w 46"/>
                <a:gd name="T19" fmla="*/ 2 h 58"/>
                <a:gd name="T20" fmla="*/ 39 w 46"/>
                <a:gd name="T21" fmla="*/ 8 h 58"/>
                <a:gd name="T22" fmla="*/ 44 w 46"/>
                <a:gd name="T23" fmla="*/ 17 h 58"/>
                <a:gd name="T24" fmla="*/ 46 w 46"/>
                <a:gd name="T25" fmla="*/ 29 h 58"/>
                <a:gd name="T26" fmla="*/ 45 w 46"/>
                <a:gd name="T27" fmla="*/ 40 h 58"/>
                <a:gd name="T28" fmla="*/ 41 w 46"/>
                <a:gd name="T29" fmla="*/ 50 h 58"/>
                <a:gd name="T30" fmla="*/ 34 w 46"/>
                <a:gd name="T31" fmla="*/ 55 h 58"/>
                <a:gd name="T32" fmla="*/ 24 w 46"/>
                <a:gd name="T3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8">
                  <a:moveTo>
                    <a:pt x="24" y="58"/>
                  </a:moveTo>
                  <a:lnTo>
                    <a:pt x="15" y="55"/>
                  </a:lnTo>
                  <a:lnTo>
                    <a:pt x="8" y="50"/>
                  </a:lnTo>
                  <a:lnTo>
                    <a:pt x="3" y="40"/>
                  </a:lnTo>
                  <a:lnTo>
                    <a:pt x="0" y="30"/>
                  </a:lnTo>
                  <a:lnTo>
                    <a:pt x="3" y="18"/>
                  </a:lnTo>
                  <a:lnTo>
                    <a:pt x="7" y="9"/>
                  </a:lnTo>
                  <a:lnTo>
                    <a:pt x="14" y="3"/>
                  </a:lnTo>
                  <a:lnTo>
                    <a:pt x="23" y="0"/>
                  </a:lnTo>
                  <a:lnTo>
                    <a:pt x="33" y="2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9"/>
                  </a:lnTo>
                  <a:lnTo>
                    <a:pt x="45" y="40"/>
                  </a:lnTo>
                  <a:lnTo>
                    <a:pt x="41" y="50"/>
                  </a:lnTo>
                  <a:lnTo>
                    <a:pt x="34" y="55"/>
                  </a:lnTo>
                  <a:lnTo>
                    <a:pt x="24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4180" name="Freeform 36"/>
            <p:cNvSpPr>
              <a:spLocks/>
            </p:cNvSpPr>
            <p:nvPr/>
          </p:nvSpPr>
          <p:spPr bwMode="auto">
            <a:xfrm>
              <a:off x="327" y="2230"/>
              <a:ext cx="23" cy="29"/>
            </a:xfrm>
            <a:custGeom>
              <a:avLst/>
              <a:gdLst>
                <a:gd name="T0" fmla="*/ 24 w 46"/>
                <a:gd name="T1" fmla="*/ 57 h 57"/>
                <a:gd name="T2" fmla="*/ 15 w 46"/>
                <a:gd name="T3" fmla="*/ 55 h 57"/>
                <a:gd name="T4" fmla="*/ 7 w 46"/>
                <a:gd name="T5" fmla="*/ 49 h 57"/>
                <a:gd name="T6" fmla="*/ 2 w 46"/>
                <a:gd name="T7" fmla="*/ 40 h 57"/>
                <a:gd name="T8" fmla="*/ 0 w 46"/>
                <a:gd name="T9" fmla="*/ 28 h 57"/>
                <a:gd name="T10" fmla="*/ 2 w 46"/>
                <a:gd name="T11" fmla="*/ 17 h 57"/>
                <a:gd name="T12" fmla="*/ 7 w 46"/>
                <a:gd name="T13" fmla="*/ 8 h 57"/>
                <a:gd name="T14" fmla="*/ 14 w 46"/>
                <a:gd name="T15" fmla="*/ 2 h 57"/>
                <a:gd name="T16" fmla="*/ 23 w 46"/>
                <a:gd name="T17" fmla="*/ 0 h 57"/>
                <a:gd name="T18" fmla="*/ 32 w 46"/>
                <a:gd name="T19" fmla="*/ 2 h 57"/>
                <a:gd name="T20" fmla="*/ 39 w 46"/>
                <a:gd name="T21" fmla="*/ 8 h 57"/>
                <a:gd name="T22" fmla="*/ 44 w 46"/>
                <a:gd name="T23" fmla="*/ 17 h 57"/>
                <a:gd name="T24" fmla="*/ 46 w 46"/>
                <a:gd name="T25" fmla="*/ 27 h 57"/>
                <a:gd name="T26" fmla="*/ 45 w 46"/>
                <a:gd name="T27" fmla="*/ 39 h 57"/>
                <a:gd name="T28" fmla="*/ 40 w 46"/>
                <a:gd name="T29" fmla="*/ 48 h 57"/>
                <a:gd name="T30" fmla="*/ 33 w 46"/>
                <a:gd name="T31" fmla="*/ 55 h 57"/>
                <a:gd name="T32" fmla="*/ 24 w 46"/>
                <a:gd name="T33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7">
                  <a:moveTo>
                    <a:pt x="24" y="57"/>
                  </a:moveTo>
                  <a:lnTo>
                    <a:pt x="15" y="55"/>
                  </a:lnTo>
                  <a:lnTo>
                    <a:pt x="7" y="49"/>
                  </a:lnTo>
                  <a:lnTo>
                    <a:pt x="2" y="40"/>
                  </a:lnTo>
                  <a:lnTo>
                    <a:pt x="0" y="28"/>
                  </a:lnTo>
                  <a:lnTo>
                    <a:pt x="2" y="17"/>
                  </a:lnTo>
                  <a:lnTo>
                    <a:pt x="7" y="8"/>
                  </a:lnTo>
                  <a:lnTo>
                    <a:pt x="14" y="2"/>
                  </a:lnTo>
                  <a:lnTo>
                    <a:pt x="23" y="0"/>
                  </a:lnTo>
                  <a:lnTo>
                    <a:pt x="32" y="2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7"/>
                  </a:lnTo>
                  <a:lnTo>
                    <a:pt x="45" y="39"/>
                  </a:lnTo>
                  <a:lnTo>
                    <a:pt x="40" y="48"/>
                  </a:lnTo>
                  <a:lnTo>
                    <a:pt x="33" y="55"/>
                  </a:lnTo>
                  <a:lnTo>
                    <a:pt x="24" y="57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4181" name="Freeform 37"/>
            <p:cNvSpPr>
              <a:spLocks/>
            </p:cNvSpPr>
            <p:nvPr/>
          </p:nvSpPr>
          <p:spPr bwMode="auto">
            <a:xfrm>
              <a:off x="274" y="2246"/>
              <a:ext cx="23" cy="29"/>
            </a:xfrm>
            <a:custGeom>
              <a:avLst/>
              <a:gdLst>
                <a:gd name="T0" fmla="*/ 23 w 46"/>
                <a:gd name="T1" fmla="*/ 57 h 57"/>
                <a:gd name="T2" fmla="*/ 14 w 46"/>
                <a:gd name="T3" fmla="*/ 55 h 57"/>
                <a:gd name="T4" fmla="*/ 7 w 46"/>
                <a:gd name="T5" fmla="*/ 49 h 57"/>
                <a:gd name="T6" fmla="*/ 2 w 46"/>
                <a:gd name="T7" fmla="*/ 40 h 57"/>
                <a:gd name="T8" fmla="*/ 0 w 46"/>
                <a:gd name="T9" fmla="*/ 29 h 57"/>
                <a:gd name="T10" fmla="*/ 2 w 46"/>
                <a:gd name="T11" fmla="*/ 18 h 57"/>
                <a:gd name="T12" fmla="*/ 7 w 46"/>
                <a:gd name="T13" fmla="*/ 9 h 57"/>
                <a:gd name="T14" fmla="*/ 14 w 46"/>
                <a:gd name="T15" fmla="*/ 2 h 57"/>
                <a:gd name="T16" fmla="*/ 23 w 46"/>
                <a:gd name="T17" fmla="*/ 0 h 57"/>
                <a:gd name="T18" fmla="*/ 32 w 46"/>
                <a:gd name="T19" fmla="*/ 2 h 57"/>
                <a:gd name="T20" fmla="*/ 39 w 46"/>
                <a:gd name="T21" fmla="*/ 8 h 57"/>
                <a:gd name="T22" fmla="*/ 44 w 46"/>
                <a:gd name="T23" fmla="*/ 17 h 57"/>
                <a:gd name="T24" fmla="*/ 46 w 46"/>
                <a:gd name="T25" fmla="*/ 29 h 57"/>
                <a:gd name="T26" fmla="*/ 44 w 46"/>
                <a:gd name="T27" fmla="*/ 40 h 57"/>
                <a:gd name="T28" fmla="*/ 39 w 46"/>
                <a:gd name="T29" fmla="*/ 49 h 57"/>
                <a:gd name="T30" fmla="*/ 32 w 46"/>
                <a:gd name="T31" fmla="*/ 55 h 57"/>
                <a:gd name="T32" fmla="*/ 23 w 46"/>
                <a:gd name="T33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7">
                  <a:moveTo>
                    <a:pt x="23" y="57"/>
                  </a:moveTo>
                  <a:lnTo>
                    <a:pt x="14" y="55"/>
                  </a:lnTo>
                  <a:lnTo>
                    <a:pt x="7" y="49"/>
                  </a:lnTo>
                  <a:lnTo>
                    <a:pt x="2" y="40"/>
                  </a:lnTo>
                  <a:lnTo>
                    <a:pt x="0" y="29"/>
                  </a:lnTo>
                  <a:lnTo>
                    <a:pt x="2" y="18"/>
                  </a:lnTo>
                  <a:lnTo>
                    <a:pt x="7" y="9"/>
                  </a:lnTo>
                  <a:lnTo>
                    <a:pt x="14" y="2"/>
                  </a:lnTo>
                  <a:lnTo>
                    <a:pt x="23" y="0"/>
                  </a:lnTo>
                  <a:lnTo>
                    <a:pt x="32" y="2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9"/>
                  </a:lnTo>
                  <a:lnTo>
                    <a:pt x="44" y="40"/>
                  </a:lnTo>
                  <a:lnTo>
                    <a:pt x="39" y="49"/>
                  </a:lnTo>
                  <a:lnTo>
                    <a:pt x="32" y="55"/>
                  </a:lnTo>
                  <a:lnTo>
                    <a:pt x="23" y="57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4182" name="Freeform 38"/>
            <p:cNvSpPr>
              <a:spLocks/>
            </p:cNvSpPr>
            <p:nvPr/>
          </p:nvSpPr>
          <p:spPr bwMode="auto">
            <a:xfrm>
              <a:off x="388" y="2144"/>
              <a:ext cx="23" cy="29"/>
            </a:xfrm>
            <a:custGeom>
              <a:avLst/>
              <a:gdLst>
                <a:gd name="T0" fmla="*/ 23 w 46"/>
                <a:gd name="T1" fmla="*/ 57 h 57"/>
                <a:gd name="T2" fmla="*/ 14 w 46"/>
                <a:gd name="T3" fmla="*/ 55 h 57"/>
                <a:gd name="T4" fmla="*/ 7 w 46"/>
                <a:gd name="T5" fmla="*/ 49 h 57"/>
                <a:gd name="T6" fmla="*/ 3 w 46"/>
                <a:gd name="T7" fmla="*/ 40 h 57"/>
                <a:gd name="T8" fmla="*/ 0 w 46"/>
                <a:gd name="T9" fmla="*/ 28 h 57"/>
                <a:gd name="T10" fmla="*/ 3 w 46"/>
                <a:gd name="T11" fmla="*/ 17 h 57"/>
                <a:gd name="T12" fmla="*/ 7 w 46"/>
                <a:gd name="T13" fmla="*/ 8 h 57"/>
                <a:gd name="T14" fmla="*/ 14 w 46"/>
                <a:gd name="T15" fmla="*/ 2 h 57"/>
                <a:gd name="T16" fmla="*/ 23 w 46"/>
                <a:gd name="T17" fmla="*/ 0 h 57"/>
                <a:gd name="T18" fmla="*/ 33 w 46"/>
                <a:gd name="T19" fmla="*/ 1 h 57"/>
                <a:gd name="T20" fmla="*/ 39 w 46"/>
                <a:gd name="T21" fmla="*/ 8 h 57"/>
                <a:gd name="T22" fmla="*/ 44 w 46"/>
                <a:gd name="T23" fmla="*/ 17 h 57"/>
                <a:gd name="T24" fmla="*/ 46 w 46"/>
                <a:gd name="T25" fmla="*/ 27 h 57"/>
                <a:gd name="T26" fmla="*/ 44 w 46"/>
                <a:gd name="T27" fmla="*/ 39 h 57"/>
                <a:gd name="T28" fmla="*/ 39 w 46"/>
                <a:gd name="T29" fmla="*/ 48 h 57"/>
                <a:gd name="T30" fmla="*/ 33 w 46"/>
                <a:gd name="T31" fmla="*/ 54 h 57"/>
                <a:gd name="T32" fmla="*/ 23 w 46"/>
                <a:gd name="T33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7">
                  <a:moveTo>
                    <a:pt x="23" y="57"/>
                  </a:moveTo>
                  <a:lnTo>
                    <a:pt x="14" y="55"/>
                  </a:lnTo>
                  <a:lnTo>
                    <a:pt x="7" y="49"/>
                  </a:lnTo>
                  <a:lnTo>
                    <a:pt x="3" y="40"/>
                  </a:lnTo>
                  <a:lnTo>
                    <a:pt x="0" y="28"/>
                  </a:lnTo>
                  <a:lnTo>
                    <a:pt x="3" y="17"/>
                  </a:lnTo>
                  <a:lnTo>
                    <a:pt x="7" y="8"/>
                  </a:lnTo>
                  <a:lnTo>
                    <a:pt x="14" y="2"/>
                  </a:lnTo>
                  <a:lnTo>
                    <a:pt x="23" y="0"/>
                  </a:lnTo>
                  <a:lnTo>
                    <a:pt x="33" y="1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7"/>
                  </a:lnTo>
                  <a:lnTo>
                    <a:pt x="44" y="39"/>
                  </a:lnTo>
                  <a:lnTo>
                    <a:pt x="39" y="48"/>
                  </a:lnTo>
                  <a:lnTo>
                    <a:pt x="33" y="54"/>
                  </a:lnTo>
                  <a:lnTo>
                    <a:pt x="23" y="57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34" name="그룹 4303"/>
          <p:cNvGrpSpPr>
            <a:grpSpLocks/>
          </p:cNvGrpSpPr>
          <p:nvPr/>
        </p:nvGrpSpPr>
        <p:grpSpPr bwMode="auto">
          <a:xfrm>
            <a:off x="6870702" y="3083405"/>
            <a:ext cx="633412" cy="887412"/>
            <a:chOff x="1979613" y="4956175"/>
            <a:chExt cx="400050" cy="561975"/>
          </a:xfrm>
        </p:grpSpPr>
        <p:sp>
          <p:nvSpPr>
            <p:cNvPr id="35" name="Freeform 171"/>
            <p:cNvSpPr>
              <a:spLocks noEditPoints="1"/>
            </p:cNvSpPr>
            <p:nvPr/>
          </p:nvSpPr>
          <p:spPr bwMode="auto">
            <a:xfrm>
              <a:off x="1979613" y="4956175"/>
              <a:ext cx="400050" cy="561975"/>
            </a:xfrm>
            <a:custGeom>
              <a:avLst/>
              <a:gdLst>
                <a:gd name="T0" fmla="*/ 2147483647 w 504"/>
                <a:gd name="T1" fmla="*/ 2147483647 h 706"/>
                <a:gd name="T2" fmla="*/ 2147483647 w 504"/>
                <a:gd name="T3" fmla="*/ 2147483647 h 706"/>
                <a:gd name="T4" fmla="*/ 2147483647 w 504"/>
                <a:gd name="T5" fmla="*/ 2147483647 h 706"/>
                <a:gd name="T6" fmla="*/ 2147483647 w 504"/>
                <a:gd name="T7" fmla="*/ 2147483647 h 706"/>
                <a:gd name="T8" fmla="*/ 2147483647 w 504"/>
                <a:gd name="T9" fmla="*/ 2147483647 h 706"/>
                <a:gd name="T10" fmla="*/ 2147483647 w 504"/>
                <a:gd name="T11" fmla="*/ 2147483647 h 706"/>
                <a:gd name="T12" fmla="*/ 0 w 504"/>
                <a:gd name="T13" fmla="*/ 2147483647 h 706"/>
                <a:gd name="T14" fmla="*/ 2147483647 w 504"/>
                <a:gd name="T15" fmla="*/ 2147483647 h 706"/>
                <a:gd name="T16" fmla="*/ 2147483647 w 504"/>
                <a:gd name="T17" fmla="*/ 2147483647 h 706"/>
                <a:gd name="T18" fmla="*/ 2147483647 w 504"/>
                <a:gd name="T19" fmla="*/ 2147483647 h 706"/>
                <a:gd name="T20" fmla="*/ 2147483647 w 504"/>
                <a:gd name="T21" fmla="*/ 2147483647 h 706"/>
                <a:gd name="T22" fmla="*/ 2147483647 w 504"/>
                <a:gd name="T23" fmla="*/ 2147483647 h 706"/>
                <a:gd name="T24" fmla="*/ 2147483647 w 504"/>
                <a:gd name="T25" fmla="*/ 2147483647 h 706"/>
                <a:gd name="T26" fmla="*/ 2147483647 w 504"/>
                <a:gd name="T27" fmla="*/ 2147483647 h 706"/>
                <a:gd name="T28" fmla="*/ 2147483647 w 504"/>
                <a:gd name="T29" fmla="*/ 2147483647 h 706"/>
                <a:gd name="T30" fmla="*/ 2147483647 w 504"/>
                <a:gd name="T31" fmla="*/ 2147483647 h 706"/>
                <a:gd name="T32" fmla="*/ 2147483647 w 504"/>
                <a:gd name="T33" fmla="*/ 2147483647 h 706"/>
                <a:gd name="T34" fmla="*/ 2147483647 w 504"/>
                <a:gd name="T35" fmla="*/ 2147483647 h 706"/>
                <a:gd name="T36" fmla="*/ 2147483647 w 504"/>
                <a:gd name="T37" fmla="*/ 2147483647 h 706"/>
                <a:gd name="T38" fmla="*/ 2147483647 w 504"/>
                <a:gd name="T39" fmla="*/ 2147483647 h 706"/>
                <a:gd name="T40" fmla="*/ 2147483647 w 504"/>
                <a:gd name="T41" fmla="*/ 2147483647 h 706"/>
                <a:gd name="T42" fmla="*/ 2147483647 w 504"/>
                <a:gd name="T43" fmla="*/ 2147483647 h 706"/>
                <a:gd name="T44" fmla="*/ 2147483647 w 504"/>
                <a:gd name="T45" fmla="*/ 2147483647 h 706"/>
                <a:gd name="T46" fmla="*/ 2147483647 w 504"/>
                <a:gd name="T47" fmla="*/ 2147483647 h 706"/>
                <a:gd name="T48" fmla="*/ 2147483647 w 504"/>
                <a:gd name="T49" fmla="*/ 2147483647 h 706"/>
                <a:gd name="T50" fmla="*/ 2147483647 w 504"/>
                <a:gd name="T51" fmla="*/ 2147483647 h 706"/>
                <a:gd name="T52" fmla="*/ 2147483647 w 504"/>
                <a:gd name="T53" fmla="*/ 2147483647 h 706"/>
                <a:gd name="T54" fmla="*/ 2147483647 w 504"/>
                <a:gd name="T55" fmla="*/ 2147483647 h 706"/>
                <a:gd name="T56" fmla="*/ 2147483647 w 504"/>
                <a:gd name="T57" fmla="*/ 2147483647 h 706"/>
                <a:gd name="T58" fmla="*/ 2147483647 w 504"/>
                <a:gd name="T59" fmla="*/ 2147483647 h 706"/>
                <a:gd name="T60" fmla="*/ 2147483647 w 504"/>
                <a:gd name="T61" fmla="*/ 2147483647 h 706"/>
                <a:gd name="T62" fmla="*/ 2147483647 w 504"/>
                <a:gd name="T63" fmla="*/ 2147483647 h 706"/>
                <a:gd name="T64" fmla="*/ 2147483647 w 504"/>
                <a:gd name="T65" fmla="*/ 2147483647 h 706"/>
                <a:gd name="T66" fmla="*/ 2147483647 w 504"/>
                <a:gd name="T67" fmla="*/ 2147483647 h 706"/>
                <a:gd name="T68" fmla="*/ 2147483647 w 504"/>
                <a:gd name="T69" fmla="*/ 2147483647 h 706"/>
                <a:gd name="T70" fmla="*/ 2147483647 w 504"/>
                <a:gd name="T71" fmla="*/ 2147483647 h 706"/>
                <a:gd name="T72" fmla="*/ 2147483647 w 504"/>
                <a:gd name="T73" fmla="*/ 2147483647 h 706"/>
                <a:gd name="T74" fmla="*/ 2147483647 w 504"/>
                <a:gd name="T75" fmla="*/ 2147483647 h 706"/>
                <a:gd name="T76" fmla="*/ 2147483647 w 504"/>
                <a:gd name="T77" fmla="*/ 2147483647 h 706"/>
                <a:gd name="T78" fmla="*/ 2147483647 w 504"/>
                <a:gd name="T79" fmla="*/ 2147483647 h 706"/>
                <a:gd name="T80" fmla="*/ 2147483647 w 504"/>
                <a:gd name="T81" fmla="*/ 2147483647 h 706"/>
                <a:gd name="T82" fmla="*/ 2147483647 w 504"/>
                <a:gd name="T83" fmla="*/ 2147483647 h 706"/>
                <a:gd name="T84" fmla="*/ 2147483647 w 504"/>
                <a:gd name="T85" fmla="*/ 2147483647 h 706"/>
                <a:gd name="T86" fmla="*/ 2147483647 w 504"/>
                <a:gd name="T87" fmla="*/ 2147483647 h 706"/>
                <a:gd name="T88" fmla="*/ 2147483647 w 504"/>
                <a:gd name="T89" fmla="*/ 2147483647 h 706"/>
                <a:gd name="T90" fmla="*/ 2147483647 w 504"/>
                <a:gd name="T91" fmla="*/ 2147483647 h 706"/>
                <a:gd name="T92" fmla="*/ 2147483647 w 504"/>
                <a:gd name="T93" fmla="*/ 2147483647 h 706"/>
                <a:gd name="T94" fmla="*/ 2147483647 w 504"/>
                <a:gd name="T95" fmla="*/ 2147483647 h 706"/>
                <a:gd name="T96" fmla="*/ 2147483647 w 504"/>
                <a:gd name="T97" fmla="*/ 0 h 706"/>
                <a:gd name="T98" fmla="*/ 2147483647 w 504"/>
                <a:gd name="T99" fmla="*/ 2147483647 h 706"/>
                <a:gd name="T100" fmla="*/ 2147483647 w 504"/>
                <a:gd name="T101" fmla="*/ 2147483647 h 706"/>
                <a:gd name="T102" fmla="*/ 2147483647 w 504"/>
                <a:gd name="T103" fmla="*/ 2147483647 h 706"/>
                <a:gd name="T104" fmla="*/ 2147483647 w 504"/>
                <a:gd name="T105" fmla="*/ 2147483647 h 70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504" h="706">
                  <a:moveTo>
                    <a:pt x="387" y="9"/>
                  </a:moveTo>
                  <a:lnTo>
                    <a:pt x="66" y="439"/>
                  </a:lnTo>
                  <a:lnTo>
                    <a:pt x="63" y="443"/>
                  </a:lnTo>
                  <a:lnTo>
                    <a:pt x="61" y="446"/>
                  </a:lnTo>
                  <a:lnTo>
                    <a:pt x="58" y="451"/>
                  </a:lnTo>
                  <a:lnTo>
                    <a:pt x="55" y="454"/>
                  </a:lnTo>
                  <a:lnTo>
                    <a:pt x="51" y="457"/>
                  </a:lnTo>
                  <a:lnTo>
                    <a:pt x="49" y="460"/>
                  </a:lnTo>
                  <a:lnTo>
                    <a:pt x="46" y="462"/>
                  </a:lnTo>
                  <a:lnTo>
                    <a:pt x="42" y="465"/>
                  </a:lnTo>
                  <a:lnTo>
                    <a:pt x="40" y="466"/>
                  </a:lnTo>
                  <a:lnTo>
                    <a:pt x="38" y="468"/>
                  </a:lnTo>
                  <a:lnTo>
                    <a:pt x="36" y="469"/>
                  </a:lnTo>
                  <a:lnTo>
                    <a:pt x="35" y="469"/>
                  </a:lnTo>
                  <a:lnTo>
                    <a:pt x="34" y="469"/>
                  </a:lnTo>
                  <a:lnTo>
                    <a:pt x="32" y="471"/>
                  </a:lnTo>
                  <a:lnTo>
                    <a:pt x="31" y="471"/>
                  </a:lnTo>
                  <a:lnTo>
                    <a:pt x="30" y="471"/>
                  </a:lnTo>
                  <a:lnTo>
                    <a:pt x="28" y="471"/>
                  </a:lnTo>
                  <a:lnTo>
                    <a:pt x="27" y="471"/>
                  </a:lnTo>
                  <a:lnTo>
                    <a:pt x="26" y="473"/>
                  </a:lnTo>
                  <a:lnTo>
                    <a:pt x="24" y="473"/>
                  </a:lnTo>
                  <a:lnTo>
                    <a:pt x="23" y="473"/>
                  </a:lnTo>
                  <a:lnTo>
                    <a:pt x="20" y="473"/>
                  </a:lnTo>
                  <a:lnTo>
                    <a:pt x="19" y="473"/>
                  </a:lnTo>
                  <a:lnTo>
                    <a:pt x="18" y="473"/>
                  </a:lnTo>
                  <a:lnTo>
                    <a:pt x="15" y="474"/>
                  </a:lnTo>
                  <a:lnTo>
                    <a:pt x="13" y="474"/>
                  </a:lnTo>
                  <a:lnTo>
                    <a:pt x="12" y="476"/>
                  </a:lnTo>
                  <a:lnTo>
                    <a:pt x="11" y="477"/>
                  </a:lnTo>
                  <a:lnTo>
                    <a:pt x="9" y="477"/>
                  </a:lnTo>
                  <a:lnTo>
                    <a:pt x="8" y="479"/>
                  </a:lnTo>
                  <a:lnTo>
                    <a:pt x="7" y="480"/>
                  </a:lnTo>
                  <a:lnTo>
                    <a:pt x="5" y="482"/>
                  </a:lnTo>
                  <a:lnTo>
                    <a:pt x="4" y="483"/>
                  </a:lnTo>
                  <a:lnTo>
                    <a:pt x="3" y="486"/>
                  </a:lnTo>
                  <a:lnTo>
                    <a:pt x="3" y="488"/>
                  </a:lnTo>
                  <a:lnTo>
                    <a:pt x="1" y="490"/>
                  </a:lnTo>
                  <a:lnTo>
                    <a:pt x="1" y="493"/>
                  </a:lnTo>
                  <a:lnTo>
                    <a:pt x="0" y="499"/>
                  </a:lnTo>
                  <a:lnTo>
                    <a:pt x="0" y="500"/>
                  </a:lnTo>
                  <a:lnTo>
                    <a:pt x="0" y="502"/>
                  </a:lnTo>
                  <a:lnTo>
                    <a:pt x="0" y="505"/>
                  </a:lnTo>
                  <a:lnTo>
                    <a:pt x="0" y="507"/>
                  </a:lnTo>
                  <a:lnTo>
                    <a:pt x="0" y="510"/>
                  </a:lnTo>
                  <a:lnTo>
                    <a:pt x="1" y="511"/>
                  </a:lnTo>
                  <a:lnTo>
                    <a:pt x="1" y="513"/>
                  </a:lnTo>
                  <a:lnTo>
                    <a:pt x="3" y="516"/>
                  </a:lnTo>
                  <a:lnTo>
                    <a:pt x="4" y="517"/>
                  </a:lnTo>
                  <a:lnTo>
                    <a:pt x="5" y="519"/>
                  </a:lnTo>
                  <a:lnTo>
                    <a:pt x="7" y="520"/>
                  </a:lnTo>
                  <a:lnTo>
                    <a:pt x="8" y="522"/>
                  </a:lnTo>
                  <a:lnTo>
                    <a:pt x="9" y="524"/>
                  </a:lnTo>
                  <a:lnTo>
                    <a:pt x="11" y="525"/>
                  </a:lnTo>
                  <a:lnTo>
                    <a:pt x="12" y="525"/>
                  </a:lnTo>
                  <a:lnTo>
                    <a:pt x="15" y="527"/>
                  </a:lnTo>
                  <a:lnTo>
                    <a:pt x="136" y="575"/>
                  </a:lnTo>
                  <a:lnTo>
                    <a:pt x="138" y="575"/>
                  </a:lnTo>
                  <a:lnTo>
                    <a:pt x="139" y="575"/>
                  </a:lnTo>
                  <a:lnTo>
                    <a:pt x="140" y="575"/>
                  </a:lnTo>
                  <a:lnTo>
                    <a:pt x="142" y="575"/>
                  </a:lnTo>
                  <a:lnTo>
                    <a:pt x="143" y="575"/>
                  </a:lnTo>
                  <a:lnTo>
                    <a:pt x="144" y="575"/>
                  </a:lnTo>
                  <a:lnTo>
                    <a:pt x="146" y="575"/>
                  </a:lnTo>
                  <a:lnTo>
                    <a:pt x="147" y="575"/>
                  </a:lnTo>
                  <a:lnTo>
                    <a:pt x="148" y="575"/>
                  </a:lnTo>
                  <a:lnTo>
                    <a:pt x="150" y="575"/>
                  </a:lnTo>
                  <a:lnTo>
                    <a:pt x="151" y="573"/>
                  </a:lnTo>
                  <a:lnTo>
                    <a:pt x="152" y="573"/>
                  </a:lnTo>
                  <a:lnTo>
                    <a:pt x="154" y="572"/>
                  </a:lnTo>
                  <a:lnTo>
                    <a:pt x="155" y="572"/>
                  </a:lnTo>
                  <a:lnTo>
                    <a:pt x="156" y="570"/>
                  </a:lnTo>
                  <a:lnTo>
                    <a:pt x="158" y="570"/>
                  </a:lnTo>
                  <a:lnTo>
                    <a:pt x="158" y="568"/>
                  </a:lnTo>
                  <a:lnTo>
                    <a:pt x="159" y="567"/>
                  </a:lnTo>
                  <a:lnTo>
                    <a:pt x="160" y="565"/>
                  </a:lnTo>
                  <a:lnTo>
                    <a:pt x="162" y="564"/>
                  </a:lnTo>
                  <a:lnTo>
                    <a:pt x="162" y="562"/>
                  </a:lnTo>
                  <a:lnTo>
                    <a:pt x="163" y="561"/>
                  </a:lnTo>
                  <a:lnTo>
                    <a:pt x="163" y="559"/>
                  </a:lnTo>
                  <a:lnTo>
                    <a:pt x="166" y="553"/>
                  </a:lnTo>
                  <a:lnTo>
                    <a:pt x="166" y="551"/>
                  </a:lnTo>
                  <a:lnTo>
                    <a:pt x="166" y="548"/>
                  </a:lnTo>
                  <a:lnTo>
                    <a:pt x="166" y="547"/>
                  </a:lnTo>
                  <a:lnTo>
                    <a:pt x="166" y="545"/>
                  </a:lnTo>
                  <a:lnTo>
                    <a:pt x="166" y="544"/>
                  </a:lnTo>
                  <a:lnTo>
                    <a:pt x="166" y="542"/>
                  </a:lnTo>
                  <a:lnTo>
                    <a:pt x="166" y="541"/>
                  </a:lnTo>
                  <a:lnTo>
                    <a:pt x="166" y="539"/>
                  </a:lnTo>
                  <a:lnTo>
                    <a:pt x="166" y="538"/>
                  </a:lnTo>
                  <a:lnTo>
                    <a:pt x="165" y="536"/>
                  </a:lnTo>
                  <a:lnTo>
                    <a:pt x="165" y="534"/>
                  </a:lnTo>
                  <a:lnTo>
                    <a:pt x="163" y="533"/>
                  </a:lnTo>
                  <a:lnTo>
                    <a:pt x="163" y="531"/>
                  </a:lnTo>
                  <a:lnTo>
                    <a:pt x="162" y="530"/>
                  </a:lnTo>
                  <a:lnTo>
                    <a:pt x="160" y="530"/>
                  </a:lnTo>
                  <a:lnTo>
                    <a:pt x="160" y="528"/>
                  </a:lnTo>
                  <a:lnTo>
                    <a:pt x="159" y="527"/>
                  </a:lnTo>
                  <a:lnTo>
                    <a:pt x="158" y="525"/>
                  </a:lnTo>
                  <a:lnTo>
                    <a:pt x="156" y="525"/>
                  </a:lnTo>
                  <a:lnTo>
                    <a:pt x="156" y="524"/>
                  </a:lnTo>
                  <a:lnTo>
                    <a:pt x="158" y="520"/>
                  </a:lnTo>
                  <a:lnTo>
                    <a:pt x="160" y="517"/>
                  </a:lnTo>
                  <a:lnTo>
                    <a:pt x="162" y="514"/>
                  </a:lnTo>
                  <a:lnTo>
                    <a:pt x="163" y="513"/>
                  </a:lnTo>
                  <a:lnTo>
                    <a:pt x="165" y="513"/>
                  </a:lnTo>
                  <a:lnTo>
                    <a:pt x="167" y="508"/>
                  </a:lnTo>
                  <a:lnTo>
                    <a:pt x="171" y="503"/>
                  </a:lnTo>
                  <a:lnTo>
                    <a:pt x="177" y="496"/>
                  </a:lnTo>
                  <a:lnTo>
                    <a:pt x="182" y="490"/>
                  </a:lnTo>
                  <a:lnTo>
                    <a:pt x="187" y="482"/>
                  </a:lnTo>
                  <a:lnTo>
                    <a:pt x="193" y="474"/>
                  </a:lnTo>
                  <a:lnTo>
                    <a:pt x="198" y="468"/>
                  </a:lnTo>
                  <a:lnTo>
                    <a:pt x="201" y="469"/>
                  </a:lnTo>
                  <a:lnTo>
                    <a:pt x="204" y="469"/>
                  </a:lnTo>
                  <a:lnTo>
                    <a:pt x="208" y="471"/>
                  </a:lnTo>
                  <a:lnTo>
                    <a:pt x="210" y="473"/>
                  </a:lnTo>
                  <a:lnTo>
                    <a:pt x="214" y="474"/>
                  </a:lnTo>
                  <a:lnTo>
                    <a:pt x="218" y="476"/>
                  </a:lnTo>
                  <a:lnTo>
                    <a:pt x="223" y="477"/>
                  </a:lnTo>
                  <a:lnTo>
                    <a:pt x="227" y="479"/>
                  </a:lnTo>
                  <a:lnTo>
                    <a:pt x="232" y="480"/>
                  </a:lnTo>
                  <a:lnTo>
                    <a:pt x="236" y="483"/>
                  </a:lnTo>
                  <a:lnTo>
                    <a:pt x="241" y="485"/>
                  </a:lnTo>
                  <a:lnTo>
                    <a:pt x="247" y="486"/>
                  </a:lnTo>
                  <a:lnTo>
                    <a:pt x="252" y="490"/>
                  </a:lnTo>
                  <a:lnTo>
                    <a:pt x="259" y="491"/>
                  </a:lnTo>
                  <a:lnTo>
                    <a:pt x="264" y="494"/>
                  </a:lnTo>
                  <a:lnTo>
                    <a:pt x="271" y="496"/>
                  </a:lnTo>
                  <a:lnTo>
                    <a:pt x="272" y="497"/>
                  </a:lnTo>
                  <a:lnTo>
                    <a:pt x="278" y="499"/>
                  </a:lnTo>
                  <a:lnTo>
                    <a:pt x="285" y="502"/>
                  </a:lnTo>
                  <a:lnTo>
                    <a:pt x="294" y="505"/>
                  </a:lnTo>
                  <a:lnTo>
                    <a:pt x="302" y="508"/>
                  </a:lnTo>
                  <a:lnTo>
                    <a:pt x="312" y="513"/>
                  </a:lnTo>
                  <a:lnTo>
                    <a:pt x="320" y="516"/>
                  </a:lnTo>
                  <a:lnTo>
                    <a:pt x="326" y="517"/>
                  </a:lnTo>
                  <a:lnTo>
                    <a:pt x="326" y="527"/>
                  </a:lnTo>
                  <a:lnTo>
                    <a:pt x="328" y="538"/>
                  </a:lnTo>
                  <a:lnTo>
                    <a:pt x="328" y="550"/>
                  </a:lnTo>
                  <a:lnTo>
                    <a:pt x="329" y="562"/>
                  </a:lnTo>
                  <a:lnTo>
                    <a:pt x="330" y="573"/>
                  </a:lnTo>
                  <a:lnTo>
                    <a:pt x="330" y="582"/>
                  </a:lnTo>
                  <a:lnTo>
                    <a:pt x="332" y="589"/>
                  </a:lnTo>
                  <a:lnTo>
                    <a:pt x="332" y="590"/>
                  </a:lnTo>
                  <a:lnTo>
                    <a:pt x="332" y="592"/>
                  </a:lnTo>
                  <a:lnTo>
                    <a:pt x="329" y="592"/>
                  </a:lnTo>
                  <a:lnTo>
                    <a:pt x="328" y="592"/>
                  </a:lnTo>
                  <a:lnTo>
                    <a:pt x="326" y="592"/>
                  </a:lnTo>
                  <a:lnTo>
                    <a:pt x="324" y="592"/>
                  </a:lnTo>
                  <a:lnTo>
                    <a:pt x="322" y="592"/>
                  </a:lnTo>
                  <a:lnTo>
                    <a:pt x="320" y="593"/>
                  </a:lnTo>
                  <a:lnTo>
                    <a:pt x="318" y="593"/>
                  </a:lnTo>
                  <a:lnTo>
                    <a:pt x="317" y="595"/>
                  </a:lnTo>
                  <a:lnTo>
                    <a:pt x="316" y="596"/>
                  </a:lnTo>
                  <a:lnTo>
                    <a:pt x="314" y="598"/>
                  </a:lnTo>
                  <a:lnTo>
                    <a:pt x="313" y="599"/>
                  </a:lnTo>
                  <a:lnTo>
                    <a:pt x="312" y="601"/>
                  </a:lnTo>
                  <a:lnTo>
                    <a:pt x="310" y="602"/>
                  </a:lnTo>
                  <a:lnTo>
                    <a:pt x="309" y="604"/>
                  </a:lnTo>
                  <a:lnTo>
                    <a:pt x="309" y="606"/>
                  </a:lnTo>
                  <a:lnTo>
                    <a:pt x="307" y="607"/>
                  </a:lnTo>
                  <a:lnTo>
                    <a:pt x="306" y="613"/>
                  </a:lnTo>
                  <a:lnTo>
                    <a:pt x="306" y="615"/>
                  </a:lnTo>
                  <a:lnTo>
                    <a:pt x="306" y="616"/>
                  </a:lnTo>
                  <a:lnTo>
                    <a:pt x="305" y="618"/>
                  </a:lnTo>
                  <a:lnTo>
                    <a:pt x="305" y="619"/>
                  </a:lnTo>
                  <a:lnTo>
                    <a:pt x="305" y="621"/>
                  </a:lnTo>
                  <a:lnTo>
                    <a:pt x="305" y="623"/>
                  </a:lnTo>
                  <a:lnTo>
                    <a:pt x="305" y="624"/>
                  </a:lnTo>
                  <a:lnTo>
                    <a:pt x="305" y="626"/>
                  </a:lnTo>
                  <a:lnTo>
                    <a:pt x="306" y="627"/>
                  </a:lnTo>
                  <a:lnTo>
                    <a:pt x="306" y="629"/>
                  </a:lnTo>
                  <a:lnTo>
                    <a:pt x="306" y="630"/>
                  </a:lnTo>
                  <a:lnTo>
                    <a:pt x="306" y="632"/>
                  </a:lnTo>
                  <a:lnTo>
                    <a:pt x="307" y="633"/>
                  </a:lnTo>
                  <a:lnTo>
                    <a:pt x="307" y="635"/>
                  </a:lnTo>
                  <a:lnTo>
                    <a:pt x="309" y="636"/>
                  </a:lnTo>
                  <a:lnTo>
                    <a:pt x="310" y="638"/>
                  </a:lnTo>
                  <a:lnTo>
                    <a:pt x="312" y="640"/>
                  </a:lnTo>
                  <a:lnTo>
                    <a:pt x="313" y="641"/>
                  </a:lnTo>
                  <a:lnTo>
                    <a:pt x="314" y="641"/>
                  </a:lnTo>
                  <a:lnTo>
                    <a:pt x="314" y="643"/>
                  </a:lnTo>
                  <a:lnTo>
                    <a:pt x="316" y="643"/>
                  </a:lnTo>
                  <a:lnTo>
                    <a:pt x="317" y="644"/>
                  </a:lnTo>
                  <a:lnTo>
                    <a:pt x="318" y="644"/>
                  </a:lnTo>
                  <a:lnTo>
                    <a:pt x="320" y="644"/>
                  </a:lnTo>
                  <a:lnTo>
                    <a:pt x="473" y="704"/>
                  </a:lnTo>
                  <a:lnTo>
                    <a:pt x="475" y="706"/>
                  </a:lnTo>
                  <a:lnTo>
                    <a:pt x="476" y="706"/>
                  </a:lnTo>
                  <a:lnTo>
                    <a:pt x="477" y="706"/>
                  </a:lnTo>
                  <a:lnTo>
                    <a:pt x="479" y="706"/>
                  </a:lnTo>
                  <a:lnTo>
                    <a:pt x="480" y="706"/>
                  </a:lnTo>
                  <a:lnTo>
                    <a:pt x="481" y="706"/>
                  </a:lnTo>
                  <a:lnTo>
                    <a:pt x="483" y="706"/>
                  </a:lnTo>
                  <a:lnTo>
                    <a:pt x="484" y="706"/>
                  </a:lnTo>
                  <a:lnTo>
                    <a:pt x="485" y="706"/>
                  </a:lnTo>
                  <a:lnTo>
                    <a:pt x="487" y="706"/>
                  </a:lnTo>
                  <a:lnTo>
                    <a:pt x="488" y="704"/>
                  </a:lnTo>
                  <a:lnTo>
                    <a:pt x="491" y="704"/>
                  </a:lnTo>
                  <a:lnTo>
                    <a:pt x="491" y="703"/>
                  </a:lnTo>
                  <a:lnTo>
                    <a:pt x="492" y="703"/>
                  </a:lnTo>
                  <a:lnTo>
                    <a:pt x="494" y="703"/>
                  </a:lnTo>
                  <a:lnTo>
                    <a:pt x="494" y="701"/>
                  </a:lnTo>
                  <a:lnTo>
                    <a:pt x="495" y="701"/>
                  </a:lnTo>
                  <a:lnTo>
                    <a:pt x="495" y="700"/>
                  </a:lnTo>
                  <a:lnTo>
                    <a:pt x="496" y="700"/>
                  </a:lnTo>
                  <a:lnTo>
                    <a:pt x="496" y="698"/>
                  </a:lnTo>
                  <a:lnTo>
                    <a:pt x="498" y="697"/>
                  </a:lnTo>
                  <a:lnTo>
                    <a:pt x="499" y="695"/>
                  </a:lnTo>
                  <a:lnTo>
                    <a:pt x="499" y="694"/>
                  </a:lnTo>
                  <a:lnTo>
                    <a:pt x="500" y="694"/>
                  </a:lnTo>
                  <a:lnTo>
                    <a:pt x="500" y="692"/>
                  </a:lnTo>
                  <a:lnTo>
                    <a:pt x="500" y="691"/>
                  </a:lnTo>
                  <a:lnTo>
                    <a:pt x="502" y="691"/>
                  </a:lnTo>
                  <a:lnTo>
                    <a:pt x="503" y="684"/>
                  </a:lnTo>
                  <a:lnTo>
                    <a:pt x="503" y="681"/>
                  </a:lnTo>
                  <a:lnTo>
                    <a:pt x="504" y="680"/>
                  </a:lnTo>
                  <a:lnTo>
                    <a:pt x="504" y="677"/>
                  </a:lnTo>
                  <a:lnTo>
                    <a:pt x="504" y="675"/>
                  </a:lnTo>
                  <a:lnTo>
                    <a:pt x="504" y="672"/>
                  </a:lnTo>
                  <a:lnTo>
                    <a:pt x="503" y="670"/>
                  </a:lnTo>
                  <a:lnTo>
                    <a:pt x="503" y="669"/>
                  </a:lnTo>
                  <a:lnTo>
                    <a:pt x="503" y="666"/>
                  </a:lnTo>
                  <a:lnTo>
                    <a:pt x="502" y="664"/>
                  </a:lnTo>
                  <a:lnTo>
                    <a:pt x="500" y="663"/>
                  </a:lnTo>
                  <a:lnTo>
                    <a:pt x="499" y="661"/>
                  </a:lnTo>
                  <a:lnTo>
                    <a:pt x="498" y="660"/>
                  </a:lnTo>
                  <a:lnTo>
                    <a:pt x="496" y="658"/>
                  </a:lnTo>
                  <a:lnTo>
                    <a:pt x="495" y="657"/>
                  </a:lnTo>
                  <a:lnTo>
                    <a:pt x="494" y="655"/>
                  </a:lnTo>
                  <a:lnTo>
                    <a:pt x="492" y="653"/>
                  </a:lnTo>
                  <a:lnTo>
                    <a:pt x="491" y="653"/>
                  </a:lnTo>
                  <a:lnTo>
                    <a:pt x="490" y="652"/>
                  </a:lnTo>
                  <a:lnTo>
                    <a:pt x="488" y="650"/>
                  </a:lnTo>
                  <a:lnTo>
                    <a:pt x="487" y="649"/>
                  </a:lnTo>
                  <a:lnTo>
                    <a:pt x="485" y="647"/>
                  </a:lnTo>
                  <a:lnTo>
                    <a:pt x="484" y="644"/>
                  </a:lnTo>
                  <a:lnTo>
                    <a:pt x="483" y="641"/>
                  </a:lnTo>
                  <a:lnTo>
                    <a:pt x="483" y="640"/>
                  </a:lnTo>
                  <a:lnTo>
                    <a:pt x="481" y="636"/>
                  </a:lnTo>
                  <a:lnTo>
                    <a:pt x="481" y="633"/>
                  </a:lnTo>
                  <a:lnTo>
                    <a:pt x="480" y="630"/>
                  </a:lnTo>
                  <a:lnTo>
                    <a:pt x="480" y="627"/>
                  </a:lnTo>
                  <a:lnTo>
                    <a:pt x="479" y="624"/>
                  </a:lnTo>
                  <a:lnTo>
                    <a:pt x="479" y="621"/>
                  </a:lnTo>
                  <a:lnTo>
                    <a:pt x="437" y="27"/>
                  </a:lnTo>
                  <a:lnTo>
                    <a:pt x="437" y="24"/>
                  </a:lnTo>
                  <a:lnTo>
                    <a:pt x="437" y="23"/>
                  </a:lnTo>
                  <a:lnTo>
                    <a:pt x="436" y="21"/>
                  </a:lnTo>
                  <a:lnTo>
                    <a:pt x="436" y="20"/>
                  </a:lnTo>
                  <a:lnTo>
                    <a:pt x="436" y="18"/>
                  </a:lnTo>
                  <a:lnTo>
                    <a:pt x="434" y="17"/>
                  </a:lnTo>
                  <a:lnTo>
                    <a:pt x="433" y="15"/>
                  </a:lnTo>
                  <a:lnTo>
                    <a:pt x="433" y="13"/>
                  </a:lnTo>
                  <a:lnTo>
                    <a:pt x="432" y="12"/>
                  </a:lnTo>
                  <a:lnTo>
                    <a:pt x="430" y="10"/>
                  </a:lnTo>
                  <a:lnTo>
                    <a:pt x="429" y="10"/>
                  </a:lnTo>
                  <a:lnTo>
                    <a:pt x="427" y="9"/>
                  </a:lnTo>
                  <a:lnTo>
                    <a:pt x="426" y="7"/>
                  </a:lnTo>
                  <a:lnTo>
                    <a:pt x="425" y="7"/>
                  </a:lnTo>
                  <a:lnTo>
                    <a:pt x="423" y="6"/>
                  </a:lnTo>
                  <a:lnTo>
                    <a:pt x="422" y="6"/>
                  </a:lnTo>
                  <a:lnTo>
                    <a:pt x="410" y="1"/>
                  </a:lnTo>
                  <a:lnTo>
                    <a:pt x="409" y="0"/>
                  </a:lnTo>
                  <a:lnTo>
                    <a:pt x="407" y="0"/>
                  </a:lnTo>
                  <a:lnTo>
                    <a:pt x="406" y="0"/>
                  </a:lnTo>
                  <a:lnTo>
                    <a:pt x="405" y="0"/>
                  </a:lnTo>
                  <a:lnTo>
                    <a:pt x="403" y="0"/>
                  </a:lnTo>
                  <a:lnTo>
                    <a:pt x="401" y="0"/>
                  </a:lnTo>
                  <a:lnTo>
                    <a:pt x="399" y="0"/>
                  </a:lnTo>
                  <a:lnTo>
                    <a:pt x="398" y="1"/>
                  </a:lnTo>
                  <a:lnTo>
                    <a:pt x="396" y="1"/>
                  </a:lnTo>
                  <a:lnTo>
                    <a:pt x="395" y="1"/>
                  </a:lnTo>
                  <a:lnTo>
                    <a:pt x="394" y="3"/>
                  </a:lnTo>
                  <a:lnTo>
                    <a:pt x="392" y="3"/>
                  </a:lnTo>
                  <a:lnTo>
                    <a:pt x="391" y="4"/>
                  </a:lnTo>
                  <a:lnTo>
                    <a:pt x="390" y="6"/>
                  </a:lnTo>
                  <a:lnTo>
                    <a:pt x="388" y="7"/>
                  </a:lnTo>
                  <a:lnTo>
                    <a:pt x="387" y="9"/>
                  </a:lnTo>
                  <a:close/>
                  <a:moveTo>
                    <a:pt x="371" y="618"/>
                  </a:moveTo>
                  <a:lnTo>
                    <a:pt x="371" y="618"/>
                  </a:lnTo>
                  <a:lnTo>
                    <a:pt x="371" y="619"/>
                  </a:lnTo>
                  <a:lnTo>
                    <a:pt x="371" y="618"/>
                  </a:lnTo>
                  <a:close/>
                  <a:moveTo>
                    <a:pt x="468" y="694"/>
                  </a:moveTo>
                  <a:lnTo>
                    <a:pt x="469" y="695"/>
                  </a:lnTo>
                  <a:lnTo>
                    <a:pt x="471" y="695"/>
                  </a:lnTo>
                  <a:lnTo>
                    <a:pt x="472" y="697"/>
                  </a:lnTo>
                  <a:lnTo>
                    <a:pt x="472" y="698"/>
                  </a:lnTo>
                  <a:lnTo>
                    <a:pt x="473" y="698"/>
                  </a:lnTo>
                  <a:lnTo>
                    <a:pt x="472" y="697"/>
                  </a:lnTo>
                  <a:lnTo>
                    <a:pt x="471" y="695"/>
                  </a:lnTo>
                  <a:lnTo>
                    <a:pt x="469" y="695"/>
                  </a:lnTo>
                  <a:lnTo>
                    <a:pt x="468" y="694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6" name="Freeform 172"/>
            <p:cNvSpPr>
              <a:spLocks noEditPoints="1"/>
            </p:cNvSpPr>
            <p:nvPr/>
          </p:nvSpPr>
          <p:spPr bwMode="auto">
            <a:xfrm>
              <a:off x="1997076" y="4976813"/>
              <a:ext cx="365125" cy="522288"/>
            </a:xfrm>
            <a:custGeom>
              <a:avLst/>
              <a:gdLst>
                <a:gd name="T0" fmla="*/ 2147483647 w 460"/>
                <a:gd name="T1" fmla="*/ 2147483647 h 659"/>
                <a:gd name="T2" fmla="*/ 2147483647 w 460"/>
                <a:gd name="T3" fmla="*/ 2147483647 h 659"/>
                <a:gd name="T4" fmla="*/ 2147483647 w 460"/>
                <a:gd name="T5" fmla="*/ 2147483647 h 659"/>
                <a:gd name="T6" fmla="*/ 2147483647 w 460"/>
                <a:gd name="T7" fmla="*/ 2147483647 h 659"/>
                <a:gd name="T8" fmla="*/ 2147483647 w 460"/>
                <a:gd name="T9" fmla="*/ 2147483647 h 659"/>
                <a:gd name="T10" fmla="*/ 2147483647 w 460"/>
                <a:gd name="T11" fmla="*/ 2147483647 h 659"/>
                <a:gd name="T12" fmla="*/ 2147483647 w 460"/>
                <a:gd name="T13" fmla="*/ 2147483647 h 659"/>
                <a:gd name="T14" fmla="*/ 2147483647 w 460"/>
                <a:gd name="T15" fmla="*/ 2147483647 h 659"/>
                <a:gd name="T16" fmla="*/ 2147483647 w 460"/>
                <a:gd name="T17" fmla="*/ 2147483647 h 659"/>
                <a:gd name="T18" fmla="*/ 2147483647 w 460"/>
                <a:gd name="T19" fmla="*/ 2147483647 h 659"/>
                <a:gd name="T20" fmla="*/ 2147483647 w 460"/>
                <a:gd name="T21" fmla="*/ 2147483647 h 659"/>
                <a:gd name="T22" fmla="*/ 2147483647 w 460"/>
                <a:gd name="T23" fmla="*/ 2147483647 h 659"/>
                <a:gd name="T24" fmla="*/ 2147483647 w 460"/>
                <a:gd name="T25" fmla="*/ 2147483647 h 659"/>
                <a:gd name="T26" fmla="*/ 2147483647 w 460"/>
                <a:gd name="T27" fmla="*/ 2147483647 h 659"/>
                <a:gd name="T28" fmla="*/ 2147483647 w 460"/>
                <a:gd name="T29" fmla="*/ 2147483647 h 659"/>
                <a:gd name="T30" fmla="*/ 2147483647 w 460"/>
                <a:gd name="T31" fmla="*/ 2147483647 h 659"/>
                <a:gd name="T32" fmla="*/ 2147483647 w 460"/>
                <a:gd name="T33" fmla="*/ 2147483647 h 659"/>
                <a:gd name="T34" fmla="*/ 2147483647 w 460"/>
                <a:gd name="T35" fmla="*/ 2147483647 h 659"/>
                <a:gd name="T36" fmla="*/ 2147483647 w 460"/>
                <a:gd name="T37" fmla="*/ 2147483647 h 659"/>
                <a:gd name="T38" fmla="*/ 2147483647 w 460"/>
                <a:gd name="T39" fmla="*/ 2147483647 h 659"/>
                <a:gd name="T40" fmla="*/ 2147483647 w 460"/>
                <a:gd name="T41" fmla="*/ 2147483647 h 659"/>
                <a:gd name="T42" fmla="*/ 2147483647 w 460"/>
                <a:gd name="T43" fmla="*/ 2147483647 h 659"/>
                <a:gd name="T44" fmla="*/ 2147483647 w 460"/>
                <a:gd name="T45" fmla="*/ 2147483647 h 659"/>
                <a:gd name="T46" fmla="*/ 2147483647 w 460"/>
                <a:gd name="T47" fmla="*/ 2147483647 h 659"/>
                <a:gd name="T48" fmla="*/ 2147483647 w 460"/>
                <a:gd name="T49" fmla="*/ 2147483647 h 659"/>
                <a:gd name="T50" fmla="*/ 2147483647 w 460"/>
                <a:gd name="T51" fmla="*/ 2147483647 h 659"/>
                <a:gd name="T52" fmla="*/ 2147483647 w 460"/>
                <a:gd name="T53" fmla="*/ 2147483647 h 659"/>
                <a:gd name="T54" fmla="*/ 2147483647 w 460"/>
                <a:gd name="T55" fmla="*/ 2147483647 h 659"/>
                <a:gd name="T56" fmla="*/ 2147483647 w 460"/>
                <a:gd name="T57" fmla="*/ 2147483647 h 659"/>
                <a:gd name="T58" fmla="*/ 2147483647 w 460"/>
                <a:gd name="T59" fmla="*/ 2147483647 h 659"/>
                <a:gd name="T60" fmla="*/ 2147483647 w 460"/>
                <a:gd name="T61" fmla="*/ 2147483647 h 659"/>
                <a:gd name="T62" fmla="*/ 2147483647 w 460"/>
                <a:gd name="T63" fmla="*/ 2147483647 h 659"/>
                <a:gd name="T64" fmla="*/ 2147483647 w 460"/>
                <a:gd name="T65" fmla="*/ 2147483647 h 659"/>
                <a:gd name="T66" fmla="*/ 2147483647 w 460"/>
                <a:gd name="T67" fmla="*/ 2147483647 h 659"/>
                <a:gd name="T68" fmla="*/ 2147483647 w 460"/>
                <a:gd name="T69" fmla="*/ 2147483647 h 659"/>
                <a:gd name="T70" fmla="*/ 2147483647 w 460"/>
                <a:gd name="T71" fmla="*/ 2147483647 h 659"/>
                <a:gd name="T72" fmla="*/ 2147483647 w 460"/>
                <a:gd name="T73" fmla="*/ 2147483647 h 659"/>
                <a:gd name="T74" fmla="*/ 2147483647 w 460"/>
                <a:gd name="T75" fmla="*/ 2147483647 h 659"/>
                <a:gd name="T76" fmla="*/ 2147483647 w 460"/>
                <a:gd name="T77" fmla="*/ 2147483647 h 659"/>
                <a:gd name="T78" fmla="*/ 2147483647 w 460"/>
                <a:gd name="T79" fmla="*/ 2147483647 h 659"/>
                <a:gd name="T80" fmla="*/ 2147483647 w 460"/>
                <a:gd name="T81" fmla="*/ 2147483647 h 659"/>
                <a:gd name="T82" fmla="*/ 2147483647 w 460"/>
                <a:gd name="T83" fmla="*/ 0 h 659"/>
                <a:gd name="T84" fmla="*/ 2147483647 w 460"/>
                <a:gd name="T85" fmla="*/ 2147483647 h 659"/>
                <a:gd name="T86" fmla="*/ 2147483647 w 460"/>
                <a:gd name="T87" fmla="*/ 2147483647 h 659"/>
                <a:gd name="T88" fmla="*/ 2147483647 w 460"/>
                <a:gd name="T89" fmla="*/ 2147483647 h 659"/>
                <a:gd name="T90" fmla="*/ 2147483647 w 460"/>
                <a:gd name="T91" fmla="*/ 2147483647 h 659"/>
                <a:gd name="T92" fmla="*/ 2147483647 w 460"/>
                <a:gd name="T93" fmla="*/ 2147483647 h 659"/>
                <a:gd name="T94" fmla="*/ 2147483647 w 460"/>
                <a:gd name="T95" fmla="*/ 2147483647 h 659"/>
                <a:gd name="T96" fmla="*/ 2147483647 w 460"/>
                <a:gd name="T97" fmla="*/ 2147483647 h 659"/>
                <a:gd name="T98" fmla="*/ 2147483647 w 460"/>
                <a:gd name="T99" fmla="*/ 2147483647 h 659"/>
                <a:gd name="T100" fmla="*/ 2147483647 w 460"/>
                <a:gd name="T101" fmla="*/ 2147483647 h 659"/>
                <a:gd name="T102" fmla="*/ 2147483647 w 460"/>
                <a:gd name="T103" fmla="*/ 2147483647 h 659"/>
                <a:gd name="T104" fmla="*/ 2147483647 w 460"/>
                <a:gd name="T105" fmla="*/ 2147483647 h 659"/>
                <a:gd name="T106" fmla="*/ 2147483647 w 460"/>
                <a:gd name="T107" fmla="*/ 2147483647 h 659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460" h="659">
                  <a:moveTo>
                    <a:pt x="303" y="599"/>
                  </a:moveTo>
                  <a:lnTo>
                    <a:pt x="306" y="592"/>
                  </a:lnTo>
                  <a:lnTo>
                    <a:pt x="307" y="592"/>
                  </a:lnTo>
                  <a:lnTo>
                    <a:pt x="310" y="592"/>
                  </a:lnTo>
                  <a:lnTo>
                    <a:pt x="311" y="592"/>
                  </a:lnTo>
                  <a:lnTo>
                    <a:pt x="313" y="592"/>
                  </a:lnTo>
                  <a:lnTo>
                    <a:pt x="315" y="592"/>
                  </a:lnTo>
                  <a:lnTo>
                    <a:pt x="317" y="592"/>
                  </a:lnTo>
                  <a:lnTo>
                    <a:pt x="318" y="592"/>
                  </a:lnTo>
                  <a:lnTo>
                    <a:pt x="320" y="592"/>
                  </a:lnTo>
                  <a:lnTo>
                    <a:pt x="321" y="592"/>
                  </a:lnTo>
                  <a:lnTo>
                    <a:pt x="322" y="592"/>
                  </a:lnTo>
                  <a:lnTo>
                    <a:pt x="324" y="591"/>
                  </a:lnTo>
                  <a:lnTo>
                    <a:pt x="325" y="591"/>
                  </a:lnTo>
                  <a:lnTo>
                    <a:pt x="325" y="589"/>
                  </a:lnTo>
                  <a:lnTo>
                    <a:pt x="326" y="589"/>
                  </a:lnTo>
                  <a:lnTo>
                    <a:pt x="328" y="588"/>
                  </a:lnTo>
                  <a:lnTo>
                    <a:pt x="328" y="586"/>
                  </a:lnTo>
                  <a:lnTo>
                    <a:pt x="329" y="585"/>
                  </a:lnTo>
                  <a:lnTo>
                    <a:pt x="329" y="583"/>
                  </a:lnTo>
                  <a:lnTo>
                    <a:pt x="330" y="582"/>
                  </a:lnTo>
                  <a:lnTo>
                    <a:pt x="330" y="580"/>
                  </a:lnTo>
                  <a:lnTo>
                    <a:pt x="330" y="578"/>
                  </a:lnTo>
                  <a:lnTo>
                    <a:pt x="330" y="577"/>
                  </a:lnTo>
                  <a:lnTo>
                    <a:pt x="330" y="575"/>
                  </a:lnTo>
                  <a:lnTo>
                    <a:pt x="330" y="572"/>
                  </a:lnTo>
                  <a:lnTo>
                    <a:pt x="330" y="569"/>
                  </a:lnTo>
                  <a:lnTo>
                    <a:pt x="330" y="568"/>
                  </a:lnTo>
                  <a:lnTo>
                    <a:pt x="330" y="565"/>
                  </a:lnTo>
                  <a:lnTo>
                    <a:pt x="324" y="476"/>
                  </a:lnTo>
                  <a:lnTo>
                    <a:pt x="322" y="475"/>
                  </a:lnTo>
                  <a:lnTo>
                    <a:pt x="321" y="475"/>
                  </a:lnTo>
                  <a:lnTo>
                    <a:pt x="318" y="475"/>
                  </a:lnTo>
                  <a:lnTo>
                    <a:pt x="315" y="473"/>
                  </a:lnTo>
                  <a:lnTo>
                    <a:pt x="313" y="472"/>
                  </a:lnTo>
                  <a:lnTo>
                    <a:pt x="309" y="470"/>
                  </a:lnTo>
                  <a:lnTo>
                    <a:pt x="303" y="469"/>
                  </a:lnTo>
                  <a:lnTo>
                    <a:pt x="299" y="466"/>
                  </a:lnTo>
                  <a:lnTo>
                    <a:pt x="293" y="464"/>
                  </a:lnTo>
                  <a:lnTo>
                    <a:pt x="287" y="461"/>
                  </a:lnTo>
                  <a:lnTo>
                    <a:pt x="279" y="459"/>
                  </a:lnTo>
                  <a:lnTo>
                    <a:pt x="272" y="456"/>
                  </a:lnTo>
                  <a:lnTo>
                    <a:pt x="264" y="453"/>
                  </a:lnTo>
                  <a:lnTo>
                    <a:pt x="255" y="449"/>
                  </a:lnTo>
                  <a:lnTo>
                    <a:pt x="247" y="445"/>
                  </a:lnTo>
                  <a:lnTo>
                    <a:pt x="239" y="442"/>
                  </a:lnTo>
                  <a:lnTo>
                    <a:pt x="231" y="439"/>
                  </a:lnTo>
                  <a:lnTo>
                    <a:pt x="222" y="436"/>
                  </a:lnTo>
                  <a:lnTo>
                    <a:pt x="216" y="433"/>
                  </a:lnTo>
                  <a:lnTo>
                    <a:pt x="209" y="432"/>
                  </a:lnTo>
                  <a:lnTo>
                    <a:pt x="204" y="428"/>
                  </a:lnTo>
                  <a:lnTo>
                    <a:pt x="198" y="427"/>
                  </a:lnTo>
                  <a:lnTo>
                    <a:pt x="193" y="424"/>
                  </a:lnTo>
                  <a:lnTo>
                    <a:pt x="187" y="422"/>
                  </a:lnTo>
                  <a:lnTo>
                    <a:pt x="183" y="421"/>
                  </a:lnTo>
                  <a:lnTo>
                    <a:pt x="179" y="419"/>
                  </a:lnTo>
                  <a:lnTo>
                    <a:pt x="177" y="418"/>
                  </a:lnTo>
                  <a:lnTo>
                    <a:pt x="174" y="418"/>
                  </a:lnTo>
                  <a:lnTo>
                    <a:pt x="171" y="416"/>
                  </a:lnTo>
                  <a:lnTo>
                    <a:pt x="168" y="416"/>
                  </a:lnTo>
                  <a:lnTo>
                    <a:pt x="124" y="473"/>
                  </a:lnTo>
                  <a:lnTo>
                    <a:pt x="121" y="478"/>
                  </a:lnTo>
                  <a:lnTo>
                    <a:pt x="119" y="483"/>
                  </a:lnTo>
                  <a:lnTo>
                    <a:pt x="116" y="486"/>
                  </a:lnTo>
                  <a:lnTo>
                    <a:pt x="115" y="489"/>
                  </a:lnTo>
                  <a:lnTo>
                    <a:pt x="113" y="490"/>
                  </a:lnTo>
                  <a:lnTo>
                    <a:pt x="113" y="492"/>
                  </a:lnTo>
                  <a:lnTo>
                    <a:pt x="112" y="493"/>
                  </a:lnTo>
                  <a:lnTo>
                    <a:pt x="112" y="495"/>
                  </a:lnTo>
                  <a:lnTo>
                    <a:pt x="111" y="496"/>
                  </a:lnTo>
                  <a:lnTo>
                    <a:pt x="111" y="498"/>
                  </a:lnTo>
                  <a:lnTo>
                    <a:pt x="111" y="500"/>
                  </a:lnTo>
                  <a:lnTo>
                    <a:pt x="109" y="501"/>
                  </a:lnTo>
                  <a:lnTo>
                    <a:pt x="109" y="503"/>
                  </a:lnTo>
                  <a:lnTo>
                    <a:pt x="109" y="504"/>
                  </a:lnTo>
                  <a:lnTo>
                    <a:pt x="109" y="506"/>
                  </a:lnTo>
                  <a:lnTo>
                    <a:pt x="111" y="507"/>
                  </a:lnTo>
                  <a:lnTo>
                    <a:pt x="111" y="509"/>
                  </a:lnTo>
                  <a:lnTo>
                    <a:pt x="112" y="510"/>
                  </a:lnTo>
                  <a:lnTo>
                    <a:pt x="112" y="512"/>
                  </a:lnTo>
                  <a:lnTo>
                    <a:pt x="113" y="514"/>
                  </a:lnTo>
                  <a:lnTo>
                    <a:pt x="115" y="515"/>
                  </a:lnTo>
                  <a:lnTo>
                    <a:pt x="116" y="517"/>
                  </a:lnTo>
                  <a:lnTo>
                    <a:pt x="117" y="517"/>
                  </a:lnTo>
                  <a:lnTo>
                    <a:pt x="119" y="518"/>
                  </a:lnTo>
                  <a:lnTo>
                    <a:pt x="120" y="520"/>
                  </a:lnTo>
                  <a:lnTo>
                    <a:pt x="121" y="520"/>
                  </a:lnTo>
                  <a:lnTo>
                    <a:pt x="123" y="521"/>
                  </a:lnTo>
                  <a:lnTo>
                    <a:pt x="121" y="527"/>
                  </a:lnTo>
                  <a:lnTo>
                    <a:pt x="0" y="479"/>
                  </a:lnTo>
                  <a:lnTo>
                    <a:pt x="0" y="473"/>
                  </a:lnTo>
                  <a:lnTo>
                    <a:pt x="3" y="473"/>
                  </a:lnTo>
                  <a:lnTo>
                    <a:pt x="4" y="473"/>
                  </a:lnTo>
                  <a:lnTo>
                    <a:pt x="7" y="473"/>
                  </a:lnTo>
                  <a:lnTo>
                    <a:pt x="9" y="472"/>
                  </a:lnTo>
                  <a:lnTo>
                    <a:pt x="11" y="472"/>
                  </a:lnTo>
                  <a:lnTo>
                    <a:pt x="13" y="472"/>
                  </a:lnTo>
                  <a:lnTo>
                    <a:pt x="15" y="470"/>
                  </a:lnTo>
                  <a:lnTo>
                    <a:pt x="17" y="470"/>
                  </a:lnTo>
                  <a:lnTo>
                    <a:pt x="19" y="469"/>
                  </a:lnTo>
                  <a:lnTo>
                    <a:pt x="22" y="469"/>
                  </a:lnTo>
                  <a:lnTo>
                    <a:pt x="23" y="467"/>
                  </a:lnTo>
                  <a:lnTo>
                    <a:pt x="24" y="467"/>
                  </a:lnTo>
                  <a:lnTo>
                    <a:pt x="27" y="466"/>
                  </a:lnTo>
                  <a:lnTo>
                    <a:pt x="28" y="464"/>
                  </a:lnTo>
                  <a:lnTo>
                    <a:pt x="31" y="462"/>
                  </a:lnTo>
                  <a:lnTo>
                    <a:pt x="32" y="461"/>
                  </a:lnTo>
                  <a:lnTo>
                    <a:pt x="36" y="458"/>
                  </a:lnTo>
                  <a:lnTo>
                    <a:pt x="39" y="455"/>
                  </a:lnTo>
                  <a:lnTo>
                    <a:pt x="43" y="452"/>
                  </a:lnTo>
                  <a:lnTo>
                    <a:pt x="47" y="449"/>
                  </a:lnTo>
                  <a:lnTo>
                    <a:pt x="50" y="444"/>
                  </a:lnTo>
                  <a:lnTo>
                    <a:pt x="54" y="441"/>
                  </a:lnTo>
                  <a:lnTo>
                    <a:pt x="58" y="436"/>
                  </a:lnTo>
                  <a:lnTo>
                    <a:pt x="61" y="432"/>
                  </a:lnTo>
                  <a:lnTo>
                    <a:pt x="382" y="0"/>
                  </a:lnTo>
                  <a:lnTo>
                    <a:pt x="394" y="5"/>
                  </a:lnTo>
                  <a:lnTo>
                    <a:pt x="435" y="600"/>
                  </a:lnTo>
                  <a:lnTo>
                    <a:pt x="435" y="603"/>
                  </a:lnTo>
                  <a:lnTo>
                    <a:pt x="435" y="608"/>
                  </a:lnTo>
                  <a:lnTo>
                    <a:pt x="437" y="612"/>
                  </a:lnTo>
                  <a:lnTo>
                    <a:pt x="438" y="617"/>
                  </a:lnTo>
                  <a:lnTo>
                    <a:pt x="438" y="619"/>
                  </a:lnTo>
                  <a:lnTo>
                    <a:pt x="438" y="620"/>
                  </a:lnTo>
                  <a:lnTo>
                    <a:pt x="440" y="623"/>
                  </a:lnTo>
                  <a:lnTo>
                    <a:pt x="440" y="625"/>
                  </a:lnTo>
                  <a:lnTo>
                    <a:pt x="441" y="626"/>
                  </a:lnTo>
                  <a:lnTo>
                    <a:pt x="441" y="628"/>
                  </a:lnTo>
                  <a:lnTo>
                    <a:pt x="442" y="631"/>
                  </a:lnTo>
                  <a:lnTo>
                    <a:pt x="444" y="633"/>
                  </a:lnTo>
                  <a:lnTo>
                    <a:pt x="444" y="634"/>
                  </a:lnTo>
                  <a:lnTo>
                    <a:pt x="445" y="636"/>
                  </a:lnTo>
                  <a:lnTo>
                    <a:pt x="445" y="637"/>
                  </a:lnTo>
                  <a:lnTo>
                    <a:pt x="446" y="639"/>
                  </a:lnTo>
                  <a:lnTo>
                    <a:pt x="448" y="640"/>
                  </a:lnTo>
                  <a:lnTo>
                    <a:pt x="448" y="642"/>
                  </a:lnTo>
                  <a:lnTo>
                    <a:pt x="449" y="643"/>
                  </a:lnTo>
                  <a:lnTo>
                    <a:pt x="450" y="645"/>
                  </a:lnTo>
                  <a:lnTo>
                    <a:pt x="452" y="645"/>
                  </a:lnTo>
                  <a:lnTo>
                    <a:pt x="453" y="646"/>
                  </a:lnTo>
                  <a:lnTo>
                    <a:pt x="454" y="648"/>
                  </a:lnTo>
                  <a:lnTo>
                    <a:pt x="454" y="650"/>
                  </a:lnTo>
                  <a:lnTo>
                    <a:pt x="456" y="650"/>
                  </a:lnTo>
                  <a:lnTo>
                    <a:pt x="457" y="651"/>
                  </a:lnTo>
                  <a:lnTo>
                    <a:pt x="458" y="651"/>
                  </a:lnTo>
                  <a:lnTo>
                    <a:pt x="460" y="653"/>
                  </a:lnTo>
                  <a:lnTo>
                    <a:pt x="458" y="659"/>
                  </a:lnTo>
                  <a:lnTo>
                    <a:pt x="303" y="599"/>
                  </a:lnTo>
                  <a:close/>
                  <a:moveTo>
                    <a:pt x="307" y="235"/>
                  </a:moveTo>
                  <a:lnTo>
                    <a:pt x="218" y="353"/>
                  </a:lnTo>
                  <a:lnTo>
                    <a:pt x="318" y="391"/>
                  </a:lnTo>
                  <a:lnTo>
                    <a:pt x="307" y="235"/>
                  </a:lnTo>
                  <a:close/>
                </a:path>
              </a:pathLst>
            </a:custGeom>
            <a:solidFill>
              <a:srgbClr val="E08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7" name="Freeform 173"/>
            <p:cNvSpPr>
              <a:spLocks/>
            </p:cNvSpPr>
            <p:nvPr/>
          </p:nvSpPr>
          <p:spPr bwMode="auto">
            <a:xfrm>
              <a:off x="1997076" y="4976813"/>
              <a:ext cx="315913" cy="396875"/>
            </a:xfrm>
            <a:custGeom>
              <a:avLst/>
              <a:gdLst>
                <a:gd name="T0" fmla="*/ 2147483647 w 396"/>
                <a:gd name="T1" fmla="*/ 2147483647 h 501"/>
                <a:gd name="T2" fmla="*/ 2147483647 w 396"/>
                <a:gd name="T3" fmla="*/ 2147483647 h 501"/>
                <a:gd name="T4" fmla="*/ 2147483647 w 396"/>
                <a:gd name="T5" fmla="*/ 2147483647 h 501"/>
                <a:gd name="T6" fmla="*/ 2147483647 w 396"/>
                <a:gd name="T7" fmla="*/ 0 h 501"/>
                <a:gd name="T8" fmla="*/ 2147483647 w 396"/>
                <a:gd name="T9" fmla="*/ 2147483647 h 501"/>
                <a:gd name="T10" fmla="*/ 2147483647 w 396"/>
                <a:gd name="T11" fmla="*/ 2147483647 h 501"/>
                <a:gd name="T12" fmla="*/ 2147483647 w 396"/>
                <a:gd name="T13" fmla="*/ 2147483647 h 501"/>
                <a:gd name="T14" fmla="*/ 2147483647 w 396"/>
                <a:gd name="T15" fmla="*/ 2147483647 h 501"/>
                <a:gd name="T16" fmla="*/ 2147483647 w 396"/>
                <a:gd name="T17" fmla="*/ 2147483647 h 501"/>
                <a:gd name="T18" fmla="*/ 2147483647 w 396"/>
                <a:gd name="T19" fmla="*/ 2147483647 h 501"/>
                <a:gd name="T20" fmla="*/ 2147483647 w 396"/>
                <a:gd name="T21" fmla="*/ 2147483647 h 501"/>
                <a:gd name="T22" fmla="*/ 2147483647 w 396"/>
                <a:gd name="T23" fmla="*/ 2147483647 h 501"/>
                <a:gd name="T24" fmla="*/ 2147483647 w 396"/>
                <a:gd name="T25" fmla="*/ 2147483647 h 501"/>
                <a:gd name="T26" fmla="*/ 2147483647 w 396"/>
                <a:gd name="T27" fmla="*/ 2147483647 h 501"/>
                <a:gd name="T28" fmla="*/ 2147483647 w 396"/>
                <a:gd name="T29" fmla="*/ 2147483647 h 501"/>
                <a:gd name="T30" fmla="*/ 2147483647 w 396"/>
                <a:gd name="T31" fmla="*/ 2147483647 h 501"/>
                <a:gd name="T32" fmla="*/ 2147483647 w 396"/>
                <a:gd name="T33" fmla="*/ 2147483647 h 501"/>
                <a:gd name="T34" fmla="*/ 2147483647 w 396"/>
                <a:gd name="T35" fmla="*/ 2147483647 h 501"/>
                <a:gd name="T36" fmla="*/ 2147483647 w 396"/>
                <a:gd name="T37" fmla="*/ 2147483647 h 501"/>
                <a:gd name="T38" fmla="*/ 2147483647 w 396"/>
                <a:gd name="T39" fmla="*/ 2147483647 h 501"/>
                <a:gd name="T40" fmla="*/ 2147483647 w 396"/>
                <a:gd name="T41" fmla="*/ 2147483647 h 501"/>
                <a:gd name="T42" fmla="*/ 2147483647 w 396"/>
                <a:gd name="T43" fmla="*/ 2147483647 h 501"/>
                <a:gd name="T44" fmla="*/ 2147483647 w 396"/>
                <a:gd name="T45" fmla="*/ 2147483647 h 501"/>
                <a:gd name="T46" fmla="*/ 2147483647 w 396"/>
                <a:gd name="T47" fmla="*/ 2147483647 h 501"/>
                <a:gd name="T48" fmla="*/ 2147483647 w 396"/>
                <a:gd name="T49" fmla="*/ 2147483647 h 501"/>
                <a:gd name="T50" fmla="*/ 2147483647 w 396"/>
                <a:gd name="T51" fmla="*/ 2147483647 h 501"/>
                <a:gd name="T52" fmla="*/ 2147483647 w 396"/>
                <a:gd name="T53" fmla="*/ 2147483647 h 501"/>
                <a:gd name="T54" fmla="*/ 2147483647 w 396"/>
                <a:gd name="T55" fmla="*/ 2147483647 h 501"/>
                <a:gd name="T56" fmla="*/ 0 w 396"/>
                <a:gd name="T57" fmla="*/ 2147483647 h 501"/>
                <a:gd name="T58" fmla="*/ 0 w 396"/>
                <a:gd name="T59" fmla="*/ 2147483647 h 501"/>
                <a:gd name="T60" fmla="*/ 2147483647 w 396"/>
                <a:gd name="T61" fmla="*/ 2147483647 h 501"/>
                <a:gd name="T62" fmla="*/ 2147483647 w 396"/>
                <a:gd name="T63" fmla="*/ 2147483647 h 501"/>
                <a:gd name="T64" fmla="*/ 2147483647 w 396"/>
                <a:gd name="T65" fmla="*/ 2147483647 h 501"/>
                <a:gd name="T66" fmla="*/ 2147483647 w 396"/>
                <a:gd name="T67" fmla="*/ 2147483647 h 501"/>
                <a:gd name="T68" fmla="*/ 2147483647 w 396"/>
                <a:gd name="T69" fmla="*/ 2147483647 h 501"/>
                <a:gd name="T70" fmla="*/ 2147483647 w 396"/>
                <a:gd name="T71" fmla="*/ 2147483647 h 501"/>
                <a:gd name="T72" fmla="*/ 2147483647 w 396"/>
                <a:gd name="T73" fmla="*/ 2147483647 h 501"/>
                <a:gd name="T74" fmla="*/ 2147483647 w 396"/>
                <a:gd name="T75" fmla="*/ 2147483647 h 501"/>
                <a:gd name="T76" fmla="*/ 2147483647 w 396"/>
                <a:gd name="T77" fmla="*/ 2147483647 h 501"/>
                <a:gd name="T78" fmla="*/ 2147483647 w 396"/>
                <a:gd name="T79" fmla="*/ 2147483647 h 501"/>
                <a:gd name="T80" fmla="*/ 2147483647 w 396"/>
                <a:gd name="T81" fmla="*/ 2147483647 h 501"/>
                <a:gd name="T82" fmla="*/ 2147483647 w 396"/>
                <a:gd name="T83" fmla="*/ 2147483647 h 501"/>
                <a:gd name="T84" fmla="*/ 2147483647 w 396"/>
                <a:gd name="T85" fmla="*/ 2147483647 h 501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396" h="501">
                  <a:moveTo>
                    <a:pt x="92" y="466"/>
                  </a:moveTo>
                  <a:lnTo>
                    <a:pt x="396" y="54"/>
                  </a:lnTo>
                  <a:lnTo>
                    <a:pt x="394" y="5"/>
                  </a:lnTo>
                  <a:lnTo>
                    <a:pt x="382" y="0"/>
                  </a:lnTo>
                  <a:lnTo>
                    <a:pt x="61" y="430"/>
                  </a:lnTo>
                  <a:lnTo>
                    <a:pt x="58" y="435"/>
                  </a:lnTo>
                  <a:lnTo>
                    <a:pt x="54" y="439"/>
                  </a:lnTo>
                  <a:lnTo>
                    <a:pt x="51" y="444"/>
                  </a:lnTo>
                  <a:lnTo>
                    <a:pt x="47" y="447"/>
                  </a:lnTo>
                  <a:lnTo>
                    <a:pt x="43" y="452"/>
                  </a:lnTo>
                  <a:lnTo>
                    <a:pt x="39" y="455"/>
                  </a:lnTo>
                  <a:lnTo>
                    <a:pt x="36" y="458"/>
                  </a:lnTo>
                  <a:lnTo>
                    <a:pt x="32" y="461"/>
                  </a:lnTo>
                  <a:lnTo>
                    <a:pt x="31" y="462"/>
                  </a:lnTo>
                  <a:lnTo>
                    <a:pt x="28" y="464"/>
                  </a:lnTo>
                  <a:lnTo>
                    <a:pt x="27" y="464"/>
                  </a:lnTo>
                  <a:lnTo>
                    <a:pt x="24" y="466"/>
                  </a:lnTo>
                  <a:lnTo>
                    <a:pt x="23" y="467"/>
                  </a:lnTo>
                  <a:lnTo>
                    <a:pt x="22" y="467"/>
                  </a:lnTo>
                  <a:lnTo>
                    <a:pt x="19" y="469"/>
                  </a:lnTo>
                  <a:lnTo>
                    <a:pt x="17" y="469"/>
                  </a:lnTo>
                  <a:lnTo>
                    <a:pt x="15" y="470"/>
                  </a:lnTo>
                  <a:lnTo>
                    <a:pt x="13" y="470"/>
                  </a:lnTo>
                  <a:lnTo>
                    <a:pt x="11" y="472"/>
                  </a:lnTo>
                  <a:lnTo>
                    <a:pt x="9" y="472"/>
                  </a:lnTo>
                  <a:lnTo>
                    <a:pt x="7" y="472"/>
                  </a:lnTo>
                  <a:lnTo>
                    <a:pt x="4" y="472"/>
                  </a:lnTo>
                  <a:lnTo>
                    <a:pt x="3" y="472"/>
                  </a:lnTo>
                  <a:lnTo>
                    <a:pt x="0" y="472"/>
                  </a:lnTo>
                  <a:lnTo>
                    <a:pt x="0" y="478"/>
                  </a:lnTo>
                  <a:lnTo>
                    <a:pt x="55" y="501"/>
                  </a:lnTo>
                  <a:lnTo>
                    <a:pt x="57" y="500"/>
                  </a:lnTo>
                  <a:lnTo>
                    <a:pt x="59" y="498"/>
                  </a:lnTo>
                  <a:lnTo>
                    <a:pt x="61" y="496"/>
                  </a:lnTo>
                  <a:lnTo>
                    <a:pt x="62" y="495"/>
                  </a:lnTo>
                  <a:lnTo>
                    <a:pt x="66" y="492"/>
                  </a:lnTo>
                  <a:lnTo>
                    <a:pt x="70" y="489"/>
                  </a:lnTo>
                  <a:lnTo>
                    <a:pt x="74" y="486"/>
                  </a:lnTo>
                  <a:lnTo>
                    <a:pt x="77" y="483"/>
                  </a:lnTo>
                  <a:lnTo>
                    <a:pt x="81" y="478"/>
                  </a:lnTo>
                  <a:lnTo>
                    <a:pt x="84" y="475"/>
                  </a:lnTo>
                  <a:lnTo>
                    <a:pt x="88" y="470"/>
                  </a:lnTo>
                  <a:lnTo>
                    <a:pt x="92" y="466"/>
                  </a:lnTo>
                  <a:close/>
                </a:path>
              </a:pathLst>
            </a:custGeom>
            <a:solidFill>
              <a:srgbClr val="EAB5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8" name="Freeform 174"/>
            <p:cNvSpPr>
              <a:spLocks noEditPoints="1"/>
            </p:cNvSpPr>
            <p:nvPr/>
          </p:nvSpPr>
          <p:spPr bwMode="auto">
            <a:xfrm>
              <a:off x="1979613" y="4956175"/>
              <a:ext cx="400050" cy="561975"/>
            </a:xfrm>
            <a:custGeom>
              <a:avLst/>
              <a:gdLst>
                <a:gd name="T0" fmla="*/ 2147483647 w 504"/>
                <a:gd name="T1" fmla="*/ 2147483647 h 706"/>
                <a:gd name="T2" fmla="*/ 2147483647 w 504"/>
                <a:gd name="T3" fmla="*/ 2147483647 h 706"/>
                <a:gd name="T4" fmla="*/ 2147483647 w 504"/>
                <a:gd name="T5" fmla="*/ 2147483647 h 706"/>
                <a:gd name="T6" fmla="*/ 2147483647 w 504"/>
                <a:gd name="T7" fmla="*/ 2147483647 h 706"/>
                <a:gd name="T8" fmla="*/ 2147483647 w 504"/>
                <a:gd name="T9" fmla="*/ 2147483647 h 706"/>
                <a:gd name="T10" fmla="*/ 2147483647 w 504"/>
                <a:gd name="T11" fmla="*/ 2147483647 h 706"/>
                <a:gd name="T12" fmla="*/ 0 w 504"/>
                <a:gd name="T13" fmla="*/ 2147483647 h 706"/>
                <a:gd name="T14" fmla="*/ 2147483647 w 504"/>
                <a:gd name="T15" fmla="*/ 2147483647 h 706"/>
                <a:gd name="T16" fmla="*/ 2147483647 w 504"/>
                <a:gd name="T17" fmla="*/ 2147483647 h 706"/>
                <a:gd name="T18" fmla="*/ 2147483647 w 504"/>
                <a:gd name="T19" fmla="*/ 2147483647 h 706"/>
                <a:gd name="T20" fmla="*/ 2147483647 w 504"/>
                <a:gd name="T21" fmla="*/ 2147483647 h 706"/>
                <a:gd name="T22" fmla="*/ 2147483647 w 504"/>
                <a:gd name="T23" fmla="*/ 2147483647 h 706"/>
                <a:gd name="T24" fmla="*/ 2147483647 w 504"/>
                <a:gd name="T25" fmla="*/ 2147483647 h 706"/>
                <a:gd name="T26" fmla="*/ 2147483647 w 504"/>
                <a:gd name="T27" fmla="*/ 2147483647 h 706"/>
                <a:gd name="T28" fmla="*/ 2147483647 w 504"/>
                <a:gd name="T29" fmla="*/ 2147483647 h 706"/>
                <a:gd name="T30" fmla="*/ 2147483647 w 504"/>
                <a:gd name="T31" fmla="*/ 2147483647 h 706"/>
                <a:gd name="T32" fmla="*/ 2147483647 w 504"/>
                <a:gd name="T33" fmla="*/ 2147483647 h 706"/>
                <a:gd name="T34" fmla="*/ 2147483647 w 504"/>
                <a:gd name="T35" fmla="*/ 2147483647 h 706"/>
                <a:gd name="T36" fmla="*/ 2147483647 w 504"/>
                <a:gd name="T37" fmla="*/ 2147483647 h 706"/>
                <a:gd name="T38" fmla="*/ 2147483647 w 504"/>
                <a:gd name="T39" fmla="*/ 2147483647 h 706"/>
                <a:gd name="T40" fmla="*/ 2147483647 w 504"/>
                <a:gd name="T41" fmla="*/ 2147483647 h 706"/>
                <a:gd name="T42" fmla="*/ 2147483647 w 504"/>
                <a:gd name="T43" fmla="*/ 2147483647 h 706"/>
                <a:gd name="T44" fmla="*/ 2147483647 w 504"/>
                <a:gd name="T45" fmla="*/ 2147483647 h 706"/>
                <a:gd name="T46" fmla="*/ 2147483647 w 504"/>
                <a:gd name="T47" fmla="*/ 2147483647 h 706"/>
                <a:gd name="T48" fmla="*/ 2147483647 w 504"/>
                <a:gd name="T49" fmla="*/ 2147483647 h 706"/>
                <a:gd name="T50" fmla="*/ 2147483647 w 504"/>
                <a:gd name="T51" fmla="*/ 2147483647 h 706"/>
                <a:gd name="T52" fmla="*/ 2147483647 w 504"/>
                <a:gd name="T53" fmla="*/ 2147483647 h 706"/>
                <a:gd name="T54" fmla="*/ 2147483647 w 504"/>
                <a:gd name="T55" fmla="*/ 2147483647 h 706"/>
                <a:gd name="T56" fmla="*/ 2147483647 w 504"/>
                <a:gd name="T57" fmla="*/ 2147483647 h 706"/>
                <a:gd name="T58" fmla="*/ 2147483647 w 504"/>
                <a:gd name="T59" fmla="*/ 2147483647 h 706"/>
                <a:gd name="T60" fmla="*/ 2147483647 w 504"/>
                <a:gd name="T61" fmla="*/ 2147483647 h 706"/>
                <a:gd name="T62" fmla="*/ 2147483647 w 504"/>
                <a:gd name="T63" fmla="*/ 2147483647 h 706"/>
                <a:gd name="T64" fmla="*/ 2147483647 w 504"/>
                <a:gd name="T65" fmla="*/ 2147483647 h 706"/>
                <a:gd name="T66" fmla="*/ 2147483647 w 504"/>
                <a:gd name="T67" fmla="*/ 2147483647 h 706"/>
                <a:gd name="T68" fmla="*/ 2147483647 w 504"/>
                <a:gd name="T69" fmla="*/ 2147483647 h 706"/>
                <a:gd name="T70" fmla="*/ 2147483647 w 504"/>
                <a:gd name="T71" fmla="*/ 2147483647 h 706"/>
                <a:gd name="T72" fmla="*/ 2147483647 w 504"/>
                <a:gd name="T73" fmla="*/ 2147483647 h 706"/>
                <a:gd name="T74" fmla="*/ 2147483647 w 504"/>
                <a:gd name="T75" fmla="*/ 2147483647 h 706"/>
                <a:gd name="T76" fmla="*/ 2147483647 w 504"/>
                <a:gd name="T77" fmla="*/ 2147483647 h 706"/>
                <a:gd name="T78" fmla="*/ 2147483647 w 504"/>
                <a:gd name="T79" fmla="*/ 2147483647 h 706"/>
                <a:gd name="T80" fmla="*/ 2147483647 w 504"/>
                <a:gd name="T81" fmla="*/ 2147483647 h 706"/>
                <a:gd name="T82" fmla="*/ 2147483647 w 504"/>
                <a:gd name="T83" fmla="*/ 2147483647 h 706"/>
                <a:gd name="T84" fmla="*/ 2147483647 w 504"/>
                <a:gd name="T85" fmla="*/ 2147483647 h 706"/>
                <a:gd name="T86" fmla="*/ 2147483647 w 504"/>
                <a:gd name="T87" fmla="*/ 2147483647 h 706"/>
                <a:gd name="T88" fmla="*/ 2147483647 w 504"/>
                <a:gd name="T89" fmla="*/ 2147483647 h 706"/>
                <a:gd name="T90" fmla="*/ 2147483647 w 504"/>
                <a:gd name="T91" fmla="*/ 2147483647 h 706"/>
                <a:gd name="T92" fmla="*/ 2147483647 w 504"/>
                <a:gd name="T93" fmla="*/ 2147483647 h 706"/>
                <a:gd name="T94" fmla="*/ 2147483647 w 504"/>
                <a:gd name="T95" fmla="*/ 2147483647 h 706"/>
                <a:gd name="T96" fmla="*/ 2147483647 w 504"/>
                <a:gd name="T97" fmla="*/ 0 h 706"/>
                <a:gd name="T98" fmla="*/ 2147483647 w 504"/>
                <a:gd name="T99" fmla="*/ 2147483647 h 706"/>
                <a:gd name="T100" fmla="*/ 2147483647 w 504"/>
                <a:gd name="T101" fmla="*/ 2147483647 h 706"/>
                <a:gd name="T102" fmla="*/ 2147483647 w 504"/>
                <a:gd name="T103" fmla="*/ 2147483647 h 706"/>
                <a:gd name="T104" fmla="*/ 2147483647 w 504"/>
                <a:gd name="T105" fmla="*/ 2147483647 h 70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504" h="706">
                  <a:moveTo>
                    <a:pt x="387" y="9"/>
                  </a:moveTo>
                  <a:lnTo>
                    <a:pt x="66" y="439"/>
                  </a:lnTo>
                  <a:lnTo>
                    <a:pt x="63" y="443"/>
                  </a:lnTo>
                  <a:lnTo>
                    <a:pt x="61" y="446"/>
                  </a:lnTo>
                  <a:lnTo>
                    <a:pt x="58" y="451"/>
                  </a:lnTo>
                  <a:lnTo>
                    <a:pt x="55" y="454"/>
                  </a:lnTo>
                  <a:lnTo>
                    <a:pt x="51" y="457"/>
                  </a:lnTo>
                  <a:lnTo>
                    <a:pt x="49" y="460"/>
                  </a:lnTo>
                  <a:lnTo>
                    <a:pt x="46" y="462"/>
                  </a:lnTo>
                  <a:lnTo>
                    <a:pt x="42" y="465"/>
                  </a:lnTo>
                  <a:lnTo>
                    <a:pt x="40" y="466"/>
                  </a:lnTo>
                  <a:lnTo>
                    <a:pt x="38" y="468"/>
                  </a:lnTo>
                  <a:lnTo>
                    <a:pt x="36" y="469"/>
                  </a:lnTo>
                  <a:lnTo>
                    <a:pt x="35" y="469"/>
                  </a:lnTo>
                  <a:lnTo>
                    <a:pt x="34" y="469"/>
                  </a:lnTo>
                  <a:lnTo>
                    <a:pt x="32" y="471"/>
                  </a:lnTo>
                  <a:lnTo>
                    <a:pt x="31" y="471"/>
                  </a:lnTo>
                  <a:lnTo>
                    <a:pt x="30" y="471"/>
                  </a:lnTo>
                  <a:lnTo>
                    <a:pt x="28" y="471"/>
                  </a:lnTo>
                  <a:lnTo>
                    <a:pt x="27" y="471"/>
                  </a:lnTo>
                  <a:lnTo>
                    <a:pt x="26" y="473"/>
                  </a:lnTo>
                  <a:lnTo>
                    <a:pt x="24" y="473"/>
                  </a:lnTo>
                  <a:lnTo>
                    <a:pt x="23" y="473"/>
                  </a:lnTo>
                  <a:lnTo>
                    <a:pt x="20" y="473"/>
                  </a:lnTo>
                  <a:lnTo>
                    <a:pt x="19" y="473"/>
                  </a:lnTo>
                  <a:lnTo>
                    <a:pt x="18" y="473"/>
                  </a:lnTo>
                  <a:lnTo>
                    <a:pt x="15" y="474"/>
                  </a:lnTo>
                  <a:lnTo>
                    <a:pt x="13" y="474"/>
                  </a:lnTo>
                  <a:lnTo>
                    <a:pt x="12" y="476"/>
                  </a:lnTo>
                  <a:lnTo>
                    <a:pt x="11" y="477"/>
                  </a:lnTo>
                  <a:lnTo>
                    <a:pt x="9" y="477"/>
                  </a:lnTo>
                  <a:lnTo>
                    <a:pt x="8" y="479"/>
                  </a:lnTo>
                  <a:lnTo>
                    <a:pt x="7" y="480"/>
                  </a:lnTo>
                  <a:lnTo>
                    <a:pt x="5" y="482"/>
                  </a:lnTo>
                  <a:lnTo>
                    <a:pt x="4" y="483"/>
                  </a:lnTo>
                  <a:lnTo>
                    <a:pt x="3" y="486"/>
                  </a:lnTo>
                  <a:lnTo>
                    <a:pt x="3" y="488"/>
                  </a:lnTo>
                  <a:lnTo>
                    <a:pt x="1" y="490"/>
                  </a:lnTo>
                  <a:lnTo>
                    <a:pt x="1" y="493"/>
                  </a:lnTo>
                  <a:lnTo>
                    <a:pt x="0" y="499"/>
                  </a:lnTo>
                  <a:lnTo>
                    <a:pt x="0" y="500"/>
                  </a:lnTo>
                  <a:lnTo>
                    <a:pt x="0" y="502"/>
                  </a:lnTo>
                  <a:lnTo>
                    <a:pt x="0" y="505"/>
                  </a:lnTo>
                  <a:lnTo>
                    <a:pt x="0" y="507"/>
                  </a:lnTo>
                  <a:lnTo>
                    <a:pt x="0" y="510"/>
                  </a:lnTo>
                  <a:lnTo>
                    <a:pt x="1" y="511"/>
                  </a:lnTo>
                  <a:lnTo>
                    <a:pt x="1" y="513"/>
                  </a:lnTo>
                  <a:lnTo>
                    <a:pt x="3" y="516"/>
                  </a:lnTo>
                  <a:lnTo>
                    <a:pt x="4" y="517"/>
                  </a:lnTo>
                  <a:lnTo>
                    <a:pt x="5" y="519"/>
                  </a:lnTo>
                  <a:lnTo>
                    <a:pt x="7" y="520"/>
                  </a:lnTo>
                  <a:lnTo>
                    <a:pt x="8" y="522"/>
                  </a:lnTo>
                  <a:lnTo>
                    <a:pt x="9" y="524"/>
                  </a:lnTo>
                  <a:lnTo>
                    <a:pt x="11" y="525"/>
                  </a:lnTo>
                  <a:lnTo>
                    <a:pt x="12" y="525"/>
                  </a:lnTo>
                  <a:lnTo>
                    <a:pt x="15" y="527"/>
                  </a:lnTo>
                  <a:lnTo>
                    <a:pt x="136" y="575"/>
                  </a:lnTo>
                  <a:lnTo>
                    <a:pt x="138" y="575"/>
                  </a:lnTo>
                  <a:lnTo>
                    <a:pt x="139" y="575"/>
                  </a:lnTo>
                  <a:lnTo>
                    <a:pt x="140" y="575"/>
                  </a:lnTo>
                  <a:lnTo>
                    <a:pt x="142" y="575"/>
                  </a:lnTo>
                  <a:lnTo>
                    <a:pt x="143" y="575"/>
                  </a:lnTo>
                  <a:lnTo>
                    <a:pt x="144" y="575"/>
                  </a:lnTo>
                  <a:lnTo>
                    <a:pt x="146" y="575"/>
                  </a:lnTo>
                  <a:lnTo>
                    <a:pt x="147" y="575"/>
                  </a:lnTo>
                  <a:lnTo>
                    <a:pt x="148" y="575"/>
                  </a:lnTo>
                  <a:lnTo>
                    <a:pt x="150" y="575"/>
                  </a:lnTo>
                  <a:lnTo>
                    <a:pt x="151" y="573"/>
                  </a:lnTo>
                  <a:lnTo>
                    <a:pt x="152" y="573"/>
                  </a:lnTo>
                  <a:lnTo>
                    <a:pt x="154" y="572"/>
                  </a:lnTo>
                  <a:lnTo>
                    <a:pt x="155" y="572"/>
                  </a:lnTo>
                  <a:lnTo>
                    <a:pt x="156" y="570"/>
                  </a:lnTo>
                  <a:lnTo>
                    <a:pt x="158" y="570"/>
                  </a:lnTo>
                  <a:lnTo>
                    <a:pt x="158" y="568"/>
                  </a:lnTo>
                  <a:lnTo>
                    <a:pt x="159" y="567"/>
                  </a:lnTo>
                  <a:lnTo>
                    <a:pt x="160" y="565"/>
                  </a:lnTo>
                  <a:lnTo>
                    <a:pt x="162" y="564"/>
                  </a:lnTo>
                  <a:lnTo>
                    <a:pt x="162" y="562"/>
                  </a:lnTo>
                  <a:lnTo>
                    <a:pt x="163" y="561"/>
                  </a:lnTo>
                  <a:lnTo>
                    <a:pt x="163" y="559"/>
                  </a:lnTo>
                  <a:lnTo>
                    <a:pt x="166" y="553"/>
                  </a:lnTo>
                  <a:lnTo>
                    <a:pt x="166" y="551"/>
                  </a:lnTo>
                  <a:lnTo>
                    <a:pt x="166" y="548"/>
                  </a:lnTo>
                  <a:lnTo>
                    <a:pt x="166" y="547"/>
                  </a:lnTo>
                  <a:lnTo>
                    <a:pt x="166" y="545"/>
                  </a:lnTo>
                  <a:lnTo>
                    <a:pt x="166" y="544"/>
                  </a:lnTo>
                  <a:lnTo>
                    <a:pt x="166" y="542"/>
                  </a:lnTo>
                  <a:lnTo>
                    <a:pt x="166" y="541"/>
                  </a:lnTo>
                  <a:lnTo>
                    <a:pt x="166" y="539"/>
                  </a:lnTo>
                  <a:lnTo>
                    <a:pt x="166" y="538"/>
                  </a:lnTo>
                  <a:lnTo>
                    <a:pt x="165" y="536"/>
                  </a:lnTo>
                  <a:lnTo>
                    <a:pt x="165" y="534"/>
                  </a:lnTo>
                  <a:lnTo>
                    <a:pt x="163" y="533"/>
                  </a:lnTo>
                  <a:lnTo>
                    <a:pt x="163" y="531"/>
                  </a:lnTo>
                  <a:lnTo>
                    <a:pt x="162" y="530"/>
                  </a:lnTo>
                  <a:lnTo>
                    <a:pt x="160" y="530"/>
                  </a:lnTo>
                  <a:lnTo>
                    <a:pt x="160" y="528"/>
                  </a:lnTo>
                  <a:lnTo>
                    <a:pt x="159" y="527"/>
                  </a:lnTo>
                  <a:lnTo>
                    <a:pt x="158" y="525"/>
                  </a:lnTo>
                  <a:lnTo>
                    <a:pt x="156" y="525"/>
                  </a:lnTo>
                  <a:lnTo>
                    <a:pt x="156" y="524"/>
                  </a:lnTo>
                  <a:lnTo>
                    <a:pt x="158" y="520"/>
                  </a:lnTo>
                  <a:lnTo>
                    <a:pt x="160" y="517"/>
                  </a:lnTo>
                  <a:lnTo>
                    <a:pt x="162" y="514"/>
                  </a:lnTo>
                  <a:lnTo>
                    <a:pt x="163" y="513"/>
                  </a:lnTo>
                  <a:lnTo>
                    <a:pt x="165" y="513"/>
                  </a:lnTo>
                  <a:lnTo>
                    <a:pt x="167" y="508"/>
                  </a:lnTo>
                  <a:lnTo>
                    <a:pt x="171" y="503"/>
                  </a:lnTo>
                  <a:lnTo>
                    <a:pt x="177" y="496"/>
                  </a:lnTo>
                  <a:lnTo>
                    <a:pt x="182" y="490"/>
                  </a:lnTo>
                  <a:lnTo>
                    <a:pt x="187" y="482"/>
                  </a:lnTo>
                  <a:lnTo>
                    <a:pt x="193" y="474"/>
                  </a:lnTo>
                  <a:lnTo>
                    <a:pt x="198" y="468"/>
                  </a:lnTo>
                  <a:lnTo>
                    <a:pt x="201" y="469"/>
                  </a:lnTo>
                  <a:lnTo>
                    <a:pt x="204" y="469"/>
                  </a:lnTo>
                  <a:lnTo>
                    <a:pt x="208" y="471"/>
                  </a:lnTo>
                  <a:lnTo>
                    <a:pt x="210" y="473"/>
                  </a:lnTo>
                  <a:lnTo>
                    <a:pt x="214" y="474"/>
                  </a:lnTo>
                  <a:lnTo>
                    <a:pt x="218" y="476"/>
                  </a:lnTo>
                  <a:lnTo>
                    <a:pt x="223" y="477"/>
                  </a:lnTo>
                  <a:lnTo>
                    <a:pt x="227" y="479"/>
                  </a:lnTo>
                  <a:lnTo>
                    <a:pt x="232" y="480"/>
                  </a:lnTo>
                  <a:lnTo>
                    <a:pt x="236" y="483"/>
                  </a:lnTo>
                  <a:lnTo>
                    <a:pt x="241" y="485"/>
                  </a:lnTo>
                  <a:lnTo>
                    <a:pt x="247" y="486"/>
                  </a:lnTo>
                  <a:lnTo>
                    <a:pt x="252" y="490"/>
                  </a:lnTo>
                  <a:lnTo>
                    <a:pt x="259" y="491"/>
                  </a:lnTo>
                  <a:lnTo>
                    <a:pt x="264" y="494"/>
                  </a:lnTo>
                  <a:lnTo>
                    <a:pt x="271" y="496"/>
                  </a:lnTo>
                  <a:lnTo>
                    <a:pt x="272" y="497"/>
                  </a:lnTo>
                  <a:lnTo>
                    <a:pt x="278" y="499"/>
                  </a:lnTo>
                  <a:lnTo>
                    <a:pt x="285" y="502"/>
                  </a:lnTo>
                  <a:lnTo>
                    <a:pt x="294" y="505"/>
                  </a:lnTo>
                  <a:lnTo>
                    <a:pt x="302" y="508"/>
                  </a:lnTo>
                  <a:lnTo>
                    <a:pt x="312" y="513"/>
                  </a:lnTo>
                  <a:lnTo>
                    <a:pt x="320" y="516"/>
                  </a:lnTo>
                  <a:lnTo>
                    <a:pt x="326" y="517"/>
                  </a:lnTo>
                  <a:lnTo>
                    <a:pt x="326" y="527"/>
                  </a:lnTo>
                  <a:lnTo>
                    <a:pt x="328" y="538"/>
                  </a:lnTo>
                  <a:lnTo>
                    <a:pt x="328" y="550"/>
                  </a:lnTo>
                  <a:lnTo>
                    <a:pt x="329" y="562"/>
                  </a:lnTo>
                  <a:lnTo>
                    <a:pt x="330" y="573"/>
                  </a:lnTo>
                  <a:lnTo>
                    <a:pt x="330" y="582"/>
                  </a:lnTo>
                  <a:lnTo>
                    <a:pt x="332" y="589"/>
                  </a:lnTo>
                  <a:lnTo>
                    <a:pt x="332" y="590"/>
                  </a:lnTo>
                  <a:lnTo>
                    <a:pt x="332" y="592"/>
                  </a:lnTo>
                  <a:lnTo>
                    <a:pt x="329" y="592"/>
                  </a:lnTo>
                  <a:lnTo>
                    <a:pt x="328" y="592"/>
                  </a:lnTo>
                  <a:lnTo>
                    <a:pt x="326" y="592"/>
                  </a:lnTo>
                  <a:lnTo>
                    <a:pt x="324" y="592"/>
                  </a:lnTo>
                  <a:lnTo>
                    <a:pt x="322" y="592"/>
                  </a:lnTo>
                  <a:lnTo>
                    <a:pt x="320" y="593"/>
                  </a:lnTo>
                  <a:lnTo>
                    <a:pt x="318" y="593"/>
                  </a:lnTo>
                  <a:lnTo>
                    <a:pt x="317" y="595"/>
                  </a:lnTo>
                  <a:lnTo>
                    <a:pt x="316" y="596"/>
                  </a:lnTo>
                  <a:lnTo>
                    <a:pt x="314" y="598"/>
                  </a:lnTo>
                  <a:lnTo>
                    <a:pt x="313" y="599"/>
                  </a:lnTo>
                  <a:lnTo>
                    <a:pt x="312" y="601"/>
                  </a:lnTo>
                  <a:lnTo>
                    <a:pt x="310" y="602"/>
                  </a:lnTo>
                  <a:lnTo>
                    <a:pt x="309" y="604"/>
                  </a:lnTo>
                  <a:lnTo>
                    <a:pt x="309" y="606"/>
                  </a:lnTo>
                  <a:lnTo>
                    <a:pt x="307" y="607"/>
                  </a:lnTo>
                  <a:lnTo>
                    <a:pt x="306" y="613"/>
                  </a:lnTo>
                  <a:lnTo>
                    <a:pt x="306" y="615"/>
                  </a:lnTo>
                  <a:lnTo>
                    <a:pt x="306" y="616"/>
                  </a:lnTo>
                  <a:lnTo>
                    <a:pt x="305" y="618"/>
                  </a:lnTo>
                  <a:lnTo>
                    <a:pt x="305" y="619"/>
                  </a:lnTo>
                  <a:lnTo>
                    <a:pt x="305" y="621"/>
                  </a:lnTo>
                  <a:lnTo>
                    <a:pt x="305" y="623"/>
                  </a:lnTo>
                  <a:lnTo>
                    <a:pt x="305" y="624"/>
                  </a:lnTo>
                  <a:lnTo>
                    <a:pt x="305" y="626"/>
                  </a:lnTo>
                  <a:lnTo>
                    <a:pt x="306" y="627"/>
                  </a:lnTo>
                  <a:lnTo>
                    <a:pt x="306" y="629"/>
                  </a:lnTo>
                  <a:lnTo>
                    <a:pt x="306" y="630"/>
                  </a:lnTo>
                  <a:lnTo>
                    <a:pt x="306" y="632"/>
                  </a:lnTo>
                  <a:lnTo>
                    <a:pt x="307" y="633"/>
                  </a:lnTo>
                  <a:lnTo>
                    <a:pt x="307" y="635"/>
                  </a:lnTo>
                  <a:lnTo>
                    <a:pt x="309" y="636"/>
                  </a:lnTo>
                  <a:lnTo>
                    <a:pt x="310" y="638"/>
                  </a:lnTo>
                  <a:lnTo>
                    <a:pt x="312" y="640"/>
                  </a:lnTo>
                  <a:lnTo>
                    <a:pt x="313" y="641"/>
                  </a:lnTo>
                  <a:lnTo>
                    <a:pt x="314" y="641"/>
                  </a:lnTo>
                  <a:lnTo>
                    <a:pt x="314" y="643"/>
                  </a:lnTo>
                  <a:lnTo>
                    <a:pt x="316" y="643"/>
                  </a:lnTo>
                  <a:lnTo>
                    <a:pt x="317" y="644"/>
                  </a:lnTo>
                  <a:lnTo>
                    <a:pt x="318" y="644"/>
                  </a:lnTo>
                  <a:lnTo>
                    <a:pt x="320" y="644"/>
                  </a:lnTo>
                  <a:lnTo>
                    <a:pt x="473" y="704"/>
                  </a:lnTo>
                  <a:lnTo>
                    <a:pt x="475" y="706"/>
                  </a:lnTo>
                  <a:lnTo>
                    <a:pt x="476" y="706"/>
                  </a:lnTo>
                  <a:lnTo>
                    <a:pt x="477" y="706"/>
                  </a:lnTo>
                  <a:lnTo>
                    <a:pt x="479" y="706"/>
                  </a:lnTo>
                  <a:lnTo>
                    <a:pt x="480" y="706"/>
                  </a:lnTo>
                  <a:lnTo>
                    <a:pt x="481" y="706"/>
                  </a:lnTo>
                  <a:lnTo>
                    <a:pt x="483" y="706"/>
                  </a:lnTo>
                  <a:lnTo>
                    <a:pt x="484" y="706"/>
                  </a:lnTo>
                  <a:lnTo>
                    <a:pt x="485" y="706"/>
                  </a:lnTo>
                  <a:lnTo>
                    <a:pt x="487" y="706"/>
                  </a:lnTo>
                  <a:lnTo>
                    <a:pt x="488" y="704"/>
                  </a:lnTo>
                  <a:lnTo>
                    <a:pt x="491" y="704"/>
                  </a:lnTo>
                  <a:lnTo>
                    <a:pt x="491" y="703"/>
                  </a:lnTo>
                  <a:lnTo>
                    <a:pt x="492" y="703"/>
                  </a:lnTo>
                  <a:lnTo>
                    <a:pt x="494" y="703"/>
                  </a:lnTo>
                  <a:lnTo>
                    <a:pt x="494" y="701"/>
                  </a:lnTo>
                  <a:lnTo>
                    <a:pt x="495" y="701"/>
                  </a:lnTo>
                  <a:lnTo>
                    <a:pt x="495" y="700"/>
                  </a:lnTo>
                  <a:lnTo>
                    <a:pt x="496" y="700"/>
                  </a:lnTo>
                  <a:lnTo>
                    <a:pt x="496" y="698"/>
                  </a:lnTo>
                  <a:lnTo>
                    <a:pt x="498" y="697"/>
                  </a:lnTo>
                  <a:lnTo>
                    <a:pt x="499" y="695"/>
                  </a:lnTo>
                  <a:lnTo>
                    <a:pt x="499" y="694"/>
                  </a:lnTo>
                  <a:lnTo>
                    <a:pt x="500" y="694"/>
                  </a:lnTo>
                  <a:lnTo>
                    <a:pt x="500" y="692"/>
                  </a:lnTo>
                  <a:lnTo>
                    <a:pt x="500" y="691"/>
                  </a:lnTo>
                  <a:lnTo>
                    <a:pt x="502" y="691"/>
                  </a:lnTo>
                  <a:lnTo>
                    <a:pt x="503" y="684"/>
                  </a:lnTo>
                  <a:lnTo>
                    <a:pt x="503" y="681"/>
                  </a:lnTo>
                  <a:lnTo>
                    <a:pt x="504" y="680"/>
                  </a:lnTo>
                  <a:lnTo>
                    <a:pt x="504" y="677"/>
                  </a:lnTo>
                  <a:lnTo>
                    <a:pt x="504" y="675"/>
                  </a:lnTo>
                  <a:lnTo>
                    <a:pt x="504" y="672"/>
                  </a:lnTo>
                  <a:lnTo>
                    <a:pt x="503" y="670"/>
                  </a:lnTo>
                  <a:lnTo>
                    <a:pt x="503" y="669"/>
                  </a:lnTo>
                  <a:lnTo>
                    <a:pt x="503" y="666"/>
                  </a:lnTo>
                  <a:lnTo>
                    <a:pt x="502" y="664"/>
                  </a:lnTo>
                  <a:lnTo>
                    <a:pt x="500" y="663"/>
                  </a:lnTo>
                  <a:lnTo>
                    <a:pt x="499" y="661"/>
                  </a:lnTo>
                  <a:lnTo>
                    <a:pt x="498" y="660"/>
                  </a:lnTo>
                  <a:lnTo>
                    <a:pt x="496" y="658"/>
                  </a:lnTo>
                  <a:lnTo>
                    <a:pt x="495" y="657"/>
                  </a:lnTo>
                  <a:lnTo>
                    <a:pt x="494" y="655"/>
                  </a:lnTo>
                  <a:lnTo>
                    <a:pt x="492" y="653"/>
                  </a:lnTo>
                  <a:lnTo>
                    <a:pt x="491" y="653"/>
                  </a:lnTo>
                  <a:lnTo>
                    <a:pt x="490" y="652"/>
                  </a:lnTo>
                  <a:lnTo>
                    <a:pt x="488" y="650"/>
                  </a:lnTo>
                  <a:lnTo>
                    <a:pt x="487" y="649"/>
                  </a:lnTo>
                  <a:lnTo>
                    <a:pt x="485" y="647"/>
                  </a:lnTo>
                  <a:lnTo>
                    <a:pt x="484" y="644"/>
                  </a:lnTo>
                  <a:lnTo>
                    <a:pt x="483" y="641"/>
                  </a:lnTo>
                  <a:lnTo>
                    <a:pt x="483" y="640"/>
                  </a:lnTo>
                  <a:lnTo>
                    <a:pt x="481" y="636"/>
                  </a:lnTo>
                  <a:lnTo>
                    <a:pt x="481" y="633"/>
                  </a:lnTo>
                  <a:lnTo>
                    <a:pt x="480" y="630"/>
                  </a:lnTo>
                  <a:lnTo>
                    <a:pt x="480" y="627"/>
                  </a:lnTo>
                  <a:lnTo>
                    <a:pt x="479" y="624"/>
                  </a:lnTo>
                  <a:lnTo>
                    <a:pt x="479" y="621"/>
                  </a:lnTo>
                  <a:lnTo>
                    <a:pt x="437" y="27"/>
                  </a:lnTo>
                  <a:lnTo>
                    <a:pt x="437" y="24"/>
                  </a:lnTo>
                  <a:lnTo>
                    <a:pt x="437" y="23"/>
                  </a:lnTo>
                  <a:lnTo>
                    <a:pt x="436" y="21"/>
                  </a:lnTo>
                  <a:lnTo>
                    <a:pt x="436" y="20"/>
                  </a:lnTo>
                  <a:lnTo>
                    <a:pt x="436" y="18"/>
                  </a:lnTo>
                  <a:lnTo>
                    <a:pt x="434" y="17"/>
                  </a:lnTo>
                  <a:lnTo>
                    <a:pt x="433" y="15"/>
                  </a:lnTo>
                  <a:lnTo>
                    <a:pt x="433" y="13"/>
                  </a:lnTo>
                  <a:lnTo>
                    <a:pt x="432" y="12"/>
                  </a:lnTo>
                  <a:lnTo>
                    <a:pt x="430" y="10"/>
                  </a:lnTo>
                  <a:lnTo>
                    <a:pt x="429" y="10"/>
                  </a:lnTo>
                  <a:lnTo>
                    <a:pt x="427" y="9"/>
                  </a:lnTo>
                  <a:lnTo>
                    <a:pt x="426" y="7"/>
                  </a:lnTo>
                  <a:lnTo>
                    <a:pt x="425" y="7"/>
                  </a:lnTo>
                  <a:lnTo>
                    <a:pt x="423" y="6"/>
                  </a:lnTo>
                  <a:lnTo>
                    <a:pt x="422" y="6"/>
                  </a:lnTo>
                  <a:lnTo>
                    <a:pt x="410" y="1"/>
                  </a:lnTo>
                  <a:lnTo>
                    <a:pt x="409" y="0"/>
                  </a:lnTo>
                  <a:lnTo>
                    <a:pt x="407" y="0"/>
                  </a:lnTo>
                  <a:lnTo>
                    <a:pt x="406" y="0"/>
                  </a:lnTo>
                  <a:lnTo>
                    <a:pt x="405" y="0"/>
                  </a:lnTo>
                  <a:lnTo>
                    <a:pt x="403" y="0"/>
                  </a:lnTo>
                  <a:lnTo>
                    <a:pt x="401" y="0"/>
                  </a:lnTo>
                  <a:lnTo>
                    <a:pt x="399" y="0"/>
                  </a:lnTo>
                  <a:lnTo>
                    <a:pt x="398" y="1"/>
                  </a:lnTo>
                  <a:lnTo>
                    <a:pt x="396" y="1"/>
                  </a:lnTo>
                  <a:lnTo>
                    <a:pt x="395" y="1"/>
                  </a:lnTo>
                  <a:lnTo>
                    <a:pt x="394" y="3"/>
                  </a:lnTo>
                  <a:lnTo>
                    <a:pt x="392" y="3"/>
                  </a:lnTo>
                  <a:lnTo>
                    <a:pt x="391" y="4"/>
                  </a:lnTo>
                  <a:lnTo>
                    <a:pt x="390" y="6"/>
                  </a:lnTo>
                  <a:lnTo>
                    <a:pt x="388" y="7"/>
                  </a:lnTo>
                  <a:lnTo>
                    <a:pt x="387" y="9"/>
                  </a:lnTo>
                  <a:close/>
                  <a:moveTo>
                    <a:pt x="371" y="618"/>
                  </a:moveTo>
                  <a:lnTo>
                    <a:pt x="371" y="618"/>
                  </a:lnTo>
                  <a:lnTo>
                    <a:pt x="371" y="619"/>
                  </a:lnTo>
                  <a:lnTo>
                    <a:pt x="371" y="618"/>
                  </a:lnTo>
                  <a:close/>
                  <a:moveTo>
                    <a:pt x="468" y="694"/>
                  </a:moveTo>
                  <a:lnTo>
                    <a:pt x="469" y="695"/>
                  </a:lnTo>
                  <a:lnTo>
                    <a:pt x="471" y="695"/>
                  </a:lnTo>
                  <a:lnTo>
                    <a:pt x="472" y="697"/>
                  </a:lnTo>
                  <a:lnTo>
                    <a:pt x="472" y="698"/>
                  </a:lnTo>
                  <a:lnTo>
                    <a:pt x="473" y="698"/>
                  </a:lnTo>
                  <a:lnTo>
                    <a:pt x="472" y="697"/>
                  </a:lnTo>
                  <a:lnTo>
                    <a:pt x="471" y="695"/>
                  </a:lnTo>
                  <a:lnTo>
                    <a:pt x="469" y="695"/>
                  </a:lnTo>
                  <a:lnTo>
                    <a:pt x="468" y="694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9" name="Freeform 175"/>
            <p:cNvSpPr>
              <a:spLocks noEditPoints="1"/>
            </p:cNvSpPr>
            <p:nvPr/>
          </p:nvSpPr>
          <p:spPr bwMode="auto">
            <a:xfrm>
              <a:off x="1997076" y="4976813"/>
              <a:ext cx="365125" cy="522288"/>
            </a:xfrm>
            <a:custGeom>
              <a:avLst/>
              <a:gdLst>
                <a:gd name="T0" fmla="*/ 2147483647 w 460"/>
                <a:gd name="T1" fmla="*/ 2147483647 h 659"/>
                <a:gd name="T2" fmla="*/ 2147483647 w 460"/>
                <a:gd name="T3" fmla="*/ 2147483647 h 659"/>
                <a:gd name="T4" fmla="*/ 2147483647 w 460"/>
                <a:gd name="T5" fmla="*/ 2147483647 h 659"/>
                <a:gd name="T6" fmla="*/ 2147483647 w 460"/>
                <a:gd name="T7" fmla="*/ 2147483647 h 659"/>
                <a:gd name="T8" fmla="*/ 2147483647 w 460"/>
                <a:gd name="T9" fmla="*/ 2147483647 h 659"/>
                <a:gd name="T10" fmla="*/ 2147483647 w 460"/>
                <a:gd name="T11" fmla="*/ 2147483647 h 659"/>
                <a:gd name="T12" fmla="*/ 2147483647 w 460"/>
                <a:gd name="T13" fmla="*/ 2147483647 h 659"/>
                <a:gd name="T14" fmla="*/ 2147483647 w 460"/>
                <a:gd name="T15" fmla="*/ 2147483647 h 659"/>
                <a:gd name="T16" fmla="*/ 2147483647 w 460"/>
                <a:gd name="T17" fmla="*/ 2147483647 h 659"/>
                <a:gd name="T18" fmla="*/ 2147483647 w 460"/>
                <a:gd name="T19" fmla="*/ 2147483647 h 659"/>
                <a:gd name="T20" fmla="*/ 2147483647 w 460"/>
                <a:gd name="T21" fmla="*/ 2147483647 h 659"/>
                <a:gd name="T22" fmla="*/ 2147483647 w 460"/>
                <a:gd name="T23" fmla="*/ 2147483647 h 659"/>
                <a:gd name="T24" fmla="*/ 2147483647 w 460"/>
                <a:gd name="T25" fmla="*/ 2147483647 h 659"/>
                <a:gd name="T26" fmla="*/ 2147483647 w 460"/>
                <a:gd name="T27" fmla="*/ 2147483647 h 659"/>
                <a:gd name="T28" fmla="*/ 2147483647 w 460"/>
                <a:gd name="T29" fmla="*/ 2147483647 h 659"/>
                <a:gd name="T30" fmla="*/ 2147483647 w 460"/>
                <a:gd name="T31" fmla="*/ 2147483647 h 659"/>
                <a:gd name="T32" fmla="*/ 2147483647 w 460"/>
                <a:gd name="T33" fmla="*/ 2147483647 h 659"/>
                <a:gd name="T34" fmla="*/ 2147483647 w 460"/>
                <a:gd name="T35" fmla="*/ 2147483647 h 659"/>
                <a:gd name="T36" fmla="*/ 2147483647 w 460"/>
                <a:gd name="T37" fmla="*/ 2147483647 h 659"/>
                <a:gd name="T38" fmla="*/ 2147483647 w 460"/>
                <a:gd name="T39" fmla="*/ 2147483647 h 659"/>
                <a:gd name="T40" fmla="*/ 2147483647 w 460"/>
                <a:gd name="T41" fmla="*/ 2147483647 h 659"/>
                <a:gd name="T42" fmla="*/ 2147483647 w 460"/>
                <a:gd name="T43" fmla="*/ 2147483647 h 659"/>
                <a:gd name="T44" fmla="*/ 2147483647 w 460"/>
                <a:gd name="T45" fmla="*/ 2147483647 h 659"/>
                <a:gd name="T46" fmla="*/ 2147483647 w 460"/>
                <a:gd name="T47" fmla="*/ 2147483647 h 659"/>
                <a:gd name="T48" fmla="*/ 2147483647 w 460"/>
                <a:gd name="T49" fmla="*/ 2147483647 h 659"/>
                <a:gd name="T50" fmla="*/ 2147483647 w 460"/>
                <a:gd name="T51" fmla="*/ 2147483647 h 659"/>
                <a:gd name="T52" fmla="*/ 2147483647 w 460"/>
                <a:gd name="T53" fmla="*/ 2147483647 h 659"/>
                <a:gd name="T54" fmla="*/ 2147483647 w 460"/>
                <a:gd name="T55" fmla="*/ 2147483647 h 659"/>
                <a:gd name="T56" fmla="*/ 2147483647 w 460"/>
                <a:gd name="T57" fmla="*/ 2147483647 h 659"/>
                <a:gd name="T58" fmla="*/ 2147483647 w 460"/>
                <a:gd name="T59" fmla="*/ 2147483647 h 659"/>
                <a:gd name="T60" fmla="*/ 2147483647 w 460"/>
                <a:gd name="T61" fmla="*/ 2147483647 h 659"/>
                <a:gd name="T62" fmla="*/ 2147483647 w 460"/>
                <a:gd name="T63" fmla="*/ 2147483647 h 659"/>
                <a:gd name="T64" fmla="*/ 2147483647 w 460"/>
                <a:gd name="T65" fmla="*/ 2147483647 h 659"/>
                <a:gd name="T66" fmla="*/ 2147483647 w 460"/>
                <a:gd name="T67" fmla="*/ 2147483647 h 659"/>
                <a:gd name="T68" fmla="*/ 2147483647 w 460"/>
                <a:gd name="T69" fmla="*/ 2147483647 h 659"/>
                <a:gd name="T70" fmla="*/ 2147483647 w 460"/>
                <a:gd name="T71" fmla="*/ 2147483647 h 659"/>
                <a:gd name="T72" fmla="*/ 2147483647 w 460"/>
                <a:gd name="T73" fmla="*/ 2147483647 h 659"/>
                <a:gd name="T74" fmla="*/ 2147483647 w 460"/>
                <a:gd name="T75" fmla="*/ 2147483647 h 659"/>
                <a:gd name="T76" fmla="*/ 2147483647 w 460"/>
                <a:gd name="T77" fmla="*/ 2147483647 h 659"/>
                <a:gd name="T78" fmla="*/ 2147483647 w 460"/>
                <a:gd name="T79" fmla="*/ 2147483647 h 659"/>
                <a:gd name="T80" fmla="*/ 2147483647 w 460"/>
                <a:gd name="T81" fmla="*/ 2147483647 h 659"/>
                <a:gd name="T82" fmla="*/ 2147483647 w 460"/>
                <a:gd name="T83" fmla="*/ 0 h 659"/>
                <a:gd name="T84" fmla="*/ 2147483647 w 460"/>
                <a:gd name="T85" fmla="*/ 2147483647 h 659"/>
                <a:gd name="T86" fmla="*/ 2147483647 w 460"/>
                <a:gd name="T87" fmla="*/ 2147483647 h 659"/>
                <a:gd name="T88" fmla="*/ 2147483647 w 460"/>
                <a:gd name="T89" fmla="*/ 2147483647 h 659"/>
                <a:gd name="T90" fmla="*/ 2147483647 w 460"/>
                <a:gd name="T91" fmla="*/ 2147483647 h 659"/>
                <a:gd name="T92" fmla="*/ 2147483647 w 460"/>
                <a:gd name="T93" fmla="*/ 2147483647 h 659"/>
                <a:gd name="T94" fmla="*/ 2147483647 w 460"/>
                <a:gd name="T95" fmla="*/ 2147483647 h 659"/>
                <a:gd name="T96" fmla="*/ 2147483647 w 460"/>
                <a:gd name="T97" fmla="*/ 2147483647 h 659"/>
                <a:gd name="T98" fmla="*/ 2147483647 w 460"/>
                <a:gd name="T99" fmla="*/ 2147483647 h 659"/>
                <a:gd name="T100" fmla="*/ 2147483647 w 460"/>
                <a:gd name="T101" fmla="*/ 2147483647 h 659"/>
                <a:gd name="T102" fmla="*/ 2147483647 w 460"/>
                <a:gd name="T103" fmla="*/ 2147483647 h 659"/>
                <a:gd name="T104" fmla="*/ 2147483647 w 460"/>
                <a:gd name="T105" fmla="*/ 2147483647 h 659"/>
                <a:gd name="T106" fmla="*/ 2147483647 w 460"/>
                <a:gd name="T107" fmla="*/ 2147483647 h 659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460" h="659">
                  <a:moveTo>
                    <a:pt x="303" y="599"/>
                  </a:moveTo>
                  <a:lnTo>
                    <a:pt x="306" y="592"/>
                  </a:lnTo>
                  <a:lnTo>
                    <a:pt x="307" y="592"/>
                  </a:lnTo>
                  <a:lnTo>
                    <a:pt x="310" y="592"/>
                  </a:lnTo>
                  <a:lnTo>
                    <a:pt x="311" y="592"/>
                  </a:lnTo>
                  <a:lnTo>
                    <a:pt x="313" y="592"/>
                  </a:lnTo>
                  <a:lnTo>
                    <a:pt x="315" y="592"/>
                  </a:lnTo>
                  <a:lnTo>
                    <a:pt x="317" y="592"/>
                  </a:lnTo>
                  <a:lnTo>
                    <a:pt x="318" y="592"/>
                  </a:lnTo>
                  <a:lnTo>
                    <a:pt x="320" y="592"/>
                  </a:lnTo>
                  <a:lnTo>
                    <a:pt x="321" y="592"/>
                  </a:lnTo>
                  <a:lnTo>
                    <a:pt x="322" y="592"/>
                  </a:lnTo>
                  <a:lnTo>
                    <a:pt x="324" y="591"/>
                  </a:lnTo>
                  <a:lnTo>
                    <a:pt x="325" y="591"/>
                  </a:lnTo>
                  <a:lnTo>
                    <a:pt x="325" y="589"/>
                  </a:lnTo>
                  <a:lnTo>
                    <a:pt x="326" y="589"/>
                  </a:lnTo>
                  <a:lnTo>
                    <a:pt x="328" y="588"/>
                  </a:lnTo>
                  <a:lnTo>
                    <a:pt x="328" y="586"/>
                  </a:lnTo>
                  <a:lnTo>
                    <a:pt x="329" y="585"/>
                  </a:lnTo>
                  <a:lnTo>
                    <a:pt x="329" y="583"/>
                  </a:lnTo>
                  <a:lnTo>
                    <a:pt x="330" y="582"/>
                  </a:lnTo>
                  <a:lnTo>
                    <a:pt x="330" y="580"/>
                  </a:lnTo>
                  <a:lnTo>
                    <a:pt x="330" y="578"/>
                  </a:lnTo>
                  <a:lnTo>
                    <a:pt x="330" y="577"/>
                  </a:lnTo>
                  <a:lnTo>
                    <a:pt x="330" y="575"/>
                  </a:lnTo>
                  <a:lnTo>
                    <a:pt x="330" y="572"/>
                  </a:lnTo>
                  <a:lnTo>
                    <a:pt x="330" y="569"/>
                  </a:lnTo>
                  <a:lnTo>
                    <a:pt x="330" y="568"/>
                  </a:lnTo>
                  <a:lnTo>
                    <a:pt x="330" y="565"/>
                  </a:lnTo>
                  <a:lnTo>
                    <a:pt x="324" y="476"/>
                  </a:lnTo>
                  <a:lnTo>
                    <a:pt x="322" y="475"/>
                  </a:lnTo>
                  <a:lnTo>
                    <a:pt x="321" y="475"/>
                  </a:lnTo>
                  <a:lnTo>
                    <a:pt x="318" y="475"/>
                  </a:lnTo>
                  <a:lnTo>
                    <a:pt x="315" y="473"/>
                  </a:lnTo>
                  <a:lnTo>
                    <a:pt x="313" y="472"/>
                  </a:lnTo>
                  <a:lnTo>
                    <a:pt x="309" y="470"/>
                  </a:lnTo>
                  <a:lnTo>
                    <a:pt x="303" y="469"/>
                  </a:lnTo>
                  <a:lnTo>
                    <a:pt x="299" y="466"/>
                  </a:lnTo>
                  <a:lnTo>
                    <a:pt x="293" y="464"/>
                  </a:lnTo>
                  <a:lnTo>
                    <a:pt x="287" y="461"/>
                  </a:lnTo>
                  <a:lnTo>
                    <a:pt x="279" y="459"/>
                  </a:lnTo>
                  <a:lnTo>
                    <a:pt x="272" y="456"/>
                  </a:lnTo>
                  <a:lnTo>
                    <a:pt x="264" y="453"/>
                  </a:lnTo>
                  <a:lnTo>
                    <a:pt x="255" y="449"/>
                  </a:lnTo>
                  <a:lnTo>
                    <a:pt x="247" y="445"/>
                  </a:lnTo>
                  <a:lnTo>
                    <a:pt x="239" y="442"/>
                  </a:lnTo>
                  <a:lnTo>
                    <a:pt x="231" y="439"/>
                  </a:lnTo>
                  <a:lnTo>
                    <a:pt x="222" y="436"/>
                  </a:lnTo>
                  <a:lnTo>
                    <a:pt x="216" y="433"/>
                  </a:lnTo>
                  <a:lnTo>
                    <a:pt x="209" y="432"/>
                  </a:lnTo>
                  <a:lnTo>
                    <a:pt x="204" y="428"/>
                  </a:lnTo>
                  <a:lnTo>
                    <a:pt x="198" y="427"/>
                  </a:lnTo>
                  <a:lnTo>
                    <a:pt x="193" y="424"/>
                  </a:lnTo>
                  <a:lnTo>
                    <a:pt x="187" y="422"/>
                  </a:lnTo>
                  <a:lnTo>
                    <a:pt x="183" y="421"/>
                  </a:lnTo>
                  <a:lnTo>
                    <a:pt x="179" y="419"/>
                  </a:lnTo>
                  <a:lnTo>
                    <a:pt x="177" y="418"/>
                  </a:lnTo>
                  <a:lnTo>
                    <a:pt x="174" y="418"/>
                  </a:lnTo>
                  <a:lnTo>
                    <a:pt x="171" y="416"/>
                  </a:lnTo>
                  <a:lnTo>
                    <a:pt x="168" y="416"/>
                  </a:lnTo>
                  <a:lnTo>
                    <a:pt x="124" y="473"/>
                  </a:lnTo>
                  <a:lnTo>
                    <a:pt x="121" y="478"/>
                  </a:lnTo>
                  <a:lnTo>
                    <a:pt x="119" y="483"/>
                  </a:lnTo>
                  <a:lnTo>
                    <a:pt x="116" y="486"/>
                  </a:lnTo>
                  <a:lnTo>
                    <a:pt x="115" y="489"/>
                  </a:lnTo>
                  <a:lnTo>
                    <a:pt x="113" y="490"/>
                  </a:lnTo>
                  <a:lnTo>
                    <a:pt x="113" y="492"/>
                  </a:lnTo>
                  <a:lnTo>
                    <a:pt x="112" y="493"/>
                  </a:lnTo>
                  <a:lnTo>
                    <a:pt x="112" y="495"/>
                  </a:lnTo>
                  <a:lnTo>
                    <a:pt x="111" y="496"/>
                  </a:lnTo>
                  <a:lnTo>
                    <a:pt x="111" y="498"/>
                  </a:lnTo>
                  <a:lnTo>
                    <a:pt x="111" y="500"/>
                  </a:lnTo>
                  <a:lnTo>
                    <a:pt x="109" y="501"/>
                  </a:lnTo>
                  <a:lnTo>
                    <a:pt x="109" y="503"/>
                  </a:lnTo>
                  <a:lnTo>
                    <a:pt x="109" y="504"/>
                  </a:lnTo>
                  <a:lnTo>
                    <a:pt x="109" y="506"/>
                  </a:lnTo>
                  <a:lnTo>
                    <a:pt x="111" y="507"/>
                  </a:lnTo>
                  <a:lnTo>
                    <a:pt x="111" y="509"/>
                  </a:lnTo>
                  <a:lnTo>
                    <a:pt x="112" y="510"/>
                  </a:lnTo>
                  <a:lnTo>
                    <a:pt x="112" y="512"/>
                  </a:lnTo>
                  <a:lnTo>
                    <a:pt x="113" y="514"/>
                  </a:lnTo>
                  <a:lnTo>
                    <a:pt x="115" y="515"/>
                  </a:lnTo>
                  <a:lnTo>
                    <a:pt x="116" y="517"/>
                  </a:lnTo>
                  <a:lnTo>
                    <a:pt x="117" y="517"/>
                  </a:lnTo>
                  <a:lnTo>
                    <a:pt x="119" y="518"/>
                  </a:lnTo>
                  <a:lnTo>
                    <a:pt x="120" y="520"/>
                  </a:lnTo>
                  <a:lnTo>
                    <a:pt x="121" y="520"/>
                  </a:lnTo>
                  <a:lnTo>
                    <a:pt x="123" y="521"/>
                  </a:lnTo>
                  <a:lnTo>
                    <a:pt x="121" y="527"/>
                  </a:lnTo>
                  <a:lnTo>
                    <a:pt x="0" y="479"/>
                  </a:lnTo>
                  <a:lnTo>
                    <a:pt x="0" y="473"/>
                  </a:lnTo>
                  <a:lnTo>
                    <a:pt x="3" y="473"/>
                  </a:lnTo>
                  <a:lnTo>
                    <a:pt x="4" y="473"/>
                  </a:lnTo>
                  <a:lnTo>
                    <a:pt x="7" y="473"/>
                  </a:lnTo>
                  <a:lnTo>
                    <a:pt x="9" y="472"/>
                  </a:lnTo>
                  <a:lnTo>
                    <a:pt x="11" y="472"/>
                  </a:lnTo>
                  <a:lnTo>
                    <a:pt x="13" y="472"/>
                  </a:lnTo>
                  <a:lnTo>
                    <a:pt x="15" y="470"/>
                  </a:lnTo>
                  <a:lnTo>
                    <a:pt x="17" y="470"/>
                  </a:lnTo>
                  <a:lnTo>
                    <a:pt x="19" y="469"/>
                  </a:lnTo>
                  <a:lnTo>
                    <a:pt x="22" y="469"/>
                  </a:lnTo>
                  <a:lnTo>
                    <a:pt x="23" y="467"/>
                  </a:lnTo>
                  <a:lnTo>
                    <a:pt x="24" y="467"/>
                  </a:lnTo>
                  <a:lnTo>
                    <a:pt x="27" y="466"/>
                  </a:lnTo>
                  <a:lnTo>
                    <a:pt x="28" y="464"/>
                  </a:lnTo>
                  <a:lnTo>
                    <a:pt x="31" y="462"/>
                  </a:lnTo>
                  <a:lnTo>
                    <a:pt x="32" y="461"/>
                  </a:lnTo>
                  <a:lnTo>
                    <a:pt x="36" y="458"/>
                  </a:lnTo>
                  <a:lnTo>
                    <a:pt x="39" y="455"/>
                  </a:lnTo>
                  <a:lnTo>
                    <a:pt x="43" y="452"/>
                  </a:lnTo>
                  <a:lnTo>
                    <a:pt x="47" y="449"/>
                  </a:lnTo>
                  <a:lnTo>
                    <a:pt x="50" y="444"/>
                  </a:lnTo>
                  <a:lnTo>
                    <a:pt x="54" y="441"/>
                  </a:lnTo>
                  <a:lnTo>
                    <a:pt x="58" y="436"/>
                  </a:lnTo>
                  <a:lnTo>
                    <a:pt x="61" y="432"/>
                  </a:lnTo>
                  <a:lnTo>
                    <a:pt x="382" y="0"/>
                  </a:lnTo>
                  <a:lnTo>
                    <a:pt x="394" y="5"/>
                  </a:lnTo>
                  <a:lnTo>
                    <a:pt x="435" y="600"/>
                  </a:lnTo>
                  <a:lnTo>
                    <a:pt x="435" y="603"/>
                  </a:lnTo>
                  <a:lnTo>
                    <a:pt x="435" y="608"/>
                  </a:lnTo>
                  <a:lnTo>
                    <a:pt x="437" y="612"/>
                  </a:lnTo>
                  <a:lnTo>
                    <a:pt x="438" y="617"/>
                  </a:lnTo>
                  <a:lnTo>
                    <a:pt x="438" y="619"/>
                  </a:lnTo>
                  <a:lnTo>
                    <a:pt x="438" y="620"/>
                  </a:lnTo>
                  <a:lnTo>
                    <a:pt x="440" y="623"/>
                  </a:lnTo>
                  <a:lnTo>
                    <a:pt x="440" y="625"/>
                  </a:lnTo>
                  <a:lnTo>
                    <a:pt x="441" y="626"/>
                  </a:lnTo>
                  <a:lnTo>
                    <a:pt x="441" y="628"/>
                  </a:lnTo>
                  <a:lnTo>
                    <a:pt x="442" y="631"/>
                  </a:lnTo>
                  <a:lnTo>
                    <a:pt x="444" y="633"/>
                  </a:lnTo>
                  <a:lnTo>
                    <a:pt x="444" y="634"/>
                  </a:lnTo>
                  <a:lnTo>
                    <a:pt x="445" y="636"/>
                  </a:lnTo>
                  <a:lnTo>
                    <a:pt x="445" y="637"/>
                  </a:lnTo>
                  <a:lnTo>
                    <a:pt x="446" y="639"/>
                  </a:lnTo>
                  <a:lnTo>
                    <a:pt x="448" y="640"/>
                  </a:lnTo>
                  <a:lnTo>
                    <a:pt x="448" y="642"/>
                  </a:lnTo>
                  <a:lnTo>
                    <a:pt x="449" y="643"/>
                  </a:lnTo>
                  <a:lnTo>
                    <a:pt x="450" y="645"/>
                  </a:lnTo>
                  <a:lnTo>
                    <a:pt x="452" y="645"/>
                  </a:lnTo>
                  <a:lnTo>
                    <a:pt x="453" y="646"/>
                  </a:lnTo>
                  <a:lnTo>
                    <a:pt x="454" y="648"/>
                  </a:lnTo>
                  <a:lnTo>
                    <a:pt x="454" y="650"/>
                  </a:lnTo>
                  <a:lnTo>
                    <a:pt x="456" y="650"/>
                  </a:lnTo>
                  <a:lnTo>
                    <a:pt x="457" y="651"/>
                  </a:lnTo>
                  <a:lnTo>
                    <a:pt x="458" y="651"/>
                  </a:lnTo>
                  <a:lnTo>
                    <a:pt x="460" y="653"/>
                  </a:lnTo>
                  <a:lnTo>
                    <a:pt x="458" y="659"/>
                  </a:lnTo>
                  <a:lnTo>
                    <a:pt x="303" y="599"/>
                  </a:lnTo>
                  <a:close/>
                  <a:moveTo>
                    <a:pt x="307" y="235"/>
                  </a:moveTo>
                  <a:lnTo>
                    <a:pt x="218" y="353"/>
                  </a:lnTo>
                  <a:lnTo>
                    <a:pt x="318" y="391"/>
                  </a:lnTo>
                  <a:lnTo>
                    <a:pt x="307" y="235"/>
                  </a:lnTo>
                  <a:close/>
                </a:path>
              </a:pathLst>
            </a:custGeom>
            <a:solidFill>
              <a:srgbClr val="E08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0" name="Freeform 176"/>
            <p:cNvSpPr>
              <a:spLocks/>
            </p:cNvSpPr>
            <p:nvPr/>
          </p:nvSpPr>
          <p:spPr bwMode="auto">
            <a:xfrm>
              <a:off x="1997076" y="4976813"/>
              <a:ext cx="315913" cy="396875"/>
            </a:xfrm>
            <a:custGeom>
              <a:avLst/>
              <a:gdLst>
                <a:gd name="T0" fmla="*/ 2147483647 w 396"/>
                <a:gd name="T1" fmla="*/ 2147483647 h 501"/>
                <a:gd name="T2" fmla="*/ 2147483647 w 396"/>
                <a:gd name="T3" fmla="*/ 2147483647 h 501"/>
                <a:gd name="T4" fmla="*/ 2147483647 w 396"/>
                <a:gd name="T5" fmla="*/ 2147483647 h 501"/>
                <a:gd name="T6" fmla="*/ 2147483647 w 396"/>
                <a:gd name="T7" fmla="*/ 0 h 501"/>
                <a:gd name="T8" fmla="*/ 2147483647 w 396"/>
                <a:gd name="T9" fmla="*/ 2147483647 h 501"/>
                <a:gd name="T10" fmla="*/ 2147483647 w 396"/>
                <a:gd name="T11" fmla="*/ 2147483647 h 501"/>
                <a:gd name="T12" fmla="*/ 2147483647 w 396"/>
                <a:gd name="T13" fmla="*/ 2147483647 h 501"/>
                <a:gd name="T14" fmla="*/ 2147483647 w 396"/>
                <a:gd name="T15" fmla="*/ 2147483647 h 501"/>
                <a:gd name="T16" fmla="*/ 2147483647 w 396"/>
                <a:gd name="T17" fmla="*/ 2147483647 h 501"/>
                <a:gd name="T18" fmla="*/ 2147483647 w 396"/>
                <a:gd name="T19" fmla="*/ 2147483647 h 501"/>
                <a:gd name="T20" fmla="*/ 2147483647 w 396"/>
                <a:gd name="T21" fmla="*/ 2147483647 h 501"/>
                <a:gd name="T22" fmla="*/ 2147483647 w 396"/>
                <a:gd name="T23" fmla="*/ 2147483647 h 501"/>
                <a:gd name="T24" fmla="*/ 2147483647 w 396"/>
                <a:gd name="T25" fmla="*/ 2147483647 h 501"/>
                <a:gd name="T26" fmla="*/ 2147483647 w 396"/>
                <a:gd name="T27" fmla="*/ 2147483647 h 501"/>
                <a:gd name="T28" fmla="*/ 2147483647 w 396"/>
                <a:gd name="T29" fmla="*/ 2147483647 h 501"/>
                <a:gd name="T30" fmla="*/ 2147483647 w 396"/>
                <a:gd name="T31" fmla="*/ 2147483647 h 501"/>
                <a:gd name="T32" fmla="*/ 2147483647 w 396"/>
                <a:gd name="T33" fmla="*/ 2147483647 h 501"/>
                <a:gd name="T34" fmla="*/ 2147483647 w 396"/>
                <a:gd name="T35" fmla="*/ 2147483647 h 501"/>
                <a:gd name="T36" fmla="*/ 2147483647 w 396"/>
                <a:gd name="T37" fmla="*/ 2147483647 h 501"/>
                <a:gd name="T38" fmla="*/ 2147483647 w 396"/>
                <a:gd name="T39" fmla="*/ 2147483647 h 501"/>
                <a:gd name="T40" fmla="*/ 2147483647 w 396"/>
                <a:gd name="T41" fmla="*/ 2147483647 h 501"/>
                <a:gd name="T42" fmla="*/ 2147483647 w 396"/>
                <a:gd name="T43" fmla="*/ 2147483647 h 501"/>
                <a:gd name="T44" fmla="*/ 2147483647 w 396"/>
                <a:gd name="T45" fmla="*/ 2147483647 h 501"/>
                <a:gd name="T46" fmla="*/ 2147483647 w 396"/>
                <a:gd name="T47" fmla="*/ 2147483647 h 501"/>
                <a:gd name="T48" fmla="*/ 2147483647 w 396"/>
                <a:gd name="T49" fmla="*/ 2147483647 h 501"/>
                <a:gd name="T50" fmla="*/ 2147483647 w 396"/>
                <a:gd name="T51" fmla="*/ 2147483647 h 501"/>
                <a:gd name="T52" fmla="*/ 2147483647 w 396"/>
                <a:gd name="T53" fmla="*/ 2147483647 h 501"/>
                <a:gd name="T54" fmla="*/ 2147483647 w 396"/>
                <a:gd name="T55" fmla="*/ 2147483647 h 501"/>
                <a:gd name="T56" fmla="*/ 0 w 396"/>
                <a:gd name="T57" fmla="*/ 2147483647 h 501"/>
                <a:gd name="T58" fmla="*/ 0 w 396"/>
                <a:gd name="T59" fmla="*/ 2147483647 h 501"/>
                <a:gd name="T60" fmla="*/ 2147483647 w 396"/>
                <a:gd name="T61" fmla="*/ 2147483647 h 501"/>
                <a:gd name="T62" fmla="*/ 2147483647 w 396"/>
                <a:gd name="T63" fmla="*/ 2147483647 h 501"/>
                <a:gd name="T64" fmla="*/ 2147483647 w 396"/>
                <a:gd name="T65" fmla="*/ 2147483647 h 501"/>
                <a:gd name="T66" fmla="*/ 2147483647 w 396"/>
                <a:gd name="T67" fmla="*/ 2147483647 h 501"/>
                <a:gd name="T68" fmla="*/ 2147483647 w 396"/>
                <a:gd name="T69" fmla="*/ 2147483647 h 501"/>
                <a:gd name="T70" fmla="*/ 2147483647 w 396"/>
                <a:gd name="T71" fmla="*/ 2147483647 h 501"/>
                <a:gd name="T72" fmla="*/ 2147483647 w 396"/>
                <a:gd name="T73" fmla="*/ 2147483647 h 501"/>
                <a:gd name="T74" fmla="*/ 2147483647 w 396"/>
                <a:gd name="T75" fmla="*/ 2147483647 h 501"/>
                <a:gd name="T76" fmla="*/ 2147483647 w 396"/>
                <a:gd name="T77" fmla="*/ 2147483647 h 501"/>
                <a:gd name="T78" fmla="*/ 2147483647 w 396"/>
                <a:gd name="T79" fmla="*/ 2147483647 h 501"/>
                <a:gd name="T80" fmla="*/ 2147483647 w 396"/>
                <a:gd name="T81" fmla="*/ 2147483647 h 501"/>
                <a:gd name="T82" fmla="*/ 2147483647 w 396"/>
                <a:gd name="T83" fmla="*/ 2147483647 h 501"/>
                <a:gd name="T84" fmla="*/ 2147483647 w 396"/>
                <a:gd name="T85" fmla="*/ 2147483647 h 501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396" h="501">
                  <a:moveTo>
                    <a:pt x="92" y="466"/>
                  </a:moveTo>
                  <a:lnTo>
                    <a:pt x="396" y="54"/>
                  </a:lnTo>
                  <a:lnTo>
                    <a:pt x="394" y="5"/>
                  </a:lnTo>
                  <a:lnTo>
                    <a:pt x="382" y="0"/>
                  </a:lnTo>
                  <a:lnTo>
                    <a:pt x="61" y="430"/>
                  </a:lnTo>
                  <a:lnTo>
                    <a:pt x="58" y="435"/>
                  </a:lnTo>
                  <a:lnTo>
                    <a:pt x="54" y="439"/>
                  </a:lnTo>
                  <a:lnTo>
                    <a:pt x="51" y="444"/>
                  </a:lnTo>
                  <a:lnTo>
                    <a:pt x="47" y="447"/>
                  </a:lnTo>
                  <a:lnTo>
                    <a:pt x="43" y="452"/>
                  </a:lnTo>
                  <a:lnTo>
                    <a:pt x="39" y="455"/>
                  </a:lnTo>
                  <a:lnTo>
                    <a:pt x="36" y="458"/>
                  </a:lnTo>
                  <a:lnTo>
                    <a:pt x="32" y="461"/>
                  </a:lnTo>
                  <a:lnTo>
                    <a:pt x="31" y="462"/>
                  </a:lnTo>
                  <a:lnTo>
                    <a:pt x="28" y="464"/>
                  </a:lnTo>
                  <a:lnTo>
                    <a:pt x="27" y="464"/>
                  </a:lnTo>
                  <a:lnTo>
                    <a:pt x="24" y="466"/>
                  </a:lnTo>
                  <a:lnTo>
                    <a:pt x="23" y="467"/>
                  </a:lnTo>
                  <a:lnTo>
                    <a:pt x="22" y="467"/>
                  </a:lnTo>
                  <a:lnTo>
                    <a:pt x="19" y="469"/>
                  </a:lnTo>
                  <a:lnTo>
                    <a:pt x="17" y="469"/>
                  </a:lnTo>
                  <a:lnTo>
                    <a:pt x="15" y="470"/>
                  </a:lnTo>
                  <a:lnTo>
                    <a:pt x="13" y="470"/>
                  </a:lnTo>
                  <a:lnTo>
                    <a:pt x="11" y="472"/>
                  </a:lnTo>
                  <a:lnTo>
                    <a:pt x="9" y="472"/>
                  </a:lnTo>
                  <a:lnTo>
                    <a:pt x="7" y="472"/>
                  </a:lnTo>
                  <a:lnTo>
                    <a:pt x="4" y="472"/>
                  </a:lnTo>
                  <a:lnTo>
                    <a:pt x="3" y="472"/>
                  </a:lnTo>
                  <a:lnTo>
                    <a:pt x="0" y="472"/>
                  </a:lnTo>
                  <a:lnTo>
                    <a:pt x="0" y="478"/>
                  </a:lnTo>
                  <a:lnTo>
                    <a:pt x="55" y="501"/>
                  </a:lnTo>
                  <a:lnTo>
                    <a:pt x="57" y="500"/>
                  </a:lnTo>
                  <a:lnTo>
                    <a:pt x="59" y="498"/>
                  </a:lnTo>
                  <a:lnTo>
                    <a:pt x="61" y="496"/>
                  </a:lnTo>
                  <a:lnTo>
                    <a:pt x="62" y="495"/>
                  </a:lnTo>
                  <a:lnTo>
                    <a:pt x="66" y="492"/>
                  </a:lnTo>
                  <a:lnTo>
                    <a:pt x="70" y="489"/>
                  </a:lnTo>
                  <a:lnTo>
                    <a:pt x="74" y="486"/>
                  </a:lnTo>
                  <a:lnTo>
                    <a:pt x="77" y="483"/>
                  </a:lnTo>
                  <a:lnTo>
                    <a:pt x="81" y="478"/>
                  </a:lnTo>
                  <a:lnTo>
                    <a:pt x="84" y="475"/>
                  </a:lnTo>
                  <a:lnTo>
                    <a:pt x="88" y="470"/>
                  </a:lnTo>
                  <a:lnTo>
                    <a:pt x="92" y="466"/>
                  </a:lnTo>
                  <a:close/>
                </a:path>
              </a:pathLst>
            </a:custGeom>
            <a:solidFill>
              <a:srgbClr val="EAB5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41" name="타원형 설명선 40"/>
          <p:cNvSpPr/>
          <p:nvPr/>
        </p:nvSpPr>
        <p:spPr>
          <a:xfrm>
            <a:off x="7540627" y="2308705"/>
            <a:ext cx="735012" cy="838200"/>
          </a:xfrm>
          <a:prstGeom prst="wedgeEllipseCallout">
            <a:avLst>
              <a:gd name="adj1" fmla="val -56470"/>
              <a:gd name="adj2" fmla="val 60316"/>
            </a:avLst>
          </a:prstGeom>
          <a:solidFill>
            <a:srgbClr val="CDF3FF"/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0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65</a:t>
            </a:r>
            <a:endParaRPr lang="ko-KR" altLang="en-US" sz="14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257536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152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행맨</a:t>
            </a:r>
            <a:r>
              <a:rPr lang="ko-KR" altLang="en-US" dirty="0" smtClean="0"/>
              <a:t> 게임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빈칸으로 구성된 문자열이 주어지고 사용자는 문자열에 들어갈 글자들을 하나씩 추측해서 맞추는 게임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사용자가 </a:t>
            </a:r>
            <a:r>
              <a:rPr lang="ko-KR" altLang="en-US" dirty="0"/>
              <a:t>문자열에 들어 있는 글자를 정확하게 입력했으면 화면에 그 글자를 출력한다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일정한 </a:t>
            </a:r>
            <a:r>
              <a:rPr lang="ko-KR" altLang="en-US" dirty="0"/>
              <a:t>횟수만 시도할 수 있게 하라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6385" name="_x255148168" descr="EMB000014ec3a4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980728"/>
            <a:ext cx="2664296" cy="325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797161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Users\sec\AppData\Local\Microsoft\Windows\Temporary Internet Files\Content.IE5\1XHIBMX9\MC900432517[1].w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340768"/>
            <a:ext cx="5581833" cy="4465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실행 결과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667644" y="2090962"/>
            <a:ext cx="536073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i="1" dirty="0">
                <a:solidFill>
                  <a:schemeClr val="bg1"/>
                </a:solidFill>
              </a:rPr>
              <a:t>문자열을 입력하시오</a:t>
            </a:r>
            <a:r>
              <a:rPr lang="en-US" altLang="ko-KR" sz="1600" i="1" dirty="0">
                <a:solidFill>
                  <a:schemeClr val="bg1"/>
                </a:solidFill>
              </a:rPr>
              <a:t>: ____ __ _______</a:t>
            </a:r>
            <a:endParaRPr lang="ko-KR" altLang="en-US" sz="1600" dirty="0">
              <a:solidFill>
                <a:schemeClr val="bg1"/>
              </a:solidFill>
            </a:endParaRPr>
          </a:p>
          <a:p>
            <a:r>
              <a:rPr lang="ko-KR" altLang="en-US" sz="1600" i="1" dirty="0">
                <a:solidFill>
                  <a:schemeClr val="bg1"/>
                </a:solidFill>
              </a:rPr>
              <a:t>글자를 추측하시오</a:t>
            </a:r>
            <a:r>
              <a:rPr lang="en-US" altLang="ko-KR" sz="1600" i="1" dirty="0">
                <a:solidFill>
                  <a:schemeClr val="bg1"/>
                </a:solidFill>
              </a:rPr>
              <a:t>: a</a:t>
            </a:r>
            <a:endParaRPr lang="ko-KR" altLang="en-US" sz="1600" dirty="0">
              <a:solidFill>
                <a:schemeClr val="bg1"/>
              </a:solidFill>
            </a:endParaRPr>
          </a:p>
          <a:p>
            <a:r>
              <a:rPr lang="ko-KR" altLang="en-US" sz="1600" i="1" dirty="0">
                <a:solidFill>
                  <a:schemeClr val="bg1"/>
                </a:solidFill>
              </a:rPr>
              <a:t>문자열을 입력하시오</a:t>
            </a:r>
            <a:r>
              <a:rPr lang="en-US" altLang="ko-KR" sz="1600" i="1" dirty="0">
                <a:solidFill>
                  <a:schemeClr val="bg1"/>
                </a:solidFill>
              </a:rPr>
              <a:t>: ____ a_ _______</a:t>
            </a:r>
            <a:endParaRPr lang="ko-KR" altLang="en-US" sz="1600" dirty="0">
              <a:solidFill>
                <a:schemeClr val="bg1"/>
              </a:solidFill>
            </a:endParaRPr>
          </a:p>
          <a:p>
            <a:r>
              <a:rPr lang="ko-KR" altLang="en-US" sz="1600" i="1" dirty="0">
                <a:solidFill>
                  <a:schemeClr val="bg1"/>
                </a:solidFill>
              </a:rPr>
              <a:t>글자를 추측하시오</a:t>
            </a:r>
            <a:r>
              <a:rPr lang="en-US" altLang="ko-KR" sz="1600" i="1" dirty="0">
                <a:solidFill>
                  <a:schemeClr val="bg1"/>
                </a:solidFill>
              </a:rPr>
              <a:t>: e</a:t>
            </a:r>
            <a:endParaRPr lang="ko-KR" altLang="en-US" sz="1600" dirty="0">
              <a:solidFill>
                <a:schemeClr val="bg1"/>
              </a:solidFill>
            </a:endParaRPr>
          </a:p>
          <a:p>
            <a:r>
              <a:rPr lang="ko-KR" altLang="en-US" sz="1600" i="1" dirty="0">
                <a:solidFill>
                  <a:schemeClr val="bg1"/>
                </a:solidFill>
              </a:rPr>
              <a:t>문자열을 입력하시오</a:t>
            </a:r>
            <a:r>
              <a:rPr lang="en-US" altLang="ko-KR" sz="1600" i="1" dirty="0">
                <a:solidFill>
                  <a:schemeClr val="bg1"/>
                </a:solidFill>
              </a:rPr>
              <a:t>: _</a:t>
            </a:r>
            <a:r>
              <a:rPr lang="en-US" altLang="ko-KR" sz="1600" i="1" dirty="0" err="1">
                <a:solidFill>
                  <a:schemeClr val="bg1"/>
                </a:solidFill>
              </a:rPr>
              <a:t>ee</a:t>
            </a:r>
            <a:r>
              <a:rPr lang="en-US" altLang="ko-KR" sz="1600" i="1" dirty="0">
                <a:solidFill>
                  <a:schemeClr val="bg1"/>
                </a:solidFill>
              </a:rPr>
              <a:t>_ a_ _______</a:t>
            </a:r>
            <a:endParaRPr lang="ko-KR" altLang="en-US" sz="1600" dirty="0">
              <a:solidFill>
                <a:schemeClr val="bg1"/>
              </a:solidFill>
            </a:endParaRPr>
          </a:p>
          <a:p>
            <a:r>
              <a:rPr lang="en-US" altLang="ko-KR" sz="1600" i="1" dirty="0">
                <a:solidFill>
                  <a:schemeClr val="bg1"/>
                </a:solidFill>
              </a:rPr>
              <a:t>...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604065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소스</a:t>
            </a:r>
            <a:endParaRPr lang="ko-KR" alt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116013" y="1052513"/>
            <a:ext cx="7777162" cy="5111750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#include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&lt;</a:t>
            </a:r>
            <a:r>
              <a:rPr lang="en-US" altLang="ko-KR" sz="1600" kern="0" dirty="0" err="1">
                <a:solidFill>
                  <a:srgbClr val="A31515"/>
                </a:solidFill>
                <a:latin typeface="Trebuchet MS" pitchFamily="34" charset="0"/>
              </a:rPr>
              <a:t>stdio.h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&gt;</a:t>
            </a:r>
            <a:endParaRPr lang="en-US" altLang="ko-KR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err="1" smtClean="0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check(</a:t>
            </a: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char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s[], </a:t>
            </a: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char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a[], </a:t>
            </a: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char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ch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);</a:t>
            </a:r>
          </a:p>
          <a:p>
            <a:pPr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main (</a:t>
            </a: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void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) {</a:t>
            </a:r>
          </a:p>
          <a:p>
            <a:pPr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char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solution[100] = 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"meet at midnight"</a:t>
            </a:r>
            <a:endParaRPr lang="en-US" altLang="ko-KR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char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answer[100] = 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"____ __ ________"</a:t>
            </a:r>
            <a:endParaRPr lang="en-US" altLang="ko-KR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dirty="0">
                <a:latin typeface="Trebuchet MS" pitchFamily="34" charset="0"/>
              </a:rPr>
              <a:t>	</a:t>
            </a:r>
            <a:r>
              <a:rPr lang="en-US" altLang="ko-KR" sz="1600" dirty="0">
                <a:solidFill>
                  <a:srgbClr val="0000FF"/>
                </a:solidFill>
                <a:latin typeface="Trebuchet MS" pitchFamily="34" charset="0"/>
              </a:rPr>
              <a:t>char</a:t>
            </a:r>
            <a:r>
              <a:rPr lang="en-US" altLang="ko-KR" sz="1600" dirty="0">
                <a:latin typeface="Trebuchet MS" pitchFamily="34" charset="0"/>
              </a:rPr>
              <a:t> </a:t>
            </a:r>
            <a:r>
              <a:rPr lang="en-US" altLang="ko-KR" sz="1600" dirty="0" err="1">
                <a:latin typeface="Trebuchet MS" pitchFamily="34" charset="0"/>
              </a:rPr>
              <a:t>ch</a:t>
            </a:r>
            <a:r>
              <a:rPr lang="en-US" altLang="ko-KR" sz="1600" dirty="0">
                <a:latin typeface="Trebuchet MS" pitchFamily="34" charset="0"/>
              </a:rPr>
              <a:t>;</a:t>
            </a:r>
            <a:endParaRPr lang="en-US" altLang="ko-KR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while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(1) {</a:t>
            </a:r>
          </a:p>
          <a:p>
            <a:pPr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printf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"</a:t>
            </a:r>
            <a:r>
              <a:rPr lang="ko-KR" altLang="en-US" sz="1600" kern="0" dirty="0">
                <a:solidFill>
                  <a:srgbClr val="A31515"/>
                </a:solidFill>
                <a:latin typeface="Trebuchet MS" pitchFamily="34" charset="0"/>
                <a:ea typeface="휴먼명조"/>
              </a:rPr>
              <a:t>문자열을 입력하시오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: %s \n"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, answer);</a:t>
            </a:r>
          </a:p>
          <a:p>
            <a:pPr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printf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"</a:t>
            </a:r>
            <a:r>
              <a:rPr lang="ko-KR" altLang="en-US" sz="1600" kern="0" dirty="0">
                <a:solidFill>
                  <a:srgbClr val="A31515"/>
                </a:solidFill>
                <a:latin typeface="Trebuchet MS" pitchFamily="34" charset="0"/>
                <a:ea typeface="휴먼명조"/>
              </a:rPr>
              <a:t>글자를 추측하시오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: "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);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	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ch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=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getchar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();</a:t>
            </a:r>
          </a:p>
          <a:p>
            <a:pPr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dirty="0">
                <a:latin typeface="Trebuchet MS" pitchFamily="34" charset="0"/>
              </a:rPr>
              <a:t>		</a:t>
            </a:r>
            <a:r>
              <a:rPr lang="en-US" altLang="ko-KR" sz="1600" dirty="0">
                <a:solidFill>
                  <a:srgbClr val="0000FF"/>
                </a:solidFill>
                <a:latin typeface="Trebuchet MS" pitchFamily="34" charset="0"/>
              </a:rPr>
              <a:t>if</a:t>
            </a:r>
            <a:r>
              <a:rPr lang="en-US" altLang="ko-KR" sz="1600" dirty="0">
                <a:latin typeface="Trebuchet MS" pitchFamily="34" charset="0"/>
              </a:rPr>
              <a:t>( check(solution, answer, </a:t>
            </a:r>
            <a:r>
              <a:rPr lang="en-US" altLang="ko-KR" sz="1600" dirty="0" err="1">
                <a:latin typeface="Trebuchet MS" pitchFamily="34" charset="0"/>
              </a:rPr>
              <a:t>ch</a:t>
            </a:r>
            <a:r>
              <a:rPr lang="en-US" altLang="ko-KR" sz="1600" dirty="0">
                <a:latin typeface="Trebuchet MS" pitchFamily="34" charset="0"/>
              </a:rPr>
              <a:t>) == 1 )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		</a:t>
            </a: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			</a:t>
            </a:r>
            <a:r>
              <a:rPr lang="en-US" altLang="ko-KR" sz="1600" kern="0" dirty="0" smtClean="0">
                <a:solidFill>
                  <a:srgbClr val="0000FF"/>
                </a:solidFill>
                <a:latin typeface="Trebuchet MS" pitchFamily="34" charset="0"/>
              </a:rPr>
              <a:t>break</a:t>
            </a: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;</a:t>
            </a:r>
            <a:endParaRPr lang="en-US" altLang="ko-KR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fflush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stdin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); </a:t>
            </a:r>
            <a:r>
              <a:rPr lang="en-US" altLang="ko-KR" sz="1600" kern="0" dirty="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ko-KR" altLang="en-US" sz="1600" kern="0" dirty="0" err="1">
                <a:solidFill>
                  <a:srgbClr val="008000"/>
                </a:solidFill>
                <a:latin typeface="Trebuchet MS" pitchFamily="34" charset="0"/>
                <a:ea typeface="휴먼명조"/>
              </a:rPr>
              <a:t>줄바꿈</a:t>
            </a:r>
            <a:r>
              <a:rPr lang="ko-KR" altLang="en-US" sz="1600" kern="0" dirty="0">
                <a:solidFill>
                  <a:srgbClr val="008000"/>
                </a:solidFill>
                <a:latin typeface="Trebuchet MS" pitchFamily="34" charset="0"/>
                <a:ea typeface="휴먼명조"/>
              </a:rPr>
              <a:t> 문자 제거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}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return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0;</a:t>
            </a:r>
          </a:p>
          <a:p>
            <a:pPr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7544721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소스</a:t>
            </a:r>
            <a:endParaRPr lang="ko-KR" alt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116013" y="1052513"/>
            <a:ext cx="7777162" cy="3312591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check(</a:t>
            </a: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char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s[], </a:t>
            </a: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char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a[], </a:t>
            </a: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char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ch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)</a:t>
            </a:r>
          </a:p>
          <a:p>
            <a:pPr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{</a:t>
            </a:r>
          </a:p>
          <a:p>
            <a:pPr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;</a:t>
            </a:r>
          </a:p>
          <a:p>
            <a:pPr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for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=0; s[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] != NULL;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++){</a:t>
            </a:r>
          </a:p>
          <a:p>
            <a:pPr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dirty="0">
                <a:latin typeface="Trebuchet MS" pitchFamily="34" charset="0"/>
              </a:rPr>
              <a:t>		</a:t>
            </a:r>
            <a:r>
              <a:rPr lang="en-US" altLang="ko-KR" sz="1600" dirty="0">
                <a:solidFill>
                  <a:srgbClr val="0000FF"/>
                </a:solidFill>
                <a:latin typeface="Trebuchet MS" pitchFamily="34" charset="0"/>
              </a:rPr>
              <a:t>if</a:t>
            </a:r>
            <a:r>
              <a:rPr lang="en-US" altLang="ko-KR" sz="1600" dirty="0">
                <a:latin typeface="Trebuchet MS" pitchFamily="34" charset="0"/>
              </a:rPr>
              <a:t>( s[</a:t>
            </a:r>
            <a:r>
              <a:rPr lang="en-US" altLang="ko-KR" sz="1600" dirty="0" err="1">
                <a:latin typeface="Trebuchet MS" pitchFamily="34" charset="0"/>
              </a:rPr>
              <a:t>i</a:t>
            </a:r>
            <a:r>
              <a:rPr lang="en-US" altLang="ko-KR" sz="1600" dirty="0">
                <a:latin typeface="Trebuchet MS" pitchFamily="34" charset="0"/>
              </a:rPr>
              <a:t>] == </a:t>
            </a:r>
            <a:r>
              <a:rPr lang="en-US" altLang="ko-KR" sz="1600" dirty="0" err="1">
                <a:latin typeface="Trebuchet MS" pitchFamily="34" charset="0"/>
              </a:rPr>
              <a:t>ch</a:t>
            </a:r>
            <a:r>
              <a:rPr lang="en-US" altLang="ko-KR" sz="1600" dirty="0">
                <a:latin typeface="Trebuchet MS" pitchFamily="34" charset="0"/>
              </a:rPr>
              <a:t> )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		</a:t>
            </a:r>
            <a:endParaRPr lang="en-US" altLang="ko-KR" sz="1600" kern="0" dirty="0" smtClean="0">
              <a:solidFill>
                <a:srgbClr val="000000"/>
              </a:solidFill>
              <a:latin typeface="Trebuchet MS" pitchFamily="34" charset="0"/>
            </a:endParaRPr>
          </a:p>
          <a:p>
            <a:pPr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		a[</a:t>
            </a:r>
            <a:r>
              <a:rPr lang="en-US" altLang="ko-KR" sz="1600" kern="0" dirty="0" err="1" smtClean="0">
                <a:solidFill>
                  <a:srgbClr val="000000"/>
                </a:solidFill>
                <a:latin typeface="Trebuchet MS" pitchFamily="34" charset="0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] =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ch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;</a:t>
            </a:r>
          </a:p>
          <a:p>
            <a:pPr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}</a:t>
            </a:r>
          </a:p>
          <a:p>
            <a:pPr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if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strcmp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(s, a)==0 ) </a:t>
            </a: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return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1; </a:t>
            </a:r>
            <a:r>
              <a:rPr lang="en-US" altLang="ko-KR" sz="1600" kern="0" dirty="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ko-KR" altLang="en-US" sz="1600" kern="0" dirty="0">
                <a:solidFill>
                  <a:srgbClr val="008000"/>
                </a:solidFill>
                <a:latin typeface="Trebuchet MS" pitchFamily="34" charset="0"/>
                <a:ea typeface="휴먼명조"/>
              </a:rPr>
              <a:t>정답과 일치하는지를 검사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else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return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0;</a:t>
            </a:r>
          </a:p>
          <a:p>
            <a:pPr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6591721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도전문제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"meet at midnight"</a:t>
            </a:r>
            <a:r>
              <a:rPr lang="ko-KR" altLang="en-US" dirty="0"/>
              <a:t>에서 “</a:t>
            </a:r>
            <a:r>
              <a:rPr lang="en-US" altLang="ko-KR" dirty="0"/>
              <a:t>____ __ ________”</a:t>
            </a:r>
            <a:r>
              <a:rPr lang="ko-KR" altLang="en-US" dirty="0"/>
              <a:t>을 자동으로 생성할 수 있는가</a:t>
            </a:r>
            <a:r>
              <a:rPr lang="en-US" altLang="ko-KR" dirty="0"/>
              <a:t>?</a:t>
            </a:r>
            <a:endParaRPr lang="ko-KR" altLang="en-US" dirty="0"/>
          </a:p>
          <a:p>
            <a:endParaRPr lang="en-US" altLang="ko-KR" dirty="0" smtClean="0"/>
          </a:p>
          <a:p>
            <a:r>
              <a:rPr lang="ko-KR" altLang="en-US" dirty="0" smtClean="0"/>
              <a:t>여러 </a:t>
            </a:r>
            <a:r>
              <a:rPr lang="ko-KR" altLang="en-US" dirty="0"/>
              <a:t>개의 단어들이 들어 있는 </a:t>
            </a:r>
            <a:r>
              <a:rPr lang="en-US" altLang="ko-KR" dirty="0"/>
              <a:t>2</a:t>
            </a:r>
            <a:r>
              <a:rPr lang="ko-KR" altLang="en-US" dirty="0"/>
              <a:t>차원 배열을 생성하여서 </a:t>
            </a:r>
            <a:r>
              <a:rPr lang="ko-KR" altLang="en-US" dirty="0" err="1"/>
              <a:t>랜덤하게</a:t>
            </a:r>
            <a:r>
              <a:rPr lang="ko-KR" altLang="en-US" dirty="0"/>
              <a:t> 하나의 정답을 고르도록 프로그램을 업그레이드하라</a:t>
            </a:r>
            <a:r>
              <a:rPr lang="en-US" altLang="ko-KR" dirty="0"/>
              <a:t>. </a:t>
            </a:r>
            <a:endParaRPr lang="ko-KR" altLang="en-US" dirty="0"/>
          </a:p>
          <a:p>
            <a:r>
              <a:rPr lang="ko-KR" altLang="en-US" dirty="0" smtClean="0"/>
              <a:t>일정한 </a:t>
            </a:r>
            <a:r>
              <a:rPr lang="ko-KR" altLang="en-US" dirty="0"/>
              <a:t>횟수만 시도할 수 있게 하라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1029" name="Picture 5" descr="C:\Users\chun\AppData\Local\Microsoft\Windows\Temporary Internet Files\Content.IE5\RFXRE2L0\MC900056977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9212" y="3853385"/>
            <a:ext cx="1513332" cy="1805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553842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1260475" y="371475"/>
            <a:ext cx="7623175" cy="571500"/>
          </a:xfrm>
        </p:spPr>
        <p:txBody>
          <a:bodyPr/>
          <a:lstStyle/>
          <a:p>
            <a:pPr eaLnBrk="1" hangingPunct="1"/>
            <a:r>
              <a:rPr lang="en-US" altLang="ko-KR" sz="3600" smtClean="0"/>
              <a:t>Q &amp; A</a:t>
            </a:r>
          </a:p>
        </p:txBody>
      </p:sp>
      <p:pic>
        <p:nvPicPr>
          <p:cNvPr id="46083" name="Picture 7" descr="C:\Documents and Settings\1\Local Settings\Temporary Internet Files\Content.IE5\VRMSPK9M\MC900441902[1].w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7025" y="1978025"/>
            <a:ext cx="2767013" cy="327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4" name="Picture 9" descr="C:\Documents and Settings\1\Local Settings\Temporary Internet Files\Content.IE5\26VA9Z9X\MC900441930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9888" y="1643063"/>
            <a:ext cx="1978025" cy="190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5" name="Picture 10" descr="C:\Documents and Settings\1\Local Settings\Temporary Internet Files\Content.IE5\26VA9Z9X\MC900078711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7913" y="2411413"/>
            <a:ext cx="1622425" cy="3935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아스키 코드 출력</a:t>
            </a:r>
          </a:p>
        </p:txBody>
      </p:sp>
      <p:sp>
        <p:nvSpPr>
          <p:cNvPr id="6147" name="Rectangle 4"/>
          <p:cNvSpPr>
            <a:spLocks noChangeArrowheads="1"/>
          </p:cNvSpPr>
          <p:nvPr/>
        </p:nvSpPr>
        <p:spPr bwMode="auto">
          <a:xfrm>
            <a:off x="1116013" y="1125538"/>
            <a:ext cx="7777162" cy="3095625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ko-KR" sz="1400">
              <a:latin typeface="Comic Sans MS" pitchFamily="66" charset="0"/>
            </a:endParaRPr>
          </a:p>
        </p:txBody>
      </p:sp>
      <p:sp>
        <p:nvSpPr>
          <p:cNvPr id="6148" name="Rectangle 6"/>
          <p:cNvSpPr>
            <a:spLocks noChangeArrowheads="1"/>
          </p:cNvSpPr>
          <p:nvPr/>
        </p:nvSpPr>
        <p:spPr bwMode="auto">
          <a:xfrm>
            <a:off x="0" y="26955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873250" y="2695575"/>
            <a:ext cx="2447925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자유형 4"/>
          <p:cNvSpPr/>
          <p:nvPr/>
        </p:nvSpPr>
        <p:spPr>
          <a:xfrm>
            <a:off x="1362075" y="2609850"/>
            <a:ext cx="4733925" cy="1133475"/>
          </a:xfrm>
          <a:custGeom>
            <a:avLst/>
            <a:gdLst>
              <a:gd name="connsiteX0" fmla="*/ 3724275 w 4733925"/>
              <a:gd name="connsiteY0" fmla="*/ 1133475 h 1133475"/>
              <a:gd name="connsiteX1" fmla="*/ 3190875 w 4733925"/>
              <a:gd name="connsiteY1" fmla="*/ 1047750 h 1133475"/>
              <a:gd name="connsiteX2" fmla="*/ 3028950 w 4733925"/>
              <a:gd name="connsiteY2" fmla="*/ 1019175 h 1133475"/>
              <a:gd name="connsiteX3" fmla="*/ 2971800 w 4733925"/>
              <a:gd name="connsiteY3" fmla="*/ 1009650 h 1133475"/>
              <a:gd name="connsiteX4" fmla="*/ 2924175 w 4733925"/>
              <a:gd name="connsiteY4" fmla="*/ 1000125 h 1133475"/>
              <a:gd name="connsiteX5" fmla="*/ 2847975 w 4733925"/>
              <a:gd name="connsiteY5" fmla="*/ 990600 h 1133475"/>
              <a:gd name="connsiteX6" fmla="*/ 2790825 w 4733925"/>
              <a:gd name="connsiteY6" fmla="*/ 981075 h 1133475"/>
              <a:gd name="connsiteX7" fmla="*/ 2647950 w 4733925"/>
              <a:gd name="connsiteY7" fmla="*/ 962025 h 1133475"/>
              <a:gd name="connsiteX8" fmla="*/ 2438400 w 4733925"/>
              <a:gd name="connsiteY8" fmla="*/ 942975 h 1133475"/>
              <a:gd name="connsiteX9" fmla="*/ 2286000 w 4733925"/>
              <a:gd name="connsiteY9" fmla="*/ 933450 h 1133475"/>
              <a:gd name="connsiteX10" fmla="*/ 1828800 w 4733925"/>
              <a:gd name="connsiteY10" fmla="*/ 942975 h 1133475"/>
              <a:gd name="connsiteX11" fmla="*/ 1676400 w 4733925"/>
              <a:gd name="connsiteY11" fmla="*/ 971550 h 1133475"/>
              <a:gd name="connsiteX12" fmla="*/ 1466850 w 4733925"/>
              <a:gd name="connsiteY12" fmla="*/ 1000125 h 1133475"/>
              <a:gd name="connsiteX13" fmla="*/ 571500 w 4733925"/>
              <a:gd name="connsiteY13" fmla="*/ 1019175 h 1133475"/>
              <a:gd name="connsiteX14" fmla="*/ 390525 w 4733925"/>
              <a:gd name="connsiteY14" fmla="*/ 1028700 h 1133475"/>
              <a:gd name="connsiteX15" fmla="*/ 47625 w 4733925"/>
              <a:gd name="connsiteY15" fmla="*/ 1009650 h 1133475"/>
              <a:gd name="connsiteX16" fmla="*/ 19050 w 4733925"/>
              <a:gd name="connsiteY16" fmla="*/ 981075 h 1133475"/>
              <a:gd name="connsiteX17" fmla="*/ 9525 w 4733925"/>
              <a:gd name="connsiteY17" fmla="*/ 942975 h 1133475"/>
              <a:gd name="connsiteX18" fmla="*/ 0 w 4733925"/>
              <a:gd name="connsiteY18" fmla="*/ 914400 h 1133475"/>
              <a:gd name="connsiteX19" fmla="*/ 9525 w 4733925"/>
              <a:gd name="connsiteY19" fmla="*/ 828675 h 1133475"/>
              <a:gd name="connsiteX20" fmla="*/ 38100 w 4733925"/>
              <a:gd name="connsiteY20" fmla="*/ 752475 h 1133475"/>
              <a:gd name="connsiteX21" fmla="*/ 85725 w 4733925"/>
              <a:gd name="connsiteY21" fmla="*/ 666750 h 1133475"/>
              <a:gd name="connsiteX22" fmla="*/ 95250 w 4733925"/>
              <a:gd name="connsiteY22" fmla="*/ 638175 h 1133475"/>
              <a:gd name="connsiteX23" fmla="*/ 228600 w 4733925"/>
              <a:gd name="connsiteY23" fmla="*/ 485775 h 1133475"/>
              <a:gd name="connsiteX24" fmla="*/ 257175 w 4733925"/>
              <a:gd name="connsiteY24" fmla="*/ 447675 h 1133475"/>
              <a:gd name="connsiteX25" fmla="*/ 333375 w 4733925"/>
              <a:gd name="connsiteY25" fmla="*/ 390525 h 1133475"/>
              <a:gd name="connsiteX26" fmla="*/ 485775 w 4733925"/>
              <a:gd name="connsiteY26" fmla="*/ 314325 h 1133475"/>
              <a:gd name="connsiteX27" fmla="*/ 552450 w 4733925"/>
              <a:gd name="connsiteY27" fmla="*/ 285750 h 1133475"/>
              <a:gd name="connsiteX28" fmla="*/ 590550 w 4733925"/>
              <a:gd name="connsiteY28" fmla="*/ 266700 h 1133475"/>
              <a:gd name="connsiteX29" fmla="*/ 657225 w 4733925"/>
              <a:gd name="connsiteY29" fmla="*/ 247650 h 1133475"/>
              <a:gd name="connsiteX30" fmla="*/ 695325 w 4733925"/>
              <a:gd name="connsiteY30" fmla="*/ 228600 h 1133475"/>
              <a:gd name="connsiteX31" fmla="*/ 723900 w 4733925"/>
              <a:gd name="connsiteY31" fmla="*/ 219075 h 1133475"/>
              <a:gd name="connsiteX32" fmla="*/ 771525 w 4733925"/>
              <a:gd name="connsiteY32" fmla="*/ 190500 h 1133475"/>
              <a:gd name="connsiteX33" fmla="*/ 800100 w 4733925"/>
              <a:gd name="connsiteY33" fmla="*/ 180975 h 1133475"/>
              <a:gd name="connsiteX34" fmla="*/ 895350 w 4733925"/>
              <a:gd name="connsiteY34" fmla="*/ 142875 h 1133475"/>
              <a:gd name="connsiteX35" fmla="*/ 942975 w 4733925"/>
              <a:gd name="connsiteY35" fmla="*/ 123825 h 1133475"/>
              <a:gd name="connsiteX36" fmla="*/ 1000125 w 4733925"/>
              <a:gd name="connsiteY36" fmla="*/ 104775 h 1133475"/>
              <a:gd name="connsiteX37" fmla="*/ 1047750 w 4733925"/>
              <a:gd name="connsiteY37" fmla="*/ 85725 h 1133475"/>
              <a:gd name="connsiteX38" fmla="*/ 1123950 w 4733925"/>
              <a:gd name="connsiteY38" fmla="*/ 66675 h 1133475"/>
              <a:gd name="connsiteX39" fmla="*/ 1152525 w 4733925"/>
              <a:gd name="connsiteY39" fmla="*/ 57150 h 1133475"/>
              <a:gd name="connsiteX40" fmla="*/ 1257300 w 4733925"/>
              <a:gd name="connsiteY40" fmla="*/ 38100 h 1133475"/>
              <a:gd name="connsiteX41" fmla="*/ 1304925 w 4733925"/>
              <a:gd name="connsiteY41" fmla="*/ 28575 h 1133475"/>
              <a:gd name="connsiteX42" fmla="*/ 1390650 w 4733925"/>
              <a:gd name="connsiteY42" fmla="*/ 19050 h 1133475"/>
              <a:gd name="connsiteX43" fmla="*/ 1695450 w 4733925"/>
              <a:gd name="connsiteY43" fmla="*/ 0 h 1133475"/>
              <a:gd name="connsiteX44" fmla="*/ 2019300 w 4733925"/>
              <a:gd name="connsiteY44" fmla="*/ 9525 h 1133475"/>
              <a:gd name="connsiteX45" fmla="*/ 2581275 w 4733925"/>
              <a:gd name="connsiteY45" fmla="*/ 19050 h 1133475"/>
              <a:gd name="connsiteX46" fmla="*/ 2781300 w 4733925"/>
              <a:gd name="connsiteY46" fmla="*/ 38100 h 1133475"/>
              <a:gd name="connsiteX47" fmla="*/ 2895600 w 4733925"/>
              <a:gd name="connsiteY47" fmla="*/ 47625 h 1133475"/>
              <a:gd name="connsiteX48" fmla="*/ 3076575 w 4733925"/>
              <a:gd name="connsiteY48" fmla="*/ 66675 h 1133475"/>
              <a:gd name="connsiteX49" fmla="*/ 3219450 w 4733925"/>
              <a:gd name="connsiteY49" fmla="*/ 85725 h 1133475"/>
              <a:gd name="connsiteX50" fmla="*/ 3295650 w 4733925"/>
              <a:gd name="connsiteY50" fmla="*/ 104775 h 1133475"/>
              <a:gd name="connsiteX51" fmla="*/ 3390900 w 4733925"/>
              <a:gd name="connsiteY51" fmla="*/ 123825 h 1133475"/>
              <a:gd name="connsiteX52" fmla="*/ 3438525 w 4733925"/>
              <a:gd name="connsiteY52" fmla="*/ 133350 h 1133475"/>
              <a:gd name="connsiteX53" fmla="*/ 3543300 w 4733925"/>
              <a:gd name="connsiteY53" fmla="*/ 152400 h 1133475"/>
              <a:gd name="connsiteX54" fmla="*/ 3571875 w 4733925"/>
              <a:gd name="connsiteY54" fmla="*/ 161925 h 1133475"/>
              <a:gd name="connsiteX55" fmla="*/ 3629025 w 4733925"/>
              <a:gd name="connsiteY55" fmla="*/ 171450 h 1133475"/>
              <a:gd name="connsiteX56" fmla="*/ 3724275 w 4733925"/>
              <a:gd name="connsiteY56" fmla="*/ 190500 h 1133475"/>
              <a:gd name="connsiteX57" fmla="*/ 3790950 w 4733925"/>
              <a:gd name="connsiteY57" fmla="*/ 200025 h 1133475"/>
              <a:gd name="connsiteX58" fmla="*/ 3838575 w 4733925"/>
              <a:gd name="connsiteY58" fmla="*/ 209550 h 1133475"/>
              <a:gd name="connsiteX59" fmla="*/ 3914775 w 4733925"/>
              <a:gd name="connsiteY59" fmla="*/ 219075 h 1133475"/>
              <a:gd name="connsiteX60" fmla="*/ 4010025 w 4733925"/>
              <a:gd name="connsiteY60" fmla="*/ 238125 h 1133475"/>
              <a:gd name="connsiteX61" fmla="*/ 4076700 w 4733925"/>
              <a:gd name="connsiteY61" fmla="*/ 247650 h 1133475"/>
              <a:gd name="connsiteX62" fmla="*/ 4171950 w 4733925"/>
              <a:gd name="connsiteY62" fmla="*/ 266700 h 1133475"/>
              <a:gd name="connsiteX63" fmla="*/ 4229100 w 4733925"/>
              <a:gd name="connsiteY63" fmla="*/ 276225 h 1133475"/>
              <a:gd name="connsiteX64" fmla="*/ 4276725 w 4733925"/>
              <a:gd name="connsiteY64" fmla="*/ 285750 h 1133475"/>
              <a:gd name="connsiteX65" fmla="*/ 4391025 w 4733925"/>
              <a:gd name="connsiteY65" fmla="*/ 304800 h 1133475"/>
              <a:gd name="connsiteX66" fmla="*/ 4429125 w 4733925"/>
              <a:gd name="connsiteY66" fmla="*/ 314325 h 1133475"/>
              <a:gd name="connsiteX67" fmla="*/ 4600575 w 4733925"/>
              <a:gd name="connsiteY67" fmla="*/ 352425 h 1133475"/>
              <a:gd name="connsiteX68" fmla="*/ 4695825 w 4733925"/>
              <a:gd name="connsiteY68" fmla="*/ 409575 h 1133475"/>
              <a:gd name="connsiteX69" fmla="*/ 4724400 w 4733925"/>
              <a:gd name="connsiteY69" fmla="*/ 438150 h 1133475"/>
              <a:gd name="connsiteX70" fmla="*/ 4733925 w 4733925"/>
              <a:gd name="connsiteY70" fmla="*/ 466725 h 1133475"/>
              <a:gd name="connsiteX71" fmla="*/ 4724400 w 4733925"/>
              <a:gd name="connsiteY71" fmla="*/ 542925 h 1133475"/>
              <a:gd name="connsiteX72" fmla="*/ 4695825 w 4733925"/>
              <a:gd name="connsiteY72" fmla="*/ 571500 h 1133475"/>
              <a:gd name="connsiteX73" fmla="*/ 4619625 w 4733925"/>
              <a:gd name="connsiteY73" fmla="*/ 619125 h 1133475"/>
              <a:gd name="connsiteX74" fmla="*/ 4562475 w 4733925"/>
              <a:gd name="connsiteY74" fmla="*/ 657225 h 1133475"/>
              <a:gd name="connsiteX75" fmla="*/ 4533900 w 4733925"/>
              <a:gd name="connsiteY75" fmla="*/ 666750 h 1133475"/>
              <a:gd name="connsiteX76" fmla="*/ 4505325 w 4733925"/>
              <a:gd name="connsiteY76" fmla="*/ 685800 h 1133475"/>
              <a:gd name="connsiteX77" fmla="*/ 4448175 w 4733925"/>
              <a:gd name="connsiteY77" fmla="*/ 704850 h 1133475"/>
              <a:gd name="connsiteX78" fmla="*/ 4371975 w 4733925"/>
              <a:gd name="connsiteY78" fmla="*/ 723900 h 1133475"/>
              <a:gd name="connsiteX79" fmla="*/ 4295775 w 4733925"/>
              <a:gd name="connsiteY79" fmla="*/ 752475 h 1133475"/>
              <a:gd name="connsiteX80" fmla="*/ 4257675 w 4733925"/>
              <a:gd name="connsiteY80" fmla="*/ 781050 h 1133475"/>
              <a:gd name="connsiteX81" fmla="*/ 4191000 w 4733925"/>
              <a:gd name="connsiteY81" fmla="*/ 819150 h 1133475"/>
              <a:gd name="connsiteX82" fmla="*/ 4133850 w 4733925"/>
              <a:gd name="connsiteY82" fmla="*/ 885825 h 1133475"/>
              <a:gd name="connsiteX83" fmla="*/ 4105275 w 4733925"/>
              <a:gd name="connsiteY83" fmla="*/ 904875 h 1133475"/>
              <a:gd name="connsiteX84" fmla="*/ 4048125 w 4733925"/>
              <a:gd name="connsiteY84" fmla="*/ 962025 h 1133475"/>
              <a:gd name="connsiteX85" fmla="*/ 3990975 w 4733925"/>
              <a:gd name="connsiteY85" fmla="*/ 1000125 h 1133475"/>
              <a:gd name="connsiteX86" fmla="*/ 3962400 w 4733925"/>
              <a:gd name="connsiteY86" fmla="*/ 1019175 h 1133475"/>
              <a:gd name="connsiteX87" fmla="*/ 3933825 w 4733925"/>
              <a:gd name="connsiteY87" fmla="*/ 1028700 h 1133475"/>
              <a:gd name="connsiteX88" fmla="*/ 3905250 w 4733925"/>
              <a:gd name="connsiteY88" fmla="*/ 1047750 h 1133475"/>
              <a:gd name="connsiteX89" fmla="*/ 3838575 w 4733925"/>
              <a:gd name="connsiteY89" fmla="*/ 1066800 h 1133475"/>
              <a:gd name="connsiteX90" fmla="*/ 3810000 w 4733925"/>
              <a:gd name="connsiteY90" fmla="*/ 1085850 h 1133475"/>
              <a:gd name="connsiteX91" fmla="*/ 3771900 w 4733925"/>
              <a:gd name="connsiteY91" fmla="*/ 1095375 h 1133475"/>
              <a:gd name="connsiteX92" fmla="*/ 3667125 w 4733925"/>
              <a:gd name="connsiteY92" fmla="*/ 1114425 h 1133475"/>
              <a:gd name="connsiteX93" fmla="*/ 3629025 w 4733925"/>
              <a:gd name="connsiteY93" fmla="*/ 1104900 h 1133475"/>
              <a:gd name="connsiteX94" fmla="*/ 3600450 w 4733925"/>
              <a:gd name="connsiteY94" fmla="*/ 1095375 h 1133475"/>
              <a:gd name="connsiteX95" fmla="*/ 3581400 w 4733925"/>
              <a:gd name="connsiteY95" fmla="*/ 1095375 h 1133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4733925" h="1133475">
                <a:moveTo>
                  <a:pt x="3724275" y="1133475"/>
                </a:moveTo>
                <a:cubicBezTo>
                  <a:pt x="3448444" y="1050726"/>
                  <a:pt x="3837430" y="1161848"/>
                  <a:pt x="3190875" y="1047750"/>
                </a:cubicBezTo>
                <a:lnTo>
                  <a:pt x="3028950" y="1019175"/>
                </a:lnTo>
                <a:cubicBezTo>
                  <a:pt x="3009923" y="1015866"/>
                  <a:pt x="2990738" y="1013438"/>
                  <a:pt x="2971800" y="1009650"/>
                </a:cubicBezTo>
                <a:cubicBezTo>
                  <a:pt x="2955925" y="1006475"/>
                  <a:pt x="2940176" y="1002587"/>
                  <a:pt x="2924175" y="1000125"/>
                </a:cubicBezTo>
                <a:cubicBezTo>
                  <a:pt x="2898875" y="996233"/>
                  <a:pt x="2873315" y="994220"/>
                  <a:pt x="2847975" y="990600"/>
                </a:cubicBezTo>
                <a:cubicBezTo>
                  <a:pt x="2828856" y="987869"/>
                  <a:pt x="2809913" y="984012"/>
                  <a:pt x="2790825" y="981075"/>
                </a:cubicBezTo>
                <a:cubicBezTo>
                  <a:pt x="2750541" y="974877"/>
                  <a:pt x="2687444" y="966413"/>
                  <a:pt x="2647950" y="962025"/>
                </a:cubicBezTo>
                <a:cubicBezTo>
                  <a:pt x="2588559" y="955426"/>
                  <a:pt x="2495950" y="947086"/>
                  <a:pt x="2438400" y="942975"/>
                </a:cubicBezTo>
                <a:lnTo>
                  <a:pt x="2286000" y="933450"/>
                </a:lnTo>
                <a:cubicBezTo>
                  <a:pt x="2133600" y="936625"/>
                  <a:pt x="1981043" y="935363"/>
                  <a:pt x="1828800" y="942975"/>
                </a:cubicBezTo>
                <a:cubicBezTo>
                  <a:pt x="1743452" y="947242"/>
                  <a:pt x="1737783" y="958396"/>
                  <a:pt x="1676400" y="971550"/>
                </a:cubicBezTo>
                <a:cubicBezTo>
                  <a:pt x="1590585" y="989939"/>
                  <a:pt x="1558010" y="997545"/>
                  <a:pt x="1466850" y="1000125"/>
                </a:cubicBezTo>
                <a:lnTo>
                  <a:pt x="571500" y="1019175"/>
                </a:lnTo>
                <a:cubicBezTo>
                  <a:pt x="511175" y="1022350"/>
                  <a:pt x="450933" y="1028700"/>
                  <a:pt x="390525" y="1028700"/>
                </a:cubicBezTo>
                <a:cubicBezTo>
                  <a:pt x="95652" y="1028700"/>
                  <a:pt x="172820" y="1051382"/>
                  <a:pt x="47625" y="1009650"/>
                </a:cubicBezTo>
                <a:cubicBezTo>
                  <a:pt x="38100" y="1000125"/>
                  <a:pt x="25733" y="992771"/>
                  <a:pt x="19050" y="981075"/>
                </a:cubicBezTo>
                <a:cubicBezTo>
                  <a:pt x="12555" y="969709"/>
                  <a:pt x="13121" y="955562"/>
                  <a:pt x="9525" y="942975"/>
                </a:cubicBezTo>
                <a:cubicBezTo>
                  <a:pt x="6767" y="933321"/>
                  <a:pt x="3175" y="923925"/>
                  <a:pt x="0" y="914400"/>
                </a:cubicBezTo>
                <a:cubicBezTo>
                  <a:pt x="3175" y="885825"/>
                  <a:pt x="5153" y="857092"/>
                  <a:pt x="9525" y="828675"/>
                </a:cubicBezTo>
                <a:cubicBezTo>
                  <a:pt x="16216" y="785185"/>
                  <a:pt x="20005" y="793189"/>
                  <a:pt x="38100" y="752475"/>
                </a:cubicBezTo>
                <a:cubicBezTo>
                  <a:pt x="69849" y="681039"/>
                  <a:pt x="40574" y="726951"/>
                  <a:pt x="85725" y="666750"/>
                </a:cubicBezTo>
                <a:cubicBezTo>
                  <a:pt x="88900" y="657225"/>
                  <a:pt x="89860" y="646646"/>
                  <a:pt x="95250" y="638175"/>
                </a:cubicBezTo>
                <a:cubicBezTo>
                  <a:pt x="217324" y="446345"/>
                  <a:pt x="80880" y="682735"/>
                  <a:pt x="228600" y="485775"/>
                </a:cubicBezTo>
                <a:cubicBezTo>
                  <a:pt x="238125" y="473075"/>
                  <a:pt x="245428" y="458354"/>
                  <a:pt x="257175" y="447675"/>
                </a:cubicBezTo>
                <a:cubicBezTo>
                  <a:pt x="280668" y="426318"/>
                  <a:pt x="304977" y="404724"/>
                  <a:pt x="333375" y="390525"/>
                </a:cubicBezTo>
                <a:lnTo>
                  <a:pt x="485775" y="314325"/>
                </a:lnTo>
                <a:cubicBezTo>
                  <a:pt x="612137" y="251144"/>
                  <a:pt x="454344" y="327795"/>
                  <a:pt x="552450" y="285750"/>
                </a:cubicBezTo>
                <a:cubicBezTo>
                  <a:pt x="565501" y="280157"/>
                  <a:pt x="577499" y="272293"/>
                  <a:pt x="590550" y="266700"/>
                </a:cubicBezTo>
                <a:cubicBezTo>
                  <a:pt x="644280" y="243673"/>
                  <a:pt x="592779" y="271817"/>
                  <a:pt x="657225" y="247650"/>
                </a:cubicBezTo>
                <a:cubicBezTo>
                  <a:pt x="670520" y="242664"/>
                  <a:pt x="682274" y="234193"/>
                  <a:pt x="695325" y="228600"/>
                </a:cubicBezTo>
                <a:cubicBezTo>
                  <a:pt x="704553" y="224645"/>
                  <a:pt x="714920" y="223565"/>
                  <a:pt x="723900" y="219075"/>
                </a:cubicBezTo>
                <a:cubicBezTo>
                  <a:pt x="740459" y="210796"/>
                  <a:pt x="754966" y="198779"/>
                  <a:pt x="771525" y="190500"/>
                </a:cubicBezTo>
                <a:cubicBezTo>
                  <a:pt x="780505" y="186010"/>
                  <a:pt x="790729" y="184579"/>
                  <a:pt x="800100" y="180975"/>
                </a:cubicBezTo>
                <a:cubicBezTo>
                  <a:pt x="832016" y="168699"/>
                  <a:pt x="863600" y="155575"/>
                  <a:pt x="895350" y="142875"/>
                </a:cubicBezTo>
                <a:cubicBezTo>
                  <a:pt x="911225" y="136525"/>
                  <a:pt x="926755" y="129232"/>
                  <a:pt x="942975" y="123825"/>
                </a:cubicBezTo>
                <a:cubicBezTo>
                  <a:pt x="962025" y="117475"/>
                  <a:pt x="981481" y="112233"/>
                  <a:pt x="1000125" y="104775"/>
                </a:cubicBezTo>
                <a:cubicBezTo>
                  <a:pt x="1016000" y="98425"/>
                  <a:pt x="1031408" y="90753"/>
                  <a:pt x="1047750" y="85725"/>
                </a:cubicBezTo>
                <a:cubicBezTo>
                  <a:pt x="1072774" y="78025"/>
                  <a:pt x="1099112" y="74954"/>
                  <a:pt x="1123950" y="66675"/>
                </a:cubicBezTo>
                <a:cubicBezTo>
                  <a:pt x="1133475" y="63500"/>
                  <a:pt x="1142785" y="59585"/>
                  <a:pt x="1152525" y="57150"/>
                </a:cubicBezTo>
                <a:cubicBezTo>
                  <a:pt x="1183896" y="49307"/>
                  <a:pt x="1226162" y="43761"/>
                  <a:pt x="1257300" y="38100"/>
                </a:cubicBezTo>
                <a:cubicBezTo>
                  <a:pt x="1273228" y="35204"/>
                  <a:pt x="1288898" y="30865"/>
                  <a:pt x="1304925" y="28575"/>
                </a:cubicBezTo>
                <a:cubicBezTo>
                  <a:pt x="1333387" y="24509"/>
                  <a:pt x="1362042" y="21911"/>
                  <a:pt x="1390650" y="19050"/>
                </a:cubicBezTo>
                <a:cubicBezTo>
                  <a:pt x="1532180" y="4897"/>
                  <a:pt x="1516967" y="8499"/>
                  <a:pt x="1695450" y="0"/>
                </a:cubicBezTo>
                <a:lnTo>
                  <a:pt x="2019300" y="9525"/>
                </a:lnTo>
                <a:lnTo>
                  <a:pt x="2581275" y="19050"/>
                </a:lnTo>
                <a:cubicBezTo>
                  <a:pt x="2602134" y="19646"/>
                  <a:pt x="2756421" y="35838"/>
                  <a:pt x="2781300" y="38100"/>
                </a:cubicBezTo>
                <a:lnTo>
                  <a:pt x="2895600" y="47625"/>
                </a:lnTo>
                <a:cubicBezTo>
                  <a:pt x="2945487" y="52160"/>
                  <a:pt x="3025789" y="60700"/>
                  <a:pt x="3076575" y="66675"/>
                </a:cubicBezTo>
                <a:cubicBezTo>
                  <a:pt x="3093462" y="68662"/>
                  <a:pt x="3198994" y="81634"/>
                  <a:pt x="3219450" y="85725"/>
                </a:cubicBezTo>
                <a:cubicBezTo>
                  <a:pt x="3245123" y="90860"/>
                  <a:pt x="3269977" y="99640"/>
                  <a:pt x="3295650" y="104775"/>
                </a:cubicBezTo>
                <a:lnTo>
                  <a:pt x="3390900" y="123825"/>
                </a:lnTo>
                <a:cubicBezTo>
                  <a:pt x="3406775" y="127000"/>
                  <a:pt x="3422556" y="130688"/>
                  <a:pt x="3438525" y="133350"/>
                </a:cubicBezTo>
                <a:cubicBezTo>
                  <a:pt x="3464001" y="137596"/>
                  <a:pt x="3516675" y="145744"/>
                  <a:pt x="3543300" y="152400"/>
                </a:cubicBezTo>
                <a:cubicBezTo>
                  <a:pt x="3553040" y="154835"/>
                  <a:pt x="3562074" y="159747"/>
                  <a:pt x="3571875" y="161925"/>
                </a:cubicBezTo>
                <a:cubicBezTo>
                  <a:pt x="3590728" y="166115"/>
                  <a:pt x="3610043" y="167891"/>
                  <a:pt x="3629025" y="171450"/>
                </a:cubicBezTo>
                <a:cubicBezTo>
                  <a:pt x="3660849" y="177417"/>
                  <a:pt x="3692222" y="185921"/>
                  <a:pt x="3724275" y="190500"/>
                </a:cubicBezTo>
                <a:cubicBezTo>
                  <a:pt x="3746500" y="193675"/>
                  <a:pt x="3768805" y="196334"/>
                  <a:pt x="3790950" y="200025"/>
                </a:cubicBezTo>
                <a:cubicBezTo>
                  <a:pt x="3806919" y="202687"/>
                  <a:pt x="3822574" y="207088"/>
                  <a:pt x="3838575" y="209550"/>
                </a:cubicBezTo>
                <a:cubicBezTo>
                  <a:pt x="3863875" y="213442"/>
                  <a:pt x="3889435" y="215455"/>
                  <a:pt x="3914775" y="219075"/>
                </a:cubicBezTo>
                <a:cubicBezTo>
                  <a:pt x="4088758" y="243930"/>
                  <a:pt x="3882748" y="214984"/>
                  <a:pt x="4010025" y="238125"/>
                </a:cubicBezTo>
                <a:cubicBezTo>
                  <a:pt x="4032114" y="242141"/>
                  <a:pt x="4054591" y="243748"/>
                  <a:pt x="4076700" y="247650"/>
                </a:cubicBezTo>
                <a:cubicBezTo>
                  <a:pt x="4108586" y="253277"/>
                  <a:pt x="4140012" y="261377"/>
                  <a:pt x="4171950" y="266700"/>
                </a:cubicBezTo>
                <a:lnTo>
                  <a:pt x="4229100" y="276225"/>
                </a:lnTo>
                <a:cubicBezTo>
                  <a:pt x="4245028" y="279121"/>
                  <a:pt x="4260782" y="282937"/>
                  <a:pt x="4276725" y="285750"/>
                </a:cubicBezTo>
                <a:cubicBezTo>
                  <a:pt x="4314763" y="292463"/>
                  <a:pt x="4353553" y="295432"/>
                  <a:pt x="4391025" y="304800"/>
                </a:cubicBezTo>
                <a:cubicBezTo>
                  <a:pt x="4403725" y="307975"/>
                  <a:pt x="4416325" y="311582"/>
                  <a:pt x="4429125" y="314325"/>
                </a:cubicBezTo>
                <a:cubicBezTo>
                  <a:pt x="4439647" y="316580"/>
                  <a:pt x="4582235" y="343255"/>
                  <a:pt x="4600575" y="352425"/>
                </a:cubicBezTo>
                <a:cubicBezTo>
                  <a:pt x="4630640" y="367457"/>
                  <a:pt x="4672837" y="386587"/>
                  <a:pt x="4695825" y="409575"/>
                </a:cubicBezTo>
                <a:lnTo>
                  <a:pt x="4724400" y="438150"/>
                </a:lnTo>
                <a:cubicBezTo>
                  <a:pt x="4727575" y="447675"/>
                  <a:pt x="4733925" y="456685"/>
                  <a:pt x="4733925" y="466725"/>
                </a:cubicBezTo>
                <a:cubicBezTo>
                  <a:pt x="4733925" y="492323"/>
                  <a:pt x="4733148" y="518868"/>
                  <a:pt x="4724400" y="542925"/>
                </a:cubicBezTo>
                <a:cubicBezTo>
                  <a:pt x="4719797" y="555584"/>
                  <a:pt x="4706719" y="563577"/>
                  <a:pt x="4695825" y="571500"/>
                </a:cubicBezTo>
                <a:cubicBezTo>
                  <a:pt x="4671601" y="589117"/>
                  <a:pt x="4644547" y="602510"/>
                  <a:pt x="4619625" y="619125"/>
                </a:cubicBezTo>
                <a:cubicBezTo>
                  <a:pt x="4600575" y="631825"/>
                  <a:pt x="4584195" y="649985"/>
                  <a:pt x="4562475" y="657225"/>
                </a:cubicBezTo>
                <a:cubicBezTo>
                  <a:pt x="4552950" y="660400"/>
                  <a:pt x="4542880" y="662260"/>
                  <a:pt x="4533900" y="666750"/>
                </a:cubicBezTo>
                <a:cubicBezTo>
                  <a:pt x="4523661" y="671870"/>
                  <a:pt x="4515786" y="681151"/>
                  <a:pt x="4505325" y="685800"/>
                </a:cubicBezTo>
                <a:cubicBezTo>
                  <a:pt x="4486975" y="693955"/>
                  <a:pt x="4467656" y="699980"/>
                  <a:pt x="4448175" y="704850"/>
                </a:cubicBezTo>
                <a:cubicBezTo>
                  <a:pt x="4422775" y="711200"/>
                  <a:pt x="4395393" y="712191"/>
                  <a:pt x="4371975" y="723900"/>
                </a:cubicBezTo>
                <a:cubicBezTo>
                  <a:pt x="4322166" y="748804"/>
                  <a:pt x="4347650" y="739506"/>
                  <a:pt x="4295775" y="752475"/>
                </a:cubicBezTo>
                <a:cubicBezTo>
                  <a:pt x="4283075" y="762000"/>
                  <a:pt x="4271137" y="772636"/>
                  <a:pt x="4257675" y="781050"/>
                </a:cubicBezTo>
                <a:cubicBezTo>
                  <a:pt x="4237753" y="793501"/>
                  <a:pt x="4208478" y="801672"/>
                  <a:pt x="4191000" y="819150"/>
                </a:cubicBezTo>
                <a:cubicBezTo>
                  <a:pt x="4127933" y="882217"/>
                  <a:pt x="4196059" y="833984"/>
                  <a:pt x="4133850" y="885825"/>
                </a:cubicBezTo>
                <a:cubicBezTo>
                  <a:pt x="4125056" y="893154"/>
                  <a:pt x="4113831" y="897270"/>
                  <a:pt x="4105275" y="904875"/>
                </a:cubicBezTo>
                <a:cubicBezTo>
                  <a:pt x="4085139" y="922773"/>
                  <a:pt x="4070541" y="947081"/>
                  <a:pt x="4048125" y="962025"/>
                </a:cubicBezTo>
                <a:lnTo>
                  <a:pt x="3990975" y="1000125"/>
                </a:lnTo>
                <a:cubicBezTo>
                  <a:pt x="3981450" y="1006475"/>
                  <a:pt x="3973260" y="1015555"/>
                  <a:pt x="3962400" y="1019175"/>
                </a:cubicBezTo>
                <a:cubicBezTo>
                  <a:pt x="3952875" y="1022350"/>
                  <a:pt x="3942805" y="1024210"/>
                  <a:pt x="3933825" y="1028700"/>
                </a:cubicBezTo>
                <a:cubicBezTo>
                  <a:pt x="3923586" y="1033820"/>
                  <a:pt x="3915489" y="1042630"/>
                  <a:pt x="3905250" y="1047750"/>
                </a:cubicBezTo>
                <a:cubicBezTo>
                  <a:pt x="3891585" y="1054582"/>
                  <a:pt x="3850782" y="1063748"/>
                  <a:pt x="3838575" y="1066800"/>
                </a:cubicBezTo>
                <a:cubicBezTo>
                  <a:pt x="3829050" y="1073150"/>
                  <a:pt x="3820522" y="1081341"/>
                  <a:pt x="3810000" y="1085850"/>
                </a:cubicBezTo>
                <a:cubicBezTo>
                  <a:pt x="3797968" y="1091007"/>
                  <a:pt x="3784679" y="1092535"/>
                  <a:pt x="3771900" y="1095375"/>
                </a:cubicBezTo>
                <a:cubicBezTo>
                  <a:pt x="3731962" y="1104250"/>
                  <a:pt x="3708482" y="1107532"/>
                  <a:pt x="3667125" y="1114425"/>
                </a:cubicBezTo>
                <a:cubicBezTo>
                  <a:pt x="3654425" y="1111250"/>
                  <a:pt x="3641612" y="1108496"/>
                  <a:pt x="3629025" y="1104900"/>
                </a:cubicBezTo>
                <a:cubicBezTo>
                  <a:pt x="3619371" y="1102142"/>
                  <a:pt x="3610295" y="1097344"/>
                  <a:pt x="3600450" y="1095375"/>
                </a:cubicBezTo>
                <a:cubicBezTo>
                  <a:pt x="3594223" y="1094130"/>
                  <a:pt x="3587750" y="1095375"/>
                  <a:pt x="3581400" y="1095375"/>
                </a:cubicBezTo>
              </a:path>
            </a:pathLst>
          </a:custGeom>
          <a:solidFill>
            <a:srgbClr val="CC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사각형 설명선 3"/>
          <p:cNvSpPr/>
          <p:nvPr/>
        </p:nvSpPr>
        <p:spPr>
          <a:xfrm>
            <a:off x="4572000" y="1989138"/>
            <a:ext cx="1835150" cy="576262"/>
          </a:xfrm>
          <a:prstGeom prst="wedgeRectCallout">
            <a:avLst>
              <a:gd name="adj1" fmla="val -40938"/>
              <a:gd name="adj2" fmla="val 138890"/>
            </a:avLst>
          </a:prstGeom>
          <a:solidFill>
            <a:srgbClr val="B9EEFF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 dirty="0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32 : (</a:t>
            </a:r>
            <a:r>
              <a:rPr lang="ko-KR" altLang="en-US" sz="1400" dirty="0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공백</a:t>
            </a:r>
            <a:r>
              <a:rPr lang="en-US" altLang="ko-KR" sz="1400" dirty="0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1400" dirty="0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부터 </a:t>
            </a:r>
            <a:r>
              <a:rPr lang="en-US" altLang="ko-KR" sz="1400" dirty="0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127 :</a:t>
            </a:r>
            <a:r>
              <a:rPr lang="ko-KR" altLang="en-US" sz="14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 까지 출력</a:t>
            </a:r>
            <a:r>
              <a:rPr lang="en-US" altLang="ko-KR" sz="1400" dirty="0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6153" name="TextBox 5"/>
          <p:cNvSpPr txBox="1">
            <a:spLocks noChangeArrowheads="1"/>
          </p:cNvSpPr>
          <p:nvPr/>
        </p:nvSpPr>
        <p:spPr bwMode="auto">
          <a:xfrm>
            <a:off x="1116013" y="1119188"/>
            <a:ext cx="6932612" cy="315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en-US" altLang="en-US" sz="1400" dirty="0" err="1">
                <a:solidFill>
                  <a:srgbClr val="008000"/>
                </a:solidFill>
                <a:latin typeface="Trebuchet MS" pitchFamily="34" charset="0"/>
                <a:ea typeface="돋움체" pitchFamily="49" charset="-127"/>
              </a:rPr>
              <a:t>아스키</a:t>
            </a:r>
            <a:r>
              <a:rPr lang="en-US" altLang="en-US" sz="1400" dirty="0">
                <a:solidFill>
                  <a:srgbClr val="008000"/>
                </a:solidFill>
                <a:latin typeface="Trebuchet MS" pitchFamily="34" charset="0"/>
              </a:rPr>
              <a:t> </a:t>
            </a:r>
            <a:r>
              <a:rPr lang="en-US" altLang="en-US" sz="1400" dirty="0" err="1">
                <a:solidFill>
                  <a:srgbClr val="008000"/>
                </a:solidFill>
                <a:latin typeface="Trebuchet MS" pitchFamily="34" charset="0"/>
                <a:ea typeface="돋움체" pitchFamily="49" charset="-127"/>
              </a:rPr>
              <a:t>코드</a:t>
            </a:r>
            <a:r>
              <a:rPr lang="en-US" altLang="en-US" sz="1400" dirty="0">
                <a:solidFill>
                  <a:srgbClr val="008000"/>
                </a:solidFill>
                <a:latin typeface="Trebuchet MS" pitchFamily="34" charset="0"/>
              </a:rPr>
              <a:t> </a:t>
            </a:r>
            <a:r>
              <a:rPr lang="en-US" altLang="en-US" sz="1400" dirty="0" err="1">
                <a:solidFill>
                  <a:srgbClr val="008000"/>
                </a:solidFill>
                <a:latin typeface="Trebuchet MS" pitchFamily="34" charset="0"/>
                <a:ea typeface="돋움체" pitchFamily="49" charset="-127"/>
              </a:rPr>
              <a:t>출력</a:t>
            </a:r>
            <a:endParaRPr lang="en-US" altLang="en-US" sz="1400" dirty="0">
              <a:latin typeface="Trebuchet MS" pitchFamily="34" charset="0"/>
            </a:endParaRP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solidFill>
                  <a:srgbClr val="0000FF"/>
                </a:solidFill>
                <a:latin typeface="Trebuchet MS" pitchFamily="34" charset="0"/>
              </a:rPr>
              <a:t>#include</a:t>
            </a:r>
            <a:r>
              <a:rPr lang="en-US" altLang="en-US" sz="1400" dirty="0">
                <a:latin typeface="Trebuchet MS" pitchFamily="34" charset="0"/>
              </a:rPr>
              <a:t> </a:t>
            </a:r>
            <a:r>
              <a:rPr lang="en-US" altLang="en-US" sz="1400" dirty="0">
                <a:solidFill>
                  <a:srgbClr val="800000"/>
                </a:solidFill>
                <a:latin typeface="Trebuchet MS" pitchFamily="34" charset="0"/>
              </a:rPr>
              <a:t>&lt;</a:t>
            </a:r>
            <a:r>
              <a:rPr lang="en-US" altLang="en-US" sz="1400" dirty="0" err="1">
                <a:solidFill>
                  <a:srgbClr val="800000"/>
                </a:solidFill>
                <a:latin typeface="Trebuchet MS" pitchFamily="34" charset="0"/>
              </a:rPr>
              <a:t>stdio.h</a:t>
            </a:r>
            <a:r>
              <a:rPr lang="en-US" altLang="en-US" sz="1400" dirty="0">
                <a:solidFill>
                  <a:srgbClr val="800000"/>
                </a:solidFill>
                <a:latin typeface="Trebuchet MS" pitchFamily="34" charset="0"/>
              </a:rPr>
              <a:t>&gt;</a:t>
            </a:r>
            <a:endParaRPr lang="en-US" altLang="en-US" sz="1400" dirty="0">
              <a:latin typeface="Trebuchet MS" pitchFamily="34" charset="0"/>
            </a:endParaRP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en-US" sz="1400" dirty="0">
                <a:latin typeface="Trebuchet MS" pitchFamily="34" charset="0"/>
              </a:rPr>
              <a:t> main(</a:t>
            </a:r>
            <a:r>
              <a:rPr lang="en-US" altLang="en-US" sz="1400" dirty="0">
                <a:solidFill>
                  <a:srgbClr val="0000FF"/>
                </a:solidFill>
                <a:latin typeface="Trebuchet MS" pitchFamily="34" charset="0"/>
              </a:rPr>
              <a:t>void</a:t>
            </a:r>
            <a:r>
              <a:rPr lang="en-US" altLang="en-US" sz="1400" dirty="0">
                <a:latin typeface="Trebuchet MS" pitchFamily="34" charset="0"/>
              </a:rPr>
              <a:t>)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itchFamily="34" charset="0"/>
              </a:rPr>
              <a:t>{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itchFamily="34" charset="0"/>
              </a:rPr>
              <a:t>	</a:t>
            </a:r>
            <a:r>
              <a:rPr lang="en-US" altLang="en-US" sz="1400" dirty="0">
                <a:solidFill>
                  <a:srgbClr val="0000FF"/>
                </a:solidFill>
                <a:latin typeface="Trebuchet MS" pitchFamily="34" charset="0"/>
              </a:rPr>
              <a:t>unsigned</a:t>
            </a:r>
            <a:r>
              <a:rPr lang="en-US" altLang="en-US" sz="1400" dirty="0">
                <a:latin typeface="Trebuchet MS" pitchFamily="34" charset="0"/>
              </a:rPr>
              <a:t> </a:t>
            </a:r>
            <a:r>
              <a:rPr lang="en-US" altLang="en-US" sz="1400" dirty="0">
                <a:solidFill>
                  <a:srgbClr val="0000FF"/>
                </a:solidFill>
                <a:latin typeface="Trebuchet MS" pitchFamily="34" charset="0"/>
              </a:rPr>
              <a:t>char</a:t>
            </a:r>
            <a:r>
              <a:rPr lang="en-US" altLang="en-US" sz="1400" dirty="0">
                <a:latin typeface="Trebuchet MS" pitchFamily="34" charset="0"/>
              </a:rPr>
              <a:t> code;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itchFamily="34" charset="0"/>
              </a:rPr>
              <a:t>	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itchFamily="34" charset="0"/>
              </a:rPr>
              <a:t>	</a:t>
            </a:r>
            <a:r>
              <a:rPr lang="en-US" altLang="en-US" sz="1400" dirty="0">
                <a:solidFill>
                  <a:srgbClr val="0000FF"/>
                </a:solidFill>
                <a:latin typeface="Trebuchet MS" pitchFamily="34" charset="0"/>
              </a:rPr>
              <a:t>for</a:t>
            </a:r>
            <a:r>
              <a:rPr lang="en-US" altLang="en-US" sz="1400" dirty="0">
                <a:latin typeface="Trebuchet MS" pitchFamily="34" charset="0"/>
              </a:rPr>
              <a:t>(code = 32; code &lt; 128; code++)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itchFamily="34" charset="0"/>
              </a:rPr>
              <a:t>	{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itchFamily="34" charset="0"/>
              </a:rPr>
              <a:t>		</a:t>
            </a:r>
            <a:r>
              <a:rPr lang="en-US" altLang="en-US" sz="1400" dirty="0" err="1">
                <a:latin typeface="Trebuchet MS" pitchFamily="34" charset="0"/>
              </a:rPr>
              <a:t>printf</a:t>
            </a:r>
            <a:r>
              <a:rPr lang="en-US" altLang="en-US" sz="1400" dirty="0">
                <a:latin typeface="Trebuchet MS" pitchFamily="34" charset="0"/>
              </a:rPr>
              <a:t>(</a:t>
            </a:r>
            <a:r>
              <a:rPr lang="en-US" altLang="en-US" sz="1400" dirty="0">
                <a:solidFill>
                  <a:srgbClr val="800000"/>
                </a:solidFill>
                <a:latin typeface="Trebuchet MS" pitchFamily="34" charset="0"/>
              </a:rPr>
              <a:t>"</a:t>
            </a:r>
            <a:r>
              <a:rPr lang="en-US" altLang="en-US" sz="1400" dirty="0" err="1">
                <a:solidFill>
                  <a:srgbClr val="800000"/>
                </a:solidFill>
                <a:latin typeface="Trebuchet MS" pitchFamily="34" charset="0"/>
                <a:ea typeface="돋움체" pitchFamily="49" charset="-127"/>
              </a:rPr>
              <a:t>아스키</a:t>
            </a:r>
            <a:r>
              <a:rPr lang="en-US" altLang="en-US" sz="1400" dirty="0">
                <a:solidFill>
                  <a:srgbClr val="800000"/>
                </a:solidFill>
                <a:latin typeface="Trebuchet MS" pitchFamily="34" charset="0"/>
              </a:rPr>
              <a:t> </a:t>
            </a:r>
            <a:r>
              <a:rPr lang="en-US" altLang="en-US" sz="1400" dirty="0" err="1">
                <a:solidFill>
                  <a:srgbClr val="800000"/>
                </a:solidFill>
                <a:latin typeface="Trebuchet MS" pitchFamily="34" charset="0"/>
                <a:ea typeface="돋움체" pitchFamily="49" charset="-127"/>
              </a:rPr>
              <a:t>코드</a:t>
            </a:r>
            <a:r>
              <a:rPr lang="en-US" altLang="en-US" sz="1400" dirty="0">
                <a:solidFill>
                  <a:srgbClr val="800000"/>
                </a:solidFill>
                <a:latin typeface="Trebuchet MS" pitchFamily="34" charset="0"/>
              </a:rPr>
              <a:t> %</a:t>
            </a:r>
            <a:r>
              <a:rPr lang="en-US" altLang="en-US" sz="1400" dirty="0" err="1">
                <a:solidFill>
                  <a:srgbClr val="800000"/>
                </a:solidFill>
                <a:latin typeface="Trebuchet MS" pitchFamily="34" charset="0"/>
              </a:rPr>
              <a:t>d</a:t>
            </a:r>
            <a:r>
              <a:rPr lang="en-US" altLang="en-US" sz="1400" dirty="0" err="1">
                <a:solidFill>
                  <a:srgbClr val="800000"/>
                </a:solidFill>
                <a:latin typeface="Trebuchet MS" pitchFamily="34" charset="0"/>
                <a:ea typeface="돋움체" pitchFamily="49" charset="-127"/>
              </a:rPr>
              <a:t>은</a:t>
            </a:r>
            <a:r>
              <a:rPr lang="en-US" altLang="en-US" sz="1400" dirty="0">
                <a:solidFill>
                  <a:srgbClr val="800000"/>
                </a:solidFill>
                <a:latin typeface="Trebuchet MS" pitchFamily="34" charset="0"/>
              </a:rPr>
              <a:t> %</a:t>
            </a:r>
            <a:r>
              <a:rPr lang="en-US" altLang="en-US" sz="1400" dirty="0" err="1">
                <a:solidFill>
                  <a:srgbClr val="800000"/>
                </a:solidFill>
                <a:latin typeface="Trebuchet MS" pitchFamily="34" charset="0"/>
              </a:rPr>
              <a:t>c</a:t>
            </a:r>
            <a:r>
              <a:rPr lang="en-US" altLang="en-US" sz="1400" dirty="0" err="1">
                <a:solidFill>
                  <a:srgbClr val="800000"/>
                </a:solidFill>
                <a:latin typeface="Trebuchet MS" pitchFamily="34" charset="0"/>
                <a:ea typeface="돋움체" pitchFamily="49" charset="-127"/>
              </a:rPr>
              <a:t>입니다</a:t>
            </a:r>
            <a:r>
              <a:rPr lang="en-US" altLang="en-US" sz="1400" dirty="0">
                <a:solidFill>
                  <a:srgbClr val="800000"/>
                </a:solidFill>
                <a:latin typeface="Trebuchet MS" pitchFamily="34" charset="0"/>
              </a:rPr>
              <a:t>.\n"</a:t>
            </a:r>
            <a:r>
              <a:rPr lang="en-US" altLang="en-US" sz="1400" dirty="0">
                <a:latin typeface="Trebuchet MS" pitchFamily="34" charset="0"/>
              </a:rPr>
              <a:t>, code, code);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itchFamily="34" charset="0"/>
              </a:rPr>
              <a:t>	}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itchFamily="34" charset="0"/>
              </a:rPr>
              <a:t>	</a:t>
            </a:r>
            <a:r>
              <a:rPr lang="en-US" altLang="en-US" sz="1400" dirty="0">
                <a:solidFill>
                  <a:srgbClr val="0000FF"/>
                </a:solidFill>
                <a:latin typeface="Trebuchet MS" pitchFamily="34" charset="0"/>
              </a:rPr>
              <a:t>return</a:t>
            </a:r>
            <a:r>
              <a:rPr lang="en-US" altLang="en-US" sz="1400" dirty="0">
                <a:latin typeface="Trebuchet MS" pitchFamily="34" charset="0"/>
              </a:rPr>
              <a:t> 0;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itchFamily="34" charset="0"/>
              </a:rPr>
              <a:t>}</a:t>
            </a:r>
            <a:endParaRPr lang="en-US" altLang="ko-KR" sz="1400" dirty="0">
              <a:latin typeface="Trebuchet MS" pitchFamily="34" charset="0"/>
            </a:endParaRPr>
          </a:p>
        </p:txBody>
      </p:sp>
      <p:sp>
        <p:nvSpPr>
          <p:cNvPr id="13" name="_x76123072"/>
          <p:cNvSpPr>
            <a:spLocks noChangeArrowheads="1"/>
          </p:cNvSpPr>
          <p:nvPr/>
        </p:nvSpPr>
        <p:spPr bwMode="auto">
          <a:xfrm>
            <a:off x="1116013" y="4365625"/>
            <a:ext cx="7777162" cy="2016125"/>
          </a:xfrm>
          <a:prstGeom prst="rect">
            <a:avLst/>
          </a:prstGeom>
          <a:solidFill>
            <a:srgbClr val="CCFFCC"/>
          </a:solidFill>
          <a:ln w="4191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pPr algn="just"/>
            <a:r>
              <a:rPr lang="ko-KR" altLang="en-US" sz="1200">
                <a:solidFill>
                  <a:srgbClr val="000000"/>
                </a:solidFill>
                <a:latin typeface="Comic Sans MS" pitchFamily="66" charset="0"/>
              </a:rPr>
              <a:t>아스키 코드 </a:t>
            </a:r>
            <a:r>
              <a:rPr lang="en-US" altLang="ko-KR" sz="1200">
                <a:solidFill>
                  <a:srgbClr val="000000"/>
                </a:solidFill>
                <a:latin typeface="Comic Sans MS" pitchFamily="66" charset="0"/>
              </a:rPr>
              <a:t>32</a:t>
            </a:r>
            <a:r>
              <a:rPr lang="ko-KR" altLang="en-US" sz="1200">
                <a:solidFill>
                  <a:srgbClr val="000000"/>
                </a:solidFill>
                <a:latin typeface="Comic Sans MS" pitchFamily="66" charset="0"/>
              </a:rPr>
              <a:t>은 입니다</a:t>
            </a:r>
            <a:r>
              <a:rPr lang="en-US" altLang="ko-KR" sz="1200">
                <a:solidFill>
                  <a:srgbClr val="000000"/>
                </a:solidFill>
                <a:latin typeface="Comic Sans MS" pitchFamily="66" charset="0"/>
              </a:rPr>
              <a:t>.</a:t>
            </a:r>
            <a:endParaRPr lang="en-US" altLang="ko-KR" sz="1200">
              <a:latin typeface="Comic Sans MS" pitchFamily="66" charset="0"/>
            </a:endParaRPr>
          </a:p>
          <a:p>
            <a:pPr algn="just" eaLnBrk="0" latinLnBrk="0" hangingPunct="0"/>
            <a:r>
              <a:rPr lang="ko-KR" altLang="en-US" sz="1200">
                <a:solidFill>
                  <a:srgbClr val="000000"/>
                </a:solidFill>
                <a:latin typeface="Comic Sans MS" pitchFamily="66" charset="0"/>
              </a:rPr>
              <a:t>아스키 코드 </a:t>
            </a:r>
            <a:r>
              <a:rPr lang="en-US" altLang="ko-KR" sz="1200">
                <a:solidFill>
                  <a:srgbClr val="000000"/>
                </a:solidFill>
                <a:latin typeface="Comic Sans MS" pitchFamily="66" charset="0"/>
              </a:rPr>
              <a:t>33</a:t>
            </a:r>
            <a:r>
              <a:rPr lang="ko-KR" altLang="en-US" sz="1200">
                <a:solidFill>
                  <a:srgbClr val="000000"/>
                </a:solidFill>
                <a:latin typeface="Comic Sans MS" pitchFamily="66" charset="0"/>
              </a:rPr>
              <a:t>은 </a:t>
            </a:r>
            <a:r>
              <a:rPr lang="en-US" altLang="ko-KR" sz="1200">
                <a:solidFill>
                  <a:srgbClr val="000000"/>
                </a:solidFill>
                <a:latin typeface="Comic Sans MS" pitchFamily="66" charset="0"/>
              </a:rPr>
              <a:t>!</a:t>
            </a:r>
            <a:r>
              <a:rPr lang="ko-KR" altLang="en-US" sz="1200">
                <a:solidFill>
                  <a:srgbClr val="000000"/>
                </a:solidFill>
                <a:latin typeface="Comic Sans MS" pitchFamily="66" charset="0"/>
              </a:rPr>
              <a:t>입니다</a:t>
            </a:r>
            <a:r>
              <a:rPr lang="en-US" altLang="ko-KR" sz="1200">
                <a:solidFill>
                  <a:srgbClr val="000000"/>
                </a:solidFill>
                <a:latin typeface="Comic Sans MS" pitchFamily="66" charset="0"/>
              </a:rPr>
              <a:t>.</a:t>
            </a:r>
            <a:endParaRPr lang="en-US" altLang="ko-KR" sz="1200">
              <a:latin typeface="Comic Sans MS" pitchFamily="66" charset="0"/>
            </a:endParaRPr>
          </a:p>
          <a:p>
            <a:pPr algn="just" eaLnBrk="0" latinLnBrk="0" hangingPunct="0"/>
            <a:r>
              <a:rPr lang="en-US" altLang="ko-KR" sz="1200">
                <a:solidFill>
                  <a:srgbClr val="000000"/>
                </a:solidFill>
                <a:latin typeface="Comic Sans MS" pitchFamily="66" charset="0"/>
              </a:rPr>
              <a:t>...</a:t>
            </a:r>
            <a:endParaRPr lang="en-US" altLang="ko-KR" sz="1200">
              <a:latin typeface="Comic Sans MS" pitchFamily="66" charset="0"/>
            </a:endParaRPr>
          </a:p>
          <a:p>
            <a:pPr algn="just" eaLnBrk="0" latinLnBrk="0" hangingPunct="0"/>
            <a:r>
              <a:rPr lang="ko-KR" altLang="en-US" sz="1200">
                <a:solidFill>
                  <a:srgbClr val="000000"/>
                </a:solidFill>
                <a:latin typeface="Comic Sans MS" pitchFamily="66" charset="0"/>
              </a:rPr>
              <a:t>아스키 코드 </a:t>
            </a:r>
            <a:r>
              <a:rPr lang="en-US" altLang="ko-KR" sz="1200">
                <a:solidFill>
                  <a:srgbClr val="000000"/>
                </a:solidFill>
                <a:latin typeface="Comic Sans MS" pitchFamily="66" charset="0"/>
              </a:rPr>
              <a:t>65</a:t>
            </a:r>
            <a:r>
              <a:rPr lang="ko-KR" altLang="en-US" sz="1200">
                <a:solidFill>
                  <a:srgbClr val="000000"/>
                </a:solidFill>
                <a:latin typeface="Comic Sans MS" pitchFamily="66" charset="0"/>
              </a:rPr>
              <a:t>은 </a:t>
            </a:r>
            <a:r>
              <a:rPr lang="en-US" altLang="ko-KR" sz="1200">
                <a:solidFill>
                  <a:srgbClr val="000000"/>
                </a:solidFill>
                <a:latin typeface="Comic Sans MS" pitchFamily="66" charset="0"/>
              </a:rPr>
              <a:t>A</a:t>
            </a:r>
            <a:r>
              <a:rPr lang="ko-KR" altLang="en-US" sz="1200">
                <a:solidFill>
                  <a:srgbClr val="000000"/>
                </a:solidFill>
                <a:latin typeface="Comic Sans MS" pitchFamily="66" charset="0"/>
              </a:rPr>
              <a:t>입니다</a:t>
            </a:r>
            <a:r>
              <a:rPr lang="en-US" altLang="ko-KR" sz="1200">
                <a:solidFill>
                  <a:srgbClr val="000000"/>
                </a:solidFill>
                <a:latin typeface="Comic Sans MS" pitchFamily="66" charset="0"/>
              </a:rPr>
              <a:t>.</a:t>
            </a:r>
            <a:endParaRPr lang="en-US" altLang="ko-KR" sz="1200">
              <a:latin typeface="Comic Sans MS" pitchFamily="66" charset="0"/>
            </a:endParaRPr>
          </a:p>
          <a:p>
            <a:pPr algn="just" eaLnBrk="0" latinLnBrk="0" hangingPunct="0"/>
            <a:r>
              <a:rPr lang="ko-KR" altLang="en-US" sz="1200">
                <a:solidFill>
                  <a:srgbClr val="000000"/>
                </a:solidFill>
                <a:latin typeface="Comic Sans MS" pitchFamily="66" charset="0"/>
              </a:rPr>
              <a:t>아스키 코드 </a:t>
            </a:r>
            <a:r>
              <a:rPr lang="en-US" altLang="ko-KR" sz="1200">
                <a:solidFill>
                  <a:srgbClr val="000000"/>
                </a:solidFill>
                <a:latin typeface="Comic Sans MS" pitchFamily="66" charset="0"/>
              </a:rPr>
              <a:t>66</a:t>
            </a:r>
            <a:r>
              <a:rPr lang="ko-KR" altLang="en-US" sz="1200">
                <a:solidFill>
                  <a:srgbClr val="000000"/>
                </a:solidFill>
                <a:latin typeface="Comic Sans MS" pitchFamily="66" charset="0"/>
              </a:rPr>
              <a:t>은 </a:t>
            </a:r>
            <a:r>
              <a:rPr lang="en-US" altLang="ko-KR" sz="1200">
                <a:solidFill>
                  <a:srgbClr val="000000"/>
                </a:solidFill>
                <a:latin typeface="Comic Sans MS" pitchFamily="66" charset="0"/>
              </a:rPr>
              <a:t>B</a:t>
            </a:r>
            <a:r>
              <a:rPr lang="ko-KR" altLang="en-US" sz="1200">
                <a:solidFill>
                  <a:srgbClr val="000000"/>
                </a:solidFill>
                <a:latin typeface="Comic Sans MS" pitchFamily="66" charset="0"/>
              </a:rPr>
              <a:t>입니다</a:t>
            </a:r>
            <a:r>
              <a:rPr lang="en-US" altLang="ko-KR" sz="1200">
                <a:solidFill>
                  <a:srgbClr val="000000"/>
                </a:solidFill>
                <a:latin typeface="Comic Sans MS" pitchFamily="66" charset="0"/>
              </a:rPr>
              <a:t>.</a:t>
            </a:r>
            <a:endParaRPr lang="en-US" altLang="ko-KR" sz="1200">
              <a:latin typeface="Comic Sans MS" pitchFamily="66" charset="0"/>
            </a:endParaRPr>
          </a:p>
          <a:p>
            <a:pPr algn="just" eaLnBrk="0" latinLnBrk="0" hangingPunct="0"/>
            <a:r>
              <a:rPr lang="en-US" altLang="ko-KR" sz="1200">
                <a:solidFill>
                  <a:srgbClr val="000000"/>
                </a:solidFill>
                <a:latin typeface="Comic Sans MS" pitchFamily="66" charset="0"/>
              </a:rPr>
              <a:t>...</a:t>
            </a:r>
            <a:endParaRPr lang="en-US" altLang="ko-KR" sz="1200">
              <a:latin typeface="Comic Sans MS" pitchFamily="66" charset="0"/>
            </a:endParaRPr>
          </a:p>
          <a:p>
            <a:pPr algn="just" eaLnBrk="0" latinLnBrk="0" hangingPunct="0"/>
            <a:r>
              <a:rPr lang="ko-KR" altLang="en-US" sz="1200">
                <a:solidFill>
                  <a:srgbClr val="000000"/>
                </a:solidFill>
                <a:latin typeface="Comic Sans MS" pitchFamily="66" charset="0"/>
              </a:rPr>
              <a:t>아스키 코드 </a:t>
            </a:r>
            <a:r>
              <a:rPr lang="en-US" altLang="ko-KR" sz="1200">
                <a:solidFill>
                  <a:srgbClr val="000000"/>
                </a:solidFill>
                <a:latin typeface="Comic Sans MS" pitchFamily="66" charset="0"/>
              </a:rPr>
              <a:t>97</a:t>
            </a:r>
            <a:r>
              <a:rPr lang="ko-KR" altLang="en-US" sz="1200">
                <a:solidFill>
                  <a:srgbClr val="000000"/>
                </a:solidFill>
                <a:latin typeface="Comic Sans MS" pitchFamily="66" charset="0"/>
              </a:rPr>
              <a:t>은 </a:t>
            </a:r>
            <a:r>
              <a:rPr lang="en-US" altLang="ko-KR" sz="1200">
                <a:solidFill>
                  <a:srgbClr val="000000"/>
                </a:solidFill>
                <a:latin typeface="Comic Sans MS" pitchFamily="66" charset="0"/>
              </a:rPr>
              <a:t>a</a:t>
            </a:r>
            <a:r>
              <a:rPr lang="ko-KR" altLang="en-US" sz="1200">
                <a:solidFill>
                  <a:srgbClr val="000000"/>
                </a:solidFill>
                <a:latin typeface="Comic Sans MS" pitchFamily="66" charset="0"/>
              </a:rPr>
              <a:t>입니다</a:t>
            </a:r>
            <a:r>
              <a:rPr lang="en-US" altLang="ko-KR" sz="1200">
                <a:solidFill>
                  <a:srgbClr val="000000"/>
                </a:solidFill>
                <a:latin typeface="Comic Sans MS" pitchFamily="66" charset="0"/>
              </a:rPr>
              <a:t>.</a:t>
            </a:r>
            <a:endParaRPr lang="en-US" altLang="ko-KR" sz="1200">
              <a:latin typeface="Comic Sans MS" pitchFamily="66" charset="0"/>
            </a:endParaRPr>
          </a:p>
          <a:p>
            <a:pPr algn="just" eaLnBrk="0" latinLnBrk="0" hangingPunct="0"/>
            <a:r>
              <a:rPr lang="ko-KR" altLang="en-US" sz="1200">
                <a:solidFill>
                  <a:srgbClr val="000000"/>
                </a:solidFill>
                <a:latin typeface="Comic Sans MS" pitchFamily="66" charset="0"/>
              </a:rPr>
              <a:t>아스키 코드 </a:t>
            </a:r>
            <a:r>
              <a:rPr lang="en-US" altLang="ko-KR" sz="1200">
                <a:solidFill>
                  <a:srgbClr val="000000"/>
                </a:solidFill>
                <a:latin typeface="Comic Sans MS" pitchFamily="66" charset="0"/>
              </a:rPr>
              <a:t>98</a:t>
            </a:r>
            <a:r>
              <a:rPr lang="ko-KR" altLang="en-US" sz="1200">
                <a:solidFill>
                  <a:srgbClr val="000000"/>
                </a:solidFill>
                <a:latin typeface="Comic Sans MS" pitchFamily="66" charset="0"/>
              </a:rPr>
              <a:t>은 </a:t>
            </a:r>
            <a:r>
              <a:rPr lang="en-US" altLang="ko-KR" sz="1200">
                <a:solidFill>
                  <a:srgbClr val="000000"/>
                </a:solidFill>
                <a:latin typeface="Comic Sans MS" pitchFamily="66" charset="0"/>
              </a:rPr>
              <a:t>b</a:t>
            </a:r>
            <a:r>
              <a:rPr lang="ko-KR" altLang="en-US" sz="1200">
                <a:solidFill>
                  <a:srgbClr val="000000"/>
                </a:solidFill>
                <a:latin typeface="Comic Sans MS" pitchFamily="66" charset="0"/>
              </a:rPr>
              <a:t>입니다</a:t>
            </a:r>
            <a:r>
              <a:rPr lang="en-US" altLang="ko-KR" sz="1200">
                <a:solidFill>
                  <a:srgbClr val="000000"/>
                </a:solidFill>
                <a:latin typeface="Comic Sans MS" pitchFamily="66" charset="0"/>
              </a:rPr>
              <a:t>.</a:t>
            </a:r>
            <a:endParaRPr lang="en-US" altLang="ko-KR" sz="1200">
              <a:latin typeface="Comic Sans MS" pitchFamily="66" charset="0"/>
            </a:endParaRPr>
          </a:p>
          <a:p>
            <a:pPr algn="just" eaLnBrk="0" latinLnBrk="0" hangingPunct="0"/>
            <a:r>
              <a:rPr lang="en-US" altLang="ko-KR" sz="1200">
                <a:solidFill>
                  <a:srgbClr val="000000"/>
                </a:solidFill>
                <a:latin typeface="Comic Sans MS" pitchFamily="66" charset="0"/>
              </a:rPr>
              <a:t>...</a:t>
            </a:r>
            <a:endParaRPr lang="en-US" altLang="ko-KR" sz="1200">
              <a:latin typeface="Comic Sans MS" pitchFamily="66" charset="0"/>
            </a:endParaRPr>
          </a:p>
          <a:p>
            <a:pPr algn="just" eaLnBrk="0" latinLnBrk="0" hangingPunct="0"/>
            <a:r>
              <a:rPr lang="ko-KR" altLang="en-US" sz="1200">
                <a:solidFill>
                  <a:srgbClr val="000000"/>
                </a:solidFill>
                <a:latin typeface="Comic Sans MS" pitchFamily="66" charset="0"/>
              </a:rPr>
              <a:t>아스키 코드 </a:t>
            </a:r>
            <a:r>
              <a:rPr lang="en-US" altLang="ko-KR" sz="1200">
                <a:solidFill>
                  <a:srgbClr val="000000"/>
                </a:solidFill>
                <a:latin typeface="Comic Sans MS" pitchFamily="66" charset="0"/>
              </a:rPr>
              <a:t>126</a:t>
            </a:r>
            <a:r>
              <a:rPr lang="ko-KR" altLang="en-US" sz="1200">
                <a:solidFill>
                  <a:srgbClr val="000000"/>
                </a:solidFill>
                <a:latin typeface="Comic Sans MS" pitchFamily="66" charset="0"/>
              </a:rPr>
              <a:t>은 </a:t>
            </a:r>
            <a:r>
              <a:rPr lang="en-US" altLang="ko-KR" sz="1200">
                <a:solidFill>
                  <a:srgbClr val="000000"/>
                </a:solidFill>
                <a:latin typeface="Comic Sans MS" pitchFamily="66" charset="0"/>
              </a:rPr>
              <a:t>~</a:t>
            </a:r>
            <a:r>
              <a:rPr lang="ko-KR" altLang="en-US" sz="1200">
                <a:solidFill>
                  <a:srgbClr val="000000"/>
                </a:solidFill>
                <a:latin typeface="Comic Sans MS" pitchFamily="66" charset="0"/>
              </a:rPr>
              <a:t>입니다</a:t>
            </a:r>
            <a:r>
              <a:rPr lang="en-US" altLang="ko-KR" sz="1200">
                <a:solidFill>
                  <a:srgbClr val="000000"/>
                </a:solidFill>
                <a:latin typeface="Comic Sans MS" pitchFamily="66" charset="0"/>
              </a:rPr>
              <a:t>.</a:t>
            </a:r>
            <a:endParaRPr lang="en-US" altLang="ko-KR" sz="1200">
              <a:latin typeface="Comic Sans MS" pitchFamily="66" charset="0"/>
            </a:endParaRPr>
          </a:p>
          <a:p>
            <a:pPr algn="just" eaLnBrk="0" latinLnBrk="0" hangingPunct="0"/>
            <a:r>
              <a:rPr lang="ko-KR" altLang="en-US" sz="1200">
                <a:solidFill>
                  <a:srgbClr val="000000"/>
                </a:solidFill>
                <a:latin typeface="Comic Sans MS" pitchFamily="66" charset="0"/>
              </a:rPr>
              <a:t>아스키 코드 </a:t>
            </a:r>
            <a:r>
              <a:rPr lang="en-US" altLang="ko-KR" sz="1200">
                <a:solidFill>
                  <a:srgbClr val="000000"/>
                </a:solidFill>
                <a:latin typeface="Comic Sans MS" pitchFamily="66" charset="0"/>
              </a:rPr>
              <a:t>127</a:t>
            </a:r>
            <a:r>
              <a:rPr lang="ko-KR" altLang="en-US" sz="1200">
                <a:solidFill>
                  <a:srgbClr val="000000"/>
                </a:solidFill>
                <a:latin typeface="Comic Sans MS" pitchFamily="66" charset="0"/>
              </a:rPr>
              <a:t>은 입니다</a:t>
            </a:r>
            <a:r>
              <a:rPr lang="en-US" altLang="ko-KR" sz="1200">
                <a:solidFill>
                  <a:srgbClr val="000000"/>
                </a:solidFill>
                <a:latin typeface="Comic Sans MS" pitchFamily="66" charset="0"/>
              </a:rPr>
              <a:t>.</a:t>
            </a:r>
            <a:endParaRPr lang="en-US" altLang="ko-KR" sz="1200">
              <a:latin typeface="Comic Sans MS" pitchFamily="66" charset="0"/>
            </a:endParaRPr>
          </a:p>
        </p:txBody>
      </p:sp>
      <p:grpSp>
        <p:nvGrpSpPr>
          <p:cNvPr id="14" name="Group 16"/>
          <p:cNvGrpSpPr>
            <a:grpSpLocks/>
          </p:cNvGrpSpPr>
          <p:nvPr/>
        </p:nvGrpSpPr>
        <p:grpSpPr bwMode="auto">
          <a:xfrm>
            <a:off x="539750" y="4437063"/>
            <a:ext cx="487363" cy="1012825"/>
            <a:chOff x="-91" y="1749"/>
            <a:chExt cx="552" cy="832"/>
          </a:xfrm>
        </p:grpSpPr>
        <p:sp>
          <p:nvSpPr>
            <p:cNvPr id="15" name="Freeform 17"/>
            <p:cNvSpPr>
              <a:spLocks/>
            </p:cNvSpPr>
            <p:nvPr/>
          </p:nvSpPr>
          <p:spPr bwMode="auto">
            <a:xfrm>
              <a:off x="-91" y="1749"/>
              <a:ext cx="552" cy="832"/>
            </a:xfrm>
            <a:custGeom>
              <a:avLst/>
              <a:gdLst>
                <a:gd name="T0" fmla="*/ 19 w 1103"/>
                <a:gd name="T1" fmla="*/ 453 h 1663"/>
                <a:gd name="T2" fmla="*/ 86 w 1103"/>
                <a:gd name="T3" fmla="*/ 306 h 1663"/>
                <a:gd name="T4" fmla="*/ 175 w 1103"/>
                <a:gd name="T5" fmla="*/ 175 h 1663"/>
                <a:gd name="T6" fmla="*/ 261 w 1103"/>
                <a:gd name="T7" fmla="*/ 74 h 1663"/>
                <a:gd name="T8" fmla="*/ 322 w 1103"/>
                <a:gd name="T9" fmla="*/ 14 h 1663"/>
                <a:gd name="T10" fmla="*/ 337 w 1103"/>
                <a:gd name="T11" fmla="*/ 1 h 1663"/>
                <a:gd name="T12" fmla="*/ 357 w 1103"/>
                <a:gd name="T13" fmla="*/ 5 h 1663"/>
                <a:gd name="T14" fmla="*/ 394 w 1103"/>
                <a:gd name="T15" fmla="*/ 11 h 1663"/>
                <a:gd name="T16" fmla="*/ 440 w 1103"/>
                <a:gd name="T17" fmla="*/ 19 h 1663"/>
                <a:gd name="T18" fmla="*/ 488 w 1103"/>
                <a:gd name="T19" fmla="*/ 28 h 1663"/>
                <a:gd name="T20" fmla="*/ 530 w 1103"/>
                <a:gd name="T21" fmla="*/ 38 h 1663"/>
                <a:gd name="T22" fmla="*/ 582 w 1103"/>
                <a:gd name="T23" fmla="*/ 44 h 1663"/>
                <a:gd name="T24" fmla="*/ 628 w 1103"/>
                <a:gd name="T25" fmla="*/ 36 h 1663"/>
                <a:gd name="T26" fmla="*/ 670 w 1103"/>
                <a:gd name="T27" fmla="*/ 21 h 1663"/>
                <a:gd name="T28" fmla="*/ 715 w 1103"/>
                <a:gd name="T29" fmla="*/ 7 h 1663"/>
                <a:gd name="T30" fmla="*/ 765 w 1103"/>
                <a:gd name="T31" fmla="*/ 0 h 1663"/>
                <a:gd name="T32" fmla="*/ 829 w 1103"/>
                <a:gd name="T33" fmla="*/ 68 h 1663"/>
                <a:gd name="T34" fmla="*/ 887 w 1103"/>
                <a:gd name="T35" fmla="*/ 180 h 1663"/>
                <a:gd name="T36" fmla="*/ 932 w 1103"/>
                <a:gd name="T37" fmla="*/ 302 h 1663"/>
                <a:gd name="T38" fmla="*/ 964 w 1103"/>
                <a:gd name="T39" fmla="*/ 429 h 1663"/>
                <a:gd name="T40" fmla="*/ 985 w 1103"/>
                <a:gd name="T41" fmla="*/ 556 h 1663"/>
                <a:gd name="T42" fmla="*/ 994 w 1103"/>
                <a:gd name="T43" fmla="*/ 647 h 1663"/>
                <a:gd name="T44" fmla="*/ 1038 w 1103"/>
                <a:gd name="T45" fmla="*/ 687 h 1663"/>
                <a:gd name="T46" fmla="*/ 1088 w 1103"/>
                <a:gd name="T47" fmla="*/ 732 h 1663"/>
                <a:gd name="T48" fmla="*/ 1103 w 1103"/>
                <a:gd name="T49" fmla="*/ 778 h 1663"/>
                <a:gd name="T50" fmla="*/ 1082 w 1103"/>
                <a:gd name="T51" fmla="*/ 862 h 1663"/>
                <a:gd name="T52" fmla="*/ 1037 w 1103"/>
                <a:gd name="T53" fmla="*/ 968 h 1663"/>
                <a:gd name="T54" fmla="*/ 981 w 1103"/>
                <a:gd name="T55" fmla="*/ 1080 h 1663"/>
                <a:gd name="T56" fmla="*/ 927 w 1103"/>
                <a:gd name="T57" fmla="*/ 1179 h 1663"/>
                <a:gd name="T58" fmla="*/ 894 w 1103"/>
                <a:gd name="T59" fmla="*/ 1231 h 1663"/>
                <a:gd name="T60" fmla="*/ 866 w 1103"/>
                <a:gd name="T61" fmla="*/ 1230 h 1663"/>
                <a:gd name="T62" fmla="*/ 838 w 1103"/>
                <a:gd name="T63" fmla="*/ 1232 h 1663"/>
                <a:gd name="T64" fmla="*/ 806 w 1103"/>
                <a:gd name="T65" fmla="*/ 1285 h 1663"/>
                <a:gd name="T66" fmla="*/ 807 w 1103"/>
                <a:gd name="T67" fmla="*/ 1369 h 1663"/>
                <a:gd name="T68" fmla="*/ 834 w 1103"/>
                <a:gd name="T69" fmla="*/ 1450 h 1663"/>
                <a:gd name="T70" fmla="*/ 826 w 1103"/>
                <a:gd name="T71" fmla="*/ 1528 h 1663"/>
                <a:gd name="T72" fmla="*/ 780 w 1103"/>
                <a:gd name="T73" fmla="*/ 1619 h 1663"/>
                <a:gd name="T74" fmla="*/ 722 w 1103"/>
                <a:gd name="T75" fmla="*/ 1662 h 1663"/>
                <a:gd name="T76" fmla="*/ 656 w 1103"/>
                <a:gd name="T77" fmla="*/ 1654 h 1663"/>
                <a:gd name="T78" fmla="*/ 588 w 1103"/>
                <a:gd name="T79" fmla="*/ 1615 h 1663"/>
                <a:gd name="T80" fmla="*/ 531 w 1103"/>
                <a:gd name="T81" fmla="*/ 1558 h 1663"/>
                <a:gd name="T82" fmla="*/ 492 w 1103"/>
                <a:gd name="T83" fmla="*/ 1496 h 1663"/>
                <a:gd name="T84" fmla="*/ 484 w 1103"/>
                <a:gd name="T85" fmla="*/ 1441 h 1663"/>
                <a:gd name="T86" fmla="*/ 492 w 1103"/>
                <a:gd name="T87" fmla="*/ 1370 h 1663"/>
                <a:gd name="T88" fmla="*/ 450 w 1103"/>
                <a:gd name="T89" fmla="*/ 1341 h 1663"/>
                <a:gd name="T90" fmla="*/ 392 w 1103"/>
                <a:gd name="T91" fmla="*/ 1330 h 1663"/>
                <a:gd name="T92" fmla="*/ 345 w 1103"/>
                <a:gd name="T93" fmla="*/ 1302 h 1663"/>
                <a:gd name="T94" fmla="*/ 335 w 1103"/>
                <a:gd name="T95" fmla="*/ 1247 h 1663"/>
                <a:gd name="T96" fmla="*/ 337 w 1103"/>
                <a:gd name="T97" fmla="*/ 1185 h 1663"/>
                <a:gd name="T98" fmla="*/ 315 w 1103"/>
                <a:gd name="T99" fmla="*/ 1143 h 1663"/>
                <a:gd name="T100" fmla="*/ 276 w 1103"/>
                <a:gd name="T101" fmla="*/ 1113 h 1663"/>
                <a:gd name="T102" fmla="*/ 229 w 1103"/>
                <a:gd name="T103" fmla="*/ 1090 h 1663"/>
                <a:gd name="T104" fmla="*/ 178 w 1103"/>
                <a:gd name="T105" fmla="*/ 1070 h 1663"/>
                <a:gd name="T106" fmla="*/ 128 w 1103"/>
                <a:gd name="T107" fmla="*/ 1049 h 1663"/>
                <a:gd name="T108" fmla="*/ 78 w 1103"/>
                <a:gd name="T109" fmla="*/ 1026 h 1663"/>
                <a:gd name="T110" fmla="*/ 36 w 1103"/>
                <a:gd name="T111" fmla="*/ 767 h 1663"/>
                <a:gd name="T112" fmla="*/ 7 w 1103"/>
                <a:gd name="T113" fmla="*/ 585 h 16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03" h="1663">
                  <a:moveTo>
                    <a:pt x="0" y="557"/>
                  </a:moveTo>
                  <a:lnTo>
                    <a:pt x="7" y="505"/>
                  </a:lnTo>
                  <a:lnTo>
                    <a:pt x="19" y="453"/>
                  </a:lnTo>
                  <a:lnTo>
                    <a:pt x="38" y="402"/>
                  </a:lnTo>
                  <a:lnTo>
                    <a:pt x="60" y="353"/>
                  </a:lnTo>
                  <a:lnTo>
                    <a:pt x="86" y="306"/>
                  </a:lnTo>
                  <a:lnTo>
                    <a:pt x="114" y="260"/>
                  </a:lnTo>
                  <a:lnTo>
                    <a:pt x="144" y="216"/>
                  </a:lnTo>
                  <a:lnTo>
                    <a:pt x="175" y="175"/>
                  </a:lnTo>
                  <a:lnTo>
                    <a:pt x="205" y="139"/>
                  </a:lnTo>
                  <a:lnTo>
                    <a:pt x="235" y="104"/>
                  </a:lnTo>
                  <a:lnTo>
                    <a:pt x="261" y="74"/>
                  </a:lnTo>
                  <a:lnTo>
                    <a:pt x="287" y="50"/>
                  </a:lnTo>
                  <a:lnTo>
                    <a:pt x="306" y="29"/>
                  </a:lnTo>
                  <a:lnTo>
                    <a:pt x="322" y="14"/>
                  </a:lnTo>
                  <a:lnTo>
                    <a:pt x="333" y="5"/>
                  </a:lnTo>
                  <a:lnTo>
                    <a:pt x="336" y="1"/>
                  </a:lnTo>
                  <a:lnTo>
                    <a:pt x="337" y="1"/>
                  </a:lnTo>
                  <a:lnTo>
                    <a:pt x="342" y="3"/>
                  </a:lnTo>
                  <a:lnTo>
                    <a:pt x="349" y="4"/>
                  </a:lnTo>
                  <a:lnTo>
                    <a:pt x="357" y="5"/>
                  </a:lnTo>
                  <a:lnTo>
                    <a:pt x="368" y="6"/>
                  </a:lnTo>
                  <a:lnTo>
                    <a:pt x="380" y="8"/>
                  </a:lnTo>
                  <a:lnTo>
                    <a:pt x="394" y="11"/>
                  </a:lnTo>
                  <a:lnTo>
                    <a:pt x="409" y="13"/>
                  </a:lnTo>
                  <a:lnTo>
                    <a:pt x="424" y="15"/>
                  </a:lnTo>
                  <a:lnTo>
                    <a:pt x="440" y="19"/>
                  </a:lnTo>
                  <a:lnTo>
                    <a:pt x="456" y="21"/>
                  </a:lnTo>
                  <a:lnTo>
                    <a:pt x="472" y="24"/>
                  </a:lnTo>
                  <a:lnTo>
                    <a:pt x="488" y="28"/>
                  </a:lnTo>
                  <a:lnTo>
                    <a:pt x="503" y="31"/>
                  </a:lnTo>
                  <a:lnTo>
                    <a:pt x="517" y="35"/>
                  </a:lnTo>
                  <a:lnTo>
                    <a:pt x="530" y="38"/>
                  </a:lnTo>
                  <a:lnTo>
                    <a:pt x="548" y="43"/>
                  </a:lnTo>
                  <a:lnTo>
                    <a:pt x="565" y="44"/>
                  </a:lnTo>
                  <a:lnTo>
                    <a:pt x="582" y="44"/>
                  </a:lnTo>
                  <a:lnTo>
                    <a:pt x="598" y="43"/>
                  </a:lnTo>
                  <a:lnTo>
                    <a:pt x="613" y="41"/>
                  </a:lnTo>
                  <a:lnTo>
                    <a:pt x="628" y="36"/>
                  </a:lnTo>
                  <a:lnTo>
                    <a:pt x="643" y="31"/>
                  </a:lnTo>
                  <a:lnTo>
                    <a:pt x="656" y="27"/>
                  </a:lnTo>
                  <a:lnTo>
                    <a:pt x="670" y="21"/>
                  </a:lnTo>
                  <a:lnTo>
                    <a:pt x="685" y="16"/>
                  </a:lnTo>
                  <a:lnTo>
                    <a:pt x="700" y="12"/>
                  </a:lnTo>
                  <a:lnTo>
                    <a:pt x="715" y="7"/>
                  </a:lnTo>
                  <a:lnTo>
                    <a:pt x="731" y="4"/>
                  </a:lnTo>
                  <a:lnTo>
                    <a:pt x="747" y="1"/>
                  </a:lnTo>
                  <a:lnTo>
                    <a:pt x="765" y="0"/>
                  </a:lnTo>
                  <a:lnTo>
                    <a:pt x="783" y="1"/>
                  </a:lnTo>
                  <a:lnTo>
                    <a:pt x="806" y="34"/>
                  </a:lnTo>
                  <a:lnTo>
                    <a:pt x="829" y="68"/>
                  </a:lnTo>
                  <a:lnTo>
                    <a:pt x="850" y="104"/>
                  </a:lnTo>
                  <a:lnTo>
                    <a:pt x="868" y="141"/>
                  </a:lnTo>
                  <a:lnTo>
                    <a:pt x="887" y="180"/>
                  </a:lnTo>
                  <a:lnTo>
                    <a:pt x="903" y="219"/>
                  </a:lnTo>
                  <a:lnTo>
                    <a:pt x="918" y="261"/>
                  </a:lnTo>
                  <a:lnTo>
                    <a:pt x="932" y="302"/>
                  </a:lnTo>
                  <a:lnTo>
                    <a:pt x="944" y="345"/>
                  </a:lnTo>
                  <a:lnTo>
                    <a:pt x="955" y="386"/>
                  </a:lnTo>
                  <a:lnTo>
                    <a:pt x="964" y="429"/>
                  </a:lnTo>
                  <a:lnTo>
                    <a:pt x="972" y="472"/>
                  </a:lnTo>
                  <a:lnTo>
                    <a:pt x="979" y="514"/>
                  </a:lnTo>
                  <a:lnTo>
                    <a:pt x="985" y="556"/>
                  </a:lnTo>
                  <a:lnTo>
                    <a:pt x="988" y="597"/>
                  </a:lnTo>
                  <a:lnTo>
                    <a:pt x="991" y="638"/>
                  </a:lnTo>
                  <a:lnTo>
                    <a:pt x="994" y="647"/>
                  </a:lnTo>
                  <a:lnTo>
                    <a:pt x="1004" y="658"/>
                  </a:lnTo>
                  <a:lnTo>
                    <a:pt x="1020" y="672"/>
                  </a:lnTo>
                  <a:lnTo>
                    <a:pt x="1038" y="687"/>
                  </a:lnTo>
                  <a:lnTo>
                    <a:pt x="1056" y="703"/>
                  </a:lnTo>
                  <a:lnTo>
                    <a:pt x="1075" y="718"/>
                  </a:lnTo>
                  <a:lnTo>
                    <a:pt x="1088" y="732"/>
                  </a:lnTo>
                  <a:lnTo>
                    <a:pt x="1099" y="744"/>
                  </a:lnTo>
                  <a:lnTo>
                    <a:pt x="1103" y="759"/>
                  </a:lnTo>
                  <a:lnTo>
                    <a:pt x="1103" y="778"/>
                  </a:lnTo>
                  <a:lnTo>
                    <a:pt x="1100" y="802"/>
                  </a:lnTo>
                  <a:lnTo>
                    <a:pt x="1092" y="831"/>
                  </a:lnTo>
                  <a:lnTo>
                    <a:pt x="1082" y="862"/>
                  </a:lnTo>
                  <a:lnTo>
                    <a:pt x="1069" y="897"/>
                  </a:lnTo>
                  <a:lnTo>
                    <a:pt x="1054" y="931"/>
                  </a:lnTo>
                  <a:lnTo>
                    <a:pt x="1037" y="968"/>
                  </a:lnTo>
                  <a:lnTo>
                    <a:pt x="1018" y="1006"/>
                  </a:lnTo>
                  <a:lnTo>
                    <a:pt x="1000" y="1043"/>
                  </a:lnTo>
                  <a:lnTo>
                    <a:pt x="981" y="1080"/>
                  </a:lnTo>
                  <a:lnTo>
                    <a:pt x="962" y="1116"/>
                  </a:lnTo>
                  <a:lnTo>
                    <a:pt x="944" y="1148"/>
                  </a:lnTo>
                  <a:lnTo>
                    <a:pt x="927" y="1179"/>
                  </a:lnTo>
                  <a:lnTo>
                    <a:pt x="912" y="1206"/>
                  </a:lnTo>
                  <a:lnTo>
                    <a:pt x="898" y="1229"/>
                  </a:lnTo>
                  <a:lnTo>
                    <a:pt x="894" y="1231"/>
                  </a:lnTo>
                  <a:lnTo>
                    <a:pt x="886" y="1231"/>
                  </a:lnTo>
                  <a:lnTo>
                    <a:pt x="876" y="1231"/>
                  </a:lnTo>
                  <a:lnTo>
                    <a:pt x="866" y="1230"/>
                  </a:lnTo>
                  <a:lnTo>
                    <a:pt x="856" y="1230"/>
                  </a:lnTo>
                  <a:lnTo>
                    <a:pt x="847" y="1230"/>
                  </a:lnTo>
                  <a:lnTo>
                    <a:pt x="838" y="1232"/>
                  </a:lnTo>
                  <a:lnTo>
                    <a:pt x="834" y="1238"/>
                  </a:lnTo>
                  <a:lnTo>
                    <a:pt x="817" y="1260"/>
                  </a:lnTo>
                  <a:lnTo>
                    <a:pt x="806" y="1285"/>
                  </a:lnTo>
                  <a:lnTo>
                    <a:pt x="803" y="1313"/>
                  </a:lnTo>
                  <a:lnTo>
                    <a:pt x="803" y="1341"/>
                  </a:lnTo>
                  <a:lnTo>
                    <a:pt x="807" y="1369"/>
                  </a:lnTo>
                  <a:lnTo>
                    <a:pt x="814" y="1397"/>
                  </a:lnTo>
                  <a:lnTo>
                    <a:pt x="824" y="1425"/>
                  </a:lnTo>
                  <a:lnTo>
                    <a:pt x="834" y="1450"/>
                  </a:lnTo>
                  <a:lnTo>
                    <a:pt x="837" y="1471"/>
                  </a:lnTo>
                  <a:lnTo>
                    <a:pt x="834" y="1498"/>
                  </a:lnTo>
                  <a:lnTo>
                    <a:pt x="826" y="1528"/>
                  </a:lnTo>
                  <a:lnTo>
                    <a:pt x="814" y="1561"/>
                  </a:lnTo>
                  <a:lnTo>
                    <a:pt x="798" y="1592"/>
                  </a:lnTo>
                  <a:lnTo>
                    <a:pt x="780" y="1619"/>
                  </a:lnTo>
                  <a:lnTo>
                    <a:pt x="761" y="1641"/>
                  </a:lnTo>
                  <a:lnTo>
                    <a:pt x="742" y="1655"/>
                  </a:lnTo>
                  <a:lnTo>
                    <a:pt x="722" y="1662"/>
                  </a:lnTo>
                  <a:lnTo>
                    <a:pt x="700" y="1663"/>
                  </a:lnTo>
                  <a:lnTo>
                    <a:pt x="678" y="1661"/>
                  </a:lnTo>
                  <a:lnTo>
                    <a:pt x="656" y="1654"/>
                  </a:lnTo>
                  <a:lnTo>
                    <a:pt x="633" y="1644"/>
                  </a:lnTo>
                  <a:lnTo>
                    <a:pt x="610" y="1631"/>
                  </a:lnTo>
                  <a:lnTo>
                    <a:pt x="588" y="1615"/>
                  </a:lnTo>
                  <a:lnTo>
                    <a:pt x="568" y="1597"/>
                  </a:lnTo>
                  <a:lnTo>
                    <a:pt x="548" y="1578"/>
                  </a:lnTo>
                  <a:lnTo>
                    <a:pt x="531" y="1558"/>
                  </a:lnTo>
                  <a:lnTo>
                    <a:pt x="515" y="1538"/>
                  </a:lnTo>
                  <a:lnTo>
                    <a:pt x="502" y="1516"/>
                  </a:lnTo>
                  <a:lnTo>
                    <a:pt x="492" y="1496"/>
                  </a:lnTo>
                  <a:lnTo>
                    <a:pt x="485" y="1475"/>
                  </a:lnTo>
                  <a:lnTo>
                    <a:pt x="483" y="1457"/>
                  </a:lnTo>
                  <a:lnTo>
                    <a:pt x="484" y="1441"/>
                  </a:lnTo>
                  <a:lnTo>
                    <a:pt x="486" y="1418"/>
                  </a:lnTo>
                  <a:lnTo>
                    <a:pt x="491" y="1392"/>
                  </a:lnTo>
                  <a:lnTo>
                    <a:pt x="492" y="1370"/>
                  </a:lnTo>
                  <a:lnTo>
                    <a:pt x="484" y="1358"/>
                  </a:lnTo>
                  <a:lnTo>
                    <a:pt x="469" y="1346"/>
                  </a:lnTo>
                  <a:lnTo>
                    <a:pt x="450" y="1341"/>
                  </a:lnTo>
                  <a:lnTo>
                    <a:pt x="431" y="1336"/>
                  </a:lnTo>
                  <a:lnTo>
                    <a:pt x="411" y="1334"/>
                  </a:lnTo>
                  <a:lnTo>
                    <a:pt x="392" y="1330"/>
                  </a:lnTo>
                  <a:lnTo>
                    <a:pt x="373" y="1326"/>
                  </a:lnTo>
                  <a:lnTo>
                    <a:pt x="358" y="1316"/>
                  </a:lnTo>
                  <a:lnTo>
                    <a:pt x="345" y="1302"/>
                  </a:lnTo>
                  <a:lnTo>
                    <a:pt x="337" y="1286"/>
                  </a:lnTo>
                  <a:lnTo>
                    <a:pt x="335" y="1268"/>
                  </a:lnTo>
                  <a:lnTo>
                    <a:pt x="335" y="1247"/>
                  </a:lnTo>
                  <a:lnTo>
                    <a:pt x="336" y="1225"/>
                  </a:lnTo>
                  <a:lnTo>
                    <a:pt x="337" y="1205"/>
                  </a:lnTo>
                  <a:lnTo>
                    <a:pt x="337" y="1185"/>
                  </a:lnTo>
                  <a:lnTo>
                    <a:pt x="335" y="1168"/>
                  </a:lnTo>
                  <a:lnTo>
                    <a:pt x="327" y="1155"/>
                  </a:lnTo>
                  <a:lnTo>
                    <a:pt x="315" y="1143"/>
                  </a:lnTo>
                  <a:lnTo>
                    <a:pt x="304" y="1133"/>
                  </a:lnTo>
                  <a:lnTo>
                    <a:pt x="290" y="1123"/>
                  </a:lnTo>
                  <a:lnTo>
                    <a:pt x="276" y="1113"/>
                  </a:lnTo>
                  <a:lnTo>
                    <a:pt x="261" y="1105"/>
                  </a:lnTo>
                  <a:lnTo>
                    <a:pt x="246" y="1097"/>
                  </a:lnTo>
                  <a:lnTo>
                    <a:pt x="229" y="1090"/>
                  </a:lnTo>
                  <a:lnTo>
                    <a:pt x="213" y="1084"/>
                  </a:lnTo>
                  <a:lnTo>
                    <a:pt x="196" y="1077"/>
                  </a:lnTo>
                  <a:lnTo>
                    <a:pt x="178" y="1070"/>
                  </a:lnTo>
                  <a:lnTo>
                    <a:pt x="161" y="1063"/>
                  </a:lnTo>
                  <a:lnTo>
                    <a:pt x="144" y="1056"/>
                  </a:lnTo>
                  <a:lnTo>
                    <a:pt x="128" y="1049"/>
                  </a:lnTo>
                  <a:lnTo>
                    <a:pt x="110" y="1042"/>
                  </a:lnTo>
                  <a:lnTo>
                    <a:pt x="94" y="1034"/>
                  </a:lnTo>
                  <a:lnTo>
                    <a:pt x="78" y="1026"/>
                  </a:lnTo>
                  <a:lnTo>
                    <a:pt x="63" y="937"/>
                  </a:lnTo>
                  <a:lnTo>
                    <a:pt x="49" y="850"/>
                  </a:lnTo>
                  <a:lnTo>
                    <a:pt x="36" y="767"/>
                  </a:lnTo>
                  <a:lnTo>
                    <a:pt x="24" y="693"/>
                  </a:lnTo>
                  <a:lnTo>
                    <a:pt x="14" y="631"/>
                  </a:lnTo>
                  <a:lnTo>
                    <a:pt x="7" y="585"/>
                  </a:lnTo>
                  <a:lnTo>
                    <a:pt x="1" y="558"/>
                  </a:lnTo>
                  <a:lnTo>
                    <a:pt x="0" y="557"/>
                  </a:lnTo>
                  <a:close/>
                </a:path>
              </a:pathLst>
            </a:custGeom>
            <a:solidFill>
              <a:srgbClr val="FFFF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" name="Freeform 18"/>
            <p:cNvSpPr>
              <a:spLocks/>
            </p:cNvSpPr>
            <p:nvPr/>
          </p:nvSpPr>
          <p:spPr bwMode="auto">
            <a:xfrm>
              <a:off x="-77" y="1804"/>
              <a:ext cx="523" cy="721"/>
            </a:xfrm>
            <a:custGeom>
              <a:avLst/>
              <a:gdLst>
                <a:gd name="T0" fmla="*/ 959 w 1044"/>
                <a:gd name="T1" fmla="*/ 597 h 1440"/>
                <a:gd name="T2" fmla="*/ 888 w 1044"/>
                <a:gd name="T3" fmla="*/ 550 h 1440"/>
                <a:gd name="T4" fmla="*/ 853 w 1044"/>
                <a:gd name="T5" fmla="*/ 288 h 1440"/>
                <a:gd name="T6" fmla="*/ 811 w 1044"/>
                <a:gd name="T7" fmla="*/ 185 h 1440"/>
                <a:gd name="T8" fmla="*/ 813 w 1044"/>
                <a:gd name="T9" fmla="*/ 134 h 1440"/>
                <a:gd name="T10" fmla="*/ 839 w 1044"/>
                <a:gd name="T11" fmla="*/ 116 h 1440"/>
                <a:gd name="T12" fmla="*/ 770 w 1044"/>
                <a:gd name="T13" fmla="*/ 52 h 1440"/>
                <a:gd name="T14" fmla="*/ 716 w 1044"/>
                <a:gd name="T15" fmla="*/ 28 h 1440"/>
                <a:gd name="T16" fmla="*/ 678 w 1044"/>
                <a:gd name="T17" fmla="*/ 32 h 1440"/>
                <a:gd name="T18" fmla="*/ 621 w 1044"/>
                <a:gd name="T19" fmla="*/ 54 h 1440"/>
                <a:gd name="T20" fmla="*/ 603 w 1044"/>
                <a:gd name="T21" fmla="*/ 48 h 1440"/>
                <a:gd name="T22" fmla="*/ 523 w 1044"/>
                <a:gd name="T23" fmla="*/ 28 h 1440"/>
                <a:gd name="T24" fmla="*/ 440 w 1044"/>
                <a:gd name="T25" fmla="*/ 13 h 1440"/>
                <a:gd name="T26" fmla="*/ 356 w 1044"/>
                <a:gd name="T27" fmla="*/ 0 h 1440"/>
                <a:gd name="T28" fmla="*/ 348 w 1044"/>
                <a:gd name="T29" fmla="*/ 4 h 1440"/>
                <a:gd name="T30" fmla="*/ 342 w 1044"/>
                <a:gd name="T31" fmla="*/ 13 h 1440"/>
                <a:gd name="T32" fmla="*/ 343 w 1044"/>
                <a:gd name="T33" fmla="*/ 15 h 1440"/>
                <a:gd name="T34" fmla="*/ 338 w 1044"/>
                <a:gd name="T35" fmla="*/ 15 h 1440"/>
                <a:gd name="T36" fmla="*/ 286 w 1044"/>
                <a:gd name="T37" fmla="*/ 49 h 1440"/>
                <a:gd name="T38" fmla="*/ 228 w 1044"/>
                <a:gd name="T39" fmla="*/ 90 h 1440"/>
                <a:gd name="T40" fmla="*/ 171 w 1044"/>
                <a:gd name="T41" fmla="*/ 135 h 1440"/>
                <a:gd name="T42" fmla="*/ 115 w 1044"/>
                <a:gd name="T43" fmla="*/ 196 h 1440"/>
                <a:gd name="T44" fmla="*/ 71 w 1044"/>
                <a:gd name="T45" fmla="*/ 273 h 1440"/>
                <a:gd name="T46" fmla="*/ 15 w 1044"/>
                <a:gd name="T47" fmla="*/ 384 h 1440"/>
                <a:gd name="T48" fmla="*/ 1 w 1044"/>
                <a:gd name="T49" fmla="*/ 462 h 1440"/>
                <a:gd name="T50" fmla="*/ 10 w 1044"/>
                <a:gd name="T51" fmla="*/ 485 h 1440"/>
                <a:gd name="T52" fmla="*/ 54 w 1044"/>
                <a:gd name="T53" fmla="*/ 644 h 1440"/>
                <a:gd name="T54" fmla="*/ 95 w 1044"/>
                <a:gd name="T55" fmla="*/ 803 h 1440"/>
                <a:gd name="T56" fmla="*/ 114 w 1044"/>
                <a:gd name="T57" fmla="*/ 824 h 1440"/>
                <a:gd name="T58" fmla="*/ 195 w 1044"/>
                <a:gd name="T59" fmla="*/ 873 h 1440"/>
                <a:gd name="T60" fmla="*/ 292 w 1044"/>
                <a:gd name="T61" fmla="*/ 929 h 1440"/>
                <a:gd name="T62" fmla="*/ 331 w 1044"/>
                <a:gd name="T63" fmla="*/ 949 h 1440"/>
                <a:gd name="T64" fmla="*/ 373 w 1044"/>
                <a:gd name="T65" fmla="*/ 962 h 1440"/>
                <a:gd name="T66" fmla="*/ 399 w 1044"/>
                <a:gd name="T67" fmla="*/ 1052 h 1440"/>
                <a:gd name="T68" fmla="*/ 454 w 1044"/>
                <a:gd name="T69" fmla="*/ 1110 h 1440"/>
                <a:gd name="T70" fmla="*/ 513 w 1044"/>
                <a:gd name="T71" fmla="*/ 1111 h 1440"/>
                <a:gd name="T72" fmla="*/ 576 w 1044"/>
                <a:gd name="T73" fmla="*/ 1100 h 1440"/>
                <a:gd name="T74" fmla="*/ 615 w 1044"/>
                <a:gd name="T75" fmla="*/ 1104 h 1440"/>
                <a:gd name="T76" fmla="*/ 622 w 1044"/>
                <a:gd name="T77" fmla="*/ 1211 h 1440"/>
                <a:gd name="T78" fmla="*/ 615 w 1044"/>
                <a:gd name="T79" fmla="*/ 1233 h 1440"/>
                <a:gd name="T80" fmla="*/ 574 w 1044"/>
                <a:gd name="T81" fmla="*/ 1263 h 1440"/>
                <a:gd name="T82" fmla="*/ 559 w 1044"/>
                <a:gd name="T83" fmla="*/ 1316 h 1440"/>
                <a:gd name="T84" fmla="*/ 571 w 1044"/>
                <a:gd name="T85" fmla="*/ 1378 h 1440"/>
                <a:gd name="T86" fmla="*/ 608 w 1044"/>
                <a:gd name="T87" fmla="*/ 1435 h 1440"/>
                <a:gd name="T88" fmla="*/ 670 w 1044"/>
                <a:gd name="T89" fmla="*/ 1436 h 1440"/>
                <a:gd name="T90" fmla="*/ 723 w 1044"/>
                <a:gd name="T91" fmla="*/ 1375 h 1440"/>
                <a:gd name="T92" fmla="*/ 709 w 1044"/>
                <a:gd name="T93" fmla="*/ 1280 h 1440"/>
                <a:gd name="T94" fmla="*/ 676 w 1044"/>
                <a:gd name="T95" fmla="*/ 1247 h 1440"/>
                <a:gd name="T96" fmla="*/ 652 w 1044"/>
                <a:gd name="T97" fmla="*/ 1226 h 1440"/>
                <a:gd name="T98" fmla="*/ 653 w 1044"/>
                <a:gd name="T99" fmla="*/ 1153 h 1440"/>
                <a:gd name="T100" fmla="*/ 601 w 1044"/>
                <a:gd name="T101" fmla="*/ 1074 h 1440"/>
                <a:gd name="T102" fmla="*/ 508 w 1044"/>
                <a:gd name="T103" fmla="*/ 1083 h 1440"/>
                <a:gd name="T104" fmla="*/ 437 w 1044"/>
                <a:gd name="T105" fmla="*/ 1055 h 1440"/>
                <a:gd name="T106" fmla="*/ 412 w 1044"/>
                <a:gd name="T107" fmla="*/ 979 h 1440"/>
                <a:gd name="T108" fmla="*/ 458 w 1044"/>
                <a:gd name="T109" fmla="*/ 977 h 1440"/>
                <a:gd name="T110" fmla="*/ 520 w 1044"/>
                <a:gd name="T111" fmla="*/ 994 h 1440"/>
                <a:gd name="T112" fmla="*/ 583 w 1044"/>
                <a:gd name="T113" fmla="*/ 1009 h 1440"/>
                <a:gd name="T114" fmla="*/ 653 w 1044"/>
                <a:gd name="T115" fmla="*/ 1023 h 1440"/>
                <a:gd name="T116" fmla="*/ 740 w 1044"/>
                <a:gd name="T117" fmla="*/ 1043 h 1440"/>
                <a:gd name="T118" fmla="*/ 809 w 1044"/>
                <a:gd name="T119" fmla="*/ 1057 h 1440"/>
                <a:gd name="T120" fmla="*/ 846 w 1044"/>
                <a:gd name="T121" fmla="*/ 1022 h 1440"/>
                <a:gd name="T122" fmla="*/ 934 w 1044"/>
                <a:gd name="T123" fmla="*/ 879 h 1440"/>
                <a:gd name="T124" fmla="*/ 1017 w 1044"/>
                <a:gd name="T125" fmla="*/ 737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044" h="1440">
                  <a:moveTo>
                    <a:pt x="1044" y="688"/>
                  </a:moveTo>
                  <a:lnTo>
                    <a:pt x="1032" y="665"/>
                  </a:lnTo>
                  <a:lnTo>
                    <a:pt x="1011" y="641"/>
                  </a:lnTo>
                  <a:lnTo>
                    <a:pt x="986" y="618"/>
                  </a:lnTo>
                  <a:lnTo>
                    <a:pt x="959" y="597"/>
                  </a:lnTo>
                  <a:lnTo>
                    <a:pt x="934" y="580"/>
                  </a:lnTo>
                  <a:lnTo>
                    <a:pt x="912" y="565"/>
                  </a:lnTo>
                  <a:lnTo>
                    <a:pt x="897" y="555"/>
                  </a:lnTo>
                  <a:lnTo>
                    <a:pt x="891" y="551"/>
                  </a:lnTo>
                  <a:lnTo>
                    <a:pt x="888" y="550"/>
                  </a:lnTo>
                  <a:lnTo>
                    <a:pt x="888" y="516"/>
                  </a:lnTo>
                  <a:lnTo>
                    <a:pt x="882" y="449"/>
                  </a:lnTo>
                  <a:lnTo>
                    <a:pt x="872" y="373"/>
                  </a:lnTo>
                  <a:lnTo>
                    <a:pt x="859" y="309"/>
                  </a:lnTo>
                  <a:lnTo>
                    <a:pt x="853" y="288"/>
                  </a:lnTo>
                  <a:lnTo>
                    <a:pt x="846" y="267"/>
                  </a:lnTo>
                  <a:lnTo>
                    <a:pt x="838" y="246"/>
                  </a:lnTo>
                  <a:lnTo>
                    <a:pt x="829" y="226"/>
                  </a:lnTo>
                  <a:lnTo>
                    <a:pt x="820" y="206"/>
                  </a:lnTo>
                  <a:lnTo>
                    <a:pt x="811" y="185"/>
                  </a:lnTo>
                  <a:lnTo>
                    <a:pt x="800" y="166"/>
                  </a:lnTo>
                  <a:lnTo>
                    <a:pt x="789" y="146"/>
                  </a:lnTo>
                  <a:lnTo>
                    <a:pt x="796" y="143"/>
                  </a:lnTo>
                  <a:lnTo>
                    <a:pt x="804" y="138"/>
                  </a:lnTo>
                  <a:lnTo>
                    <a:pt x="813" y="134"/>
                  </a:lnTo>
                  <a:lnTo>
                    <a:pt x="821" y="129"/>
                  </a:lnTo>
                  <a:lnTo>
                    <a:pt x="829" y="124"/>
                  </a:lnTo>
                  <a:lnTo>
                    <a:pt x="835" y="121"/>
                  </a:lnTo>
                  <a:lnTo>
                    <a:pt x="838" y="117"/>
                  </a:lnTo>
                  <a:lnTo>
                    <a:pt x="839" y="116"/>
                  </a:lnTo>
                  <a:lnTo>
                    <a:pt x="829" y="106"/>
                  </a:lnTo>
                  <a:lnTo>
                    <a:pt x="816" y="92"/>
                  </a:lnTo>
                  <a:lnTo>
                    <a:pt x="803" y="78"/>
                  </a:lnTo>
                  <a:lnTo>
                    <a:pt x="786" y="64"/>
                  </a:lnTo>
                  <a:lnTo>
                    <a:pt x="770" y="52"/>
                  </a:lnTo>
                  <a:lnTo>
                    <a:pt x="753" y="40"/>
                  </a:lnTo>
                  <a:lnTo>
                    <a:pt x="735" y="33"/>
                  </a:lnTo>
                  <a:lnTo>
                    <a:pt x="716" y="29"/>
                  </a:lnTo>
                  <a:lnTo>
                    <a:pt x="716" y="28"/>
                  </a:lnTo>
                  <a:lnTo>
                    <a:pt x="716" y="28"/>
                  </a:lnTo>
                  <a:lnTo>
                    <a:pt x="716" y="28"/>
                  </a:lnTo>
                  <a:lnTo>
                    <a:pt x="716" y="28"/>
                  </a:lnTo>
                  <a:lnTo>
                    <a:pt x="703" y="28"/>
                  </a:lnTo>
                  <a:lnTo>
                    <a:pt x="691" y="30"/>
                  </a:lnTo>
                  <a:lnTo>
                    <a:pt x="678" y="32"/>
                  </a:lnTo>
                  <a:lnTo>
                    <a:pt x="667" y="34"/>
                  </a:lnTo>
                  <a:lnTo>
                    <a:pt x="655" y="39"/>
                  </a:lnTo>
                  <a:lnTo>
                    <a:pt x="644" y="43"/>
                  </a:lnTo>
                  <a:lnTo>
                    <a:pt x="632" y="48"/>
                  </a:lnTo>
                  <a:lnTo>
                    <a:pt x="621" y="54"/>
                  </a:lnTo>
                  <a:lnTo>
                    <a:pt x="619" y="54"/>
                  </a:lnTo>
                  <a:lnTo>
                    <a:pt x="619" y="53"/>
                  </a:lnTo>
                  <a:lnTo>
                    <a:pt x="619" y="53"/>
                  </a:lnTo>
                  <a:lnTo>
                    <a:pt x="619" y="53"/>
                  </a:lnTo>
                  <a:lnTo>
                    <a:pt x="603" y="48"/>
                  </a:lnTo>
                  <a:lnTo>
                    <a:pt x="587" y="44"/>
                  </a:lnTo>
                  <a:lnTo>
                    <a:pt x="571" y="39"/>
                  </a:lnTo>
                  <a:lnTo>
                    <a:pt x="555" y="34"/>
                  </a:lnTo>
                  <a:lnTo>
                    <a:pt x="539" y="31"/>
                  </a:lnTo>
                  <a:lnTo>
                    <a:pt x="523" y="28"/>
                  </a:lnTo>
                  <a:lnTo>
                    <a:pt x="507" y="24"/>
                  </a:lnTo>
                  <a:lnTo>
                    <a:pt x="489" y="21"/>
                  </a:lnTo>
                  <a:lnTo>
                    <a:pt x="473" y="18"/>
                  </a:lnTo>
                  <a:lnTo>
                    <a:pt x="457" y="15"/>
                  </a:lnTo>
                  <a:lnTo>
                    <a:pt x="440" y="13"/>
                  </a:lnTo>
                  <a:lnTo>
                    <a:pt x="424" y="10"/>
                  </a:lnTo>
                  <a:lnTo>
                    <a:pt x="406" y="8"/>
                  </a:lnTo>
                  <a:lnTo>
                    <a:pt x="389" y="4"/>
                  </a:lnTo>
                  <a:lnTo>
                    <a:pt x="373" y="2"/>
                  </a:lnTo>
                  <a:lnTo>
                    <a:pt x="356" y="0"/>
                  </a:lnTo>
                  <a:lnTo>
                    <a:pt x="354" y="0"/>
                  </a:lnTo>
                  <a:lnTo>
                    <a:pt x="353" y="1"/>
                  </a:lnTo>
                  <a:lnTo>
                    <a:pt x="351" y="2"/>
                  </a:lnTo>
                  <a:lnTo>
                    <a:pt x="350" y="3"/>
                  </a:lnTo>
                  <a:lnTo>
                    <a:pt x="348" y="4"/>
                  </a:lnTo>
                  <a:lnTo>
                    <a:pt x="345" y="7"/>
                  </a:lnTo>
                  <a:lnTo>
                    <a:pt x="344" y="9"/>
                  </a:lnTo>
                  <a:lnTo>
                    <a:pt x="343" y="13"/>
                  </a:lnTo>
                  <a:lnTo>
                    <a:pt x="342" y="13"/>
                  </a:lnTo>
                  <a:lnTo>
                    <a:pt x="342" y="13"/>
                  </a:lnTo>
                  <a:lnTo>
                    <a:pt x="341" y="13"/>
                  </a:lnTo>
                  <a:lnTo>
                    <a:pt x="339" y="14"/>
                  </a:lnTo>
                  <a:lnTo>
                    <a:pt x="343" y="15"/>
                  </a:lnTo>
                  <a:lnTo>
                    <a:pt x="343" y="15"/>
                  </a:lnTo>
                  <a:lnTo>
                    <a:pt x="343" y="15"/>
                  </a:lnTo>
                  <a:lnTo>
                    <a:pt x="343" y="15"/>
                  </a:lnTo>
                  <a:lnTo>
                    <a:pt x="343" y="15"/>
                  </a:lnTo>
                  <a:lnTo>
                    <a:pt x="342" y="15"/>
                  </a:lnTo>
                  <a:lnTo>
                    <a:pt x="339" y="15"/>
                  </a:lnTo>
                  <a:lnTo>
                    <a:pt x="338" y="15"/>
                  </a:lnTo>
                  <a:lnTo>
                    <a:pt x="336" y="16"/>
                  </a:lnTo>
                  <a:lnTo>
                    <a:pt x="323" y="24"/>
                  </a:lnTo>
                  <a:lnTo>
                    <a:pt x="311" y="33"/>
                  </a:lnTo>
                  <a:lnTo>
                    <a:pt x="299" y="41"/>
                  </a:lnTo>
                  <a:lnTo>
                    <a:pt x="286" y="49"/>
                  </a:lnTo>
                  <a:lnTo>
                    <a:pt x="275" y="57"/>
                  </a:lnTo>
                  <a:lnTo>
                    <a:pt x="262" y="66"/>
                  </a:lnTo>
                  <a:lnTo>
                    <a:pt x="251" y="74"/>
                  </a:lnTo>
                  <a:lnTo>
                    <a:pt x="239" y="82"/>
                  </a:lnTo>
                  <a:lnTo>
                    <a:pt x="228" y="90"/>
                  </a:lnTo>
                  <a:lnTo>
                    <a:pt x="215" y="99"/>
                  </a:lnTo>
                  <a:lnTo>
                    <a:pt x="205" y="107"/>
                  </a:lnTo>
                  <a:lnTo>
                    <a:pt x="193" y="116"/>
                  </a:lnTo>
                  <a:lnTo>
                    <a:pt x="182" y="125"/>
                  </a:lnTo>
                  <a:lnTo>
                    <a:pt x="171" y="135"/>
                  </a:lnTo>
                  <a:lnTo>
                    <a:pt x="160" y="145"/>
                  </a:lnTo>
                  <a:lnTo>
                    <a:pt x="149" y="155"/>
                  </a:lnTo>
                  <a:lnTo>
                    <a:pt x="137" y="168"/>
                  </a:lnTo>
                  <a:lnTo>
                    <a:pt x="125" y="182"/>
                  </a:lnTo>
                  <a:lnTo>
                    <a:pt x="115" y="196"/>
                  </a:lnTo>
                  <a:lnTo>
                    <a:pt x="106" y="211"/>
                  </a:lnTo>
                  <a:lnTo>
                    <a:pt x="96" y="226"/>
                  </a:lnTo>
                  <a:lnTo>
                    <a:pt x="87" y="242"/>
                  </a:lnTo>
                  <a:lnTo>
                    <a:pt x="79" y="257"/>
                  </a:lnTo>
                  <a:lnTo>
                    <a:pt x="71" y="273"/>
                  </a:lnTo>
                  <a:lnTo>
                    <a:pt x="60" y="295"/>
                  </a:lnTo>
                  <a:lnTo>
                    <a:pt x="47" y="317"/>
                  </a:lnTo>
                  <a:lnTo>
                    <a:pt x="35" y="339"/>
                  </a:lnTo>
                  <a:lnTo>
                    <a:pt x="25" y="361"/>
                  </a:lnTo>
                  <a:lnTo>
                    <a:pt x="15" y="384"/>
                  </a:lnTo>
                  <a:lnTo>
                    <a:pt x="8" y="407"/>
                  </a:lnTo>
                  <a:lnTo>
                    <a:pt x="2" y="431"/>
                  </a:lnTo>
                  <a:lnTo>
                    <a:pt x="0" y="455"/>
                  </a:lnTo>
                  <a:lnTo>
                    <a:pt x="0" y="459"/>
                  </a:lnTo>
                  <a:lnTo>
                    <a:pt x="1" y="462"/>
                  </a:lnTo>
                  <a:lnTo>
                    <a:pt x="3" y="465"/>
                  </a:lnTo>
                  <a:lnTo>
                    <a:pt x="5" y="468"/>
                  </a:lnTo>
                  <a:lnTo>
                    <a:pt x="7" y="474"/>
                  </a:lnTo>
                  <a:lnTo>
                    <a:pt x="8" y="479"/>
                  </a:lnTo>
                  <a:lnTo>
                    <a:pt x="10" y="485"/>
                  </a:lnTo>
                  <a:lnTo>
                    <a:pt x="11" y="491"/>
                  </a:lnTo>
                  <a:lnTo>
                    <a:pt x="22" y="530"/>
                  </a:lnTo>
                  <a:lnTo>
                    <a:pt x="32" y="568"/>
                  </a:lnTo>
                  <a:lnTo>
                    <a:pt x="42" y="606"/>
                  </a:lnTo>
                  <a:lnTo>
                    <a:pt x="54" y="644"/>
                  </a:lnTo>
                  <a:lnTo>
                    <a:pt x="64" y="682"/>
                  </a:lnTo>
                  <a:lnTo>
                    <a:pt x="75" y="720"/>
                  </a:lnTo>
                  <a:lnTo>
                    <a:pt x="85" y="759"/>
                  </a:lnTo>
                  <a:lnTo>
                    <a:pt x="94" y="798"/>
                  </a:lnTo>
                  <a:lnTo>
                    <a:pt x="95" y="803"/>
                  </a:lnTo>
                  <a:lnTo>
                    <a:pt x="96" y="809"/>
                  </a:lnTo>
                  <a:lnTo>
                    <a:pt x="99" y="812"/>
                  </a:lnTo>
                  <a:lnTo>
                    <a:pt x="103" y="816"/>
                  </a:lnTo>
                  <a:lnTo>
                    <a:pt x="107" y="818"/>
                  </a:lnTo>
                  <a:lnTo>
                    <a:pt x="114" y="824"/>
                  </a:lnTo>
                  <a:lnTo>
                    <a:pt x="125" y="831"/>
                  </a:lnTo>
                  <a:lnTo>
                    <a:pt x="139" y="840"/>
                  </a:lnTo>
                  <a:lnTo>
                    <a:pt x="156" y="850"/>
                  </a:lnTo>
                  <a:lnTo>
                    <a:pt x="175" y="862"/>
                  </a:lnTo>
                  <a:lnTo>
                    <a:pt x="195" y="873"/>
                  </a:lnTo>
                  <a:lnTo>
                    <a:pt x="216" y="885"/>
                  </a:lnTo>
                  <a:lnTo>
                    <a:pt x="237" y="898"/>
                  </a:lnTo>
                  <a:lnTo>
                    <a:pt x="257" y="909"/>
                  </a:lnTo>
                  <a:lnTo>
                    <a:pt x="275" y="919"/>
                  </a:lnTo>
                  <a:lnTo>
                    <a:pt x="292" y="929"/>
                  </a:lnTo>
                  <a:lnTo>
                    <a:pt x="307" y="937"/>
                  </a:lnTo>
                  <a:lnTo>
                    <a:pt x="318" y="944"/>
                  </a:lnTo>
                  <a:lnTo>
                    <a:pt x="326" y="947"/>
                  </a:lnTo>
                  <a:lnTo>
                    <a:pt x="328" y="948"/>
                  </a:lnTo>
                  <a:lnTo>
                    <a:pt x="331" y="949"/>
                  </a:lnTo>
                  <a:lnTo>
                    <a:pt x="337" y="952"/>
                  </a:lnTo>
                  <a:lnTo>
                    <a:pt x="345" y="954"/>
                  </a:lnTo>
                  <a:lnTo>
                    <a:pt x="356" y="956"/>
                  </a:lnTo>
                  <a:lnTo>
                    <a:pt x="365" y="960"/>
                  </a:lnTo>
                  <a:lnTo>
                    <a:pt x="373" y="962"/>
                  </a:lnTo>
                  <a:lnTo>
                    <a:pt x="379" y="963"/>
                  </a:lnTo>
                  <a:lnTo>
                    <a:pt x="382" y="964"/>
                  </a:lnTo>
                  <a:lnTo>
                    <a:pt x="384" y="994"/>
                  </a:lnTo>
                  <a:lnTo>
                    <a:pt x="390" y="1023"/>
                  </a:lnTo>
                  <a:lnTo>
                    <a:pt x="399" y="1052"/>
                  </a:lnTo>
                  <a:lnTo>
                    <a:pt x="414" y="1080"/>
                  </a:lnTo>
                  <a:lnTo>
                    <a:pt x="424" y="1090"/>
                  </a:lnTo>
                  <a:lnTo>
                    <a:pt x="433" y="1099"/>
                  </a:lnTo>
                  <a:lnTo>
                    <a:pt x="443" y="1105"/>
                  </a:lnTo>
                  <a:lnTo>
                    <a:pt x="454" y="1110"/>
                  </a:lnTo>
                  <a:lnTo>
                    <a:pt x="465" y="1112"/>
                  </a:lnTo>
                  <a:lnTo>
                    <a:pt x="477" y="1113"/>
                  </a:lnTo>
                  <a:lnTo>
                    <a:pt x="488" y="1113"/>
                  </a:lnTo>
                  <a:lnTo>
                    <a:pt x="501" y="1112"/>
                  </a:lnTo>
                  <a:lnTo>
                    <a:pt x="513" y="1111"/>
                  </a:lnTo>
                  <a:lnTo>
                    <a:pt x="526" y="1108"/>
                  </a:lnTo>
                  <a:lnTo>
                    <a:pt x="539" y="1106"/>
                  </a:lnTo>
                  <a:lnTo>
                    <a:pt x="551" y="1104"/>
                  </a:lnTo>
                  <a:lnTo>
                    <a:pt x="563" y="1102"/>
                  </a:lnTo>
                  <a:lnTo>
                    <a:pt x="576" y="1100"/>
                  </a:lnTo>
                  <a:lnTo>
                    <a:pt x="588" y="1100"/>
                  </a:lnTo>
                  <a:lnTo>
                    <a:pt x="600" y="1100"/>
                  </a:lnTo>
                  <a:lnTo>
                    <a:pt x="604" y="1100"/>
                  </a:lnTo>
                  <a:lnTo>
                    <a:pt x="610" y="1102"/>
                  </a:lnTo>
                  <a:lnTo>
                    <a:pt x="615" y="1104"/>
                  </a:lnTo>
                  <a:lnTo>
                    <a:pt x="617" y="1107"/>
                  </a:lnTo>
                  <a:lnTo>
                    <a:pt x="625" y="1133"/>
                  </a:lnTo>
                  <a:lnTo>
                    <a:pt x="626" y="1158"/>
                  </a:lnTo>
                  <a:lnTo>
                    <a:pt x="624" y="1185"/>
                  </a:lnTo>
                  <a:lnTo>
                    <a:pt x="622" y="1211"/>
                  </a:lnTo>
                  <a:lnTo>
                    <a:pt x="622" y="1216"/>
                  </a:lnTo>
                  <a:lnTo>
                    <a:pt x="622" y="1221"/>
                  </a:lnTo>
                  <a:lnTo>
                    <a:pt x="623" y="1226"/>
                  </a:lnTo>
                  <a:lnTo>
                    <a:pt x="625" y="1231"/>
                  </a:lnTo>
                  <a:lnTo>
                    <a:pt x="615" y="1233"/>
                  </a:lnTo>
                  <a:lnTo>
                    <a:pt x="606" y="1236"/>
                  </a:lnTo>
                  <a:lnTo>
                    <a:pt x="598" y="1242"/>
                  </a:lnTo>
                  <a:lnTo>
                    <a:pt x="588" y="1248"/>
                  </a:lnTo>
                  <a:lnTo>
                    <a:pt x="581" y="1255"/>
                  </a:lnTo>
                  <a:lnTo>
                    <a:pt x="574" y="1263"/>
                  </a:lnTo>
                  <a:lnTo>
                    <a:pt x="570" y="1271"/>
                  </a:lnTo>
                  <a:lnTo>
                    <a:pt x="565" y="1280"/>
                  </a:lnTo>
                  <a:lnTo>
                    <a:pt x="562" y="1292"/>
                  </a:lnTo>
                  <a:lnTo>
                    <a:pt x="559" y="1303"/>
                  </a:lnTo>
                  <a:lnTo>
                    <a:pt x="559" y="1316"/>
                  </a:lnTo>
                  <a:lnTo>
                    <a:pt x="561" y="1327"/>
                  </a:lnTo>
                  <a:lnTo>
                    <a:pt x="561" y="1336"/>
                  </a:lnTo>
                  <a:lnTo>
                    <a:pt x="563" y="1347"/>
                  </a:lnTo>
                  <a:lnTo>
                    <a:pt x="566" y="1362"/>
                  </a:lnTo>
                  <a:lnTo>
                    <a:pt x="571" y="1378"/>
                  </a:lnTo>
                  <a:lnTo>
                    <a:pt x="576" y="1395"/>
                  </a:lnTo>
                  <a:lnTo>
                    <a:pt x="583" y="1410"/>
                  </a:lnTo>
                  <a:lnTo>
                    <a:pt x="589" y="1422"/>
                  </a:lnTo>
                  <a:lnTo>
                    <a:pt x="598" y="1430"/>
                  </a:lnTo>
                  <a:lnTo>
                    <a:pt x="608" y="1435"/>
                  </a:lnTo>
                  <a:lnTo>
                    <a:pt x="621" y="1438"/>
                  </a:lnTo>
                  <a:lnTo>
                    <a:pt x="632" y="1440"/>
                  </a:lnTo>
                  <a:lnTo>
                    <a:pt x="645" y="1440"/>
                  </a:lnTo>
                  <a:lnTo>
                    <a:pt x="657" y="1439"/>
                  </a:lnTo>
                  <a:lnTo>
                    <a:pt x="670" y="1436"/>
                  </a:lnTo>
                  <a:lnTo>
                    <a:pt x="682" y="1430"/>
                  </a:lnTo>
                  <a:lnTo>
                    <a:pt x="692" y="1423"/>
                  </a:lnTo>
                  <a:lnTo>
                    <a:pt x="707" y="1408"/>
                  </a:lnTo>
                  <a:lnTo>
                    <a:pt x="717" y="1392"/>
                  </a:lnTo>
                  <a:lnTo>
                    <a:pt x="723" y="1375"/>
                  </a:lnTo>
                  <a:lnTo>
                    <a:pt x="727" y="1355"/>
                  </a:lnTo>
                  <a:lnTo>
                    <a:pt x="725" y="1337"/>
                  </a:lnTo>
                  <a:lnTo>
                    <a:pt x="722" y="1317"/>
                  </a:lnTo>
                  <a:lnTo>
                    <a:pt x="716" y="1299"/>
                  </a:lnTo>
                  <a:lnTo>
                    <a:pt x="709" y="1280"/>
                  </a:lnTo>
                  <a:lnTo>
                    <a:pt x="705" y="1272"/>
                  </a:lnTo>
                  <a:lnTo>
                    <a:pt x="699" y="1265"/>
                  </a:lnTo>
                  <a:lnTo>
                    <a:pt x="692" y="1258"/>
                  </a:lnTo>
                  <a:lnTo>
                    <a:pt x="685" y="1251"/>
                  </a:lnTo>
                  <a:lnTo>
                    <a:pt x="676" y="1247"/>
                  </a:lnTo>
                  <a:lnTo>
                    <a:pt x="668" y="1242"/>
                  </a:lnTo>
                  <a:lnTo>
                    <a:pt x="659" y="1238"/>
                  </a:lnTo>
                  <a:lnTo>
                    <a:pt x="651" y="1234"/>
                  </a:lnTo>
                  <a:lnTo>
                    <a:pt x="652" y="1231"/>
                  </a:lnTo>
                  <a:lnTo>
                    <a:pt x="652" y="1226"/>
                  </a:lnTo>
                  <a:lnTo>
                    <a:pt x="649" y="1223"/>
                  </a:lnTo>
                  <a:lnTo>
                    <a:pt x="648" y="1219"/>
                  </a:lnTo>
                  <a:lnTo>
                    <a:pt x="649" y="1198"/>
                  </a:lnTo>
                  <a:lnTo>
                    <a:pt x="651" y="1175"/>
                  </a:lnTo>
                  <a:lnTo>
                    <a:pt x="653" y="1153"/>
                  </a:lnTo>
                  <a:lnTo>
                    <a:pt x="652" y="1130"/>
                  </a:lnTo>
                  <a:lnTo>
                    <a:pt x="648" y="1111"/>
                  </a:lnTo>
                  <a:lnTo>
                    <a:pt x="639" y="1094"/>
                  </a:lnTo>
                  <a:lnTo>
                    <a:pt x="624" y="1081"/>
                  </a:lnTo>
                  <a:lnTo>
                    <a:pt x="601" y="1074"/>
                  </a:lnTo>
                  <a:lnTo>
                    <a:pt x="581" y="1073"/>
                  </a:lnTo>
                  <a:lnTo>
                    <a:pt x="563" y="1074"/>
                  </a:lnTo>
                  <a:lnTo>
                    <a:pt x="545" y="1076"/>
                  </a:lnTo>
                  <a:lnTo>
                    <a:pt x="526" y="1080"/>
                  </a:lnTo>
                  <a:lnTo>
                    <a:pt x="508" y="1083"/>
                  </a:lnTo>
                  <a:lnTo>
                    <a:pt x="489" y="1084"/>
                  </a:lnTo>
                  <a:lnTo>
                    <a:pt x="471" y="1083"/>
                  </a:lnTo>
                  <a:lnTo>
                    <a:pt x="452" y="1079"/>
                  </a:lnTo>
                  <a:lnTo>
                    <a:pt x="444" y="1068"/>
                  </a:lnTo>
                  <a:lnTo>
                    <a:pt x="437" y="1055"/>
                  </a:lnTo>
                  <a:lnTo>
                    <a:pt x="432" y="1042"/>
                  </a:lnTo>
                  <a:lnTo>
                    <a:pt x="426" y="1027"/>
                  </a:lnTo>
                  <a:lnTo>
                    <a:pt x="420" y="1011"/>
                  </a:lnTo>
                  <a:lnTo>
                    <a:pt x="415" y="994"/>
                  </a:lnTo>
                  <a:lnTo>
                    <a:pt x="412" y="979"/>
                  </a:lnTo>
                  <a:lnTo>
                    <a:pt x="410" y="966"/>
                  </a:lnTo>
                  <a:lnTo>
                    <a:pt x="422" y="968"/>
                  </a:lnTo>
                  <a:lnTo>
                    <a:pt x="434" y="971"/>
                  </a:lnTo>
                  <a:lnTo>
                    <a:pt x="447" y="975"/>
                  </a:lnTo>
                  <a:lnTo>
                    <a:pt x="458" y="977"/>
                  </a:lnTo>
                  <a:lnTo>
                    <a:pt x="471" y="981"/>
                  </a:lnTo>
                  <a:lnTo>
                    <a:pt x="483" y="984"/>
                  </a:lnTo>
                  <a:lnTo>
                    <a:pt x="495" y="987"/>
                  </a:lnTo>
                  <a:lnTo>
                    <a:pt x="508" y="991"/>
                  </a:lnTo>
                  <a:lnTo>
                    <a:pt x="520" y="994"/>
                  </a:lnTo>
                  <a:lnTo>
                    <a:pt x="533" y="997"/>
                  </a:lnTo>
                  <a:lnTo>
                    <a:pt x="546" y="1000"/>
                  </a:lnTo>
                  <a:lnTo>
                    <a:pt x="558" y="1004"/>
                  </a:lnTo>
                  <a:lnTo>
                    <a:pt x="570" y="1006"/>
                  </a:lnTo>
                  <a:lnTo>
                    <a:pt x="583" y="1009"/>
                  </a:lnTo>
                  <a:lnTo>
                    <a:pt x="595" y="1012"/>
                  </a:lnTo>
                  <a:lnTo>
                    <a:pt x="608" y="1014"/>
                  </a:lnTo>
                  <a:lnTo>
                    <a:pt x="622" y="1016"/>
                  </a:lnTo>
                  <a:lnTo>
                    <a:pt x="637" y="1020"/>
                  </a:lnTo>
                  <a:lnTo>
                    <a:pt x="653" y="1023"/>
                  </a:lnTo>
                  <a:lnTo>
                    <a:pt x="670" y="1027"/>
                  </a:lnTo>
                  <a:lnTo>
                    <a:pt x="689" y="1030"/>
                  </a:lnTo>
                  <a:lnTo>
                    <a:pt x="706" y="1035"/>
                  </a:lnTo>
                  <a:lnTo>
                    <a:pt x="723" y="1038"/>
                  </a:lnTo>
                  <a:lnTo>
                    <a:pt x="740" y="1043"/>
                  </a:lnTo>
                  <a:lnTo>
                    <a:pt x="758" y="1046"/>
                  </a:lnTo>
                  <a:lnTo>
                    <a:pt x="773" y="1050"/>
                  </a:lnTo>
                  <a:lnTo>
                    <a:pt x="786" y="1052"/>
                  </a:lnTo>
                  <a:lnTo>
                    <a:pt x="799" y="1055"/>
                  </a:lnTo>
                  <a:lnTo>
                    <a:pt x="809" y="1057"/>
                  </a:lnTo>
                  <a:lnTo>
                    <a:pt x="818" y="1058"/>
                  </a:lnTo>
                  <a:lnTo>
                    <a:pt x="822" y="1059"/>
                  </a:lnTo>
                  <a:lnTo>
                    <a:pt x="824" y="1058"/>
                  </a:lnTo>
                  <a:lnTo>
                    <a:pt x="835" y="1042"/>
                  </a:lnTo>
                  <a:lnTo>
                    <a:pt x="846" y="1022"/>
                  </a:lnTo>
                  <a:lnTo>
                    <a:pt x="861" y="998"/>
                  </a:lnTo>
                  <a:lnTo>
                    <a:pt x="879" y="970"/>
                  </a:lnTo>
                  <a:lnTo>
                    <a:pt x="896" y="941"/>
                  </a:lnTo>
                  <a:lnTo>
                    <a:pt x="914" y="910"/>
                  </a:lnTo>
                  <a:lnTo>
                    <a:pt x="934" y="879"/>
                  </a:lnTo>
                  <a:lnTo>
                    <a:pt x="952" y="847"/>
                  </a:lnTo>
                  <a:lnTo>
                    <a:pt x="971" y="817"/>
                  </a:lnTo>
                  <a:lnTo>
                    <a:pt x="988" y="788"/>
                  </a:lnTo>
                  <a:lnTo>
                    <a:pt x="1003" y="760"/>
                  </a:lnTo>
                  <a:lnTo>
                    <a:pt x="1017" y="737"/>
                  </a:lnTo>
                  <a:lnTo>
                    <a:pt x="1028" y="717"/>
                  </a:lnTo>
                  <a:lnTo>
                    <a:pt x="1038" y="702"/>
                  </a:lnTo>
                  <a:lnTo>
                    <a:pt x="1043" y="691"/>
                  </a:lnTo>
                  <a:lnTo>
                    <a:pt x="1044" y="68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" name="Freeform 19"/>
            <p:cNvSpPr>
              <a:spLocks/>
            </p:cNvSpPr>
            <p:nvPr/>
          </p:nvSpPr>
          <p:spPr bwMode="auto">
            <a:xfrm>
              <a:off x="219" y="2467"/>
              <a:ext cx="54" cy="46"/>
            </a:xfrm>
            <a:custGeom>
              <a:avLst/>
              <a:gdLst>
                <a:gd name="T0" fmla="*/ 80 w 108"/>
                <a:gd name="T1" fmla="*/ 85 h 92"/>
                <a:gd name="T2" fmla="*/ 71 w 108"/>
                <a:gd name="T3" fmla="*/ 90 h 92"/>
                <a:gd name="T4" fmla="*/ 62 w 108"/>
                <a:gd name="T5" fmla="*/ 92 h 92"/>
                <a:gd name="T6" fmla="*/ 53 w 108"/>
                <a:gd name="T7" fmla="*/ 92 h 92"/>
                <a:gd name="T8" fmla="*/ 42 w 108"/>
                <a:gd name="T9" fmla="*/ 91 h 92"/>
                <a:gd name="T10" fmla="*/ 33 w 108"/>
                <a:gd name="T11" fmla="*/ 88 h 92"/>
                <a:gd name="T12" fmla="*/ 25 w 108"/>
                <a:gd name="T13" fmla="*/ 83 h 92"/>
                <a:gd name="T14" fmla="*/ 17 w 108"/>
                <a:gd name="T15" fmla="*/ 77 h 92"/>
                <a:gd name="T16" fmla="*/ 10 w 108"/>
                <a:gd name="T17" fmla="*/ 69 h 92"/>
                <a:gd name="T18" fmla="*/ 8 w 108"/>
                <a:gd name="T19" fmla="*/ 62 h 92"/>
                <a:gd name="T20" fmla="*/ 4 w 108"/>
                <a:gd name="T21" fmla="*/ 51 h 92"/>
                <a:gd name="T22" fmla="*/ 1 w 108"/>
                <a:gd name="T23" fmla="*/ 39 h 92"/>
                <a:gd name="T24" fmla="*/ 0 w 108"/>
                <a:gd name="T25" fmla="*/ 35 h 92"/>
                <a:gd name="T26" fmla="*/ 104 w 108"/>
                <a:gd name="T27" fmla="*/ 0 h 92"/>
                <a:gd name="T28" fmla="*/ 108 w 108"/>
                <a:gd name="T29" fmla="*/ 25 h 92"/>
                <a:gd name="T30" fmla="*/ 107 w 108"/>
                <a:gd name="T31" fmla="*/ 48 h 92"/>
                <a:gd name="T32" fmla="*/ 99 w 108"/>
                <a:gd name="T33" fmla="*/ 69 h 92"/>
                <a:gd name="T34" fmla="*/ 80 w 108"/>
                <a:gd name="T35" fmla="*/ 85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8" h="92">
                  <a:moveTo>
                    <a:pt x="80" y="85"/>
                  </a:moveTo>
                  <a:lnTo>
                    <a:pt x="71" y="90"/>
                  </a:lnTo>
                  <a:lnTo>
                    <a:pt x="62" y="92"/>
                  </a:lnTo>
                  <a:lnTo>
                    <a:pt x="53" y="92"/>
                  </a:lnTo>
                  <a:lnTo>
                    <a:pt x="42" y="91"/>
                  </a:lnTo>
                  <a:lnTo>
                    <a:pt x="33" y="88"/>
                  </a:lnTo>
                  <a:lnTo>
                    <a:pt x="25" y="83"/>
                  </a:lnTo>
                  <a:lnTo>
                    <a:pt x="17" y="77"/>
                  </a:lnTo>
                  <a:lnTo>
                    <a:pt x="10" y="69"/>
                  </a:lnTo>
                  <a:lnTo>
                    <a:pt x="8" y="62"/>
                  </a:lnTo>
                  <a:lnTo>
                    <a:pt x="4" y="51"/>
                  </a:lnTo>
                  <a:lnTo>
                    <a:pt x="1" y="39"/>
                  </a:lnTo>
                  <a:lnTo>
                    <a:pt x="0" y="35"/>
                  </a:lnTo>
                  <a:lnTo>
                    <a:pt x="104" y="0"/>
                  </a:lnTo>
                  <a:lnTo>
                    <a:pt x="108" y="25"/>
                  </a:lnTo>
                  <a:lnTo>
                    <a:pt x="107" y="48"/>
                  </a:lnTo>
                  <a:lnTo>
                    <a:pt x="99" y="69"/>
                  </a:lnTo>
                  <a:lnTo>
                    <a:pt x="80" y="85"/>
                  </a:lnTo>
                  <a:close/>
                </a:path>
              </a:pathLst>
            </a:custGeom>
            <a:solidFill>
              <a:srgbClr val="937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" name="Freeform 20"/>
            <p:cNvSpPr>
              <a:spLocks/>
            </p:cNvSpPr>
            <p:nvPr/>
          </p:nvSpPr>
          <p:spPr bwMode="auto">
            <a:xfrm>
              <a:off x="212" y="2427"/>
              <a:ext cx="59" cy="46"/>
            </a:xfrm>
            <a:custGeom>
              <a:avLst/>
              <a:gdLst>
                <a:gd name="T0" fmla="*/ 112 w 116"/>
                <a:gd name="T1" fmla="*/ 45 h 92"/>
                <a:gd name="T2" fmla="*/ 113 w 116"/>
                <a:gd name="T3" fmla="*/ 49 h 92"/>
                <a:gd name="T4" fmla="*/ 114 w 116"/>
                <a:gd name="T5" fmla="*/ 54 h 92"/>
                <a:gd name="T6" fmla="*/ 115 w 116"/>
                <a:gd name="T7" fmla="*/ 58 h 92"/>
                <a:gd name="T8" fmla="*/ 116 w 116"/>
                <a:gd name="T9" fmla="*/ 63 h 92"/>
                <a:gd name="T10" fmla="*/ 104 w 116"/>
                <a:gd name="T11" fmla="*/ 63 h 92"/>
                <a:gd name="T12" fmla="*/ 90 w 116"/>
                <a:gd name="T13" fmla="*/ 65 h 92"/>
                <a:gd name="T14" fmla="*/ 76 w 116"/>
                <a:gd name="T15" fmla="*/ 69 h 92"/>
                <a:gd name="T16" fmla="*/ 62 w 116"/>
                <a:gd name="T17" fmla="*/ 73 h 92"/>
                <a:gd name="T18" fmla="*/ 48 w 116"/>
                <a:gd name="T19" fmla="*/ 78 h 92"/>
                <a:gd name="T20" fmla="*/ 34 w 116"/>
                <a:gd name="T21" fmla="*/ 83 h 92"/>
                <a:gd name="T22" fmla="*/ 21 w 116"/>
                <a:gd name="T23" fmla="*/ 87 h 92"/>
                <a:gd name="T24" fmla="*/ 8 w 116"/>
                <a:gd name="T25" fmla="*/ 92 h 92"/>
                <a:gd name="T26" fmla="*/ 7 w 116"/>
                <a:gd name="T27" fmla="*/ 80 h 92"/>
                <a:gd name="T28" fmla="*/ 5 w 116"/>
                <a:gd name="T29" fmla="*/ 66 h 92"/>
                <a:gd name="T30" fmla="*/ 2 w 116"/>
                <a:gd name="T31" fmla="*/ 54 h 92"/>
                <a:gd name="T32" fmla="*/ 0 w 116"/>
                <a:gd name="T33" fmla="*/ 48 h 92"/>
                <a:gd name="T34" fmla="*/ 3 w 116"/>
                <a:gd name="T35" fmla="*/ 39 h 92"/>
                <a:gd name="T36" fmla="*/ 9 w 116"/>
                <a:gd name="T37" fmla="*/ 30 h 92"/>
                <a:gd name="T38" fmla="*/ 15 w 116"/>
                <a:gd name="T39" fmla="*/ 22 h 92"/>
                <a:gd name="T40" fmla="*/ 22 w 116"/>
                <a:gd name="T41" fmla="*/ 13 h 92"/>
                <a:gd name="T42" fmla="*/ 30 w 116"/>
                <a:gd name="T43" fmla="*/ 8 h 92"/>
                <a:gd name="T44" fmla="*/ 39 w 116"/>
                <a:gd name="T45" fmla="*/ 3 h 92"/>
                <a:gd name="T46" fmla="*/ 49 w 116"/>
                <a:gd name="T47" fmla="*/ 1 h 92"/>
                <a:gd name="T48" fmla="*/ 61 w 116"/>
                <a:gd name="T49" fmla="*/ 0 h 92"/>
                <a:gd name="T50" fmla="*/ 70 w 116"/>
                <a:gd name="T51" fmla="*/ 1 h 92"/>
                <a:gd name="T52" fmla="*/ 78 w 116"/>
                <a:gd name="T53" fmla="*/ 4 h 92"/>
                <a:gd name="T54" fmla="*/ 86 w 116"/>
                <a:gd name="T55" fmla="*/ 8 h 92"/>
                <a:gd name="T56" fmla="*/ 93 w 116"/>
                <a:gd name="T57" fmla="*/ 13 h 92"/>
                <a:gd name="T58" fmla="*/ 99 w 116"/>
                <a:gd name="T59" fmla="*/ 20 h 92"/>
                <a:gd name="T60" fmla="*/ 105 w 116"/>
                <a:gd name="T61" fmla="*/ 27 h 92"/>
                <a:gd name="T62" fmla="*/ 108 w 116"/>
                <a:gd name="T63" fmla="*/ 35 h 92"/>
                <a:gd name="T64" fmla="*/ 112 w 116"/>
                <a:gd name="T65" fmla="*/ 45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16" h="92">
                  <a:moveTo>
                    <a:pt x="112" y="45"/>
                  </a:moveTo>
                  <a:lnTo>
                    <a:pt x="113" y="49"/>
                  </a:lnTo>
                  <a:lnTo>
                    <a:pt x="114" y="54"/>
                  </a:lnTo>
                  <a:lnTo>
                    <a:pt x="115" y="58"/>
                  </a:lnTo>
                  <a:lnTo>
                    <a:pt x="116" y="63"/>
                  </a:lnTo>
                  <a:lnTo>
                    <a:pt x="104" y="63"/>
                  </a:lnTo>
                  <a:lnTo>
                    <a:pt x="90" y="65"/>
                  </a:lnTo>
                  <a:lnTo>
                    <a:pt x="76" y="69"/>
                  </a:lnTo>
                  <a:lnTo>
                    <a:pt x="62" y="73"/>
                  </a:lnTo>
                  <a:lnTo>
                    <a:pt x="48" y="78"/>
                  </a:lnTo>
                  <a:lnTo>
                    <a:pt x="34" y="83"/>
                  </a:lnTo>
                  <a:lnTo>
                    <a:pt x="21" y="87"/>
                  </a:lnTo>
                  <a:lnTo>
                    <a:pt x="8" y="92"/>
                  </a:lnTo>
                  <a:lnTo>
                    <a:pt x="7" y="80"/>
                  </a:lnTo>
                  <a:lnTo>
                    <a:pt x="5" y="66"/>
                  </a:lnTo>
                  <a:lnTo>
                    <a:pt x="2" y="54"/>
                  </a:lnTo>
                  <a:lnTo>
                    <a:pt x="0" y="48"/>
                  </a:lnTo>
                  <a:lnTo>
                    <a:pt x="3" y="39"/>
                  </a:lnTo>
                  <a:lnTo>
                    <a:pt x="9" y="30"/>
                  </a:lnTo>
                  <a:lnTo>
                    <a:pt x="15" y="22"/>
                  </a:lnTo>
                  <a:lnTo>
                    <a:pt x="22" y="13"/>
                  </a:lnTo>
                  <a:lnTo>
                    <a:pt x="30" y="8"/>
                  </a:lnTo>
                  <a:lnTo>
                    <a:pt x="39" y="3"/>
                  </a:lnTo>
                  <a:lnTo>
                    <a:pt x="49" y="1"/>
                  </a:lnTo>
                  <a:lnTo>
                    <a:pt x="61" y="0"/>
                  </a:lnTo>
                  <a:lnTo>
                    <a:pt x="70" y="1"/>
                  </a:lnTo>
                  <a:lnTo>
                    <a:pt x="78" y="4"/>
                  </a:lnTo>
                  <a:lnTo>
                    <a:pt x="86" y="8"/>
                  </a:lnTo>
                  <a:lnTo>
                    <a:pt x="93" y="13"/>
                  </a:lnTo>
                  <a:lnTo>
                    <a:pt x="99" y="20"/>
                  </a:lnTo>
                  <a:lnTo>
                    <a:pt x="105" y="27"/>
                  </a:lnTo>
                  <a:lnTo>
                    <a:pt x="108" y="35"/>
                  </a:lnTo>
                  <a:lnTo>
                    <a:pt x="112" y="45"/>
                  </a:lnTo>
                  <a:close/>
                </a:path>
              </a:pathLst>
            </a:custGeom>
            <a:solidFill>
              <a:srgbClr val="DBB7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" name="Freeform 21"/>
            <p:cNvSpPr>
              <a:spLocks/>
            </p:cNvSpPr>
            <p:nvPr/>
          </p:nvSpPr>
          <p:spPr bwMode="auto">
            <a:xfrm>
              <a:off x="105" y="1879"/>
              <a:ext cx="249" cy="356"/>
            </a:xfrm>
            <a:custGeom>
              <a:avLst/>
              <a:gdLst>
                <a:gd name="T0" fmla="*/ 495 w 498"/>
                <a:gd name="T1" fmla="*/ 410 h 711"/>
                <a:gd name="T2" fmla="*/ 478 w 498"/>
                <a:gd name="T3" fmla="*/ 461 h 711"/>
                <a:gd name="T4" fmla="*/ 459 w 498"/>
                <a:gd name="T5" fmla="*/ 494 h 711"/>
                <a:gd name="T6" fmla="*/ 445 w 498"/>
                <a:gd name="T7" fmla="*/ 514 h 711"/>
                <a:gd name="T8" fmla="*/ 432 w 498"/>
                <a:gd name="T9" fmla="*/ 532 h 711"/>
                <a:gd name="T10" fmla="*/ 415 w 498"/>
                <a:gd name="T11" fmla="*/ 549 h 711"/>
                <a:gd name="T12" fmla="*/ 404 w 498"/>
                <a:gd name="T13" fmla="*/ 562 h 711"/>
                <a:gd name="T14" fmla="*/ 389 w 498"/>
                <a:gd name="T15" fmla="*/ 575 h 711"/>
                <a:gd name="T16" fmla="*/ 365 w 498"/>
                <a:gd name="T17" fmla="*/ 592 h 711"/>
                <a:gd name="T18" fmla="*/ 335 w 498"/>
                <a:gd name="T19" fmla="*/ 614 h 711"/>
                <a:gd name="T20" fmla="*/ 300 w 498"/>
                <a:gd name="T21" fmla="*/ 637 h 711"/>
                <a:gd name="T22" fmla="*/ 266 w 498"/>
                <a:gd name="T23" fmla="*/ 660 h 711"/>
                <a:gd name="T24" fmla="*/ 231 w 498"/>
                <a:gd name="T25" fmla="*/ 681 h 711"/>
                <a:gd name="T26" fmla="*/ 201 w 498"/>
                <a:gd name="T27" fmla="*/ 698 h 711"/>
                <a:gd name="T28" fmla="*/ 183 w 498"/>
                <a:gd name="T29" fmla="*/ 706 h 711"/>
                <a:gd name="T30" fmla="*/ 171 w 498"/>
                <a:gd name="T31" fmla="*/ 710 h 711"/>
                <a:gd name="T32" fmla="*/ 160 w 498"/>
                <a:gd name="T33" fmla="*/ 711 h 711"/>
                <a:gd name="T34" fmla="*/ 147 w 498"/>
                <a:gd name="T35" fmla="*/ 710 h 711"/>
                <a:gd name="T36" fmla="*/ 129 w 498"/>
                <a:gd name="T37" fmla="*/ 704 h 711"/>
                <a:gd name="T38" fmla="*/ 107 w 498"/>
                <a:gd name="T39" fmla="*/ 690 h 711"/>
                <a:gd name="T40" fmla="*/ 88 w 498"/>
                <a:gd name="T41" fmla="*/ 669 h 711"/>
                <a:gd name="T42" fmla="*/ 72 w 498"/>
                <a:gd name="T43" fmla="*/ 647 h 711"/>
                <a:gd name="T44" fmla="*/ 57 w 498"/>
                <a:gd name="T45" fmla="*/ 622 h 711"/>
                <a:gd name="T46" fmla="*/ 43 w 498"/>
                <a:gd name="T47" fmla="*/ 594 h 711"/>
                <a:gd name="T48" fmla="*/ 34 w 498"/>
                <a:gd name="T49" fmla="*/ 566 h 711"/>
                <a:gd name="T50" fmla="*/ 25 w 498"/>
                <a:gd name="T51" fmla="*/ 537 h 711"/>
                <a:gd name="T52" fmla="*/ 16 w 498"/>
                <a:gd name="T53" fmla="*/ 474 h 711"/>
                <a:gd name="T54" fmla="*/ 1 w 498"/>
                <a:gd name="T55" fmla="*/ 380 h 711"/>
                <a:gd name="T56" fmla="*/ 9 w 498"/>
                <a:gd name="T57" fmla="*/ 313 h 711"/>
                <a:gd name="T58" fmla="*/ 32 w 498"/>
                <a:gd name="T59" fmla="*/ 280 h 711"/>
                <a:gd name="T60" fmla="*/ 58 w 498"/>
                <a:gd name="T61" fmla="*/ 250 h 711"/>
                <a:gd name="T62" fmla="*/ 86 w 498"/>
                <a:gd name="T63" fmla="*/ 220 h 711"/>
                <a:gd name="T64" fmla="*/ 109 w 498"/>
                <a:gd name="T65" fmla="*/ 194 h 711"/>
                <a:gd name="T66" fmla="*/ 133 w 498"/>
                <a:gd name="T67" fmla="*/ 171 h 711"/>
                <a:gd name="T68" fmla="*/ 162 w 498"/>
                <a:gd name="T69" fmla="*/ 147 h 711"/>
                <a:gd name="T70" fmla="*/ 193 w 498"/>
                <a:gd name="T71" fmla="*/ 124 h 711"/>
                <a:gd name="T72" fmla="*/ 223 w 498"/>
                <a:gd name="T73" fmla="*/ 101 h 711"/>
                <a:gd name="T74" fmla="*/ 249 w 498"/>
                <a:gd name="T75" fmla="*/ 83 h 711"/>
                <a:gd name="T76" fmla="*/ 271 w 498"/>
                <a:gd name="T77" fmla="*/ 68 h 711"/>
                <a:gd name="T78" fmla="*/ 285 w 498"/>
                <a:gd name="T79" fmla="*/ 58 h 711"/>
                <a:gd name="T80" fmla="*/ 305 w 498"/>
                <a:gd name="T81" fmla="*/ 47 h 711"/>
                <a:gd name="T82" fmla="*/ 343 w 498"/>
                <a:gd name="T83" fmla="*/ 28 h 711"/>
                <a:gd name="T84" fmla="*/ 381 w 498"/>
                <a:gd name="T85" fmla="*/ 12 h 711"/>
                <a:gd name="T86" fmla="*/ 406 w 498"/>
                <a:gd name="T87" fmla="*/ 2 h 711"/>
                <a:gd name="T88" fmla="*/ 429 w 498"/>
                <a:gd name="T89" fmla="*/ 47 h 711"/>
                <a:gd name="T90" fmla="*/ 460 w 498"/>
                <a:gd name="T91" fmla="*/ 139 h 711"/>
                <a:gd name="T92" fmla="*/ 483 w 498"/>
                <a:gd name="T93" fmla="*/ 234 h 711"/>
                <a:gd name="T94" fmla="*/ 496 w 498"/>
                <a:gd name="T95" fmla="*/ 340 h 7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98" h="711">
                  <a:moveTo>
                    <a:pt x="498" y="400"/>
                  </a:moveTo>
                  <a:lnTo>
                    <a:pt x="495" y="410"/>
                  </a:lnTo>
                  <a:lnTo>
                    <a:pt x="487" y="433"/>
                  </a:lnTo>
                  <a:lnTo>
                    <a:pt x="478" y="461"/>
                  </a:lnTo>
                  <a:lnTo>
                    <a:pt x="466" y="484"/>
                  </a:lnTo>
                  <a:lnTo>
                    <a:pt x="459" y="494"/>
                  </a:lnTo>
                  <a:lnTo>
                    <a:pt x="452" y="503"/>
                  </a:lnTo>
                  <a:lnTo>
                    <a:pt x="445" y="514"/>
                  </a:lnTo>
                  <a:lnTo>
                    <a:pt x="438" y="523"/>
                  </a:lnTo>
                  <a:lnTo>
                    <a:pt x="432" y="532"/>
                  </a:lnTo>
                  <a:lnTo>
                    <a:pt x="423" y="540"/>
                  </a:lnTo>
                  <a:lnTo>
                    <a:pt x="415" y="549"/>
                  </a:lnTo>
                  <a:lnTo>
                    <a:pt x="407" y="559"/>
                  </a:lnTo>
                  <a:lnTo>
                    <a:pt x="404" y="562"/>
                  </a:lnTo>
                  <a:lnTo>
                    <a:pt x="397" y="568"/>
                  </a:lnTo>
                  <a:lnTo>
                    <a:pt x="389" y="575"/>
                  </a:lnTo>
                  <a:lnTo>
                    <a:pt x="377" y="583"/>
                  </a:lnTo>
                  <a:lnTo>
                    <a:pt x="365" y="592"/>
                  </a:lnTo>
                  <a:lnTo>
                    <a:pt x="350" y="602"/>
                  </a:lnTo>
                  <a:lnTo>
                    <a:pt x="335" y="614"/>
                  </a:lnTo>
                  <a:lnTo>
                    <a:pt x="317" y="625"/>
                  </a:lnTo>
                  <a:lnTo>
                    <a:pt x="300" y="637"/>
                  </a:lnTo>
                  <a:lnTo>
                    <a:pt x="283" y="648"/>
                  </a:lnTo>
                  <a:lnTo>
                    <a:pt x="266" y="660"/>
                  </a:lnTo>
                  <a:lnTo>
                    <a:pt x="248" y="670"/>
                  </a:lnTo>
                  <a:lnTo>
                    <a:pt x="231" y="681"/>
                  </a:lnTo>
                  <a:lnTo>
                    <a:pt x="216" y="690"/>
                  </a:lnTo>
                  <a:lnTo>
                    <a:pt x="201" y="698"/>
                  </a:lnTo>
                  <a:lnTo>
                    <a:pt x="188" y="704"/>
                  </a:lnTo>
                  <a:lnTo>
                    <a:pt x="183" y="706"/>
                  </a:lnTo>
                  <a:lnTo>
                    <a:pt x="177" y="708"/>
                  </a:lnTo>
                  <a:lnTo>
                    <a:pt x="171" y="710"/>
                  </a:lnTo>
                  <a:lnTo>
                    <a:pt x="165" y="710"/>
                  </a:lnTo>
                  <a:lnTo>
                    <a:pt x="160" y="711"/>
                  </a:lnTo>
                  <a:lnTo>
                    <a:pt x="153" y="710"/>
                  </a:lnTo>
                  <a:lnTo>
                    <a:pt x="147" y="710"/>
                  </a:lnTo>
                  <a:lnTo>
                    <a:pt x="141" y="708"/>
                  </a:lnTo>
                  <a:lnTo>
                    <a:pt x="129" y="704"/>
                  </a:lnTo>
                  <a:lnTo>
                    <a:pt x="117" y="698"/>
                  </a:lnTo>
                  <a:lnTo>
                    <a:pt x="107" y="690"/>
                  </a:lnTo>
                  <a:lnTo>
                    <a:pt x="96" y="680"/>
                  </a:lnTo>
                  <a:lnTo>
                    <a:pt x="88" y="669"/>
                  </a:lnTo>
                  <a:lnTo>
                    <a:pt x="80" y="658"/>
                  </a:lnTo>
                  <a:lnTo>
                    <a:pt x="72" y="647"/>
                  </a:lnTo>
                  <a:lnTo>
                    <a:pt x="65" y="636"/>
                  </a:lnTo>
                  <a:lnTo>
                    <a:pt x="57" y="622"/>
                  </a:lnTo>
                  <a:lnTo>
                    <a:pt x="50" y="608"/>
                  </a:lnTo>
                  <a:lnTo>
                    <a:pt x="43" y="594"/>
                  </a:lnTo>
                  <a:lnTo>
                    <a:pt x="39" y="581"/>
                  </a:lnTo>
                  <a:lnTo>
                    <a:pt x="34" y="566"/>
                  </a:lnTo>
                  <a:lnTo>
                    <a:pt x="29" y="552"/>
                  </a:lnTo>
                  <a:lnTo>
                    <a:pt x="25" y="537"/>
                  </a:lnTo>
                  <a:lnTo>
                    <a:pt x="20" y="523"/>
                  </a:lnTo>
                  <a:lnTo>
                    <a:pt x="16" y="474"/>
                  </a:lnTo>
                  <a:lnTo>
                    <a:pt x="8" y="427"/>
                  </a:lnTo>
                  <a:lnTo>
                    <a:pt x="1" y="380"/>
                  </a:lnTo>
                  <a:lnTo>
                    <a:pt x="0" y="332"/>
                  </a:lnTo>
                  <a:lnTo>
                    <a:pt x="9" y="313"/>
                  </a:lnTo>
                  <a:lnTo>
                    <a:pt x="19" y="296"/>
                  </a:lnTo>
                  <a:lnTo>
                    <a:pt x="32" y="280"/>
                  </a:lnTo>
                  <a:lnTo>
                    <a:pt x="44" y="265"/>
                  </a:lnTo>
                  <a:lnTo>
                    <a:pt x="58" y="250"/>
                  </a:lnTo>
                  <a:lnTo>
                    <a:pt x="72" y="235"/>
                  </a:lnTo>
                  <a:lnTo>
                    <a:pt x="86" y="220"/>
                  </a:lnTo>
                  <a:lnTo>
                    <a:pt x="100" y="205"/>
                  </a:lnTo>
                  <a:lnTo>
                    <a:pt x="109" y="194"/>
                  </a:lnTo>
                  <a:lnTo>
                    <a:pt x="120" y="183"/>
                  </a:lnTo>
                  <a:lnTo>
                    <a:pt x="133" y="171"/>
                  </a:lnTo>
                  <a:lnTo>
                    <a:pt x="147" y="160"/>
                  </a:lnTo>
                  <a:lnTo>
                    <a:pt x="162" y="147"/>
                  </a:lnTo>
                  <a:lnTo>
                    <a:pt x="177" y="136"/>
                  </a:lnTo>
                  <a:lnTo>
                    <a:pt x="193" y="124"/>
                  </a:lnTo>
                  <a:lnTo>
                    <a:pt x="208" y="113"/>
                  </a:lnTo>
                  <a:lnTo>
                    <a:pt x="223" y="101"/>
                  </a:lnTo>
                  <a:lnTo>
                    <a:pt x="237" y="92"/>
                  </a:lnTo>
                  <a:lnTo>
                    <a:pt x="249" y="83"/>
                  </a:lnTo>
                  <a:lnTo>
                    <a:pt x="262" y="75"/>
                  </a:lnTo>
                  <a:lnTo>
                    <a:pt x="271" y="68"/>
                  </a:lnTo>
                  <a:lnTo>
                    <a:pt x="279" y="62"/>
                  </a:lnTo>
                  <a:lnTo>
                    <a:pt x="285" y="58"/>
                  </a:lnTo>
                  <a:lnTo>
                    <a:pt x="289" y="56"/>
                  </a:lnTo>
                  <a:lnTo>
                    <a:pt x="305" y="47"/>
                  </a:lnTo>
                  <a:lnTo>
                    <a:pt x="323" y="38"/>
                  </a:lnTo>
                  <a:lnTo>
                    <a:pt x="343" y="28"/>
                  </a:lnTo>
                  <a:lnTo>
                    <a:pt x="362" y="19"/>
                  </a:lnTo>
                  <a:lnTo>
                    <a:pt x="381" y="12"/>
                  </a:lnTo>
                  <a:lnTo>
                    <a:pt x="396" y="5"/>
                  </a:lnTo>
                  <a:lnTo>
                    <a:pt x="406" y="2"/>
                  </a:lnTo>
                  <a:lnTo>
                    <a:pt x="411" y="0"/>
                  </a:lnTo>
                  <a:lnTo>
                    <a:pt x="429" y="47"/>
                  </a:lnTo>
                  <a:lnTo>
                    <a:pt x="445" y="93"/>
                  </a:lnTo>
                  <a:lnTo>
                    <a:pt x="460" y="139"/>
                  </a:lnTo>
                  <a:lnTo>
                    <a:pt x="473" y="185"/>
                  </a:lnTo>
                  <a:lnTo>
                    <a:pt x="483" y="234"/>
                  </a:lnTo>
                  <a:lnTo>
                    <a:pt x="490" y="284"/>
                  </a:lnTo>
                  <a:lnTo>
                    <a:pt x="496" y="340"/>
                  </a:lnTo>
                  <a:lnTo>
                    <a:pt x="498" y="400"/>
                  </a:lnTo>
                  <a:close/>
                </a:path>
              </a:pathLst>
            </a:custGeom>
            <a:solidFill>
              <a:srgbClr val="FFF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" name="Freeform 22"/>
            <p:cNvSpPr>
              <a:spLocks/>
            </p:cNvSpPr>
            <p:nvPr/>
          </p:nvSpPr>
          <p:spPr bwMode="auto">
            <a:xfrm>
              <a:off x="-61" y="1815"/>
              <a:ext cx="283" cy="442"/>
            </a:xfrm>
            <a:custGeom>
              <a:avLst/>
              <a:gdLst>
                <a:gd name="T0" fmla="*/ 92 w 567"/>
                <a:gd name="T1" fmla="*/ 769 h 884"/>
                <a:gd name="T2" fmla="*/ 67 w 567"/>
                <a:gd name="T3" fmla="*/ 674 h 884"/>
                <a:gd name="T4" fmla="*/ 31 w 567"/>
                <a:gd name="T5" fmla="*/ 547 h 884"/>
                <a:gd name="T6" fmla="*/ 4 w 567"/>
                <a:gd name="T7" fmla="*/ 451 h 884"/>
                <a:gd name="T8" fmla="*/ 10 w 567"/>
                <a:gd name="T9" fmla="*/ 397 h 884"/>
                <a:gd name="T10" fmla="*/ 38 w 567"/>
                <a:gd name="T11" fmla="*/ 325 h 884"/>
                <a:gd name="T12" fmla="*/ 75 w 567"/>
                <a:gd name="T13" fmla="*/ 255 h 884"/>
                <a:gd name="T14" fmla="*/ 120 w 567"/>
                <a:gd name="T15" fmla="*/ 191 h 884"/>
                <a:gd name="T16" fmla="*/ 155 w 567"/>
                <a:gd name="T17" fmla="*/ 149 h 884"/>
                <a:gd name="T18" fmla="*/ 182 w 567"/>
                <a:gd name="T19" fmla="*/ 124 h 884"/>
                <a:gd name="T20" fmla="*/ 212 w 567"/>
                <a:gd name="T21" fmla="*/ 98 h 884"/>
                <a:gd name="T22" fmla="*/ 242 w 567"/>
                <a:gd name="T23" fmla="*/ 71 h 884"/>
                <a:gd name="T24" fmla="*/ 272 w 567"/>
                <a:gd name="T25" fmla="*/ 47 h 884"/>
                <a:gd name="T26" fmla="*/ 297 w 567"/>
                <a:gd name="T27" fmla="*/ 25 h 884"/>
                <a:gd name="T28" fmla="*/ 318 w 567"/>
                <a:gd name="T29" fmla="*/ 10 h 884"/>
                <a:gd name="T30" fmla="*/ 329 w 567"/>
                <a:gd name="T31" fmla="*/ 1 h 884"/>
                <a:gd name="T32" fmla="*/ 344 w 567"/>
                <a:gd name="T33" fmla="*/ 3 h 884"/>
                <a:gd name="T34" fmla="*/ 378 w 567"/>
                <a:gd name="T35" fmla="*/ 10 h 884"/>
                <a:gd name="T36" fmla="*/ 413 w 567"/>
                <a:gd name="T37" fmla="*/ 18 h 884"/>
                <a:gd name="T38" fmla="*/ 451 w 567"/>
                <a:gd name="T39" fmla="*/ 25 h 884"/>
                <a:gd name="T40" fmla="*/ 487 w 567"/>
                <a:gd name="T41" fmla="*/ 32 h 884"/>
                <a:gd name="T42" fmla="*/ 519 w 567"/>
                <a:gd name="T43" fmla="*/ 39 h 884"/>
                <a:gd name="T44" fmla="*/ 546 w 567"/>
                <a:gd name="T45" fmla="*/ 42 h 884"/>
                <a:gd name="T46" fmla="*/ 562 w 567"/>
                <a:gd name="T47" fmla="*/ 45 h 884"/>
                <a:gd name="T48" fmla="*/ 554 w 567"/>
                <a:gd name="T49" fmla="*/ 51 h 884"/>
                <a:gd name="T50" fmla="*/ 512 w 567"/>
                <a:gd name="T51" fmla="*/ 76 h 884"/>
                <a:gd name="T52" fmla="*/ 458 w 567"/>
                <a:gd name="T53" fmla="*/ 107 h 884"/>
                <a:gd name="T54" fmla="*/ 410 w 567"/>
                <a:gd name="T55" fmla="*/ 137 h 884"/>
                <a:gd name="T56" fmla="*/ 373 w 567"/>
                <a:gd name="T57" fmla="*/ 163 h 884"/>
                <a:gd name="T58" fmla="*/ 340 w 567"/>
                <a:gd name="T59" fmla="*/ 191 h 884"/>
                <a:gd name="T60" fmla="*/ 307 w 567"/>
                <a:gd name="T61" fmla="*/ 220 h 884"/>
                <a:gd name="T62" fmla="*/ 277 w 567"/>
                <a:gd name="T63" fmla="*/ 250 h 884"/>
                <a:gd name="T64" fmla="*/ 251 w 567"/>
                <a:gd name="T65" fmla="*/ 282 h 884"/>
                <a:gd name="T66" fmla="*/ 227 w 567"/>
                <a:gd name="T67" fmla="*/ 310 h 884"/>
                <a:gd name="T68" fmla="*/ 205 w 567"/>
                <a:gd name="T69" fmla="*/ 340 h 884"/>
                <a:gd name="T70" fmla="*/ 186 w 567"/>
                <a:gd name="T71" fmla="*/ 371 h 884"/>
                <a:gd name="T72" fmla="*/ 179 w 567"/>
                <a:gd name="T73" fmla="*/ 388 h 884"/>
                <a:gd name="T74" fmla="*/ 179 w 567"/>
                <a:gd name="T75" fmla="*/ 388 h 884"/>
                <a:gd name="T76" fmla="*/ 178 w 567"/>
                <a:gd name="T77" fmla="*/ 388 h 884"/>
                <a:gd name="T78" fmla="*/ 178 w 567"/>
                <a:gd name="T79" fmla="*/ 388 h 884"/>
                <a:gd name="T80" fmla="*/ 177 w 567"/>
                <a:gd name="T81" fmla="*/ 388 h 884"/>
                <a:gd name="T82" fmla="*/ 176 w 567"/>
                <a:gd name="T83" fmla="*/ 389 h 884"/>
                <a:gd name="T84" fmla="*/ 170 w 567"/>
                <a:gd name="T85" fmla="*/ 426 h 884"/>
                <a:gd name="T86" fmla="*/ 171 w 567"/>
                <a:gd name="T87" fmla="*/ 499 h 884"/>
                <a:gd name="T88" fmla="*/ 185 w 567"/>
                <a:gd name="T89" fmla="*/ 570 h 884"/>
                <a:gd name="T90" fmla="*/ 204 w 567"/>
                <a:gd name="T91" fmla="*/ 642 h 884"/>
                <a:gd name="T92" fmla="*/ 221 w 567"/>
                <a:gd name="T93" fmla="*/ 704 h 884"/>
                <a:gd name="T94" fmla="*/ 236 w 567"/>
                <a:gd name="T95" fmla="*/ 757 h 884"/>
                <a:gd name="T96" fmla="*/ 252 w 567"/>
                <a:gd name="T97" fmla="*/ 807 h 884"/>
                <a:gd name="T98" fmla="*/ 268 w 567"/>
                <a:gd name="T99" fmla="*/ 858 h 884"/>
                <a:gd name="T100" fmla="*/ 265 w 567"/>
                <a:gd name="T101" fmla="*/ 877 h 884"/>
                <a:gd name="T102" fmla="*/ 219 w 567"/>
                <a:gd name="T103" fmla="*/ 851 h 884"/>
                <a:gd name="T104" fmla="*/ 161 w 567"/>
                <a:gd name="T105" fmla="*/ 820 h 884"/>
                <a:gd name="T106" fmla="*/ 111 w 567"/>
                <a:gd name="T107" fmla="*/ 794 h 8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67" h="884">
                  <a:moveTo>
                    <a:pt x="94" y="786"/>
                  </a:moveTo>
                  <a:lnTo>
                    <a:pt x="92" y="769"/>
                  </a:lnTo>
                  <a:lnTo>
                    <a:pt x="82" y="729"/>
                  </a:lnTo>
                  <a:lnTo>
                    <a:pt x="67" y="674"/>
                  </a:lnTo>
                  <a:lnTo>
                    <a:pt x="49" y="610"/>
                  </a:lnTo>
                  <a:lnTo>
                    <a:pt x="31" y="547"/>
                  </a:lnTo>
                  <a:lnTo>
                    <a:pt x="15" y="492"/>
                  </a:lnTo>
                  <a:lnTo>
                    <a:pt x="4" y="451"/>
                  </a:lnTo>
                  <a:lnTo>
                    <a:pt x="0" y="435"/>
                  </a:lnTo>
                  <a:lnTo>
                    <a:pt x="10" y="397"/>
                  </a:lnTo>
                  <a:lnTo>
                    <a:pt x="23" y="360"/>
                  </a:lnTo>
                  <a:lnTo>
                    <a:pt x="38" y="325"/>
                  </a:lnTo>
                  <a:lnTo>
                    <a:pt x="55" y="289"/>
                  </a:lnTo>
                  <a:lnTo>
                    <a:pt x="75" y="255"/>
                  </a:lnTo>
                  <a:lnTo>
                    <a:pt x="95" y="222"/>
                  </a:lnTo>
                  <a:lnTo>
                    <a:pt x="120" y="191"/>
                  </a:lnTo>
                  <a:lnTo>
                    <a:pt x="145" y="161"/>
                  </a:lnTo>
                  <a:lnTo>
                    <a:pt x="155" y="149"/>
                  </a:lnTo>
                  <a:lnTo>
                    <a:pt x="168" y="137"/>
                  </a:lnTo>
                  <a:lnTo>
                    <a:pt x="182" y="124"/>
                  </a:lnTo>
                  <a:lnTo>
                    <a:pt x="196" y="110"/>
                  </a:lnTo>
                  <a:lnTo>
                    <a:pt x="212" y="98"/>
                  </a:lnTo>
                  <a:lnTo>
                    <a:pt x="227" y="84"/>
                  </a:lnTo>
                  <a:lnTo>
                    <a:pt x="242" y="71"/>
                  </a:lnTo>
                  <a:lnTo>
                    <a:pt x="257" y="58"/>
                  </a:lnTo>
                  <a:lnTo>
                    <a:pt x="272" y="47"/>
                  </a:lnTo>
                  <a:lnTo>
                    <a:pt x="285" y="35"/>
                  </a:lnTo>
                  <a:lnTo>
                    <a:pt x="297" y="25"/>
                  </a:lnTo>
                  <a:lnTo>
                    <a:pt x="308" y="17"/>
                  </a:lnTo>
                  <a:lnTo>
                    <a:pt x="318" y="10"/>
                  </a:lnTo>
                  <a:lnTo>
                    <a:pt x="325" y="4"/>
                  </a:lnTo>
                  <a:lnTo>
                    <a:pt x="329" y="1"/>
                  </a:lnTo>
                  <a:lnTo>
                    <a:pt x="330" y="0"/>
                  </a:lnTo>
                  <a:lnTo>
                    <a:pt x="344" y="3"/>
                  </a:lnTo>
                  <a:lnTo>
                    <a:pt x="360" y="7"/>
                  </a:lnTo>
                  <a:lnTo>
                    <a:pt x="378" y="10"/>
                  </a:lnTo>
                  <a:lnTo>
                    <a:pt x="395" y="13"/>
                  </a:lnTo>
                  <a:lnTo>
                    <a:pt x="413" y="18"/>
                  </a:lnTo>
                  <a:lnTo>
                    <a:pt x="433" y="22"/>
                  </a:lnTo>
                  <a:lnTo>
                    <a:pt x="451" y="25"/>
                  </a:lnTo>
                  <a:lnTo>
                    <a:pt x="470" y="28"/>
                  </a:lnTo>
                  <a:lnTo>
                    <a:pt x="487" y="32"/>
                  </a:lnTo>
                  <a:lnTo>
                    <a:pt x="504" y="35"/>
                  </a:lnTo>
                  <a:lnTo>
                    <a:pt x="519" y="39"/>
                  </a:lnTo>
                  <a:lnTo>
                    <a:pt x="533" y="41"/>
                  </a:lnTo>
                  <a:lnTo>
                    <a:pt x="546" y="42"/>
                  </a:lnTo>
                  <a:lnTo>
                    <a:pt x="555" y="43"/>
                  </a:lnTo>
                  <a:lnTo>
                    <a:pt x="562" y="45"/>
                  </a:lnTo>
                  <a:lnTo>
                    <a:pt x="567" y="45"/>
                  </a:lnTo>
                  <a:lnTo>
                    <a:pt x="554" y="51"/>
                  </a:lnTo>
                  <a:lnTo>
                    <a:pt x="535" y="62"/>
                  </a:lnTo>
                  <a:lnTo>
                    <a:pt x="512" y="76"/>
                  </a:lnTo>
                  <a:lnTo>
                    <a:pt x="486" y="91"/>
                  </a:lnTo>
                  <a:lnTo>
                    <a:pt x="458" y="107"/>
                  </a:lnTo>
                  <a:lnTo>
                    <a:pt x="432" y="123"/>
                  </a:lnTo>
                  <a:lnTo>
                    <a:pt x="410" y="137"/>
                  </a:lnTo>
                  <a:lnTo>
                    <a:pt x="391" y="149"/>
                  </a:lnTo>
                  <a:lnTo>
                    <a:pt x="373" y="163"/>
                  </a:lnTo>
                  <a:lnTo>
                    <a:pt x="356" y="177"/>
                  </a:lnTo>
                  <a:lnTo>
                    <a:pt x="340" y="191"/>
                  </a:lnTo>
                  <a:lnTo>
                    <a:pt x="323" y="205"/>
                  </a:lnTo>
                  <a:lnTo>
                    <a:pt x="307" y="220"/>
                  </a:lnTo>
                  <a:lnTo>
                    <a:pt x="292" y="235"/>
                  </a:lnTo>
                  <a:lnTo>
                    <a:pt x="277" y="250"/>
                  </a:lnTo>
                  <a:lnTo>
                    <a:pt x="262" y="267"/>
                  </a:lnTo>
                  <a:lnTo>
                    <a:pt x="251" y="282"/>
                  </a:lnTo>
                  <a:lnTo>
                    <a:pt x="238" y="296"/>
                  </a:lnTo>
                  <a:lnTo>
                    <a:pt x="227" y="310"/>
                  </a:lnTo>
                  <a:lnTo>
                    <a:pt x="215" y="325"/>
                  </a:lnTo>
                  <a:lnTo>
                    <a:pt x="205" y="340"/>
                  </a:lnTo>
                  <a:lnTo>
                    <a:pt x="194" y="355"/>
                  </a:lnTo>
                  <a:lnTo>
                    <a:pt x="186" y="371"/>
                  </a:lnTo>
                  <a:lnTo>
                    <a:pt x="179" y="388"/>
                  </a:lnTo>
                  <a:lnTo>
                    <a:pt x="179" y="388"/>
                  </a:lnTo>
                  <a:lnTo>
                    <a:pt x="179" y="388"/>
                  </a:lnTo>
                  <a:lnTo>
                    <a:pt x="179" y="388"/>
                  </a:lnTo>
                  <a:lnTo>
                    <a:pt x="179" y="388"/>
                  </a:lnTo>
                  <a:lnTo>
                    <a:pt x="178" y="388"/>
                  </a:lnTo>
                  <a:lnTo>
                    <a:pt x="178" y="388"/>
                  </a:lnTo>
                  <a:lnTo>
                    <a:pt x="178" y="388"/>
                  </a:lnTo>
                  <a:lnTo>
                    <a:pt x="178" y="388"/>
                  </a:lnTo>
                  <a:lnTo>
                    <a:pt x="177" y="388"/>
                  </a:lnTo>
                  <a:lnTo>
                    <a:pt x="177" y="388"/>
                  </a:lnTo>
                  <a:lnTo>
                    <a:pt x="176" y="389"/>
                  </a:lnTo>
                  <a:lnTo>
                    <a:pt x="176" y="389"/>
                  </a:lnTo>
                  <a:lnTo>
                    <a:pt x="170" y="426"/>
                  </a:lnTo>
                  <a:lnTo>
                    <a:pt x="169" y="462"/>
                  </a:lnTo>
                  <a:lnTo>
                    <a:pt x="171" y="499"/>
                  </a:lnTo>
                  <a:lnTo>
                    <a:pt x="177" y="534"/>
                  </a:lnTo>
                  <a:lnTo>
                    <a:pt x="185" y="570"/>
                  </a:lnTo>
                  <a:lnTo>
                    <a:pt x="194" y="606"/>
                  </a:lnTo>
                  <a:lnTo>
                    <a:pt x="204" y="642"/>
                  </a:lnTo>
                  <a:lnTo>
                    <a:pt x="214" y="677"/>
                  </a:lnTo>
                  <a:lnTo>
                    <a:pt x="221" y="704"/>
                  </a:lnTo>
                  <a:lnTo>
                    <a:pt x="228" y="730"/>
                  </a:lnTo>
                  <a:lnTo>
                    <a:pt x="236" y="757"/>
                  </a:lnTo>
                  <a:lnTo>
                    <a:pt x="244" y="782"/>
                  </a:lnTo>
                  <a:lnTo>
                    <a:pt x="252" y="807"/>
                  </a:lnTo>
                  <a:lnTo>
                    <a:pt x="260" y="833"/>
                  </a:lnTo>
                  <a:lnTo>
                    <a:pt x="268" y="858"/>
                  </a:lnTo>
                  <a:lnTo>
                    <a:pt x="277" y="884"/>
                  </a:lnTo>
                  <a:lnTo>
                    <a:pt x="265" y="877"/>
                  </a:lnTo>
                  <a:lnTo>
                    <a:pt x="244" y="866"/>
                  </a:lnTo>
                  <a:lnTo>
                    <a:pt x="219" y="851"/>
                  </a:lnTo>
                  <a:lnTo>
                    <a:pt x="190" y="836"/>
                  </a:lnTo>
                  <a:lnTo>
                    <a:pt x="161" y="820"/>
                  </a:lnTo>
                  <a:lnTo>
                    <a:pt x="135" y="805"/>
                  </a:lnTo>
                  <a:lnTo>
                    <a:pt x="111" y="794"/>
                  </a:lnTo>
                  <a:lnTo>
                    <a:pt x="94" y="786"/>
                  </a:lnTo>
                  <a:close/>
                </a:path>
              </a:pathLst>
            </a:custGeom>
            <a:solidFill>
              <a:srgbClr val="937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" name="Freeform 23"/>
            <p:cNvSpPr>
              <a:spLocks/>
            </p:cNvSpPr>
            <p:nvPr/>
          </p:nvSpPr>
          <p:spPr bwMode="auto">
            <a:xfrm>
              <a:off x="38" y="1827"/>
              <a:ext cx="393" cy="495"/>
            </a:xfrm>
            <a:custGeom>
              <a:avLst/>
              <a:gdLst>
                <a:gd name="T0" fmla="*/ 541 w 787"/>
                <a:gd name="T1" fmla="*/ 979 h 991"/>
                <a:gd name="T2" fmla="*/ 440 w 787"/>
                <a:gd name="T3" fmla="*/ 954 h 991"/>
                <a:gd name="T4" fmla="*/ 319 w 787"/>
                <a:gd name="T5" fmla="*/ 924 h 991"/>
                <a:gd name="T6" fmla="*/ 206 w 787"/>
                <a:gd name="T7" fmla="*/ 896 h 991"/>
                <a:gd name="T8" fmla="*/ 130 w 787"/>
                <a:gd name="T9" fmla="*/ 878 h 991"/>
                <a:gd name="T10" fmla="*/ 76 w 787"/>
                <a:gd name="T11" fmla="*/ 781 h 991"/>
                <a:gd name="T12" fmla="*/ 14 w 787"/>
                <a:gd name="T13" fmla="*/ 532 h 991"/>
                <a:gd name="T14" fmla="*/ 0 w 787"/>
                <a:gd name="T15" fmla="*/ 387 h 991"/>
                <a:gd name="T16" fmla="*/ 29 w 787"/>
                <a:gd name="T17" fmla="*/ 329 h 991"/>
                <a:gd name="T18" fmla="*/ 76 w 787"/>
                <a:gd name="T19" fmla="*/ 267 h 991"/>
                <a:gd name="T20" fmla="*/ 132 w 787"/>
                <a:gd name="T21" fmla="*/ 211 h 991"/>
                <a:gd name="T22" fmla="*/ 161 w 787"/>
                <a:gd name="T23" fmla="*/ 184 h 991"/>
                <a:gd name="T24" fmla="*/ 191 w 787"/>
                <a:gd name="T25" fmla="*/ 159 h 991"/>
                <a:gd name="T26" fmla="*/ 231 w 787"/>
                <a:gd name="T27" fmla="*/ 131 h 991"/>
                <a:gd name="T28" fmla="*/ 309 w 787"/>
                <a:gd name="T29" fmla="*/ 84 h 991"/>
                <a:gd name="T30" fmla="*/ 378 w 787"/>
                <a:gd name="T31" fmla="*/ 42 h 991"/>
                <a:gd name="T32" fmla="*/ 412 w 787"/>
                <a:gd name="T33" fmla="*/ 22 h 991"/>
                <a:gd name="T34" fmla="*/ 449 w 787"/>
                <a:gd name="T35" fmla="*/ 11 h 991"/>
                <a:gd name="T36" fmla="*/ 487 w 787"/>
                <a:gd name="T37" fmla="*/ 0 h 991"/>
                <a:gd name="T38" fmla="*/ 519 w 787"/>
                <a:gd name="T39" fmla="*/ 21 h 991"/>
                <a:gd name="T40" fmla="*/ 572 w 787"/>
                <a:gd name="T41" fmla="*/ 56 h 991"/>
                <a:gd name="T42" fmla="*/ 566 w 787"/>
                <a:gd name="T43" fmla="*/ 75 h 991"/>
                <a:gd name="T44" fmla="*/ 501 w 787"/>
                <a:gd name="T45" fmla="*/ 99 h 991"/>
                <a:gd name="T46" fmla="*/ 438 w 787"/>
                <a:gd name="T47" fmla="*/ 128 h 991"/>
                <a:gd name="T48" fmla="*/ 397 w 787"/>
                <a:gd name="T49" fmla="*/ 151 h 991"/>
                <a:gd name="T50" fmla="*/ 369 w 787"/>
                <a:gd name="T51" fmla="*/ 169 h 991"/>
                <a:gd name="T52" fmla="*/ 340 w 787"/>
                <a:gd name="T53" fmla="*/ 188 h 991"/>
                <a:gd name="T54" fmla="*/ 290 w 787"/>
                <a:gd name="T55" fmla="*/ 222 h 991"/>
                <a:gd name="T56" fmla="*/ 245 w 787"/>
                <a:gd name="T57" fmla="*/ 261 h 991"/>
                <a:gd name="T58" fmla="*/ 204 w 787"/>
                <a:gd name="T59" fmla="*/ 309 h 991"/>
                <a:gd name="T60" fmla="*/ 158 w 787"/>
                <a:gd name="T61" fmla="*/ 357 h 991"/>
                <a:gd name="T62" fmla="*/ 121 w 787"/>
                <a:gd name="T63" fmla="*/ 409 h 991"/>
                <a:gd name="T64" fmla="*/ 114 w 787"/>
                <a:gd name="T65" fmla="*/ 536 h 991"/>
                <a:gd name="T66" fmla="*/ 139 w 787"/>
                <a:gd name="T67" fmla="*/ 669 h 991"/>
                <a:gd name="T68" fmla="*/ 151 w 787"/>
                <a:gd name="T69" fmla="*/ 707 h 991"/>
                <a:gd name="T70" fmla="*/ 166 w 787"/>
                <a:gd name="T71" fmla="*/ 744 h 991"/>
                <a:gd name="T72" fmla="*/ 192 w 787"/>
                <a:gd name="T73" fmla="*/ 782 h 991"/>
                <a:gd name="T74" fmla="*/ 226 w 787"/>
                <a:gd name="T75" fmla="*/ 818 h 991"/>
                <a:gd name="T76" fmla="*/ 269 w 787"/>
                <a:gd name="T77" fmla="*/ 839 h 991"/>
                <a:gd name="T78" fmla="*/ 291 w 787"/>
                <a:gd name="T79" fmla="*/ 841 h 991"/>
                <a:gd name="T80" fmla="*/ 312 w 787"/>
                <a:gd name="T81" fmla="*/ 836 h 991"/>
                <a:gd name="T82" fmla="*/ 337 w 787"/>
                <a:gd name="T83" fmla="*/ 826 h 991"/>
                <a:gd name="T84" fmla="*/ 375 w 787"/>
                <a:gd name="T85" fmla="*/ 809 h 991"/>
                <a:gd name="T86" fmla="*/ 411 w 787"/>
                <a:gd name="T87" fmla="*/ 787 h 991"/>
                <a:gd name="T88" fmla="*/ 458 w 787"/>
                <a:gd name="T89" fmla="*/ 752 h 991"/>
                <a:gd name="T90" fmla="*/ 513 w 787"/>
                <a:gd name="T91" fmla="*/ 717 h 991"/>
                <a:gd name="T92" fmla="*/ 563 w 787"/>
                <a:gd name="T93" fmla="*/ 675 h 991"/>
                <a:gd name="T94" fmla="*/ 600 w 787"/>
                <a:gd name="T95" fmla="*/ 620 h 991"/>
                <a:gd name="T96" fmla="*/ 638 w 787"/>
                <a:gd name="T97" fmla="*/ 548 h 991"/>
                <a:gd name="T98" fmla="*/ 650 w 787"/>
                <a:gd name="T99" fmla="*/ 523 h 991"/>
                <a:gd name="T100" fmla="*/ 653 w 787"/>
                <a:gd name="T101" fmla="*/ 522 h 991"/>
                <a:gd name="T102" fmla="*/ 653 w 787"/>
                <a:gd name="T103" fmla="*/ 522 h 991"/>
                <a:gd name="T104" fmla="*/ 673 w 787"/>
                <a:gd name="T105" fmla="*/ 537 h 991"/>
                <a:gd name="T106" fmla="*/ 736 w 787"/>
                <a:gd name="T107" fmla="*/ 585 h 991"/>
                <a:gd name="T108" fmla="*/ 787 w 787"/>
                <a:gd name="T109" fmla="*/ 642 h 991"/>
                <a:gd name="T110" fmla="*/ 758 w 787"/>
                <a:gd name="T111" fmla="*/ 689 h 991"/>
                <a:gd name="T112" fmla="*/ 718 w 787"/>
                <a:gd name="T113" fmla="*/ 760 h 991"/>
                <a:gd name="T114" fmla="*/ 673 w 787"/>
                <a:gd name="T115" fmla="*/ 842 h 991"/>
                <a:gd name="T116" fmla="*/ 628 w 787"/>
                <a:gd name="T117" fmla="*/ 919 h 991"/>
                <a:gd name="T118" fmla="*/ 593 w 787"/>
                <a:gd name="T119" fmla="*/ 978 h 9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87" h="991">
                  <a:moveTo>
                    <a:pt x="584" y="991"/>
                  </a:moveTo>
                  <a:lnTo>
                    <a:pt x="566" y="986"/>
                  </a:lnTo>
                  <a:lnTo>
                    <a:pt x="541" y="979"/>
                  </a:lnTo>
                  <a:lnTo>
                    <a:pt x="511" y="972"/>
                  </a:lnTo>
                  <a:lnTo>
                    <a:pt x="477" y="963"/>
                  </a:lnTo>
                  <a:lnTo>
                    <a:pt x="440" y="954"/>
                  </a:lnTo>
                  <a:lnTo>
                    <a:pt x="400" y="944"/>
                  </a:lnTo>
                  <a:lnTo>
                    <a:pt x="359" y="934"/>
                  </a:lnTo>
                  <a:lnTo>
                    <a:pt x="319" y="924"/>
                  </a:lnTo>
                  <a:lnTo>
                    <a:pt x="279" y="914"/>
                  </a:lnTo>
                  <a:lnTo>
                    <a:pt x="241" y="904"/>
                  </a:lnTo>
                  <a:lnTo>
                    <a:pt x="206" y="896"/>
                  </a:lnTo>
                  <a:lnTo>
                    <a:pt x="175" y="888"/>
                  </a:lnTo>
                  <a:lnTo>
                    <a:pt x="150" y="883"/>
                  </a:lnTo>
                  <a:lnTo>
                    <a:pt x="130" y="878"/>
                  </a:lnTo>
                  <a:lnTo>
                    <a:pt x="117" y="874"/>
                  </a:lnTo>
                  <a:lnTo>
                    <a:pt x="113" y="873"/>
                  </a:lnTo>
                  <a:lnTo>
                    <a:pt x="76" y="781"/>
                  </a:lnTo>
                  <a:lnTo>
                    <a:pt x="48" y="691"/>
                  </a:lnTo>
                  <a:lnTo>
                    <a:pt x="28" y="607"/>
                  </a:lnTo>
                  <a:lnTo>
                    <a:pt x="14" y="532"/>
                  </a:lnTo>
                  <a:lnTo>
                    <a:pt x="6" y="469"/>
                  </a:lnTo>
                  <a:lnTo>
                    <a:pt x="1" y="419"/>
                  </a:lnTo>
                  <a:lnTo>
                    <a:pt x="0" y="387"/>
                  </a:lnTo>
                  <a:lnTo>
                    <a:pt x="0" y="374"/>
                  </a:lnTo>
                  <a:lnTo>
                    <a:pt x="14" y="351"/>
                  </a:lnTo>
                  <a:lnTo>
                    <a:pt x="29" y="329"/>
                  </a:lnTo>
                  <a:lnTo>
                    <a:pt x="44" y="309"/>
                  </a:lnTo>
                  <a:lnTo>
                    <a:pt x="60" y="288"/>
                  </a:lnTo>
                  <a:lnTo>
                    <a:pt x="76" y="267"/>
                  </a:lnTo>
                  <a:lnTo>
                    <a:pt x="94" y="248"/>
                  </a:lnTo>
                  <a:lnTo>
                    <a:pt x="113" y="229"/>
                  </a:lnTo>
                  <a:lnTo>
                    <a:pt x="132" y="211"/>
                  </a:lnTo>
                  <a:lnTo>
                    <a:pt x="143" y="201"/>
                  </a:lnTo>
                  <a:lnTo>
                    <a:pt x="152" y="193"/>
                  </a:lnTo>
                  <a:lnTo>
                    <a:pt x="161" y="184"/>
                  </a:lnTo>
                  <a:lnTo>
                    <a:pt x="172" y="176"/>
                  </a:lnTo>
                  <a:lnTo>
                    <a:pt x="181" y="167"/>
                  </a:lnTo>
                  <a:lnTo>
                    <a:pt x="191" y="159"/>
                  </a:lnTo>
                  <a:lnTo>
                    <a:pt x="201" y="151"/>
                  </a:lnTo>
                  <a:lnTo>
                    <a:pt x="213" y="143"/>
                  </a:lnTo>
                  <a:lnTo>
                    <a:pt x="231" y="131"/>
                  </a:lnTo>
                  <a:lnTo>
                    <a:pt x="254" y="117"/>
                  </a:lnTo>
                  <a:lnTo>
                    <a:pt x="281" y="101"/>
                  </a:lnTo>
                  <a:lnTo>
                    <a:pt x="309" y="84"/>
                  </a:lnTo>
                  <a:lnTo>
                    <a:pt x="335" y="68"/>
                  </a:lnTo>
                  <a:lnTo>
                    <a:pt x="358" y="54"/>
                  </a:lnTo>
                  <a:lnTo>
                    <a:pt x="378" y="42"/>
                  </a:lnTo>
                  <a:lnTo>
                    <a:pt x="389" y="34"/>
                  </a:lnTo>
                  <a:lnTo>
                    <a:pt x="401" y="27"/>
                  </a:lnTo>
                  <a:lnTo>
                    <a:pt x="412" y="22"/>
                  </a:lnTo>
                  <a:lnTo>
                    <a:pt x="425" y="17"/>
                  </a:lnTo>
                  <a:lnTo>
                    <a:pt x="436" y="14"/>
                  </a:lnTo>
                  <a:lnTo>
                    <a:pt x="449" y="11"/>
                  </a:lnTo>
                  <a:lnTo>
                    <a:pt x="462" y="8"/>
                  </a:lnTo>
                  <a:lnTo>
                    <a:pt x="474" y="4"/>
                  </a:lnTo>
                  <a:lnTo>
                    <a:pt x="487" y="0"/>
                  </a:lnTo>
                  <a:lnTo>
                    <a:pt x="492" y="2"/>
                  </a:lnTo>
                  <a:lnTo>
                    <a:pt x="503" y="10"/>
                  </a:lnTo>
                  <a:lnTo>
                    <a:pt x="519" y="21"/>
                  </a:lnTo>
                  <a:lnTo>
                    <a:pt x="538" y="33"/>
                  </a:lnTo>
                  <a:lnTo>
                    <a:pt x="556" y="45"/>
                  </a:lnTo>
                  <a:lnTo>
                    <a:pt x="572" y="56"/>
                  </a:lnTo>
                  <a:lnTo>
                    <a:pt x="584" y="63"/>
                  </a:lnTo>
                  <a:lnTo>
                    <a:pt x="587" y="67"/>
                  </a:lnTo>
                  <a:lnTo>
                    <a:pt x="566" y="75"/>
                  </a:lnTo>
                  <a:lnTo>
                    <a:pt x="545" y="83"/>
                  </a:lnTo>
                  <a:lnTo>
                    <a:pt x="523" y="91"/>
                  </a:lnTo>
                  <a:lnTo>
                    <a:pt x="501" y="99"/>
                  </a:lnTo>
                  <a:lnTo>
                    <a:pt x="480" y="108"/>
                  </a:lnTo>
                  <a:lnTo>
                    <a:pt x="458" y="117"/>
                  </a:lnTo>
                  <a:lnTo>
                    <a:pt x="438" y="128"/>
                  </a:lnTo>
                  <a:lnTo>
                    <a:pt x="417" y="139"/>
                  </a:lnTo>
                  <a:lnTo>
                    <a:pt x="407" y="145"/>
                  </a:lnTo>
                  <a:lnTo>
                    <a:pt x="397" y="151"/>
                  </a:lnTo>
                  <a:lnTo>
                    <a:pt x="388" y="158"/>
                  </a:lnTo>
                  <a:lnTo>
                    <a:pt x="379" y="163"/>
                  </a:lnTo>
                  <a:lnTo>
                    <a:pt x="369" y="169"/>
                  </a:lnTo>
                  <a:lnTo>
                    <a:pt x="359" y="175"/>
                  </a:lnTo>
                  <a:lnTo>
                    <a:pt x="350" y="182"/>
                  </a:lnTo>
                  <a:lnTo>
                    <a:pt x="340" y="188"/>
                  </a:lnTo>
                  <a:lnTo>
                    <a:pt x="322" y="199"/>
                  </a:lnTo>
                  <a:lnTo>
                    <a:pt x="306" y="211"/>
                  </a:lnTo>
                  <a:lnTo>
                    <a:pt x="290" y="222"/>
                  </a:lnTo>
                  <a:lnTo>
                    <a:pt x="274" y="235"/>
                  </a:lnTo>
                  <a:lnTo>
                    <a:pt x="260" y="248"/>
                  </a:lnTo>
                  <a:lnTo>
                    <a:pt x="245" y="261"/>
                  </a:lnTo>
                  <a:lnTo>
                    <a:pt x="231" y="276"/>
                  </a:lnTo>
                  <a:lnTo>
                    <a:pt x="219" y="291"/>
                  </a:lnTo>
                  <a:lnTo>
                    <a:pt x="204" y="309"/>
                  </a:lnTo>
                  <a:lnTo>
                    <a:pt x="189" y="325"/>
                  </a:lnTo>
                  <a:lnTo>
                    <a:pt x="173" y="341"/>
                  </a:lnTo>
                  <a:lnTo>
                    <a:pt x="158" y="357"/>
                  </a:lnTo>
                  <a:lnTo>
                    <a:pt x="144" y="373"/>
                  </a:lnTo>
                  <a:lnTo>
                    <a:pt x="131" y="390"/>
                  </a:lnTo>
                  <a:lnTo>
                    <a:pt x="121" y="409"/>
                  </a:lnTo>
                  <a:lnTo>
                    <a:pt x="113" y="430"/>
                  </a:lnTo>
                  <a:lnTo>
                    <a:pt x="110" y="470"/>
                  </a:lnTo>
                  <a:lnTo>
                    <a:pt x="114" y="536"/>
                  </a:lnTo>
                  <a:lnTo>
                    <a:pt x="123" y="605"/>
                  </a:lnTo>
                  <a:lnTo>
                    <a:pt x="135" y="657"/>
                  </a:lnTo>
                  <a:lnTo>
                    <a:pt x="139" y="669"/>
                  </a:lnTo>
                  <a:lnTo>
                    <a:pt x="143" y="682"/>
                  </a:lnTo>
                  <a:lnTo>
                    <a:pt x="146" y="695"/>
                  </a:lnTo>
                  <a:lnTo>
                    <a:pt x="151" y="707"/>
                  </a:lnTo>
                  <a:lnTo>
                    <a:pt x="154" y="720"/>
                  </a:lnTo>
                  <a:lnTo>
                    <a:pt x="160" y="732"/>
                  </a:lnTo>
                  <a:lnTo>
                    <a:pt x="166" y="744"/>
                  </a:lnTo>
                  <a:lnTo>
                    <a:pt x="173" y="756"/>
                  </a:lnTo>
                  <a:lnTo>
                    <a:pt x="182" y="770"/>
                  </a:lnTo>
                  <a:lnTo>
                    <a:pt x="192" y="782"/>
                  </a:lnTo>
                  <a:lnTo>
                    <a:pt x="203" y="795"/>
                  </a:lnTo>
                  <a:lnTo>
                    <a:pt x="214" y="808"/>
                  </a:lnTo>
                  <a:lnTo>
                    <a:pt x="226" y="818"/>
                  </a:lnTo>
                  <a:lnTo>
                    <a:pt x="239" y="826"/>
                  </a:lnTo>
                  <a:lnTo>
                    <a:pt x="253" y="834"/>
                  </a:lnTo>
                  <a:lnTo>
                    <a:pt x="269" y="839"/>
                  </a:lnTo>
                  <a:lnTo>
                    <a:pt x="276" y="840"/>
                  </a:lnTo>
                  <a:lnTo>
                    <a:pt x="284" y="841"/>
                  </a:lnTo>
                  <a:lnTo>
                    <a:pt x="291" y="841"/>
                  </a:lnTo>
                  <a:lnTo>
                    <a:pt x="298" y="840"/>
                  </a:lnTo>
                  <a:lnTo>
                    <a:pt x="305" y="839"/>
                  </a:lnTo>
                  <a:lnTo>
                    <a:pt x="312" y="836"/>
                  </a:lnTo>
                  <a:lnTo>
                    <a:pt x="318" y="834"/>
                  </a:lnTo>
                  <a:lnTo>
                    <a:pt x="325" y="832"/>
                  </a:lnTo>
                  <a:lnTo>
                    <a:pt x="337" y="826"/>
                  </a:lnTo>
                  <a:lnTo>
                    <a:pt x="350" y="821"/>
                  </a:lnTo>
                  <a:lnTo>
                    <a:pt x="363" y="815"/>
                  </a:lnTo>
                  <a:lnTo>
                    <a:pt x="375" y="809"/>
                  </a:lnTo>
                  <a:lnTo>
                    <a:pt x="387" y="802"/>
                  </a:lnTo>
                  <a:lnTo>
                    <a:pt x="400" y="795"/>
                  </a:lnTo>
                  <a:lnTo>
                    <a:pt x="411" y="787"/>
                  </a:lnTo>
                  <a:lnTo>
                    <a:pt x="423" y="778"/>
                  </a:lnTo>
                  <a:lnTo>
                    <a:pt x="441" y="765"/>
                  </a:lnTo>
                  <a:lnTo>
                    <a:pt x="458" y="752"/>
                  </a:lnTo>
                  <a:lnTo>
                    <a:pt x="477" y="741"/>
                  </a:lnTo>
                  <a:lnTo>
                    <a:pt x="495" y="728"/>
                  </a:lnTo>
                  <a:lnTo>
                    <a:pt x="513" y="717"/>
                  </a:lnTo>
                  <a:lnTo>
                    <a:pt x="531" y="704"/>
                  </a:lnTo>
                  <a:lnTo>
                    <a:pt x="547" y="690"/>
                  </a:lnTo>
                  <a:lnTo>
                    <a:pt x="563" y="675"/>
                  </a:lnTo>
                  <a:lnTo>
                    <a:pt x="574" y="662"/>
                  </a:lnTo>
                  <a:lnTo>
                    <a:pt x="585" y="643"/>
                  </a:lnTo>
                  <a:lnTo>
                    <a:pt x="600" y="620"/>
                  </a:lnTo>
                  <a:lnTo>
                    <a:pt x="614" y="594"/>
                  </a:lnTo>
                  <a:lnTo>
                    <a:pt x="627" y="570"/>
                  </a:lnTo>
                  <a:lnTo>
                    <a:pt x="638" y="548"/>
                  </a:lnTo>
                  <a:lnTo>
                    <a:pt x="645" y="532"/>
                  </a:lnTo>
                  <a:lnTo>
                    <a:pt x="648" y="523"/>
                  </a:lnTo>
                  <a:lnTo>
                    <a:pt x="650" y="523"/>
                  </a:lnTo>
                  <a:lnTo>
                    <a:pt x="651" y="523"/>
                  </a:lnTo>
                  <a:lnTo>
                    <a:pt x="652" y="523"/>
                  </a:lnTo>
                  <a:lnTo>
                    <a:pt x="653" y="522"/>
                  </a:lnTo>
                  <a:lnTo>
                    <a:pt x="653" y="522"/>
                  </a:lnTo>
                  <a:lnTo>
                    <a:pt x="653" y="522"/>
                  </a:lnTo>
                  <a:lnTo>
                    <a:pt x="653" y="522"/>
                  </a:lnTo>
                  <a:lnTo>
                    <a:pt x="653" y="522"/>
                  </a:lnTo>
                  <a:lnTo>
                    <a:pt x="659" y="526"/>
                  </a:lnTo>
                  <a:lnTo>
                    <a:pt x="673" y="537"/>
                  </a:lnTo>
                  <a:lnTo>
                    <a:pt x="691" y="551"/>
                  </a:lnTo>
                  <a:lnTo>
                    <a:pt x="713" y="567"/>
                  </a:lnTo>
                  <a:lnTo>
                    <a:pt x="736" y="585"/>
                  </a:lnTo>
                  <a:lnTo>
                    <a:pt x="757" y="605"/>
                  </a:lnTo>
                  <a:lnTo>
                    <a:pt x="774" y="624"/>
                  </a:lnTo>
                  <a:lnTo>
                    <a:pt x="787" y="642"/>
                  </a:lnTo>
                  <a:lnTo>
                    <a:pt x="779" y="653"/>
                  </a:lnTo>
                  <a:lnTo>
                    <a:pt x="769" y="669"/>
                  </a:lnTo>
                  <a:lnTo>
                    <a:pt x="758" y="689"/>
                  </a:lnTo>
                  <a:lnTo>
                    <a:pt x="745" y="711"/>
                  </a:lnTo>
                  <a:lnTo>
                    <a:pt x="733" y="735"/>
                  </a:lnTo>
                  <a:lnTo>
                    <a:pt x="718" y="760"/>
                  </a:lnTo>
                  <a:lnTo>
                    <a:pt x="703" y="788"/>
                  </a:lnTo>
                  <a:lnTo>
                    <a:pt x="688" y="815"/>
                  </a:lnTo>
                  <a:lnTo>
                    <a:pt x="673" y="842"/>
                  </a:lnTo>
                  <a:lnTo>
                    <a:pt x="657" y="870"/>
                  </a:lnTo>
                  <a:lnTo>
                    <a:pt x="643" y="895"/>
                  </a:lnTo>
                  <a:lnTo>
                    <a:pt x="628" y="919"/>
                  </a:lnTo>
                  <a:lnTo>
                    <a:pt x="615" y="942"/>
                  </a:lnTo>
                  <a:lnTo>
                    <a:pt x="604" y="962"/>
                  </a:lnTo>
                  <a:lnTo>
                    <a:pt x="593" y="978"/>
                  </a:lnTo>
                  <a:lnTo>
                    <a:pt x="584" y="991"/>
                  </a:lnTo>
                  <a:close/>
                </a:path>
              </a:pathLst>
            </a:custGeom>
            <a:solidFill>
              <a:srgbClr val="7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" name="Freeform 24"/>
            <p:cNvSpPr>
              <a:spLocks/>
            </p:cNvSpPr>
            <p:nvPr/>
          </p:nvSpPr>
          <p:spPr bwMode="auto">
            <a:xfrm>
              <a:off x="370" y="2168"/>
              <a:ext cx="23" cy="29"/>
            </a:xfrm>
            <a:custGeom>
              <a:avLst/>
              <a:gdLst>
                <a:gd name="T0" fmla="*/ 23 w 47"/>
                <a:gd name="T1" fmla="*/ 58 h 58"/>
                <a:gd name="T2" fmla="*/ 14 w 47"/>
                <a:gd name="T3" fmla="*/ 55 h 58"/>
                <a:gd name="T4" fmla="*/ 7 w 47"/>
                <a:gd name="T5" fmla="*/ 50 h 58"/>
                <a:gd name="T6" fmla="*/ 3 w 47"/>
                <a:gd name="T7" fmla="*/ 40 h 58"/>
                <a:gd name="T8" fmla="*/ 0 w 47"/>
                <a:gd name="T9" fmla="*/ 29 h 58"/>
                <a:gd name="T10" fmla="*/ 2 w 47"/>
                <a:gd name="T11" fmla="*/ 17 h 58"/>
                <a:gd name="T12" fmla="*/ 6 w 47"/>
                <a:gd name="T13" fmla="*/ 8 h 58"/>
                <a:gd name="T14" fmla="*/ 13 w 47"/>
                <a:gd name="T15" fmla="*/ 2 h 58"/>
                <a:gd name="T16" fmla="*/ 22 w 47"/>
                <a:gd name="T17" fmla="*/ 0 h 58"/>
                <a:gd name="T18" fmla="*/ 32 w 47"/>
                <a:gd name="T19" fmla="*/ 2 h 58"/>
                <a:gd name="T20" fmla="*/ 38 w 47"/>
                <a:gd name="T21" fmla="*/ 8 h 58"/>
                <a:gd name="T22" fmla="*/ 44 w 47"/>
                <a:gd name="T23" fmla="*/ 17 h 58"/>
                <a:gd name="T24" fmla="*/ 47 w 47"/>
                <a:gd name="T25" fmla="*/ 29 h 58"/>
                <a:gd name="T26" fmla="*/ 44 w 47"/>
                <a:gd name="T27" fmla="*/ 39 h 58"/>
                <a:gd name="T28" fmla="*/ 40 w 47"/>
                <a:gd name="T29" fmla="*/ 48 h 58"/>
                <a:gd name="T30" fmla="*/ 33 w 47"/>
                <a:gd name="T31" fmla="*/ 55 h 58"/>
                <a:gd name="T32" fmla="*/ 23 w 47"/>
                <a:gd name="T3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7" h="58">
                  <a:moveTo>
                    <a:pt x="23" y="58"/>
                  </a:moveTo>
                  <a:lnTo>
                    <a:pt x="14" y="55"/>
                  </a:lnTo>
                  <a:lnTo>
                    <a:pt x="7" y="50"/>
                  </a:lnTo>
                  <a:lnTo>
                    <a:pt x="3" y="40"/>
                  </a:lnTo>
                  <a:lnTo>
                    <a:pt x="0" y="29"/>
                  </a:lnTo>
                  <a:lnTo>
                    <a:pt x="2" y="17"/>
                  </a:lnTo>
                  <a:lnTo>
                    <a:pt x="6" y="8"/>
                  </a:lnTo>
                  <a:lnTo>
                    <a:pt x="13" y="2"/>
                  </a:lnTo>
                  <a:lnTo>
                    <a:pt x="22" y="0"/>
                  </a:lnTo>
                  <a:lnTo>
                    <a:pt x="32" y="2"/>
                  </a:lnTo>
                  <a:lnTo>
                    <a:pt x="38" y="8"/>
                  </a:lnTo>
                  <a:lnTo>
                    <a:pt x="44" y="17"/>
                  </a:lnTo>
                  <a:lnTo>
                    <a:pt x="47" y="29"/>
                  </a:lnTo>
                  <a:lnTo>
                    <a:pt x="44" y="39"/>
                  </a:lnTo>
                  <a:lnTo>
                    <a:pt x="40" y="48"/>
                  </a:lnTo>
                  <a:lnTo>
                    <a:pt x="33" y="55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" name="Freeform 25"/>
            <p:cNvSpPr>
              <a:spLocks/>
            </p:cNvSpPr>
            <p:nvPr/>
          </p:nvSpPr>
          <p:spPr bwMode="auto">
            <a:xfrm>
              <a:off x="348" y="2200"/>
              <a:ext cx="23" cy="29"/>
            </a:xfrm>
            <a:custGeom>
              <a:avLst/>
              <a:gdLst>
                <a:gd name="T0" fmla="*/ 23 w 46"/>
                <a:gd name="T1" fmla="*/ 58 h 58"/>
                <a:gd name="T2" fmla="*/ 13 w 46"/>
                <a:gd name="T3" fmla="*/ 56 h 58"/>
                <a:gd name="T4" fmla="*/ 7 w 46"/>
                <a:gd name="T5" fmla="*/ 50 h 58"/>
                <a:gd name="T6" fmla="*/ 2 w 46"/>
                <a:gd name="T7" fmla="*/ 41 h 58"/>
                <a:gd name="T8" fmla="*/ 0 w 46"/>
                <a:gd name="T9" fmla="*/ 29 h 58"/>
                <a:gd name="T10" fmla="*/ 2 w 46"/>
                <a:gd name="T11" fmla="*/ 18 h 58"/>
                <a:gd name="T12" fmla="*/ 7 w 46"/>
                <a:gd name="T13" fmla="*/ 8 h 58"/>
                <a:gd name="T14" fmla="*/ 13 w 46"/>
                <a:gd name="T15" fmla="*/ 3 h 58"/>
                <a:gd name="T16" fmla="*/ 23 w 46"/>
                <a:gd name="T17" fmla="*/ 0 h 58"/>
                <a:gd name="T18" fmla="*/ 32 w 46"/>
                <a:gd name="T19" fmla="*/ 3 h 58"/>
                <a:gd name="T20" fmla="*/ 39 w 46"/>
                <a:gd name="T21" fmla="*/ 8 h 58"/>
                <a:gd name="T22" fmla="*/ 43 w 46"/>
                <a:gd name="T23" fmla="*/ 18 h 58"/>
                <a:gd name="T24" fmla="*/ 46 w 46"/>
                <a:gd name="T25" fmla="*/ 29 h 58"/>
                <a:gd name="T26" fmla="*/ 43 w 46"/>
                <a:gd name="T27" fmla="*/ 40 h 58"/>
                <a:gd name="T28" fmla="*/ 39 w 46"/>
                <a:gd name="T29" fmla="*/ 49 h 58"/>
                <a:gd name="T30" fmla="*/ 32 w 46"/>
                <a:gd name="T31" fmla="*/ 56 h 58"/>
                <a:gd name="T32" fmla="*/ 23 w 46"/>
                <a:gd name="T3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8">
                  <a:moveTo>
                    <a:pt x="23" y="58"/>
                  </a:moveTo>
                  <a:lnTo>
                    <a:pt x="13" y="56"/>
                  </a:lnTo>
                  <a:lnTo>
                    <a:pt x="7" y="50"/>
                  </a:lnTo>
                  <a:lnTo>
                    <a:pt x="2" y="41"/>
                  </a:lnTo>
                  <a:lnTo>
                    <a:pt x="0" y="29"/>
                  </a:lnTo>
                  <a:lnTo>
                    <a:pt x="2" y="18"/>
                  </a:lnTo>
                  <a:lnTo>
                    <a:pt x="7" y="8"/>
                  </a:lnTo>
                  <a:lnTo>
                    <a:pt x="13" y="3"/>
                  </a:lnTo>
                  <a:lnTo>
                    <a:pt x="23" y="0"/>
                  </a:lnTo>
                  <a:lnTo>
                    <a:pt x="32" y="3"/>
                  </a:lnTo>
                  <a:lnTo>
                    <a:pt x="39" y="8"/>
                  </a:lnTo>
                  <a:lnTo>
                    <a:pt x="43" y="18"/>
                  </a:lnTo>
                  <a:lnTo>
                    <a:pt x="46" y="29"/>
                  </a:lnTo>
                  <a:lnTo>
                    <a:pt x="43" y="40"/>
                  </a:lnTo>
                  <a:lnTo>
                    <a:pt x="39" y="49"/>
                  </a:lnTo>
                  <a:lnTo>
                    <a:pt x="32" y="56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" name="Freeform 26"/>
            <p:cNvSpPr>
              <a:spLocks/>
            </p:cNvSpPr>
            <p:nvPr/>
          </p:nvSpPr>
          <p:spPr bwMode="auto">
            <a:xfrm>
              <a:off x="294" y="2218"/>
              <a:ext cx="23" cy="28"/>
            </a:xfrm>
            <a:custGeom>
              <a:avLst/>
              <a:gdLst>
                <a:gd name="T0" fmla="*/ 23 w 46"/>
                <a:gd name="T1" fmla="*/ 58 h 58"/>
                <a:gd name="T2" fmla="*/ 13 w 46"/>
                <a:gd name="T3" fmla="*/ 55 h 58"/>
                <a:gd name="T4" fmla="*/ 6 w 46"/>
                <a:gd name="T5" fmla="*/ 50 h 58"/>
                <a:gd name="T6" fmla="*/ 2 w 46"/>
                <a:gd name="T7" fmla="*/ 40 h 58"/>
                <a:gd name="T8" fmla="*/ 0 w 46"/>
                <a:gd name="T9" fmla="*/ 29 h 58"/>
                <a:gd name="T10" fmla="*/ 2 w 46"/>
                <a:gd name="T11" fmla="*/ 19 h 58"/>
                <a:gd name="T12" fmla="*/ 6 w 46"/>
                <a:gd name="T13" fmla="*/ 9 h 58"/>
                <a:gd name="T14" fmla="*/ 13 w 46"/>
                <a:gd name="T15" fmla="*/ 2 h 58"/>
                <a:gd name="T16" fmla="*/ 23 w 46"/>
                <a:gd name="T17" fmla="*/ 0 h 58"/>
                <a:gd name="T18" fmla="*/ 32 w 46"/>
                <a:gd name="T19" fmla="*/ 2 h 58"/>
                <a:gd name="T20" fmla="*/ 39 w 46"/>
                <a:gd name="T21" fmla="*/ 8 h 58"/>
                <a:gd name="T22" fmla="*/ 43 w 46"/>
                <a:gd name="T23" fmla="*/ 17 h 58"/>
                <a:gd name="T24" fmla="*/ 46 w 46"/>
                <a:gd name="T25" fmla="*/ 29 h 58"/>
                <a:gd name="T26" fmla="*/ 43 w 46"/>
                <a:gd name="T27" fmla="*/ 40 h 58"/>
                <a:gd name="T28" fmla="*/ 39 w 46"/>
                <a:gd name="T29" fmla="*/ 50 h 58"/>
                <a:gd name="T30" fmla="*/ 32 w 46"/>
                <a:gd name="T31" fmla="*/ 55 h 58"/>
                <a:gd name="T32" fmla="*/ 23 w 46"/>
                <a:gd name="T3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8">
                  <a:moveTo>
                    <a:pt x="23" y="58"/>
                  </a:moveTo>
                  <a:lnTo>
                    <a:pt x="13" y="55"/>
                  </a:lnTo>
                  <a:lnTo>
                    <a:pt x="6" y="50"/>
                  </a:lnTo>
                  <a:lnTo>
                    <a:pt x="2" y="40"/>
                  </a:lnTo>
                  <a:lnTo>
                    <a:pt x="0" y="29"/>
                  </a:lnTo>
                  <a:lnTo>
                    <a:pt x="2" y="19"/>
                  </a:lnTo>
                  <a:lnTo>
                    <a:pt x="6" y="9"/>
                  </a:lnTo>
                  <a:lnTo>
                    <a:pt x="13" y="2"/>
                  </a:lnTo>
                  <a:lnTo>
                    <a:pt x="23" y="0"/>
                  </a:lnTo>
                  <a:lnTo>
                    <a:pt x="32" y="2"/>
                  </a:lnTo>
                  <a:lnTo>
                    <a:pt x="39" y="8"/>
                  </a:lnTo>
                  <a:lnTo>
                    <a:pt x="43" y="17"/>
                  </a:lnTo>
                  <a:lnTo>
                    <a:pt x="46" y="29"/>
                  </a:lnTo>
                  <a:lnTo>
                    <a:pt x="43" y="40"/>
                  </a:lnTo>
                  <a:lnTo>
                    <a:pt x="39" y="50"/>
                  </a:lnTo>
                  <a:lnTo>
                    <a:pt x="32" y="55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" name="Freeform 27"/>
            <p:cNvSpPr>
              <a:spLocks/>
            </p:cNvSpPr>
            <p:nvPr/>
          </p:nvSpPr>
          <p:spPr bwMode="auto">
            <a:xfrm>
              <a:off x="317" y="2190"/>
              <a:ext cx="23" cy="29"/>
            </a:xfrm>
            <a:custGeom>
              <a:avLst/>
              <a:gdLst>
                <a:gd name="T0" fmla="*/ 23 w 47"/>
                <a:gd name="T1" fmla="*/ 58 h 58"/>
                <a:gd name="T2" fmla="*/ 14 w 47"/>
                <a:gd name="T3" fmla="*/ 55 h 58"/>
                <a:gd name="T4" fmla="*/ 7 w 47"/>
                <a:gd name="T5" fmla="*/ 50 h 58"/>
                <a:gd name="T6" fmla="*/ 3 w 47"/>
                <a:gd name="T7" fmla="*/ 40 h 58"/>
                <a:gd name="T8" fmla="*/ 0 w 47"/>
                <a:gd name="T9" fmla="*/ 30 h 58"/>
                <a:gd name="T10" fmla="*/ 2 w 47"/>
                <a:gd name="T11" fmla="*/ 18 h 58"/>
                <a:gd name="T12" fmla="*/ 6 w 47"/>
                <a:gd name="T13" fmla="*/ 9 h 58"/>
                <a:gd name="T14" fmla="*/ 13 w 47"/>
                <a:gd name="T15" fmla="*/ 3 h 58"/>
                <a:gd name="T16" fmla="*/ 22 w 47"/>
                <a:gd name="T17" fmla="*/ 0 h 58"/>
                <a:gd name="T18" fmla="*/ 32 w 47"/>
                <a:gd name="T19" fmla="*/ 2 h 58"/>
                <a:gd name="T20" fmla="*/ 40 w 47"/>
                <a:gd name="T21" fmla="*/ 8 h 58"/>
                <a:gd name="T22" fmla="*/ 44 w 47"/>
                <a:gd name="T23" fmla="*/ 17 h 58"/>
                <a:gd name="T24" fmla="*/ 47 w 47"/>
                <a:gd name="T25" fmla="*/ 29 h 58"/>
                <a:gd name="T26" fmla="*/ 44 w 47"/>
                <a:gd name="T27" fmla="*/ 40 h 58"/>
                <a:gd name="T28" fmla="*/ 40 w 47"/>
                <a:gd name="T29" fmla="*/ 50 h 58"/>
                <a:gd name="T30" fmla="*/ 33 w 47"/>
                <a:gd name="T31" fmla="*/ 55 h 58"/>
                <a:gd name="T32" fmla="*/ 23 w 47"/>
                <a:gd name="T3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7" h="58">
                  <a:moveTo>
                    <a:pt x="23" y="58"/>
                  </a:moveTo>
                  <a:lnTo>
                    <a:pt x="14" y="55"/>
                  </a:lnTo>
                  <a:lnTo>
                    <a:pt x="7" y="50"/>
                  </a:lnTo>
                  <a:lnTo>
                    <a:pt x="3" y="40"/>
                  </a:lnTo>
                  <a:lnTo>
                    <a:pt x="0" y="30"/>
                  </a:lnTo>
                  <a:lnTo>
                    <a:pt x="2" y="18"/>
                  </a:lnTo>
                  <a:lnTo>
                    <a:pt x="6" y="9"/>
                  </a:lnTo>
                  <a:lnTo>
                    <a:pt x="13" y="3"/>
                  </a:lnTo>
                  <a:lnTo>
                    <a:pt x="22" y="0"/>
                  </a:lnTo>
                  <a:lnTo>
                    <a:pt x="32" y="2"/>
                  </a:lnTo>
                  <a:lnTo>
                    <a:pt x="40" y="8"/>
                  </a:lnTo>
                  <a:lnTo>
                    <a:pt x="44" y="17"/>
                  </a:lnTo>
                  <a:lnTo>
                    <a:pt x="47" y="29"/>
                  </a:lnTo>
                  <a:lnTo>
                    <a:pt x="44" y="40"/>
                  </a:lnTo>
                  <a:lnTo>
                    <a:pt x="40" y="50"/>
                  </a:lnTo>
                  <a:lnTo>
                    <a:pt x="33" y="55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" name="Freeform 28"/>
            <p:cNvSpPr>
              <a:spLocks/>
            </p:cNvSpPr>
            <p:nvPr/>
          </p:nvSpPr>
          <p:spPr bwMode="auto">
            <a:xfrm>
              <a:off x="337" y="2162"/>
              <a:ext cx="23" cy="28"/>
            </a:xfrm>
            <a:custGeom>
              <a:avLst/>
              <a:gdLst>
                <a:gd name="T0" fmla="*/ 23 w 46"/>
                <a:gd name="T1" fmla="*/ 58 h 58"/>
                <a:gd name="T2" fmla="*/ 14 w 46"/>
                <a:gd name="T3" fmla="*/ 56 h 58"/>
                <a:gd name="T4" fmla="*/ 7 w 46"/>
                <a:gd name="T5" fmla="*/ 50 h 58"/>
                <a:gd name="T6" fmla="*/ 2 w 46"/>
                <a:gd name="T7" fmla="*/ 41 h 58"/>
                <a:gd name="T8" fmla="*/ 0 w 46"/>
                <a:gd name="T9" fmla="*/ 29 h 58"/>
                <a:gd name="T10" fmla="*/ 1 w 46"/>
                <a:gd name="T11" fmla="*/ 18 h 58"/>
                <a:gd name="T12" fmla="*/ 6 w 46"/>
                <a:gd name="T13" fmla="*/ 8 h 58"/>
                <a:gd name="T14" fmla="*/ 12 w 46"/>
                <a:gd name="T15" fmla="*/ 3 h 58"/>
                <a:gd name="T16" fmla="*/ 22 w 46"/>
                <a:gd name="T17" fmla="*/ 0 h 58"/>
                <a:gd name="T18" fmla="*/ 31 w 46"/>
                <a:gd name="T19" fmla="*/ 3 h 58"/>
                <a:gd name="T20" fmla="*/ 38 w 46"/>
                <a:gd name="T21" fmla="*/ 8 h 58"/>
                <a:gd name="T22" fmla="*/ 44 w 46"/>
                <a:gd name="T23" fmla="*/ 18 h 58"/>
                <a:gd name="T24" fmla="*/ 46 w 46"/>
                <a:gd name="T25" fmla="*/ 29 h 58"/>
                <a:gd name="T26" fmla="*/ 44 w 46"/>
                <a:gd name="T27" fmla="*/ 41 h 58"/>
                <a:gd name="T28" fmla="*/ 39 w 46"/>
                <a:gd name="T29" fmla="*/ 50 h 58"/>
                <a:gd name="T30" fmla="*/ 32 w 46"/>
                <a:gd name="T31" fmla="*/ 56 h 58"/>
                <a:gd name="T32" fmla="*/ 23 w 46"/>
                <a:gd name="T3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8">
                  <a:moveTo>
                    <a:pt x="23" y="58"/>
                  </a:moveTo>
                  <a:lnTo>
                    <a:pt x="14" y="56"/>
                  </a:lnTo>
                  <a:lnTo>
                    <a:pt x="7" y="50"/>
                  </a:lnTo>
                  <a:lnTo>
                    <a:pt x="2" y="41"/>
                  </a:lnTo>
                  <a:lnTo>
                    <a:pt x="0" y="29"/>
                  </a:lnTo>
                  <a:lnTo>
                    <a:pt x="1" y="18"/>
                  </a:lnTo>
                  <a:lnTo>
                    <a:pt x="6" y="8"/>
                  </a:lnTo>
                  <a:lnTo>
                    <a:pt x="12" y="3"/>
                  </a:lnTo>
                  <a:lnTo>
                    <a:pt x="22" y="0"/>
                  </a:lnTo>
                  <a:lnTo>
                    <a:pt x="31" y="3"/>
                  </a:lnTo>
                  <a:lnTo>
                    <a:pt x="38" y="8"/>
                  </a:lnTo>
                  <a:lnTo>
                    <a:pt x="44" y="18"/>
                  </a:lnTo>
                  <a:lnTo>
                    <a:pt x="46" y="29"/>
                  </a:lnTo>
                  <a:lnTo>
                    <a:pt x="44" y="41"/>
                  </a:lnTo>
                  <a:lnTo>
                    <a:pt x="39" y="50"/>
                  </a:lnTo>
                  <a:lnTo>
                    <a:pt x="32" y="56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" name="Freeform 29"/>
            <p:cNvSpPr>
              <a:spLocks/>
            </p:cNvSpPr>
            <p:nvPr/>
          </p:nvSpPr>
          <p:spPr bwMode="auto">
            <a:xfrm>
              <a:off x="358" y="2131"/>
              <a:ext cx="23" cy="29"/>
            </a:xfrm>
            <a:custGeom>
              <a:avLst/>
              <a:gdLst>
                <a:gd name="T0" fmla="*/ 23 w 46"/>
                <a:gd name="T1" fmla="*/ 58 h 58"/>
                <a:gd name="T2" fmla="*/ 14 w 46"/>
                <a:gd name="T3" fmla="*/ 56 h 58"/>
                <a:gd name="T4" fmla="*/ 7 w 46"/>
                <a:gd name="T5" fmla="*/ 50 h 58"/>
                <a:gd name="T6" fmla="*/ 3 w 46"/>
                <a:gd name="T7" fmla="*/ 41 h 58"/>
                <a:gd name="T8" fmla="*/ 0 w 46"/>
                <a:gd name="T9" fmla="*/ 29 h 58"/>
                <a:gd name="T10" fmla="*/ 3 w 46"/>
                <a:gd name="T11" fmla="*/ 18 h 58"/>
                <a:gd name="T12" fmla="*/ 7 w 46"/>
                <a:gd name="T13" fmla="*/ 8 h 58"/>
                <a:gd name="T14" fmla="*/ 14 w 46"/>
                <a:gd name="T15" fmla="*/ 3 h 58"/>
                <a:gd name="T16" fmla="*/ 23 w 46"/>
                <a:gd name="T17" fmla="*/ 0 h 58"/>
                <a:gd name="T18" fmla="*/ 33 w 46"/>
                <a:gd name="T19" fmla="*/ 3 h 58"/>
                <a:gd name="T20" fmla="*/ 40 w 46"/>
                <a:gd name="T21" fmla="*/ 8 h 58"/>
                <a:gd name="T22" fmla="*/ 44 w 46"/>
                <a:gd name="T23" fmla="*/ 18 h 58"/>
                <a:gd name="T24" fmla="*/ 46 w 46"/>
                <a:gd name="T25" fmla="*/ 28 h 58"/>
                <a:gd name="T26" fmla="*/ 44 w 46"/>
                <a:gd name="T27" fmla="*/ 39 h 58"/>
                <a:gd name="T28" fmla="*/ 40 w 46"/>
                <a:gd name="T29" fmla="*/ 49 h 58"/>
                <a:gd name="T30" fmla="*/ 33 w 46"/>
                <a:gd name="T31" fmla="*/ 56 h 58"/>
                <a:gd name="T32" fmla="*/ 23 w 46"/>
                <a:gd name="T3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8">
                  <a:moveTo>
                    <a:pt x="23" y="58"/>
                  </a:moveTo>
                  <a:lnTo>
                    <a:pt x="14" y="56"/>
                  </a:lnTo>
                  <a:lnTo>
                    <a:pt x="7" y="50"/>
                  </a:lnTo>
                  <a:lnTo>
                    <a:pt x="3" y="41"/>
                  </a:lnTo>
                  <a:lnTo>
                    <a:pt x="0" y="29"/>
                  </a:lnTo>
                  <a:lnTo>
                    <a:pt x="3" y="18"/>
                  </a:lnTo>
                  <a:lnTo>
                    <a:pt x="7" y="8"/>
                  </a:lnTo>
                  <a:lnTo>
                    <a:pt x="14" y="3"/>
                  </a:lnTo>
                  <a:lnTo>
                    <a:pt x="23" y="0"/>
                  </a:lnTo>
                  <a:lnTo>
                    <a:pt x="33" y="3"/>
                  </a:lnTo>
                  <a:lnTo>
                    <a:pt x="40" y="8"/>
                  </a:lnTo>
                  <a:lnTo>
                    <a:pt x="44" y="18"/>
                  </a:lnTo>
                  <a:lnTo>
                    <a:pt x="46" y="28"/>
                  </a:lnTo>
                  <a:lnTo>
                    <a:pt x="44" y="39"/>
                  </a:lnTo>
                  <a:lnTo>
                    <a:pt x="40" y="49"/>
                  </a:lnTo>
                  <a:lnTo>
                    <a:pt x="33" y="56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" name="Freeform 30"/>
            <p:cNvSpPr>
              <a:spLocks/>
            </p:cNvSpPr>
            <p:nvPr/>
          </p:nvSpPr>
          <p:spPr bwMode="auto">
            <a:xfrm>
              <a:off x="305" y="2258"/>
              <a:ext cx="23" cy="29"/>
            </a:xfrm>
            <a:custGeom>
              <a:avLst/>
              <a:gdLst>
                <a:gd name="T0" fmla="*/ 24 w 46"/>
                <a:gd name="T1" fmla="*/ 58 h 58"/>
                <a:gd name="T2" fmla="*/ 15 w 46"/>
                <a:gd name="T3" fmla="*/ 55 h 58"/>
                <a:gd name="T4" fmla="*/ 8 w 46"/>
                <a:gd name="T5" fmla="*/ 50 h 58"/>
                <a:gd name="T6" fmla="*/ 3 w 46"/>
                <a:gd name="T7" fmla="*/ 40 h 58"/>
                <a:gd name="T8" fmla="*/ 0 w 46"/>
                <a:gd name="T9" fmla="*/ 30 h 58"/>
                <a:gd name="T10" fmla="*/ 3 w 46"/>
                <a:gd name="T11" fmla="*/ 18 h 58"/>
                <a:gd name="T12" fmla="*/ 7 w 46"/>
                <a:gd name="T13" fmla="*/ 9 h 58"/>
                <a:gd name="T14" fmla="*/ 14 w 46"/>
                <a:gd name="T15" fmla="*/ 3 h 58"/>
                <a:gd name="T16" fmla="*/ 23 w 46"/>
                <a:gd name="T17" fmla="*/ 0 h 58"/>
                <a:gd name="T18" fmla="*/ 33 w 46"/>
                <a:gd name="T19" fmla="*/ 2 h 58"/>
                <a:gd name="T20" fmla="*/ 39 w 46"/>
                <a:gd name="T21" fmla="*/ 8 h 58"/>
                <a:gd name="T22" fmla="*/ 44 w 46"/>
                <a:gd name="T23" fmla="*/ 17 h 58"/>
                <a:gd name="T24" fmla="*/ 46 w 46"/>
                <a:gd name="T25" fmla="*/ 29 h 58"/>
                <a:gd name="T26" fmla="*/ 45 w 46"/>
                <a:gd name="T27" fmla="*/ 40 h 58"/>
                <a:gd name="T28" fmla="*/ 41 w 46"/>
                <a:gd name="T29" fmla="*/ 50 h 58"/>
                <a:gd name="T30" fmla="*/ 34 w 46"/>
                <a:gd name="T31" fmla="*/ 55 h 58"/>
                <a:gd name="T32" fmla="*/ 24 w 46"/>
                <a:gd name="T3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8">
                  <a:moveTo>
                    <a:pt x="24" y="58"/>
                  </a:moveTo>
                  <a:lnTo>
                    <a:pt x="15" y="55"/>
                  </a:lnTo>
                  <a:lnTo>
                    <a:pt x="8" y="50"/>
                  </a:lnTo>
                  <a:lnTo>
                    <a:pt x="3" y="40"/>
                  </a:lnTo>
                  <a:lnTo>
                    <a:pt x="0" y="30"/>
                  </a:lnTo>
                  <a:lnTo>
                    <a:pt x="3" y="18"/>
                  </a:lnTo>
                  <a:lnTo>
                    <a:pt x="7" y="9"/>
                  </a:lnTo>
                  <a:lnTo>
                    <a:pt x="14" y="3"/>
                  </a:lnTo>
                  <a:lnTo>
                    <a:pt x="23" y="0"/>
                  </a:lnTo>
                  <a:lnTo>
                    <a:pt x="33" y="2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9"/>
                  </a:lnTo>
                  <a:lnTo>
                    <a:pt x="45" y="40"/>
                  </a:lnTo>
                  <a:lnTo>
                    <a:pt x="41" y="50"/>
                  </a:lnTo>
                  <a:lnTo>
                    <a:pt x="34" y="55"/>
                  </a:lnTo>
                  <a:lnTo>
                    <a:pt x="24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9" name="Freeform 31"/>
            <p:cNvSpPr>
              <a:spLocks/>
            </p:cNvSpPr>
            <p:nvPr/>
          </p:nvSpPr>
          <p:spPr bwMode="auto">
            <a:xfrm>
              <a:off x="327" y="2230"/>
              <a:ext cx="23" cy="29"/>
            </a:xfrm>
            <a:custGeom>
              <a:avLst/>
              <a:gdLst>
                <a:gd name="T0" fmla="*/ 24 w 46"/>
                <a:gd name="T1" fmla="*/ 57 h 57"/>
                <a:gd name="T2" fmla="*/ 15 w 46"/>
                <a:gd name="T3" fmla="*/ 55 h 57"/>
                <a:gd name="T4" fmla="*/ 7 w 46"/>
                <a:gd name="T5" fmla="*/ 49 h 57"/>
                <a:gd name="T6" fmla="*/ 2 w 46"/>
                <a:gd name="T7" fmla="*/ 40 h 57"/>
                <a:gd name="T8" fmla="*/ 0 w 46"/>
                <a:gd name="T9" fmla="*/ 28 h 57"/>
                <a:gd name="T10" fmla="*/ 2 w 46"/>
                <a:gd name="T11" fmla="*/ 17 h 57"/>
                <a:gd name="T12" fmla="*/ 7 w 46"/>
                <a:gd name="T13" fmla="*/ 8 h 57"/>
                <a:gd name="T14" fmla="*/ 14 w 46"/>
                <a:gd name="T15" fmla="*/ 2 h 57"/>
                <a:gd name="T16" fmla="*/ 23 w 46"/>
                <a:gd name="T17" fmla="*/ 0 h 57"/>
                <a:gd name="T18" fmla="*/ 32 w 46"/>
                <a:gd name="T19" fmla="*/ 2 h 57"/>
                <a:gd name="T20" fmla="*/ 39 w 46"/>
                <a:gd name="T21" fmla="*/ 8 h 57"/>
                <a:gd name="T22" fmla="*/ 44 w 46"/>
                <a:gd name="T23" fmla="*/ 17 h 57"/>
                <a:gd name="T24" fmla="*/ 46 w 46"/>
                <a:gd name="T25" fmla="*/ 27 h 57"/>
                <a:gd name="T26" fmla="*/ 45 w 46"/>
                <a:gd name="T27" fmla="*/ 39 h 57"/>
                <a:gd name="T28" fmla="*/ 40 w 46"/>
                <a:gd name="T29" fmla="*/ 48 h 57"/>
                <a:gd name="T30" fmla="*/ 33 w 46"/>
                <a:gd name="T31" fmla="*/ 55 h 57"/>
                <a:gd name="T32" fmla="*/ 24 w 46"/>
                <a:gd name="T33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7">
                  <a:moveTo>
                    <a:pt x="24" y="57"/>
                  </a:moveTo>
                  <a:lnTo>
                    <a:pt x="15" y="55"/>
                  </a:lnTo>
                  <a:lnTo>
                    <a:pt x="7" y="49"/>
                  </a:lnTo>
                  <a:lnTo>
                    <a:pt x="2" y="40"/>
                  </a:lnTo>
                  <a:lnTo>
                    <a:pt x="0" y="28"/>
                  </a:lnTo>
                  <a:lnTo>
                    <a:pt x="2" y="17"/>
                  </a:lnTo>
                  <a:lnTo>
                    <a:pt x="7" y="8"/>
                  </a:lnTo>
                  <a:lnTo>
                    <a:pt x="14" y="2"/>
                  </a:lnTo>
                  <a:lnTo>
                    <a:pt x="23" y="0"/>
                  </a:lnTo>
                  <a:lnTo>
                    <a:pt x="32" y="2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7"/>
                  </a:lnTo>
                  <a:lnTo>
                    <a:pt x="45" y="39"/>
                  </a:lnTo>
                  <a:lnTo>
                    <a:pt x="40" y="48"/>
                  </a:lnTo>
                  <a:lnTo>
                    <a:pt x="33" y="55"/>
                  </a:lnTo>
                  <a:lnTo>
                    <a:pt x="24" y="57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" name="Freeform 32"/>
            <p:cNvSpPr>
              <a:spLocks/>
            </p:cNvSpPr>
            <p:nvPr/>
          </p:nvSpPr>
          <p:spPr bwMode="auto">
            <a:xfrm>
              <a:off x="274" y="2246"/>
              <a:ext cx="23" cy="29"/>
            </a:xfrm>
            <a:custGeom>
              <a:avLst/>
              <a:gdLst>
                <a:gd name="T0" fmla="*/ 23 w 46"/>
                <a:gd name="T1" fmla="*/ 57 h 57"/>
                <a:gd name="T2" fmla="*/ 14 w 46"/>
                <a:gd name="T3" fmla="*/ 55 h 57"/>
                <a:gd name="T4" fmla="*/ 7 w 46"/>
                <a:gd name="T5" fmla="*/ 49 h 57"/>
                <a:gd name="T6" fmla="*/ 2 w 46"/>
                <a:gd name="T7" fmla="*/ 40 h 57"/>
                <a:gd name="T8" fmla="*/ 0 w 46"/>
                <a:gd name="T9" fmla="*/ 29 h 57"/>
                <a:gd name="T10" fmla="*/ 2 w 46"/>
                <a:gd name="T11" fmla="*/ 18 h 57"/>
                <a:gd name="T12" fmla="*/ 7 w 46"/>
                <a:gd name="T13" fmla="*/ 9 h 57"/>
                <a:gd name="T14" fmla="*/ 14 w 46"/>
                <a:gd name="T15" fmla="*/ 2 h 57"/>
                <a:gd name="T16" fmla="*/ 23 w 46"/>
                <a:gd name="T17" fmla="*/ 0 h 57"/>
                <a:gd name="T18" fmla="*/ 32 w 46"/>
                <a:gd name="T19" fmla="*/ 2 h 57"/>
                <a:gd name="T20" fmla="*/ 39 w 46"/>
                <a:gd name="T21" fmla="*/ 8 h 57"/>
                <a:gd name="T22" fmla="*/ 44 w 46"/>
                <a:gd name="T23" fmla="*/ 17 h 57"/>
                <a:gd name="T24" fmla="*/ 46 w 46"/>
                <a:gd name="T25" fmla="*/ 29 h 57"/>
                <a:gd name="T26" fmla="*/ 44 w 46"/>
                <a:gd name="T27" fmla="*/ 40 h 57"/>
                <a:gd name="T28" fmla="*/ 39 w 46"/>
                <a:gd name="T29" fmla="*/ 49 h 57"/>
                <a:gd name="T30" fmla="*/ 32 w 46"/>
                <a:gd name="T31" fmla="*/ 55 h 57"/>
                <a:gd name="T32" fmla="*/ 23 w 46"/>
                <a:gd name="T33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7">
                  <a:moveTo>
                    <a:pt x="23" y="57"/>
                  </a:moveTo>
                  <a:lnTo>
                    <a:pt x="14" y="55"/>
                  </a:lnTo>
                  <a:lnTo>
                    <a:pt x="7" y="49"/>
                  </a:lnTo>
                  <a:lnTo>
                    <a:pt x="2" y="40"/>
                  </a:lnTo>
                  <a:lnTo>
                    <a:pt x="0" y="29"/>
                  </a:lnTo>
                  <a:lnTo>
                    <a:pt x="2" y="18"/>
                  </a:lnTo>
                  <a:lnTo>
                    <a:pt x="7" y="9"/>
                  </a:lnTo>
                  <a:lnTo>
                    <a:pt x="14" y="2"/>
                  </a:lnTo>
                  <a:lnTo>
                    <a:pt x="23" y="0"/>
                  </a:lnTo>
                  <a:lnTo>
                    <a:pt x="32" y="2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9"/>
                  </a:lnTo>
                  <a:lnTo>
                    <a:pt x="44" y="40"/>
                  </a:lnTo>
                  <a:lnTo>
                    <a:pt x="39" y="49"/>
                  </a:lnTo>
                  <a:lnTo>
                    <a:pt x="32" y="55"/>
                  </a:lnTo>
                  <a:lnTo>
                    <a:pt x="23" y="57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" name="Freeform 33"/>
            <p:cNvSpPr>
              <a:spLocks/>
            </p:cNvSpPr>
            <p:nvPr/>
          </p:nvSpPr>
          <p:spPr bwMode="auto">
            <a:xfrm>
              <a:off x="388" y="2144"/>
              <a:ext cx="23" cy="29"/>
            </a:xfrm>
            <a:custGeom>
              <a:avLst/>
              <a:gdLst>
                <a:gd name="T0" fmla="*/ 23 w 46"/>
                <a:gd name="T1" fmla="*/ 57 h 57"/>
                <a:gd name="T2" fmla="*/ 14 w 46"/>
                <a:gd name="T3" fmla="*/ 55 h 57"/>
                <a:gd name="T4" fmla="*/ 7 w 46"/>
                <a:gd name="T5" fmla="*/ 49 h 57"/>
                <a:gd name="T6" fmla="*/ 3 w 46"/>
                <a:gd name="T7" fmla="*/ 40 h 57"/>
                <a:gd name="T8" fmla="*/ 0 w 46"/>
                <a:gd name="T9" fmla="*/ 28 h 57"/>
                <a:gd name="T10" fmla="*/ 3 w 46"/>
                <a:gd name="T11" fmla="*/ 17 h 57"/>
                <a:gd name="T12" fmla="*/ 7 w 46"/>
                <a:gd name="T13" fmla="*/ 8 h 57"/>
                <a:gd name="T14" fmla="*/ 14 w 46"/>
                <a:gd name="T15" fmla="*/ 2 h 57"/>
                <a:gd name="T16" fmla="*/ 23 w 46"/>
                <a:gd name="T17" fmla="*/ 0 h 57"/>
                <a:gd name="T18" fmla="*/ 33 w 46"/>
                <a:gd name="T19" fmla="*/ 1 h 57"/>
                <a:gd name="T20" fmla="*/ 39 w 46"/>
                <a:gd name="T21" fmla="*/ 8 h 57"/>
                <a:gd name="T22" fmla="*/ 44 w 46"/>
                <a:gd name="T23" fmla="*/ 17 h 57"/>
                <a:gd name="T24" fmla="*/ 46 w 46"/>
                <a:gd name="T25" fmla="*/ 27 h 57"/>
                <a:gd name="T26" fmla="*/ 44 w 46"/>
                <a:gd name="T27" fmla="*/ 39 h 57"/>
                <a:gd name="T28" fmla="*/ 39 w 46"/>
                <a:gd name="T29" fmla="*/ 48 h 57"/>
                <a:gd name="T30" fmla="*/ 33 w 46"/>
                <a:gd name="T31" fmla="*/ 54 h 57"/>
                <a:gd name="T32" fmla="*/ 23 w 46"/>
                <a:gd name="T33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7">
                  <a:moveTo>
                    <a:pt x="23" y="57"/>
                  </a:moveTo>
                  <a:lnTo>
                    <a:pt x="14" y="55"/>
                  </a:lnTo>
                  <a:lnTo>
                    <a:pt x="7" y="49"/>
                  </a:lnTo>
                  <a:lnTo>
                    <a:pt x="3" y="40"/>
                  </a:lnTo>
                  <a:lnTo>
                    <a:pt x="0" y="28"/>
                  </a:lnTo>
                  <a:lnTo>
                    <a:pt x="3" y="17"/>
                  </a:lnTo>
                  <a:lnTo>
                    <a:pt x="7" y="8"/>
                  </a:lnTo>
                  <a:lnTo>
                    <a:pt x="14" y="2"/>
                  </a:lnTo>
                  <a:lnTo>
                    <a:pt x="23" y="0"/>
                  </a:lnTo>
                  <a:lnTo>
                    <a:pt x="33" y="1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7"/>
                  </a:lnTo>
                  <a:lnTo>
                    <a:pt x="44" y="39"/>
                  </a:lnTo>
                  <a:lnTo>
                    <a:pt x="39" y="48"/>
                  </a:lnTo>
                  <a:lnTo>
                    <a:pt x="33" y="54"/>
                  </a:lnTo>
                  <a:lnTo>
                    <a:pt x="23" y="57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4427880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#1</a:t>
            </a:r>
            <a:endParaRPr lang="ko-KR" altLang="en-US" dirty="0"/>
          </a:p>
        </p:txBody>
      </p:sp>
      <p:sp>
        <p:nvSpPr>
          <p:cNvPr id="4" name="TextBox 5"/>
          <p:cNvSpPr txBox="1">
            <a:spLocks noChangeArrowheads="1"/>
          </p:cNvSpPr>
          <p:nvPr/>
        </p:nvSpPr>
        <p:spPr bwMode="auto">
          <a:xfrm>
            <a:off x="1116013" y="1119188"/>
            <a:ext cx="6932612" cy="521989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  <a:extLst/>
        </p:spPr>
        <p:txBody>
          <a:bodyPr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127000" indent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400" kern="0" dirty="0">
                <a:solidFill>
                  <a:srgbClr val="0000FF"/>
                </a:solidFill>
                <a:latin typeface="Trebuchet MS" pitchFamily="34" charset="0"/>
              </a:rPr>
              <a:t>#include</a:t>
            </a:r>
            <a:r>
              <a:rPr lang="ko-KR" altLang="en-US" sz="14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400" kern="0" dirty="0">
                <a:solidFill>
                  <a:srgbClr val="A31515"/>
                </a:solidFill>
                <a:latin typeface="Trebuchet MS" pitchFamily="34" charset="0"/>
              </a:rPr>
              <a:t>&lt;</a:t>
            </a:r>
            <a:r>
              <a:rPr lang="en-US" altLang="ko-KR" sz="1400" kern="0" dirty="0" err="1">
                <a:solidFill>
                  <a:srgbClr val="A31515"/>
                </a:solidFill>
                <a:latin typeface="Trebuchet MS" pitchFamily="34" charset="0"/>
              </a:rPr>
              <a:t>stdio.h</a:t>
            </a:r>
            <a:r>
              <a:rPr lang="en-US" altLang="ko-KR" sz="1400" kern="0" dirty="0">
                <a:solidFill>
                  <a:srgbClr val="A31515"/>
                </a:solidFill>
                <a:latin typeface="Trebuchet MS" pitchFamily="34" charset="0"/>
              </a:rPr>
              <a:t>&gt;</a:t>
            </a:r>
            <a:endParaRPr lang="ko-KR" altLang="en-US" sz="14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marL="127000" indent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400" kern="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ko-KR" altLang="en-US" sz="14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main(</a:t>
            </a:r>
            <a:r>
              <a:rPr lang="en-US" altLang="ko-KR" sz="1400" kern="0" dirty="0">
                <a:solidFill>
                  <a:srgbClr val="0000FF"/>
                </a:solidFill>
                <a:latin typeface="Trebuchet MS" pitchFamily="34" charset="0"/>
              </a:rPr>
              <a:t>void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)</a:t>
            </a:r>
            <a:endParaRPr lang="ko-KR" altLang="en-US" sz="14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marL="127000" indent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400" dirty="0" smtClean="0">
                <a:latin typeface="Trebuchet MS" pitchFamily="34" charset="0"/>
              </a:rPr>
              <a:t>{</a:t>
            </a:r>
            <a:r>
              <a:rPr lang="ko-KR" altLang="en-US" sz="14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endParaRPr lang="en-US" altLang="ko-KR" sz="1400" kern="0" dirty="0" smtClean="0">
              <a:solidFill>
                <a:srgbClr val="000000"/>
              </a:solidFill>
              <a:latin typeface="Trebuchet MS" pitchFamily="34" charset="0"/>
            </a:endParaRPr>
          </a:p>
          <a:p>
            <a:pPr marL="127000" indent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400" kern="0" dirty="0" err="1" smtClean="0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ko-KR" altLang="en-US" sz="1400" kern="0" dirty="0" smtClean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itchFamily="34" charset="0"/>
              </a:rPr>
              <a:t>i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;</a:t>
            </a:r>
            <a:endParaRPr lang="ko-KR" altLang="en-US" sz="14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marL="127000" indent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ko-KR" altLang="en-US" sz="14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400" kern="0" dirty="0">
                <a:solidFill>
                  <a:srgbClr val="0000FF"/>
                </a:solidFill>
                <a:latin typeface="Trebuchet MS" pitchFamily="34" charset="0"/>
              </a:rPr>
              <a:t>char</a:t>
            </a:r>
            <a:r>
              <a:rPr lang="ko-KR" altLang="en-US" sz="14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itchFamily="34" charset="0"/>
              </a:rPr>
              <a:t>str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[4];</a:t>
            </a:r>
            <a:endParaRPr lang="ko-KR" altLang="en-US" sz="14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marL="127000" indent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ko-KR" altLang="en-US" sz="14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itchFamily="34" charset="0"/>
              </a:rPr>
              <a:t>str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[0] = </a:t>
            </a:r>
            <a:r>
              <a:rPr lang="en-US" altLang="ko-KR" sz="1400" kern="0" dirty="0">
                <a:solidFill>
                  <a:srgbClr val="A31515"/>
                </a:solidFill>
                <a:latin typeface="Trebuchet MS" pitchFamily="34" charset="0"/>
              </a:rPr>
              <a:t>'a';</a:t>
            </a:r>
            <a:endParaRPr lang="ko-KR" altLang="en-US" sz="14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marL="127000" indent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ko-KR" altLang="en-US" sz="14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itchFamily="34" charset="0"/>
              </a:rPr>
              <a:t>str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[1] = </a:t>
            </a:r>
            <a:r>
              <a:rPr lang="en-US" altLang="ko-KR" sz="1400" kern="0" dirty="0">
                <a:solidFill>
                  <a:srgbClr val="A31515"/>
                </a:solidFill>
                <a:latin typeface="Trebuchet MS" pitchFamily="34" charset="0"/>
              </a:rPr>
              <a:t>'b';</a:t>
            </a:r>
            <a:endParaRPr lang="ko-KR" altLang="en-US" sz="14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marL="127000" indent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ko-KR" altLang="en-US" sz="14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itchFamily="34" charset="0"/>
              </a:rPr>
              <a:t>str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[2] = </a:t>
            </a:r>
            <a:r>
              <a:rPr lang="en-US" altLang="ko-KR" sz="1400" kern="0" dirty="0">
                <a:solidFill>
                  <a:srgbClr val="A31515"/>
                </a:solidFill>
                <a:latin typeface="Trebuchet MS" pitchFamily="34" charset="0"/>
              </a:rPr>
              <a:t>'c';</a:t>
            </a:r>
            <a:endParaRPr lang="ko-KR" altLang="en-US" sz="14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marL="127000" indent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ko-KR" altLang="en-US" sz="14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itchFamily="34" charset="0"/>
              </a:rPr>
              <a:t>str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[3] = </a:t>
            </a:r>
            <a:r>
              <a:rPr lang="en-US" altLang="ko-KR" sz="1400" kern="0" dirty="0">
                <a:solidFill>
                  <a:srgbClr val="A31515"/>
                </a:solidFill>
                <a:latin typeface="Trebuchet MS" pitchFamily="34" charset="0"/>
              </a:rPr>
              <a:t>'\0';</a:t>
            </a:r>
            <a:r>
              <a:rPr lang="ko-KR" altLang="en-US" sz="1400" kern="0" dirty="0">
                <a:solidFill>
                  <a:srgbClr val="000000"/>
                </a:solidFill>
                <a:latin typeface="Trebuchet MS" pitchFamily="34" charset="0"/>
              </a:rPr>
              <a:t>		</a:t>
            </a:r>
          </a:p>
          <a:p>
            <a:pPr marL="127000" indent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ko-KR" altLang="en-US" sz="14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</a:p>
          <a:p>
            <a:pPr marL="127000" indent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ko-KR" altLang="en-US" sz="14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itchFamily="34" charset="0"/>
              </a:rPr>
              <a:t>i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 = 0;</a:t>
            </a:r>
            <a:endParaRPr lang="ko-KR" altLang="en-US" sz="14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marL="127000" indent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ko-KR" altLang="en-US" sz="1400" dirty="0">
                <a:latin typeface="Trebuchet MS" pitchFamily="34" charset="0"/>
              </a:rPr>
              <a:t>	</a:t>
            </a:r>
            <a:r>
              <a:rPr lang="en-US" altLang="ko-KR" sz="1400" dirty="0">
                <a:solidFill>
                  <a:srgbClr val="0000FF"/>
                </a:solidFill>
                <a:latin typeface="Trebuchet MS" pitchFamily="34" charset="0"/>
              </a:rPr>
              <a:t>while</a:t>
            </a:r>
            <a:r>
              <a:rPr lang="en-US" altLang="ko-KR" sz="1400" dirty="0">
                <a:latin typeface="Trebuchet MS" pitchFamily="34" charset="0"/>
              </a:rPr>
              <a:t>(</a:t>
            </a:r>
            <a:r>
              <a:rPr lang="en-US" altLang="ko-KR" sz="1400" dirty="0" err="1">
                <a:latin typeface="Trebuchet MS" pitchFamily="34" charset="0"/>
              </a:rPr>
              <a:t>str</a:t>
            </a:r>
            <a:r>
              <a:rPr lang="en-US" altLang="ko-KR" sz="1400" dirty="0">
                <a:latin typeface="Trebuchet MS" pitchFamily="34" charset="0"/>
              </a:rPr>
              <a:t>[</a:t>
            </a:r>
            <a:r>
              <a:rPr lang="en-US" altLang="ko-KR" sz="1400" dirty="0" err="1">
                <a:latin typeface="Trebuchet MS" pitchFamily="34" charset="0"/>
              </a:rPr>
              <a:t>i</a:t>
            </a:r>
            <a:r>
              <a:rPr lang="en-US" altLang="ko-KR" sz="1400" dirty="0">
                <a:latin typeface="Trebuchet MS" pitchFamily="34" charset="0"/>
              </a:rPr>
              <a:t>] != </a:t>
            </a:r>
            <a:r>
              <a:rPr lang="en-US" altLang="ko-KR" sz="1400" dirty="0">
                <a:solidFill>
                  <a:srgbClr val="A31515"/>
                </a:solidFill>
                <a:latin typeface="Trebuchet MS" pitchFamily="34" charset="0"/>
              </a:rPr>
              <a:t>'\0'</a:t>
            </a:r>
            <a:r>
              <a:rPr lang="en-US" altLang="ko-KR" sz="1400" dirty="0">
                <a:latin typeface="Trebuchet MS" pitchFamily="34" charset="0"/>
              </a:rPr>
              <a:t>)</a:t>
            </a:r>
            <a:r>
              <a:rPr lang="ko-KR" altLang="en-US" sz="14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{</a:t>
            </a:r>
            <a:endParaRPr lang="ko-KR" altLang="en-US" sz="14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marL="127000" indent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ko-KR" altLang="en-US" sz="1400" dirty="0">
                <a:latin typeface="Trebuchet MS" pitchFamily="34" charset="0"/>
              </a:rPr>
              <a:t>		</a:t>
            </a:r>
            <a:r>
              <a:rPr lang="en-US" altLang="ko-KR" sz="1400" dirty="0" err="1">
                <a:latin typeface="Trebuchet MS" pitchFamily="34" charset="0"/>
              </a:rPr>
              <a:t>printf</a:t>
            </a:r>
            <a:r>
              <a:rPr lang="en-US" altLang="ko-KR" sz="1400" dirty="0">
                <a:latin typeface="Trebuchet MS" pitchFamily="34" charset="0"/>
              </a:rPr>
              <a:t>(</a:t>
            </a:r>
            <a:r>
              <a:rPr lang="en-US" altLang="ko-KR" sz="1400" dirty="0">
                <a:solidFill>
                  <a:srgbClr val="A31515"/>
                </a:solidFill>
                <a:latin typeface="Trebuchet MS" pitchFamily="34" charset="0"/>
              </a:rPr>
              <a:t>"%c"</a:t>
            </a:r>
            <a:r>
              <a:rPr lang="en-US" altLang="ko-KR" sz="1400" dirty="0">
                <a:latin typeface="Trebuchet MS" pitchFamily="34" charset="0"/>
              </a:rPr>
              <a:t>, </a:t>
            </a:r>
            <a:r>
              <a:rPr lang="en-US" altLang="ko-KR" sz="1400" dirty="0" err="1">
                <a:latin typeface="Trebuchet MS" pitchFamily="34" charset="0"/>
              </a:rPr>
              <a:t>str</a:t>
            </a:r>
            <a:r>
              <a:rPr lang="en-US" altLang="ko-KR" sz="1400" dirty="0">
                <a:latin typeface="Trebuchet MS" pitchFamily="34" charset="0"/>
              </a:rPr>
              <a:t>[</a:t>
            </a:r>
            <a:r>
              <a:rPr lang="en-US" altLang="ko-KR" sz="1400" dirty="0" err="1">
                <a:latin typeface="Trebuchet MS" pitchFamily="34" charset="0"/>
              </a:rPr>
              <a:t>i</a:t>
            </a:r>
            <a:r>
              <a:rPr lang="en-US" altLang="ko-KR" sz="1400" dirty="0">
                <a:latin typeface="Trebuchet MS" pitchFamily="34" charset="0"/>
              </a:rPr>
              <a:t>]);</a:t>
            </a:r>
            <a:r>
              <a:rPr lang="ko-KR" altLang="en-US" sz="1400" kern="0" dirty="0">
                <a:solidFill>
                  <a:srgbClr val="000000"/>
                </a:solidFill>
                <a:latin typeface="Trebuchet MS" pitchFamily="34" charset="0"/>
              </a:rPr>
              <a:t>		</a:t>
            </a:r>
            <a:endParaRPr lang="en-US" altLang="ko-KR" sz="1400" kern="0" dirty="0" smtClean="0">
              <a:solidFill>
                <a:srgbClr val="000000"/>
              </a:solidFill>
              <a:latin typeface="Trebuchet MS" pitchFamily="34" charset="0"/>
            </a:endParaRPr>
          </a:p>
          <a:p>
            <a:pPr marL="127000" indent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400" kern="0" dirty="0" smtClean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400" kern="0" dirty="0" err="1" smtClean="0">
                <a:solidFill>
                  <a:srgbClr val="000000"/>
                </a:solidFill>
                <a:latin typeface="Trebuchet MS" pitchFamily="34" charset="0"/>
              </a:rPr>
              <a:t>i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++;</a:t>
            </a:r>
            <a:endParaRPr lang="ko-KR" altLang="en-US" sz="14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marL="127000" indent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ko-KR" altLang="en-US" sz="14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}</a:t>
            </a:r>
            <a:endParaRPr lang="ko-KR" altLang="en-US" sz="14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marL="127000" indent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ko-KR" altLang="en-US" sz="14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400" kern="0" dirty="0">
                <a:solidFill>
                  <a:srgbClr val="0000FF"/>
                </a:solidFill>
                <a:latin typeface="Trebuchet MS" pitchFamily="34" charset="0"/>
              </a:rPr>
              <a:t>return</a:t>
            </a:r>
            <a:r>
              <a:rPr lang="ko-KR" altLang="en-US" sz="14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0;</a:t>
            </a:r>
            <a:endParaRPr lang="ko-KR" altLang="en-US" sz="14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marL="127000" indent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}</a:t>
            </a:r>
            <a:endParaRPr lang="ko-KR" altLang="en-US" sz="1400" kern="0" dirty="0">
              <a:solidFill>
                <a:srgbClr val="000000"/>
              </a:solidFill>
              <a:latin typeface="Trebuchet MS" pitchFamily="34" charset="0"/>
            </a:endParaRPr>
          </a:p>
        </p:txBody>
      </p:sp>
      <p:pic>
        <p:nvPicPr>
          <p:cNvPr id="5" name="Picture 34" descr="C:\Users\jinsol\AppData\Local\Microsoft\Windows\Temporary Internet Files\Content.IE5\4APYS3SV\MC900424236[1].w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7713" y="3752850"/>
            <a:ext cx="2681287" cy="2681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34"/>
          <p:cNvSpPr>
            <a:spLocks noChangeArrowheads="1"/>
          </p:cNvSpPr>
          <p:nvPr/>
        </p:nvSpPr>
        <p:spPr bwMode="auto">
          <a:xfrm>
            <a:off x="6038850" y="3971925"/>
            <a:ext cx="2259013" cy="1455738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latinLnBrk="0" hangingPunct="0"/>
            <a:endParaRPr kumimoji="0" lang="ko-KR" altLang="en-US">
              <a:latin typeface="Arial" pitchFamily="34" charset="0"/>
            </a:endParaRPr>
          </a:p>
        </p:txBody>
      </p:sp>
      <p:sp>
        <p:nvSpPr>
          <p:cNvPr id="7" name="TextBox 35"/>
          <p:cNvSpPr txBox="1">
            <a:spLocks noChangeArrowheads="1"/>
          </p:cNvSpPr>
          <p:nvPr/>
        </p:nvSpPr>
        <p:spPr bwMode="auto">
          <a:xfrm>
            <a:off x="6003925" y="3925888"/>
            <a:ext cx="23272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/>
            <a:r>
              <a:rPr lang="en-US" altLang="ko-KR" dirty="0" err="1" smtClean="0">
                <a:solidFill>
                  <a:schemeClr val="bg1"/>
                </a:solidFill>
                <a:latin typeface="HY강B" pitchFamily="18" charset="-127"/>
                <a:ea typeface="HY강B" pitchFamily="18" charset="-127"/>
                <a:cs typeface="강낭콩"/>
              </a:rPr>
              <a:t>abc</a:t>
            </a:r>
            <a:endParaRPr lang="en-US" altLang="ko-KR" dirty="0">
              <a:solidFill>
                <a:schemeClr val="bg1"/>
              </a:solidFill>
              <a:latin typeface="HY강B" pitchFamily="18" charset="-127"/>
              <a:ea typeface="HY강B" pitchFamily="18" charset="-127"/>
              <a:cs typeface="강낭콩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1331640" y="4437112"/>
            <a:ext cx="2448272" cy="122413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자유형 10"/>
          <p:cNvSpPr/>
          <p:nvPr/>
        </p:nvSpPr>
        <p:spPr>
          <a:xfrm>
            <a:off x="3810000" y="3520440"/>
            <a:ext cx="2130152" cy="1143000"/>
          </a:xfrm>
          <a:custGeom>
            <a:avLst/>
            <a:gdLst>
              <a:gd name="connsiteX0" fmla="*/ 0 w 2270760"/>
              <a:gd name="connsiteY0" fmla="*/ 1143000 h 1143000"/>
              <a:gd name="connsiteX1" fmla="*/ 22860 w 2270760"/>
              <a:gd name="connsiteY1" fmla="*/ 1066800 h 1143000"/>
              <a:gd name="connsiteX2" fmla="*/ 38100 w 2270760"/>
              <a:gd name="connsiteY2" fmla="*/ 1028700 h 1143000"/>
              <a:gd name="connsiteX3" fmla="*/ 106680 w 2270760"/>
              <a:gd name="connsiteY3" fmla="*/ 906780 h 1143000"/>
              <a:gd name="connsiteX4" fmla="*/ 167640 w 2270760"/>
              <a:gd name="connsiteY4" fmla="*/ 784860 h 1143000"/>
              <a:gd name="connsiteX5" fmla="*/ 205740 w 2270760"/>
              <a:gd name="connsiteY5" fmla="*/ 708660 h 1143000"/>
              <a:gd name="connsiteX6" fmla="*/ 289560 w 2270760"/>
              <a:gd name="connsiteY6" fmla="*/ 579120 h 1143000"/>
              <a:gd name="connsiteX7" fmla="*/ 358140 w 2270760"/>
              <a:gd name="connsiteY7" fmla="*/ 457200 h 1143000"/>
              <a:gd name="connsiteX8" fmla="*/ 403860 w 2270760"/>
              <a:gd name="connsiteY8" fmla="*/ 403860 h 1143000"/>
              <a:gd name="connsiteX9" fmla="*/ 434340 w 2270760"/>
              <a:gd name="connsiteY9" fmla="*/ 342900 h 1143000"/>
              <a:gd name="connsiteX10" fmla="*/ 464820 w 2270760"/>
              <a:gd name="connsiteY10" fmla="*/ 289560 h 1143000"/>
              <a:gd name="connsiteX11" fmla="*/ 495300 w 2270760"/>
              <a:gd name="connsiteY11" fmla="*/ 243840 h 1143000"/>
              <a:gd name="connsiteX12" fmla="*/ 541020 w 2270760"/>
              <a:gd name="connsiteY12" fmla="*/ 152400 h 1143000"/>
              <a:gd name="connsiteX13" fmla="*/ 594360 w 2270760"/>
              <a:gd name="connsiteY13" fmla="*/ 76200 h 1143000"/>
              <a:gd name="connsiteX14" fmla="*/ 609600 w 2270760"/>
              <a:gd name="connsiteY14" fmla="*/ 45720 h 1143000"/>
              <a:gd name="connsiteX15" fmla="*/ 655320 w 2270760"/>
              <a:gd name="connsiteY15" fmla="*/ 0 h 1143000"/>
              <a:gd name="connsiteX16" fmla="*/ 685800 w 2270760"/>
              <a:gd name="connsiteY16" fmla="*/ 15240 h 1143000"/>
              <a:gd name="connsiteX17" fmla="*/ 701040 w 2270760"/>
              <a:gd name="connsiteY17" fmla="*/ 53340 h 1143000"/>
              <a:gd name="connsiteX18" fmla="*/ 723900 w 2270760"/>
              <a:gd name="connsiteY18" fmla="*/ 91440 h 1143000"/>
              <a:gd name="connsiteX19" fmla="*/ 739140 w 2270760"/>
              <a:gd name="connsiteY19" fmla="*/ 114300 h 1143000"/>
              <a:gd name="connsiteX20" fmla="*/ 762000 w 2270760"/>
              <a:gd name="connsiteY20" fmla="*/ 152400 h 1143000"/>
              <a:gd name="connsiteX21" fmla="*/ 792480 w 2270760"/>
              <a:gd name="connsiteY21" fmla="*/ 198120 h 1143000"/>
              <a:gd name="connsiteX22" fmla="*/ 815340 w 2270760"/>
              <a:gd name="connsiteY22" fmla="*/ 243840 h 1143000"/>
              <a:gd name="connsiteX23" fmla="*/ 899160 w 2270760"/>
              <a:gd name="connsiteY23" fmla="*/ 350520 h 1143000"/>
              <a:gd name="connsiteX24" fmla="*/ 929640 w 2270760"/>
              <a:gd name="connsiteY24" fmla="*/ 396240 h 1143000"/>
              <a:gd name="connsiteX25" fmla="*/ 1051560 w 2270760"/>
              <a:gd name="connsiteY25" fmla="*/ 533400 h 1143000"/>
              <a:gd name="connsiteX26" fmla="*/ 1089660 w 2270760"/>
              <a:gd name="connsiteY26" fmla="*/ 579120 h 1143000"/>
              <a:gd name="connsiteX27" fmla="*/ 1143000 w 2270760"/>
              <a:gd name="connsiteY27" fmla="*/ 655320 h 1143000"/>
              <a:gd name="connsiteX28" fmla="*/ 1165860 w 2270760"/>
              <a:gd name="connsiteY28" fmla="*/ 670560 h 1143000"/>
              <a:gd name="connsiteX29" fmla="*/ 1196340 w 2270760"/>
              <a:gd name="connsiteY29" fmla="*/ 716280 h 1143000"/>
              <a:gd name="connsiteX30" fmla="*/ 1226820 w 2270760"/>
              <a:gd name="connsiteY30" fmla="*/ 762000 h 1143000"/>
              <a:gd name="connsiteX31" fmla="*/ 1249680 w 2270760"/>
              <a:gd name="connsiteY31" fmla="*/ 792480 h 1143000"/>
              <a:gd name="connsiteX32" fmla="*/ 1295400 w 2270760"/>
              <a:gd name="connsiteY32" fmla="*/ 830580 h 1143000"/>
              <a:gd name="connsiteX33" fmla="*/ 1417320 w 2270760"/>
              <a:gd name="connsiteY33" fmla="*/ 815340 h 1143000"/>
              <a:gd name="connsiteX34" fmla="*/ 1440180 w 2270760"/>
              <a:gd name="connsiteY34" fmla="*/ 800100 h 1143000"/>
              <a:gd name="connsiteX35" fmla="*/ 1463040 w 2270760"/>
              <a:gd name="connsiteY35" fmla="*/ 792480 h 1143000"/>
              <a:gd name="connsiteX36" fmla="*/ 1501140 w 2270760"/>
              <a:gd name="connsiteY36" fmla="*/ 777240 h 1143000"/>
              <a:gd name="connsiteX37" fmla="*/ 1562100 w 2270760"/>
              <a:gd name="connsiteY37" fmla="*/ 739140 h 1143000"/>
              <a:gd name="connsiteX38" fmla="*/ 1600200 w 2270760"/>
              <a:gd name="connsiteY38" fmla="*/ 716280 h 1143000"/>
              <a:gd name="connsiteX39" fmla="*/ 1623060 w 2270760"/>
              <a:gd name="connsiteY39" fmla="*/ 701040 h 1143000"/>
              <a:gd name="connsiteX40" fmla="*/ 1653540 w 2270760"/>
              <a:gd name="connsiteY40" fmla="*/ 685800 h 1143000"/>
              <a:gd name="connsiteX41" fmla="*/ 1676400 w 2270760"/>
              <a:gd name="connsiteY41" fmla="*/ 662940 h 1143000"/>
              <a:gd name="connsiteX42" fmla="*/ 1706880 w 2270760"/>
              <a:gd name="connsiteY42" fmla="*/ 655320 h 1143000"/>
              <a:gd name="connsiteX43" fmla="*/ 1767840 w 2270760"/>
              <a:gd name="connsiteY43" fmla="*/ 632460 h 1143000"/>
              <a:gd name="connsiteX44" fmla="*/ 1790700 w 2270760"/>
              <a:gd name="connsiteY44" fmla="*/ 624840 h 1143000"/>
              <a:gd name="connsiteX45" fmla="*/ 1821180 w 2270760"/>
              <a:gd name="connsiteY45" fmla="*/ 609600 h 1143000"/>
              <a:gd name="connsiteX46" fmla="*/ 1844040 w 2270760"/>
              <a:gd name="connsiteY46" fmla="*/ 594360 h 1143000"/>
              <a:gd name="connsiteX47" fmla="*/ 1935480 w 2270760"/>
              <a:gd name="connsiteY47" fmla="*/ 571500 h 1143000"/>
              <a:gd name="connsiteX48" fmla="*/ 2049780 w 2270760"/>
              <a:gd name="connsiteY48" fmla="*/ 563880 h 1143000"/>
              <a:gd name="connsiteX49" fmla="*/ 2133600 w 2270760"/>
              <a:gd name="connsiteY49" fmla="*/ 594360 h 1143000"/>
              <a:gd name="connsiteX50" fmla="*/ 2194560 w 2270760"/>
              <a:gd name="connsiteY50" fmla="*/ 624840 h 1143000"/>
              <a:gd name="connsiteX51" fmla="*/ 2240280 w 2270760"/>
              <a:gd name="connsiteY51" fmla="*/ 632460 h 1143000"/>
              <a:gd name="connsiteX52" fmla="*/ 2270760 w 2270760"/>
              <a:gd name="connsiteY52" fmla="*/ 640080 h 114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2270760" h="1143000">
                <a:moveTo>
                  <a:pt x="0" y="1143000"/>
                </a:moveTo>
                <a:cubicBezTo>
                  <a:pt x="5045" y="1125343"/>
                  <a:pt x="14779" y="1088348"/>
                  <a:pt x="22860" y="1066800"/>
                </a:cubicBezTo>
                <a:cubicBezTo>
                  <a:pt x="27663" y="1053993"/>
                  <a:pt x="31753" y="1040817"/>
                  <a:pt x="38100" y="1028700"/>
                </a:cubicBezTo>
                <a:cubicBezTo>
                  <a:pt x="59736" y="987395"/>
                  <a:pt x="87742" y="949389"/>
                  <a:pt x="106680" y="906780"/>
                </a:cubicBezTo>
                <a:cubicBezTo>
                  <a:pt x="165629" y="774144"/>
                  <a:pt x="108252" y="897038"/>
                  <a:pt x="167640" y="784860"/>
                </a:cubicBezTo>
                <a:cubicBezTo>
                  <a:pt x="180927" y="759762"/>
                  <a:pt x="191263" y="733091"/>
                  <a:pt x="205740" y="708660"/>
                </a:cubicBezTo>
                <a:cubicBezTo>
                  <a:pt x="231960" y="664414"/>
                  <a:pt x="264345" y="623946"/>
                  <a:pt x="289560" y="579120"/>
                </a:cubicBezTo>
                <a:cubicBezTo>
                  <a:pt x="312420" y="538480"/>
                  <a:pt x="327795" y="492603"/>
                  <a:pt x="358140" y="457200"/>
                </a:cubicBezTo>
                <a:cubicBezTo>
                  <a:pt x="373380" y="439420"/>
                  <a:pt x="390870" y="423345"/>
                  <a:pt x="403860" y="403860"/>
                </a:cubicBezTo>
                <a:cubicBezTo>
                  <a:pt x="416462" y="384957"/>
                  <a:pt x="423649" y="362946"/>
                  <a:pt x="434340" y="342900"/>
                </a:cubicBezTo>
                <a:cubicBezTo>
                  <a:pt x="443977" y="324831"/>
                  <a:pt x="454087" y="307000"/>
                  <a:pt x="464820" y="289560"/>
                </a:cubicBezTo>
                <a:cubicBezTo>
                  <a:pt x="474419" y="273961"/>
                  <a:pt x="486405" y="259851"/>
                  <a:pt x="495300" y="243840"/>
                </a:cubicBezTo>
                <a:cubicBezTo>
                  <a:pt x="511850" y="214051"/>
                  <a:pt x="521478" y="180318"/>
                  <a:pt x="541020" y="152400"/>
                </a:cubicBezTo>
                <a:cubicBezTo>
                  <a:pt x="558800" y="127000"/>
                  <a:pt x="580494" y="103931"/>
                  <a:pt x="594360" y="76200"/>
                </a:cubicBezTo>
                <a:cubicBezTo>
                  <a:pt x="599440" y="66040"/>
                  <a:pt x="602208" y="54345"/>
                  <a:pt x="609600" y="45720"/>
                </a:cubicBezTo>
                <a:cubicBezTo>
                  <a:pt x="694665" y="-53522"/>
                  <a:pt x="598957" y="84544"/>
                  <a:pt x="655320" y="0"/>
                </a:cubicBezTo>
                <a:cubicBezTo>
                  <a:pt x="665480" y="5080"/>
                  <a:pt x="678408" y="6615"/>
                  <a:pt x="685800" y="15240"/>
                </a:cubicBezTo>
                <a:cubicBezTo>
                  <a:pt x="694702" y="25625"/>
                  <a:pt x="694923" y="41106"/>
                  <a:pt x="701040" y="53340"/>
                </a:cubicBezTo>
                <a:cubicBezTo>
                  <a:pt x="707664" y="66587"/>
                  <a:pt x="716050" y="78881"/>
                  <a:pt x="723900" y="91440"/>
                </a:cubicBezTo>
                <a:cubicBezTo>
                  <a:pt x="728754" y="99206"/>
                  <a:pt x="734286" y="106534"/>
                  <a:pt x="739140" y="114300"/>
                </a:cubicBezTo>
                <a:cubicBezTo>
                  <a:pt x="746990" y="126859"/>
                  <a:pt x="754049" y="139905"/>
                  <a:pt x="762000" y="152400"/>
                </a:cubicBezTo>
                <a:cubicBezTo>
                  <a:pt x="771834" y="167853"/>
                  <a:pt x="783251" y="182299"/>
                  <a:pt x="792480" y="198120"/>
                </a:cubicBezTo>
                <a:cubicBezTo>
                  <a:pt x="801065" y="212838"/>
                  <a:pt x="806410" y="229329"/>
                  <a:pt x="815340" y="243840"/>
                </a:cubicBezTo>
                <a:cubicBezTo>
                  <a:pt x="854196" y="306980"/>
                  <a:pt x="852998" y="290510"/>
                  <a:pt x="899160" y="350520"/>
                </a:cubicBezTo>
                <a:cubicBezTo>
                  <a:pt x="910328" y="365038"/>
                  <a:pt x="918395" y="381782"/>
                  <a:pt x="929640" y="396240"/>
                </a:cubicBezTo>
                <a:cubicBezTo>
                  <a:pt x="1043418" y="542526"/>
                  <a:pt x="964867" y="438826"/>
                  <a:pt x="1051560" y="533400"/>
                </a:cubicBezTo>
                <a:cubicBezTo>
                  <a:pt x="1064965" y="548024"/>
                  <a:pt x="1077992" y="563076"/>
                  <a:pt x="1089660" y="579120"/>
                </a:cubicBezTo>
                <a:cubicBezTo>
                  <a:pt x="1121055" y="622288"/>
                  <a:pt x="1103084" y="615404"/>
                  <a:pt x="1143000" y="655320"/>
                </a:cubicBezTo>
                <a:cubicBezTo>
                  <a:pt x="1149476" y="661796"/>
                  <a:pt x="1158240" y="665480"/>
                  <a:pt x="1165860" y="670560"/>
                </a:cubicBezTo>
                <a:cubicBezTo>
                  <a:pt x="1181719" y="733995"/>
                  <a:pt x="1159504" y="674182"/>
                  <a:pt x="1196340" y="716280"/>
                </a:cubicBezTo>
                <a:cubicBezTo>
                  <a:pt x="1208401" y="730064"/>
                  <a:pt x="1215830" y="747347"/>
                  <a:pt x="1226820" y="762000"/>
                </a:cubicBezTo>
                <a:cubicBezTo>
                  <a:pt x="1234440" y="772160"/>
                  <a:pt x="1241415" y="782837"/>
                  <a:pt x="1249680" y="792480"/>
                </a:cubicBezTo>
                <a:cubicBezTo>
                  <a:pt x="1269237" y="815297"/>
                  <a:pt x="1271884" y="814903"/>
                  <a:pt x="1295400" y="830580"/>
                </a:cubicBezTo>
                <a:cubicBezTo>
                  <a:pt x="1336040" y="825500"/>
                  <a:pt x="1377242" y="823777"/>
                  <a:pt x="1417320" y="815340"/>
                </a:cubicBezTo>
                <a:cubicBezTo>
                  <a:pt x="1426282" y="813453"/>
                  <a:pt x="1431989" y="804196"/>
                  <a:pt x="1440180" y="800100"/>
                </a:cubicBezTo>
                <a:cubicBezTo>
                  <a:pt x="1447364" y="796508"/>
                  <a:pt x="1455519" y="795300"/>
                  <a:pt x="1463040" y="792480"/>
                </a:cubicBezTo>
                <a:cubicBezTo>
                  <a:pt x="1475847" y="787677"/>
                  <a:pt x="1489097" y="783725"/>
                  <a:pt x="1501140" y="777240"/>
                </a:cubicBezTo>
                <a:cubicBezTo>
                  <a:pt x="1522238" y="765879"/>
                  <a:pt x="1541692" y="751699"/>
                  <a:pt x="1562100" y="739140"/>
                </a:cubicBezTo>
                <a:cubicBezTo>
                  <a:pt x="1574714" y="731378"/>
                  <a:pt x="1587877" y="724495"/>
                  <a:pt x="1600200" y="716280"/>
                </a:cubicBezTo>
                <a:cubicBezTo>
                  <a:pt x="1607820" y="711200"/>
                  <a:pt x="1615109" y="705584"/>
                  <a:pt x="1623060" y="701040"/>
                </a:cubicBezTo>
                <a:cubicBezTo>
                  <a:pt x="1632923" y="695404"/>
                  <a:pt x="1644297" y="692402"/>
                  <a:pt x="1653540" y="685800"/>
                </a:cubicBezTo>
                <a:cubicBezTo>
                  <a:pt x="1662309" y="679536"/>
                  <a:pt x="1667044" y="668287"/>
                  <a:pt x="1676400" y="662940"/>
                </a:cubicBezTo>
                <a:cubicBezTo>
                  <a:pt x="1685493" y="657744"/>
                  <a:pt x="1696810" y="658197"/>
                  <a:pt x="1706880" y="655320"/>
                </a:cubicBezTo>
                <a:cubicBezTo>
                  <a:pt x="1731094" y="648402"/>
                  <a:pt x="1742074" y="642122"/>
                  <a:pt x="1767840" y="632460"/>
                </a:cubicBezTo>
                <a:cubicBezTo>
                  <a:pt x="1775361" y="629640"/>
                  <a:pt x="1783317" y="628004"/>
                  <a:pt x="1790700" y="624840"/>
                </a:cubicBezTo>
                <a:cubicBezTo>
                  <a:pt x="1801141" y="620365"/>
                  <a:pt x="1811317" y="615236"/>
                  <a:pt x="1821180" y="609600"/>
                </a:cubicBezTo>
                <a:cubicBezTo>
                  <a:pt x="1829131" y="605056"/>
                  <a:pt x="1835671" y="598079"/>
                  <a:pt x="1844040" y="594360"/>
                </a:cubicBezTo>
                <a:cubicBezTo>
                  <a:pt x="1872113" y="581883"/>
                  <a:pt x="1904984" y="574404"/>
                  <a:pt x="1935480" y="571500"/>
                </a:cubicBezTo>
                <a:cubicBezTo>
                  <a:pt x="1973493" y="567880"/>
                  <a:pt x="2011680" y="566420"/>
                  <a:pt x="2049780" y="563880"/>
                </a:cubicBezTo>
                <a:cubicBezTo>
                  <a:pt x="2078590" y="573483"/>
                  <a:pt x="2106032" y="581636"/>
                  <a:pt x="2133600" y="594360"/>
                </a:cubicBezTo>
                <a:cubicBezTo>
                  <a:pt x="2154227" y="603880"/>
                  <a:pt x="2172151" y="621105"/>
                  <a:pt x="2194560" y="624840"/>
                </a:cubicBezTo>
                <a:cubicBezTo>
                  <a:pt x="2209800" y="627380"/>
                  <a:pt x="2225198" y="629108"/>
                  <a:pt x="2240280" y="632460"/>
                </a:cubicBezTo>
                <a:cubicBezTo>
                  <a:pt x="2278184" y="640883"/>
                  <a:pt x="2251112" y="640080"/>
                  <a:pt x="2270760" y="640080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_x254603632"/>
          <p:cNvSpPr>
            <a:spLocks noChangeArrowheads="1"/>
          </p:cNvSpPr>
          <p:nvPr/>
        </p:nvSpPr>
        <p:spPr bwMode="auto">
          <a:xfrm>
            <a:off x="4299591" y="1700808"/>
            <a:ext cx="4225032" cy="145959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sz="14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굴림" pitchFamily="50" charset="-127"/>
                <a:ea typeface="오이"/>
                <a:cs typeface="굴림" pitchFamily="50" charset="-127"/>
              </a:rPr>
              <a:t>문자 배열에 들어 있는 문자들을 하나씩 출력하여 보자</a:t>
            </a:r>
            <a:r>
              <a:rPr kumimoji="1" lang="en-US" altLang="ko-KR" sz="14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굴림" pitchFamily="50" charset="-127"/>
                <a:ea typeface="오이"/>
                <a:cs typeface="굴림" pitchFamily="50" charset="-127"/>
              </a:rPr>
              <a:t>. </a:t>
            </a:r>
            <a:r>
              <a:rPr kumimoji="1" lang="ko-KR" altLang="en-US" sz="14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굴림" pitchFamily="50" charset="-127"/>
                <a:ea typeface="오이"/>
                <a:cs typeface="굴림" pitchFamily="50" charset="-127"/>
              </a:rPr>
              <a:t>문자 배열에 저장된 문자열을 출력할 때는 </a:t>
            </a:r>
            <a:r>
              <a:rPr kumimoji="1" lang="en-US" altLang="ko-KR" sz="14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굴림" pitchFamily="50" charset="-127"/>
                <a:ea typeface="오이"/>
                <a:cs typeface="굴림" pitchFamily="50" charset="-127"/>
              </a:rPr>
              <a:t>%s</a:t>
            </a:r>
            <a:r>
              <a:rPr kumimoji="1" lang="ko-KR" altLang="en-US" sz="14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굴림" pitchFamily="50" charset="-127"/>
                <a:ea typeface="오이"/>
                <a:cs typeface="굴림" pitchFamily="50" charset="-127"/>
              </a:rPr>
              <a:t>를 사용하면 되지만 여기서는 문자열 처리의 기본적인 방법을 실감하기 위하여 문자 배열에 들어 있는 문자들을 하나씩 화면에 출력하다가 </a:t>
            </a:r>
            <a:r>
              <a:rPr kumimoji="1" lang="en-US" altLang="ko-KR" sz="14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굴림" pitchFamily="50" charset="-127"/>
                <a:ea typeface="오이"/>
                <a:cs typeface="굴림" pitchFamily="50" charset="-127"/>
              </a:rPr>
              <a:t>NULL </a:t>
            </a:r>
            <a:r>
              <a:rPr kumimoji="1" lang="ko-KR" altLang="en-US" sz="14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굴림" pitchFamily="50" charset="-127"/>
                <a:ea typeface="오이"/>
                <a:cs typeface="굴림" pitchFamily="50" charset="-127"/>
              </a:rPr>
              <a:t>문자가 나오면 반복을 종료하도록 하였다</a:t>
            </a:r>
            <a:r>
              <a:rPr kumimoji="1" lang="en-US" altLang="ko-KR" sz="14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굴림" pitchFamily="50" charset="-127"/>
                <a:ea typeface="오이"/>
                <a:cs typeface="굴림" pitchFamily="50" charset="-127"/>
              </a:rPr>
              <a:t>. </a:t>
            </a:r>
            <a:endParaRPr kumimoji="1" lang="en-US" altLang="ko-KR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0458404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1_Crayons">
      <a:majorFont>
        <a:latin typeface="Comic Sans MS"/>
        <a:ea typeface="굴림"/>
        <a:cs typeface=""/>
      </a:majorFont>
      <a:minorFont>
        <a:latin typeface="Comic Sans MS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4173</TotalTime>
  <Words>3126</Words>
  <Application>Microsoft Office PowerPoint</Application>
  <PresentationFormat>화면 슬라이드 쇼(4:3)</PresentationFormat>
  <Paragraphs>1054</Paragraphs>
  <Slides>75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75</vt:i4>
      </vt:variant>
    </vt:vector>
  </HeadingPairs>
  <TitlesOfParts>
    <vt:vector size="76" baseType="lpstr">
      <vt:lpstr>1_Crayons</vt:lpstr>
      <vt:lpstr>PowerPoint 프레젠테이션</vt:lpstr>
      <vt:lpstr>이번 장에서 학습할 내용</vt:lpstr>
      <vt:lpstr>문자의 중요성</vt:lpstr>
      <vt:lpstr>문자표현방법</vt:lpstr>
      <vt:lpstr>문자열 표현 방법</vt:lpstr>
      <vt:lpstr>NULL 문자 </vt:lpstr>
      <vt:lpstr>문자 변수와 문자 상수</vt:lpstr>
      <vt:lpstr>아스키 코드 출력</vt:lpstr>
      <vt:lpstr>예제 #1</vt:lpstr>
      <vt:lpstr>문자 배열의 초기화</vt:lpstr>
      <vt:lpstr>문자열의 출력</vt:lpstr>
      <vt:lpstr>예제 #2</vt:lpstr>
      <vt:lpstr>예제 #3</vt:lpstr>
      <vt:lpstr>문자열 길이 계산 예제</vt:lpstr>
      <vt:lpstr>문자 배열을 실행 시간에 변경</vt:lpstr>
      <vt:lpstr>문자열 상수</vt:lpstr>
      <vt:lpstr>문자열 상수</vt:lpstr>
      <vt:lpstr>문자열 상수</vt:lpstr>
      <vt:lpstr>문자열 상수</vt:lpstr>
      <vt:lpstr>중간 점검</vt:lpstr>
      <vt:lpstr>중간 점검</vt:lpstr>
      <vt:lpstr>문자 입출력 라이브러리</vt:lpstr>
      <vt:lpstr>getchar(), putchar()</vt:lpstr>
      <vt:lpstr>버퍼링 </vt:lpstr>
      <vt:lpstr>_getch(), _putch()</vt:lpstr>
      <vt:lpstr>_getch(), _getche(), getchar()</vt:lpstr>
      <vt:lpstr>중간 점검</vt:lpstr>
      <vt:lpstr>문자열 입출력 라이브러리 함수</vt:lpstr>
      <vt:lpstr>gets()와 puts() 문자열 입출력</vt:lpstr>
      <vt:lpstr>gets()와 puts() 문자열 입출력</vt:lpstr>
      <vt:lpstr>예제</vt:lpstr>
      <vt:lpstr>중간 점검</vt:lpstr>
      <vt:lpstr>문자 처리 라이브러리 함수</vt:lpstr>
      <vt:lpstr>문자 처리 라이브러리 함수</vt:lpstr>
      <vt:lpstr>예제</vt:lpstr>
      <vt:lpstr>예제</vt:lpstr>
      <vt:lpstr>중간 점검</vt:lpstr>
      <vt:lpstr>문자열 처리 라이브러리</vt:lpstr>
      <vt:lpstr>문자열 길이</vt:lpstr>
      <vt:lpstr>문자열 복사</vt:lpstr>
      <vt:lpstr>문자열 연결</vt:lpstr>
      <vt:lpstr>예제</vt:lpstr>
      <vt:lpstr>문자열 비교</vt:lpstr>
      <vt:lpstr>예제</vt:lpstr>
      <vt:lpstr>예제</vt:lpstr>
      <vt:lpstr>문자 검색</vt:lpstr>
      <vt:lpstr>문자열 검색</vt:lpstr>
      <vt:lpstr>strtok()</vt:lpstr>
      <vt:lpstr>문자열 토큰 분리</vt:lpstr>
      <vt:lpstr>중간 점검</vt:lpstr>
      <vt:lpstr>문자열 수치 변환</vt:lpstr>
      <vt:lpstr>sprintf()와 sscanf()</vt:lpstr>
      <vt:lpstr>예제</vt:lpstr>
      <vt:lpstr>예제</vt:lpstr>
      <vt:lpstr>문자열을 수치로 변환하는 전용함수</vt:lpstr>
      <vt:lpstr>문자열 수치 변환 </vt:lpstr>
      <vt:lpstr>중간 점검</vt:lpstr>
      <vt:lpstr>문자열의 배열</vt:lpstr>
      <vt:lpstr>2차원 배열로 입력</vt:lpstr>
      <vt:lpstr>단어 카운팅</vt:lpstr>
      <vt:lpstr>단어 카운팅</vt:lpstr>
      <vt:lpstr>한영 사전 구현</vt:lpstr>
      <vt:lpstr>한영 사전 구현</vt:lpstr>
      <vt:lpstr>중간 점검</vt:lpstr>
      <vt:lpstr>실습: 메시지 암호화</vt:lpstr>
      <vt:lpstr>실행 결과 </vt:lpstr>
      <vt:lpstr>실습 코드</vt:lpstr>
      <vt:lpstr>실습 코드</vt:lpstr>
      <vt:lpstr>도전문제</vt:lpstr>
      <vt:lpstr>실습: 행맨 게임</vt:lpstr>
      <vt:lpstr>실행 결과</vt:lpstr>
      <vt:lpstr>소스</vt:lpstr>
      <vt:lpstr>소스</vt:lpstr>
      <vt:lpstr>도전문제</vt:lpstr>
      <vt:lpstr>Q &amp; A</vt:lpstr>
    </vt:vector>
  </TitlesOfParts>
  <Company>web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11장 포인터</dc:title>
  <dc:creator>web</dc:creator>
  <cp:lastModifiedBy>sec</cp:lastModifiedBy>
  <cp:revision>275</cp:revision>
  <dcterms:created xsi:type="dcterms:W3CDTF">2007-11-08T01:24:05Z</dcterms:created>
  <dcterms:modified xsi:type="dcterms:W3CDTF">2014-02-17T00:20:18Z</dcterms:modified>
</cp:coreProperties>
</file>